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270" r:id="rId6"/>
    <p:sldId id="397" r:id="rId7"/>
    <p:sldId id="398" r:id="rId8"/>
    <p:sldId id="399" r:id="rId9"/>
    <p:sldId id="396" r:id="rId10"/>
    <p:sldId id="401" r:id="rId11"/>
    <p:sldId id="400" r:id="rId12"/>
    <p:sldId id="3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3725" autoAdjust="0"/>
  </p:normalViewPr>
  <p:slideViewPr>
    <p:cSldViewPr snapToGrid="0">
      <p:cViewPr varScale="1">
        <p:scale>
          <a:sx n="114" d="100"/>
          <a:sy n="114" d="100"/>
        </p:scale>
        <p:origin x="29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02431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839986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Saturday March 25,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Orlando Code Camp</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Saturday March 25,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Orlando Code Camp</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Saturday March 25,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Orlando Code Camp</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Saturday March 25,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Orlando Code Camp</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Saturday March 25,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Orlando Code Camp</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Saturday March 25, 2023</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Orlando Code Camp</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a:bodyPr>
          <a:lstStyle/>
          <a:p>
            <a:r>
              <a:rPr lang="en-US" dirty="0"/>
              <a:t>SQL Server Security Primer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a:t>517-939-9970 mobile</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problems have I seen?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a:t>
            </a:r>
            <a:r>
              <a:rPr lang="en-US" dirty="0" err="1">
                <a:effectLst/>
                <a:latin typeface="Calibri" panose="020F0502020204030204" pitchFamily="34" charset="0"/>
              </a:rPr>
              <a:t>db_datareader</a:t>
            </a:r>
            <a:r>
              <a:rPr lang="en-US" dirty="0">
                <a:effectLst/>
                <a:latin typeface="Calibri" panose="020F0502020204030204" pitchFamily="34" charset="0"/>
              </a:rPr>
              <a:t>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41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110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6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1357443"/>
            <a:ext cx="11097551" cy="772675"/>
          </a:xfrm>
        </p:spPr>
        <p:txBody>
          <a:bodyPr>
            <a:normAutofit/>
          </a:bodyPr>
          <a:lstStyle/>
          <a:p>
            <a:pPr algn="ctr"/>
            <a:r>
              <a:rPr lang="en-US" dirty="0"/>
              <a:t>DEMOS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50863" y="3132553"/>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Tree>
    <p:extLst>
      <p:ext uri="{BB962C8B-B14F-4D97-AF65-F5344CB8AC3E}">
        <p14:creationId xmlns:p14="http://schemas.microsoft.com/office/powerpoint/2010/main" val="412210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246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Tree>
    <p:extLst>
      <p:ext uri="{BB962C8B-B14F-4D97-AF65-F5344CB8AC3E}">
        <p14:creationId xmlns:p14="http://schemas.microsoft.com/office/powerpoint/2010/main" val="344173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@joekunk@techhub.social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Tree>
    <p:extLst>
      <p:ext uri="{BB962C8B-B14F-4D97-AF65-F5344CB8AC3E}">
        <p14:creationId xmlns:p14="http://schemas.microsoft.com/office/powerpoint/2010/main" val="28571959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535</TotalTime>
  <Words>653</Words>
  <Application>Microsoft Office PowerPoint</Application>
  <PresentationFormat>Widescreen</PresentationFormat>
  <Paragraphs>86</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SQL Server Security Primer</vt:lpstr>
      <vt:lpstr>What problems have I seen?</vt:lpstr>
      <vt:lpstr>Why does this happen?</vt:lpstr>
      <vt:lpstr>What should happen?</vt:lpstr>
      <vt:lpstr>What about Sysadmin (sa)?</vt:lpstr>
      <vt:lpstr>DEMOS !!</vt:lpstr>
      <vt:lpstr>Recap</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22</cp:revision>
  <dcterms:created xsi:type="dcterms:W3CDTF">2023-03-11T19:26:45Z</dcterms:created>
  <dcterms:modified xsi:type="dcterms:W3CDTF">2023-03-24T04:21:20Z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