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6F4"/>
    <a:srgbClr val="FDF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48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C543-4E18-40AB-BF91-2C3ECA86F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6D88E-828C-4A00-864F-A7843A04E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EFE8-C40C-4FCA-9E3B-37D0FC5E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033E-0F30-4D58-BF39-B3AA3691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3C26-5B9C-45AE-A2BD-9028B4F7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609-296F-4602-A9E7-8DFACAA0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6337-A992-4AFE-B1E0-7A7DC938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F497-64DA-4316-A293-2063FF8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4F67-B2B4-40E0-A949-5020AE77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45FA-9D58-478C-9E2A-3A44F19D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E194E-574D-49DC-8C68-8C2C37DF7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725B0-A370-4AFD-9108-73D1495D3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088F-DEC6-4F8B-9F6A-02091030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9CE1-EFD4-4767-9108-C14C6D7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7B04-6204-4112-A1DF-649F995E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2A98-9D68-4BB3-97BE-701C6415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70D4-0C0B-4DA5-BA68-C9D91EAB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8E3A-CA93-4EA6-88B3-F925A72A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29C1-68DB-4D47-B911-C0834A00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9605-85AF-414F-A064-9F20114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9A33-05EE-4408-8C8B-AE77937E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1A9C-5265-4DB6-9E22-9CFE9C66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06FC-31BD-4D86-8B31-6C5D5A35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18F8-90E7-4B70-BFA3-3A92C53B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1E11-1C35-42D0-882E-5AC4728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3FF9-E684-4F14-AC15-DC36EFC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15C4-BB65-4A35-BC70-B0786CA86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FE1A-29D0-496A-91D5-19994122F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65891-3720-44EB-9798-752ED021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A1828-FCA6-484E-AE46-55E6D758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74D61-8951-4CBE-9843-DB4FE667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1917-5FC9-4573-A9B4-DE5C4E27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0F31E-7DBF-45B9-9580-4A2D2911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AD3D8-1CD3-422D-AEA5-289CEBBA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C5376-1042-46E2-A9B5-A71DE10CB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68EF5-57C8-4C41-9FD1-C8E6D1CD7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1017A-CF01-4DAC-9CE0-B192E154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83D15-A952-418E-B4B9-D5A13454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6A3D5-0EDF-4205-9D37-B2BA71D5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C487-5D28-499E-8CDB-0EBF4963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0F20D-E292-42F0-A26A-FB7E8D8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20158-C886-4A99-98A9-9D0E0295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2A5E-AA7B-40DE-ABE5-1941B221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1E80A-BA51-4826-A84C-FF0611F8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5B07A-42A8-455D-9A7D-4B2A9ACF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21DD1-95F7-4481-90E7-DDC97BB8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ADB5-3DE5-46B4-AC65-FE4682B6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E425-3FB4-4E46-9AE0-F93F484F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6EF-EF5C-4E0A-976B-A4B48A10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27C8D-D9D7-402D-A990-7E6676DA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D8055-6681-4CA4-AD63-BFC9679C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CBA3C-C6D7-4462-A062-07EC781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83CA-BC31-4AB5-AA4C-3D636F9E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8344C-2D10-4367-8A1A-8778165AE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2551-1E8B-4E58-A978-1C4FD3B68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7303-E6EE-45AE-B230-17C0CB96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5ABD-F707-4B46-A048-5183A6B2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73D47-D4F1-4C96-8A3B-884B4F2A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85721-607B-4BC9-B0F5-C7127199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EB59-3E65-45EA-8827-183759E4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6AE2-7D19-4B04-87C0-E126DEC41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EE49-4DA2-43F3-A17A-2CF45D48F2E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3319-484E-4F68-A97B-BE0D5E5F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25E6-73E8-4060-AFC3-A01A4F6EA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2A05-4193-4B13-AE47-D10A3098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4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0BCC928C-E60B-4E52-A18F-4EE96A355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4" b="24654"/>
          <a:stretch/>
        </p:blipFill>
        <p:spPr>
          <a:xfrm>
            <a:off x="34504" y="0"/>
            <a:ext cx="4045342" cy="3428999"/>
          </a:xfrm>
          <a:prstGeom prst="rect">
            <a:avLst/>
          </a:prstGeom>
        </p:spPr>
      </p:pic>
      <p:pic>
        <p:nvPicPr>
          <p:cNvPr id="6" name="Picture 5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BBCC4385-6293-4F41-B02F-3A394187E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4" b="24654"/>
          <a:stretch/>
        </p:blipFill>
        <p:spPr>
          <a:xfrm>
            <a:off x="34505" y="3428999"/>
            <a:ext cx="4045342" cy="3429000"/>
          </a:xfrm>
          <a:prstGeom prst="rect">
            <a:avLst/>
          </a:prstGeom>
        </p:spPr>
      </p:pic>
      <p:pic>
        <p:nvPicPr>
          <p:cNvPr id="7" name="Picture 6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1E87BC33-31B8-4D89-B995-929E4C837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4" b="24654"/>
          <a:stretch/>
        </p:blipFill>
        <p:spPr>
          <a:xfrm>
            <a:off x="4079846" y="-1"/>
            <a:ext cx="4045342" cy="3428999"/>
          </a:xfrm>
          <a:prstGeom prst="rect">
            <a:avLst/>
          </a:prstGeom>
        </p:spPr>
      </p:pic>
      <p:pic>
        <p:nvPicPr>
          <p:cNvPr id="8" name="Picture 7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5C827DB7-E468-4647-9453-EE9020DD8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4" b="24654"/>
          <a:stretch/>
        </p:blipFill>
        <p:spPr>
          <a:xfrm>
            <a:off x="8125188" y="0"/>
            <a:ext cx="4045342" cy="3428999"/>
          </a:xfrm>
          <a:prstGeom prst="rect">
            <a:avLst/>
          </a:prstGeom>
        </p:spPr>
      </p:pic>
      <p:pic>
        <p:nvPicPr>
          <p:cNvPr id="9" name="Picture 8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00194408-B5CF-4F55-9CF4-3B66AB303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4" b="24654"/>
          <a:stretch/>
        </p:blipFill>
        <p:spPr>
          <a:xfrm>
            <a:off x="4079846" y="3428997"/>
            <a:ext cx="4045342" cy="3428999"/>
          </a:xfrm>
          <a:prstGeom prst="rect">
            <a:avLst/>
          </a:prstGeom>
        </p:spPr>
      </p:pic>
      <p:pic>
        <p:nvPicPr>
          <p:cNvPr id="10" name="Picture 9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D1922204-14EC-44B8-B472-CE0FF47A4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4" b="24654"/>
          <a:stretch/>
        </p:blipFill>
        <p:spPr>
          <a:xfrm>
            <a:off x="8125188" y="3428998"/>
            <a:ext cx="4045342" cy="342899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F5EFBD9-DCC2-4524-B077-2ABBAE469448}"/>
              </a:ext>
            </a:extLst>
          </p:cNvPr>
          <p:cNvSpPr/>
          <p:nvPr/>
        </p:nvSpPr>
        <p:spPr>
          <a:xfrm>
            <a:off x="5924904" y="1977472"/>
            <a:ext cx="929805" cy="923609"/>
          </a:xfrm>
          <a:prstGeom prst="ellipse">
            <a:avLst/>
          </a:prstGeom>
          <a:solidFill>
            <a:srgbClr val="CFE6F4"/>
          </a:solidFill>
          <a:ln>
            <a:solidFill>
              <a:srgbClr val="CFE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21CFAB-1481-49AC-84A0-467346F3BE3B}"/>
              </a:ext>
            </a:extLst>
          </p:cNvPr>
          <p:cNvSpPr/>
          <p:nvPr/>
        </p:nvSpPr>
        <p:spPr>
          <a:xfrm>
            <a:off x="9738360" y="2230083"/>
            <a:ext cx="1188720" cy="711237"/>
          </a:xfrm>
          <a:custGeom>
            <a:avLst/>
            <a:gdLst>
              <a:gd name="connsiteX0" fmla="*/ 723900 w 1188720"/>
              <a:gd name="connsiteY0" fmla="*/ 160020 h 678180"/>
              <a:gd name="connsiteX1" fmla="*/ 1188720 w 1188720"/>
              <a:gd name="connsiteY1" fmla="*/ 0 h 678180"/>
              <a:gd name="connsiteX2" fmla="*/ 1036320 w 1188720"/>
              <a:gd name="connsiteY2" fmla="*/ 419100 h 678180"/>
              <a:gd name="connsiteX3" fmla="*/ 868680 w 1188720"/>
              <a:gd name="connsiteY3" fmla="*/ 662940 h 678180"/>
              <a:gd name="connsiteX4" fmla="*/ 655320 w 1188720"/>
              <a:gd name="connsiteY4" fmla="*/ 678180 h 678180"/>
              <a:gd name="connsiteX5" fmla="*/ 365760 w 1188720"/>
              <a:gd name="connsiteY5" fmla="*/ 533400 h 678180"/>
              <a:gd name="connsiteX6" fmla="*/ 167640 w 1188720"/>
              <a:gd name="connsiteY6" fmla="*/ 342900 h 678180"/>
              <a:gd name="connsiteX7" fmla="*/ 0 w 1188720"/>
              <a:gd name="connsiteY7" fmla="*/ 152400 h 678180"/>
              <a:gd name="connsiteX8" fmla="*/ 723900 w 1188720"/>
              <a:gd name="connsiteY8" fmla="*/ 16002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8720" h="678180">
                <a:moveTo>
                  <a:pt x="723900" y="160020"/>
                </a:moveTo>
                <a:lnTo>
                  <a:pt x="1188720" y="0"/>
                </a:lnTo>
                <a:lnTo>
                  <a:pt x="1036320" y="419100"/>
                </a:lnTo>
                <a:lnTo>
                  <a:pt x="868680" y="662940"/>
                </a:lnTo>
                <a:lnTo>
                  <a:pt x="655320" y="678180"/>
                </a:lnTo>
                <a:lnTo>
                  <a:pt x="365760" y="533400"/>
                </a:lnTo>
                <a:lnTo>
                  <a:pt x="167640" y="342900"/>
                </a:lnTo>
                <a:lnTo>
                  <a:pt x="0" y="152400"/>
                </a:lnTo>
                <a:lnTo>
                  <a:pt x="723900" y="160020"/>
                </a:lnTo>
                <a:close/>
              </a:path>
            </a:pathLst>
          </a:custGeom>
          <a:solidFill>
            <a:srgbClr val="CFE6F4"/>
          </a:solidFill>
          <a:ln>
            <a:solidFill>
              <a:srgbClr val="CFE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ace mask png">
            <a:extLst>
              <a:ext uri="{FF2B5EF4-FFF2-40B4-BE49-F238E27FC236}">
                <a16:creationId xmlns:a16="http://schemas.microsoft.com/office/drawing/2014/main" id="{44819C47-9C5D-46E7-A9AC-09DBD675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8" r="11583"/>
          <a:stretch/>
        </p:blipFill>
        <p:spPr bwMode="auto">
          <a:xfrm rot="21155547">
            <a:off x="5796548" y="5319503"/>
            <a:ext cx="1186514" cy="10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ce mask png">
            <a:extLst>
              <a:ext uri="{FF2B5EF4-FFF2-40B4-BE49-F238E27FC236}">
                <a16:creationId xmlns:a16="http://schemas.microsoft.com/office/drawing/2014/main" id="{1B92421B-19DF-4A38-8829-0F46F0064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8"/>
          <a:stretch/>
        </p:blipFill>
        <p:spPr bwMode="auto">
          <a:xfrm rot="21206268">
            <a:off x="9189996" y="5442582"/>
            <a:ext cx="2439579" cy="151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ye mask png">
            <a:extLst>
              <a:ext uri="{FF2B5EF4-FFF2-40B4-BE49-F238E27FC236}">
                <a16:creationId xmlns:a16="http://schemas.microsoft.com/office/drawing/2014/main" id="{1F41BC72-9B4F-4A46-8376-3ADBC4247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6386">
            <a:off x="1207093" y="4438770"/>
            <a:ext cx="2185469" cy="124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09F3C8F5-F8C1-40AE-BA9C-50847894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59" y="1794263"/>
            <a:ext cx="69151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5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Lanzi</dc:creator>
  <cp:lastModifiedBy>Joe Lanzi</cp:lastModifiedBy>
  <cp:revision>3</cp:revision>
  <dcterms:created xsi:type="dcterms:W3CDTF">2021-02-04T18:42:01Z</dcterms:created>
  <dcterms:modified xsi:type="dcterms:W3CDTF">2021-02-05T16:05:03Z</dcterms:modified>
</cp:coreProperties>
</file>