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56" autoAdjust="0"/>
    <p:restoredTop sz="94660"/>
  </p:normalViewPr>
  <p:slideViewPr>
    <p:cSldViewPr snapToGrid="0">
      <p:cViewPr varScale="1">
        <p:scale>
          <a:sx n="97" d="100"/>
          <a:sy n="97" d="100"/>
        </p:scale>
        <p:origin x="3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54:01.74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393 79 6447 0 0,'19'-4'686'0'0,"-11"3"-401"0"0,0-2-1 0 0,-1 1 1 0 0,1-1 0 0 0,-1 0 0 0 0,0-1 0 0 0,0 1-1 0 0,12-10 1 0 0,14-6 5015 0 0,-32 17-4856 0 0,1-5-289 0 0,-9 0-138 0 0,4 6-17 0 0,0-1 0 0 0,-1 1 0 0 0,1 0 0 0 0,0 0 0 0 0,-1 1 0 0 0,1-1 0 0 0,-1 1 0 0 0,1-1 0 0 0,-1 1 0 0 0,1 0 0 0 0,-7 1 0 0 0,-44 9 0 0 0,35-6 0 0 0,-42 6 0 0 0,29-6 0 0 0,0 2 0 0 0,-33 10 0 0 0,56-13 0 0 0,1 0 0 0 0,0 0 0 0 0,-1 1 0 0 0,2 0 0 0 0,-1 0 0 0 0,0 1 0 0 0,1 0 0 0 0,0 1 0 0 0,0-1 0 0 0,0 1 0 0 0,1 0 0 0 0,-7 10 0 0 0,10-13 0 0 0,1 1 0 0 0,0-1 0 0 0,0 1 0 0 0,0 0 0 0 0,1 0 0 0 0,-1-1 0 0 0,1 1 0 0 0,0 0 0 0 0,0 0 0 0 0,1 0 0 0 0,-1 1 0 0 0,1-1 0 0 0,0 0 0 0 0,0 0 0 0 0,0 0 0 0 0,0 0 0 0 0,1 0 0 0 0,-1 0 0 0 0,1 0 0 0 0,0 0 0 0 0,1 0 0 0 0,-1 0 0 0 0,1 0 0 0 0,1 4 0 0 0,7 8 0 0 0,0 0 0 0 0,0 0 0 0 0,1-1 0 0 0,15 15 0 0 0,-6-5 0 0 0,42 60 0 0 0,-56-75 0 0 0,0 1 0 0 0,0 0 0 0 0,-1 0 0 0 0,-1 1 0 0 0,0-1 0 0 0,4 19 0 0 0,-8-26 0 0 0,0-1 0 0 0,1 0 0 0 0,-2 1 0 0 0,1-1 0 0 0,0 0 0 0 0,-1 1 0 0 0,1-1 0 0 0,-1 0 0 0 0,0 0 0 0 0,0 0 0 0 0,-1 1 0 0 0,1-1 0 0 0,0 0 0 0 0,-1 0 0 0 0,0-1 0 0 0,0 1 0 0 0,0 0 0 0 0,0-1 0 0 0,0 1 0 0 0,0-1 0 0 0,-1 1 0 0 0,1-1 0 0 0,-1 0 0 0 0,0 0 0 0 0,-3 2 0 0 0,-9 5 0 0 0,0 0 0 0 0,-1-1 0 0 0,-26 9 0 0 0,24-10 0 0 0,12-4-4 0 0,-1-1 0 0 0,0 0-1 0 0,0 0 1 0 0,0-1 0 0 0,0 0 0 0 0,-1 0-1 0 0,1-1 1 0 0,0 0 0 0 0,0 0 0 0 0,0-1-1 0 0,0 1 1 0 0,-1-2 0 0 0,1 1 0 0 0,-7-3-1 0 0,-6-3-2168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56:15.88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7 587 8287 0 0,'0'0'191'0'0,"-6"-17"444"0"0,6 9-162 0 0,0 0 0 0 0,1 1 0 0 0,-1-1 1 0 0,2 1-1 0 0,-1-1 0 0 0,1 1 0 0 0,0-1 0 0 0,4-8 1 0 0,-5 12-195 0 0,5-9 31 0 0,-1 0 0 0 0,1 1-1 0 0,1 0 1 0 0,0 1 0 0 0,1-1-1 0 0,0 1 1 0 0,1 1 0 0 0,11-12-1 0 0,89-73 768 0 0,-81 72-1217 0 0,-5 6 140 0 0,0 0 0 0 0,0 2 0 0 0,2 1 0 0 0,0 0 0 0 0,0 2 0 0 0,1 1 0 0 0,1 1 0 0 0,0 2 0 0 0,0 0 0 0 0,0 2 0 0 0,1 1 0 0 0,0 1 0 0 0,0 1 0 0 0,0 2 0 0 0,45 3 0 0 0,-4 0 0 0 0,-15 0 0 0 0,58 8 0 0 0,-97-7 0 0 0,1 0 0 0 0,-1 0 0 0 0,-1 2 0 0 0,1 0 0 0 0,-1 0 0 0 0,0 1 0 0 0,0 1 0 0 0,19 13 0 0 0,-24-13 0 0 0,-1 0 0 0 0,0 0 0 0 0,-1 1 0 0 0,1 1 0 0 0,-2-1 0 0 0,1 1 0 0 0,-1 0 0 0 0,0 0 0 0 0,-1 1 0 0 0,6 14 0 0 0,2 11 0 0 0,15 61 0 0 0,18 135 0 0 0,-43-211 72 0 0,-2 1-1 0 0,0-1 1 0 0,-1 0 0 0 0,-1 0-1 0 0,-1 0 1 0 0,-1 0-1 0 0,0 0 1 0 0,-2-1 0 0 0,0 1-1 0 0,-1-1 1 0 0,-1 0-1 0 0,-15 28 1 0 0,11-32 29 0 0,1 0 0 0 0,-2-1 1 0 0,0 0-1 0 0,-1-1 0 0 0,0 0 1 0 0,-1-1-1 0 0,0-1 0 0 0,-1 0 0 0 0,0-1 1 0 0,-1-1-1 0 0,-23 12 0 0 0,-6-2-125 0 0,1-2-1 0 0,-2-2 1 0 0,-54 11-1 0 0,55-18 25 0 0,-1-1 0 0 0,1-3 0 0 0,-1-1 0 0 0,-89-7 0 0 0,114 1 0 0 0,1 0 0 0 0,-1-1 0 0 0,1-2 0 0 0,0 0 0 0 0,0-1 0 0 0,1 0 0 0 0,0-2 0 0 0,0 0 0 0 0,1-1 0 0 0,-33-25 0 0 0,38 25 0 0 0,1-1 0 0 0,0 0 0 0 0,0 0 0 0 0,1-2 0 0 0,1 1 0 0 0,0-1 0 0 0,1-1 0 0 0,0 0 0 0 0,1 0 0 0 0,0 0 0 0 0,1-1 0 0 0,1 0 0 0 0,1-1 0 0 0,-6-23 0 0 0,3-3 0 0 0,3-1 0 0 0,-1-52 0 0 0,6 75 0 0 0,0-1 0 0 0,2 1 0 0 0,0 0 0 0 0,2 0 0 0 0,0 0 0 0 0,13-36 0 0 0,-3 28 0 0 0,2 0 0 0 0,0 1 0 0 0,2 0 0 0 0,22-24 0 0 0,-27 34 0 0 0,12-11 0 0 0,0 0 0 0 0,3 2 0 0 0,0 1 0 0 0,1 1 0 0 0,1 1 0 0 0,2 2 0 0 0,36-19 0 0 0,-35 21 0 0 0,0 2 0 0 0,1 1 0 0 0,1 1 0 0 0,49-13 0 0 0,-58 21 0 0 0,0 1 0 0 0,1 2 0 0 0,31-2 0 0 0,-45 6 0 0 0,1 0 0 0 0,-1 1 0 0 0,0 0 0 0 0,1 1 0 0 0,-1 1 0 0 0,0 0 0 0 0,0 1 0 0 0,16 6 0 0 0,5 8 0 0 0,-1 1 0 0 0,-1 2 0 0 0,58 49 0 0 0,-69-53 0 0 0,-8-7 0 0 0,-2 0 0 0 0,1 1 0 0 0,-1 1 0 0 0,-1 0 0 0 0,0 0 0 0 0,-1 1 0 0 0,-1 1 0 0 0,0-1 0 0 0,0 1 0 0 0,-1 0 0 0 0,-1 1 0 0 0,0 0 0 0 0,-2 0 0 0 0,1 0 0 0 0,-2 1 0 0 0,0-1 0 0 0,1 17 0 0 0,-1-10 124 0 0,2 17-230 0 0,-2 0 0 0 0,-1 52 0 0 0,-3-79 292 0 0,0 0-1 0 0,-1 0 1 0 0,0 0-1 0 0,-1-1 1 0 0,0 1-1 0 0,-1 0 1 0 0,0-1-1 0 0,-1 0 1 0 0,0 0-1 0 0,-1-1 1 0 0,-13 20-1 0 0,1-9-182 0 0,0-1-1 0 0,-2-1 1 0 0,0-1-1 0 0,0-1 1 0 0,-2 0-1 0 0,-34 19 1 0 0,-152 68-6 0 0,109-58 4 0 0,57-26-1 0 0,-2-3 0 0 0,0-1 0 0 0,0-2 0 0 0,-2-2 0 0 0,1-3 0 0 0,-50 5 0 0 0,75-11 0 0 0,-1-2 0 0 0,0 0 0 0 0,-34-4 0 0 0,47 2 0 0 0,-1-1 0 0 0,0 0 0 0 0,1 0 0 0 0,-1-1 0 0 0,1 0 0 0 0,0 0 0 0 0,0-1 0 0 0,0 0 0 0 0,0-1 0 0 0,1 0 0 0 0,-9-6 0 0 0,7 2 0 0 0,0 0 0 0 0,1-1 0 0 0,0 0 0 0 0,0 0 0 0 0,1-1 0 0 0,0 0 0 0 0,1 0 0 0 0,0-1 0 0 0,1 1 0 0 0,0-1 0 0 0,1-1 0 0 0,0 1 0 0 0,1 0 0 0 0,-3-25 0 0 0,2-10 0 0 0,2 0 0 0 0,5-80 0 0 0,0 92 0 0 0,0 0 0 0 0,3 0 0 0 0,1 1 0 0 0,1 0 0 0 0,2 0 0 0 0,2 0 0 0 0,0 1 0 0 0,3 1 0 0 0,34-57 0 0 0,-36 70 0 0 0,2 0 0 0 0,0 1 0 0 0,1 1 0 0 0,1 0 0 0 0,1 1 0 0 0,36-25 0 0 0,-21 20 0 0 0,2 1 0 0 0,0 1 0 0 0,47-17 0 0 0,-37 21 0 0 0,1 1 0 0 0,0 2 0 0 0,0 3 0 0 0,63-6 0 0 0,-94 14 0 0 0,0 1 0 0 0,-1 0 0 0 0,1 1 0 0 0,-1 0 0 0 0,1 1 0 0 0,-1 1 0 0 0,0 0 0 0 0,0 1 0 0 0,14 6 0 0 0,-11-2 0 0 0,-1 0 0 0 0,1 1 0 0 0,-2 1 0 0 0,0 1 0 0 0,0 0 0 0 0,22 22 0 0 0,-14-12 0 0 0,-1 2 0 0 0,-1 0 0 0 0,-1 2 0 0 0,-1 0 0 0 0,-1 1 0 0 0,15 30 0 0 0,-28-43 0 0 0,0 0 0 0 0,-1 0 0 0 0,0 0 0 0 0,-1 1 0 0 0,-1-1 0 0 0,0 1 0 0 0,-1-1 0 0 0,-1 23 0 0 0,-2 0 0 0 0,-1 0 0 0 0,-9 36 0 0 0,8-52 0 0 0,0 0 0 0 0,-2 0 0 0 0,0 0 0 0 0,-2-1 0 0 0,0 0 0 0 0,-1 0 0 0 0,0-1 0 0 0,-2 0 0 0 0,0-1 0 0 0,-1 0 0 0 0,-1-1 0 0 0,0 0 0 0 0,-1-1 0 0 0,-21 17 0 0 0,20-20-140 0 0,-1 0-1 0 0,-1-2 0 0 0,0 0 0 0 0,0-1 1 0 0,-1 0-1 0 0,-20 6 0 0 0,11-6-1729 0 0,-50 9 0 0 0,42-13 346 0 0,-1-5-11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08:22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0 135 10135 0 0,'0'0'770'0'0,"11"0"-484"0"0,-1-1-286 0 0,0 0 0 0 0,1 0 0 0 0,-1-1 0 0 0,0 0 0 0 0,0-1 0 0 0,0 0 0 0 0,10-6 0 0 0,1 2 0 0 0,32-18 0 0 0,-39 18 0 0 0,28-12 0 0 0,9 0-26 0 0,-37 12-76 0 0,0 2 0 0 0,0 0 0 0 0,1 0 0 0 0,0 1-1 0 0,0 1 1 0 0,26-3 0 0 0,-25 5-3605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08:22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0 11975 0 0,'0'0'1200'0'0,"3"1"-1098"0"0,-2-1-102 0 0,0 0 1 0 0,0 0 0 0 0,1 0 0 0 0,-1 1 0 0 0,0-1 0 0 0,0 0-1 0 0,0 1 1 0 0,0-1 0 0 0,1 1 0 0 0,-1 0 0 0 0,0-1-1 0 0,0 1 1 0 0,0 0 0 0 0,0-1 0 0 0,1 3 0 0 0,0 8-3 0 0,-2-9 1 0 0,2 8 1 0 0,-2 0 0 0 0,1 0 0 0 0,-1-1 0 0 0,-1 1 0 0 0,0 0 0 0 0,-4 16 0 0 0,-19 58 0 0 0,15-56 0 0 0,-33 83 0 0 0,9-26 0 0 0,16-44 38 0 0,12-28-98 0 0,-1 1 0 0 0,1 0 0 0 0,-5 27 0 0 0,10-39-996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08:22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0 248 8287 0 0,'6'-10'408'0'0,"5"-6"-267"0"0,0 1 0 0 0,1 0 0 0 0,0 1 0 0 0,24-21 0 0 0,63-41 1594 0 0,-86 67-1601 0 0,0 0-1 0 0,1 1 0 0 0,-1 1 1 0 0,2 1-1 0 0,-1 0 0 0 0,1 0 1 0 0,0 2-1 0 0,19-4 0 0 0,-25 6-70 0 0,1 1 0 0 0,-1 1 0 0 0,1 0 0 0 0,-1 0 0 0 0,0 0 0 0 0,1 2 0 0 0,-1-1 0 0 0,0 1 0 0 0,1 0 0 0 0,-1 1 0 0 0,0 0-1 0 0,-1 0 1 0 0,1 1 0 0 0,15 9 0 0 0,-7-1-63 0 0,0 0 0 0 0,-1 2 0 0 0,0 0 0 0 0,-1 0 0 0 0,0 1 0 0 0,19 28 0 0 0,-25-31 0 0 0,-1 0 0 0 0,-1 1 0 0 0,0 0 0 0 0,0 0 0 0 0,-1 0 0 0 0,-1 1 0 0 0,-1 0 0 0 0,0 0 0 0 0,0 0 0 0 0,1 20 0 0 0,-4-23 79 0 0,-2 1 0 0 0,0 0-1 0 0,0 0 1 0 0,-1 0 0 0 0,-1 0-1 0 0,0-1 1 0 0,0 1 0 0 0,-1-1-1 0 0,0 0 1 0 0,-11 18 0 0 0,5-12 90 0 0,0 0 1 0 0,-2 0-1 0 0,0-1 1 0 0,0 0-1 0 0,-24 21 1 0 0,26-29-156 0 0,0 0 1 0 0,-1-1-1 0 0,0 0 1 0 0,0 0-1 0 0,-1-1 0 0 0,1-1 1 0 0,-1 0-1 0 0,-1-1 1 0 0,1 0-1 0 0,-14 2 1 0 0,2-1-14 0 0,-1-2 0 0 0,1-1 1 0 0,-1 0-1 0 0,-33-4 0 0 0,19-1 201 0 0,19 0-813 0 0,-32 2 0 0 0,36 2-4489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08:23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1 215 13823 0 0,'0'0'1512'0'0,"11"-6"-5592"0"0,1 2-832 0 0</inkml:trace>
  <inkml:trace contextRef="#ctx0" brushRef="#br0" timeOffset="1">1496 1 17503 0 0,'0'0'1920'0'0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08:24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1 147 8287 0 0,'0'0'1328'0'0,"2"11"272"0"0,8-6-1598 0 0,-1 0-1 0 0,1-1 1 0 0,0 0-1 0 0,0 0 1 0 0,0-1-1 0 0,0 0 0 0 0,1-1 1 0 0,-1 0-1 0 0,1-1 1 0 0,-1 0-1 0 0,21-2 1 0 0,-7 0-3 0 0,0-2 1 0 0,-1 0 0 0 0,1-2 0 0 0,30-10-1 0 0,-37 9 1 0 0,0 0 0 0 0,-1-1 0 0 0,1-1 0 0 0,-2-1 0 0 0,1-1 0 0 0,-1 0 0 0 0,21-18 0 0 0,-31 24 0 0 0,-3 3 0 0 0,-1-1 0 0 0,1 0 0 0 0,-1 1 0 0 0,1-1 0 0 0,-1 0 0 0 0,1 0 0 0 0,-1 0 0 0 0,0 0 0 0 0,0 0 0 0 0,0 0 0 0 0,0 0 0 0 0,1-4 0 0 0,5-16 72 0 0,-7 21-47 0 0,0 0 0 0 0,0 1 0 0 0,0-1 0 0 0,0 0-1 0 0,0 0 1 0 0,0 0 0 0 0,0 0 0 0 0,0 0 0 0 0,0 1-1 0 0,0-1 1 0 0,0 0 0 0 0,-1 0 0 0 0,1 0 0 0 0,0 1-1 0 0,-1-1 1 0 0,1 0 0 0 0,0 0 0 0 0,-1 0 0 0 0,1 1 0 0 0,-1-1-1 0 0,1 0 1 0 0,-1 1 0 0 0,1-1 0 0 0,-1 1 0 0 0,0-1-1 0 0,1 0 1 0 0,-1 1 0 0 0,0-1 0 0 0,1 1 0 0 0,-1 0-1 0 0,0-1 1 0 0,0 1 0 0 0,0 0 0 0 0,1-1 0 0 0,-1 1-1 0 0,0 0 1 0 0,0 0 0 0 0,0 0 0 0 0,0 0 0 0 0,1-1-1 0 0,-3 1 1 0 0,-1 0 109 0 0,0 0-1 0 0,0-1 1 0 0,0 2-1 0 0,-1-1 0 0 0,1 0 1 0 0,-6 2-1 0 0,-2 2-133 0 0,1 0 0 0 0,0 1 0 0 0,1 0 0 0 0,-1 1 0 0 0,1 0 0 0 0,0 1 0 0 0,1 0 0 0 0,-1 0 0 0 0,-14 16 0 0 0,3 0 0 0 0,1 1 0 0 0,-26 39 0 0 0,39-52 205 0 0,0 0 0 0 0,1 0 0 0 0,1 1-1 0 0,-7 15 1 0 0,11-22-136 0 0,0 0-1 0 0,-1-1 0 0 0,1 1 0 0 0,1 0 1 0 0,-1 0-1 0 0,1 0 0 0 0,0 0 0 0 0,0-1 1 0 0,0 1-1 0 0,0 0 0 0 0,1 0 0 0 0,0 0 1 0 0,0-1-1 0 0,3 8 0 0 0,-4-11-68 0 0,1 0 0 0 0,-1 1 0 0 0,1-1 0 0 0,-1 0 0 0 0,1 0 0 0 0,0 1 0 0 0,0-1 0 0 0,-1 0 0 0 0,1 0 0 0 0,0 0 0 0 0,0 0 0 0 0,0 0 0 0 0,0 0 0 0 0,0 0 0 0 0,0 0 0 0 0,0-1 0 0 0,1 1 0 0 0,-1 0 0 0 0,0-1 0 0 0,0 1 0 0 0,1-1 0 0 0,-1 1 0 0 0,2 0 0 0 0,1 0 0 0 0,1 1-100 0 0,0 0-1 0 0,-1-1 0 0 0,1 0 1 0 0,0 0-1 0 0,0 0 0 0 0,0 0 1 0 0,0-1-1 0 0,0 0 0 0 0,0 0 1 0 0,-1 0-1 0 0,1-1 1 0 0,0 0-1 0 0,0 1 0 0 0,0-2 1 0 0,6-1-1 0 0,0-1-510 0 0,0-1-1 0 0,0-1 1 0 0,-1 1-1 0 0,0-2 1 0 0,13-9 0 0 0,1-3-3727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08:24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386 0 11975 0 0,'0'0'576'0'0,"-2"3"-250"0"0,-76 124-6 0 0,19-28-230 0 0,8-19 19 0 0,4 2 0 0 0,4 1 0 0 0,-45 125 0 0 0,83-196 105 0 0,2 0-1 0 0,0 1 0 0 0,0-1 1 0 0,1 1-1 0 0,1 0 0 0 0,0 17 1 0 0,1-26-201 0 0,1-1 1 0 0,-1 0-1 0 0,1 1 1 0 0,-1-1-1 0 0,1 1 1 0 0,0-1-1 0 0,0 0 1 0 0,1 0-1 0 0,-1 1 1 0 0,1-1-1 0 0,-1 0 1 0 0,4 3-1 0 0,-3-4-20 0 0,0 0 0 0 0,-1 0 1 0 0,1-1-1 0 0,0 1 0 0 0,1-1 0 0 0,-1 0 1 0 0,0 1-1 0 0,0-1 0 0 0,1 0 0 0 0,-1 0 0 0 0,0 0 1 0 0,1-1-1 0 0,-1 1 0 0 0,1 0 0 0 0,-1-1 1 0 0,1 0-1 0 0,-1 0 0 0 0,6 0 0 0 0,-2 0-161 0 0,0-1-1 0 0,0 0 0 0 0,0 0 1 0 0,1-1-1 0 0,-1 0 1 0 0,0 0-1 0 0,-1-1 0 0 0,1 1 1 0 0,0-1-1 0 0,5-4 1 0 0,-1 0-135 0 0,0 0 0 0 0,0 0 1 0 0,-1-1-1 0 0,11-12 0 0 0,-2-2-209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08:24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 13823 0 0,'0'0'1247'0'0,"1"1"-1023"0"0,0 1-223 0 0,-1-1 0 0 0,1 0 0 0 0,0 0 0 0 0,-1 0 0 0 0,1 0 0 0 0,0 0 0 0 0,0 0 0 0 0,0 0 0 0 0,0-1 0 0 0,0 1 0 0 0,0 0 0 0 0,0 0 1 0 0,0-1-1 0 0,0 1 0 0 0,0-1 0 0 0,0 1 0 0 0,0-1 0 0 0,0 1 0 0 0,1-1 0 0 0,-1 0 0 0 0,0 1 0 0 0,0-1 0 0 0,0 0 0 0 0,1 0 0 0 0,1 0 0 0 0,2 0-3 0 0,5 1-78 0 0,1 0 0 0 0,0-1-1 0 0,0 0 1 0 0,-1-1 0 0 0,19-4 0 0 0,55-18-835 0 0,-24 6 423 0 0,5 4-1760 0 0,-43 8-1840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08:25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0 236 10135 0 0,'0'0'464'0'0,"1"3"-9"0"0,0-1-414 0 0,0 1 0 0 0,0 0 0 0 0,0 0 1 0 0,1-1-1 0 0,-1 1 0 0 0,1-1 0 0 0,0 1 0 0 0,-1-1 0 0 0,1 0 1 0 0,0 0-1 0 0,1 0 0 0 0,-1 0 0 0 0,0 0 0 0 0,1 0 0 0 0,-1 0 1 0 0,1-1-1 0 0,-1 1 0 0 0,1-1 0 0 0,-1 0 0 0 0,1 0 0 0 0,0 0 1 0 0,0 0-1 0 0,0 0 0 0 0,0-1 0 0 0,0 1 0 0 0,0-1 0 0 0,0 0 1 0 0,5 0-1 0 0,-3 0 19 0 0,1 0 1 0 0,-1-1 0 0 0,0 0-1 0 0,0 0 1 0 0,0 0 0 0 0,0 0-1 0 0,0-1 1 0 0,0 0 0 0 0,0 0-1 0 0,0-1 1 0 0,-1 1 0 0 0,1-1 0 0 0,-1 0-1 0 0,0 0 1 0 0,0 0 0 0 0,6-6-1 0 0,5-7-60 0 0,-7 8 0 0 0,0-1 0 0 0,0 1 0 0 0,-1-1 0 0 0,0 0 0 0 0,-1-1 0 0 0,0 0 0 0 0,0 0 0 0 0,-1 0 0 0 0,7-21 0 0 0,-7 11 89 0 0,-2 11 80 0 0,0 0 0 0 0,-1-1 0 0 0,0 1 0 0 0,-1 0 0 0 0,0-1 0 0 0,0 0-1 0 0,-2-15 1 0 0,1 23 274 0 0,-1 1-294 0 0,0 1-148 0 0,0-1-1 0 0,1 1 1 0 0,-1-1-1 0 0,0 1 1 0 0,0-1-1 0 0,0 1 1 0 0,1 0-1 0 0,-1-1 1 0 0,0 1-1 0 0,0 0 1 0 0,0 0-1 0 0,0-1 1 0 0,0 1-1 0 0,0 0 1 0 0,1 0-1 0 0,-1 0 1 0 0,0 0-1 0 0,0 0 1 0 0,0 1-1 0 0,0-1 0 0 0,0 0 1 0 0,0 0-1 0 0,0 0 1 0 0,1 1-1 0 0,-1-1 1 0 0,0 1-1 0 0,0-1 1 0 0,0 0-1 0 0,1 1 1 0 0,-1-1-1 0 0,0 1 1 0 0,1 0-1 0 0,-2 0 1 0 0,0 0-2 0 0,-3 3 1 0 0,-1 0 0 0 0,1 1 0 0 0,0-1 0 0 0,1 1 0 0 0,-1 0 0 0 0,1 1 0 0 0,-6 7 0 0 0,-24 47 0 0 0,19-30 0 0 0,9-21 0 0 0,1 0 0 0 0,1 1 0 0 0,-1 0 0 0 0,2 0 0 0 0,0 0 0 0 0,0 1 0 0 0,0-1 0 0 0,1 1 0 0 0,1-1 0 0 0,0 1 0 0 0,1 0 0 0 0,-1 0 0 0 0,2-1 0 0 0,3 20 0 0 0,-4-29 1 0 0,0 0-1 0 0,0 0 1 0 0,0 0-1 0 0,0 0 0 0 0,1 0 1 0 0,-1 0-1 0 0,0 0 1 0 0,1 0-1 0 0,-1 0 1 0 0,1 0-1 0 0,-1 0 0 0 0,1 0 1 0 0,-1 0-1 0 0,1 0 1 0 0,0 0-1 0 0,0-1 1 0 0,-1 1-1 0 0,1 0 0 0 0,0 0 1 0 0,0-1-1 0 0,0 1 1 0 0,0-1-1 0 0,0 1 1 0 0,0-1-1 0 0,0 1 0 0 0,0-1 1 0 0,0 1-1 0 0,1-1 1 0 0,2 1 58 0 0,0 1 37 0 0,0-1 0 0 0,0 0-1 0 0,0 0 1 0 0,0 0 0 0 0,0 0 0 0 0,0-1-1 0 0,0 0 1 0 0,0 1 0 0 0,0-2-1 0 0,1 1 1 0 0,-1 0 0 0 0,0-1 0 0 0,0 0-1 0 0,0 0 1 0 0,0 0 0 0 0,0 0-1 0 0,0-1 1 0 0,-1 0 0 0 0,1 1 0 0 0,0-1-1 0 0,4-4 1 0 0,8-5-163 0 0,0-1-1 0 0,-1-1 1 0 0,17-18-1 0 0,-8 9 208 0 0,12-8-140 0 0,2 1 0 0 0,47-26 0 0 0,-75 48 0 0 0,-7 5 0 0 0,1-1 0 0 0,1 0 0 0 0,-1 1 0 0 0,0 0 0 0 0,1 0 0 0 0,-1 1 0 0 0,1-1 0 0 0,-1 1 0 0 0,8-1 0 0 0,-11 1 0 0 0,-1 1 0 0 0,1 0 0 0 0,-1 0 0 0 0,1 0 0 0 0,-1 0 0 0 0,1-1 0 0 0,-1 1 0 0 0,1 0 0 0 0,-1 0 0 0 0,1 0 0 0 0,-1 0 0 0 0,1 0 0 0 0,-1 0 0 0 0,1 0 0 0 0,-1 1 0 0 0,1-1 0 0 0,-1 0 0 0 0,1 0 0 0 0,-1 0 0 0 0,0 0 0 0 0,1 1 0 0 0,-1-1 0 0 0,1 0 0 0 0,-1 0 0 0 0,1 1 0 0 0,-1-1 0 0 0,0 0 0 0 0,1 1 0 0 0,-1-1 0 0 0,1 0 0 0 0,-1 1 0 0 0,0-1 0 0 0,0 1 0 0 0,1-1 0 0 0,-1 0 0 0 0,0 1 0 0 0,0-1 0 0 0,1 1 0 0 0,-1-1 0 0 0,0 1 0 0 0,0-1 0 0 0,0 1 0 0 0,0 0 0 0 0,1 1 0 0 0,0 0 0 0 0,0 0 0 0 0,0 1 0 0 0,0-1 0 0 0,-1 0 0 0 0,1 0 0 0 0,-1 1 0 0 0,1-1 0 0 0,-1 0 0 0 0,0 1 0 0 0,0-1 0 0 0,0 0 0 0 0,0 1 0 0 0,-1-1 0 0 0,0 4 0 0 0,-17 39 0 0 0,-1 4 0 0 0,18-48 0 0 0,1-1 0 0 0,0 0 0 0 0,0 0 0 0 0,0 1 0 0 0,0-1 0 0 0,-1 0 0 0 0,1 0 0 0 0,0 1 0 0 0,0-1 0 0 0,0 0 0 0 0,0 0 0 0 0,0 1 0 0 0,0-1 0 0 0,0 0 0 0 0,0 0 0 0 0,0 1 0 0 0,0-1 0 0 0,0 0 0 0 0,0 0 0 0 0,0 1 0 0 0,0-1 0 0 0,0 0 0 0 0,0 1 0 0 0,0-1 0 0 0,0 0 0 0 0,0 0 0 0 0,1 1 0 0 0,-1-1 0 0 0,0 0 0 0 0,0 0 0 0 0,0 0 0 0 0,0 1 0 0 0,0-1 0 0 0,1 0 0 0 0,-1 0 0 0 0,0 0 0 0 0,0 1 0 0 0,0-1 0 0 0,1 0 0 0 0,-1 0 0 0 0,1 0 0 0 0,17-4 0 0 0,22-14 0 0 0,14-6 0 0 0,-51 22 0 0 0,1 1 0 0 0,0 0 0 0 0,0 0 0 0 0,-1 1 0 0 0,1-1 0 0 0,0 1 0 0 0,0 0 0 0 0,0 0 0 0 0,0 0 0 0 0,-1 0 0 0 0,1 1 0 0 0,4 0 0 0 0,-3 3 0 0 0,0-1 0 0 0,0 0 0 0 0,0 1 0 0 0,-1 0 0 0 0,1 0 0 0 0,-1 1 0 0 0,0-1 0 0 0,0 1 0 0 0,5 9 0 0 0,-7-10 1 0 0,0-1 0 0 0,0 0 0 0 0,0 1 0 0 0,-1 0 0 0 0,0-1-1 0 0,0 1 1 0 0,0 0 0 0 0,1 7 0 0 0,0-1-410 0 0,-2-8 266 0 0,1-1 0 0 0,0 1-1 0 0,0-1 1 0 0,-1 1 0 0 0,1-1 0 0 0,0 1 0 0 0,0-1-1 0 0,1 1 1 0 0,-1-1 0 0 0,0 0 0 0 0,0 0 0 0 0,0 0 0 0 0,1 0-1 0 0,-1 0 1 0 0,1 0 0 0 0,-1 0 0 0 0,1 0 0 0 0,-1 0-1 0 0,1-1 1 0 0,-1 1 0 0 0,1 0 0 0 0,0-1 0 0 0,-1 0 0 0 0,1 1-1 0 0,0-1 1 0 0,0 0 0 0 0,-1 0 0 0 0,1 0 0 0 0,0 0-1 0 0,2 0 1 0 0,13-1-881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08:25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320 0 11975 0 0,'0'0'1200'0'0,"-22"3"-652"0"0,5 1-446 0 0,1 1 0 0 0,0 0 0 0 0,0 1 0 0 0,0 1 0 0 0,1 1 0 0 0,0 0 0 0 0,0 0-1 0 0,-19 17 1 0 0,14-9 36 0 0,1 1-1 0 0,0 1 0 0 0,2 1 1 0 0,-31 40-1 0 0,46-56-137 0 0,1 0 0 0 0,-1 0 0 0 0,0 1 0 0 0,1-1 0 0 0,0 0 0 0 0,-1 0 0 0 0,1 1 0 0 0,0-1 0 0 0,1 1 0 0 0,-1-1 0 0 0,1 1 0 0 0,-1-1 0 0 0,1 1 0 0 0,1 5 0 0 0,-1-8 0 0 0,0 0 0 0 0,0 0 0 0 0,0 0 0 0 0,0 0 0 0 0,0 0 0 0 0,1 0 0 0 0,-1 0 0 0 0,0 0 0 0 0,1 0 0 0 0,-1 0 0 0 0,1 0 0 0 0,-1 0 0 0 0,1 0 0 0 0,-1 0 0 0 0,1-1 0 0 0,0 1 0 0 0,-1 0 0 0 0,1 0 0 0 0,0-1 0 0 0,0 1 0 0 0,-1 0 0 0 0,1-1 0 0 0,0 1 0 0 0,0-1 0 0 0,0 1 0 0 0,0-1 0 0 0,0 1 0 0 0,0-1 0 0 0,0 0 0 0 0,0 1 0 0 0,0-1 0 0 0,0 0 0 0 0,0 0 0 0 0,1 0 0 0 0,-1 0 0 0 0,3 1 3 0 0,-1-1-1 0 0,0 0 0 0 0,0 0 1 0 0,1-1-1 0 0,-1 1 1 0 0,0-1-1 0 0,0 1 0 0 0,0-1 1 0 0,0 0-1 0 0,0 0 0 0 0,0 0 1 0 0,0-1-1 0 0,4-1 1 0 0,35-25-168 0 0,-42 28 163 0 0,22-18-1669 0 0,26-26-1 0 0,-26 21-2764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08:26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1 13823 0 0,'0'0'315'0'0,"-1"2"45"0"0,-121 332 472 0 0,62-163-827 0 0,47-133 20 0 0,1 1-1 0 0,-8 53 1 0 0,13-19-4317 0 0,6-54-482 0 0</inkml:trace>
  <inkml:trace contextRef="#ctx0" brushRef="#br0" timeOffset="1">0 470 15663 0 0,'0'0'696'0'0,"13"-5"136"0"0,2 0-664 0 0,-1 1-168 0 0,1 1 0 0 0,1 0 0 0 0,-1 0 0 0 0,1 0 0 0 0,2-1 0 0 0,-2 0 0 0 0,-2-1-784 0 0,0 2-192 0 0,1 1-40 0 0,1-1-8 0 0</inkml:trace>
  <inkml:trace contextRef="#ctx0" brushRef="#br0" timeOffset="2">444 762 13823 0 0,'0'0'608'0'0,"-4"15"128"0"0,1 2-584 0 0,1 0-152 0 0,1 2 0 0 0,-1-4 0 0 0,1-2 0 0 0,1-3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56:17.04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46 65 8287 0 0,'0'0'191'0'0,"2"-1"26"0"0,67-59 2223 0 0,-68 60-2416 0 0,-1 0-1 0 0,0-1 1 0 0,1 1-1 0 0,-1 0 1 0 0,0 0-1 0 0,1-1 1 0 0,-1 1-1 0 0,1 0 1 0 0,-1 0-1 0 0,0-1 1 0 0,1 1-1 0 0,-1 0 1 0 0,1 0-1 0 0,-1 0 1 0 0,1 0-1 0 0,-1 0 1 0 0,0 0-1 0 0,1 0 1 0 0,-1 0-1 0 0,1 0 1 0 0,-1 0-1 0 0,1 0 1 0 0,-1 0-1 0 0,1 0 1 0 0,-1 0-1 0 0,1 0 1 0 0,-1 0-1 0 0,0 0 1 0 0,1 1-1 0 0,-1-1 1 0 0,1 0-1 0 0,-1 0 1 0 0,1 1-1 0 0,9 16 1402 0 0,-3 25 543 0 0,-7-28-1968 0 0,0 1 0 0 0,-1-1 0 0 0,-1 1 0 0 0,0-1 0 0 0,-1 0 0 0 0,0 0 0 0 0,-7 17 0 0 0,-2 0 0 0 0,-2-1 0 0 0,-18 30 0 0 0,-37 67-64 0 0,68-125-273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08:26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 13823 0 0,'0'0'1056'0'0,"0"-13"-600"0"0,10 8-4536 0 0,1 1-832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08:27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0 148 13823 0 0,'8'-9'1247'0'0,"2"0"-1205"0"0,1 0 0 0 0,0 0 0 0 0,0 2 0 0 0,23-13 0 0 0,56-21 0 0 0,-36 18-45 0 0,5 2-1885 0 0,-59 21 1839 0 0,1 1-1 0 0,-1-1 0 0 0,0 0 1 0 0,1 0-1 0 0,-1 0 0 0 0,1 1 1 0 0,-1-1-1 0 0,0 0 1 0 0,1 0-1 0 0,-1 1 0 0 0,0-1 1 0 0,1 0-1 0 0,-1 1 0 0 0,0-1 1 0 0,1 1-1 0 0,-1-1 0 0 0,0 0 1 0 0,0 1-1 0 0,0-1 1 0 0,1 1-1 0 0,-1-1 0 0 0,0 0 1 0 0,0 1-1 0 0,0-1 0 0 0,0 1 1 0 0,0-1-1 0 0,0 1 0 0 0,0-1 1 0 0,0 1-1 0 0,0-1 1 0 0,0 1-1 0 0,0-1 0 0 0,0 1 1 0 0,0 0-1 0 0,1 17-341 0 0,-3-7 608 0 0,-1 0 1 0 0,0-1-1 0 0,0 1 0 0 0,-1-1 0 0 0,0 0 0 0 0,-1 0 0 0 0,0 0 0 0 0,-1 0 0 0 0,0-1 0 0 0,-11 13 1 0 0,-4 3 351 0 0,-2-1 0 0 0,-29 25 0 0 0,50-47-439 0 0,0 0 0 0 0,0 0-1 0 0,0 0 1 0 0,0-1 0 0 0,-1 1-1 0 0,1-1 1 0 0,0 0 0 0 0,-1 0-1 0 0,1 0 1 0 0,-5 1 0 0 0,6-2-113 0 0,0 0 1 0 0,0 0 0 0 0,0 0-1 0 0,0 0 1 0 0,0 0 0 0 0,1 0 0 0 0,-1-1-1 0 0,0 1 1 0 0,0 0 0 0 0,0-1 0 0 0,0 1-1 0 0,0-1 1 0 0,0 1 0 0 0,0-1 0 0 0,1 1-1 0 0,-1-1 1 0 0,0 0 0 0 0,0 1-1 0 0,1-1 1 0 0,-1 0 0 0 0,0 0 0 0 0,1 1-1 0 0,-1-1 1 0 0,1 0 0 0 0,-1 0 0 0 0,1 0-1 0 0,0 0 1 0 0,-1 0 0 0 0,1 0 0 0 0,-1-1-1 0 0,0-1-11 0 0,0-1-1 0 0,0 0 1 0 0,0 1-1 0 0,0-1 1 0 0,1 0-1 0 0,-1 1 1 0 0,1-1 0 0 0,0 0-1 0 0,0 0 1 0 0,0 0-1 0 0,1 1 1 0 0,-1-1-1 0 0,1 0 1 0 0,0 0-1 0 0,0 1 1 0 0,2-6-1 0 0,3-4-174 0 0,1 1-1 0 0,0-1 0 0 0,9-12 0 0 0,4-7-2857 0 0,-12 19-2089 0 0</inkml:trace>
  <inkml:trace contextRef="#ctx0" brushRef="#br0" timeOffset="1">580 161 13823 0 0,'-1'2'315'0'0,"-3"22"-76"0"0,-1 0 1 0 0,-2-1-1 0 0,0 0 1 0 0,-14 29-1 0 0,-4-1-239 0 0,25-50 0 0 0,3-3 0 0 0,5-7 0 0 0,12-13 0 0 0,10-20 0 0 0,42-54 0 0 0,-64 87 0 0 0,1 0 0 0 0,-1 1 0 0 0,1 0 0 0 0,1 0 0 0 0,0 1 0 0 0,0 0 0 0 0,15-7 0 0 0,-21 12-4 0 0,0 0 0 0 0,0 1-1 0 0,-1-1 1 0 0,1 1 0 0 0,0 0 0 0 0,0 0-1 0 0,0 1 1 0 0,1-1 0 0 0,-1 1 0 0 0,0 0-1 0 0,0 0 1 0 0,0 0 0 0 0,0 1 0 0 0,0-1-1 0 0,0 1 1 0 0,8 3 0 0 0,-9-3 54 0 0,0 1-1 0 0,0 0 1 0 0,0 0 0 0 0,0 0 0 0 0,0 0-1 0 0,-1 0 1 0 0,1 0 0 0 0,-1 1 0 0 0,1 0-1 0 0,-1-1 1 0 0,0 1 0 0 0,0 0 0 0 0,0 0-1 0 0,0 0 1 0 0,-1 0 0 0 0,1 0 0 0 0,-1 1-1 0 0,0-1 1 0 0,2 7 0 0 0,0 7 187 0 0,0 0-1 0 0,-1 0 1 0 0,-1 1 0 0 0,0-1 0 0 0,-3 21-1 0 0,-1-4-1574 0 0,-13 56 0 0 0,13-79-4121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08:40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 6447 0 0,'0'0'142'0'0,"1"2"22"0"0,1 1-83 0 0,-1 0-1 0 0,1 1 1 0 0,-1-1 0 0 0,0 1 0 0 0,0-1 0 0 0,-1 1 0 0 0,1 0 0 0 0,-1-1-1 0 0,0 1 1 0 0,0 0 0 0 0,0 4 0 0 0,-10 52 1215 0 0,4-33-1132 0 0,5-23-164 0 0,0 0 0 0 0,0 0 0 0 0,-1 0 0 0 0,1-1 0 0 0,-1 1 0 0 0,0 0 0 0 0,-4 5 0 0 0,1-2 0 0 0,1 1 0 0 0,0-1 0 0 0,0 1 0 0 0,-3 11 0 0 0,4-8 0 0 0,3-1 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08:40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67 10135 0 0,'-5'-13'992'0'0,"4"1"-888"0"0,1 2-104 0 0,3-2 0 0 0,5 4 0 0 0,0 1 0 0 0,2 2 0 0 0,1 5-384 0 0,-1 2-104 0 0,5 2-24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08:40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200 309 2759 0 0,'0'0'126'0'0,"11"-4"20"0"0,24-8-546 0 0,-34 11 355 0 0,0 1-1 0 0,0-1 1 0 0,0 0-1 0 0,0 1 1 0 0,0-1-1 0 0,0 0 1 0 0,0 0-1 0 0,-1 1 1 0 0,1-1-1 0 0,0 0 1 0 0,0 0-1 0 0,-1 0 1 0 0,1 0-1 0 0,-1 0 1 0 0,1 0-1 0 0,-1 0 1 0 0,1 0-1 0 0,-1-1 1 0 0,0 1-1 0 0,1 0 1 0 0,-1 0-1 0 0,0 0 1 0 0,0 0-1 0 0,0 0 1 0 0,0-1-1 0 0,0 1 0 0 0,0-2 1 0 0,-3-38 4686 0 0,1 28-3170 0 0,2-13-1000 0 0,1 6 151 0 0,-4-35-1 0 0,2 47-621 0 0,0 2 0 0 0,1 0 0 0 0,-2 0 0 0 0,1 0 0 0 0,-1 0 0 0 0,0 0 0 0 0,0 0 0 0 0,0 1 0 0 0,-1-1 0 0 0,0 1 0 0 0,-5-8 0 0 0,2 4 0 0 0,-7-6 0 0 0,10 14 0 0 0,-7-3 0 0 0,6 4 0 0 0,1 0 0 0 0,-1 1 0 0 0,1-1 0 0 0,-1 1 0 0 0,1 0 0 0 0,-1 0 0 0 0,1 0 0 0 0,-1 1 0 0 0,1-1 0 0 0,0 1 0 0 0,0 0 0 0 0,0 0 0 0 0,0 0 0 0 0,0 0 0 0 0,-3 4 0 0 0,1-2 0 0 0,0 1 0 0 0,0 0 0 0 0,1 0 0 0 0,0 1 0 0 0,0-1 0 0 0,0 1 0 0 0,-4 8 0 0 0,-2 15 0 0 0,1 1 0 0 0,1 1 0 0 0,1-1 0 0 0,-4 54 0 0 0,3-18 0 0 0,6-58 1 0 0,-40 345-407 0 0,41-340-1706 0 0,-1 0-747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08:41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1 115 6447 0 0,'0'0'304'0'0,"5"-12"-128"0"0,3 2 16 0 0,2 3-192 0 0,0-2 0 0 0,3 2 0 0 0,1 0 0 0 0,2 0 0 0 0,2-2 0 0 0,0 0 0 0 0,3 1 0 0 0,-1-1 0 0 0,0 2 0 0 0,0 1 0 0 0,2-1-2832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08:42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86 6447 0 0,'1'-20'686'0'0,"0"15"-529"0"0,0 0 0 0 0,1 1 0 0 0,-1-1 0 0 0,1 1 0 0 0,0-1 0 0 0,0 1 0 0 0,0 0 1 0 0,1 0-1 0 0,-1 0 0 0 0,1 0 0 0 0,6-7 0 0 0,3 5 30 0 0,-11 6-137 0 0,1 0 321 0 0,6 9 626 0 0,-5-4-930 0 0,0 0-1 0 0,-1 0 1 0 0,0 0-1 0 0,0 0 0 0 0,0 0 1 0 0,0 1-1 0 0,-1-1 1 0 0,0 0-1 0 0,1 11 0 0 0,-2 54-171 0 0,-1-39 154 0 0,-12 131-49 0 0,4-90 0 0 0,6-45-3 0 0,1-10-62 0 0,-1 35 0 0 0,3-50-631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08:42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4 125 10135 0 0,'-4'-12'1079'0'0,"5"9"-980"0"0,0 0-1 0 0,0 0 1 0 0,0 1-1 0 0,0-1 1 0 0,0 0-1 0 0,1 1 1 0 0,-1-1-1 0 0,1 1 1 0 0,0 0 0 0 0,0-1-1 0 0,0 1 1 0 0,0 0-1 0 0,0 0 1 0 0,0 0-1 0 0,0 0 1 0 0,1 1-1 0 0,-1-1 1 0 0,1 1 0 0 0,4-3-1 0 0,9-4-235 0 0,1 1 1 0 0,19-6-1 0 0,-12 5-743 0 0,42-18 272 0 0,-51 22 340 0 0,-12 6-305 0 0,1-3-26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08:42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1 440 8287 0 0,'0'0'632'0'0,"1"-11"-400"0"0,6-1-232 0 0,5 3 0 0 0,0 1 0 0 0,2-1 456 0 0,2 0 48 0 0,3-1 8 0 0,1 0 0 0 0,2 0-824 0 0,-1 0-160 0 0,1 3-32 0 0,-2 0-2184 0 0,0-1-448 0 0</inkml:trace>
  <inkml:trace contextRef="#ctx0" brushRef="#br0" timeOffset="1">433 1 10135 0 0,'0'0'770'0'0,"0"12"-484"0"0,3 13-286 0 0,1-1 0 0 0,7 27 0 0 0,6 31 0 0 0,-14-54 0 0 0,0 1 0 0 0,-3 32 0 0 0,0-50 0 0 0,-1 0 0 0 0,-1 0 0 0 0,0 0 0 0 0,-1-1 0 0 0,0 1 0 0 0,-1-1 0 0 0,0 0 0 0 0,-10 19 0 0 0,10-21-384 0 0,-1 0-1 0 0,0 0 0 0 0,-1-1 0 0 0,-7 9 0 0 0,5-8-3027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08:43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1 305 10135 0 0,'2'-12'76'0'0,"0"-1"-1"0"0,1 1 1 0 0,1 0-1 0 0,0 0 1 0 0,1 0-1 0 0,0 1 1 0 0,0-1-1 0 0,2 1 1 0 0,-1 0 0 0 0,1 1-1 0 0,1 0 1 0 0,0 0-1 0 0,0 1 1 0 0,15-13-1 0 0,-5 6-86 0 0,1 2 0 0 0,0 0 0 0 0,2 1 0 0 0,-1 2 0 0 0,2 0 0 0 0,39-15 0 0 0,-48 21 8 0 0,-1 1-1 0 0,1 1 1 0 0,-1 0 0 0 0,1 1-1 0 0,0 0 1 0 0,0 1-1 0 0,0 1 1 0 0,1 0-1 0 0,-1 0 1 0 0,0 1-1 0 0,19 5 1 0 0,-25-4 27 0 0,0 0 1 0 0,1 0-1 0 0,-1 1 1 0 0,0 0-1 0 0,0 1 0 0 0,-1-1 1 0 0,1 1-1 0 0,-1 1 0 0 0,0-1 1 0 0,0 1-1 0 0,0 0 1 0 0,-1 1-1 0 0,1-1 0 0 0,-1 1 1 0 0,-1 0-1 0 0,1 0 0 0 0,-1 1 1 0 0,0-1-1 0 0,0 1 1 0 0,4 13-1 0 0,-4-10 19 0 0,-1 1 0 0 0,0 0 1 0 0,-1 0-1 0 0,0 0 0 0 0,-1 0 0 0 0,0 0 0 0 0,0 0 1 0 0,-3 19-1 0 0,0-13 47 0 0,-1 0 0 0 0,-1 0 0 0 0,-1-1 0 0 0,0 1 1 0 0,-8 15-1 0 0,-6 8 82 0 0,-3-1-1 0 0,-1-1 1 0 0,-40 50 0 0 0,50-71-172 0 0,-1-1 0 0 0,-1-1 0 0 0,0-1 0 0 0,-1 0 0 0 0,0 0 0 0 0,-1-2 0 0 0,-29 17 0 0 0,36-25 0 0 0,8-3-145 0 0,1-1-1 0 0,0 1 0 0 0,-1-1 1 0 0,1 1-1 0 0,-1-1 1 0 0,1 1-1 0 0,-1-1 0 0 0,0 0 1 0 0,1 0-1 0 0,-1 0 1 0 0,1 0-1 0 0,-1 0 0 0 0,1 0 1 0 0,-1 0-1 0 0,1-1 0 0 0,-1 1 1 0 0,1-1-1 0 0,-1 1 1 0 0,1-1-1 0 0,-1 1 0 0 0,1-1 1 0 0,0 0-1 0 0,-1 0 1 0 0,1 1-1 0 0,-3-3 0 0 0,2 1-784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56:17.76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324 0 6447 0 0,'0'0'2640'0'0,"-9"10"-1104"0"0,-64 30 1563 0 0,3 2-1420 0 0,46-26-2363 0 0,0 1 1 0 0,-26 25 0 0 0,42-34 681 0 0,1 0 0 0 0,0 1 0 0 0,0 0-1 0 0,1 0 1 0 0,0 0 0 0 0,1 1 0 0 0,0 0 0 0 0,-4 11-1 0 0,6-14 4 0 0,1 0-1 0 0,0 0 0 0 0,0 1 1 0 0,0-1-1 0 0,1 1 0 0 0,0-1 0 0 0,1 1 1 0 0,0-1-1 0 0,0 1 0 0 0,0-1 1 0 0,1 1-1 0 0,3 12 0 0 0,-1-14 0 0 0,-1-1 0 0 0,1 1 0 0 0,1-1 0 0 0,-1 0 0 0 0,8 8 0 0 0,-7-10 61 0 0,0 0-1 0 0,1-1 0 0 0,-1 1 1 0 0,1-1-1 0 0,0 0 0 0 0,-1 0 1 0 0,1-1-1 0 0,0 0 1 0 0,0 1-1 0 0,0-2 0 0 0,0 1 1 0 0,0-1-1 0 0,0 1 0 0 0,1-1 1 0 0,-1-1-1 0 0,0 1 0 0 0,0-1 1 0 0,0 0-1 0 0,0 0 1 0 0,0 0-1 0 0,0-1 0 0 0,-1 1 1 0 0,1-1-1 0 0,0 0 0 0 0,-1-1 1 0 0,1 1-1 0 0,-1-1 0 0 0,0 0 1 0 0,0 0-1 0 0,0 0 1 0 0,0-1-1 0 0,6-7 0 0 0,-7 7-60 0 0,1 1 0 0 0,-1-1 0 0 0,-1 0 0 0 0,1 0 0 0 0,-1 0 0 0 0,1 0 0 0 0,-1-1 0 0 0,0 1 0 0 0,2-8 0 0 0,-4 11 0 0 0,0 0 0 0 0,1 0 0 0 0,-1 0 0 0 0,0 0 0 0 0,0 0 0 0 0,0 0 0 0 0,1-1 0 0 0,-1 1 0 0 0,0 0 0 0 0,-1 0 0 0 0,1 0 0 0 0,0 0 0 0 0,0 0 0 0 0,0-1 0 0 0,-1 1 0 0 0,1 0 0 0 0,0 0 0 0 0,-1 0 0 0 0,1 0 0 0 0,-1 0 0 0 0,0 0 0 0 0,1 0 0 0 0,-1 0 0 0 0,0 0 0 0 0,1 0 0 0 0,-1 1 0 0 0,0-1 0 0 0,0 0 0 0 0,-1-1 0 0 0,-2-1 0 0 0,1 0 0 0 0,0 1 0 0 0,0-1 0 0 0,0 0 0 0 0,-1 1 0 0 0,1 0 0 0 0,-1 0 0 0 0,0 0 0 0 0,1 0 0 0 0,-1 1 0 0 0,0-1 0 0 0,0 1 0 0 0,0 0 0 0 0,0 0 0 0 0,0 0 0 0 0,0 1 0 0 0,-1-1 0 0 0,-7 2 0 0 0,4-1 0 0 0,0 1 0 0 0,0 1 0 0 0,0-1 0 0 0,0 1 0 0 0,0 1 0 0 0,0 0 0 0 0,1 0 0 0 0,-1 0 0 0 0,-12 8 0 0 0,12-7-64 0 0,6-3-273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08:45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 6447 0 0,'0'0'586'0'0,"9"-7"-476"0"0,-7 5-18 0 0,1 1 0 0 0,0-1 0 0 0,-1 0 0 0 0,1 1-1 0 0,0 0 1 0 0,0-1 0 0 0,0 1 0 0 0,0 0-1 0 0,0 1 1 0 0,0-1 0 0 0,0 0 0 0 0,0 1 0 0 0,0 0-1 0 0,0-1 1 0 0,0 1 0 0 0,0 0 0 0 0,0 1 0 0 0,0-1-1 0 0,1 1 1 0 0,2 0 0 0 0,3 1 20 0 0,1-1-112 0 0,1 1 0 0 0,1-2 0 0 0,-1 1 0 0 0,1 0 0 0 0,21 2 0 0 0,-23-1 0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08:45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1 293 8287 0 0,'0'0'634'0'0,"2"0"-442"0"0,3 0-101 0 0,1 0 0 0 0,-1 0 0 0 0,1 0 1 0 0,-1-1-1 0 0,1 0 0 0 0,-1 0 1 0 0,0 0-1 0 0,1 0 0 0 0,-1-1 0 0 0,0 0 1 0 0,0 0-1 0 0,0-1 0 0 0,0 1 0 0 0,0-1 1 0 0,-1 0-1 0 0,1 0 0 0 0,-1-1 0 0 0,7-6 1 0 0,7-4 276 0 0,123-100 91 0 0,-71 66 632 0 0,37-19-4009 0 0,-92 57 2406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08:46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171 151 6447 0 0,'0'0'586'0'0,"0"-2"-486"0"0,0-8 3637 0 0,0 12-3433 0 0,-3 54-286 0 0,-13 77-1 0 0,-2 17-19 0 0,16-146 2 0 0,1 0 0 0 0,5 21 0 0 0,-1-14 0 0 0</inkml:trace>
  <inkml:trace contextRef="#ctx0" brushRef="#br0" timeOffset="1">0 181 10135 0 0,'0'0'770'0'0,"10"-6"-484"0"0,262-117 684 0 0,-266 120-724 0 0,134-42-3386 0 0,-125 42-272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08:46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1 8287 0 0,'0'0'408'0'0,"-1"10"10"0"0,0 3-406 0 0,1-1 0 0 0,0 1 0 0 0,2 13 0 0 0,-1-12-15 0 0,0 0 0 0 0,-1 17-1 0 0,-4 5 4 0 0,-1 0 0 0 0,-1-1 0 0 0,-22 67 0 0 0,18-77-499 0 0,-1 0-1 0 0,-1-2 1 0 0,-1 1 0 0 0,-29 38-1 0 0,36-53-2355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08:47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0 262 4607 0 0,'4'-20'195'0'0,"0"1"-1"0"0,1 0 1 0 0,1 0-1 0 0,1 0 1 0 0,13-25-1 0 0,-14 32 189 0 0,1 1-1 0 0,1 0 1 0 0,0 0-1 0 0,0 1 1 0 0,1 0-1 0 0,0 0 1 0 0,0 1-1 0 0,1 0 1 0 0,12-7-1 0 0,-16 13-256 0 0,-1 1-1 0 0,1 0 1 0 0,0 1-1 0 0,0-1 1 0 0,0 1 0 0 0,0 0-1 0 0,0 0 1 0 0,0 1-1 0 0,1 0 1 0 0,-1 0-1 0 0,0 1 1 0 0,11 2-1 0 0,-14-3-125 0 0,0 1 0 0 0,0 0 0 0 0,0-1 0 0 0,0 1 0 0 0,0 0 0 0 0,-1 0 0 0 0,1 1 0 0 0,0-1 0 0 0,-1 1 0 0 0,1-1 0 0 0,-1 1 0 0 0,0 0 0 0 0,1 0 0 0 0,-1 0 0 0 0,0 0 0 0 0,0 0 0 0 0,0 0 0 0 0,0 1 0 0 0,-1-1 0 0 0,1 1 0 0 0,-1-1 0 0 0,1 1 0 0 0,1 5 0 0 0,7 36 0 0 0,-10-33 0 0 0,-1-1 0 0 0,-1 1 0 0 0,0 0 0 0 0,0-1 0 0 0,-1 1 0 0 0,0-1 0 0 0,-7 13 0 0 0,-38 67 0 0 0,39-75 0 0 0,-4 5-52 0 0,12-19 139 0 0,0 0-1 0 0,0 0 1 0 0,0 1 0 0 0,0-1 0 0 0,0 0 0 0 0,0 1 0 0 0,0-1 0 0 0,0 1-1 0 0,0-1 1 0 0,1 1 0 0 0,-1-1 0 0 0,1 1 0 0 0,-1 0 0 0 0,1-1 0 0 0,-1 1-1 0 0,1 0 1 0 0,0-1 0 0 0,0 1 0 0 0,0 0 0 0 0,0-1 0 0 0,0 1 0 0 0,0 0-1 0 0,1 1 1 0 0,0-1-86 0 0,1 0 0 0 0,-1 0-1 0 0,1 0 1 0 0,-1-1 0 0 0,1 1 0 0 0,0-1-1 0 0,-1 1 1 0 0,1-1 0 0 0,0 0 0 0 0,0 1-1 0 0,0-1 1 0 0,0 0 0 0 0,0 0 0 0 0,1 0-1 0 0,-1-1 1 0 0,0 1 0 0 0,0 0-1 0 0,0-1 1 0 0,1 0 0 0 0,-1 1 0 0 0,4-1-1 0 0,-4 0 0 0 0,8 0-264 0 0,0 0 0 0 0,0 0 0 0 0,-1-1 0 0 0,1-1 0 0 0,0 1 0 0 0,0-2 0 0 0,-1 1 0 0 0,1-1 0 0 0,-1-1 0 0 0,0 0 0 0 0,0 0 0 0 0,11-7 0 0 0,-7 1-248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08:47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66 8287 0 0,'0'0'756'0'0,"-5"9"-608"0"0,-20 48 362 0 0,2 1 0 0 0,3 1 0 0 0,-15 71 0 0 0,34-126-506 0 0,0 1 0 0 0,0-1-1 0 0,1 0 1 0 0,-1 1-1 0 0,1-1 1 0 0,0 1 0 0 0,0-1-1 0 0,0 1 1 0 0,1-1-1 0 0,-1 0 1 0 0,1 1 0 0 0,0-1-1 0 0,1 0 1 0 0,-1 1-1 0 0,1-1 1 0 0,-1 0 0 0 0,1 0-1 0 0,1 0 1 0 0,2 4-1 0 0,-4-7 63 0 0,0 0-1 0 0,0 0 1 0 0,0 0-1 0 0,1 0 1 0 0,-1 0-1 0 0,0 0 0 0 0,1 0 1 0 0,-1-1-1 0 0,0 1 1 0 0,1 0-1 0 0,-1-1 1 0 0,1 1-1 0 0,-1-1 1 0 0,1 0-1 0 0,-1 1 0 0 0,1-1 1 0 0,-1 0-1 0 0,1 0 1 0 0,-1 0-1 0 0,1 0 1 0 0,-1 0-1 0 0,1 0 1 0 0,-1-1-1 0 0,1 1 0 0 0,-1 0 1 0 0,1-1-1 0 0,-1 1 1 0 0,1-1-1 0 0,-1 0 1 0 0,1 1-1 0 0,0-2 1 0 0,4-1 69 0 0,0-1 0 0 0,0 1 1 0 0,-1-1-1 0 0,0-1 1 0 0,7-6-1 0 0,8-11-23 0 0,-2 0-1 0 0,-1-2 1 0 0,0 0 0 0 0,-2-1 0 0 0,-1-1-1 0 0,-1 0 1 0 0,-1-1 0 0 0,-2 0 0 0 0,9-31-1 0 0,-14 35-951 0 0,0 0-1 0 0,-2 0 1 0 0,0 0-1 0 0,-2-36 1 0 0,-1 47-694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08:47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59 8287 0 0,'0'0'756'0'0,"2"1"-552"0"0,3 6-40 0 0,-1-1 0 0 0,1 0 0 0 0,-1 1 0 0 0,0 0 0 0 0,-1 0 0 0 0,0 0 0 0 0,0 1 0 0 0,-1-1-1 0 0,1 1 1 0 0,-2-1 0 0 0,1 1 0 0 0,0 14 0 0 0,0 2-201 0 0,-1-1 1 0 0,-1 1-1 0 0,-4 25 0 0 0,-1-19 37 0 0,-1-1 0 0 0,-1 1 0 0 0,-18 44 0 0 0,6-19 0 0 0,16-46 0 0 0</inkml:trace>
  <inkml:trace contextRef="#ctx0" brushRef="#br0" timeOffset="1">67 105 10135 0 0,'1'-2'231'0'0,"2"-2"-168"0"0,0-1 0 0 0,0 1 1 0 0,1 0-1 0 0,0 0 0 0 0,0 1 0 0 0,0-1 0 0 0,0 1 1 0 0,1 0-1 0 0,-1 0 0 0 0,1 0 0 0 0,0 1 0 0 0,0 0 1 0 0,9-4-1 0 0,11-2-93 0 0,36-9 0 0 0,55-10-1314 0 0,-115 27 764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08:48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1 140 10135 0 0,'0'0'770'0'0,"1"-2"-532"0"0,4-5-115 0 0,2 1 0 0 0,-1 0-1 0 0,0 0 1 0 0,1 1 0 0 0,0-1-1 0 0,1 1 1 0 0,-1 1 0 0 0,14-7-1 0 0,68-25 910 0 0,-56 23-1503 0 0,-14 5-83 0 0,0 1 1 0 0,33-8-1 0 0,-40 13-2155 0 0</inkml:trace>
  <inkml:trace contextRef="#ctx0" brushRef="#br0" timeOffset="1">44 287 11975 0 0,'0'0'1200'0'0,"2"-1"-1098"0"0,26-11-96 0 0,54-15 0 0 0,-46 17-8 0 0,147-55-3654 0 0,-172 62-480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08:48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83 6447 0 0,'-12'-1'256'0'0,"0"0"0"0"0,-21 0-1 0 0,31 1 597 0 0,-8 1 4196 0 0,31-1-4733 0 0,0 1 0 0 0,0-2 0 0 0,0-1 0 0 0,-1-1 0 0 0,23-5-1 0 0,9-2-1375 0 0,100-22 735 0 0,-64 11-3645 0 0,-65 17-179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08:49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6447 0 0,'0'0'298'0'0,"-2"0"-10"0"0,-9 1-188 0 0,1 0 1785 0 0,24 14-1277 0 0,-5-11-351 0 0,0 0-1 0 0,1-1 1 0 0,-1 0 0 0 0,1 0-1 0 0,0-1 1 0 0,16 1 0 0 0,-5 0 482 0 0,-19-3-731 0 0,17 3 128 0 0,0 0 1 0 0,-1 2-1 0 0,0 0 1 0 0,36 14-1 0 0,-50-17-120 0 0,0 0 0 0 0,0 1 0 0 0,0-1-1 0 0,0 1 1 0 0,-1 0 0 0 0,1 0 0 0 0,-1 0 0 0 0,0 0 0 0 0,1 0-1 0 0,-2 1 1 0 0,1 0 0 0 0,0 0 0 0 0,-1-1 0 0 0,1 1-1 0 0,-1 1 1 0 0,0-1 0 0 0,-1 0 0 0 0,1 0 0 0 0,-1 1 0 0 0,1-1-1 0 0,-1 1 1 0 0,-1-1 0 0 0,1 1 0 0 0,-1-1 0 0 0,1 1-1 0 0,-2 7 1 0 0,1-7-16 0 0,-1 0 0 0 0,0 0 0 0 0,-1 0 0 0 0,1-1 0 0 0,-1 1 0 0 0,1 0 0 0 0,-2-1 0 0 0,1 1 0 0 0,0-1 0 0 0,-1 1 0 0 0,-3 4 0 0 0,-6 6 0 0 0,-23 22 0 0 0,1-1 0 0 0,11-9 130 0 0,8-11-468 0 0,2 1 0 0 0,-15 22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56:18.20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56 57 6447 0 0,'0'0'824'0'0,"9"-11"1890"0"0,-4 6-2115 0 0,-2 1-554 0 0,1 1-1 0 0,-1 0 1 0 0,1 0-1 0 0,0 0 1 0 0,-1 0-1 0 0,1 0 1 0 0,0 1-1 0 0,1 0 1 0 0,-1 0-1 0 0,0 0 1 0 0,1 0-1 0 0,-1 1 1 0 0,9-2-1 0 0,-8 2 25 0 0,-1 0 0 0 0,1 0 1 0 0,0 0-1 0 0,1 1 0 0 0,-1 0 0 0 0,0 0 0 0 0,0 0 0 0 0,0 1 0 0 0,0 0 0 0 0,0 0 0 0 0,0 0 0 0 0,-1 1 0 0 0,1-1 0 0 0,0 1 0 0 0,-1 0 0 0 0,1 0 0 0 0,-1 1 1 0 0,1-1-1 0 0,-1 1 0 0 0,0 0 0 0 0,0 0 0 0 0,0 1 0 0 0,-1-1 0 0 0,1 1 0 0 0,-1 0 0 0 0,0 0 0 0 0,0 0 0 0 0,0 0 0 0 0,4 8 0 0 0,-5-5-24 0 0,1 0-1 0 0,-1 0 1 0 0,0 0-1 0 0,-1 0 1 0 0,0 0-1 0 0,0 0 1 0 0,0 1-1 0 0,-1-1 1 0 0,0 0 0 0 0,-1 1-1 0 0,1-1 1 0 0,-1 0-1 0 0,-1 0 1 0 0,1 0-1 0 0,-1 0 1 0 0,-1 0-1 0 0,1 0 1 0 0,-1 0-1 0 0,0 0 1 0 0,-1-1-1 0 0,0 0 1 0 0,-6 9-1 0 0,6-9 3 0 0,-1 0-1 0 0,0 0 1 0 0,0-1-1 0 0,0 1 1 0 0,-1-1 0 0 0,1 0-1 0 0,-1-1 1 0 0,-1 0-1 0 0,1 1 1 0 0,0-2-1 0 0,-1 1 1 0 0,0-1-1 0 0,0 0 1 0 0,0-1-1 0 0,0 1 1 0 0,0-1 0 0 0,-1-1-1 0 0,1 0 1 0 0,-1 0-1 0 0,1 0 1 0 0,-14-1-1 0 0,17 0-38 0 0,0-1-1 0 0,0 1 1 0 0,0-1-1 0 0,0 0 1 0 0,1 0-1 0 0,-1 0 1 0 0,0-1-1 0 0,1 1 0 0 0,-1-1 1 0 0,0 0-1 0 0,1 0 1 0 0,0 0-1 0 0,0 0 1 0 0,-1-1-1 0 0,1 1 1 0 0,1-1-1 0 0,-1 0 1 0 0,0 0-1 0 0,1 0 1 0 0,-1 0-1 0 0,1 0 1 0 0,0-1-1 0 0,0 1 0 0 0,-1-5 1 0 0,0 1-5 0 0,1-1 0 0 0,0 1 0 0 0,1-1-1 0 0,-1 0 1 0 0,2 0 0 0 0,-1 0 0 0 0,1 1 0 0 0,0-1 0 0 0,1 0 0 0 0,-1 0 0 0 0,3-9 0 0 0,11-34-622 0 0,-6 31-3181 0 0,2 4-987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07:09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20 227 4607 0 0,'0'0'208'0'0,"-1"-1"-9"0"0,-11-19 317 0 0,11 19-436 0 0,1 0-1 0 0,-1 1 1 0 0,1-1-1 0 0,-1 0 1 0 0,1 0-1 0 0,-1 1 1 0 0,1-1-1 0 0,-1 0 0 0 0,1 0 1 0 0,-1 0-1 0 0,1 0 1 0 0,0 1-1 0 0,0-1 1 0 0,-1 0-1 0 0,1 0 1 0 0,0 0-1 0 0,0 0 0 0 0,0 0 1 0 0,0-1-1 0 0,4-5-63 0 0,2 0 56 0 0,-4 5 126 0 0,0 1 0 0 0,1-1 0 0 0,-1 1 0 0 0,0 0 0 0 0,1-1 0 0 0,0 1-1 0 0,-1 0 1 0 0,1 1 0 0 0,2-2 0 0 0,1 1-217 0 0,41-12 26 0 0,1 2-1 0 0,65-6 1 0 0,7-2-11 0 0,-69 10 4 0 0,0 0 0 0 0,-1-2 0 0 0,55-20 0 0 0,-81 23 0 0 0,0 2 0 0 0,34-5 0 0 0,-7 1 0 0 0,-41 8 0 0 0,0 1 0 0 0,0 0 0 0 0,12 0 0 0 0,3 1 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07:10.5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13 4607 0 0,'-12'-5'352'0'0,"3"1"-245"0"0,-1 0 1797 0 0,19 10-1739 0 0,4 0 76 0 0,0-1-1 0 0,0 0 1 0 0,1-1-1 0 0,-1-1 1 0 0,17 3-1 0 0,25 6 365 0 0,42 24-605 0 0,-30-11 0 0 0,-33-14 0 0 0,-24-7 0 0 0,-3 1 72 0 0,-5-4 299 0 0,-20 14 1069 0 0,-29 4-1266 0 0,12-6-183 0 0,19-6-94 0 0,-9 4 222 0 0,-32 20 0 0 0,49-27-288 0 0,1 2 0 0 0,-1-1 1 0 0,1 1-1 0 0,1 0 0 0 0,-1 0 0 0 0,1 1 1 0 0,0 0-1 0 0,-5 9 0 0 0,5-6-343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07:14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44 106 4607 0 0,'0'0'923'0'0,"-2"-11"738"0"0,2 8-1632 0 0,3-2 1918 0 0,-1 4-1946 0 0,-1 1 0 0 0,1 0 0 0 0,0 0-1 0 0,0 1 1 0 0,0-1 0 0 0,0 0 0 0 0,0 0-1 0 0,0 1 1 0 0,-1-1 0 0 0,1 1 0 0 0,0 0 0 0 0,0 0-1 0 0,-1-1 1 0 0,1 1 0 0 0,0 0 0 0 0,-1 0-1 0 0,1 1 1 0 0,-1-1 0 0 0,1 0 0 0 0,-1 0-1 0 0,2 3 1 0 0,0-1-2 0 0,8 8 1 0 0,0 1 0 0 0,11 17 0 0 0,-15-19 0 0 0,0 0 0 0 0,1-1 0 0 0,0 0 0 0 0,0 0 0 0 0,16 11 0 0 0,39 19 0 0 0,-46-34 0 0 0,-11 1 0 0 0,12 10 0 0 0,-14-14 0 0 0,12 24 0 0 0,-13-17 0 0 0,-9-2 0 0 0,-42 29 0 0 0,22-11 0 0 0,1 2 0 0 0,1 1 0 0 0,-27 40 0 0 0,47-62-3 0 0,-2 2 22 0 0,1-1 0 0 0,-1 0 0 0 0,-11 10 1810 0 0,26-17-1819 0 0,0-1 0 0 0,0 0 0 0 0,0 0 0 0 0,-1 0 0 0 0,1-1 0 0 0,0-1 0 0 0,-1 1 0 0 0,1-1 0 0 0,-1-1 0 0 0,0 0 0 0 0,0 0 0 0 0,0 0 0 0 0,-1-1 0 0 0,0 0 0 0 0,0-1 0 0 0,0 0 0 0 0,7-7 0 0 0,2-6-13 0 0,-1-1-1 0 0,0 0 1 0 0,-1-1 0 0 0,14-31-1 0 0,-26 49 6 0 0,73-156-2 0 0,-71 148 0 0 0,-1-1 0 0 0,-3 11 0 0 0,0 1 0 0 0,1-1 0 0 0,-1 1 0 0 0,0-1 0 0 0,0 0 0 0 0,0 1 0 0 0,0-1 0 0 0,0 0 0 0 0,0 1 0 0 0,0-1 0 0 0,0 1 0 0 0,0-1 0 0 0,0 0 0 0 0,-1 1 0 0 0,1-1 0 0 0,0 0 0 0 0,0 1 0 0 0,0-1 0 0 0,-1 1 0 0 0,1-1 0 0 0,0 1 0 0 0,-1-1 0 0 0,1 1 0 0 0,0-1 0 0 0,-1 1 0 0 0,1-1 0 0 0,-1 0 0 0 0,-6 0 0 0 0,-30-10 0 0 0,1 8 0 0 0,25 2 0 0 0,-1-2 0 0 0,5 2 0 0 0,-1-1 0 0 0,1 0 0 0 0,0 0 0 0 0,0-1 0 0 0,0 0 0 0 0,-8-5 0 0 0,14 7 0 0 0,-19-9 0 0 0,-2-6 0 0 0,-55-62 2032 0 0,70 71-2016 0 0,-1 2-80 0 0,6 4-105 0 0,19 26-1574 0 0,-9-19 1740 0 0,0-1 0 0 0,1 0 0 0 0,0 0 0 0 0,0 0 0 0 0,19 5-1 0 0,7 5 7 0 0,125 45-3 0 0,-127-49 0 0 0,-24-9 0 0 0,29 17 0 0 0,-31-14 0 0 0,-6-4 0 0 0,0-1 0 0 0,0 1 0 0 0,-1 0 0 0 0,1 0 0 0 0,0 0 0 0 0,0 0 0 0 0,-1 0 0 0 0,1 0 0 0 0,-1 0 0 0 0,1 0 0 0 0,-1 0 0 0 0,1 0 0 0 0,-1 1 0 0 0,0-1 0 0 0,0 0 0 0 0,1 0 0 0 0,-1 0 0 0 0,0 0 0 0 0,0 1 0 0 0,0-1 0 0 0,0 0 0 0 0,0 0 0 0 0,0 0 0 0 0,-1 0 0 0 0,1 1 0 0 0,0-1 0 0 0,-1 0 0 0 0,1 0 0 0 0,-1 0 0 0 0,1 0 0 0 0,-2 2 0 0 0,1-1 0 0 0,-2 4 0 0 0,0 0 0 0 0,0 0 0 0 0,-1-1 0 0 0,0 1 0 0 0,0-1 0 0 0,0 0 0 0 0,-9 7 0 0 0,-7 9 0 0 0,-75 79 0 0 0,55-61 0 0 0,22-23 0 0 0,-22 17 0 0 0,-22 18 0 0 0,53-44 0 0 0,0-1 0 0 0,60-82 0 0 0,-15 24 175 0 0,26-41 526 0 0,-57 83-621 0 0,0-1 0 0 0,-1 0-1 0 0,0 0 1 0 0,0 0 0 0 0,-1 0 0 0 0,-1 0-1 0 0,0-1 1 0 0,-1 1 0 0 0,0-1-1 0 0,0 0 1 0 0,-2 1 0 0 0,1-1 0 0 0,-3-14-1 0 0,2 22-79 0 0,0-1 0 0 0,0 0 0 0 0,0 1 0 0 0,-1-1 0 0 0,1 1 0 0 0,-1-1 0 0 0,0 1 0 0 0,0 0 0 0 0,-1 0 0 0 0,1 0 0 0 0,-1 0 0 0 0,0 0 0 0 0,0 1 0 0 0,0-1 0 0 0,0 1 0 0 0,-6-5 0 0 0,5 4 0 0 0,-1 0 0 0 0,0 1 0 0 0,0-1 0 0 0,0 1 0 0 0,0 0 0 0 0,0 0 0 0 0,-1 0 0 0 0,1 1 0 0 0,-1 0 0 0 0,-6-2 0 0 0,-8 0 0 0 0,-30-3 0 0 0,-16-3 0 0 0,50 9 0 0 0,12 2 0 0 0,-24-5 0 0 0,20 2 0 0 0,14-2 0 0 0,-1 2-40 0 0,1 0 0 0 0,0 1 0 0 0,1 0 0 0 0,-1 0 0 0 0,0 0 0 0 0,0 1 0 0 0,0-1-1 0 0,0 2 1 0 0,1-1 0 0 0,8 2 0 0 0,8 3-278 0 0,33 12 0 0 0,-8-3 289 0 0,-10-2-354 0 0,48 20-1 0 0,-56-19 265 0 0,-1 1 119 0 0,-19-9 0 0 0,-3 2 0 0 0,-6-7 54 0 0,0 1-1 0 0,0 0 0 0 0,-1 0 1 0 0,1 0-1 0 0,0 0 1 0 0,-1 0-1 0 0,1 0 0 0 0,-1 0 1 0 0,1 0-1 0 0,-1 0 0 0 0,0 0 1 0 0,1 1-1 0 0,-1-1 1 0 0,0 0-1 0 0,0 0 0 0 0,0 0 1 0 0,0 0-1 0 0,0 1 0 0 0,0-1 1 0 0,0 0-1 0 0,0 0 1 0 0,0 0-1 0 0,0 0 0 0 0,-1 0 1 0 0,1 0-1 0 0,-1 1 1 0 0,1-1-1 0 0,0 0 0 0 0,-1 0 1 0 0,0 0-1 0 0,0 1 0 0 0,0 0 66 0 0,-6 9-98 0 0,0-1 0 0 0,-1 0 0 0 0,0-1 0 0 0,-1 1 0 0 0,0-2 0 0 0,0 1 0 0 0,-15 9 0 0 0,-14 14-24 0 0,-93 103 3 0 0,59-65 0 0 0,64-62 0 0 0,3 2 0 0 0,2 0 0 0 0,3 0 0 0 0,2-1 0 0 0,6-5 0 0 0,-6-4 0 0 0,1 0 0 0 0,-1-1 0 0 0,1 1 0 0 0,-1-1 0 0 0,1 1 0 0 0,-1-1 0 0 0,0 0 0 0 0,1 0 0 0 0,-1 0 0 0 0,0-1 0 0 0,0 1 0 0 0,0 0 0 0 0,0-1 0 0 0,4-2 0 0 0,29-32 0 0 0,-16 15 0 0 0,6-2 0 0 0,-2-1 0 0 0,-1-1 0 0 0,-1-1 0 0 0,-1-1 0 0 0,30-55 0 0 0,-47 75 0 0 0,-1 0 0 0 0,1 1 0 0 0,-1-1 0 0 0,0 0 0 0 0,0 0 0 0 0,-1 0 0 0 0,0 0 0 0 0,0-15 0 0 0,-1 6 0 0 0,-3 8 0 0 0,-3-5 0 0 0,-1 2 0 0 0,-1 1 0 0 0,-1 0 0 0 0,0 2 0 0 0,-1-2 0 0 0,5 6 0 0 0,-10-1 0 0 0,0-1 0 0 0,0 1 0 0 0,0 1 0 0 0,-27-4 0 0 0,22 4 0 0 0,1 0 0 0 0,-20-7 0 0 0,28 7 0 0 0,1 1 0 0 0,0 0 0 0 0,-1 1 0 0 0,0 0 0 0 0,0 1 0 0 0,1 0 0 0 0,-15 1 0 0 0,10 0 0 0 0,11 0 0 0 0,-14 6 0 0 0,7-3 0 0 0,4 4 0 0 0,8 3 0 0 0,1-7 0 0 0,0 1 0 0 0,0 0 0 0 0,0 0 0 0 0,0-1 0 0 0,0 0 0 0 0,1 1 0 0 0,0-1 0 0 0,0 0 0 0 0,0 0 0 0 0,0 0 0 0 0,0-1 0 0 0,0 1 0 0 0,1-1 0 0 0,-1 0 0 0 0,6 3 0 0 0,10 7 0 0 0,-6-2 0 0 0,0 0 0 0 0,1-1 0 0 0,0-1 0 0 0,1 0 0 0 0,20 7 0 0 0,85 21 0 0 0,-81-26 0 0 0,-36-9 0 0 0,0-1 0 0 0,-1 1 0 0 0,1 0 0 0 0,0-1 0 0 0,-1 1 0 0 0,1 0 0 0 0,-1 1 0 0 0,1-1 0 0 0,-1 0 0 0 0,0 1 0 0 0,1-1 0 0 0,-1 1 0 0 0,4 3 0 0 0,-1 5 0 0 0,-3-8 0 0 0,-1 0 0 0 0,0-1 0 0 0,0 1 0 0 0,-1-1 0 0 0,1 1 0 0 0,0-1 0 0 0,0 1 0 0 0,-1 0 0 0 0,1-1 0 0 0,-1 1 0 0 0,0 0 0 0 0,1-1 0 0 0,-1 1 0 0 0,0 0 0 0 0,0 0 0 0 0,0-1 0 0 0,0 1 0 0 0,0 0 0 0 0,-1-1 0 0 0,1 3 0 0 0,-2 4 0 0 0,0 12 0 0 0,2-16 0 0 0,-1 0 0 0 0,1 0 0 0 0,-1 0 0 0 0,0 0 0 0 0,0 0 0 0 0,0-1 0 0 0,0 1 0 0 0,-1 0 0 0 0,0-1 0 0 0,0 1 0 0 0,0-1 0 0 0,0 0 0 0 0,-4 5 0 0 0,0 1 0 0 0,-1 0 0 0 0,0-1 0 0 0,0 0 0 0 0,-1 0 0 0 0,0-1 0 0 0,-1 0 0 0 0,-10 7 0 0 0,-31 24 0 0 0,31-25 0 0 0,-2-3 0 0 0,13-5 0 0 0,2-1 0 0 0,-30 30 0 0 0,36-34 0 0 0,0 0 0 0 0,0 0 0 0 0,0 0 0 0 0,0 0 0 0 0,0 0 0 0 0,0 0 0 0 0,0 1 0 0 0,0-1 0 0 0,0 0 0 0 0,0 0 0 0 0,-1 0 0 0 0,1 0 0 0 0,0 0 0 0 0,0 0 0 0 0,0 0 0 0 0,0 0 0 0 0,0 0 0 0 0,0 0 0 0 0,0 0 0 0 0,0 0 0 0 0,0 1 0 0 0,-1-1 0 0 0,1 0 0 0 0,0 0 0 0 0,0 0 0 0 0,0 0 0 0 0,0 0 0 0 0,0 0 0 0 0,0 0 0 0 0,-1 0 0 0 0,1 0 0 0 0,0 0 0 0 0,0 0 0 0 0,0 0 0 0 0,0 0 0 0 0,0 0 0 0 0,0 0 0 0 0,0 0 0 0 0,-1 0 0 0 0,1-1 0 0 0,0 1 0 0 0,0 0 0 0 0,0 0 0 0 0,0 0 0 0 0,0 0 0 0 0,0 0 0 0 0,0 0 0 0 0,0 0 0 0 0,0 0 0 0 0,-1 0 0 0 0,1 0 0 0 0,0-1 0 0 0,1-7 0 0 0,4-11 0 0 0,7-6 0 0 0,28-43 0 0 0,-30 52 0 0 0,50-91 0 0 0,-52 89 0 0 0,0 0 0 0 0,-1 0 0 0 0,-1-1 0 0 0,4-25 0 0 0,-8 36 0 0 0,-2 5 0 0 0,1 0 0 0 0,-1 0 0 0 0,1-1 0 0 0,-1 1 0 0 0,0 0 0 0 0,0 0 0 0 0,0 0 0 0 0,-1 0 0 0 0,1 0 0 0 0,-1 0 0 0 0,-1-5 0 0 0,1 4 0 0 0,0 0 0 0 0,0 0 0 0 0,-1 1 0 0 0,1-1 0 0 0,-1 0 0 0 0,0 0 0 0 0,0 1 0 0 0,0-1 0 0 0,-1 1 0 0 0,-4-6 0 0 0,7 8 0 0 0,-4-3 0 0 0,1 0 0 0 0,-1-1 0 0 0,0 1 0 0 0,0 1 0 0 0,0-1 0 0 0,-1 0 0 0 0,0 1 0 0 0,1 0 0 0 0,-1 0 0 0 0,0 1 0 0 0,0-1 0 0 0,0 1 0 0 0,-1 0 0 0 0,1 0 0 0 0,0 1 0 0 0,-1-1 0 0 0,1 1 0 0 0,-1 1 0 0 0,0-1 0 0 0,-7 1 0 0 0,-11 2 0 0 0,1 1 0 0 0,-1 1 0 0 0,1 1 0 0 0,0 1 0 0 0,-27 11 0 0 0,40-13 0 0 0,9-4 0 0 0,1 0 0 0 0,-1 0 0 0 0,1 1 0 0 0,0-1 0 0 0,-1 0 0 0 0,1 0 0 0 0,-1 0 0 0 0,1 0 0 0 0,0 0 0 0 0,-1 0 0 0 0,1 0 0 0 0,0 1 0 0 0,-1-1 0 0 0,1 0 0 0 0,0 0 0 0 0,0 1 0 0 0,-1-1 0 0 0,1 0 0 0 0,0 0 0 0 0,-1 1 0 0 0,1-1 0 0 0,0 0 0 0 0,0 1 0 0 0,0-1 0 0 0,-1 0 0 0 0,1 1 0 0 0,0-1 0 0 0,0 0 0 0 0,0 1 0 0 0,0-1 0 0 0,0 0 0 0 0,0 1 0 0 0,0-1 0 0 0,-1 1 0 0 0,1-1 0 0 0,0 0 0 0 0,0 1 0 0 0,1-1 0 0 0,-1 0 0 0 0,0 1 0 0 0,0-1 0 0 0,0 1 0 0 0,0-1 0 0 0,0 0 0 0 0,0 1 0 0 0,0-1 0 0 0,1 0 0 0 0,-1 1 0 0 0,0-1 0 0 0,0 0 0 0 0,0 1 0 0 0,1-1 0 0 0,-1 0 0 0 0,0 0 0 0 0,0 1 0 0 0,1-1 0 0 0,-1 0 0 0 0,0 0 0 0 0,1 1 0 0 0,-1-1 0 0 0,0 0 0 0 0,1 0 0 0 0,-1 0 0 0 0,0 0 0 0 0,1 1 0 0 0,-1-1 0 0 0,0 0 0 0 0,1 0 0 0 0,21 8 0 0 0,120-3-1149 0 0,-113-5 914 0 0,-5 0-277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07:16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130 326 4607 0 0,'0'0'224'0'0,"7"-8"11"0"0,-4 2-215 0 0,-3 4-20 0 0,1 1 0 0 0,0-1 1 0 0,0 1-1 0 0,0-1 0 0 0,0 1 0 0 0,0-1 0 0 0,0 1 0 0 0,0 0 0 0 0,0-1 0 0 0,1 1 0 0 0,-1 0 0 0 0,2-1 0 0 0,8-9 0 0 0,-10 10 0 0 0,-1 0 0 0 0,1 1 0 0 0,-1-1 0 0 0,1 1 0 0 0,0-1 0 0 0,-1 1 0 0 0,1-1 0 0 0,0 1 0 0 0,-1 0 0 0 0,1-1 0 0 0,0 1 0 0 0,0 0 0 0 0,0-1 0 0 0,-1 1 0 0 0,1 0 0 0 0,0 0 0 0 0,0 0 0 0 0,1 0 0 0 0,21-6 0 0 0,-12 3 0 0 0,68-14 667 0 0,-38 10 549 0 0,15-7-1161 0 0,0-2 0 0 0,58-26 0 0 0,18-10-55 0 0,-96 37 0 0 0,1 1 0 0 0,52-12 0 0 0,-76 23-7 0 0,31-5 40 0 0,-17 4 1824 0 0,-146 44-1692 0 0,-246 53 1883 0 0,318-81-2048 0 0,-59 7 0 0 0,-42 5 0 0 0,121-17-16 0 0,0 0 0 0 0,1 2 0 0 0,-34 15 0 0 0,60-24-84 0 0,-1 1 21 0 0,1-1 0 0 0,-1 0 0 0 0,0 0-1 0 0,1 1 1 0 0,-1-1 0 0 0,1 0 0 0 0,-1 0 0 0 0,1 1 0 0 0,-1-1-1 0 0,1 1 1 0 0,-1-1 0 0 0,1 1 0 0 0,-1-1 0 0 0,1 0 0 0 0,-1 1-1 0 0,1 0 1 0 0,0-1 0 0 0,-1 1 0 0 0,1-1 0 0 0,-1 2 0 0 0,1-1 73 0 0,0-1 1 0 0,-1 1-1 0 0,1 0 1 0 0,0 0-1 0 0,-1 0 1 0 0,1 0-1 0 0,0 0 1 0 0,0 0 0 0 0,0 0-1 0 0,0-1 1 0 0,0 1-1 0 0,0 0 1 0 0,0 0-1 0 0,0 0 1 0 0,0 0-1 0 0,1 0 1 0 0,-1 0-1 0 0,0-1 1 0 0,1 1-1 0 0,-1 0 1 0 0,0 0 0 0 0,1 0-1 0 0,-1 0 1 0 0,1-1-1 0 0,-1 1 1 0 0,1 0-1 0 0,-1-1 1 0 0,1 1-1 0 0,0 0 1 0 0,-1-1-1 0 0,1 1 1 0 0,1 0-1 0 0,20 8 25 0 0,-22-9-23 0 0,9 2 4 0 0,1 0 0 0 0,-1-1 0 0 0,0 0 0 0 0,1-1 0 0 0,-1 0 0 0 0,0-1 0 0 0,14-2 0 0 0,67-18 0 0 0,-29 5 0 0 0,252-68 0 0 0,132-49 0 0 0,-428 129 13 0 0,1-2 0 0 0,-1 0 0 0 0,0-1 0 0 0,33-19 1762 0 0,-53 24-1757 0 0,1 0 1 0 0,0 0-1 0 0,-1 0 0 0 0,1 0 1 0 0,-1 1-1 0 0,0-1 1 0 0,1 1-1 0 0,-5-2 0 0 0,-3 0-18 0 0,0 1 0 0 0,0 0 0 0 0,0 1 0 0 0,0 0 0 0 0,-1 0 0 0 0,1 1 0 0 0,0 0 0 0 0,0 1 0 0 0,-12 2 0 0 0,-12 0 0 0 0,-61 6 0 0 0,0 3 0 0 0,1 5 0 0 0,1 4 0 0 0,1 4 0 0 0,-148 61 0 0 0,195-68 0 0 0,2 1 0 0 0,-55 34 0 0 0,89-46 0 0 0,2 2 0 0 0,3 1 0 0 0,6 0 0 0 0,-1-9 0 0 0,0 1 0 0 0,1 0 0 0 0,-1-1 0 0 0,0 1 0 0 0,1-1 0 0 0,0 0 0 0 0,-1 1 0 0 0,1-1 0 0 0,0 0 0 0 0,0 0 0 0 0,0 0 0 0 0,0 0 0 0 0,0 0 0 0 0,0-1 0 0 0,0 1 0 0 0,0-1 0 0 0,0 1 0 0 0,0-1 0 0 0,0 0 0 0 0,0 0 0 0 0,0 0 0 0 0,0 0 0 0 0,4 0 0 0 0,7-1 0 0 0,-1-1 0 0 0,24-7 0 0 0,-15 4 0 0 0,70-16 0 0 0,-1-4 0 0 0,124-52 0 0 0,-198 71 0 0 0,135-62 0 0 0,-118 51 0 0 0,0-1 0 0 0,41-31 0 0 0,-63 40 0 0 0,-11 9 0 0 0,0 0 0 0 0,0 0 0 0 0,1 0 0 0 0,-1-1 0 0 0,0 1 0 0 0,0 0 0 0 0,0 0 0 0 0,1 0 0 0 0,-1 0 0 0 0,0 0 0 0 0,0 0 0 0 0,0 0 0 0 0,0-1 0 0 0,0 1 0 0 0,1 0 0 0 0,-1 0 0 0 0,0 0 0 0 0,0 0 0 0 0,0-1 0 0 0,0 1 0 0 0,0 0 0 0 0,0 0 0 0 0,0 0 0 0 0,0-1 0 0 0,1 1 0 0 0,-1 0 0 0 0,0 0 0 0 0,0 0 0 0 0,0-1 0 0 0,0 1 0 0 0,0 0 0 0 0,0 0 0 0 0,0-1 0 0 0,0 1 0 0 0,0 0 0 0 0,-1 0 0 0 0,1 0 0 0 0,0-1 0 0 0,0 1 0 0 0,0 0 0 0 0,0 0 0 0 0,0 0 0 0 0,0 0 0 0 0,0-1 0 0 0,0 1 0 0 0,0 0 0 0 0,-1 0 0 0 0,1 0 0 0 0,0 0 0 0 0,0-1 0 0 0,0 1 0 0 0,0 0 0 0 0,-1 0 0 0 0,1 0 0 0 0,0 0 0 0 0,0 0 0 0 0,0 0 0 0 0,-1 0 0 0 0,1-1 0 0 0,-9 0 0 0 0,-3 1 0 0 0,-1 1 0 0 0,0 0 0 0 0,0 1 0 0 0,1 0 0 0 0,0 1 0 0 0,-19 7 0 0 0,-14 3 0 0 0,-340 106 0 0 0,157-39 931 0 0,211-74-387 0 0,12-6-618 0 0,1 1 0 0 0,0 1 1 0 0,0-1-1 0 0,0 0 0 0 0,0 1 0 0 0,0 0 0 0 0,0 0 0 0 0,0 0 1 0 0,0 1-1 0 0,-6 5 0 0 0,9-7-367 0 0,4 0 96 0 0,-1-1 221 0 0,1 1 0 0 0,0-1 0 0 0,0 0 0 0 0,0 0 1 0 0,0 0-1 0 0,-1 0 0 0 0,1-1 0 0 0,0 1 0 0 0,0-1 1 0 0,0 0-1 0 0,-1 0 0 0 0,4-1 0 0 0,-3 1-39 0 0,68-17-1373 0 0,-41 12 1024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09:47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33 11975 0 0,'0'0'267'0'0,"-6"-6"768"0"0,-9-15-569 0 0,13 15 795 0 0,7 12 2550 0 0,2 5-3689 0 0,0 1 0 0 0,-1 0 0 0 0,0 0 0 0 0,7 25 0 0 0,5 10-124 0 0,-3-13-433 0 0,10 42-1 0 0,5 37-3930 0 0,-19-72 1306 0 0,-6-23 1525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09:47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107 148 8287 0 0,'2'20'904'0'0,"-2"2"-222"0"0,1 1 0 0 0,2-1 0 0 0,0 0-1 0 0,1 0 1 0 0,1-1 0 0 0,1 1 0 0 0,2-1-1 0 0,15 34 1 0 0,-21-49-746 0 0,-1-5-273 0 0</inkml:trace>
  <inkml:trace contextRef="#ctx0" brushRef="#br0" timeOffset="1">22 31 10135 0 0,'0'0'919'0'0,"-15"-20"189"0"0,14 18-1131 0 0,-5-6 2592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09:48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6447 0 0,'0'0'672'0'0,"-4"6"-672"0"0,-1 1 0 0 0,2 0-2832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09:48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4 8287 0 0,'0'0'634'0'0,"-1"-1"-442"0"0,1 1-178 0 0,0-1 1 0 0,-1 1-1 0 0,1 0 1 0 0,0 0-1 0 0,0 0 1 0 0,0 0-1 0 0,0 0 1 0 0,0 0-1 0 0,0 0 1 0 0,0-1-1 0 0,0 1 1 0 0,-1 0-1 0 0,1 0 1 0 0,0 0-1 0 0,0 0 1 0 0,0 0-1 0 0,0 0 1 0 0,0 0-1 0 0,-1 0 1 0 0,1 0-1 0 0,0 0 1 0 0,0 0-1 0 0,0 0 0 0 0,0 0 1 0 0,-1 0-1 0 0,1 0 1 0 0,0 0-1 0 0,0 0 1 0 0,0 0-1 0 0,0 0 1 0 0,0 0-1 0 0,-1 0 1 0 0,1 0-1 0 0,0 0 1 0 0,0 0-1 0 0,0 0 1 0 0,0 0-1 0 0,-1 0 1 0 0,1 0-1 0 0,0 0 1 0 0,0 0-1 0 0,0 0 1 0 0,0 1-1 0 0,0-1 1 0 0,0 0-1 0 0,0 0 1 0 0,-1 0-1 0 0,1 0 1 0 0,0 0-1 0 0,0 0 1 0 0,0 1-1 0 0,0-1 1 0 0,0 0-1 0 0,0 0 1 0 0,0 0-1 0 0,0 0 1 0 0,0 1-1 0 0,0-1 1 0 0,0 0-1 0 0,0 0 1 0 0,0 0-1 0 0,0 0 1 0 0,0 0-1 0 0,0 1 1 0 0,0-1-1 0 0,0 0 1 0 0,0 0-1 0 0,0 0 1 0 0,3 22 2109 0 0,12 24 942 0 0,-3-9-3066 0 0,14 74 0 0 0,-2-2 0 0 0,-17-88 0 0 0,2-68 0 0 0,-8 14 0 0 0,0-1 0 0 0,1 1 0 0 0,1-1 0 0 0,12-47 0 0 0,-12 73 0 0 0,1 0 0 0 0,2 3 0 0 0,-5 4 36 0 0,0 0 0 0 0,0 0 0 0 0,0 1 0 0 0,0-1 0 0 0,1 0-1 0 0,-1 1 1 0 0,0-1 0 0 0,0 1 0 0 0,0 0 0 0 0,1-1 0 0 0,-1 1-1 0 0,0 0 1 0 0,1 0 0 0 0,-1-1 0 0 0,0 1 0 0 0,0 0 0 0 0,1 1 0 0 0,-1-1-1 0 0,0 0 1 0 0,1 0 0 0 0,-1 0 0 0 0,0 1 0 0 0,0-1 0 0 0,1 1 0 0 0,-1-1-1 0 0,2 2 1 0 0,0 0 118 0 0,0 0 1 0 0,0 0-1 0 0,0 0 0 0 0,-1 1 0 0 0,1-1 0 0 0,2 4 0 0 0,-4-5-145 0 0,28 27 9 0 0,-21-21-19 0 0,0 1 1 0 0,0-1 0 0 0,11 17-1 0 0,-19-23-53 0 0,1 0-1 0 0,-1 0 0 0 0,0-1 1 0 0,1 1-1 0 0,-1 0 1 0 0,1 0-1 0 0,-1-1 0 0 0,1 1 1 0 0,-1 0-1 0 0,1-1 1 0 0,0 1-1 0 0,-1-1 1 0 0,1 1-1 0 0,0-1 0 0 0,0 1 1 0 0,-1-1-1 0 0,1 1 1 0 0,0-1-1 0 0,0 0 0 0 0,-1 1 1 0 0,1-1-1 0 0,0 0 1 0 0,0 0-1 0 0,0 0 0 0 0,0 1 1 0 0,-1-1-1 0 0,1 0 1 0 0,0 0-1 0 0,0 0 0 0 0,0 0 1 0 0,0-1-1 0 0,0 1 1 0 0,-1 0-1 0 0,1 0 0 0 0,0 0 1 0 0,1-1-1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09:48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0 8287 0 0,'0'0'4699'0'0,"-23"6"-2462"0"0,20-3-2107 0 0,-1-1-1 0 0,1 0 1 0 0,0 1 0 0 0,0-1-1 0 0,0 1 1 0 0,1 0 0 0 0,-1 0-1 0 0,0 0 1 0 0,1 0-1 0 0,0 1 1 0 0,0-1 0 0 0,0 1-1 0 0,0-1 1 0 0,1 1-1 0 0,-1 0 1 0 0,1-1 0 0 0,-2 7-1 0 0,0 8-246 0 0,0-1 0 0 0,-2 30 0 0 0,4-26 287 0 0,0-10-170 0 0,0-1 0 0 0,1 0 0 0 0,1 1 0 0 0,-1-1 0 0 0,2 1 0 0 0,-1-1 0 0 0,2 0 0 0 0,-1 0 0 0 0,1 0 0 0 0,1 0 0 0 0,0 0 0 0 0,10 17 0 0 0,-14-26 0 0 0,1 0 0 0 0,-1-1 0 0 0,1 1 0 0 0,-1 0 0 0 0,1-1 0 0 0,0 1 0 0 0,0-1 0 0 0,-1 1 0 0 0,1 0 0 0 0,0-1 0 0 0,0 0 0 0 0,-1 1 0 0 0,1-1 0 0 0,0 1 0 0 0,0-1 0 0 0,0 0 0 0 0,0 0 0 0 0,0 1 0 0 0,-1-1 0 0 0,1 0 0 0 0,0 0 0 0 0,0 0 0 0 0,0 0 0 0 0,1 0 0 0 0,0-1 0 0 0,0 1 0 0 0,1-1 0 0 0,-1 0 0 0 0,0 0 0 0 0,0 0 0 0 0,0 0 0 0 0,0 0 0 0 0,0 0 0 0 0,3-3 0 0 0,3-3 0 0 0,0-1 0 0 0,0-1 0 0 0,7-9 0 0 0,-13 16 0 0 0,10-14-119 0 0,-1-1 0 0 0,-1 0 0 0 0,9-20 1 0 0,6-25-3609 0 0,-18 40 2193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09:49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0 10135 0 0,'0'0'770'0'0,"-10"16"-13"0"0,7-3-371 0 0,0-1 1 0 0,1 1-1 0 0,0 0 0 0 0,1-1 1 0 0,1 1-1 0 0,0 0 1 0 0,0 0-1 0 0,4 15 0 0 0,-3-7-198 0 0,1 5-188 0 0,0 1 0 0 0,2 0 0 0 0,1-1 0 0 0,1 1 0 0 0,16 42 0 0 0,-22-68-77 0 0,1 0-1 0 0,0 0 1 0 0,-1 1-1 0 0,1-1 1 0 0,0 0-1 0 0,0 0 1 0 0,0 0 0 0 0,0 0-1 0 0,0 0 1 0 0,0 0-1 0 0,0 0 1 0 0,0 0-1 0 0,0 0 1 0 0,1-1-1 0 0,-1 1 1 0 0,0 0-1 0 0,2 0 1 0 0,-3-1 21 0 0,1 0 0 0 0,-1 0 0 0 0,1 0 0 0 0,-1 1 0 0 0,0-1 0 0 0,1 0 0 0 0,-1 0 0 0 0,1 0 0 0 0,-1 1 0 0 0,0-1 0 0 0,1 0 0 0 0,-1 1 0 0 0,0-1 1 0 0,1 0-1 0 0,-1 1 0 0 0,0-1 0 0 0,1 0 0 0 0,-1 1 0 0 0,0-1 0 0 0,0 0 0 0 0,0 1 0 0 0,1-1 0 0 0,-1 1 0 0 0,0 0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56:18.6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 0 10135 0 0,'0'0'231'0'0,"-12"7"546"0"0,10-4-477 0 0,9-1-53 0 0,8-3 224 0 0,-5 0-305 0 0,0-1 1 0 0,0 1 0 0 0,0 1-1 0 0,0 0 1 0 0,1 0 0 0 0,-1 1-1 0 0,0 1 1 0 0,0-1 0 0 0,0 2-1 0 0,0-1 1 0 0,0 1 0 0 0,-1 1-1 0 0,1 0 1 0 0,-1 0 0 0 0,0 1-1 0 0,0 0 1 0 0,0 0 0 0 0,10 10-1 0 0,-1 9-166 0 0,-14-16 0 0 0,-7 1 72 0 0,0-6 11 0 0,1-1 0 0 0,-1 0-1 0 0,1 0 1 0 0,-1-1 0 0 0,0 1-1 0 0,0 0 1 0 0,1-1 0 0 0,-1 0-1 0 0,0 0 1 0 0,-1 0 0 0 0,1 0-1 0 0,0 0 1 0 0,0 0 0 0 0,0-1-1 0 0,0 1 1 0 0,-1-1 0 0 0,1 0-1 0 0,0 0 1 0 0,0-1 0 0 0,-1 1-1 0 0,1 0 1 0 0,0-1 0 0 0,0 0-1 0 0,-6-2 1 0 0,-4-1-181 0 0,0-1-1 0 0,1 0 1 0 0,-1-1-1 0 0,-16-11 1 0 0,10 5-996 0 0,8 2-3251 0 0,3 3-623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09:49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15 6447 0 0,'0'0'298'0'0,"-6"19"100"0"0,4-10 41 0 0,0 1-1 0 0,0-1 0 0 0,0 1 1 0 0,1 0-1 0 0,1-1 0 0 0,0 1 0 0 0,0 0 1 0 0,1-1-1 0 0,0 1 0 0 0,0-1 0 0 0,1 1 1 0 0,1-1-1 0 0,5 17 0 0 0,-4-20-438 0 0,-3-6 0 0 0,-1 1 0 0 0,1-1 0 0 0,-1 0 0 0 0,1 1 0 0 0,0-1 0 0 0,-1 1 0 0 0,1-1 0 0 0,-1 0 0 0 0,1 0 0 0 0,0 1 0 0 0,-1-1 0 0 0,1 0 0 0 0,0 0 0 0 0,0 0 0 0 0,-1 0 0 0 0,1 0 0 0 0,0 0 0 0 0,-1 0 0 0 0,1 0 0 0 0,0 0 0 0 0,-1 0 0 0 0,1 0 0 0 0,0 0 0 0 0,0-1 0 0 0,-1 1 0 0 0,1 0 0 0 0,0 0 0 0 0,-1-1 0 0 0,1 1 0 0 0,-1 0 0 0 0,1-1 0 0 0,0 0 0 0 0,11-12 0 0 0,-12 13 0 0 0,5-9 140 0 0,-1 0-1 0 0,0-1 1 0 0,0 1-1 0 0,4-17 1 0 0,-7 18-28 0 0,2 0 1 0 0,-1 0-1 0 0,1 1 1 0 0,0-1-1 0 0,0 1 1 0 0,1-1 0 0 0,0 1-1 0 0,1 0 1 0 0,-1 1-1 0 0,1-1 1 0 0,11-11-1 0 0,-9 13-112 0 0,-5 3 0 0 0,0 1 0 0 0,1 0 0 0 0,-1 0 0 0 0,0 0 0 0 0,0 0 0 0 0,1 1 0 0 0,-1-1 0 0 0,0 0 0 0 0,1 1 0 0 0,-1 0 0 0 0,1 0 0 0 0,-1-1 0 0 0,0 1 0 0 0,1 1 0 0 0,-1-1 0 0 0,1 0 0 0 0,4 2 0 0 0,-3-1 0 0 0,1 1 0 0 0,-1 0 0 0 0,0 1 0 0 0,1-1 0 0 0,6 7 0 0 0,-7-6 0 0 0,-1 0 0 0 0,1-1 0 0 0,0 1 0 0 0,0-1 0 0 0,0 0 0 0 0,0 0 0 0 0,8 2 0 0 0,-10-3-111 0 0,1 0-1 0 0,0-1 0 0 0,-1 1 0 0 0,1-1 1 0 0,0 1-1 0 0,-1-1 0 0 0,1 0 0 0 0,0 0 1 0 0,0 0-1 0 0,0 0 0 0 0,-1-1 0 0 0,1 1 1 0 0,0-1-1 0 0,-1 1 0 0 0,1-1 1 0 0,0 0-1 0 0,-1 0 0 0 0,1-1 0 0 0,-1 1 1 0 0,1 0-1 0 0,-1-1 0 0 0,0 1 0 0 0,1-1 1 0 0,2-3-1 0 0,1 0-911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09:50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11975 0 0,'0'0'1200'0'0,"-3"19"-165"0"0,4-6-601 0 0,0-1 0 0 0,1 1 1 0 0,0-1-1 0 0,1 0 0 0 0,0 0 0 0 0,7 16 0 0 0,-5-14-420 0 0,2 0 0 0 0,0 0 0 0 0,0-1 0 0 0,1 0 0 0 0,1 0 0 0 0,0-1 0 0 0,1 0 0 0 0,16 15 0 0 0,-20-23-14 0 0,-6-4 0 0 0,0 1 0 0 0,0-1 0 0 0,0 0 0 0 0,1 0 0 0 0,-1 0 0 0 0,0 0 0 0 0,0 1 0 0 0,0-1 0 0 0,0 0 0 0 0,0 0 0 0 0,0 0 0 0 0,0 0 0 0 0,0 1 0 0 0,0-1 0 0 0,0 0 0 0 0,0 0 0 0 0,1 0 0 0 0,-1 1 0 0 0,0-1 0 0 0,0 0 0 0 0,0 0 0 0 0,0 0 0 0 0,-1 1 0 0 0,1-1 0 0 0,0 0 0 0 0,0 0 0 0 0,0 0 0 0 0,0 1 0 0 0,0-1 0 0 0,0 0 0 0 0,0 0 0 0 0,0 0 0 0 0,0 0 0 0 0,0 1 0 0 0,-1-1 0 0 0,1 0 0 0 0,0 0 0 0 0,0 0 0 0 0,0 0 0 0 0,0 1 0 0 0,0-1 0 0 0,-1 0 0 0 0,1 0 0 0 0,0 0 0 0 0,0 0 0 0 0,0 0 0 0 0,0 0 0 0 0,-1 0 0 0 0,1 0 0 0 0,0 0 0 0 0,0 0 0 0 0,0 0 0 0 0,-1 0 0 0 0,1 0 0 0 0,0 0 0 0 0,0 0 0 0 0,0 0 0 0 0,-1 0 0 0 0,1 0 0 0 0,0 0 0 0 0,-18 6 0 0 0,15-5 0 0 0,-4 2 0 0 0,1 1 0 0 0,0-1 0 0 0,0 1 0 0 0,0 0 0 0 0,0 1 0 0 0,0-1 0 0 0,1 1 0 0 0,-8 9 0 0 0,10-11 0 0 0,0 1 0 0 0,0 0 0 0 0,1 0 0 0 0,-1 0 0 0 0,1 0 0 0 0,0 1 0 0 0,0-1 0 0 0,0 1 0 0 0,0-1 0 0 0,1 1 0 0 0,0 0 0 0 0,0 0 0 0 0,-1 9 0 0 0,3-7 0 0 0,0-5 0 0 0,0 1 0 0 0,-1-1 0 0 0,1 0 0 0 0,0 0 0 0 0,0 1 0 0 0,1-1 0 0 0,-1 0 0 0 0,0 0 0 0 0,1 0 0 0 0,-1 0 0 0 0,3 2 0 0 0,0-1 0 0 0,-4-2 0 0 0,1 0 0 0 0,0 0 0 0 0,0 0 0 0 0,0 0 0 0 0,0 0 0 0 0,0-1 0 0 0,0 1 0 0 0,0 0 0 0 0,0-1 0 0 0,1 1 0 0 0,-1-1 0 0 0,0 1 0 0 0,0-1 0 0 0,0 1 0 0 0,1-1 0 0 0,-1 0 0 0 0,0 0 0 0 0,0 0 0 0 0,1 0 0 0 0,-1 0 0 0 0,0 0 0 0 0,1 0 0 0 0,-1 0 0 0 0,0 0 0 0 0,0 0 0 0 0,0-1 0 0 0,1 1 0 0 0,1-1 0 0 0,0 0 0 0 0,-1-1 0 0 0,1 1 0 0 0,0-1 0 0 0,-1 0 0 0 0,1 1 0 0 0,-1-1 0 0 0,0 0 0 0 0,4-4 0 0 0,33-45-483 0 0,-23 28-3808 0 0,-4 4-1119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09:50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2 211 8287 0 0,'0'1'37'0'0,"0"0"0"0"0,0-1 0 0 0,-1 1-1 0 0,1-1 1 0 0,0 1 0 0 0,0-1 0 0 0,0 1 0 0 0,0 0-1 0 0,0-1 1 0 0,0 1 0 0 0,0-1 0 0 0,0 1-1 0 0,0 0 1 0 0,0-1 0 0 0,0 1 0 0 0,1-1-1 0 0,-1 1 1 0 0,0 0 0 0 0,0-1 0 0 0,1 1 0 0 0,-1-1-1 0 0,0 1 1 0 0,1-1 0 0 0,-1 1 0 0 0,0-1-1 0 0,1 1 1 0 0,-1-1 0 0 0,1 1 0 0 0,0-1 37 0 0,0 1 0 0 0,0-1 0 0 0,0 0 1 0 0,-1 1-1 0 0,1-1 0 0 0,0 0 0 0 0,0 0 1 0 0,0 0-1 0 0,0 0 0 0 0,-1 0 0 0 0,1 0 1 0 0,0 0-1 0 0,0 0 0 0 0,0 0 0 0 0,0 0 0 0 0,0 0 1 0 0,-1 0-1 0 0,1-1 0 0 0,0 1 0 0 0,0 0 1 0 0,0-1-1 0 0,-1 1 0 0 0,2-1 0 0 0,6-4 109 0 0,0-1-1 0 0,0 1 0 0 0,-1-2 0 0 0,1 1 1 0 0,-1-1-1 0 0,-1 0 0 0 0,1 0 0 0 0,-1-1 1 0 0,-1 1-1 0 0,1-1 0 0 0,-2-1 0 0 0,1 1 1 0 0,-1-1-1 0 0,0 0 0 0 0,0 0 0 0 0,-1 0 1 0 0,-1 0-1 0 0,0-1 0 0 0,0 1 0 0 0,0-1 1 0 0,-1 1-1 0 0,-1-17 0 0 0,0 24-182 0 0,1 1 0 0 0,-1 0 0 0 0,0 0 0 0 0,0 0 0 0 0,0 0 0 0 0,0 0 0 0 0,0 0 0 0 0,-1 0 0 0 0,1 0 0 0 0,0 0 0 0 0,0 0 0 0 0,-1 0 0 0 0,1 0 0 0 0,0 0 0 0 0,-1 0 0 0 0,1 0 0 0 0,-1 1 0 0 0,1-1 0 0 0,-1 0 0 0 0,0 0 0 0 0,1 0 0 0 0,-1 1 0 0 0,-1-2 0 0 0,2 2 0 0 0,0-1 0 0 0,-1 1 0 0 0,1 0 0 0 0,0-1 0 0 0,-1 1 0 0 0,1 0 0 0 0,-1 0 0 0 0,1 0 0 0 0,0-1 0 0 0,-1 1 0 0 0,1 0 0 0 0,-1 0 0 0 0,1 0 0 0 0,-1 0 0 0 0,1 0 0 0 0,-1 0 0 0 0,1 0 0 0 0,0-1 0 0 0,-1 2 0 0 0,1-1 0 0 0,-1 0 0 0 0,1 0 0 0 0,-1 0 0 0 0,1 0 0 0 0,-1 0 0 0 0,1 0 0 0 0,-1 0 0 0 0,1 0 0 0 0,0 1 0 0 0,-1-1 0 0 0,1 0 0 0 0,-1 0 0 0 0,1 1 0 0 0,0-1 0 0 0,-1 0 0 0 0,1 1 0 0 0,0-1 0 0 0,-1 1 0 0 0,-4 2 79 0 0,1 0 0 0 0,0 0 0 0 0,0 1-1 0 0,1-1 1 0 0,-1 1 0 0 0,1 0 0 0 0,0 0-1 0 0,-1 0 1 0 0,2 1 0 0 0,-1-1 0 0 0,1 1-1 0 0,-3 5 1 0 0,-1 4 263 0 0,0 1-1 0 0,-5 27 0 0 0,8-31-238 0 0,2 1-1 0 0,-1-1 0 0 0,2 1 1 0 0,-1-1-1 0 0,2 1 1 0 0,-1-1-1 0 0,2 1 0 0 0,-1-1 1 0 0,2 1-1 0 0,-1-1 1 0 0,2 0-1 0 0,-1 0 0 0 0,2 0 1 0 0,-1-1-1 0 0,1 0 1 0 0,1 1-1 0 0,0-2 0 0 0,0 1 1 0 0,12 13-1 0 0,-14-20-101 0 0,0 1-1 0 0,0-1 1 0 0,0 0-1 0 0,0 0 1 0 0,0-1-1 0 0,1 1 1 0 0,-1-1-1 0 0,1 0 1 0 0,0 0-1 0 0,0 0 1 0 0,-1-1-1 0 0,1 0 1 0 0,0 0-1 0 0,0 0 1 0 0,0-1-1 0 0,1 1 1 0 0,-1-1-1 0 0,0 0 1 0 0,0-1-1 0 0,0 1 1 0 0,0-1-1 0 0,10-2 1 0 0,-6 0-13 0 0,0-1 0 0 0,0 1 0 0 0,-1-1 0 0 0,1-1-1 0 0,-1 1 1 0 0,0-1 0 0 0,0-1 0 0 0,0 0 0 0 0,-1 0 0 0 0,0 0 0 0 0,7-9 0 0 0,-13 14-21 0 0,10-12-1281 0 0,17-25 1 0 0,-17 19 290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09:55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1085 6447 0 0,'1'-2'298'0'0,"1"-10"-282"0"0,1-1 1 0 0,0 1-1 0 0,1 0 0 0 0,0 0 1 0 0,1 1-1 0 0,0-1 1 0 0,1 1-1 0 0,0 0 0 0 0,1 0 1 0 0,0 1-1 0 0,1 0 1 0 0,0 0-1 0 0,1 1 0 0 0,0 0 1 0 0,13-10-1 0 0,17-12 29 0 0,2 3-1 0 0,69-38 1 0 0,-83 50-43 0 0,191-121 1042 0 0,-6 2-48 0 0,120-39-996 0 0,-109 61 0 0 0,-121 59 0 0 0,107-59 0 0 0,-202 111 0 0 0,-5 1 0 0 0,0 1 0 0 0,0-1 0 0 0,-1 0 0 0 0,1 0 0 0 0,0 1 0 0 0,-1-1 0 0 0,1 0 0 0 0,-1 0 0 0 0,1-1 0 0 0,-1 1 0 0 0,1 0 0 0 0,1-2 0 0 0,-3 2 0 0 0,0 1 0 0 0,1 0 0 0 0,-1 0 0 0 0,0 0 0 0 0,0-1 0 0 0,0 1 0 0 0,1 0 0 0 0,-1 0 0 0 0,0-1 0 0 0,0 1 0 0 0,0 0 0 0 0,0 0 0 0 0,1-1 0 0 0,-1 1 0 0 0,0 0 0 0 0,0-1 0 0 0,0 1 0 0 0,0 0 0 0 0,0 0 0 0 0,0-1 0 0 0,0 1 0 0 0,0 0 0 0 0,0-1 0 0 0,0 1 0 0 0,0 0 0 0 0,0-1 0 0 0,0 1 0 0 0,0 0 0 0 0,0 0 0 0 0,-1-1 0 0 0,1 1 0 0 0,0 0 0 0 0,0-1 0 0 0,0 1 0 0 0,0 0 0 0 0,0 0 0 0 0,-1-1 0 0 0,1 1 0 0 0,0 0 0 0 0,0 0 0 0 0,0 0 0 0 0,-1-1 0 0 0,1 1 0 0 0,0 0 0 0 0,0 0 0 0 0,-1 0 0 0 0,1 0 0 0 0,0-1 0 0 0,0 1 0 0 0,-1 0 0 0 0,1 0 0 0 0,0 0 0 0 0,-1 0 0 0 0,1 0 0 0 0,0 0 0 0 0,-1 0 0 0 0,1 0 0 0 0,0 0 0 0 0,0 0 0 0 0,-1 0 0 0 0,1 0 0 0 0,0 0 0 0 0,-1 0 0 0 0,1 0 0 0 0,-8-1 0 0 0,-1 0 0 0 0,1 0 0 0 0,0 1 0 0 0,0 0 0 0 0,0 1 0 0 0,0 0 0 0 0,-1 0 0 0 0,1 0 0 0 0,0 1 0 0 0,-13 5 0 0 0,-9 5 0 0 0,-39 21 0 0 0,51-24 0 0 0,-254 141 427 0 0,71-39 77 0 0,-185 122 605 0 0,203-118-1101 0 0,169-106 6 0 0,1 0 0 0 0,-15 14 0 0 0,9-3-3136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1:15.8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260 838 2759 0 0,'-3'0'107'0'0,"-2"-1"-69"0"0,-1 0-1 0 0,1 0 1 0 0,0-1-1 0 0,-1 0 1 0 0,1 0-1 0 0,0 0 1 0 0,0 0 0 0 0,0-1-1 0 0,0 0 1 0 0,1 0-1 0 0,-1 0 1 0 0,1-1-1 0 0,-6-5 1 0 0,4 4 264 0 0,0 0-1 0 0,-1 0 1 0 0,1 1-1 0 0,-1 0 1 0 0,0 0 0 0 0,-12-5-1 0 0,-23-7 1081 0 0,-14-3-1060 0 0,31 15 1638 0 0,98-1-1716 0 0,132-25-1 0 0,-113 14 726 0 0,168-35-340 0 0,-85 14-650 0 0,517-73 21 0 0,-674 108 0 0 0,111-16 0 0 0,253-41 0 0 0,-269 38 0 0 0,628-131 0 0 0,-329 53 0 0 0,-138 58 0 0 0,-113 22 0 0 0,-72 10 0 0 0,122 4 0 0 0,-34 2 0 0 0,226 0 0 0 0,-348 7 0 0 0,-24 0 0 0 0,55-3 0 0 0,56-7 0 0 0,-46 3 0 0 0,113-18 0 0 0,-183 14 0 0 0,-26 7 0 0 0,0 0 0 0 0,1 0 0 0 0,-1 0 0 0 0,0 0 0 0 0,0 0 0 0 0,0 0 0 0 0,0-1 0 0 0,0 1 0 0 0,0 0 0 0 0,0 0 0 0 0,0 0 0 0 0,1 0 0 0 0,-1 0 0 0 0,0 0 0 0 0,0 0 0 0 0,0 0 0 0 0,0 0 0 0 0,0 0 0 0 0,0 0 0 0 0,0 0 0 0 0,0-1 0 0 0,0 1 0 0 0,0 0 0 0 0,0 0 0 0 0,0 0 0 0 0,0 0 0 0 0,0 0 0 0 0,0 0 0 0 0,0 0 0 0 0,1 0 0 0 0,-1-1 0 0 0,0 1 0 0 0,0 0 0 0 0,0 0 0 0 0,0 0 0 0 0,0 0 0 0 0,-1 0 0 0 0,1 0 0 0 0,0 0 0 0 0,0 0 0 0 0,0-1 0 0 0,0 1 0 0 0,0 0 0 0 0,0 0 0 0 0,0 0 0 0 0,0 0 0 0 0,0 0 0 0 0,0 0 0 0 0,0 0 0 0 0,0 0 0 0 0,0 0 0 0 0,0-1 0 0 0,-8-3 0 0 0,-9 0 0 0 0,-1 2 0 0 0,0 1 0 0 0,-1 1 0 0 0,1 0 0 0 0,-1 1 0 0 0,-24 6 0 0 0,-14 0 0 0 0,-122 20 0 0 0,32-2 0 0 0,-697 95 0 0 0,412-55 0 0 0,218-34 0 0 0,-343 48 0 0 0,-583 84 0 0 0,236 26 0 0 0,557-96 0 0 0,189-49 0 0 0,138-38 0 0 0,11-2 0 0 0,9 0 0 0 0,8-1 0 0 0,-1 0 0 0 0,0-1 0 0 0,0 0 0 0 0,1 0 0 0 0,-1-1 0 0 0,1 0 0 0 0,-1-1 0 0 0,12 0 0 0 0,57-7 0 0 0,-51 4 0 0 0,858-144 0 0 0,-517 77 0 0 0,92-13 0 0 0,908-159 0 0 0,83 55 0 0 0,-970 173 0 0 0,-284 13 0 0 0,-64 0-988 0 0,137 18 0 0 0,-257-16 994 0 0,0 1 0 0 0,0 0 0 0 0,-1 1 0 0 0,1 1 0 0 0,14 5 0 0 0,-21-7 6 0 0,-45 9 1308 0 0,-98 5-676 0 0,17-3-680 0 0,-564 52 36 0 0,599-60 0 0 0,-1042 38-135 0 0,190-12 1710 0 0,748-21-1383 0 0,-581 44 224 0 0,-304 82-416 0 0,1071-136-1 0 0,-60 10-1823 0 0,-110 32 0 0 0,150-34-2311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7:29.4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10 154 10135 0 0,'2'-47'1109'0'0,"1"12"3185"0"0,8-35-1 0 0,-11 68-2825 0 0,4 60-876 0 0,-2 0 0 0 0,-10 88 0 0 0,3-73-583 0 0,-1 26-1675 0 0,-7 172 2116 0 0,21-90-7819 0 0,-7-168 1125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7:29.8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11 315 10135 0 0,'0'0'464'0'0,"-10"-21"168"0"0,10 16-344 0 0,0 1 0 0 0,1 0 0 0 0,-1-1 0 0 0,1 1 0 0 0,0 0 0 0 0,0 0 0 0 0,1 0 1 0 0,-1 0-1 0 0,1 0 0 0 0,0 0 0 0 0,0 0 0 0 0,0 0 0 0 0,1 0 0 0 0,4-5 0 0 0,5-5 616 0 0,28-25 1 0 0,-37 35-908 0 0,24-19 298 0 0,0 1 0 0 0,2 1 0 0 0,0 1 0 0 0,1 2 0 0 0,1 1 0 0 0,35-14 0 0 0,-58 28-295 0 0,0 0 0 0 0,0 0 0 0 0,0 1 0 0 0,1 0 0 0 0,-1 0 0 0 0,1 1 0 0 0,-1 0 0 0 0,10 1 0 0 0,-13 0 0 0 0,0 1 0 0 0,0-1 0 0 0,0 1 0 0 0,-1 1 0 0 0,1-1 0 0 0,0 1 0 0 0,-1-1 0 0 0,1 1 0 0 0,-1 1 0 0 0,1-1 0 0 0,-1 0 0 0 0,0 1 0 0 0,0 0 0 0 0,0 0 0 0 0,4 5 0 0 0,-4-4 0 0 0,0 0 0 0 0,0 0 0 0 0,0 1 0 0 0,-1-1 0 0 0,1 1 0 0 0,-1 0 0 0 0,-1 0 0 0 0,1 0 0 0 0,-1 0 0 0 0,0 1 0 0 0,0-1 0 0 0,0 1 0 0 0,-1-1 0 0 0,1 1 0 0 0,-2 0 0 0 0,1-1 0 0 0,0 1 0 0 0,-1 0 0 0 0,0 0 0 0 0,-1-1 0 0 0,1 1 0 0 0,-1 0 0 0 0,0-1 0 0 0,0 1 0 0 0,-1-1 0 0 0,-3 10 0 0 0,-3 2 109 0 0,-1-1 0 0 0,0 1-1 0 0,-1-1 1 0 0,0-1 0 0 0,-2 0-1 0 0,1 0 1 0 0,-21 18 0 0 0,7-6 461 0 0,-3 1-270 0 0,-36 29-1 0 0,45-42-290 0 0,1-1 399 0 0,0-1 0 0 0,-38 19 0 0 0,4-3 400 0 0,45-25-806 0 0,-1 0 1 0 0,0 0-1 0 0,0-1 0 0 0,-1 0 1 0 0,1 0-1 0 0,-18 2 0 0 0,25-4-68 0 0,0-1 1 0 0,0 0-1 0 0,0 0 0 0 0,0 1 0 0 0,0-1 0 0 0,0 0 1 0 0,0 0-1 0 0,0 0 0 0 0,-1-1 0 0 0,1 1 1 0 0,0 0-1 0 0,0 0 0 0 0,-2-1 0 0 0,3 1 12 0 0,0 0 0 0 0,-1-1 0 0 0,1 1-1 0 0,0 0 1 0 0,0 0 0 0 0,0-1 0 0 0,-1 1-1 0 0,1 0 1 0 0,0-1 0 0 0,0 1 0 0 0,0 0-1 0 0,-1 0 1 0 0,1-1 0 0 0,0 1 0 0 0,0 0-1 0 0,0-1 1 0 0,0 1 0 0 0,0 0 0 0 0,0-1 0 0 0,0 1-1 0 0,0 0 1 0 0,0-1 0 0 0,0 1 0 0 0,0 0-1 0 0,0-1 1 0 0,0 1 0 0 0,0-1 0 0 0,12-22-3436 0 0,-10 20 2889 0 0,15-24-1935 0 0,0 0-22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7:30.3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126 66 8287 0 0,'6'-21'634'0'0,"8"-23"7203"0"0,-13 62-6300 0 0,-32 218 1680 0 0,11-106-3258 0 0,5-46 41 0 0,-41 131 0 0 0,53-205-190 0 0,-14 52 537 0 0,13-20-3192 0 0,4-34 1331 0 0,1-7-20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7:30.6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104 0 13823 0 0,'-5'7'675'0'0,"2"-2"-577"0"0,0 0 0 0 0,1 0 0 0 0,0 0 0 0 0,0 0-1 0 0,0 1 1 0 0,0-1 0 0 0,1 0 0 0 0,-1 7 0 0 0,-2 49-167 0 0,2-13 94 0 0,-7 78 1039 0 0,8-81-738 0 0,-2 0-1 0 0,-16 73 0 0 0,5-46-496 0 0,-4 15-2451 0 0,8-67 1599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7:30.9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1 217 13823 0 0,'1'-9'675'0'0,"10"-11"-351"0"0,0 0 0 0 0,2 1 1 0 0,0 1-1 0 0,0 0 0 0 0,2 1 0 0 0,25-23 0 0 0,-33 34-106 0 0,0 0 0 0 0,0 1-1 0 0,1 0 1 0 0,-1 0 0 0 0,1 1-1 0 0,1 0 1 0 0,-1 0-1 0 0,0 1 1 0 0,1 0 0 0 0,15-3-1 0 0,-17 4-199 0 0,-1 1-1 0 0,1 1 1 0 0,0-1-1 0 0,-1 1 1 0 0,1 0-1 0 0,0 0 1 0 0,0 1-1 0 0,-1 0 0 0 0,1 0 1 0 0,0 1-1 0 0,-1 0 1 0 0,1 0-1 0 0,-1 0 1 0 0,11 6-1 0 0,-14-6-6 0 0,3 1-13 0 0,-1 0 0 0 0,0 1 0 0 0,-1-1 0 0 0,1 1 0 0 0,6 6 0 0 0,-10-8 60 0 0,1 0 0 0 0,-1 0 0 0 0,0 1 1 0 0,0-1-1 0 0,0 0 0 0 0,0 1 1 0 0,0-1-1 0 0,0 1 0 0 0,0-1 0 0 0,-1 1 1 0 0,0-1-1 0 0,1 1 0 0 0,-1 0 0 0 0,0-1 1 0 0,0 5-1 0 0,-1 3 53 0 0,-1-1 0 0 0,0 1 0 0 0,0-1 0 0 0,0 1 0 0 0,-2-1 0 0 0,1 0 0 0 0,-1 0 0 0 0,0 0 0 0 0,-1 0 1 0 0,-6 8-1 0 0,-9 11-194 0 0,-34 38 1 0 0,45-56 142 0 0,-61 60-60 0 0,49-52 0 0 0,1 1 0 0 0,1 1 0 0 0,-27 37 0 0 0,46-56 0 0 0,-1 0 0 0 0,1 0 0 0 0,-1 0 0 0 0,1 0 0 0 0,0 0 0 0 0,-1 0 0 0 0,1 0 0 0 0,0 0 0 0 0,-1 0 0 0 0,1 0 0 0 0,0 0 0 0 0,0 0 0 0 0,0 0 0 0 0,0 0 0 0 0,0 0 0 0 0,0 0 0 0 0,0 0 0 0 0,1 0 0 0 0,-1 0 0 0 0,0 0 0 0 0,0 0 0 0 0,2 2 0 0 0,-1-1 0 0 0,0 0 0 0 0,1 0 0 0 0,-1 0 0 0 0,1 0 0 0 0,0 0 0 0 0,0 0 0 0 0,-1 0 0 0 0,1 0 0 0 0,3 1 0 0 0,4 3 0 0 0,1-1 0 0 0,0 1 0 0 0,13 4 0 0 0,-23-10 0 0 0,25 8 0 0 0,1-1 0 0 0,0-1 0 0 0,1-1 0 0 0,-1-1 0 0 0,31 0 0 0 0,37 6 0 0 0,-71-6-1429 0 0,0 0-5718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56:21.31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152 71 6447 0 0,'0'0'4619'0'0,"0"11"-4454"0"0,-4 79-165 0 0,-33 174 0 0 0,12-109 0 0 0,19-111 0 0 0,-32 278 0 0 0,15-47 0 0 0,21-254 480 0 0,-2 0 0 0 0,-8 30 0 0 0,12-49-37 0 0,-1-1-294 0 0,1-1-148 0 0,0 1-1 0 0,0-1 1 0 0,0 0-1 0 0,0 1 0 0 0,0-1 1 0 0,0 0-1 0 0,1 0 1 0 0,-1 1-1 0 0,0-1 0 0 0,0 0 1 0 0,0 0-1 0 0,0 1 1 0 0,0-1-1 0 0,0 0 0 0 0,0 0 1 0 0,0 1-1 0 0,1-1 1 0 0,-1 0-1 0 0,0 0 0 0 0,0 0 1 0 0,0 1-1 0 0,1-1 1 0 0,-1 0-1 0 0,0 0 0 0 0,0 0 1 0 0,0 0-1 0 0,1 1 1 0 0,-1-1-1 0 0,0 0 1 0 0,0 0-1 0 0,1 0 0 0 0,-1 0 1 0 0,0 0-1 0 0,0 0 1 0 0,1 0-1 0 0,-1 0 0 0 0,0 0 1 0 0,1 0-1 0 0,-1 0 1 0 0,0 0-1 0 0,0 0 0 0 0,1 0 1 0 0,-1 0-1 0 0,0 0 1 0 0,0 0-1 0 0,1 0 0 0 0,-1 0 1 0 0,1 0-1 0 0,12-4-3 0 0,-12 4 2 0 0,47-17 253 0 0,-19 6 197 0 0,2 1 0 0 0,0 1 0 0 0,50-7 0 0 0,-13 12-449 0 0,77 6 0 0 0,13-1 0 0 0,51-11 0 0 0,-10 6 0 0 0,-105 4 0 0 0,105-14 0 0 0,-158 10 0 0 0,1 2 0 0 0,0 3 0 0 0,44 5 0 0 0,-2-1 0 0 0,-69-3 0 0 0,-8-2 0 0 0,-1 1 0 0 0,1-1 0 0 0,0 0 0 0 0,0-1 0 0 0,-1 0 0 0 0,1 0 0 0 0,10-3 0 0 0,-7 1 0 0 0,-1-3 0 0 0,-8 5 15 0 0,1 0 0 0 0,-1 0 0 0 0,1-1 0 0 0,-1 1 0 0 0,1-1 0 0 0,-1 1 0 0 0,0-1 0 0 0,0 0-1 0 0,0 1 1 0 0,0-1 0 0 0,0 0 0 0 0,0 0 0 0 0,0 0 0 0 0,-1 0 0 0 0,1 0 0 0 0,-1 0 0 0 0,1 0 0 0 0,-1 0-1 0 0,1-3 1 0 0,0-2 130 0 0,3-31 411 0 0,0 1 0 0 0,-3-46-1 0 0,-10-80-598 0 0,-1-20 24 0 0,25-253 19 0 0,-17 278 0 0 0,2 155 0 0 0,1 1 0 0 0,-1-1 0 0 0,-1 0 0 0 0,1 0 0 0 0,0 1 0 0 0,-1-1 0 0 0,1 0 0 0 0,-1 1 0 0 0,0-1 0 0 0,0 0 0 0 0,0 1 0 0 0,0-1 0 0 0,0 1 0 0 0,-1 0 0 0 0,-1-4 0 0 0,0 5 0 0 0,1 0 0 0 0,-1-1 0 0 0,1 1 0 0 0,-1 0 0 0 0,0 0 0 0 0,0 0 0 0 0,1 1 0 0 0,-1-1 0 0 0,0 1 0 0 0,0-1 0 0 0,0 1 0 0 0,-3 0 0 0 0,-38 2 0 0 0,37-2 0 0 0,-11 0-308 0 0,1-1 0 0 0,0-1 0 0 0,-30-6 0 0 0,17 2-286 0 0,-47-4 379 0 0,-1 4 0 0 0,-108 6 0 0 0,-14-1-1338 0 0,126-2 1262 0 0,0 4 0 0 0,0 3 0 0 0,0 3 0 0 0,-84 20-1 0 0,-29 4-425 0 0,171-29-3374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7:32.1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20 11975 0 0,'0'0'902'0'0,"2"-1"-604"0"0,20-17 5334 0 0,-21 18-5120 0 0,11 41 1623 0 0,-12-13-2136 0 0,0 0 0 0 0,-2 0-1 0 0,-1 0 1 0 0,-1-1 0 0 0,-10 37 0 0 0,6-32-39 0 0,4-7-2098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7:32.5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245 184 11975 0 0,'0'0'576'0'0,"7"-14"150"0"0,2-15-379 0 0,-7 22 491 0 0,-1 0 1 0 0,0 0-1 0 0,0 0 0 0 0,-1 0 0 0 0,0 1 0 0 0,0-1 1 0 0,-2-13-1 0 0,1 15-578 0 0,1 0 0 0 0,-2 0 1 0 0,1 1-1 0 0,0-1 0 0 0,-1 0 1 0 0,0 1-1 0 0,0-1 0 0 0,0 1 1 0 0,-4-5-1 0 0,5 7-229 0 0,-1 0 0 0 0,0 0 0 0 0,0 1-1 0 0,0-1 1 0 0,-1 0 0 0 0,1 1 0 0 0,0-1 0 0 0,-1 1 0 0 0,1 0-1 0 0,0 0 1 0 0,-1 0 0 0 0,0 0 0 0 0,1 0 0 0 0,-1 1 0 0 0,1-1 0 0 0,-1 1-1 0 0,0 0 1 0 0,-3-1 0 0 0,2 1-31 0 0,-1 0 0 0 0,1 1 0 0 0,-1-1 0 0 0,1 1 0 0 0,-1 0 0 0 0,1 0 0 0 0,0 0 0 0 0,-1 1 0 0 0,1-1 0 0 0,0 1 0 0 0,0 0 0 0 0,0 0 0 0 0,0 1 0 0 0,0-1 0 0 0,1 1 0 0 0,-1 0 0 0 0,1 0 0 0 0,-1 0 0 0 0,1 0 0 0 0,0 0 0 0 0,0 1 0 0 0,1-1 0 0 0,-1 1 0 0 0,1 0 0 0 0,0 0 0 0 0,-2 5 0 0 0,-3 5 0 0 0,1 1 0 0 0,1 0 0 0 0,0 0 0 0 0,2 1 0 0 0,-1 0 0 0 0,0 16 0 0 0,-2 51 0 0 0,7 115 0 0 0,-4-4-230 0 0,-5-112-2369 0 0,6-74 1847 0 0,0 0 1 0 0,0 0-1 0 0,0-1 1 0 0,-1 0 0 0 0,-1 1-1 0 0,1-1 1 0 0,-1 0-1 0 0,0 0 1 0 0,-6 6-1 0 0,0-1-784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7:32.9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1 287 11975 0 0,'4'-20'902'0'0,"-1"14"-831"0"0,-1 0 0 0 0,1 0-1 0 0,0 0 1 0 0,0 1 0 0 0,0-1 0 0 0,1 1 0 0 0,0 0 0 0 0,8-8 0 0 0,42-34 3202 0 0,-15 16-726 0 0,-28 23-2303 0 0,0 0 0 0 0,0 1 0 0 0,1 0-1 0 0,0 0 1 0 0,1 2 0 0 0,-1 0 0 0 0,18-6 0 0 0,23-9-59 0 0,-18 6-754 0 0,20-9-1655 0 0,-31 8 1201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7:36.0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120 224 4607 0 0,'4'-7'407'0'0,"35"-54"440"0"0,62-71 7617 0 0,-83 109-7566 0 0,-17 22 1082 0 0,-10 27-1808 0 0,-76 152-172 0 0,9-31 1248 0 0,-9 22-448 0 0,79-154-800 0 0,1 0 0 0 0,0 0 0 0 0,-4 26 0 0 0,8-34 0 0 0,0 0 0 0 0,1-1 0 0 0,0 1 0 0 0,0 0 0 0 0,0 0 0 0 0,1 0 0 0 0,0-1 0 0 0,0 1 0 0 0,1 0 0 0 0,-1-1 0 0 0,4 7 0 0 0,-4-11-35 0 0,0 0 0 0 0,0-1 0 0 0,1 1 0 0 0,-1 0 0 0 0,0-1 0 0 0,1 1-1 0 0,0-1 1 0 0,-1 0 0 0 0,1 1 0 0 0,0-1 0 0 0,-1 0 0 0 0,1 0 0 0 0,0 0 0 0 0,0 0 0 0 0,0-1-1 0 0,0 1 1 0 0,0 0 0 0 0,0-1 0 0 0,0 1 0 0 0,0-1 0 0 0,0 0 0 0 0,0 0 0 0 0,0 1 0 0 0,0-2 0 0 0,1 1-1 0 0,-1 0 1 0 0,0 0 0 0 0,0-1 0 0 0,0 1 0 0 0,0-1 0 0 0,2 0 0 0 0,3-1-378 0 0,0 0 0 0 0,-1-1 0 0 0,1 1 0 0 0,-1-1 0 0 0,0-1 0 0 0,0 1 0 0 0,0-1 0 0 0,6-5 0 0 0,0-2-611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7:36.6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 60 11975 0 0,'1'-1'84'0'0,"1"-1"-1"0"0,0 1 0 0 0,0-1 0 0 0,-1 0 1 0 0,1 0-1 0 0,-1 0 0 0 0,1 0 0 0 0,-1 0 1 0 0,0 0-1 0 0,0 0 0 0 0,2-4 0 0 0,-1 1 67 0 0,0 0 0 0 0,1 0 0 0 0,0 0 0 0 0,6-7-1 0 0,-8 11 847 0 0,1 24 540 0 0,-8 11-729 0 0,-2-1 0 0 0,-2 0 1 0 0,-16 39-1 0 0,19-52-868 0 0,-31 88 61 0 0,36-98 0 0 0,2-9 0 0 0,0-1 0 0 0,0 0 0 0 0,-1 0 0 0 0,1 0 0 0 0,0 0 0 0 0,0 1 0 0 0,0-1 0 0 0,0 0 0 0 0,0 0 0 0 0,0 0 0 0 0,0 1 0 0 0,0-1 0 0 0,0 0 0 0 0,1 0 0 0 0,-1 0 0 0 0,0 1 0 0 0,0-1 0 0 0,0 0 0 0 0,0 0 0 0 0,0 0 0 0 0,0 0 0 0 0,0 1 0 0 0,0-1 0 0 0,0 0 0 0 0,1 0 0 0 0,-1 0 0 0 0,0 0 0 0 0,0 0 0 0 0,0 1 0 0 0,0-1 0 0 0,0 0 0 0 0,1 0 0 0 0,-1 0 0 0 0,0 0 0 0 0,0 0 0 0 0,0 0 0 0 0,1 0 0 0 0,-1 0 0 0 0,0 0 0 0 0,0 0 0 0 0,0 0 0 0 0,0 0 0 0 0,1 0 0 0 0,-1 0 0 0 0,0 0 0 0 0,0 0 0 0 0,0 0 0 0 0,1 0 0 0 0,-1 0 0 0 0,0 0 0 0 0,0 0 0 0 0,0 0 0 0 0,1 0 0 0 0,-1 0 0 0 0,0 0 0 0 0,0 0 0 0 0,0 0 0 0 0,0 0 0 0 0,1 0 0 0 0,-1-1 0 0 0,0 1 0 0 0,0 0 0 0 0,0 0 0 0 0,0 0 0 0 0,10-6 0 0 0,19-18 0 0 0,27-29 0 0 0,5-4 0 0 0,-48 44 0 0 0,9-10 0 0 0,-21 23 0 0 0,0-1 0 0 0,0 0 0 0 0,0 0 0 0 0,0 0 0 0 0,0 1 0 0 0,0-1 0 0 0,0 1 0 0 0,0-1 0 0 0,0 1 0 0 0,0-1 0 0 0,0 1 0 0 0,0-1 0 0 0,1 1 0 0 0,-1 0 0 0 0,0 0 0 0 0,0 0 0 0 0,0 0 0 0 0,2 0 0 0 0,-2 0 0 0 0,0 0 0 0 0,-1 1 0 0 0,1-1 0 0 0,-1 1 0 0 0,1-1 0 0 0,-1 1 0 0 0,1-1 0 0 0,-1 1 0 0 0,1-1 0 0 0,-1 1 0 0 0,0-1 0 0 0,1 1 0 0 0,-1 0 0 0 0,0-1 0 0 0,1 1 0 0 0,-1 0 0 0 0,0-1 0 0 0,0 1 0 0 0,0 0 0 0 0,1-1 0 0 0,-1 1 0 0 0,0 0 0 0 0,0 0 0 0 0,0-1 0 0 0,0 1 0 0 0,0 0 0 0 0,0-1 0 0 0,-1 1 0 0 0,1 0 0 0 0,0-1 0 0 0,-1 2 0 0 0,1-1 0 0 0,-2 80 72 0 0,2-80 1296 0 0,3-2-1329 0 0,0 0 0 0 0,0 0 0 0 0,0 0 0 0 0,0 0 0 0 0,0-1 0 0 0,0 0 0 0 0,-1 1 0 0 0,1-1 0 0 0,0 0-1 0 0,-1 0 1 0 0,1-1 0 0 0,-1 1 0 0 0,0 0 0 0 0,0-1 0 0 0,2-2 0 0 0,21-18-54 0 0,-8 12 15 0 0,-15 9 0 0 0,1 0 0 0 0,0 0 0 0 0,-1 1 0 0 0,1-1 0 0 0,0 1 0 0 0,0-1 0 0 0,0 1 0 0 0,0 0 0 0 0,0 0 0 0 0,0 1 0 0 0,0-1 0 0 0,0 0 0 0 0,0 1 0 0 0,5 0 0 0 0,-5 0 0 0 0,0 0 0 0 0,-1 0 0 0 0,1 0 0 0 0,0 0 0 0 0,-1 1 0 0 0,1-1 0 0 0,0 1 0 0 0,-1-1 0 0 0,1 1 0 0 0,0 0 0 0 0,-1 0 0 0 0,0 1 0 0 0,1-1 0 0 0,-1 0 0 0 0,4 3 0 0 0,-3-1 0 0 0,-1 1 0 0 0,1-1 0 0 0,-1 1 0 0 0,1-1 0 0 0,-1 1 0 0 0,0 0 0 0 0,0 0 0 0 0,-1 0 0 0 0,2 5 0 0 0,-3-9-3 0 0,1 4-13 0 0,1-1-1 0 0,-1 1 1 0 0,1-1 0 0 0,0 0 0 0 0,0 0-1 0 0,0 0 1 0 0,4 5 0 0 0,-5-8-182 0 0,-1 1 0 0 0,1-1 0 0 0,0 1 0 0 0,0 0 0 0 0,-1-1 0 0 0,1 1 0 0 0,0-1 1 0 0,0 0-1 0 0,0 1 0 0 0,0-1 0 0 0,0 0 0 0 0,0 1 0 0 0,-1-1 0 0 0,1 0 0 0 0,2 0 0 0 0,3 0-4550 0 0,0-3-1052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7:37.2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9 594 11975 0 0,'0'0'1200'0'0,"-9"-24"1754"0"0,11 19-2690 0 0,-1 0-1 0 0,1 0 1 0 0,0 1 0 0 0,0-1 0 0 0,0 1 0 0 0,1-1 0 0 0,0 1 0 0 0,0 0 0 0 0,0 0 0 0 0,0 0 0 0 0,1 0 0 0 0,-1 1 0 0 0,1-1 0 0 0,0 1 0 0 0,0 0 0 0 0,0 0 0 0 0,7-3 0 0 0,-6 3-227 0 0,0 0 0 0 0,0 1 0 0 0,0 0 0 0 0,0 0 0 0 0,1 0-1 0 0,-1 0 1 0 0,1 1 0 0 0,-1 0 0 0 0,1 0 0 0 0,-1 0 0 0 0,1 1 0 0 0,0 0 0 0 0,-1 0 0 0 0,1 0 0 0 0,9 2 0 0 0,-11-1-36 0 0,0 1 0 0 0,0-1 0 0 0,-1 0 0 0 0,1 1 0 0 0,0 0 1 0 0,-1 0-1 0 0,1 0 0 0 0,-1 0 0 0 0,0 1 0 0 0,0-1 0 0 0,0 1 0 0 0,0 0 0 0 0,0 0 0 0 0,3 4 0 0 0,-5-4 77 0 0,1-1 0 0 0,-1 0-1 0 0,0 1 1 0 0,0-1 0 0 0,-1 1 0 0 0,1-1 0 0 0,0 1-1 0 0,-1-1 1 0 0,0 1 0 0 0,0-1 0 0 0,1 1-1 0 0,-1 0 1 0 0,-1-1 0 0 0,1 1 0 0 0,0-1 0 0 0,-1 1-1 0 0,1-1 1 0 0,-1 1 0 0 0,0-1 0 0 0,0 1-1 0 0,0-1 1 0 0,0 1 0 0 0,-2 2 0 0 0,-3 7-48 0 0,-2-1 0 0 0,1 0 0 0 0,-1-1 0 0 0,-1 1 0 0 0,-16 15 0 0 0,20-22-31 0 0,0 1 0 0 0,0-1 0 0 0,0-1 0 0 0,0 1 0 0 0,0-1 0 0 0,-1 0 0 0 0,0 0 0 0 0,1 0 0 0 0,-1-1 0 0 0,0 0 0 0 0,0 0 0 0 0,0-1 0 0 0,-1 1 0 0 0,-7-1 0 0 0,12 0 4 0 0,1-1-1 0 0,-1 0 0 0 0,1 0 1 0 0,-1-1-1 0 0,1 1 1 0 0,-1 0-1 0 0,1 0 1 0 0,-1-1-1 0 0,1 1 0 0 0,-1-1 1 0 0,1 1-1 0 0,0-1 1 0 0,-1 0-1 0 0,1 1 1 0 0,0-1-1 0 0,-1 0 0 0 0,1 0 1 0 0,0 0-1 0 0,0 0 1 0 0,0 0-1 0 0,0 0 1 0 0,0 0-1 0 0,0-1 0 0 0,-1 0 1 0 0,1-1-35 0 0,0 0 0 0 0,0 1 0 0 0,0-1 0 0 0,1 0 0 0 0,-1 0 0 0 0,1 0 0 0 0,0 0 0 0 0,-1 0 0 0 0,1 0 0 0 0,1 0 1 0 0,-1-4-1 0 0,3-7-701 0 0,0 0 1 0 0,1 1 0 0 0,10-26-1 0 0,5 0-2187 0 0,1 0 0 0 0,42-58 0 0 0,-42 68 1908 0 0,8-20-728 0 0,-19 32 955 0 0,1 0 0 0 0,11-15-1 0 0,75-81-1986 0 0,3 4 8172 0 0,-76 86 2331 0 0,-21 25-7563 0 0,-1 0 0 0 0,1 0 0 0 0,-1 1 0 0 0,0-1 0 0 0,0 0 0 0 0,0 0 0 0 0,0 0 0 0 0,-1 1 0 0 0,1-1 1 0 0,-1 0-1 0 0,1 1 0 0 0,-1-1 0 0 0,0 1 0 0 0,0-1 0 0 0,0 0 0 0 0,0 5 0 0 0,-9 43 715 0 0,6-37-526 0 0,-21 103 1500 0 0,-22 123-1050 0 0,44-225-807 0 0,1-1 0 0 0,0 1 0 0 0,2 0 0 0 0,1 21 0 0 0,-1-31 0 0 0,-1 0 0 0 0,1 0 0 0 0,0 0 0 0 0,0-1 0 0 0,0 1 0 0 0,1 0 0 0 0,-1 0 0 0 0,1-1 0 0 0,0 1 0 0 0,0-1 0 0 0,0 0 0 0 0,0 0 0 0 0,0 1 0 0 0,1-1 0 0 0,0-1 0 0 0,-1 1 0 0 0,1 0 0 0 0,0-1 0 0 0,0 1 0 0 0,6 2 0 0 0,-6-4-40 0 0,0 0 0 0 0,0 0 0 0 0,0-1 0 0 0,0 1-1 0 0,0-1 1 0 0,0 0 0 0 0,0 0 0 0 0,0 0 0 0 0,0 0 0 0 0,1 0 0 0 0,-1-1-1 0 0,0 1 1 0 0,0-1 0 0 0,0 0 0 0 0,0 0 0 0 0,0 0 0 0 0,-1 0-1 0 0,6-4 1 0 0,0 1-165 0 0,-1 0 1 0 0,0-1-1 0 0,0 0 0 0 0,-1-1 0 0 0,11-10 0 0 0,-9 3-600 0 0,-6 2-2647 0 0,-2 1 1917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7:37.6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1 203 11975 0 0,'0'0'902'0'0,"9"-17"-492"0"0,-7 14-233 0 0,0 0-1 0 0,1 0 1 0 0,-1 0-1 0 0,1 0 1 0 0,0 1-1 0 0,0-1 1 0 0,0 1-1 0 0,0 0 1 0 0,1 0-1 0 0,4-3 1 0 0,38-14 2590 0 0,-35 15-2472 0 0,37-15 1036 0 0,65-25 645 0 0,-39 10-3487 0 0,-38 16-157 0 0,-27 15 500 0 0,-1 0 1 0 0,1 0-1 0 0,-1 0 1 0 0,1 1 0 0 0,9 0-1 0 0,-15 1 787 0 0,0 1 1 0 0,0 0-1 0 0,1 0 0 0 0,-1 0 0 0 0,0 1 0 0 0,0-1 0 0 0,0 1 0 0 0,0-1 0 0 0,0 1 0 0 0,0 0 0 0 0,0 0 1 0 0,0 1-1 0 0,0-1 0 0 0,0 1 0 0 0,4 2 0 0 0,-4-1 376 0 0,-1-1 1 0 0,0 0-1 0 0,0 1 0 0 0,1 0 1 0 0,-1-1-1 0 0,-1 1 0 0 0,1 0 1 0 0,0 0-1 0 0,-1 0 0 0 0,3 6 1 0 0,-1 2 767 0 0,-1-1-1 0 0,0 1 1 0 0,-1-1 0 0 0,0 1 0 0 0,0 0-1 0 0,-1-1 1 0 0,0 1 0 0 0,-1 0 0 0 0,0-1 0 0 0,-5 19-1 0 0,1-10 114 0 0,-1 0 0 0 0,-1-1-1 0 0,0 0 1 0 0,-20 34 0 0 0,27-51-1387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7:37.9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10 196 15663 0 0,'0'0'356'0'0,"-5"-20"860"0"0,4 14-1085 0 0,0-1 1 0 0,0-1-1 0 0,0 1 0 0 0,1 0 0 0 0,0 0 0 0 0,0 0 1 0 0,1 0-1 0 0,0 0 0 0 0,0 0 0 0 0,1 0 0 0 0,0 0 0 0 0,0 0 1 0 0,0 1-1 0 0,1-1 0 0 0,0 1 0 0 0,6-11 0 0 0,-5 12-1052 0 0,0 0-1 0 0,1 0 0 0 0,-1 1 0 0 0,1-1 0 0 0,0 1 0 0 0,10-8 1 0 0,1 3-4693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7:38.2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 68 13823 0 0,'-30'9'1992'0'0,"21"-8"13"0"0,22-8-1010 0 0,102-43 1645 0 0,-103 45-2637 0 0,0 2-1 0 0,1-1 1 0 0,-1 1-1 0 0,1 1 1 0 0,0 0-1 0 0,13 0 1 0 0,-23 2-3 0 0,0 0 0 0 0,0 0-1 0 0,0 0 1 0 0,-1 0 0 0 0,1 1 0 0 0,0-1 0 0 0,0 1 0 0 0,0 0 0 0 0,-1 0 0 0 0,1 0 0 0 0,0 0 0 0 0,-1 0 0 0 0,1 0 0 0 0,-1 1 0 0 0,1-1 0 0 0,-1 1 0 0 0,0 0 0 0 0,1 0 0 0 0,-1 0 0 0 0,0 0 0 0 0,0 0 0 0 0,-1 0 0 0 0,1 0 0 0 0,0 1 0 0 0,-1-1 0 0 0,1 1-1 0 0,-1-1 1 0 0,0 1 0 0 0,0-1 0 0 0,0 1 0 0 0,0 0 0 0 0,0 0 0 0 0,0 3 0 0 0,-1-1 108 0 0,0 1 0 0 0,0-1 0 0 0,0 0-1 0 0,-1 0 1 0 0,0 1 0 0 0,0-1 0 0 0,0 0-1 0 0,-1 0 1 0 0,1 0 0 0 0,-1 0 0 0 0,-1 0 0 0 0,1-1-1 0 0,-1 1 1 0 0,1 0 0 0 0,-1-1 0 0 0,0 0 0 0 0,-1 0-1 0 0,-4 5 1 0 0,-1 0 185 0 0,0 0-1 0 0,0 0 1 0 0,-1-2-1 0 0,0 1 1 0 0,-1-1 0 0 0,-18 9-1 0 0,23-13-426 0 0,-1-1-1 0 0,1 1 1 0 0,-1-2-1 0 0,1 1 1 0 0,-1-1-1 0 0,0 0 1 0 0,-13 0-1 0 0,19-1 106 0 0,0 0-1 0 0,-1 1 0 0 0,1-1 1 0 0,-1-1-1 0 0,1 1 1 0 0,0 0-1 0 0,-1 0 0 0 0,1 0 1 0 0,-1-1-1 0 0,1 1 1 0 0,0-1-1 0 0,-1 1 0 0 0,1-1 1 0 0,0 1-1 0 0,0-1 1 0 0,-1 0-1 0 0,1 0 0 0 0,0 1 1 0 0,0-1-1 0 0,0 0 1 0 0,0 0-1 0 0,0 0 0 0 0,0 0 1 0 0,0 0-1 0 0,0-1 1 0 0,1 1-1 0 0,-1 0 0 0 0,0 0 1 0 0,1-1-1 0 0,-1 1 1 0 0,1 0-1 0 0,-1-1 0 0 0,1 1 1 0 0,-1 0-1 0 0,1-1 1 0 0,0 1-1 0 0,0 0 0 0 0,0-1 1 0 0,0 1-1 0 0,0-1 1 0 0,0 1-1 0 0,0 0 0 0 0,0-1 1 0 0,1-1-1 0 0,0-4-298 0 0,1 1 1 0 0,0-1-1 0 0,1 1 0 0 0,-1-1 0 0 0,1 1 0 0 0,0 0 0 0 0,1 0 1 0 0,-1 0-1 0 0,1 0 0 0 0,7-7 0 0 0,14-16-5166 0 0,-23 27 4858 0 0,15-16-5164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7:38.6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10135 0 0,'14'13'770'0'0,"-9"-7"-549"0"0,1 1 1 0 0,-2-1 0 0 0,1 1 0 0 0,-1 0 0 0 0,0 0-1 0 0,5 13 1 0 0,-8-15 94 0 0,1 0-1 0 0,-1 0 1 0 0,-1 1-1 0 0,1-1 1 0 0,-1 0-1 0 0,0 0 1 0 0,0 1-1 0 0,0-1 1 0 0,-1 0-1 0 0,0 1 1 0 0,-1 5-1 0 0,-4 15 579 0 0,2-7 709 0 0,-12 34 0 0 0,16-52-1504 0 0,-1-1-1 0 0,1 1 1 0 0,0-1 0 0 0,0 0-1 0 0,0 1 1 0 0,-1-1 0 0 0,1 1-1 0 0,0-1 1 0 0,0 1 0 0 0,0-1-1 0 0,0 1 1 0 0,0-1 0 0 0,0 1-1 0 0,0 0 1 0 0,0-1-1 0 0,0 1 1 0 0,0-1 0 0 0,0 1-1 0 0,0-1 1 0 0,0 1 0 0 0,0-1-1 0 0,0 1 1 0 0,0-1 0 0 0,1 1-1 0 0,-1-1 1 0 0,0 1 0 0 0,1 0-1 0 0,0-1-57 0 0,-1 0 0 0 0,1 0 0 0 0,0 1 0 0 0,0-1 0 0 0,-1 0 0 0 0,1 0 0 0 0,0 0 0 0 0,0 0-1 0 0,-1 0 1 0 0,1 0 0 0 0,0 0 0 0 0,0 0 0 0 0,-1 0 0 0 0,1-1 0 0 0,0 1 0 0 0,1-1 0 0 0,34-16-573 0 0,-31 14 782 0 0,31-16-250 0 0,51-38 0 0 0,-83 55 0 0 0,0 0 0 0 0,0 0 0 0 0,0 0 0 0 0,0 0 0 0 0,0 1 0 0 0,0 0 0 0 0,0-1 0 0 0,0 1 0 0 0,7 0 0 0 0,-8 1 0 0 0,0 1 0 0 0,0-1 0 0 0,0 1 0 0 0,0-1 0 0 0,0 1 0 0 0,0 0 0 0 0,0 0 0 0 0,-1 1 0 0 0,1-1 0 0 0,0 1 0 0 0,-1-1 0 0 0,1 1 0 0 0,-1 0 0 0 0,0 0 0 0 0,1 0 0 0 0,-1 0 0 0 0,0 0 0 0 0,0 0 0 0 0,0 1 0 0 0,-1-1 0 0 0,1 1 0 0 0,2 3 0 0 0,1 5 0 0 0,0 1 0 0 0,-1 0 0 0 0,0 0 0 0 0,2 15 0 0 0,2 6 0 0 0,-6-25-59 0 0,0-3-156 0 0,-1 0-1 0 0,0 0 1 0 0,1 0-1 0 0,0-1 1 0 0,0 1-1 0 0,1 0 1 0 0,4 6-1 0 0,-6-9-794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56:23.04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1434 1 2759 0 0,'-277'130'166'0'0,"202"-89"-113"0"0,-110 78 0 0 0,-313 268 2075 0 0,390-289-1380 0 0,55-48-134 0 0,-61 45 0 0 0,90-78-405 0 0,11-6 126 0 0,-1-2-1 0 0,0 1 1 0 0,0-2 0 0 0,-20 9 0 0 0,23-12-170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7:38.9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1 133 15663 0 0,'0'0'1572'0'0,"21"-13"-1285"0"0,64-42 5418 0 0,-24 16-5413 0 0,-47 31-243 0 0,13-9-1771 0 0,-26 17-193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7:39.3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1 216 11975 0 0,'0'0'1083'0'0,"16"-15"-870"0"0,3 1 1244 0 0,1 1-1 0 0,34-18 1 0 0,-30 19-807 0 0,204-104-811 0 0,-203 101-6306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7:39.6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 11975 0 0,'0'0'547'0'0,"1"-1"-11"0"0,2-4-203 0 0,-2 4 1391 0 0,9 13 908 0 0,-5 7-1949 0 0,0 1 0 0 0,-1 0 0 0 0,-1 0 0 0 0,0 31 0 0 0,0-17 34 0 0,-1 15 349 0 0,-6 96 0 0 0,-20 46-5678 0 0,24-189 4530 0 0,0 26-6060 0 0,0-25 4606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7:40.0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87 919 0 0,'0'0'80'0'0,"2"-10"-80"0"0,-1 3 0 0 0,2-2 424 0 0,-1 0 72 0 0,-1 1 16 0 0,0-1 0 0 0,1 0-824 0 0,-1 1-160 0 0,2-1-32 0 0,0 0-8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7:40.3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1 199 8287 0 0,'0'0'7947'0'0,"7"-15"-6398"0"0,5 0-1071 0 0,1-1 0 0 0,0 2 0 0 0,0 0 0 0 0,2 1 0 0 0,-1 0 0 0 0,2 1 0 0 0,0 1 0 0 0,0 0 0 0 0,1 1 0 0 0,0 1 0 0 0,19-7 0 0 0,-13 9-802 0 0,37-7 1 0 0,-6 6-4640 0 0,-34 8 2917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7:41.2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15 200 11975 0 0,'0'0'576'0'0,"0"-14"150"0"0,3-2-899 0 0,-2 10 836 0 0,-1 0 1 0 0,2 0-1 0 0,-1 0 0 0 0,1 0 1 0 0,-1 0-1 0 0,5-8 0 0 0,-5 13-119 0 0,0-1-231 0 0,0 1 0 0 0,-1 0 1 0 0,1-1-1 0 0,0 1 0 0 0,0 0 0 0 0,0-1 0 0 0,0 1 0 0 0,0 0 0 0 0,0 0 0 0 0,1 0 0 0 0,-1 0 0 0 0,0 0 1 0 0,0 0-1 0 0,1 1 0 0 0,-1-1 0 0 0,0 0 0 0 0,3 0 0 0 0,-3 0 1155 0 0,0 2-1313 0 0,3 5-153 0 0,-1 0-1 0 0,1 0 1 0 0,-1 0 0 0 0,0 0 0 0 0,-1 0 0 0 0,0 1-1 0 0,0-1 1 0 0,0 1 0 0 0,-1 0 0 0 0,0-1 0 0 0,1 14-1 0 0,-2 2-2 0 0,-1-1 0 0 0,-5 27 0 0 0,3-31 0 0 0,-5 28-1189 0 0,-2-2 0 0 0,-18 49 0 0 0,6-19-117 0 0,21-71 316 0 0,6-39-7613 0 0,-4 30 7791 0 0,0 0 1 0 0,0 1-1 0 0,0-1 0 0 0,-1-12 0 0 0,-5-25-1823 0 0,-3-49 2675 0 0,7 69 1357 0 0,1 1 0 0 0,1-1 1 0 0,6-42-1 0 0,-5 56-615 0 0,1 1-1 0 0,0-1 0 0 0,1 1 1 0 0,0 0-1 0 0,0 0 0 0 0,1 1 1 0 0,0-1-1 0 0,7-9 0 0 0,-5 9-291 0 0,1 1-1 0 0,0-1 0 0 0,0 1 1 0 0,0 1-1 0 0,1-1 1 0 0,0 1-1 0 0,0 1 0 0 0,1 0 1 0 0,0 0-1 0 0,0 1 1 0 0,16-6-1 0 0,-23 11-460 0 0,0-1 0 0 0,1 0 0 0 0,-1 1 0 0 0,1-1 0 0 0,-1 1 0 0 0,1 0 0 0 0,0 0 0 0 0,-1 1 0 0 0,1-1 0 0 0,-1 1 0 0 0,0 0 0 0 0,1 0 0 0 0,-1 0 0 0 0,0 0 0 0 0,1 0 0 0 0,-1 1 0 0 0,0-1 0 0 0,0 1 0 0 0,0 0 0 0 0,0 0 0 0 0,3 3 0 0 0,-5-4-28 0 0,0 1 0 0 0,0 0 0 0 0,1 0 0 0 0,-1 0 0 0 0,0-1 0 0 0,-1 1 0 0 0,1 0 0 0 0,0 0 0 0 0,-1 0 0 0 0,1 0 0 0 0,-1 1 0 0 0,1-1 0 0 0,-1 0 0 0 0,0 0 0 0 0,0 0 0 0 0,0 0 0 0 0,0 0 0 0 0,0 0 0 0 0,-1 0 0 0 0,1 1 0 0 0,-1-1 0 0 0,1 0 0 0 0,-2 3 0 0 0,-3 7 0 0 0,0 0 0 0 0,-13 21 0 0 0,6-11 0 0 0,-26 50 568 0 0,19-37-75 0 0,1 1 1 0 0,-17 47-1 0 0,35-82-493 0 0,0 0 0 0 0,0 1 0 0 0,-1-1 0 0 0,1 0 0 0 0,0 1 0 0 0,0-1 0 0 0,0 0 0 0 0,1 1 0 0 0,-1-1 0 0 0,0 0 0 0 0,0 1 0 0 0,1-1 0 0 0,-1 0 0 0 0,1 0 0 0 0,-1 1 0 0 0,1-1 0 0 0,-1 0 0 0 0,1 0 0 0 0,0 0 0 0 0,0 0 0 0 0,-1 0 0 0 0,1 0 0 0 0,0 0 0 0 0,0 0 0 0 0,0 0 0 0 0,2 1 0 0 0,1 1 0 0 0,1-1 0 0 0,-1 0 0 0 0,1-1 0 0 0,-1 1 0 0 0,1-1 0 0 0,-1 0 0 0 0,1 0 0 0 0,0 0 0 0 0,0-1 0 0 0,-1 1 0 0 0,1-1 0 0 0,8-1 0 0 0,3-1 0 0 0,-1-1 0 0 0,23-6 0 0 0,-12 2-95 0 0,-21 7 30 0 0,0-1 0 0 0,0-1 0 0 0,0 1 0 0 0,0-1 0 0 0,0 0 0 0 0,0 0 0 0 0,-1 0 0 0 0,1 0-1 0 0,-1-1 1 0 0,1 0 0 0 0,5-5 0 0 0,11-11-651 0 0,0 0 0 0 0,-2-2 0 0 0,-1 0 0 0 0,17-23 0 0 0,-6 4-331 0 0,-19 29 382 0 0,-2 0 0 0 0,0-1-1 0 0,0 0 1 0 0,-1 0 0 0 0,-1 0 0 0 0,7-17-1 0 0,-5 12 648 0 0,-7 13 56 0 0,0-14 329 0 0,0 18-178 0 0,-1 0 1 0 0,0 0-1 0 0,0 0 1 0 0,0-1-1 0 0,0 1 1 0 0,0 0-1 0 0,0-1 1 0 0,0 1-1 0 0,0 0 1 0 0,0 0-1 0 0,0-1 1 0 0,0 1-1 0 0,0 0 1 0 0,0 0-1 0 0,0-1 1 0 0,0 1-1 0 0,0 0 1 0 0,0-1-1 0 0,0 1 1 0 0,0 0 0 0 0,0 0-1 0 0,0-1 1 0 0,0 1-1 0 0,0 0 1 0 0,-1 0-1 0 0,1-1 1 0 0,0 1-1 0 0,0 0 1 0 0,0 0-1 0 0,0 0 1 0 0,-1-1-1 0 0,1 1 1 0 0,0 0-1 0 0,0 0 1 0 0,-1 0-1 0 0,1 0 1 0 0,0-1-1 0 0,-11 7 975 0 0,-9 18-1732 0 0,14-12 684 0 0,-1-1 0 0 0,2 1-1 0 0,-1 1 1 0 0,2-1 0 0 0,0 1 0 0 0,0-1 0 0 0,1 1-1 0 0,-2 21 1 0 0,3-11 118 0 0,1 1-1 0 0,1 0 1 0 0,7 43-1 0 0,-7-61-233 0 0,1-1 0 0 0,0 0 0 0 0,1 1 0 0 0,-1-1 0 0 0,1 0 0 0 0,0 0 0 0 0,0 0 0 0 0,1-1 0 0 0,-1 1 0 0 0,1 0 0 0 0,0-1 0 0 0,0 0 0 0 0,1 0 0 0 0,-1 0 0 0 0,1 0 0 0 0,0 0 0 0 0,0-1 0 0 0,0 1 0 0 0,1-1 0 0 0,7 4 0 0 0,-10-6 0 0 0,0-1 0 0 0,0 1 0 0 0,0-1 0 0 0,0 0 0 0 0,0 0 0 0 0,0 0 0 0 0,0 0 0 0 0,0 0 0 0 0,0 0 0 0 0,0 0 0 0 0,0-1 0 0 0,3 0 0 0 0,28-9 0 0 0,-22 6 0 0 0,-6 2 0 0 0,1 0 0 0 0,-1-1 0 0 0,1 0 0 0 0,-1 0 0 0 0,0 0 0 0 0,0-1 0 0 0,0 1 0 0 0,0-1 0 0 0,-1 0 0 0 0,0-1 0 0 0,1 1 0 0 0,-1-1 0 0 0,-1 0 0 0 0,1 0 0 0 0,-1 0 0 0 0,0 0 0 0 0,4-10 0 0 0,2-8 0 0 0,-1 0 0 0 0,0-1 0 0 0,3-26 0 0 0,0 7 0 0 0,2-22-401 0 0,-10 44 55 0 0,1 1 1 0 0,1 0 0 0 0,9-23-1 0 0,-12 40-370 0 0,1-1-1 0 0,-1 1 0 0 0,1 0 0 0 0,-1 0 0 0 0,1 0 0 0 0,0 0 0 0 0,0 0 0 0 0,5-3 0 0 0,0 0-1504 0 0,2-2-3579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7:41.6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75 0 8287 0 0,'0'0'634'0'0,"7"11"1580"0"0,-6-8-1848 0 0,0 1 0 0 0,0-1-1 0 0,0 0 1 0 0,0 1 0 0 0,0-1 0 0 0,-1 10 9207 0 0,1-12-9129 0 0,0 4-329 0 0,0 0 1 0 0,-1 0-1 0 0,1 0 0 0 0,-1 0 0 0 0,0 0 1 0 0,0 0-1 0 0,-1 0 0 0 0,0-1 1 0 0,1 1-1 0 0,-2 0 0 0 0,1 0 0 0 0,0 0 1 0 0,-1-1-1 0 0,-3 8 0 0 0,-6 20 376 0 0,-17 90-552 0 0,-8 50-279 0 0,35-153-502 0 0,2-13-8259 0 0,-5-14 7565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7:41.9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96 10135 0 0,'0'0'919'0'0,"21"-8"-534"0"0,-1-1 1984 0 0,0 1 1 0 0,35-10-1 0 0,1 0-1510 0 0,-24 6 91 0 0,45-10 0 0 0,-67 22-801 0 0,-9 0-136 0 0,-1 0 0 0 0,1 0 0 0 0,0 0 0 0 0,0 0-1 0 0,0 0 1 0 0,0 0 0 0 0,-1 0 0 0 0,1 1 0 0 0,0-1 0 0 0,0 0-1 0 0,0 1 1 0 0,-1-1 0 0 0,1 0 0 0 0,0 1 0 0 0,-1-1 0 0 0,2 2 0 0 0,-1 2-2077 0 0,-2 12-9923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7:42.2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56 11975 0 0,'0'0'1083'0'0,"22"-9"-728"0"0,21-4 2492 0 0,55-14 144 0 0,-40 21-2376 0 0,-57 6-557 0 0,0 0 1 0 0,0 1-1 0 0,0-1 1 0 0,-1 1-1 0 0,1-1 1 0 0,0 1-1 0 0,0-1 1 0 0,0 1-1 0 0,0-1 1 0 0,-1 1-1 0 0,1 0 1 0 0,0-1 0 0 0,-1 1-1 0 0,1 0 1 0 0,0 0-1 0 0,0 0 1 0 0,5 7-6421 0 0,-5-3 118 0 0</inkml:trace>
  <inkml:trace contextRef="#ctx0" brushRef="#br0" timeOffset="1">31 345 15663 0 0,'0'0'356'0'0,"-2"1"50"0"0,-4 4-596 0 0,-1 2 2927 0 0,15-8-599 0 0,86-28-848 0 0,-68 22-744 0 0,31-15-1 0 0,-39 14-1620 0 0,0-1 1 0 0,23-17-1 0 0,-4-1-1922 0 0,-19 8 1462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7:42.6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11975 0 0,'0'0'2168'0'0,"9"3"-182"0"0,30 21 235 0 0,-32-19-1974 0 0,0-1-1 0 0,1 1 1 0 0,-1-1 0 0 0,1 0 0 0 0,9 2 0 0 0,-10-3-21 0 0,0 0 0 0 0,-1 1 1 0 0,1-1-1 0 0,-1 1 0 0 0,7 6 0 0 0,12 6 40 0 0,-12-8-262 0 0,-1 0 0 0 0,0 1 1 0 0,0 0-1 0 0,-1 1 0 0 0,0 0 0 0 0,-1 1 1 0 0,0 0-1 0 0,-1 0 0 0 0,16 25 0 0 0,-15-17-13 0 0,0 0 0 0 0,-2 1 1 0 0,0 0-1 0 0,-1 0 0 0 0,-1 0 0 0 0,4 28 0 0 0,-4-7 77 0 0,-3 1 1 0 0,-1-1 0 0 0,-2 1-1 0 0,-2 0 1 0 0,-1-1-1 0 0,-15 64 1 0 0,14-85 112 0 0,-2 0 0 0 0,-1-1 0 0 0,0 1 0 0 0,-1-1 1 0 0,-1-1-1 0 0,-18 29 0 0 0,23-42-924 0 0,0 1 1 0 0,-1-1-1 0 0,0 0 1 0 0,0 0-1 0 0,0-1 1 0 0,0 0-1 0 0,-1 1 1 0 0,-8 4-1 0 0,-9-1-1813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56:23.90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8287 0 0,'0'0'756'0'0,"12"1"315"0"0,1 0-947 0 0,1 0-1 0 0,-1 1 1 0 0,1 1 0 0 0,-1 0-1 0 0,0 1 1 0 0,0 0-1 0 0,0 1 1 0 0,-1 1 0 0 0,1 0-1 0 0,15 10 1 0 0,15 13 687 0 0,56 48-1 0 0,-53-39-626 0 0,34 27 99 0 0,50 39 810 0 0,-103-86-925 0 0,0-1 0 0 0,1 0 0 0 0,36 13 0 0 0,22 6-168 0 0,9 2 0 0 0,94 53 0 0 0,-142-63-226 0 0,-1 2 0 0 0,55 47 0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8:12.0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57 228 11975 0 0,'-23'-4'1302'0'0,"-1"-6"-433"0"0,22 9 100 0 0,-5-16 1663 0 0,7 13-2403 0 0,0 0-1 0 0,0 0 1 0 0,0 0 0 0 0,0 0-1 0 0,0 0 1 0 0,1 0-1 0 0,0 0 1 0 0,0 0-1 0 0,0 0 1 0 0,1 0 0 0 0,-1 0-1 0 0,1 1 1 0 0,0-1-1 0 0,4-6 1 0 0,-1 1 205 0 0,1 1 0 0 0,1 0 1 0 0,-1 0-1 0 0,14-12 0 0 0,-8 10-396 0 0,1 0-1 0 0,0 1 0 0 0,0 0 1 0 0,29-13-1 0 0,-35 19-38 0 0,-1 0 0 0 0,1 1 0 0 0,-1 0 0 0 0,1 0 0 0 0,0 0 0 0 0,0 1 0 0 0,0 0 0 0 0,0 0 0 0 0,0 1-1 0 0,0 0 1 0 0,0 0 0 0 0,0 1 0 0 0,11 2 0 0 0,-13-2 1 0 0,0 0 0 0 0,-1 1 0 0 0,1 0 0 0 0,-1-1 0 0 0,1 2 0 0 0,-1-1 0 0 0,0 1 0 0 0,0-1 0 0 0,7 7 0 0 0,-9-7 0 0 0,-1 0 0 0 0,1 1 0 0 0,0-1 0 0 0,-1 1 0 0 0,0-1 0 0 0,1 1 0 0 0,-1-1 0 0 0,0 1 0 0 0,0 0 0 0 0,-1 0 0 0 0,1 0 0 0 0,0 0 0 0 0,-1-1 0 0 0,0 1 0 0 0,0 0 0 0 0,0 0 0 0 0,0 4 0 0 0,-2 2 0 0 0,1-1 0 0 0,-1 0 0 0 0,0 0 0 0 0,-1 0 0 0 0,0 0 0 0 0,0 0 0 0 0,-1-1 0 0 0,0 0 0 0 0,0 1 0 0 0,-1-1 0 0 0,0-1 0 0 0,0 1 0 0 0,-1-1 0 0 0,0 0 0 0 0,0 0 0 0 0,0 0 0 0 0,0-1 0 0 0,-1 0 0 0 0,-12 6 0 0 0,17-9 72 0 0,-1 0 1 0 0,0 0-1 0 0,0-1 0 0 0,0 0 0 0 0,0 1 1 0 0,-1-1-1 0 0,1 0 0 0 0,0-1 0 0 0,0 1 0 0 0,-1-1 1 0 0,1 1-1 0 0,-5-1 0 0 0,6 0-102 0 0,1-1-1 0 0,-1 1 1 0 0,1-1-1 0 0,-1 1 1 0 0,1-1-1 0 0,-1 0 1 0 0,1 1 0 0 0,0-1-1 0 0,-1 0 1 0 0,1 0-1 0 0,0 0 1 0 0,0 0-1 0 0,0 0 1 0 0,0 0-1 0 0,0-1 1 0 0,0 1 0 0 0,0 0-1 0 0,0 0 1 0 0,0-1-1 0 0,1 1 1 0 0,-1 0-1 0 0,0-1 1 0 0,1 1-1 0 0,-1-1 1 0 0,1 1-1 0 0,0-1 1 0 0,-1 1 0 0 0,1-4-1 0 0,-1 0-162 0 0,0 0 0 0 0,0 0 0 0 0,1 0 0 0 0,0 0 0 0 0,0-1 0 0 0,0 1 0 0 0,1 0 0 0 0,1-6 0 0 0,-1 6-476 0 0,1-1 1 0 0,0 1-1 0 0,1 0 0 0 0,-1 0 1 0 0,1 0-1 0 0,0 1 0 0 0,0-1 1 0 0,1 0-1 0 0,-1 1 0 0 0,1 0 1 0 0,6-5-1 0 0,4-5-1378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8:12.4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0 11975 0 0,'0'0'1200'0'0,"3"9"-1088"0"0,1 12 730 0 0,0 1 0 0 0,-2-1 0 0 0,0 1-1 0 0,-1 0 1 0 0,-2 0 0 0 0,0-1 0 0 0,-1 1-1 0 0,-7 30 1 0 0,-7 13 1649 0 0,41-95-2326 0 0,-13 8-165 0 0,-3 5 677 0 0,1 2 1 0 0,22-29-1 0 0,-27 38-693 0 0,-1-1-1 0 0,0 1 0 0 0,0-1 1 0 0,5-13-1 0 0,-5 13-240 0 0,0-1 0 0 0,0 0 0 0 0,0 1 0 0 0,6-8 0 0 0,1 4-931 0 0,-1 1-1 0 0,1 0 1 0 0,21-13-1 0 0,-28 19 1078 0 0,22-16-1424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8:13.7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26 317 10135 0 0,'3'-11'213'0'0,"1"1"-1"0"0,0 0 1 0 0,1 0-1 0 0,0 1 1 0 0,1-1-1 0 0,0 1 0 0 0,14-16 1 0 0,15-24 4079 0 0,-28 35-2787 0 0,-3 7 884 0 0,-8 19-1035 0 0,-24 64 592 0 0,7-22-1880 0 0,2 1 0 0 0,-19 91 0 0 0,33-117-66 0 0,2-17 0 0 0,1 1 0 0 0,0 0 0 0 0,0 0 0 0 0,1 0 0 0 0,1 1 0 0 0,1-1 0 0 0,-1 0 0 0 0,2 0 0 0 0,4 19 0 0 0,-5-28 0 0 0,1-1 0 0 0,-1 1 0 0 0,1-1 0 0 0,0 1 0 0 0,0-1 0 0 0,0 0 0 0 0,0 0 0 0 0,1 0 0 0 0,-1 0 0 0 0,1 0 0 0 0,0-1 0 0 0,0 1 0 0 0,0-1 0 0 0,0 0 0 0 0,0 0 0 0 0,0 0 0 0 0,1 0 0 0 0,-1 0 0 0 0,1-1 0 0 0,-1 1 0 0 0,1-1 0 0 0,0 0 0 0 0,-1 0 0 0 0,1-1 0 0 0,0 1 0 0 0,0-1 0 0 0,0 1 0 0 0,-1-1 0 0 0,1-1 0 0 0,0 1 0 0 0,0 0 0 0 0,0-1 0 0 0,-1 0 0 0 0,1 0 0 0 0,0 0 0 0 0,4-2 0 0 0,10-7 0 0 0,-1-1 0 0 0,0 0 0 0 0,-1-1 0 0 0,-1-1 0 0 0,0 0 0 0 0,-1-1 0 0 0,0-1 0 0 0,-1 0 0 0 0,-1-1 0 0 0,0-1 0 0 0,18-33 0 0 0,-8 5 0 0 0,-1-1 0 0 0,-3 0 0 0 0,20-81 0 0 0,-30 90-168 0 0,-2-1 0 0 0,1-42 0 0 0,-3 30-2916 0 0,-2 16 1062 0 0,-7 7-24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8:15.0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290 152 4607 0 0,'39'-47'354'0'0,"-32"36"241"0"0,2 1 0 0 0,0 0 1 0 0,0 0-1 0 0,17-14 0 0 0,-24 22-364 0 0,1 0 0 0 0,-1 0 0 0 0,0 0 0 0 0,0-1 0 0 0,-1 1 0 0 0,1-1 0 0 0,1-2 0 0 0,12-14 7066 0 0,-21 21-7056 0 0,0 0 1 0 0,0 1-1 0 0,0-1 0 0 0,0 1 1 0 0,1 0-1 0 0,-1 1 0 0 0,1-1 1 0 0,-1 1-1 0 0,-7 8 0 0 0,-7 6 714 0 0,-50 47 104 0 0,63-58-1064 0 0,1 1 1 0 0,-1 0-1 0 0,2 0 0 0 0,0 0 0 0 0,0 1 1 0 0,0 0-1 0 0,-5 14 0 0 0,9-20 5 0 0,1 1 0 0 0,-1 0 0 0 0,1 0 0 0 0,0-1 0 0 0,0 1 0 0 0,0 0 0 0 0,0 0 0 0 0,0-1 0 0 0,1 1 0 0 0,0 0 0 0 0,0 0 0 0 0,0-1 0 0 0,0 1 0 0 0,1-1 0 0 0,-1 1 0 0 0,1-1 0 0 0,0 0 0 0 0,0 1 0 0 0,4 4 0 0 0,5 6 0 0 0,1-1 0 0 0,25 23 0 0 0,-28-27 0 0 0,-3-3 0 0 0,0-2 0 0 0,-1 1 0 0 0,0 0 0 0 0,0 1 0 0 0,7 10 0 0 0,-10-13 0 0 0,-1 0 0 0 0,0 0 0 0 0,0 0 0 0 0,0 0 0 0 0,0 0 0 0 0,0 0 0 0 0,-1 1 0 0 0,1-1 0 0 0,-1 0 0 0 0,0 0 0 0 0,0 1 0 0 0,0-1 0 0 0,-1 5 0 0 0,0 1 110 0 0,-1 0 0 0 0,0 0 0 0 0,-1-1 0 0 0,0 1 0 0 0,-1 0 1 0 0,1-1-1 0 0,-2 0 0 0 0,1 0 0 0 0,-1 0 0 0 0,0-1 0 0 0,0 1 0 0 0,-11 9 0 0 0,-2 1 277 0 0,-1-1 0 0 0,-1-1 0 0 0,-26 18 0 0 0,32-25-96 0 0,1-1 0 0 0,-1-1 0 0 0,-28 11 1 0 0,37-16-304 0 0,0 0-1 0 0,-1 0 1 0 0,1-1 0 0 0,-1 0 0 0 0,1 0 0 0 0,-1 0 0 0 0,1-1 0 0 0,-1 0 0 0 0,0 0 0 0 0,1 0 0 0 0,-1-1 0 0 0,1 0 0 0 0,-1 0 0 0 0,-6-2 0 0 0,11 3-180 0 0,0-1 0 0 0,0 1 1 0 0,0-1-1 0 0,0 1 0 0 0,0-1 1 0 0,0 1-1 0 0,0-1 0 0 0,0 0 1 0 0,0 0-1 0 0,1 1 0 0 0,-1-1 1 0 0,0 0-1 0 0,0 0 0 0 0,1 0 1 0 0,-1 0-1 0 0,1 0 0 0 0,-1 0 1 0 0,1 0-1 0 0,-1 0 0 0 0,0-2 1 0 0,2-9-7659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8:16.1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40 8287 0 0,'0'0'756'0'0,"-1"-1"-622"0"0,-4-3 7960 0 0,21-10-6114 0 0,-3 9-2007 0 0,1 1 0 0 0,-1 1-1 0 0,1 0 1 0 0,0 1-1 0 0,0 1 1 0 0,20 0 0 0 0,-4-1-1722 0 0,-19 2-2549 0 0,3 1-1316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8:16.6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119 20 6447 0 0,'0'0'586'0'0,"18"-19"3984"0"0,-18 19-4489 0 0,0 0 0 0 0,0 0 0 0 0,0 0 0 0 0,0 0 0 0 0,0 0 1 0 0,1 0-1 0 0,-1 0 0 0 0,0 0 0 0 0,0 0 0 0 0,0 0 0 0 0,0 0 0 0 0,0 0 0 0 0,0-1 0 0 0,0 1 0 0 0,0 0 0 0 0,0 0 0 0 0,0 0 0 0 0,1 0 0 0 0,-1 0 0 0 0,0 0 0 0 0,0 0 0 0 0,0 0 0 0 0,0 0 0 0 0,0 0 0 0 0,0 0 0 0 0,0 0 0 0 0,0 0 0 0 0,0 0 0 0 0,1 0 0 0 0,-1 0 0 0 0,0 0 0 0 0,0 0 0 0 0,0 0 1 0 0,0 0-1 0 0,0 0 0 0 0,0 0 0 0 0,0 1 0 0 0,0-1 0 0 0,0 0 0 0 0,1 0 0 0 0,-1 0 0 0 0,0 0 0 0 0,0 0 0 0 0,0 0 0 0 0,0 0 0 0 0,0 0 0 0 0,0 0 0 0 0,0 0 0 0 0,0 0 0 0 0,0 0 0 0 0,0 1 0 0 0,0-1 0 0 0,0 0 0 0 0,0 0 0 0 0,0 0 0 0 0,0 0 0 0 0,0 0 0 0 0,0 0 0 0 0,0 0 0 0 0,0 0 0 0 0,0 0 0 0 0,0 1 1 0 0,0-1-1 0 0,0 0 0 0 0,0 0 0 0 0,3 14 796 0 0,-3 16-1355 0 0,-7 7 478 0 0,-1-1 0 0 0,-1 0 0 0 0,-20 45 0 0 0,-7 28 0 0 0,16-40 0 0 0,7-29 0 0 0,-7 42 0 0 0,20-76 0 0 0,-1-1 0 0 0,1 1 0 0 0,0 0 0 0 0,1 9 0 0 0,-1-14 0 0 0,0 0 0 0 0,0-1 0 0 0,0 1 0 0 0,0-1 0 0 0,0 1 0 0 0,0 0 0 0 0,0-1 0 0 0,0 1 0 0 0,1 0 0 0 0,-1-1 0 0 0,0 1 0 0 0,0 0 0 0 0,1-1 0 0 0,-1 1 0 0 0,0-1 0 0 0,1 1 0 0 0,-1-1 0 0 0,0 1 0 0 0,1-1 0 0 0,-1 1 0 0 0,1-1 0 0 0,-1 1 0 0 0,1-1 0 0 0,-1 1 0 0 0,1-1 0 0 0,-1 0 0 0 0,1 1 0 0 0,-1-1 0 0 0,1 0 0 0 0,0 0 0 0 0,-1 1 0 0 0,1-1 0 0 0,0 0 0 0 0,-1 0 0 0 0,1 0 0 0 0,-1 0 0 0 0,1 0 0 0 0,0 0 0 0 0,-1 0 0 0 0,1 0 0 0 0,0 0 0 0 0,0 0 0 0 0,22-11 0 0 0,-20 9 0 0 0,37-15 1571 0 0,-7 4-2184 0 0,-12 2-4683 0 0,-10 3-318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8:17.0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18 191 11975 0 0,'-16'39'1451'0'0,"15"-37"238"0"0,24-15 547 0 0,-6 2-1766 0 0,0-2-1 0 0,-1 1 1 0 0,19-21 0 0 0,-16 15-374 0 0,29-21 1 0 0,-43 36-97 0 0,3-3 0 0 0,0 0 0 0 0,0 0 0 0 0,0-1 0 0 0,0 0 0 0 0,-1 0 0 0 0,-1-1 0 0 0,9-11 0 0 0,-12 11 0 0 0,-3 8 0 0 0,0-1 0 0 0,0 1 0 0 0,0-1 0 0 0,0 1 0 0 0,0-1 0 0 0,0 1 0 0 0,0-1 0 0 0,0 1 0 0 0,0-1 0 0 0,0 1 0 0 0,0-1 0 0 0,0 1 0 0 0,0-1 0 0 0,0 1 0 0 0,-1-1 0 0 0,1 1 0 0 0,0-1 0 0 0,0 1 0 0 0,-1-1 0 0 0,1 1 0 0 0,0-1 0 0 0,-1 1 0 0 0,1 0 0 0 0,0-1 0 0 0,-1 1 0 0 0,1 0 0 0 0,-1-1 0 0 0,1 1 0 0 0,0 0 0 0 0,-1-1 0 0 0,1 1 0 0 0,-1 0 0 0 0,1 0 0 0 0,-1-1 0 0 0,1 1 0 0 0,-1 0 0 0 0,1 0 0 0 0,-1 0 0 0 0,1 0 0 0 0,-1 0 0 0 0,1 0 0 0 0,-1 0 0 0 0,1 0 0 0 0,-1 0 0 0 0,1 0 0 0 0,-1 0 0 0 0,1 0 0 0 0,-2 0 0 0 0,-18 5 0 0 0,20-5 0 0 0,1 0 0 0 0,-10 4 90 0 0,1 1 0 0 0,1 0 0 0 0,-1 0 0 0 0,1 0 0 0 0,-1 1 0 0 0,2 0-1 0 0,-1 1 1 0 0,1 0 0 0 0,-7 8 0 0 0,2 1 197 0 0,-1 0 1 0 0,2 1-1 0 0,-10 21 0 0 0,18-34-287 0 0,1-1 0 0 0,0 1 0 0 0,0-1 0 0 0,0 1 0 0 0,1-1 0 0 0,-1 1 0 0 0,1 3 0 0 0,0-5 4 0 0,0 0 0 0 0,1-1 0 0 0,-1 1 0 0 0,1 0 0 0 0,0-1 0 0 0,-1 1 0 0 0,1 0 0 0 0,0-1-1 0 0,0 1 1 0 0,0-1 0 0 0,0 0 0 0 0,0 1 0 0 0,0-1 0 0 0,1 0 0 0 0,-1 0 0 0 0,0 1 0 0 0,1-1 0 0 0,-1 0 0 0 0,1 0 0 0 0,-1 0-1 0 0,1-1 1 0 0,1 2 0 0 0,0-2-25 0 0,0 1 0 0 0,0-1-1 0 0,0 1 1 0 0,0-1 0 0 0,0 0-1 0 0,-1 0 1 0 0,1 0 0 0 0,0-1-1 0 0,0 1 1 0 0,0-1 0 0 0,0 1-1 0 0,3-2 1 0 0,5-2-223 0 0,-1-1 0 0 0,0 0 0 0 0,-1 0-1 0 0,1-1 1 0 0,-1 0 0 0 0,13-11 0 0 0,50-52-2417 0 0,-52 47-3478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8:17.4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268 38 11975 0 0,'-4'-4'135'0'0,"1"1"-1"0"0,-1-1 1 0 0,0 1-1 0 0,-1 0 1 0 0,1 0-1 0 0,0 0 1 0 0,-1 0-1 0 0,0 1 0 0 0,1 0 1 0 0,-1 0-1 0 0,0 0 1 0 0,-7-1-1 0 0,5 3 198 0 0,0 1 1 0 0,-1 0-1 0 0,1 0 0 0 0,0 1 0 0 0,0 0 0 0 0,0 1 0 0 0,0-1 0 0 0,0 1 0 0 0,1 0 1 0 0,-1 1-1 0 0,1 0 0 0 0,0 0 0 0 0,0 0 0 0 0,0 1 0 0 0,1-1 0 0 0,-1 2 0 0 0,1-1 1 0 0,0 0-1 0 0,-7 12 0 0 0,2-3-194 0 0,1 1 0 0 0,1-1 0 0 0,0 2 0 0 0,1-1 1 0 0,1 1-1 0 0,0 0 0 0 0,-5 27 0 0 0,9-25-6 0 0,1-1-1 0 0,0 1 1 0 0,1-1 0 0 0,1 1-1 0 0,0-1 1 0 0,2 1 0 0 0,8 31-1 0 0,-5-20-3470 0 0,5 43 0 0 0,-11-60 1307 0 0,-2 1-15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8:17.7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0 155 11975 0 0,'4'-9'299'0'0,"0"0"0"0"0,0 1-1 0 0,1-1 1 0 0,0 1 0 0 0,0 0-1 0 0,1 0 1 0 0,0 0 0 0 0,0 1-1 0 0,1 0 1 0 0,0 1 0 0 0,0-1-1 0 0,1 1 1 0 0,0 1 0 0 0,0-1-1 0 0,0 1 1 0 0,1 1 0 0 0,11-6-1 0 0,0 2-509 0 0,3-1-4338 0 0,-6 1-851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8:18.1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94 1 8287 0 0,'0'0'756'0'0,"-2"19"678"0"0,-14 41 3702 0 0,-12 56-2966 0 0,21-81-1478 0 0,-9 43-285 0 0,-9 125 1 0 0,27-165-2003 0 0,1-14-4162 0 0,-2-16 594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56:31.40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102 439 10135 0 0,'-25'-22'717'0'0,"20"19"-643"0"0,1-1 0 0 0,-1 0-1 0 0,1 0 1 0 0,0 0-1 0 0,0-1 1 0 0,0 1 0 0 0,1-1-1 0 0,-1 0 1 0 0,1 0-1 0 0,-4-9 1 0 0,4 7 244 0 0,1 0 0 0 0,0 0 1 0 0,0 0-1 0 0,1 0 0 0 0,0 0 0 0 0,0 0 1 0 0,0 0-1 0 0,1-1 0 0 0,0 1 0 0 0,1 0 1 0 0,0 0-1 0 0,0 0 0 0 0,0 0 0 0 0,1 0 1 0 0,3-10-1 0 0,-1 9-240 0 0,0 0-1 0 0,0 0 1 0 0,1 0 0 0 0,0 1-1 0 0,1-1 1 0 0,-1 1 0 0 0,10-9-1 0 0,4-1-77 0 0,0 0 0 0 0,1 1 0 0 0,1 2 0 0 0,0 0 0 0 0,1 1 0 0 0,1 1 0 0 0,0 1 0 0 0,0 1 0 0 0,1 1 0 0 0,0 1 0 0 0,1 1 0 0 0,-1 1 0 0 0,1 1 0 0 0,1 2 0 0 0,25-1 0 0 0,-13 3 0 0 0,0 2 0 0 0,0 2 0 0 0,0 1 0 0 0,-1 2 0 0 0,1 2 0 0 0,-1 1 0 0 0,-1 2 0 0 0,0 1 0 0 0,50 25 0 0 0,-72-30-99 0 0,-1 0-1 0 0,0 1 0 0 0,0 0 1 0 0,-1 1-1 0 0,0 1 1 0 0,0 0-1 0 0,-1 1 0 0 0,-1 0 1 0 0,0 0-1 0 0,0 1 1 0 0,-1 1-1 0 0,-1-1 0 0 0,0 1 1 0 0,0 1-1 0 0,-2 0 1 0 0,1 0-1 0 0,-2 0 0 0 0,0 0 1 0 0,5 26-1 0 0,-5-16 100 0 0,-1 0 0 0 0,-1 0 0 0 0,-2 0 0 0 0,0 0 0 0 0,-3 33 0 0 0,-1-41 0 0 0,1 0 0 0 0,-2 0 0 0 0,0 0 0 0 0,-1-1 0 0 0,0 0 0 0 0,-1 0 0 0 0,-1 0 0 0 0,-16 26 0 0 0,8-20 140 0 0,-1-1 0 0 0,-1 0-1 0 0,0-1 1 0 0,-2-1 0 0 0,-22 18 0 0 0,7-10 244 0 0,-1-2 1 0 0,-51 27-1 0 0,73-45-384 0 0,1-1 0 0 0,-1 0 0 0 0,0-1 0 0 0,0-1 0 0 0,0 0 0 0 0,-1 0 0 0 0,1-1 0 0 0,-19-1 0 0 0,-13-1 0 0 0,-50-7 0 0 0,95 7 0 0 0,-27-4 295 0 0,1-1-1 0 0,0 0 1 0 0,0-3-1 0 0,0 0 0 0 0,-41-19 1 0 0,34 10-225 0 0,1-1 0 0 0,1-1 1 0 0,-47-38-1 0 0,66 47-69 0 0,0-1 0 0 0,0 0 0 0 0,1-1 0 0 0,0-1 0 0 0,-10-15 0 0 0,17 22-6 0 0,0-1 0 0 0,1 1 0 0 0,0-1 0 0 0,0 0 0 0 0,0 1 0 0 0,1-1 0 0 0,0 0 0 0 0,0-1 0 0 0,1 1 0 0 0,0 0 0 0 0,0 0 0 0 0,1-1 0 0 0,0-12 0 0 0,4-1-617 0 0,1 1-1 0 0,1 0 1 0 0,1 0-1 0 0,1 1 1 0 0,1 0-1 0 0,21-35 1 0 0,-14 23-4837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8:18.4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0 134 10135 0 0,'6'-9'306'0'0,"1"-1"-1"0"0,0 1 1 0 0,1 0 0 0 0,9-8-1 0 0,-8 9 564 0 0,0 0 1 0 0,1 1-1 0 0,0 0 0 0 0,0 1 1 0 0,1 0-1 0 0,-1 0 0 0 0,2 1 1 0 0,-1 1-1 0 0,0 0 0 0 0,1 1 1 0 0,15-3-1 0 0,32 0-1493 0 0,39 4-760 0 0,-70 0 872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8:19.5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82 10135 0 0,'0'0'919'0'0,"0"1"-759"0"0,2 3-3 0 0,-1-3 569 0 0,5-12 3420 0 0,-5 8-3999 0 0,0 0-1 0 0,0 1 1 0 0,0-1-1 0 0,0 1 1 0 0,0-1-1 0 0,0 1 0 0 0,1-1 1 0 0,-1 1-1 0 0,1 0 1 0 0,0 0-1 0 0,0 0 1 0 0,0 0-1 0 0,0 0 1 0 0,0 0-1 0 0,0 0 1 0 0,0 1-1 0 0,1-1 0 0 0,3-2 1 0 0,6-1 149 0 0,-1 0-1 0 0,23-7 1 0 0,-21 8 145 0 0,-9 3-348 0 0,0-1 0 0 0,0 1 0 0 0,1 0 0 0 0,-1 1 0 0 0,0-1 1 0 0,1 1-1 0 0,-1 0 0 0 0,1 0 0 0 0,-1 0 0 0 0,1 0 0 0 0,4 2 0 0 0,-8-2-93 0 0,-1 0 0 0 0,1 1 0 0 0,0-1 0 0 0,-1 0 0 0 0,1 0 0 0 0,-1 1 0 0 0,1-1 0 0 0,-1 0 0 0 0,1 1 0 0 0,-1-1 0 0 0,1 1 0 0 0,-1-1 0 0 0,0 1 0 0 0,1-1 0 0 0,-1 1 0 0 0,0-1 0 0 0,1 1 0 0 0,-1-1 0 0 0,0 1 0 0 0,1-1 0 0 0,-1 1 0 0 0,0 0 0 0 0,0-1 0 0 0,0 1 0 0 0,0-1 0 0 0,1 1 0 0 0,-1 0 0 0 0,0-1 0 0 0,0 1 0 0 0,0 0 0 0 0,0-1 0 0 0,-1 1 0 0 0,1-1 0 0 0,0 1 0 0 0,0 0 0 0 0,0-1 0 0 0,0 1 0 0 0,-1-1 0 0 0,1 1 0 0 0,0 0 0 0 0,-1 0 0 0 0,1-1 0 0 0,-5 10 171 0 0,-1 0 0 0 0,0 0-1 0 0,-1-1 1 0 0,0 0-1 0 0,0 0 1 0 0,-1-1 0 0 0,0 0-1 0 0,0 0 1 0 0,-1 0 0 0 0,0-1-1 0 0,-16 9 1 0 0,22-15-171 0 0,1 0 0 0 0,0 0 0 0 0,-1 0 0 0 0,1-1 0 0 0,0 1 0 0 0,-1 0 0 0 0,1-1 0 0 0,-1 0 0 0 0,1 1 0 0 0,-1-1 0 0 0,0 0 0 0 0,1-1 0 0 0,-4 1 0 0 0,5-1 0 0 0,1 1 0 0 0,-1-1 0 0 0,0 1 0 0 0,0-1 0 0 0,1 0 0 0 0,-1 1 0 0 0,0-1 0 0 0,1 0 0 0 0,-1 0 0 0 0,0 1 0 0 0,1-1 0 0 0,-1 0 0 0 0,1 0 0 0 0,0 0 0 0 0,-1 0 0 0 0,1 0 0 0 0,0 0 0 0 0,-1 0 0 0 0,1 0 0 0 0,0 1 0 0 0,0-1 0 0 0,0 0 0 0 0,0 0 0 0 0,0 0 0 0 0,0-1 0 0 0,0 1 0 0 0,-1-6 106 0 0,0-22-1361 0 0,6 15-2856 0 0,0 5-2709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8:19.9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 1 11975 0 0,'0'17'1275'0'0,"-1"-1"-859"0"0,-1 0 1 0 0,-4 16 0 0 0,1 1 826 0 0,-1 0-126 0 0,3-18-124 0 0,0 1 0 0 0,0 18 0 0 0,3-33-481 0 0,2 14 664 0 0,-2-14-789 0 0,7-6 610 0 0,-2 0-868 0 0,0 0-1 0 0,-1-1 1 0 0,0 1-1 0 0,5-8 1 0 0,15-20-164 0 0,43-48-366 0 0,-60 74 133 0 0,3-4-1858 0 0,-3 4-2613 0 0,6-1-2143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8:20.6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103 200 11975 0 0,'0'0'1200'0'0,"0"-1"-1098"0"0,0-4 47 0 0,0 4 571 0 0,0 1-616 0 0,0 0 0 0 0,0 0-1 0 0,0 0 1 0 0,0-1 0 0 0,0 1 0 0 0,0 0 0 0 0,0 0 0 0 0,0 0-1 0 0,-1 0 1 0 0,1 0 0 0 0,0 0 0 0 0,0 0 0 0 0,0 0 0 0 0,0-1-1 0 0,0 1 1 0 0,0 0 0 0 0,0 0 0 0 0,0 0 0 0 0,0 0 0 0 0,0 0-1 0 0,0 0 1 0 0,0 0 0 0 0,-1 0 0 0 0,1 0 0 0 0,0 0 0 0 0,0 0-1 0 0,0 0 1 0 0,0 0 0 0 0,0 0 0 0 0,0 0 0 0 0,0 0 0 0 0,0 0-1 0 0,-1-1 1 0 0,1 1 0 0 0,0 0 0 0 0,0 0 0 0 0,0 1 0 0 0,0-1-1 0 0,0 0 1 0 0,0 0 0 0 0,0 0 0 0 0,-1 0 0 0 0,1 0 0 0 0,0 0-1 0 0,0 0 1 0 0,0 0 0 0 0,0 0 0 0 0,0 0 0 0 0,0 0-1 0 0,0 0 1 0 0,0 0 0 0 0,-1 0 0 0 0,1 0 0 0 0,0 0 0 0 0,0 0-1 0 0,0 1 1 0 0,0-1 0 0 0,0 0 0 0 0,0 0 0 0 0,-11 9 1282 0 0,-10 15-1605 0 0,11-6 439 0 0,1-1-1 0 0,0 1 1 0 0,1 1-1 0 0,1 0 1 0 0,1 0-1 0 0,1 0 1 0 0,1 1 0 0 0,-4 26-1 0 0,8-34-219 0 0,1 1 0 0 0,0-1 0 0 0,0 0 0 0 0,1 0 0 0 0,1 0 0 0 0,0-1 0 0 0,1 1 0 0 0,0-1 0 0 0,0 0 0 0 0,1 0 0 0 0,11 17 0 0 0,-15-25 0 0 0,1 0 0 0 0,0-1 0 0 0,0 1 0 0 0,0 0 0 0 0,0-1 0 0 0,1 0 0 0 0,-1 1 0 0 0,1-1 0 0 0,-1 0 0 0 0,1 0 0 0 0,0 0 0 0 0,0-1 0 0 0,0 1 0 0 0,0-1 0 0 0,0 1 0 0 0,0-1 0 0 0,0 0 0 0 0,0 0 0 0 0,1-1 0 0 0,-1 1 0 0 0,0 0 0 0 0,1-1 0 0 0,-1 0 0 0 0,0 0 0 0 0,1 0 0 0 0,-1 0 0 0 0,4-1 0 0 0,1-2 0 0 0,1 1 0 0 0,-1-1 0 0 0,1 0 0 0 0,-1-1 0 0 0,0 0 0 0 0,0-1 0 0 0,-1 1 0 0 0,13-11 0 0 0,-13 10 0 0 0,20-15 0 0 0,0-1 0 0 0,-2-2 0 0 0,0 0 0 0 0,29-37 0 0 0,-38 37 0 0 0,-1-1 0 0 0,-2 0 0 0 0,0-1 0 0 0,-1 0 0 0 0,-2-1 0 0 0,0-1 0 0 0,-2 1 0 0 0,-1-1 0 0 0,-1-1 0 0 0,-1 1 0 0 0,2-56 0 0 0,-7 69-322 0 0,1-6-1341 0 0,0 6-4648 0 0,1 7 4775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8:21.0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238 1 11975 0 0,'0'0'1083'0'0,"-15"14"-870"0"0,-68 50 4807 0 0,54-40-3905 0 0,12-11-427 0 0,0 1 1 0 0,-21 25-1 0 0,35-37-667 0 0,1 0 1 0 0,0 1-1 0 0,0-1 0 0 0,1 1 0 0 0,-1 0 1 0 0,0-1-1 0 0,1 1 0 0 0,0 0 0 0 0,-1 0 1 0 0,1 0-1 0 0,0 0 0 0 0,1 0 0 0 0,-1 0 1 0 0,0 0-1 0 0,1 1 0 0 0,0-1 0 0 0,0 0 1 0 0,0 0-1 0 0,0 0 0 0 0,0 1 0 0 0,0-1 1 0 0,1 0-1 0 0,0 0 0 0 0,0 0 0 0 0,0 0 1 0 0,0 0-1 0 0,0 0 0 0 0,0 0 0 0 0,1 0 1 0 0,-1-1-1 0 0,1 1 0 0 0,3 4 0 0 0,5 3-113 0 0,0 0 0 0 0,0 0 0 0 0,1-1 0 0 0,1-1 0 0 0,-1 0-1 0 0,14 7 1 0 0,-19-11 78 0 0,-1 0 0 0 0,1 0-1 0 0,-1 0 1 0 0,1 1 0 0 0,-1 0 0 0 0,-1 0-1 0 0,9 10 1 0 0,-12-13 68 0 0,1 0-1 0 0,-1 0 1 0 0,0 0-1 0 0,0 0 1 0 0,0 0-1 0 0,-1 0 1 0 0,1 0-1 0 0,0 0 1 0 0,-1 0-1 0 0,1 0 1 0 0,-1 1-1 0 0,0-1 1 0 0,0 0-1 0 0,0 0 1 0 0,0 0-1 0 0,0 1 1 0 0,0-1-1 0 0,0 0 1 0 0,-1 0-1 0 0,1 0 1 0 0,-1 1-1 0 0,0-1 1 0 0,0 0-1 0 0,0 0 1 0 0,0 0-1 0 0,0 0 1 0 0,-2 3-1 0 0,-7 6 15 0 0,-1 0-1 0 0,0 0 1 0 0,0-1-1 0 0,-1-1 1 0 0,-1 0-1 0 0,1-1 1 0 0,-1 0 0 0 0,-24 10-1 0 0,8-10-67 0 0,29-8-38 0 0,0 0-1 0 0,-1 0 1 0 0,1 0-1 0 0,-1 0 1 0 0,1 1-1 0 0,0-1 1 0 0,-1 0-1 0 0,1 0 1 0 0,-1 0-1 0 0,1 0 1 0 0,0 0-1 0 0,-1 0 1 0 0,1 0-1 0 0,-1 0 1 0 0,1-1-1 0 0,-1 1 1 0 0,1 0-1 0 0,0 0 1 0 0,-1 0-1 0 0,1 0 1 0 0,0 0-1 0 0,-1-1 1 0 0,1 1-1 0 0,0 0 1 0 0,-1 0-1 0 0,1-1 1 0 0,0 1-1 0 0,-1 0 1 0 0,1 0-1 0 0,0-1 1 0 0,-1 1-1 0 0,1 0 1 0 0,0-1-1 0 0,0 1 1 0 0,0-1-1 0 0,-1 1 1 0 0,1 0-1 0 0,0-1 1 0 0,0 1-1 0 0,0-1 1 0 0,0 1-1 0 0,0 0 1 0 0,0-1-1 0 0,0 1 1 0 0,0-1-1 0 0,0 1 1 0 0,0 0-1 0 0,0-1 1 0 0,4-16-4573 0 0,4 5-1868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8:21.4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 13823 0 0,'9'1'1056'0'0,"20"-6"-598"0"0,-25 4-404 0 0,0-1 0 0 0,0 1 1 0 0,0 1-1 0 0,0-1 0 0 0,1 1 1 0 0,-1-1-1 0 0,6 2 0 0 0,42-2 1534 0 0,-22 8-2044 0 0,-1 1 0 0 0,43 18 0 0 0,-70-25-56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8:21.8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69 4607 0 0,'8'-20'448'0'0,"15"-23"3842"0"0,-23 43-4055 0 0,0-1 0 0 0,0 1 1 0 0,0 0-1 0 0,0 0 0 0 0,0-1 0 0 0,0 1 1 0 0,0 0-1 0 0,1 0 0 0 0,-1-1 1 0 0,0 1-1 0 0,0 0 0 0 0,0 0 1 0 0,0 0-1 0 0,1-1 0 0 0,-1 1 0 0 0,0 0 1 0 0,0 0-1 0 0,0 0 0 0 0,1 0 1 0 0,-1-1-1 0 0,0 1 0 0 0,0 0 0 0 0,0 0 1 0 0,1 0-1 0 0,-1 0 0 0 0,0 0 1 0 0,0 0-1 0 0,1 0 0 0 0,-1 0 1 0 0,0 0-1 0 0,0 0 0 0 0,1 0 0 0 0,-1 0 1 0 0,0 0-1 0 0,1 0 0 0 0,5 8 1814 0 0,1 12-1574 0 0,-7 5-313 0 0,-1 0 0 0 0,0 1-1 0 0,-2-1 1 0 0,-1 0 0 0 0,-1 0-1 0 0,-13 35 1 0 0,-6 38-162 0 0,23-77-511 0 0,2-11-8511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8:22.4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0 169 4607 0 0,'0'0'208'0'0,"1"-9"32"0"0,4-35 2640 0 0,-5 43-1788 0 0,9-24 4719 0 0,-6 20-5508 0 0,1 0 0 0 0,-1 0 0 0 0,1 0 0 0 0,0 0 0 0 0,0 1 0 0 0,1 0 0 0 0,0 0 0 0 0,-1 0 0 0 0,1 0 0 0 0,0 1 0 0 0,1 0 0 0 0,-1 0 0 0 0,1 0 0 0 0,-1 1 0 0 0,10-4 0 0 0,8-1 292 0 0,1 1 0 0 0,35-4 0 0 0,-56 9-595 0 0,0 1 0 0 0,0 0 0 0 0,0-1 0 0 0,0 1 0 0 0,0 0 0 0 0,0 0 0 0 0,0 1 0 0 0,0-1 0 0 0,0 1 0 0 0,0-1 0 0 0,-1 1 0 0 0,1 0 0 0 0,0 0 0 0 0,0 0 0 0 0,0 0 0 0 0,-1 1 0 0 0,1-1 0 0 0,-1 1 0 0 0,1 0 0 0 0,-1-1 0 0 0,1 1 0 0 0,2 3 0 0 0,-4-2 0 0 0,1 0 0 0 0,0 0 0 0 0,-1 0 0 0 0,1 0 0 0 0,-1 0 0 0 0,0 0 0 0 0,0 1 0 0 0,0-1 0 0 0,0 0 0 0 0,-1 1 0 0 0,1-1 0 0 0,-1 0 0 0 0,0 1 0 0 0,0-1 0 0 0,0 1 0 0 0,-1-1 0 0 0,1 0 0 0 0,-1 1 0 0 0,-1 4 0 0 0,0-1 144 0 0,0 0 1 0 0,-1 0-1 0 0,0 0 0 0 0,0-1 0 0 0,-1 1 0 0 0,0-1 1 0 0,0 0-1 0 0,-8 9 0 0 0,-4 3 279 0 0,-25 20 0 0 0,-1 2-519 0 0,12-13 96 0 0,-14 16 0 0 0,41-39 0 0 0,1-1 0 0 0,-1 0 0 0 0,1 1 0 0 0,0-1 0 0 0,0 1 0 0 0,0 0 0 0 0,0 0 0 0 0,1 0 0 0 0,-1-1 0 0 0,1 1 0 0 0,-1 8 0 0 0,2-10 0 0 0,1-1 0 0 0,-1 1 0 0 0,1-1 0 0 0,-1 1 0 0 0,1-1 0 0 0,-1 1 0 0 0,1-1 0 0 0,0 0 0 0 0,0 1 0 0 0,0-1 0 0 0,-1 0 0 0 0,1 0 0 0 0,0 0 0 0 0,1 0 0 0 0,-1 0 0 0 0,0 0 0 0 0,0 0 0 0 0,0 0 0 0 0,1 0 0 0 0,-1 0 0 0 0,0-1 0 0 0,3 2 0 0 0,33 13 0 0 0,-16-9 51 0 0,0 0 0 0 0,27 4 0 0 0,-3-10-2288 0 0,-37-2 718 0 0,0 1 0 0 0,0-1 0 0 0,-1 0-1 0 0,9-3 1 0 0,9-7-4473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8:22.7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 0 11975 0 0,'-1'2'547'0'0,"-13"22"645"0"0,2 0 0 0 0,1 1 0 0 0,-14 47 0 0 0,24-70-1517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8:23.1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13823 0 0,'0'0'1388'0'0,"-1"2"-1276"0"0,1 7-100 0 0,10-4-12 0 0,10-3 12 0 0,-18-3-110 0 0,1 2 1 0 0,-1-1-1 0 0,1 0 0 0 0,-1 0 0 0 0,1 1 1 0 0,-1-1-1 0 0,1 1 0 0 0,-1 0 1 0 0,0 0-1 0 0,1 0 0 0 0,-1 0 0 0 0,3 2 1 0 0,23 8-2855 0 0,-14-5 1418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56:32.32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115 426 10135 0 0,'-13'-7'770'0'0,"12"6"-761"0"0,1 0 1 0 0,-1 0 0 0 0,0 0 0 0 0,1 0-1 0 0,-1-1 1 0 0,1 1 0 0 0,-1 0 0 0 0,1 0-1 0 0,-1 0 1 0 0,1-1 0 0 0,0 1 0 0 0,0 0-1 0 0,0 0 1 0 0,-1 0 0 0 0,1-1 0 0 0,1 1-1 0 0,-1 0 1 0 0,0 0 0 0 0,0-1 0 0 0,0 1-1 0 0,0 0 1 0 0,1 0 0 0 0,-1 0 0 0 0,1-1-1 0 0,-1 1 1 0 0,2-2 0 0 0,-1 1 13 0 0,2-6 16 0 0,1 1-1 0 0,-1 0 1 0 0,1 1-1 0 0,1-1 1 0 0,-1 1-1 0 0,1 0 1 0 0,9-9-1 0 0,42-35 1134 0 0,201-149 3367 0 0,-244 190-4513 0 0,1-1-1 0 0,0 2 1 0 0,1 0 0 0 0,0 1-1 0 0,0 0 1 0 0,29-8 0 0 0,-32 13-28 0 0,0 0 1 0 0,0 0 0 0 0,0 1-1 0 0,0 0 1 0 0,0 1 0 0 0,-1 1 0 0 0,1 0-1 0 0,0 0 1 0 0,0 1 0 0 0,14 5-1 0 0,11 6 2 0 0,0 1 0 0 0,0 3 0 0 0,-2 1 0 0 0,0 1 0 0 0,56 42 0 0 0,-82-54 0 0 0,-1-1 0 0 0,1 1 0 0 0,-2 1 0 0 0,1 0 0 0 0,-1 0 0 0 0,0 0 0 0 0,-1 1 0 0 0,8 13 0 0 0,-10-15 0 0 0,-1 0 0 0 0,0 0 0 0 0,-1 0 0 0 0,0 0 0 0 0,0 0 0 0 0,0 1 0 0 0,-1-1 0 0 0,0 1 0 0 0,0-1 0 0 0,-1 1 0 0 0,0-1 0 0 0,-2 14 0 0 0,-1-3 0 0 0,0-1 0 0 0,-2 1 0 0 0,0-1 0 0 0,-1 0 0 0 0,-1-1 0 0 0,-1 0 0 0 0,0 0 0 0 0,-1 0 0 0 0,0-1 0 0 0,-2 0 0 0 0,1-1 0 0 0,-2 0 0 0 0,-20 19 0 0 0,10-14 0 0 0,0-1 0 0 0,-1-1 0 0 0,-1-1 0 0 0,-1-1 0 0 0,-1-1 0 0 0,0-1 0 0 0,-46 16 0 0 0,40-18 293 0 0,-1-1-1 0 0,0-2 1 0 0,0-1 0 0 0,0-1-1 0 0,-1-2 1 0 0,-54 0-1 0 0,74-5-292 0 0,1-1 0 0 0,-1 0 0 0 0,1-1 0 0 0,0-1 0 0 0,0 0 0 0 0,0-1 0 0 0,1 0 0 0 0,-1-1 0 0 0,1 0 0 0 0,1-1 0 0 0,-21-15 0 0 0,-3-7 0 0 0,2-1 0 0 0,-37-44 0 0 0,-25-24 0 0 0,76 81-1293 0 0,2 2-5174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8:23.4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128 125 10135 0 0,'0'0'491'0'0,"1"-19"74"0"0,-1 14-347 0 0,0 0-1 0 0,0 0 1 0 0,-1 0 0 0 0,0 0-1 0 0,0 0 1 0 0,0 0-1 0 0,-1 1 1 0 0,1-1 0 0 0,-1 0-1 0 0,0 1 1 0 0,-1-1-1 0 0,1 1 1 0 0,-1 0 0 0 0,0-1-1 0 0,0 1 1 0 0,0 1-1 0 0,0-1 1 0 0,-1 0-1 0 0,1 1 1 0 0,-6-4 0 0 0,7 6-114 0 0,0 0 0 0 0,1 0 0 0 0,-1 1 0 0 0,0-1 0 0 0,0 1 0 0 0,1-1 0 0 0,-1 1 0 0 0,0-1 0 0 0,0 1 0 0 0,0 0 0 0 0,-2 0 0 0 0,-10-2 246 0 0,14 2-334 0 0,-1 0-1 0 0,0-1 1 0 0,0 1 0 0 0,0 0-1 0 0,0 0 1 0 0,0 0 0 0 0,0-1-1 0 0,0 1 1 0 0,0 0-1 0 0,0 0 1 0 0,0 0 0 0 0,1 1-1 0 0,-1-1 1 0 0,0 0 0 0 0,0 0-1 0 0,0 0 1 0 0,0 1-1 0 0,0-1 1 0 0,0 0 0 0 0,0 1-1 0 0,1-1 1 0 0,-3 2-1 0 0,-5 1 1082 0 0,4 11-505 0 0,4-14-591 0 0,0 1-1 0 0,0-1 1 0 0,-1 1-1 0 0,1 0 1 0 0,0-1-1 0 0,0 1 1 0 0,0 0-1 0 0,-1-1 0 0 0,1 1 1 0 0,0 0-1 0 0,0-1 1 0 0,0 1-1 0 0,0 0 1 0 0,0-1-1 0 0,1 1 1 0 0,-1 0-1 0 0,0-1 1 0 0,0 1-1 0 0,0 0 1 0 0,1-1-1 0 0,-1 1 1 0 0,0-1-1 0 0,0 1 1 0 0,1 0-1 0 0,-1-1 1 0 0,1 1-1 0 0,-1-1 0 0 0,0 1 1 0 0,1-1-1 0 0,0 1 1 0 0,1 1 0 0 0,36 45-1 0 0,-31-40 0 0 0,0 1 0 0 0,0 0 0 0 0,-1 0 0 0 0,0 0 0 0 0,-1 1 0 0 0,1 0 0 0 0,5 15 0 0 0,-9-18 71 0 0,-1-1 0 0 0,0 1-1 0 0,0-1 1 0 0,-1 1 0 0 0,0 0-1 0 0,0 0 1 0 0,0-1 0 0 0,0 1-1 0 0,-1 0 1 0 0,0-1 0 0 0,0 1-1 0 0,-1 0 1 0 0,1-1 0 0 0,-1 0-1 0 0,-1 1 1 0 0,1-1 0 0 0,-1 0-1 0 0,1 0 1 0 0,-1 0 0 0 0,-1 0-1 0 0,1-1 1 0 0,-1 1 0 0 0,0-1-1 0 0,0 0 1 0 0,0 0 0 0 0,0 0-1 0 0,-1-1 1 0 0,0 0 0 0 0,-5 4-1 0 0,9-7-69 0 0,0 1-1 0 0,0 0 1 0 0,0-1 0 0 0,0 0-1 0 0,0 1 1 0 0,-1-1 0 0 0,1 1-1 0 0,0-1 1 0 0,0 0 0 0 0,0 0-1 0 0,0 0 1 0 0,-1 0-1 0 0,1 1 1 0 0,0-2 0 0 0,0 1-1 0 0,0 0 1 0 0,0 0 0 0 0,-1 0-1 0 0,1 0 1 0 0,0-1-1 0 0,0 1 1 0 0,0-1 0 0 0,0 1-1 0 0,0-1 1 0 0,0 1 0 0 0,0-1-1 0 0,0 1 1 0 0,0-1 0 0 0,0 0-1 0 0,0 0 1 0 0,0 1-1 0 0,0-1 1 0 0,1 0 0 0 0,-1 0-1 0 0,0 0 1 0 0,1 0 0 0 0,-1 0-1 0 0,0 0 1 0 0,1 0-1 0 0,-1 0 1 0 0,1 0 0 0 0,0 0-1 0 0,-1-1 1 0 0,1 1 0 0 0,0 0-1 0 0,0 0 1 0 0,-1-2 0 0 0,0-4-368 0 0,0 1 1 0 0,1-1-1 0 0,-1 1 1 0 0,1-1-1 0 0,0 0 1 0 0,1 1-1 0 0,1-8 1 0 0,8-19-1917 0 0,-2 11-2138 0 0,1 5-742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8:23.8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 1 10135 0 0,'1'2'231'0'0,"2"1"-120"0"0,-2-2-78 0 0,0 1 1 0 0,0-1-1 0 0,0 1 0 0 0,-1-1 0 0 0,1 1 1 0 0,0-1-1 0 0,-1 1 0 0 0,1 0 1 0 0,-1-1-1 0 0,1 1 0 0 0,-1 0 1 0 0,0 0-1 0 0,0-1 0 0 0,0 1 1 0 0,0 0-1 0 0,0 0 0 0 0,0-1 1 0 0,0 1-1 0 0,-1 2 0 0 0,-2 19 924 0 0,-1 0 0 0 0,-2 0-1 0 0,0 0 1 0 0,-12 28 0 0 0,-11 42 2367 0 0,20-51-3152 0 0,10-41-172 0 0,-1-1 0 0 0,0 0 0 0 0,1 1 0 0 0,-1-1 0 0 0,1 0 0 0 0,-1 0 0 0 0,0 1 0 0 0,1-1 0 0 0,-1 0 0 0 0,1 0 0 0 0,-1 0 0 0 0,0 0 0 0 0,1 0 0 0 0,-1 0 0 0 0,1 1 0 0 0,-1-1 0 0 0,1 0 0 0 0,-1 0 0 0 0,0 0 0 0 0,1 0 0 0 0,-1-1 0 0 0,1 1 0 0 0,-1 0 0 0 0,1 0 0 0 0,-1 0 0 0 0,0 0 0 0 0,1 0 0 0 0,-1 0 0 0 0,1-1 0 0 0,-1 1 0 0 0,0 0 0 0 0,1 0 0 0 0,0-1 0 0 0,14-5 0 0 0,-15 6 0 0 0,8-4 0 0 0,0 0 0 0 0,-1-1 0 0 0,0 0 0 0 0,10-8 0 0 0,-5 3 0 0 0,0 1 0 0 0,14-7 0 0 0,-21 13 0 0 0,-4 3 19 0 0,-1 0-1 0 0,1 0 1 0 0,0 0-1 0 0,0 0 0 0 0,0 1 1 0 0,-1-1-1 0 0,1 0 1 0 0,0 0-1 0 0,0 1 1 0 0,0-1-1 0 0,-1 0 1 0 0,1 1-1 0 0,0-1 0 0 0,-1 0 1 0 0,1 1-1 0 0,0-1 1 0 0,-1 1-1 0 0,1 0 1 0 0,-1-1-1 0 0,1 1 1 0 0,0-1-1 0 0,-1 1 0 0 0,1 1 1 0 0,1-1 469 0 0,13 15-256 0 0,-1-3-1323 0 0,-2-4 990 0 0,-7-9-1053 0 0,-4-1-172 0 0,8-2-4813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8:24.1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206 0 11975 0 0,'0'3'267'0'0,"-6"118"2947"0"0,-27 149 1 0 0,31-256-3071 0 0,-27 131 464 0 0,27-134-1116 0 0,0 0 0 0 0,-1-1 0 0 0,-8 17 0 0 0,11-26-712 0 0</inkml:trace>
  <inkml:trace contextRef="#ctx0" brushRef="#br0" timeOffset="1">1 447 11975 0 0,'0'0'902'0'0,"8"-8"-502"0"0,14-10 622 0 0,1 0 0 0 0,47-28-1 0 0,57-21 3410 0 0,-124 66-4349 0 0,6-4 67 0 0,0 1 0 0 0,1 1 0 0 0,-1 0 0 0 0,16-3 0 0 0,-20 5-440 0 0,0 1-1 0 0,-1-1 1 0 0,1 1-1 0 0,0 0 1 0 0,-1 1-1 0 0,1-1 1 0 0,6 2 0 0 0,0 4-4479 0 0,-4 4-1474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8:24.5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1 10135 0 0,'0'0'231'0'0,"14"-1"546"0"0,-13 1-761 0 0,0 0-1 0 0,0 0 1 0 0,0 0-1 0 0,-1 0 1 0 0,1 0 0 0 0,0 0-1 0 0,0 1 1 0 0,0-1-1 0 0,0 0 1 0 0,0 0-1 0 0,0 1 1 0 0,0-1-1 0 0,0 1 1 0 0,0-1-1 0 0,0 1 1 0 0,-1-1-1 0 0,1 1 1 0 0,0-1 0 0 0,0 1-1 0 0,-1 0 1 0 0,1-1-1 0 0,0 1 1 0 0,-1 0-1 0 0,1-1 1 0 0,-1 1-1 0 0,1 0 1 0 0,-1 0-1 0 0,1 0 1 0 0,-1 0-1 0 0,1 0 1 0 0,-1 0 0 0 0,0-1-1 0 0,0 1 1 0 0,1 0-1 0 0,-1 0 1 0 0,0 0-1 0 0,0 0 1 0 0,0 0-1 0 0,0 1 1 0 0,0 1 302 0 0,3 16 621 0 0,0-1-1 0 0,-2 0 0 0 0,0 1 1 0 0,-4 32-1 0 0,-16 76 1244 0 0,5-39-284 0 0,8-56-1305 0 0,0 4-760 0 0,5-12-3845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8:49.2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 44 8287 0 0,'0'0'382'0'0,"-10"5"126"0"0,5-2-334 0 0,-1-1 1 0 0,0 1 0 0 0,0-1-1 0 0,-10 1 6965 0 0,18-4-7012 0 0,0 0 1 0 0,0-1 0 0 0,0 1-1 0 0,0 0 1 0 0,0 0-1 0 0,0 0 1 0 0,0 0-1 0 0,0 0 1 0 0,0 1 0 0 0,1-1-1 0 0,-1 1 1 0 0,4-1-1 0 0,-4 0 16 0 0,45-15 525 0 0,-34 11-688 0 0,0 1 0 0 0,19-5 0 0 0,-12 6-38 0 0,1 2 0 0 0,-1 0-1 0 0,32 3 1 0 0,-28-1-1439 0 0,0 0-1 0 0,41-5 1 0 0,-30-1-27 0 0,-3 0-11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8:49.9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 19 11975 0 0,'0'0'547'0'0,"1"0"-11"0"0,11-6 127 0 0,-11 5-174 0 0,14 9 1044 0 0,-14-6-1413 0 0,1 0 0 0 0,-1 0-1 0 0,0 0 1 0 0,1 1-1 0 0,-1-1 1 0 0,0 0 0 0 0,0 1-1 0 0,0-1 1 0 0,-1 1 0 0 0,1-1-1 0 0,-1 1 1 0 0,1 4 0 0 0,0 36-71 0 0,-1-29-22 0 0,-17 278-27 0 0,-27-43 0 0 0,35-203-876 0 0,8-45 368 0 0,-2-17-100 0 0,0-3 608 0 0,1 0 0 0 0,0 0 0 0 0,2 0 0 0 0,2-29 0 0 0,-1-2 0 0 0,0 12 7 0 0,1-1 0 0 0,2 1 1 0 0,2 0-1 0 0,1 0 0 0 0,2 1 0 0 0,2 0 0 0 0,1 1 0 0 0,19-38 0 0 0,-25 62 207 0 0,0 0 0 0 0,1 1-1 0 0,1 0 1 0 0,0 1-1 0 0,0-1 1 0 0,1 2 0 0 0,12-12-1 0 0,-16 17-200 0 0,0 0 0 0 0,0 0 0 0 0,0 1 0 0 0,1-1 0 0 0,0 1 0 0 0,-1 0-1 0 0,1 1 1 0 0,0 0 0 0 0,1 0 0 0 0,-1 0 0 0 0,0 0 0 0 0,0 1 0 0 0,1 0 0 0 0,-1 1-1 0 0,1-1 1 0 0,9 2 0 0 0,-10-1 52 0 0,0 1 0 0 0,0 0 0 0 0,0 1 0 0 0,0-1 0 0 0,-1 1 0 0 0,1 1 0 0 0,-1-1 0 0 0,1 1-1 0 0,-1-1 1 0 0,0 2 0 0 0,0-1 0 0 0,0 0 0 0 0,-1 1 0 0 0,1 0 0 0 0,-1 0 0 0 0,0 1 0 0 0,0-1 0 0 0,0 1 0 0 0,-1 0 0 0 0,1 0 0 0 0,-1 0-1 0 0,0 0 1 0 0,-1 0 0 0 0,1 1 0 0 0,-1-1 0 0 0,0 1 0 0 0,-1 0 0 0 0,3 9 0 0 0,-4-7-52 0 0,1 1-1 0 0,-1-1 1 0 0,-1 1 0 0 0,0-1 0 0 0,0 0 0 0 0,0 1-1 0 0,-1-1 1 0 0,0 0 0 0 0,-1 0 0 0 0,0 0 0 0 0,0 0-1 0 0,-1 0 1 0 0,-8 13 0 0 0,-5 4-21 0 0,-1-2 0 0 0,-36 36 0 0 0,-4 6 18 0 0,42-37-10 0 0,16-27 0 0 0,0-1 0 0 0,0 1 0 0 0,0-1 0 0 0,-1 0 0 0 0,1 1 0 0 0,0-1 0 0 0,0 1 0 0 0,0-1 0 0 0,0 1 0 0 0,0-1 0 0 0,0 1 0 0 0,0-1 0 0 0,0 1 0 0 0,0-1 0 0 0,0 1 0 0 0,0-1 0 0 0,0 1 0 0 0,0-1 0 0 0,0 1 0 0 0,1-1 0 0 0,-1 1 0 0 0,0-1 0 0 0,0 1 0 0 0,1-1 0 0 0,-1 0 0 0 0,0 1 0 0 0,0-1 0 0 0,1 1 0 0 0,-1-1 0 0 0,0 0 0 0 0,1 1 0 0 0,-1-1 0 0 0,1 0 0 0 0,-1 0 0 0 0,0 1 0 0 0,1-1 0 0 0,-1 0 0 0 0,1 0 0 0 0,-1 1 0 0 0,1-1 0 0 0,-1 0 0 0 0,1 0 0 0 0,16 3 0 0 0,-7-4-1 0 0,-1-1 0 0 0,1 0-1 0 0,-1-1 1 0 0,1 0 0 0 0,-1 0 0 0 0,11-6-1 0 0,-2 1-53 0 0,27-14-2390 0 0,-29 14-3694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8:50.2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103 1 8287 0 0,'-8'7'756'0'0,"-6"12"-325"0"0,0 0 0 0 0,-14 26 0 0 0,-1 15 3312 0 0,27-55-3551 0 0,1 0 0 0 0,-1 0 0 0 0,1 0 0 0 0,0 0 0 0 0,0 0-1 0 0,0 0 1 0 0,1 0 0 0 0,0 1 0 0 0,0-1 0 0 0,0 0 0 0 0,2 9 0 0 0,-1-12-165 0 0,-1 0 1 0 0,1 0-1 0 0,-1-1 1 0 0,1 1 0 0 0,0 0-1 0 0,0-1 1 0 0,-1 1-1 0 0,1 0 1 0 0,0-1 0 0 0,1 1-1 0 0,-1-1 1 0 0,0 0-1 0 0,0 1 1 0 0,1-1 0 0 0,-1 0-1 0 0,0 0 1 0 0,1 0-1 0 0,0 1 1 0 0,-1-2 0 0 0,1 1-1 0 0,-1 0 1 0 0,1 0-1 0 0,0 0 1 0 0,0-1 0 0 0,-1 1-1 0 0,1-1 1 0 0,0 0-1 0 0,0 1 1 0 0,0-1 0 0 0,0 0-1 0 0,-1 0 1 0 0,1 0-1 0 0,0 0 1 0 0,0 0 0 0 0,2-1-1 0 0,5 0 118 0 0,-1-1 0 0 0,1 0 1 0 0,-1-1-1 0 0,1 0 0 0 0,-1 0 0 0 0,0-1 0 0 0,0 0 0 0 0,0 0 0 0 0,-1-1 0 0 0,1 0 0 0 0,-1 0 0 0 0,0-1 0 0 0,-1 0 1 0 0,12-13-1 0 0,-10 10-361 0 0,-2 0 0 0 0,1 0-1 0 0,-1-1 1 0 0,-1 0 0 0 0,0 0 0 0 0,8-20 0 0 0,9-19-1556 0 0,-18 36-4048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8:50.6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 0 8287 0 0,'-3'17'890'0'0,"-5"35"-204"0"0,-12 103 2730 0 0,23-130-2973 0 0,-3-24 997 0 0,20-8-1275 0 0,-5-8-53 0 0,24-28 0 0 0,-31 32-23 0 0,0 1-1 0 0,1 0 0 0 0,1 0 1 0 0,-1 1-1 0 0,2 0 0 0 0,-1 1 1 0 0,13-7-1 0 0,-22 14-57 0 0,0 0 0 0 0,0 1 0 0 0,0-1 0 0 0,0 0 0 0 0,0 1 0 0 0,0-1 0 0 0,1 1 0 0 0,-1-1 0 0 0,0 1 0 0 0,0 0 0 0 0,1 0 0 0 0,-1 0 0 0 0,0-1 0 0 0,0 1 0 0 0,1 0 0 0 0,-1 0 1 0 0,0 1-1 0 0,1-1 0 0 0,-1 0 0 0 0,0 0 0 0 0,0 1 0 0 0,0-1 0 0 0,1 0 0 0 0,-1 1 0 0 0,0-1 0 0 0,0 1 0 0 0,0 0 0 0 0,0-1 0 0 0,0 1 0 0 0,0 0 0 0 0,0 0 0 0 0,0-1 0 0 0,0 1 0 0 0,0 0 0 0 0,0 0 0 0 0,0 0 0 0 0,-1 0 0 0 0,1 0 0 0 0,1 3 0 0 0,1 2 89 0 0,-1 0 0 0 0,0 1 0 0 0,0-1 1 0 0,0 1-1 0 0,1 11 0 0 0,-2-10 475 0 0,5 40 57 0 0,-5-36-663 0 0,1 1 0 0 0,0-1 0 0 0,6 24 0 0 0,-1-26-110 0 0,-2-10-1142 0 0,1-5 751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8:53.6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 43 10135 0 0,'0'0'491'0'0,"0"-1"-212"0"0,13-23 505 0 0,-4 11 1283 0 0,2 9 3239 0 0,-11 4-5285 0 0,1 0-1 0 0,0 0 1 0 0,-1 0 0 0 0,1 0-1 0 0,-1 0 1 0 0,1 0 0 0 0,-1 0-1 0 0,1 0 1 0 0,0 0 0 0 0,-1 0-1 0 0,1 0 1 0 0,-1 1 0 0 0,1-1-1 0 0,-1 0 1 0 0,1 0 0 0 0,-1 1-1 0 0,1-1 1 0 0,-1 0 0 0 0,1 1-1 0 0,-1-1 1 0 0,1 0 0 0 0,-1 1-1 0 0,1-1 1 0 0,-1 1 0 0 0,0-1-1 0 0,1 1 1 0 0,-1-1 0 0 0,0 1-1 0 0,1 0 1 0 0,4 14 507 0 0,-5-13-385 0 0,2 8 30 0 0,0-1 0 0 0,-1 1 0 0 0,-1 0 0 0 0,1 0 0 0 0,-2 0 0 0 0,-1 10 1 0 0,-12 62-338 0 0,4-32 234 0 0,-2 23-171 0 0,-14 81-89 0 0,18-121-2009 0 0,-1 0 0 0 0,-20 49 0 0 0,23-71 1175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8:53.9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96 13823 0 0,'0'0'315'0'0,"14"-16"758"0"0,6 2-1145 0 0,-12 8 848 0 0,1-1 0 0 0,0 1 0 0 0,0 1 0 0 0,1 0 0 0 0,16-7 0 0 0,-6 6-265 0 0,1 1 0 0 0,0 0-1 0 0,37-2 1 0 0,-34 6-2796 0 0,35 3 1 0 0,-42 0 750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54:02.40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250 1 8287 0 0,'0'0'756'0'0,"-2"0"-622"0"0,0 0-102 0 0,0 0 0 0 0,0 1 0 0 0,0-1 0 0 0,0 1 0 0 0,0 0 0 0 0,0-1 0 0 0,0 1 0 0 0,0 0 0 0 0,1 0 0 0 0,-1 0 0 0 0,0 0 0 0 0,0 0 0 0 0,1 1 0 0 0,-1-1 0 0 0,1 0 0 0 0,-1 1 0 0 0,1-1 0 0 0,-2 3 0 0 0,-2 2 297 0 0,-7 7-41 0 0,0 1 0 0 0,1 0-1 0 0,1 1 1 0 0,1 0 0 0 0,0 1 0 0 0,0 0-1 0 0,2 0 1 0 0,0 0 0 0 0,1 1 0 0 0,-7 30-1 0 0,11-40-287 0 0,1 0 0 0 0,0 0 0 0 0,0 0 0 0 0,1-1 0 0 0,-1 1 0 0 0,2 0 0 0 0,-1 0 0 0 0,1 0 0 0 0,0 0 0 0 0,2 9 0 0 0,-1-12 0 0 0,0 1 0 0 0,0 0 0 0 0,0-1 0 0 0,1 1 0 0 0,-1-1 0 0 0,1 0 0 0 0,0 0 0 0 0,0 0 0 0 0,1 0 0 0 0,-1 0 0 0 0,1-1 0 0 0,0 0 0 0 0,0 1 0 0 0,7 3 0 0 0,-8-5 41 0 0,0 0-1 0 0,0 0 1 0 0,1 0-1 0 0,-1 0 1 0 0,1 0-1 0 0,0-1 1 0 0,-1 0-1 0 0,1 0 0 0 0,0 0 1 0 0,0 0-1 0 0,0-1 1 0 0,0 1-1 0 0,0-1 1 0 0,-1 0-1 0 0,1 0 1 0 0,0 0-1 0 0,0-1 1 0 0,0 1-1 0 0,0-1 1 0 0,0 0-1 0 0,0 0 0 0 0,5-3 1 0 0,-1 1 11 0 0,1-1 0 0 0,-1 0 0 0 0,0 0 0 0 0,-1-1 0 0 0,1 0 0 0 0,-1 0 0 0 0,0 0 0 0 0,0-1 0 0 0,0-1 0 0 0,9-10 0 0 0,4-9 194 0 0,27-45 1 0 0,-26 37-195 0 0,6-9-52 0 0,-26 42 0 0 0,-1 1 0 0 0,0 0 0 0 0,0 0 0 0 0,0-1 0 0 0,0 1 0 0 0,0 0 0 0 0,1 0 0 0 0,-1 0 0 0 0,0-1 0 0 0,0 1 0 0 0,0 0 0 0 0,1 0 0 0 0,-1 0 0 0 0,0 0 0 0 0,0-1 0 0 0,1 1 0 0 0,-1 0 0 0 0,0 0 0 0 0,0 0 0 0 0,1 0 0 0 0,-1 0 0 0 0,0 0 0 0 0,1 0 0 0 0,-1 0 0 0 0,0 0 0 0 0,0 0 0 0 0,1 0 0 0 0,-1 0 0 0 0,0 0 0 0 0,1 0 0 0 0,-1 0 0 0 0,0 0 0 0 0,0 0 0 0 0,1 0 0 0 0,-1 0 0 0 0,0 0 0 0 0,0 0 0 0 0,1 0 0 0 0,-1 1 0 0 0,0-1 0 0 0,0 0 0 0 0,1 0 0 0 0,-1 0 0 0 0,0 0 0 0 0,0 1 0 0 0,1-1 0 0 0,-1 0 0 0 0,0 0 0 0 0,0 1 0 0 0,0-1 0 0 0,0 0 0 0 0,0 0 0 0 0,1 1 0 0 0,-1-1 0 0 0,0 0 0 0 0,0 0 0 0 0,0 1 0 0 0,9 16 0 0 0,-9-16 0 0 0,5 12 53 0 0,-1 0 0 0 0,-1-1 0 0 0,0 1 0 0 0,0 1-1 0 0,0 21 1 0 0,-1-19 73 0 0,1 8 34 0 0,-2 0 0 0 0,-1 0 0 0 0,-1 0 0 0 0,-1 0 0 0 0,0 0 0 0 0,-2 0 0 0 0,-1-1 0 0 0,-15 43 0 0 0,15-56-138 0 0,0-1 1 0 0,0 1-1 0 0,-1-1 1 0 0,0-1-1 0 0,-1 1 1 0 0,0-1-1 0 0,-15 14 1 0 0,-3-1-31 0 0,-33 23 1 0 0,40-31 7 0 0,-2 0 0 0 0,0-2 0 0 0,0-1 0 0 0,-40 15 0 0 0,52-22 0 0 0,0 0 0 0 0,0-1 0 0 0,-1 0 0 0 0,1-1 0 0 0,0 0 0 0 0,-1 0 0 0 0,1-1 0 0 0,-1 0 0 0 0,1 0 0 0 0,0-1 0 0 0,-1 0 0 0 0,1-1 0 0 0,0 0 0 0 0,0 0 0 0 0,0-1 0 0 0,-11-4 0 0 0,17 6-10 0 0,0 0 0 0 0,0 0-1 0 0,0 0 1 0 0,0 0 0 0 0,0-1 0 0 0,0 1-1 0 0,1-1 1 0 0,-1 1 0 0 0,0-1 0 0 0,1 0-1 0 0,-1 0 1 0 0,1 0 0 0 0,0 0 0 0 0,-1 0-1 0 0,1 0 1 0 0,0 0 0 0 0,0 0-1 0 0,0 0 1 0 0,1 0 0 0 0,-1 0 0 0 0,0-1-1 0 0,1 1 1 0 0,0 0 0 0 0,-1-1 0 0 0,1 1-1 0 0,0 0 1 0 0,0-1 0 0 0,1-3 0 0 0,0 0-345 0 0,1 0 0 0 0,0 0 0 0 0,0 1 0 0 0,0-1 0 0 0,1 1 0 0 0,0-1 0 0 0,0 1 0 0 0,0 0 0 0 0,1 0 0 0 0,4-5 0 0 0,10-10-1179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56:33.75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147 48 10135 0 0,'0'0'770'0'0,"-12"18"-484"0"0,-13 36-54 0 0,3 2 0 0 0,2 1 0 0 0,3 0 0 0 0,2 1 0 0 0,3 1 0 0 0,2 0 0 0 0,3 0 0 0 0,1 107 0 0 0,33 198-232 0 0,28-34 0 0 0,-48-275 409 0 0,4 15 635 0 0,-10-63-978 0 0,1-1 0 0 0,0 1 0 0 0,0-1 0 0 0,1 0 1 0 0,0 0-1 0 0,0 0 0 0 0,1 0 0 0 0,4 6 0 0 0,-4-8-66 0 0,-1-1 0 0 0,0 0 0 0 0,1-1 0 0 0,-1 1 0 0 0,1 0 0 0 0,0-1 0 0 0,0 0 0 0 0,0 0 0 0 0,0 0 0 0 0,0-1 0 0 0,0 1 0 0 0,5 0 0 0 0,10 2 0 0 0,30 3 0 0 0,-9-1 0 0 0,139 29 0 0 0,359 21 0 0 0,-246-41 0 0 0,-62-2 0 0 0,-53-12-664 0 0,0-7 0 0 0,215-36 0 0 0,-309 31 617 0 0,14-2-247 0 0,-1-4-1 0 0,110-34 1 0 0,-68-4-824 0 0,-118 48 1118 0 0,-19 6 0 0 0,1 1 0 0 0,-1-1 0 0 0,1 0 0 0 0,-1 1 0 0 0,0-1 0 0 0,1 0 0 0 0,-1 0 0 0 0,0 0 0 0 0,0 0 0 0 0,1 0 0 0 0,-1-1 0 0 0,0 1 0 0 0,0 0 0 0 0,0 0 0 0 0,1-3 0 0 0,6-9 0 0 0,0 0 0 0 0,0-1 0 0 0,-2 0 0 0 0,0 0 0 0 0,9-29 0 0 0,-11 31 0 0 0,13-50 926 0 0,16-109 0 0 0,-27 131-802 0 0,9-83-114 0 0,-3-138-1 0 0,-6 89-12 0 0,0 93 3 0 0,0-119 0 0 0,-7 192 120 0 0,0 0 0 0 0,0 0 0 0 0,-1 0 0 0 0,0 0 0 0 0,0 0 0 0 0,-1 0 0 0 0,1 0 0 0 0,-1 1 0 0 0,0 0 0 0 0,-1-1 0 0 0,-6-6 0 0 0,4 7-63 0 0,0 0 0 0 0,0 1 0 0 0,-1 0 0 0 0,0 1 1 0 0,0-1-1 0 0,0 1 0 0 0,0 1 0 0 0,0-1 0 0 0,-1 1 0 0 0,-12-2 0 0 0,-11 0 140 0 0,-40 0 1 0 0,48 3 318 0 0,-152-1 691 0 0,-16-1-1297 0 0,-325-33 2138 0 0,334 24-2048 0 0,-71-8 0 0 0,-113-37 0 0 0,278 42 410 0 0,-1 4-1 0 0,0 4 1 0 0,-1 3 0 0 0,-174 17-1 0 0,173-2-409 0 0,-135 13 0 0 0,156-14-64 0 0,68-10-273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8:54.3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0 11975 0 0,'0'11'576'0'0,"-2"120"1145"0"0,-1-20 774 0 0,3-100-2355 0 0,-1 0 0 0 0,0 0 0 0 0,-6 19 0 0 0,5-20 157 0 0,0-1 1 0 0,0 1 0 0 0,1 0 0 0 0,0 19-1 0 0,5-16 367 0 0,-4-12 211 0 0,2-3-785 0 0,0 0-1 0 0,0 1 1 0 0,-1-1 0 0 0,1 0 0 0 0,-1 0-1 0 0,0 0 1 0 0,1 0 0 0 0,-1 0 0 0 0,0 0-1 0 0,0 0 1 0 0,1-5 0 0 0,-1 6-50 0 0,40-78-40 0 0,-15 32 0 0 0,-12 21-131 0 0,1 0 0 0 0,19-24 0 0 0,-1 12-4600 0 0,-21 26-1409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8:54.8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177 139 11975 0 0,'-2'11'576'0'0,"-1"20"319"0"0,1-1-1 0 0,1 1 0 0 0,3 32 1 0 0,-2-55-324 0 0,0-6-536 0 0,0 0-1 0 0,0 1 0 0 0,0-1 0 0 0,0 0 1 0 0,0 0-1 0 0,1 1 0 0 0,-1-1 0 0 0,1 0 1 0 0,0 1-1 0 0,-1-1 0 0 0,1 0 0 0 0,0 0 1 0 0,0 0-1 0 0,0 0 0 0 0,1 0 0 0 0,-1 0 1 0 0,0 0-1 0 0,3 2 0 0 0,2 0-34 0 0,0-2 75 0 0,-5-2 308 0 0,0-12 872 0 0,0 11-1237 0 0,-1 0 0 0 0,0 0 0 0 0,0 0 0 0 0,0-1 0 0 0,1 1 0 0 0,-1 0 0 0 0,0 0 0 0 0,-1 0 0 0 0,1 0 0 0 0,0 0 0 0 0,0 0-1 0 0,0 0 1 0 0,-1 0 0 0 0,1 0 0 0 0,0 0 0 0 0,-1 0 0 0 0,1 0 0 0 0,-1 0 0 0 0,0-2 0 0 0,-14-20-18 0 0,0 1 0 0 0,-2 0 0 0 0,0 1 0 0 0,-1 1 0 0 0,-1 0 0 0 0,-1 2 0 0 0,-23-17 0 0 0,34 31 0 0 0,8 3 0 0 0,0 1 0 0 0,1 0 0 0 0,-1 0 0 0 0,0 0 0 0 0,0 0 0 0 0,0 0 0 0 0,0 0 0 0 0,1 1 0 0 0,-1-1 0 0 0,0 0 0 0 0,0 0 0 0 0,0 1 0 0 0,1-1 0 0 0,-1 0 0 0 0,0 1 0 0 0,0-1 0 0 0,1 0 0 0 0,-1 1 0 0 0,0-1 0 0 0,1 1 0 0 0,-1-1 0 0 0,1 1 0 0 0,-1 0 0 0 0,1-1 0 0 0,-1 1 0 0 0,1 0 0 0 0,-1-1 0 0 0,1 1 0 0 0,-1 0 0 0 0,1-1 0 0 0,0 1 0 0 0,-1 0 0 0 0,1 0 0 0 0,0 0 0 0 0,0-1 0 0 0,0 1 0 0 0,-1 0 0 0 0,1 1 0 0 0,0-2 0 0 0,0 4 10 0 0,0-1 0 0 0,-1 0 0 0 0,1 1 0 0 0,1-1 0 0 0,-1 1 0 0 0,0-1 0 0 0,1 0 0 0 0,0 1-1 0 0,0-1 1 0 0,0 0 0 0 0,0 0 0 0 0,0 1 0 0 0,1-1 0 0 0,-1 0 0 0 0,1 0 0 0 0,0-1 0 0 0,3 6 0 0 0,-3-6 64 0 0,0-1 0 0 0,-1 1 0 0 0,1 0 0 0 0,0-1 0 0 0,0 1 1 0 0,0-1-1 0 0,0 1 0 0 0,0-1 0 0 0,0 0 0 0 0,1 0 0 0 0,-1 0 0 0 0,0 0 0 0 0,1 0 1 0 0,-1-1-1 0 0,0 1 0 0 0,1-1 0 0 0,-1 1 0 0 0,1-1 0 0 0,-1 0 0 0 0,1 0 1 0 0,-1 0-1 0 0,1 0 0 0 0,-1-1 0 0 0,5 0 0 0 0,21-10-623 0 0,0-1-1 0 0,-1-1 1 0 0,0-1-1 0 0,39-29 1 0 0,-53 35 390 0 0,0-2-878 0 0,-1 0 1 0 0,-1-1 0 0 0,1 0-1 0 0,-2-1 1 0 0,14-18 0 0 0,20-22-1952 0 0,-43 51 3001 0 0,-1 1-1 0 0,0 0 1 0 0,0-1-1 0 0,1 1 1 0 0,-1 0-1 0 0,0 0 1 0 0,0-1-1 0 0,1 1 1 0 0,-1 0-1 0 0,0 0 1 0 0,1 0-1 0 0,-1 0 1 0 0,0-1-1 0 0,1 1 1 0 0,-1 0-1 0 0,0 0 1 0 0,1 0-1 0 0,-1 0 1 0 0,0 0-1 0 0,1 0 1 0 0,-1 0-1 0 0,0 0 1 0 0,1 0-1 0 0,-1 0 1 0 0,0 0-1 0 0,1 0 1 0 0,-1 0-1 0 0,0 0 1 0 0,1 0-1 0 0,-1 0 1 0 0,1 1-1 0 0,-1-1 1 0 0,0 0-1 0 0,0 0 1 0 0,1 0-1 0 0,-1 0 1 0 0,0 1-1 0 0,1-1 1 0 0,-1 0-1 0 0,0 0 0 0 0,0 1 1 0 0,1-1-1 0 0,-1 0 1 0 0,0 0-1 0 0,0 1 1 0 0,0-1-1 0 0,1 0 1 0 0,-1 1-1 0 0,0-1 1 0 0,0 0-1 0 0,0 1 1 0 0,0-1-1 0 0,0 0 1 0 0,0 1-1 0 0,0-1 1 0 0,0 1-1 0 0,5 21 2300 0 0,-5-22-2532 0 0,4 35 1331 0 0,-2-11-351 0 0,0 0 0 0 0,2 0 0 0 0,1 0 0 0 0,1-1 0 0 0,14 37 0 0 0,-20-58-633 0 0,1-1 0 0 0,0 1 0 0 0,-1 0-1 0 0,1 0 1 0 0,0-1 0 0 0,0 1 0 0 0,0 0 0 0 0,0-1 0 0 0,0 1 0 0 0,0-1 0 0 0,0 1 0 0 0,1-1-1 0 0,-1 0 1 0 0,0 1 0 0 0,1-1 0 0 0,-1 0 0 0 0,1 0 0 0 0,0 0 0 0 0,-1 0 0 0 0,1 0 0 0 0,0 0-1 0 0,-1-1 1 0 0,5 2 0 0 0,-5-2 316 0 0,14-9-278 0 0,-3-4-143 0 0,0-1 0 0 0,10-17 0 0 0,-12 16-336 0 0,0 1 0 0 0,15-15 0 0 0,3 3-1654 0 0,1 3-3458 0 0,-19 15 312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8:55.3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6 505 11975 0 0,'16'16'1302'0'0,"-14"-15"-1239"0"0,0-1 0 0 0,0 1 0 0 0,0-1 0 0 0,0 0 0 0 0,0 1 0 0 0,0-1 0 0 0,0 0 0 0 0,0 0 0 0 0,0-1 0 0 0,0 1 0 0 0,0 0 0 0 0,0-1 0 0 0,0 1 0 0 0,0-1 0 0 0,0 0 0 0 0,0 1 0 0 0,-1-1 0 0 0,4-1 0 0 0,-2-1 129 0 0,1 0 0 0 0,0 0 0 0 0,-1 0 0 0 0,0 0 0 0 0,0 0 0 0 0,0-1 0 0 0,0 1 0 0 0,3-5 0 0 0,-1-1 266 0 0,1-1 0 0 0,-1 0 0 0 0,-1 0 0 0 0,0 0-1 0 0,0 0 1 0 0,2-16 0 0 0,-2-28-443 0 0,-4 46-14 0 0,0 8 6 0 0,0-1-1 0 0,0 1 0 0 0,0-1 1 0 0,0 1-1 0 0,0-1 1 0 0,0 1-1 0 0,-1-1 1 0 0,1 1-1 0 0,0-1 0 0 0,0 1 1 0 0,0-1-1 0 0,0 1 1 0 0,-1-1-1 0 0,1 1 0 0 0,0-1 1 0 0,0 1-1 0 0,-1-1 1 0 0,1 1-1 0 0,0-1 0 0 0,-1 1 1 0 0,1 0-1 0 0,-1-1 1 0 0,1 1-1 0 0,0 0 1 0 0,-1-1-1 0 0,1 1 0 0 0,-1 0 1 0 0,1 0-1 0 0,-1-1 1 0 0,1 1-1 0 0,-1 0 0 0 0,1 0 1 0 0,-1 0-1 0 0,1 0 1 0 0,-1-1-1 0 0,1 1 1 0 0,-1 0-1 0 0,1 0 0 0 0,-1 0 1 0 0,0 0-1 0 0,-16 4 606 0 0,16-3-556 0 0,-6 1 45 0 0,1 1 0 0 0,-1 1 1 0 0,1-1-1 0 0,-1 1 0 0 0,1 0 0 0 0,0 1 1 0 0,1-1-1 0 0,-1 1 0 0 0,1 1 0 0 0,0-1 1 0 0,-7 9-1 0 0,10-10-106 0 0,-1-1 1 0 0,1 1-1 0 0,0 0 0 0 0,0 0 1 0 0,0 0-1 0 0,0 0 0 0 0,1 0 1 0 0,-1 0-1 0 0,1 0 0 0 0,0 1 1 0 0,0-1-1 0 0,1 0 0 0 0,-1 1 1 0 0,1-1-1 0 0,0 1 0 0 0,0-1 1 0 0,1 0-1 0 0,-1 1 0 0 0,1-1 1 0 0,2 6-1 0 0,-2-8 5 0 0,-1 0 0 0 0,1 0 0 0 0,1 0 0 0 0,-1 0 0 0 0,0 0 0 0 0,0-1 0 0 0,1 1 0 0 0,-1 0 0 0 0,1-1 0 0 0,-1 1 0 0 0,1-1 0 0 0,0 1 0 0 0,0-1 0 0 0,0 0 0 0 0,0 0 0 0 0,0 0 0 0 0,0 0 0 0 0,0 0 0 0 0,0 0 0 0 0,0 0 0 0 0,0-1 0 0 0,0 1 0 0 0,0-1 0 0 0,1 1 0 0 0,-1-1 0 0 0,0 0 0 0 0,0 0 0 0 0,1 0 0 0 0,-1 0 0 0 0,0 0 0 0 0,0-1 0 0 0,0 1 0 0 0,3-2 0 0 0,2 1 0 0 0,0-1 0 0 0,0 0 0 0 0,0-1 0 0 0,0 0 0 0 0,-1 0 0 0 0,1 0 0 0 0,-1-1 0 0 0,12-8 0 0 0,4-8-261 0 0,0-1-1 0 0,32-43 1 0 0,30-53-3911 0 0,-66 87 3312 0 0,-1-1-1 0 0,-2-1 0 0 0,-1 0 1 0 0,-1-1-1 0 0,8-34 0 0 0,-11 37 5637 0 0,-8 41-3156 0 0,-1 10-970 0 0,-1-1-1 0 0,-1 1 0 0 0,-1 0 1 0 0,-7 34-1 0 0,0-2 236 0 0,-24 136 818 0 0,0-8-1899 0 0,33-136-3692 0 0,0-37-3275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9:01.2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40 106 10135 0 0,'-14'9'1079'0'0,"13"-8"-991"0"0,0 0 1 0 0,0 0-1 0 0,0 0 0 0 0,0 0 0 0 0,0-1 1 0 0,0 1-1 0 0,0 0 0 0 0,0-1 0 0 0,-1 1 1 0 0,1-1-1 0 0,0 1 0 0 0,0-1 1 0 0,0 1-1 0 0,-2-1 0 0 0,2 0 69 0 0,1 0-1 0 0,0 0 1 0 0,-1 0-1 0 0,1 0 1 0 0,0 0-1 0 0,-1-1 1 0 0,1 1-1 0 0,0 0 1 0 0,-1 0 0 0 0,1 0-1 0 0,0 0 1 0 0,-1-1-1 0 0,1 1 1 0 0,0 0-1 0 0,0 0 1 0 0,-1-1-1 0 0,1 1 1 0 0,0 0-1 0 0,0 0 1 0 0,0-1 0 0 0,0 1-1 0 0,-1 0 1 0 0,1-1-1 0 0,0 1 1 0 0,0 0-1 0 0,0-1 1 0 0,0 1-1 0 0,0 0 1 0 0,0-1-1 0 0,0 1 1 0 0,0-1 0 0 0,-1-1 341 0 0,1 0 0 0 0,0 1 0 0 0,1-1 1 0 0,-1 0-1 0 0,0 0 0 0 0,0 0 0 0 0,1 1 1 0 0,-1-1-1 0 0,2-3 0 0 0,7-9-1149 0 0,-4 10 835 0 0,-1 0 1 0 0,2 0-1 0 0,-1 1 0 0 0,0-1 0 0 0,1 1 1 0 0,0 0-1 0 0,-1 1 0 0 0,11-4 0 0 0,17-8-202 0 0,21-9-185 0 0,-30 16-6062 0 0,-6 2-1051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9:10.1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324 84 6447 0 0,'7'-9'586'0'0,"24"-34"38"0"0,-13 14 7962 0 0,-19 28-8476 0 0,0 1 0 0 0,0 0 0 0 0,0-1 0 0 0,-1 1 0 0 0,1 0 0 0 0,0 0 0 0 0,0 0 0 0 0,-1 0 0 0 0,1 0 0 0 0,0 0 0 0 0,0 0 0 0 0,-1 0 0 0 0,-1 1 0 0 0,-8 4 297 0 0,0 0-1 0 0,0 1 0 0 0,1 0 0 0 0,-1 1 1 0 0,1 0-1 0 0,1 1 0 0 0,-10 9 0 0 0,9-9-140 0 0,-18 16-241 0 0,0 2-1 0 0,2 0 1 0 0,1 2-1 0 0,1 0 1 0 0,2 2 0 0 0,-28 47-1 0 0,48-74-31 0 0,0 0-1 0 0,0 1 1 0 0,1-1-1 0 0,0 0 1 0 0,-1 1-1 0 0,1-1 0 0 0,0 1 1 0 0,1 0-1 0 0,-1-1 1 0 0,1 1-1 0 0,-1-1 1 0 0,1 1-1 0 0,0 0 1 0 0,0-1-1 0 0,2 6 1 0 0,-1-6-75 0 0,0 0 1 0 0,0-1 0 0 0,0 1 0 0 0,1-1-1 0 0,-1 0 1 0 0,1 0 0 0 0,0 1 0 0 0,0-1-1 0 0,0 0 1 0 0,0 0 0 0 0,0 0 0 0 0,0-1 0 0 0,0 1-1 0 0,0-1 1 0 0,1 1 0 0 0,-1-1 0 0 0,1 0-1 0 0,-1 1 1 0 0,1-1 0 0 0,4 1 0 0 0,12 4 0 0 0,-5-2 62 0 0,-1 1-1 0 0,1 0 1 0 0,-1 1 0 0 0,24 15 0 0 0,-34-19 20 0 0,0 0-1 0 0,-1 0 0 0 0,1 1 1 0 0,0-1-1 0 0,-1 1 1 0 0,0 0-1 0 0,1 0 1 0 0,-1 0-1 0 0,0 0 1 0 0,-1 0-1 0 0,1 0 0 0 0,0 0 1 0 0,-1 1-1 0 0,0-1 1 0 0,0 0-1 0 0,0 1 1 0 0,0 0-1 0 0,0-1 1 0 0,-1 1-1 0 0,0-1 0 0 0,1 1 1 0 0,-1 0-1 0 0,-1-1 1 0 0,0 7-1 0 0,0-1 44 0 0,-1 0 0 0 0,-1-1 0 0 0,0 1-1 0 0,0-1 1 0 0,0 0 0 0 0,-1 1 0 0 0,-1-2-1 0 0,1 1 1 0 0,-1 0 0 0 0,0-1 0 0 0,-1 0-1 0 0,-8 8 1 0 0,4-5 134 0 0,-1 0 0 0 0,0-1 0 0 0,0 0 0 0 0,-1-1 0 0 0,0-1-1 0 0,-1 0 1 0 0,-13 6 0 0 0,22-11-240 0 0,0-1-1 0 0,0 1 0 0 0,0-1 1 0 0,0 0-1 0 0,0 0 1 0 0,-1 0-1 0 0,1 0 1 0 0,0-1-1 0 0,0 0 0 0 0,0 0 1 0 0,-1 0-1 0 0,1 0 1 0 0,-6-2-1 0 0,9 2-13 0 0,1-1 0 0 0,-1 1 0 0 0,1-1 0 0 0,0 1 0 0 0,-1-1-1 0 0,1 0 1 0 0,-1 1 0 0 0,1-1 0 0 0,0 1 0 0 0,0-1 0 0 0,-1 0 0 0 0,1 1 0 0 0,0-1-1 0 0,0 1 1 0 0,0-1 0 0 0,0 0 0 0 0,-1 1 0 0 0,1-1 0 0 0,0 0 0 0 0,0 1 0 0 0,0-1-1 0 0,1 0 1 0 0,-1 1 0 0 0,0-1 0 0 0,0 0 0 0 0,0 1 0 0 0,1-2 0 0 0,5-20-1642 0 0,8-7 194 0 0,3-2-11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9:10.5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108 1 13823 0 0,'-8'16'1056'0'0,"3"7"-565"0"0,0 0-1 0 0,1 0 0 0 0,2 1 0 0 0,-1 34 0 0 0,-1 16 995 0 0,-50 258-917 0 0,35-231-528 0 0,16-49-869 0 0,3-50-124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9:10.8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1 125 10135 0 0,'0'0'919'0'0,"12"-12"-742"0"0,-1 2 841 0 0,2 1-1 0 0,-1 0 1 0 0,1 1-1 0 0,0 1 1 0 0,1 0-1 0 0,0 1 0 0 0,0 0 1 0 0,18-4-1 0 0,14-2-1901 0 0,61-6-1 0 0,-61 11-1103 0 0,-23 3 964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9:11.2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248 76 8287 0 0,'2'25'826'0'0,"-2"-8"-1139"0"0,-1 9 2454 0 0,2 0 0 0 0,6 39 0 0 0,-7-64-1629 0 0,0 0-480 0 0,0-1-1 0 0,0 0 0 0 0,0 0 1 0 0,0 0-1 0 0,0 1 0 0 0,0-1 1 0 0,0 0-1 0 0,0 0 0 0 0,0 1 1 0 0,0-1-1 0 0,0 0 0 0 0,1 0 1 0 0,-1 0-1 0 0,0 1 0 0 0,0-1 0 0 0,0 0 1 0 0,0 0-1 0 0,0 0 0 0 0,1 0 1 0 0,-1 1-1 0 0,0-1 0 0 0,0 0 1 0 0,0 0-1 0 0,0 0 0 0 0,1 0 1 0 0,-1 0-1 0 0,0 0 0 0 0,0 0 1 0 0,1 1-1 0 0,-1-1 0 0 0,0 0 1 0 0,0 0-1 0 0,0 0 0 0 0,1 0 1 0 0,-1 0-1 0 0,0 0 0 0 0,0 0 1 0 0,1 0-1 0 0,-1 0 0 0 0,0 0 1 0 0,0 0-1 0 0,0 0 0 0 0,1 0 1 0 0,-1-1-1 0 0,10-2 628 0 0,-9 3-645 0 0,1-4 83 0 0,1 1-1 0 0,-1 0 1 0 0,-1 0-1 0 0,1-1 1 0 0,0 1 0 0 0,-1-1-1 0 0,0 0 1 0 0,0 1 0 0 0,0-1-1 0 0,0 0 1 0 0,0 0 0 0 0,-1 0-1 0 0,0 1 1 0 0,1-1-1 0 0,-2 0 1 0 0,1 0 0 0 0,-1-4-1 0 0,0 0-112 0 0,-1 0-1 0 0,1 0 0 0 0,-2 1 0 0 0,1-1 1 0 0,-1 1-1 0 0,0 0 0 0 0,-6-10 0 0 0,4 9 17 0 0,0 0-1 0 0,-1 1 1 0 0,1 0 0 0 0,-2 0-1 0 0,1 1 1 0 0,-1 0-1 0 0,0 0 1 0 0,0 0-1 0 0,-1 1 1 0 0,1 0 0 0 0,-1 1-1 0 0,0 0 1 0 0,-1 0-1 0 0,-10-4 1 0 0,14 7 3 0 0,-1-1 0 0 0,1 1 0 0 0,0 0 0 0 0,0 1 0 0 0,-1-1 0 0 0,1 1 0 0 0,0 0 0 0 0,-1 0 0 0 0,1 1 0 0 0,0-1 0 0 0,-1 1 0 0 0,1 1 0 0 0,0-1 0 0 0,0 1 0 0 0,0 0 0 0 0,0 0 0 0 0,0 0 0 0 0,0 0 0 0 0,1 1 0 0 0,-1 0 0 0 0,1 0 0 0 0,0 0 0 0 0,0 1 0 0 0,0-1 0 0 0,-6 8 0 0 0,8-8 83 0 0,0 0 0 0 0,-1 0 0 0 0,2 0 0 0 0,-1 1 0 0 0,0-1 0 0 0,1 1 0 0 0,-1-1 0 0 0,1 1 0 0 0,0-1 0 0 0,0 1 0 0 0,0 0 0 0 0,1-1 0 0 0,0 1 0 0 0,-1 0-1 0 0,1 0 1 0 0,0 0 0 0 0,1-1 0 0 0,-1 1 0 0 0,1 0 0 0 0,-1-1 0 0 0,1 1 0 0 0,1 0 0 0 0,1 5 0 0 0,-2-6-89 0 0,0-1 1 0 0,1 1-1 0 0,-1-1 1 0 0,1 0-1 0 0,-1 0 1 0 0,1 1-1 0 0,0-1 1 0 0,0 0-1 0 0,0 0 0 0 0,0-1 1 0 0,0 1-1 0 0,0 0 1 0 0,1-1-1 0 0,-1 1 1 0 0,0-1-1 0 0,1 0 1 0 0,-1 0-1 0 0,1 0 0 0 0,-1 0 1 0 0,1 0-1 0 0,0 0 1 0 0,-1-1-1 0 0,1 1 1 0 0,0-1-1 0 0,0 0 1 0 0,-1 0-1 0 0,1 0 0 0 0,0 0 1 0 0,0 0-1 0 0,-1-1 1 0 0,1 1-1 0 0,0-1 1 0 0,2 0-1 0 0,19-8-996 0 0,0-1 0 0 0,-1-1 0 0 0,39-25 0 0 0,-48 27 155 0 0,5-1-180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9:11.6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108 495 10135 0 0,'0'0'919'0'0,"-8"16"-742"0"0,-45 88 3937 0 0,11-22-2084 0 0,38-72 428 0 0,5-7-1067 0 0,10-15-786 0 0,18-26-963 0 0,70-126-3240 0 0,-28 46-1101 0 0,-49 83 3164 0 0</inkml:trace>
  <inkml:trace contextRef="#ctx0" brushRef="#br0" timeOffset="1">488 1 10135 0 0,'-1'9'919'0'0,"-11"127"2108"0"0,-38 150 2072 0 0,15-97-6968 0 0,32-170-2429 0 0,2-2-1316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9:11.9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0 191 13823 0 0,'9'-13'608'0'0,"-2"6"128"0"0,5-1-584 0 0,1-3-152 0 0,2 0 0 0 0,4-1 0 0 0,3 1 440 0 0,1-2 56 0 0,-1 0 16 0 0,1 0 0 0 0,-1 1 0 0 0,-1 1 0 0 0,1 0 0 0 0,1 1 0 0 0,2 2-824 0 0,-1-1-160 0 0,-1 0-32 0 0,-1 1-8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56:35.16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26 289 10135 0 0,'0'-2'231'0'0,"2"-4"-154"0"0,0 0 0 0 0,1 0-1 0 0,-1 0 1 0 0,1 0 0 0 0,1 1 0 0 0,-1-1 0 0 0,1 1-1 0 0,-1 0 1 0 0,1 0 0 0 0,1 0 0 0 0,7-7 0 0 0,10-6 487 0 0,33-21 1 0 0,-21 15 713 0 0,63-44 1794 0 0,-85 59-3033 0 0,2 1 0 0 0,-1 1 0 0 0,1 0 0 0 0,1 1 0 0 0,-1 0 0 0 0,1 1 0 0 0,0 1-1 0 0,0 0 1 0 0,0 1 0 0 0,1 1 0 0 0,-1 0 0 0 0,1 1 0 0 0,-1 0 0 0 0,1 2 0 0 0,-1 0 0 0 0,30 6 0 0 0,-30-4-42 0 0,-1 0 0 0 0,0 2 0 0 0,0 0 0 0 0,-1 0 0 0 0,0 2 0 0 0,0-1 0 0 0,0 2 0 0 0,0 0 0 0 0,-1 0 0 0 0,-1 1 0 0 0,1 0 0 0 0,-2 1 0 0 0,1 0 0 0 0,-1 1 0 0 0,-1 0 0 0 0,0 1 0 0 0,14 24 0 0 0,-7-4 296 0 0,-2 0-1 0 0,-2 1 1 0 0,-1 0 0 0 0,-1 1-1 0 0,-2 0 1 0 0,7 65-1 0 0,-14-85-272 0 0,-1-1-1 0 0,-1 1 1 0 0,0-1-1 0 0,-1 1 1 0 0,0-1-1 0 0,-1 0 1 0 0,-1 0-1 0 0,0 0 1 0 0,-1 0-1 0 0,0-1 1 0 0,-1 0-1 0 0,-7 13 1 0 0,-1-3 279 0 0,-1 0 0 0 0,0-1 0 0 0,-2-1 0 0 0,0 0 0 0 0,-25 21 0 0 0,24-26-299 0 0,0-1 0 0 0,-1-1 0 0 0,-1-1 0 0 0,0 0 0 0 0,0-2 0 0 0,-41 15 0 0 0,32-15 0 0 0,-1-2 0 0 0,0-1 0 0 0,0-2 0 0 0,-51 4 0 0 0,59-8 0 0 0,0-1 0 0 0,0-2 0 0 0,0 0 0 0 0,0-1 0 0 0,-26-8 0 0 0,36 8 0 0 0,0-1 0 0 0,0 0 0 0 0,1-1 0 0 0,0 0 0 0 0,0-1 0 0 0,0 0 0 0 0,1-1 0 0 0,-1 0 0 0 0,2-1 0 0 0,-17-15 0 0 0,22 17 120 0 0,0 1 1 0 0,0-1-1 0 0,1 0 0 0 0,0-1 1 0 0,0 1-1 0 0,0 0 0 0 0,1-1 1 0 0,-2-8-1 0 0,1 2 117 0 0,0-1 1 0 0,1 1-1 0 0,-1-17 0 0 0,4 0-332 0 0,2-1-1 0 0,1 1 0 0 0,1 0 1 0 0,1 1-1 0 0,2-1 1 0 0,1 1-1 0 0,1 1 1 0 0,21-41-1 0 0,-20 49-654 0 0,0 0 0 0 0,1 1 1 0 0,25-29-1 0 0,20-14-6541 0 0,-32 38 1929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9:14.2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 48 11975 0 0,'0'0'576'0'0,"0"-3"-250"0"0,0-1-224 0 0,2-6 80 0 0,15-9 380 0 0,-16 18-410 0 0,-1 0 1 0 0,1 0-1 0 0,0 0 0 0 0,0 0 0 0 0,0 0 0 0 0,0 1 1 0 0,0-1-1 0 0,0 0 0 0 0,1 1 0 0 0,-1-1 0 0 0,0 1 1 0 0,0-1-1 0 0,0 1 0 0 0,1-1 0 0 0,-1 1 0 0 0,0 0 1 0 0,0 0-1 0 0,1-1 0 0 0,0 1 0 0 0,-1 0 360 0 0,3 9 512 0 0,-1-1-711 0 0,-1 0-1 0 0,-1 0 0 0 0,0 0 1 0 0,0 0-1 0 0,0 0 1 0 0,-1 0-1 0 0,-2 15 1 0 0,-13 60 407 0 0,8-47-772 0 0,-52 246 52 0 0,53-253-973 0 0,1 0 0 0 0,-2 52-1 0 0,7-80-266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9:14.5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1 115 10135 0 0,'0'0'919'0'0,"7"-6"-299"0"0,23-8 1233 0 0,0 2 1 0 0,40-11-1 0 0,67-10-255 0 0,-43 11-3516 0 0,-79 18-4221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9:15.0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119 1 10135 0 0,'0'0'2027'0'0,"0"9"-1006"0"0,-2 84 1113 0 0,-16 108 0 0 0,9-141-2159 0 0,-3 1-1 0 0,-35 103 1 0 0,16-94 25 0 0,46-132 0 0 0,-4 34 0 0 0,19-37 0 0 0,-24 53 0 0 0,1 1 0 0 0,0 0 0 0 0,1 0 0 0 0,0 1 0 0 0,16-16 0 0 0,-17 22 0 0 0,-5 3 0 0 0,-1 1 0 0 0,0 0 0 0 0,0 0 0 0 0,1-1 0 0 0,-1 1 0 0 0,0 0 0 0 0,0 0 0 0 0,1 0 0 0 0,-1 1 0 0 0,0-1 0 0 0,1 0 0 0 0,-1 0 0 0 0,0 1 0 0 0,0-1 0 0 0,0 1 0 0 0,1-1 0 0 0,-1 1 0 0 0,0-1 0 0 0,0 1 0 0 0,0 0 0 0 0,0-1 0 0 0,0 1 0 0 0,0 0 0 0 0,0 0 0 0 0,0 0 0 0 0,0 0 0 0 0,-1 0 0 0 0,2 1 0 0 0,2 2 0 0 0,2 1-8 0 0,-1-1 0 0 0,2 0-1 0 0,-1-1 1 0 0,0 0 0 0 0,1 0-1 0 0,-1 0 1 0 0,1-1 0 0 0,0 1-1 0 0,0-2 1 0 0,0 1 0 0 0,0-1-1 0 0,0 0 1 0 0,0 0 0 0 0,0-1-1 0 0,12-1 1 0 0,15 1-2652 0 0,-25 0 1637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9:15.4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1 202 8287 0 0,'0'0'756'0'0,"25"1"315"0"0,-16-2-555 0 0,0-1 0 0 0,1 0 0 0 0,-1-1-1 0 0,0 0 1 0 0,0-1 0 0 0,0 0 0 0 0,-1 0 0 0 0,1-1 0 0 0,-1 0-1 0 0,0 0 1 0 0,9-10 0 0 0,-6 6-385 0 0,-1 0 0 0 0,0-1 0 0 0,-1 0 0 0 0,0-1 0 0 0,0 0-1 0 0,-1 0 1 0 0,8-16 0 0 0,-14 23-131 0 0,-1 2 0 0 0,0 1 0 0 0,0 0 0 0 0,-1-1 0 0 0,1 1 0 0 0,0 0 0 0 0,-1-1 0 0 0,0 1 0 0 0,1-1 0 0 0,-1 1 0 0 0,0-1 0 0 0,1 1 0 0 0,-1-1 0 0 0,0 1 0 0 0,0-1 0 0 0,-1-1 0 0 0,1 2 48 0 0,0 0 1 0 0,0 0-1 0 0,0 0 0 0 0,0 0 0 0 0,-1 0 0 0 0,1 0 1 0 0,0 0-1 0 0,-1 0 0 0 0,1 0 0 0 0,0 0 0 0 0,-1 1 0 0 0,0-1 1 0 0,1 0-1 0 0,-1 0 0 0 0,1 0 0 0 0,-1 1 0 0 0,0-1 1 0 0,1 0-1 0 0,-1 0 0 0 0,0 1 0 0 0,0-1 0 0 0,0 1 1 0 0,0-1-1 0 0,1 1 0 0 0,-1-1 0 0 0,0 1 0 0 0,0 0 0 0 0,0-1 1 0 0,0 1-1 0 0,0 0 0 0 0,0 0 0 0 0,0-1 0 0 0,0 1 1 0 0,0 0-1 0 0,0 0 0 0 0,0 0 0 0 0,0 0 0 0 0,0 1 0 0 0,0-1 1 0 0,0 0-1 0 0,0 0 0 0 0,-1 1 0 0 0,-2 0-48 0 0,1 1 0 0 0,-1 0 0 0 0,1 0 0 0 0,0 1 0 0 0,-1-1 0 0 0,1 1 0 0 0,0-1 0 0 0,1 1 0 0 0,-1 0 0 0 0,-3 4 0 0 0,-23 36 0 0 0,25-37 0 0 0,-2 4 0 0 0,1 0 0 0 0,0 0 0 0 0,1 0 0 0 0,0 1 0 0 0,-5 19 0 0 0,8-24 0 0 0,0-1 0 0 0,0 1 0 0 0,1-1 0 0 0,-1 1 0 0 0,1 0 0 0 0,0-1 0 0 0,1 1 0 0 0,-1-1 0 0 0,1 1 0 0 0,0-1 0 0 0,1 1 0 0 0,-1-1 0 0 0,4 9 0 0 0,-4-12-51 0 0,0-1 1 0 0,0 1-1 0 0,-1-1 0 0 0,1 0 0 0 0,0 1 1 0 0,0-1-1 0 0,0 0 0 0 0,0 1 0 0 0,1-1 1 0 0,-1 0-1 0 0,0 0 0 0 0,1 0 0 0 0,-1 0 1 0 0,0 0-1 0 0,1-1 0 0 0,-1 1 0 0 0,1 0 1 0 0,-1-1-1 0 0,1 1 0 0 0,-1-1 0 0 0,1 1 1 0 0,0-1-1 0 0,-1 0 0 0 0,1 1 1 0 0,0-1-1 0 0,-1 0 0 0 0,1 0 0 0 0,-1 0 1 0 0,1 0-1 0 0,0-1 0 0 0,-1 1 0 0 0,1 0 1 0 0,0-1-1 0 0,-1 1 0 0 0,1-1 0 0 0,-1 0 1 0 0,1 1-1 0 0,1-2 0 0 0,6-4-835 0 0,0 1-1 0 0,0-1 1 0 0,-1-1 0 0 0,15-13 0 0 0,-16 13-377 0 0,14-12-769 0 0,-2 1-15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9:15.8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49 144 8287 0 0,'-22'66'929'0'0,"15"-45"549"0"0,0 0 1 0 0,-5 30-1 0 0,11-40-280 0 0,4-11 1114 0 0,7-18 20 0 0,-9 16-2574 0 0,22-44 218 0 0,1-6-588 0 0,3 1 0 0 0,36-49 0 0 0,-32 65-3605 0 0,-21 26 2682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9:16.2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70 1 11975 0 0,'0'0'576'0'0,"-2"16"150"0"0,-6 40 1281 0 0,-2 1 1 0 0,-30 92-1 0 0,34-129-1883 0 0,3 14 1040 0 0,3-31-888 0 0,0-2 167 0 0,2-1-433 0 0,0-1 0 0 0,0 0 0 0 0,0 1 0 0 0,0-1 0 0 0,0 0 0 0 0,0 0 0 0 0,-1 0 0 0 0,1-1 0 0 0,0 1 0 0 0,0 0 0 0 0,-1-1 0 0 0,1 1 0 0 0,-1-1 0 0 0,1 1 0 0 0,-1-1 0 0 0,0 0 0 0 0,2-2 0 0 0,19-33-25 0 0,31-62 15 0 0,-49 97 0 0 0,-2 8 0 0 0,0 9 0 0 0,-3 80 1883 0 0,1-93-1734 0 0,0-1-148 0 0,0-1-1 0 0,1 0 0 0 0,-1 0 1 0 0,0 0-1 0 0,0 1 0 0 0,0-1 1 0 0,0 0-1 0 0,1 0 1 0 0,-1 0-1 0 0,0 0 0 0 0,0 0 1 0 0,0 1-1 0 0,1-1 1 0 0,-1 0-1 0 0,0 0 0 0 0,0 0 1 0 0,0 0-1 0 0,1 0 1 0 0,-1 0-1 0 0,0 0 0 0 0,0 0 1 0 0,1 0-1 0 0,-1 0 1 0 0,0 0-1 0 0,0 0 0 0 0,1 0 1 0 0,-1 0-1 0 0,0 0 0 0 0,0 0 1 0 0,0 0-1 0 0,1 0 1 0 0,-1 0-1 0 0,0 0 0 0 0,0 0 1 0 0,1 0-1 0 0,-1 0 1 0 0,0-1-1 0 0,0 1 0 0 0,0 0 1 0 0,1 0-1 0 0,-1 0 1 0 0,0 0-1 0 0,0 0 0 0 0,0-1 1 0 0,8-6-4 0 0,-8 6 4 0 0,46-59-1 0 0,-31 39 0 0 0,31-34 0 0 0,-41 50 0 0 0,0 0 0 0 0,1 0 0 0 0,0 0 0 0 0,-1 1 0 0 0,1 0 0 0 0,1 0 0 0 0,-1 1 0 0 0,1 0 0 0 0,-1 0 0 0 0,14-4 0 0 0,-17 7 0 0 0,-1-1 0 0 0,1 1 0 0 0,-1-1 0 0 0,1 1 0 0 0,-1 0 0 0 0,1 0 0 0 0,-1 0 0 0 0,1 0 0 0 0,-1 1 0 0 0,1-1 0 0 0,-1 1 0 0 0,0 0 0 0 0,1-1 0 0 0,-1 1 0 0 0,0 0 0 0 0,1 0 0 0 0,-1 0 0 0 0,0 1 0 0 0,0-1 0 0 0,0 1 0 0 0,0-1 0 0 0,0 1 0 0 0,0-1 0 0 0,0 1 0 0 0,1 3 0 0 0,4 4 0 0 0,-1 0 0 0 0,-1 0 0 0 0,1 1 0 0 0,5 17 0 0 0,-6-16 0 0 0,-1-1 0 0 0,1 0 0 0 0,7 10 0 0 0,-11-20-90 0 0,-1 1-1 0 0,1 0 0 0 0,0 0 1 0 0,-1 0-1 0 0,1 0 0 0 0,0-1 1 0 0,0 1-1 0 0,0 0 1 0 0,0-1-1 0 0,0 1 0 0 0,0-1 1 0 0,0 1-1 0 0,0-1 0 0 0,0 1 1 0 0,0-1-1 0 0,0 0 1 0 0,0 0-1 0 0,0 1 0 0 0,0-1 1 0 0,1 0-1 0 0,-1 0 0 0 0,0 0 1 0 0,0 0-1 0 0,0 0 1 0 0,0 0-1 0 0,0 0 0 0 0,1-1 1 0 0,22-11-4879 0 0,-24 12 4818 0 0,10-7-1896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9:16.6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215 47 10135 0 0,'5'21'1079'0'0,"1"-4"-300"0"0,0 0 0 0 0,2 0 0 0 0,0-1 1 0 0,1 1-1 0 0,0-2 0 0 0,1 0 0 0 0,23 27 0 0 0,-33-42-751 0 0,0 0 0 0 0,0 0-1 0 0,1 0 1 0 0,-1 0 0 0 0,0 0 0 0 0,0 0-1 0 0,0-1 1 0 0,0 1 0 0 0,0 0 0 0 0,0 0-1 0 0,0 0 1 0 0,0 0 0 0 0,0 0-1 0 0,0 0 1 0 0,0 0 0 0 0,0 0 0 0 0,0 0-1 0 0,0 0 1 0 0,0 0 0 0 0,0-1 0 0 0,0 1-1 0 0,0 0 1 0 0,1 0 0 0 0,-1 0-1 0 0,0 0 1 0 0,0 0 0 0 0,0 0 0 0 0,0 0-1 0 0,0 0 1 0 0,0 0 0 0 0,0 0 0 0 0,0 0-1 0 0,0 0 1 0 0,1 0 0 0 0,-1 0-1 0 0,0 0 1 0 0,0 0 0 0 0,0 0 0 0 0,0 0-1 0 0,0 0 1 0 0,0 0 0 0 0,0 0 0 0 0,0 0-1 0 0,0 0 1 0 0,1 0 0 0 0,-1 0-1 0 0,0 0 1 0 0,0 0 0 0 0,0 0 0 0 0,0 1-1 0 0,0-1 1 0 0,0 0 0 0 0,0 0 0 0 0,0 0-1 0 0,0 0 1 0 0,0 0 0 0 0,0 0-1 0 0,0 0 1 0 0,0 0 0 0 0,0 0 0 0 0,1 0-1 0 0,-1 0 1 0 0,0 1 0 0 0,0-1 0 0 0,0 0-1 0 0,0 0 1 0 0,-2-12 263 0 0,-8-16-464 0 0,0 9 394 0 0,-1 0 0 0 0,-1 0 1 0 0,-1 1-1 0 0,0 0 0 0 0,-1 1 0 0 0,-20-19 0 0 0,30 32-271 0 0,0 1 1 0 0,0-1-1 0 0,-1 1 0 0 0,0 0 0 0 0,1 0 1 0 0,-1 0-1 0 0,0 1 0 0 0,0-1 0 0 0,0 1 1 0 0,-1 1-1 0 0,1-1 0 0 0,0 1 1 0 0,-1-1-1 0 0,1 2 0 0 0,-1-1 0 0 0,1 1 1 0 0,-1-1-1 0 0,0 1 0 0 0,1 1 0 0 0,-1-1 1 0 0,1 1-1 0 0,-1 0 0 0 0,1 1 1 0 0,-1-1-1 0 0,1 1 0 0 0,0 0 0 0 0,0 0 1 0 0,0 1-1 0 0,-9 5 0 0 0,12-7 146 0 0,0 0 0 0 0,0 0 1 0 0,0 1-1 0 0,0-1 0 0 0,0 1 0 0 0,0-1 0 0 0,0 1 0 0 0,1 0 0 0 0,-1-1 0 0 0,1 1 1 0 0,-1 0-1 0 0,1 0 0 0 0,0 0 0 0 0,0 0 0 0 0,-1 1 0 0 0,1-1 0 0 0,1 0 0 0 0,-1 0 0 0 0,0 1 1 0 0,1-1-1 0 0,-1 0 0 0 0,1 1 0 0 0,0-1 0 0 0,-1 1 0 0 0,1-1 0 0 0,1 3 0 0 0,-1-2-33 0 0,1 0 0 0 0,0-1 0 0 0,1 1 0 0 0,-1-1-1 0 0,0 1 1 0 0,1-1 0 0 0,-1 1 0 0 0,1-1 0 0 0,0 0 0 0 0,-1 0-1 0 0,1 0 1 0 0,0 0 0 0 0,0 0 0 0 0,1 0 0 0 0,-1-1-1 0 0,0 1 1 0 0,1-1 0 0 0,-1 1 0 0 0,1-1 0 0 0,-1 0 0 0 0,1 0-1 0 0,2 1 1 0 0,1 0-36 0 0,0-1 0 0 0,-1 1 0 0 0,1-1 1 0 0,0 0-1 0 0,0-1 0 0 0,0 1 0 0 0,0-1 0 0 0,0-1 0 0 0,0 1 0 0 0,0-1 0 0 0,0 0 0 0 0,0 0 0 0 0,0-1 0 0 0,-1 1 1 0 0,1-1-1 0 0,-1-1 0 0 0,1 1 0 0 0,-1-1 0 0 0,7-4 0 0 0,-2 0-339 0 0,1 0 0 0 0,-2-1 0 0 0,11-10 0 0 0,24-29-6516 0 0,-29 29-54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9:17.0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93 12 13823 0 0,'0'0'630'0'0,"13"-8"236"0"0,-9 5-724 0 0,-3 3 588 0 0,8 9 3302 0 0,-8-4-3608 0 0,0 0-1 0 0,-1 0 0 0 0,0 0 1 0 0,0 0-1 0 0,0 0 1 0 0,-1 6-1 0 0,-13 55-192 0 0,5-34-79 0 0,-84 402 1781 0 0,91-421-2667 0 0,0 0 1 0 0,1-1-1 0 0,1 16 0 0 0,0-17-1892 0 0,4-13 594 0 0,14-4-15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9:17.5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271 10 10135 0 0,'9'-5'1079'0'0,"-5"1"4256"0"0,-25 8-902 0 0,7 0-4199 0 0,1 1 0 0 0,0 0 0 0 0,1 1 0 0 0,-1 0 0 0 0,1 1 0 0 0,0 0 0 0 0,0 1 0 0 0,1 1 0 0 0,0-1 0 0 0,-14 16-1 0 0,11-8 55 0 0,1-1-1 0 0,0 1 1 0 0,1 1-1 0 0,1 0 0 0 0,1 1 1 0 0,-13 28-1 0 0,19-37-287 0 0,1 1 0 0 0,0-1 0 0 0,1 1 0 0 0,0-1 0 0 0,0 1 0 0 0,1-1 0 0 0,0 15 0 0 0,0-22 0 0 0,1 0 0 0 0,0 0 0 0 0,0 0 0 0 0,1 0 0 0 0,-1 0 0 0 0,0 0 0 0 0,1 0 0 0 0,-1 0 0 0 0,1 0 0 0 0,-1-1 0 0 0,1 1 0 0 0,0 0 0 0 0,0 0 0 0 0,0 0 0 0 0,0-1 0 0 0,0 1 0 0 0,0 0 0 0 0,1-1 0 0 0,-1 1 0 0 0,1-1 0 0 0,-1 1 0 0 0,1-1 0 0 0,-1 0 0 0 0,1 0 0 0 0,0 0 0 0 0,-1 0 0 0 0,1 0 0 0 0,0 0 0 0 0,0 0 0 0 0,0 0 0 0 0,0-1 0 0 0,0 1 0 0 0,0-1 0 0 0,0 1 0 0 0,0-1 0 0 0,0 0 0 0 0,0 0 0 0 0,0 0 0 0 0,0 0 0 0 0,0 0 0 0 0,2-1 0 0 0,9-1-502 0 0,-1 0-1 0 0,0-1 0 0 0,0-1 1 0 0,0 0-1 0 0,-1 0 1 0 0,1-2-1 0 0,11-6 1 0 0,74-50-6523 0 0,-86 54 6342 0 0,15-10-5309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9:18.4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199 145 10135 0 0,'0'0'464'0'0,"-3"23"168"0"0,-2 10 1861 0 0,2 0 0 0 0,2 51 0 0 0,2-64-2033 0 0,1 0 1 0 0,1-1-1 0 0,0 1 0 0 0,2-1 0 0 0,10 29 0 0 0,-1-22-460 0 0,-9-21 0 0 0,2-4 0 0 0,-2-6 0 0 0,-3 1-3 0 0,0 0 0 0 0,0 0 0 0 0,-1 0 0 0 0,0 0-1 0 0,0 0 1 0 0,0 0 0 0 0,0 0 0 0 0,-1 0 0 0 0,0-1 0 0 0,0 1-1 0 0,0 0 1 0 0,0 0 0 0 0,0-1 0 0 0,-1 1 0 0 0,0 0 0 0 0,0 0-1 0 0,0 0 1 0 0,-3-7 0 0 0,-2-2 201 0 0,0 0 0 0 0,0 0 1 0 0,-1 0-1 0 0,-11-14 0 0 0,11 19-51 0 0,1 0 1 0 0,-2 0-1 0 0,1 0 0 0 0,-1 1 1 0 0,0 0-1 0 0,0 1 1 0 0,-16-10-1 0 0,19 13-151 0 0,-1 0 0 0 0,0 0 0 0 0,0 1 0 0 0,0-1-1 0 0,0 1 1 0 0,0 1 0 0 0,0-1 0 0 0,0 1 0 0 0,-1 0 0 0 0,1 1 0 0 0,0 0 0 0 0,-1-1-1 0 0,1 2 1 0 0,-7 0 0 0 0,11 0 4 0 0,0-1 0 0 0,0 1 0 0 0,1-1 0 0 0,-1 1 0 0 0,0 0 0 0 0,0 0 0 0 0,1 0 0 0 0,-1 0 0 0 0,1 0 0 0 0,-1 0 0 0 0,1 0 0 0 0,-1 1 0 0 0,1-1 0 0 0,0 0 0 0 0,0 1 0 0 0,-1-1 0 0 0,1 1 0 0 0,0-1 0 0 0,0 1 0 0 0,1 0 0 0 0,-2 2 0 0 0,2-1 45 0 0,-1 1-1 0 0,1-1 1 0 0,0 1-1 0 0,0 0 1 0 0,1-1-1 0 0,-1 1 1 0 0,1 0-1 0 0,0-1 1 0 0,0 1-1 0 0,0-1 1 0 0,0 0-1 0 0,1 1 1 0 0,-1-1-1 0 0,1 0 1 0 0,0 0-1 0 0,0 0 1 0 0,0 0 0 0 0,0 0-1 0 0,1 0 1 0 0,-1 0-1 0 0,1-1 1 0 0,3 3-1 0 0,-4-3-6 0 0,0 0 0 0 0,1-1 0 0 0,0 1 0 0 0,-1-1 0 0 0,1 1 0 0 0,0-1 0 0 0,-1 0 0 0 0,1 0-1 0 0,0 0 1 0 0,0 0 0 0 0,0-1 0 0 0,0 1 0 0 0,0-1 0 0 0,0 0 0 0 0,0 0 0 0 0,0 0 0 0 0,0 0 0 0 0,0-1 0 0 0,0 1 0 0 0,0-1 0 0 0,0 1-1 0 0,0-1 1 0 0,0 0 0 0 0,-1 0 0 0 0,1-1 0 0 0,5-2 0 0 0,26-20-846 0 0,0-2 1 0 0,54-56-1 0 0,-59 53 374 0 0,123-131-13953 0 0,-147 154 14053 0 0,17-15-330 0 0,-21 20 1360 0 0,0 2-573 0 0,0-1 0 0 0,-1 0 0 0 0,1 1 0 0 0,0-1 0 0 0,0 0 0 0 0,-1 1 0 0 0,1-1 0 0 0,0 1 0 0 0,0 0 0 0 0,-1-1 0 0 0,1 1 0 0 0,-1-1 1 0 0,1 1-1 0 0,0 0 0 0 0,-1-1 0 0 0,1 1 0 0 0,-1 0 0 0 0,0 0 0 0 0,1-1 0 0 0,-1 1 0 0 0,0 0 0 0 0,1 0 0 0 0,-1 0 0 0 0,0 0 0 0 0,1 0 0 0 0,2 23 1712 0 0,-8 25 1807 0 0,-17 74 0 0 0,-6-26-1497 0 0,0-6-1110 0 0,28-90-1035 0 0,0-1 0 0 0,0 0 0 0 0,0 0 0 0 0,0 1 0 0 0,0-1 0 0 0,0 0 0 0 0,-1 0 0 0 0,1 0 0 0 0,0 1 0 0 0,0-1 0 0 0,0 0 0 0 0,0 0 0 0 0,0 1 0 0 0,0-1 0 0 0,0 0 0 0 0,1 0 0 0 0,-1 1 0 0 0,0-1 0 0 0,0 0 0 0 0,0 0 0 0 0,0 0 0 0 0,0 1 0 0 0,0-1 0 0 0,0 0 0 0 0,0 0 0 0 0,1 0 0 0 0,-1 1 0 0 0,0-1 0 0 0,0 0 0 0 0,0 0 0 0 0,0 0 0 0 0,1 0 0 0 0,-1 1 0 0 0,0-1 0 0 0,0 0 0 0 0,0 0 0 0 0,1 0 0 0 0,-1 0 0 0 0,0 0 0 0 0,0 0 0 0 0,0 0 0 0 0,1 0 0 0 0,-1 0 0 0 0,0 0 0 0 0,0 1 0 0 0,1-1 0 0 0,-1 0 0 0 0,0 0 0 0 0,0 0 0 0 0,1-1 0 0 0,-1 1 0 0 0,0 0 0 0 0,0 0 0 0 0,0 0 0 0 0,1 0 0 0 0,-1 0 0 0 0,0 0 0 0 0,0 0 0 0 0,0 0 0 0 0,1 0 0 0 0,-1 0 0 0 0,0-1 0 0 0,0 1 0 0 0,1 0 0 0 0,10-6 0 0 0,2-4 0 0 0,-1-1 0 0 0,0-1 0 0 0,-1 0 0 0 0,-1 0 0 0 0,13-18 0 0 0,19-23 0 0 0,-39 50 0 0 0,32-32 0 0 0,-33 33 0 0 0,1-1 0 0 0,0 1 0 0 0,0 0 0 0 0,0 0 0 0 0,1 0 0 0 0,-1 0 0 0 0,1 0 0 0 0,-1 1 0 0 0,1 0 0 0 0,3-2 0 0 0,-6 3 0 0 0,0 0 0 0 0,-1 0 0 0 0,1 0 0 0 0,0 0 0 0 0,-1 0 0 0 0,1 0 0 0 0,-1 0 0 0 0,1 0 0 0 0,0 0 0 0 0,-1 0 0 0 0,1 0 0 0 0,0 0 0 0 0,-1 0 0 0 0,1 0 0 0 0,-1 0 0 0 0,1 1 0 0 0,0-1 0 0 0,-1 0 0 0 0,1 1 0 0 0,-1-1 0 0 0,1 0 0 0 0,-1 1 0 0 0,1-1 0 0 0,-1 0 0 0 0,1 1 0 0 0,-1-1 0 0 0,0 1 0 0 0,1-1 0 0 0,-1 1 0 0 0,0-1 0 0 0,1 1 0 0 0,-1 0 0 0 0,0-1 0 0 0,1 1 0 0 0,-1-1 0 0 0,0 1 0 0 0,0-1 0 0 0,0 2 0 0 0,1-1 0 0 0,1 4-5 0 0,0 1 0 0 0,0 0 0 0 0,-1 0 0 0 0,0 0 0 0 0,0 0 0 0 0,0 0 0 0 0,-1 0 0 0 0,0 10-1 0 0,-6 49 983 0 0,-3-27 124 0 0,10-38-1101 0 0,-1 0 1 0 0,0-1-1 0 0,0 1 0 0 0,0 0 1 0 0,0 0-1 0 0,0 0 0 0 0,1 0 1 0 0,-1 0-1 0 0,0 0 1 0 0,0 0-1 0 0,0 0 0 0 0,0 0 1 0 0,1 0-1 0 0,-1 0 0 0 0,0 0 1 0 0,0 0-1 0 0,0 0 0 0 0,0 0 1 0 0,1 0-1 0 0,-1 0 0 0 0,0 0 1 0 0,0 0-1 0 0,0 0 0 0 0,0 0 1 0 0,1 0-1 0 0,-1 0 0 0 0,0 0 1 0 0,0 0-1 0 0,0 0 0 0 0,0 0 1 0 0,0 1-1 0 0,1-1 0 0 0,-1 0 1 0 0,0 0-1 0 0,0 0 0 0 0,0 0 1 0 0,0 0-1 0 0,0 0 0 0 0,0 1 1 0 0,1-1-1 0 0,-1 0 0 0 0,0 0 1 0 0,0 0-1 0 0,0 0 0 0 0,0 0 1 0 0,0 1-1 0 0,0-1 0 0 0,0 0 1 0 0,0 0-1 0 0,0 0 0 0 0,0 0 1 0 0,0 1-1 0 0,0-1 0 0 0,0 0 1 0 0,0 0-1 0 0,0 0 0 0 0,0 0 1 0 0,0 1-1 0 0,11-11-4 0 0,37-45 4 0 0,9-11 0 0 0,-51 60 0 0 0,0 0 0 0 0,1 0 0 0 0,-1 1 0 0 0,1 0 0 0 0,0 1 0 0 0,1 0 0 0 0,13-6 0 0 0,-19 9-9 0 0,0 0 1 0 0,0 1-1 0 0,1 0 0 0 0,-1-1 1 0 0,0 1-1 0 0,0 0 0 0 0,0 0 0 0 0,1 0 1 0 0,-1 0-1 0 0,0 1 0 0 0,0-1 0 0 0,1 1 1 0 0,-1-1-1 0 0,0 1 0 0 0,0 0 1 0 0,0 0-1 0 0,0 0 0 0 0,0 0 0 0 0,0 0 1 0 0,0 0-1 0 0,-1 0 0 0 0,1 1 0 0 0,0-1 1 0 0,1 2-1 0 0,18 11-174 0 0,-20-13 44 0 0,1-1 0 0 0,-1 0 0 0 0,0 1 0 0 0,1-1 0 0 0,-1 0 0 0 0,0 0 0 0 0,1 0 0 0 0,-1 0-1 0 0,0 0 1 0 0,1-1 0 0 0,-1 1 0 0 0,0 0 0 0 0,1 0 0 0 0,-1-1 0 0 0,0 1 0 0 0,3-2 0 0 0,17-10-5640 0 0,-14 5-701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56:35.79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173 81 6447 0 0,'0'0'306'0'0,"0"-2"-129"0"0,0 0-167 0 0,0-1 1 0 0,0 0-1 0 0,1 1 1 0 0,-1-1-1 0 0,1 1 0 0 0,0-1 1 0 0,0 1-1 0 0,0-1 0 0 0,0 1 1 0 0,0 0-1 0 0,0-1 0 0 0,1 1 1 0 0,-1 0-1 0 0,1 0 1 0 0,0 0-1 0 0,2-3 0 0 0,9-9 3 0 0,-11 12 321 0 0,0 0 1 0 0,1 0-1 0 0,-1 0 0 0 0,1 1 0 0 0,0-1 0 0 0,0 1 0 0 0,0-1 0 0 0,-1 1 0 0 0,1 0 0 0 0,0 0 0 0 0,1 0 0 0 0,-1 0 0 0 0,0 1 1 0 0,4-1-1 0 0,51-1 1170 0 0,-45 2-940 0 0,6 0-333 0 0,1 1 0 0 0,28 4-1 0 0,-42-4-190 0 0,1 1 0 0 0,0 0-1 0 0,-1 0 1 0 0,1 1-1 0 0,-1-1 1 0 0,0 1 0 0 0,0 1-1 0 0,0-1 1 0 0,0 1 0 0 0,8 8-1 0 0,0 2-39 0 0,0 2 0 0 0,-2 0 0 0 0,1 1 0 0 0,-2 0 0 0 0,-1 0 0 0 0,16 36 0 0 0,19 29 0 0 0,-44-79 35 0 0,0-1-1 0 0,1 1 1 0 0,-1-1-1 0 0,0 1 1 0 0,0-1-1 0 0,-1 1 0 0 0,1 0 1 0 0,0 0-1 0 0,-1-1 1 0 0,0 1-1 0 0,1 0 1 0 0,-1 0-1 0 0,0-1 1 0 0,-1 1-1 0 0,1 0 0 0 0,-1 5 1 0 0,-1-3 110 0 0,0 0 0 0 0,0 0-1 0 0,0 0 1 0 0,0 0 0 0 0,-1 0 0 0 0,0 0 0 0 0,0-1 0 0 0,-4 5 0 0 0,-3 2 195 0 0,0-1 0 0 0,0 0 0 0 0,-1-1 0 0 0,0 0 1 0 0,-23 14-1 0 0,20-16-322 0 0,0 0 0 0 0,0 0 0 0 0,0-1 0 0 0,-1-1 0 0 0,0-1 0 0 0,0 0 0 0 0,0-1 0 0 0,0 0 0 0 0,-20 0 0 0 0,23-3-19 0 0,0-1-1 0 0,0 1 1 0 0,0-2 0 0 0,-1 0 0 0 0,1 0 0 0 0,1-1 0 0 0,-1-1 0 0 0,0 0 0 0 0,1-1 0 0 0,0 0-1 0 0,0 0 1 0 0,-12-9 0 0 0,-6-6 1 0 0,-35-30 0 0 0,52 39 0 0 0,0 0 0 0 0,1-1 0 0 0,0-1 0 0 0,-18-27 0 0 0,24 32-45 0 0,1 0-1 0 0,1 0 0 0 0,-1 0 1 0 0,1-1-1 0 0,1 1 1 0 0,0-1-1 0 0,0 0 0 0 0,-1-13 1 0 0,2 6-1724 0 0,1 0 0 0 0,1-1 1 0 0,5-28-1 0 0,1 10-3394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9:19.5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1 175 11975 0 0,'0'0'1200'0'0,"6"9"-1088"0"0,-3-7 58 0 0,0 1 0 0 0,0-1 1 0 0,0 0-1 0 0,0 0 0 0 0,0-1 0 0 0,0 1 0 0 0,1-1 0 0 0,-1 1 0 0 0,1-1 0 0 0,-1 0 0 0 0,1-1 0 0 0,-1 1 0 0 0,1 0 0 0 0,-1-1 1 0 0,1 0-1 0 0,0 0 0 0 0,-1 0 0 0 0,1 0 0 0 0,-1-1 0 0 0,1 1 0 0 0,0-1 0 0 0,4-2 0 0 0,5 0 664 0 0,0-1-1 0 0,0 0 1 0 0,-1-1 0 0 0,23-12-1 0 0,-24 11-637 0 0,-1-1-1 0 0,1 0 1 0 0,-1 0 0 0 0,0-1-1 0 0,-1 0 1 0 0,0 0 0 0 0,0-1-1 0 0,-1 0 1 0 0,0-1 0 0 0,7-11-1 0 0,-8 10-195 0 0,-6 5 0 0 0,-3-5 0 0 0,-1-1 0 0 0,3 11 0 0 0,0 0 0 0 0,0 0 0 0 0,0 0 0 0 0,-1 0 0 0 0,1 0 0 0 0,0 0 0 0 0,-1 0 0 0 0,1 0 0 0 0,0 0 0 0 0,-1 0 0 0 0,1 1 0 0 0,-1-1 0 0 0,1 0 0 0 0,-1 0 0 0 0,0 0 0 0 0,1 1 0 0 0,-1-1 0 0 0,0 0 0 0 0,0 1 0 0 0,1-1 0 0 0,-1 1 0 0 0,0-1 0 0 0,0 1 0 0 0,0-1 0 0 0,0 1 0 0 0,0-1 0 0 0,1 1 0 0 0,-1 0 0 0 0,-1-1 0 0 0,-2 1 0 0 0,2-1 2 0 0,-1 0 0 0 0,0 0 0 0 0,1 1 1 0 0,-1-1-1 0 0,0 1 0 0 0,1-1 0 0 0,-1 1 0 0 0,0 0 0 0 0,0 0 0 0 0,1 0 0 0 0,-1 1 0 0 0,0-1 0 0 0,0 1 0 0 0,1-1 1 0 0,-1 1-1 0 0,0 0 0 0 0,-2 1 0 0 0,0 1-14 0 0,0 0 1 0 0,0 0-1 0 0,0 1 0 0 0,1-1 1 0 0,-1 1-1 0 0,1 0 0 0 0,-7 8 1 0 0,2-1 260 0 0,0 1 0 0 0,1 0 0 0 0,0 1 1 0 0,1 0-1 0 0,-9 22 0 0 0,12-24-83 0 0,1 0 0 0 0,0 0-1 0 0,-4 23 1 0 0,7-31-173 0 0,-1 0 1 0 0,1 1-1 0 0,0-1 1 0 0,0 1-1 0 0,1-1 0 0 0,-1 0 1 0 0,1 1-1 0 0,-1-1 1 0 0,1 0-1 0 0,0 0 0 0 0,0 1 1 0 0,1-1-1 0 0,-1 0 1 0 0,0 0-1 0 0,1 0 0 0 0,0-1 1 0 0,3 5-1 0 0,-3-5-60 0 0,0 0 1 0 0,0-1-1 0 0,0 1 0 0 0,0-1 1 0 0,0 1-1 0 0,1-1 0 0 0,-1 0 0 0 0,1 0 1 0 0,-1 0-1 0 0,1 0 0 0 0,-1-1 0 0 0,1 1 1 0 0,-1 0-1 0 0,1-1 0 0 0,0 0 1 0 0,-1 0-1 0 0,1 0 0 0 0,-1 0 0 0 0,1 0 1 0 0,0 0-1 0 0,-1-1 0 0 0,1 1 0 0 0,-1-1 1 0 0,1 0-1 0 0,-1 1 0 0 0,1-1 1 0 0,-1-1-1 0 0,3 0 0 0 0,7-4-118 0 0,0-1 1 0 0,-1 0-1 0 0,0 0 0 0 0,11-11 0 0 0,1-1-1260 0 0,-2-1 0 0 0,-1 0 0 0 0,0-2-1 0 0,16-24 1 0 0,19-22-4118 0 0,-55 67 5119 0 0,0 0 491 0 0,1-1 1 0 0,-1 1-1 0 0,0 0 0 0 0,1 0 0 0 0,-1 0 0 0 0,1 0 0 0 0,-1 1 0 0 0,1-1 0 0 0,0 0 0 0 0,-1 0 0 0 0,1 0 0 0 0,0 0 0 0 0,-1 0 1 0 0,1 1-1 0 0,0-1 0 0 0,2-1 0 0 0,-3 2 37 0 0,0 0 1 0 0,0 0-1 0 0,1-1 0 0 0,-1 1 1 0 0,0 0-1 0 0,1 0 0 0 0,-1 0 1 0 0,0 0-1 0 0,1-1 0 0 0,-1 1 1 0 0,0 0-1 0 0,1 0 0 0 0,-1 0 1 0 0,0 0-1 0 0,1 0 0 0 0,-1 0 1 0 0,0 0-1 0 0,1 0 0 0 0,-1 0 1 0 0,0 0-1 0 0,1 0 0 0 0,-1 0 1 0 0,0 0-1 0 0,1 1 0 0 0,-1-1 1 0 0,0 0-1 0 0,1 0 0 0 0,-1 0 1 0 0,0 0-1 0 0,1 1 0 0 0,-1-1 1 0 0,0 0-1 0 0,0 0 0 0 0,1 0 1 0 0,-1 1-1 0 0,0-1 0 0 0,0 0 1 0 0,0 1-1 0 0,1-1 0 0 0,-1 0 1 0 0,0 0-1 0 0,0 1 0 0 0,0-1 1 0 0,0 0-1 0 0,1 1 0 0 0,-1-1 1 0 0,0 0-1 0 0,0 1 0 0 0,0-1 1 0 0,0 0-1 0 0,0 1 0 0 0,0-1 1 0 0,0 0-1 0 0,0 1 0 0 0,0-1 1 0 0,0 0-1 0 0,0 1 0 0 0,0 30 1196 0 0,0-1 0 0 0,-2 1 0 0 0,-1-1 0 0 0,-9 33 0 0 0,1 6 564 0 0,0-21-1600 0 0,11-47 1567 0 0,3-3-1798 0 0,1 0 0 0 0,-1 0 0 0 0,0 0-1 0 0,0-1 1 0 0,0 0 0 0 0,0 0 0 0 0,0 0 0 0 0,-1 0 0 0 0,1 0 0 0 0,-1 0 0 0 0,0-1 0 0 0,4-5 0 0 0,2-4-16 0 0,36-54 55 0 0,-34 50-106 0 0,0 1 1 0 0,0 1-1 0 0,2 0 1 0 0,0 0-1 0 0,27-24 1 0 0,-31 32-1274 0 0,0 1 0 0 0,1-1 0 0 0,0 2 0 0 0,1-1 1 0 0,-1 2-1 0 0,1-1 0 0 0,0 1 0 0 0,0 1 0 0 0,0-1 0 0 0,1 2 1 0 0,-1 0-1 0 0,20-2 0 0 0,-18 3 947 0 0,1 2 0 0 0,-1-1 0 0 0,20 5 0 0 0,-24-4 804 0 0,0 1 0 0 0,0 0 0 0 0,0 0 0 0 0,0 0 0 0 0,0 1 0 0 0,8 5 0 0 0,-13-6 7 0 0,1 1 1 0 0,0 0-1 0 0,-1 0 0 0 0,0 0 0 0 0,0 1 1 0 0,0-1-1 0 0,0 1 0 0 0,0-1 0 0 0,-1 1 1 0 0,1 0-1 0 0,-1 0 0 0 0,3 7 0 0 0,28 62 4699 0 0,3-2-3892 0 0,-6-30-1238 0 0,-24-37 246 0 0,-5-11 94 0 0,-2-12 514 0 0,-3 4-722 0 0,-1 1 1 0 0,-1-1-1 0 0,0 1 0 0 0,-10-17 0 0 0,12 25-136 0 0,0 0 0 0 0,0 0 0 0 0,-1 1 0 0 0,0 0 0 0 0,1 0 0 0 0,-2 0 0 0 0,1 0 0 0 0,-1 1 0 0 0,1 0-1 0 0,-1 0 1 0 0,0 1 0 0 0,-10-5 0 0 0,7 5 4 0 0,-1 0 0 0 0,-1 0 0 0 0,1 1 0 0 0,0 1 0 0 0,0-1 0 0 0,-1 2 0 0 0,1-1 0 0 0,-1 1 0 0 0,1 1 0 0 0,-1 0 0 0 0,1 1 0 0 0,0-1 0 0 0,0 2 0 0 0,-18 6 0 0 0,22-7 0 0 0,0 0 0 0 0,-1 1 0 0 0,2 0 0 0 0,-1 0 0 0 0,0 1 0 0 0,0-1 0 0 0,1 1 0 0 0,0 0 0 0 0,0 1 0 0 0,0-1 0 0 0,1 1 0 0 0,-1 0 0 0 0,1 0 0 0 0,0 1 0 0 0,0-1 0 0 0,1 1 0 0 0,0 0 0 0 0,0-1 0 0 0,0 2 0 0 0,1-1 0 0 0,0 0 0 0 0,0 0 0 0 0,0 1 0 0 0,-1 10 0 0 0,3-14 27 0 0,0-1 0 0 0,-1 1 0 0 0,1 0 0 0 0,0 0 0 0 0,1 0 0 0 0,-1 0 0 0 0,0-1 0 0 0,1 1 0 0 0,0 0 0 0 0,0 0 0 0 0,-1-1 0 0 0,2 1-1 0 0,-1 0 1 0 0,0-1 0 0 0,0 1 0 0 0,1-1 0 0 0,-1 0 0 0 0,1 1 0 0 0,0-1 0 0 0,0 0 0 0 0,0 0 0 0 0,0 0 0 0 0,0 0 0 0 0,0 0 0 0 0,1-1 0 0 0,-1 1 0 0 0,0-1 0 0 0,1 1 0 0 0,-1-1 0 0 0,1 0-1 0 0,0 0 1 0 0,-1 0 0 0 0,1 0 0 0 0,0-1 0 0 0,0 1 0 0 0,0-1 0 0 0,3 1 0 0 0,0-1 33 0 0,0 1 1 0 0,0-2-1 0 0,0 1 0 0 0,0 0 0 0 0,1-1 1 0 0,-1 0-1 0 0,0-1 0 0 0,0 1 0 0 0,-1-1 0 0 0,1 0 1 0 0,0-1-1 0 0,-1 0 0 0 0,1 1 0 0 0,-1-2 1 0 0,0 1-1 0 0,8-7 0 0 0,7-11-1230 0 0,-2 0 0 0 0,0-2 0 0 0,-1 0 0 0 0,-2-1 0 0 0,18-34 0 0 0,-17 28-1386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9:41.8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 15 10135 0 0,'0'0'491'0'0,"0"-2"-212"0"0,3-4-41 0 0,2 0-112 0 0,-4 5 267 0 0,0 2-148 0 0,1 0 1 0 0,-1 0-1 0 0,1 1 1 0 0,-1-1-1 0 0,1 0 1 0 0,-1 0-1 0 0,0 1 1 0 0,0-1-1 0 0,2 3 1 0 0,-1 2 91 0 0,0-1 1 0 0,-1 0 0 0 0,1 1-1 0 0,-1 0 1 0 0,-1-1 0 0 0,1 1-1 0 0,-1 0 1 0 0,0-1-1 0 0,-1 10 1 0 0,-11 53-132 0 0,9-55 400 0 0,-41 139 2414 0 0,12-51-2874 0 0,30-62-2110 0 0,17-37-1866 0 0,-7-4-1968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9:42.2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302 147 8287 0 0,'8'-19'890'0'0,"-1"2"-1331"0"0,-2 6 1832 0 0,-1 1 0 0 0,5-18 1 0 0,-9 25-1120 0 0,1 0 1 0 0,-1 0 0 0 0,1 1-1 0 0,-1-1 1 0 0,0 0-1 0 0,0 0 1 0 0,0 0-1 0 0,-1 0 1 0 0,1 1 0 0 0,0-1-1 0 0,-1 0 1 0 0,0 0-1 0 0,0 1 1 0 0,0-1 0 0 0,-2-3-1 0 0,2 4-171 0 0,0 1 0 0 0,0 0 0 0 0,0 0 0 0 0,-1 0-1 0 0,1 0 1 0 0,0 0 0 0 0,-1 0 0 0 0,1 0 0 0 0,0 1-1 0 0,-1-1 1 0 0,1 0 0 0 0,-1 1 0 0 0,0-1 0 0 0,1 1 0 0 0,-1 0-1 0 0,1-1 1 0 0,-1 1 0 0 0,-2 0 0 0 0,-28 1 1055 0 0,22 1-987 0 0,2 0 0 0 0,-1 1 0 0 0,0 0-1 0 0,0 0 1 0 0,1 1 0 0 0,0 0 0 0 0,0 0 0 0 0,0 1 0 0 0,0 0-1 0 0,1 1 1 0 0,-1-1 0 0 0,2 2 0 0 0,-1-1 0 0 0,0 1-1 0 0,1-1 1 0 0,1 2 0 0 0,-1-1 0 0 0,1 1 0 0 0,-8 15 0 0 0,3-2-194 0 0,1-1-1 0 0,1 1 1 0 0,1 0 0 0 0,1 1 0 0 0,1 0 0 0 0,1 0 0 0 0,-2 24 0 0 0,2 97 25 0 0,-4 28 0 0 0,-5-98-1931 0 0,11-67 840 0 0,0 1-1 0 0,0-1 1 0 0,-1 1 0 0 0,1-1-1 0 0,-2 0 1 0 0,1 0 0 0 0,-1 0-1 0 0,-5 6 1 0 0,7-10-956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9:42.6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0 371 8287 0 0,'1'-17'123'0'0,"0"0"-1"0"0,4-23 0 0 0,-2 27 662 0 0,0 0 0 0 0,1 0 0 0 0,1 0 1 0 0,0 0-1 0 0,12-22 0 0 0,-11 25-380 0 0,1 1 1 0 0,-1 0-1 0 0,1 0 0 0 0,1 1 0 0 0,0 0 1 0 0,0 0-1 0 0,1 1 0 0 0,-1 0 1 0 0,2 0-1 0 0,-1 1 0 0 0,1 0 0 0 0,0 1 1 0 0,0 0-1 0 0,13-4 0 0 0,73-19-373 0 0,10-4-938 0 0,-77 21 399 0 0,1-2-4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9:43.0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349 52 8287 0 0,'14'-15'380'0'0,"-8"9"-223"0"0,-1 1 0 0 0,1-2 0 0 0,8-12 2736 0 0,-16 22-2504 0 0,1-1 0 0 0,-1 1 1 0 0,1-1-1 0 0,-1 1 0 0 0,0-1 0 0 0,0 0 0 0 0,0 0 0 0 0,0 0 0 0 0,0 0 0 0 0,-4 3 0 0 0,-2 2 382 0 0,0 2-340 0 0,-184 212 3515 0 0,172-193-3738 0 0,2-1-1 0 0,1 2 1 0 0,1 0-1 0 0,2 1 0 0 0,0 1 1 0 0,-15 57-1 0 0,23-66 35 0 0,-2 7-107 0 0,1 0 0 0 0,-4 54 0 0 0,10-75-138 0 0,1 0 1 0 0,0-1 0 0 0,0 1 0 0 0,1-1-1 0 0,0 1 1 0 0,0 0 0 0 0,1-1 0 0 0,0 0-1 0 0,1 1 1 0 0,-1-1 0 0 0,1 0-1 0 0,1 0 1 0 0,-1 0 0 0 0,1-1 0 0 0,0 1-1 0 0,7 6 1 0 0,-9-10-81 0 0,1 0-1 0 0,0-1 1 0 0,0 1 0 0 0,0-1-1 0 0,1 0 1 0 0,-1 0-1 0 0,6 3 1 0 0,15 2-5718 0 0,-1-3-1515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9:44.9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152 9 6447 0 0,'0'0'586'0'0,"0"-1"-486"0"0,1-5-19 0 0,-1 4 1860 0 0,-17 25 1890 0 0,1 13-1718 0 0,-16 58 1 0 0,12-34-1952 0 0,3-15 582 0 0,3-10-116 0 0,-17 71 1 0 0,29-96-625 0 0,1-1-1 0 0,-1 1 1 0 0,2-1-1 0 0,-1 1 1 0 0,1 0 0 0 0,1-1-1 0 0,-1 1 1 0 0,2 0 0 0 0,-1-1-1 0 0,2 1 1 0 0,-1-1 0 0 0,7 15-1 0 0,-8-20-12 0 0,2-1 0 0 0,-1 1 0 0 0,0 0 1 0 0,1-1-1 0 0,-1 1 0 0 0,1-1 0 0 0,0 0 0 0 0,0 0 0 0 0,1 0 0 0 0,-1 0 0 0 0,1-1 0 0 0,-1 1 0 0 0,1-1 1 0 0,5 2-1 0 0,-7-3-95 0 0,1 1 1 0 0,0-2 0 0 0,0 1-1 0 0,0 0 1 0 0,0 0-1 0 0,0-1 1 0 0,0 0 0 0 0,0 0-1 0 0,0 0 1 0 0,0 0-1 0 0,0 0 1 0 0,0 0 0 0 0,0-1-1 0 0,0 1 1 0 0,0-1 0 0 0,-1 0-1 0 0,1 0 1 0 0,0 0-1 0 0,0 0 1 0 0,-1-1 0 0 0,4-1-1 0 0,2-2-394 0 0,-1 1 1 0 0,0-2-1 0 0,0 1 0 0 0,-1-1 0 0 0,0 0 1 0 0,0-1-1 0 0,0 1 0 0 0,5-9 0 0 0,-4 3-526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9:45.2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36 11975 0 0,'0'0'2171'0'0,"21"-7"697"0"0,10 1-2196 0 0,1 1-1 0 0,0 1 1 0 0,49 2 0 0 0,-38 1-2685 0 0,45-7 0 0 0,-69 5-3783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9:45.6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0 184 10135 0 0,'0'0'491'0'0,"12"13"74"0"0,-9-10-460 0 0,0-1 0 0 0,0-1 0 0 0,1 1 0 0 0,-1 0 0 0 0,0-1 0 0 0,1 0 0 0 0,0 0 0 0 0,-1 0 0 0 0,1 0 0 0 0,0 0 0 0 0,-1-1 0 0 0,1 0 0 0 0,0 1 0 0 0,3-2 0 0 0,1 1 205 0 0,-1-2-1 0 0,0 1 1 0 0,0-1-1 0 0,0 0 1 0 0,0 0-1 0 0,12-6 0 0 0,-3-1 180 0 0,0 0 0 0 0,0-1-1 0 0,-1-1 1 0 0,26-24-1 0 0,-35 29-488 0 0,1 0 0 0 0,-2 0 0 0 0,1-1 0 0 0,-1 0 0 0 0,0 0 0 0 0,0 0 0 0 0,0-1 0 0 0,-1 0 0 0 0,-1 0 0 0 0,1 0 0 0 0,4-16 0 0 0,-8 15 0 0 0,-7 2 0 0 0,5 7 5 0 0,-1-1 0 0 0,1 0 0 0 0,-1 1-1 0 0,1-1 1 0 0,-1 1 0 0 0,0 0 0 0 0,1 0-1 0 0,-1 0 1 0 0,1 0 0 0 0,-1 0 0 0 0,1 0 0 0 0,-1 1-1 0 0,0-1 1 0 0,1 1 0 0 0,0 0 0 0 0,-1 0 0 0 0,1 0-1 0 0,-1 0 1 0 0,1 0 0 0 0,0 0 0 0 0,0 1-1 0 0,-3 1 1 0 0,-4 3 328 0 0,0 1-1 0 0,1 0 1 0 0,-15 15-1 0 0,11-8-200 0 0,0 0 0 0 0,1 1 0 0 0,1 1 1 0 0,-11 21-1 0 0,18-32-136 0 0,0 1 1 0 0,0 0 0 0 0,1 0 0 0 0,0 1-1 0 0,0-1 1 0 0,0 0 0 0 0,1 1-1 0 0,0-1 1 0 0,0 1 0 0 0,1-1 0 0 0,0 1-1 0 0,0-1 1 0 0,0 1 0 0 0,1-1-1 0 0,2 11 1 0 0,-2-15 3 0 0,0 0 0 0 0,0 0 0 0 0,-1 0 0 0 0,1 0 0 0 0,0 0 0 0 0,0-1 0 0 0,1 1 0 0 0,-1 0 0 0 0,0-1 0 0 0,0 1 0 0 0,1-1 0 0 0,-1 1 0 0 0,1-1 0 0 0,0 0 0 0 0,-1 0 0 0 0,1 0 0 0 0,0 0 0 0 0,0 0 0 0 0,-1 0 0 0 0,4 1 0 0 0,-1-1 0 0 0,0 0 0 0 0,0 0 0 0 0,0-1 0 0 0,0 0 0 0 0,0 0 0 0 0,1 0 0 0 0,-1 0 0 0 0,0 0 0 0 0,6-2 0 0 0,7-2 0 0 0,-1-1 0 0 0,0-1 0 0 0,26-13 0 0 0,-18 6-422 0 0,34-23 0 0 0,-7-1-3602 0 0,-50 37 3906 0 0,20-16-5336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9:46.1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112 1 10135 0 0,'-19'27'1222'0'0,"1"1"0"0"0,1 1-1 0 0,2 1 1 0 0,-14 36-1 0 0,25-58-888 0 0,3-4-254 0 0,-1-1 0 0 0,1 1 1 0 0,0-1-1 0 0,0 1 0 0 0,0-1 0 0 0,0 1 0 0 0,1 0 1 0 0,-1-1-1 0 0,1 1 0 0 0,0 4 0 0 0,0-6 780 0 0,2-2-773 0 0,-1 1 0 0 0,1-1 0 0 0,-1 0 0 0 0,1 0 0 0 0,-1 0 0 0 0,1 0 0 0 0,-1 0-1 0 0,1 0 1 0 0,0 0 0 0 0,-1 0 0 0 0,1-1 0 0 0,1 0 0 0 0,12-7-86 0 0,0-1 0 0 0,-1-1 0 0 0,-1 0 0 0 0,24-22 0 0 0,-21 17 0 0 0,1 0 0 0 0,22-13 0 0 0,-34 24 0 0 0,30-16 0 0 0,-32 19 0 0 0,-1 0 0 0 0,1 0 0 0 0,0 0 0 0 0,-1 0 0 0 0,1 1 0 0 0,0-1 0 0 0,-1 1 0 0 0,1-1 0 0 0,0 1 0 0 0,-1 0 0 0 0,1 0 0 0 0,3 0 0 0 0,-5 1 0 0 0,0 0 0 0 0,0-1 0 0 0,0 1 0 0 0,-1 0 0 0 0,1-1 0 0 0,0 1 0 0 0,0 0 0 0 0,0 0 0 0 0,-1 0 0 0 0,1 0 0 0 0,0-1 0 0 0,-1 1 0 0 0,1 0 0 0 0,-1 0 0 0 0,1 1 0 0 0,-1-1 0 0 0,1 0 0 0 0,-1 0 0 0 0,0 0 0 0 0,0 0 0 0 0,1 0 0 0 0,-1 0 0 0 0,0 2 0 0 0,0-2 0 0 0,0 2 0 0 0,1 1 0 0 0,-1-1 0 0 0,0 0 0 0 0,0 1 0 0 0,-1-1 0 0 0,1 1 0 0 0,-1-1 0 0 0,-1 5 0 0 0,-3 32 0 0 0,5-40 0 0 0,0 1 0 0 0,0-1 0 0 0,0 0 0 0 0,0 1 0 0 0,0-1 0 0 0,0 1 0 0 0,1-1 0 0 0,-1 1 0 0 0,0-1 0 0 0,0 1 0 0 0,0-1 0 0 0,0 0 0 0 0,1 1 0 0 0,-1-1 0 0 0,0 1 0 0 0,0-1 0 0 0,1 0 0 0 0,-1 1 0 0 0,0-1 0 0 0,1 0 0 0 0,-1 1 0 0 0,0-1 0 0 0,1 0 0 0 0,-1 0 0 0 0,0 1 0 0 0,1-1 0 0 0,-1 0 0 0 0,1 0 0 0 0,-1 0 0 0 0,0 0 0 0 0,1 1 0 0 0,-1-1 0 0 0,1 0 0 0 0,-1 0 0 0 0,1 0 0 0 0,-1 0 0 0 0,1 0 0 0 0,11-1 0 0 0,-12 1 0 0 0,9-4 247 0 0,0-1 0 0 0,0 1 0 0 0,0-1 0 0 0,-1-1 0 0 0,0 1 0 0 0,0-2 0 0 0,12-10 0 0 0,-9 7-211 0 0,27-18 0 0 0,-31 23-36 0 0,-6 3 0 0 0,1 1 0 0 0,0-1 0 0 0,0 1 0 0 0,0 0 0 0 0,0 0 0 0 0,0-1 0 0 0,1 1 0 0 0,-1 1 0 0 0,0-1 0 0 0,0 0 0 0 0,1 0 0 0 0,-1 1 0 0 0,0 0 0 0 0,5-1 0 0 0,-6 1 0 0 0,0 1 0 0 0,0-1 0 0 0,0 0 0 0 0,0 1 0 0 0,0-1 0 0 0,0 1 0 0 0,0-1 0 0 0,0 1 0 0 0,0 0 0 0 0,0-1 0 0 0,0 1 0 0 0,0 0 0 0 0,0 0 0 0 0,0 0 0 0 0,-1-1 0 0 0,1 1 0 0 0,0 0 0 0 0,-1 0 0 0 0,1 0 0 0 0,0 0 0 0 0,-1 0 0 0 0,1 0 0 0 0,-1 1 0 0 0,0-1 0 0 0,1 0 0 0 0,-1 0 0 0 0,0 0 0 0 0,0 0 0 0 0,0 0 0 0 0,0 1 0 0 0,0 0 0 0 0,1-1 0 0 0,2 30-284 0 0,-3-22 389 0 0,1 1 1 0 0,1-1-1 0 0,-1 1 0 0 0,1-1 0 0 0,1 0 0 0 0,0 0 0 0 0,0 0 1 0 0,5 10-1 0 0,-7-18-334 0 0,0 0 1 0 0,0 0-1 0 0,0-1 0 0 0,-1 1 1 0 0,1 0-1 0 0,0 0 0 0 0,0-1 1 0 0,0 1-1 0 0,0-1 1 0 0,0 1-1 0 0,1-1 0 0 0,-1 1 1 0 0,0-1-1 0 0,0 0 0 0 0,0 1 1 0 0,0-1-1 0 0,0 0 1 0 0,1 0-1 0 0,-1 0 0 0 0,0 0 1 0 0,0 0-1 0 0,2 0 0 0 0,7-1-4708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9:46.7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141 64 10135 0 0,'0'0'770'0'0,"12"12"-338"0"0,-9 6 393 0 0,-1 0 0 0 0,-1 0-1 0 0,0 0 1 0 0,-1 1 0 0 0,-1-1 0 0 0,-4 20 0 0 0,0 43-561 0 0,3-43 158 0 0,-1 0-1 0 0,-1-1 0 0 0,-3 1 1 0 0,-18 62-1 0 0,9-52-436 0 0,-2-1 1 0 0,-2 0-1 0 0,-27 44 0 0 0,42-84 87 0 0,4-5 299 0 0,0-18 626 0 0,2-15-774 0 0,2 1-1 0 0,11-57 1 0 0,25-60-332 0 0,-30 115 158 0 0,8-30-49 0 0,52-118 0 0 0,-61 162 0 0 0,1 1 0 0 0,0 0 0 0 0,2 0 0 0 0,0 1 0 0 0,1 1 0 0 0,0 0 0 0 0,1 0 0 0 0,1 1 0 0 0,0 1 0 0 0,1 0 0 0 0,18-11 0 0 0,-29 22 0 0 0,1-1 0 0 0,-1 1 0 0 0,1 0 0 0 0,0 0 0 0 0,0 0 0 0 0,0 1 0 0 0,0 0 0 0 0,0 0 0 0 0,5-1 0 0 0,-8 2 0 0 0,-1 0 0 0 0,0 0 0 0 0,0 0 0 0 0,1 0 0 0 0,-1 1 0 0 0,0-1 0 0 0,1 0 0 0 0,-1 0 0 0 0,0 1 0 0 0,0-1 0 0 0,0 1 0 0 0,1-1 0 0 0,-1 1 0 0 0,0 0 0 0 0,0-1 0 0 0,0 1 0 0 0,0 0 0 0 0,0 0 0 0 0,0 0 0 0 0,0 0 0 0 0,0 0 0 0 0,-1 0 0 0 0,1 0 0 0 0,0 0 0 0 0,0 0 0 0 0,-1 0 0 0 0,1 0 0 0 0,-1 0 0 0 0,1 0 0 0 0,-1 1 0 0 0,1-1 0 0 0,-1 0 0 0 0,0 0 0 0 0,0 1 0 0 0,0-1 0 0 0,1 0 0 0 0,-1 1 0 0 0,0-1 0 0 0,-1 0 0 0 0,1 2 0 0 0,-1 7 130 0 0,0-1 1 0 0,-1 0-1 0 0,0 1 0 0 0,0-1 0 0 0,-1 0 0 0 0,0 0 0 0 0,-1-1 1 0 0,0 1-1 0 0,0-1 0 0 0,-11 16 0 0 0,2-7 24 0 0,0 1 0 0 0,-1-2 0 0 0,-27 25 0 0 0,38-38-160 0 0,-2 3-8 0 0,-2-1 0 0 0,1 1 0 0 0,0-1-1 0 0,-1-1 1 0 0,0 1 0 0 0,0-1 0 0 0,0 0 0 0 0,-11 4 0 0 0,9-9-3874 0 0,4-2-3275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56:37.12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218 68 11975 0 0,'0'0'1200'0'0,"-6"11"-1088"0"0,-11 16 0 0 0,2 0 1 0 0,1 2-1 0 0,1 0 0 0 0,2 0 0 0 0,1 1 0 0 0,-8 39 0 0 0,-23 195 1012 0 0,29-170-993 0 0,-43 481-131 0 0,53-538 122 0 0,-1 72 1006 0 0,3-93-995 0 0,1-1 0 0 0,1 0 0 0 0,1 1 0 0 0,0-1 0 0 0,5 15 0 0 0,-2-15-133 0 0,-3-4 0 0 0,1 0 0 0 0,10 19 0 0 0,-11-26 0 0 0,-1 0 0 0 0,1 0 0 0 0,0 0 0 0 0,1 0 0 0 0,-1-1 0 0 0,1 1 0 0 0,0-1 0 0 0,-1 0 0 0 0,10 5 0 0 0,2 0 96 0 0,0-1-1 0 0,0 0 1 0 0,1-1 0 0 0,0-1-1 0 0,1 0 1 0 0,-1-2-1 0 0,19 3 1 0 0,120 3 1426 0 0,-66-7-1761 0 0,451 20 239 0 0,-212-11 0 0 0,-171-4 0 0 0,16 3 0 0 0,209-17 0 0 0,-380 7 0 0 0,211-23 0 0 0,-165 15 0 0 0,1-3 0 0 0,61-21 0 0 0,11-7 0 0 0,-44 14 0 0 0,113-51 0 0 0,-179 71 107 0 0,0 0 0 0 0,-1-1 0 0 0,1-1 0 0 0,-1 0 0 0 0,-1 0 0 0 0,0-1 0 0 0,0 0 0 0 0,0-1 0 0 0,-1 0 0 0 0,0 0 0 0 0,-1 0 0 0 0,0-1 0 0 0,-1-1-1 0 0,0 1 1 0 0,0-1 0 0 0,-1 0 0 0 0,0 0 0 0 0,3-15 0 0 0,58-221-91 0 0,-43 144-16 0 0,11-130 0 0 0,-31 209 0 0 0,8-79 0 0 0,-2-147 0 0 0,-10 229-54 0 0,-1-1 0 0 0,-7-32 0 0 0,7 47 254 0 0,0-1-1 0 0,-1 0 0 0 0,0 1 1 0 0,0 0-1 0 0,0-1 1 0 0,-1 1-1 0 0,0 0 1 0 0,-1 1-1 0 0,1-1 1 0 0,-8-7-1 0 0,6 8-183 0 0,-3-1-16 0 0,2-1 0 0 0,-1 0 0 0 0,0 1 0 0 0,0 0 0 0 0,0 1 0 0 0,-1 0 0 0 0,0 0 0 0 0,-1 1 0 0 0,1 0 0 0 0,-1 1 0 0 0,0 0 0 0 0,0 0 0 0 0,0 1 0 0 0,-17-3 0 0 0,-13-5 0 0 0,-22-6-87 0 0,-1 2 0 0 0,-111-11 0 0 0,-134 10-1628 0 0,-178 44 1701 0 0,383-18 12 0 0,-87 9-36 0 0,-199 16-1956 0 0,-2-3 1978 0 0,335-32 483 0 0,38 0-2272 0 0,0 0-3323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9:48.2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173 36 4607 0 0,'0'0'208'0'0,"-9"-3"32"0"0,-3-1 918 0 0,-1 1-1 0 0,0 0 1 0 0,-25-3 0 0 0,13 4 167 0 0,-35-12 6471 0 0,58 13-5304 0 0,23 15-2320 0 0,25 10-172 0 0,2-3 0 0 0,50 16 0 0 0,34 14 0 0 0,-108-40 0 0 0,-2 1 0 0 0,1 0 0 0 0,30 24 0 0 0,-48-32-4 0 0,-1 0 0 0 0,1 1-1 0 0,-1-1 1 0 0,0 1 0 0 0,0 0-1 0 0,0 0 1 0 0,-1 0 0 0 0,3 7-1 0 0,-4-10 25 0 0,-1 0-1 0 0,0 0 0 0 0,-1 0 0 0 0,1 0 1 0 0,0 1-1 0 0,0-1 0 0 0,-1 0 0 0 0,0 0 1 0 0,1 1-1 0 0,-1-1 0 0 0,0 0 0 0 0,0 1 1 0 0,0-1-1 0 0,0 0 0 0 0,-1 1 1 0 0,1-1-1 0 0,-1 0 0 0 0,1 0 0 0 0,-1 1 1 0 0,0-1-1 0 0,0 0 0 0 0,0 0 0 0 0,0 0 1 0 0,-2 3-1 0 0,-6 5 278 0 0,1-1 0 0 0,-1 0 0 0 0,-1-1 0 0 0,0 0 0 0 0,-14 8-1 0 0,-59 31 575 0 0,30-18 114 0 0,-1 2-1044 0 0,-89 36 1 0 0,142-67-638 0 0,11-14-7649 0 0,-3 7 1263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9:48.7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 7 11975 0 0,'0'0'1200'0'0,"1"-1"-1098"0"0,5-4 4368 0 0,-5 8-4253 0 0,0 0 0 0 0,0 0 0 0 0,0 1 0 0 0,-1-1 0 0 0,1 1 0 0 0,-1-1 0 0 0,0 0 0 0 0,0 1 1 0 0,0-1-1 0 0,0 1 0 0 0,-1-1 0 0 0,0 4 0 0 0,0-2 69 0 0,-3 24 579 0 0,-2-1 0 0 0,-10 33 0 0 0,-7 29-796 0 0,21-78-69 0 0,0 0 0 0 0,1 0 0 0 0,1 0 0 0 0,0 0 0 0 0,2 17 0 0 0,-2-26-7 0 0,0 0 1 0 0,1 0-1 0 0,0 0 0 0 0,-1 0 0 0 0,1 0 1 0 0,1 0-1 0 0,-1-1 0 0 0,0 1 0 0 0,0 0 1 0 0,1-1-1 0 0,0 1 0 0 0,-1-1 0 0 0,1 1 1 0 0,0-1-1 0 0,0 0 0 0 0,1 0 0 0 0,-1 0 1 0 0,0 0-1 0 0,4 2 0 0 0,-2-2 33 0 0,-1 0 0 0 0,1-1 0 0 0,0 1-1 0 0,0-1 1 0 0,0 0 0 0 0,1 0 0 0 0,-1-1 0 0 0,0 1 0 0 0,0-1 0 0 0,0 0 0 0 0,1 0-1 0 0,5-1 1 0 0,-2 0-182 0 0,-1 0 0 0 0,1 0 1 0 0,-1-1-1 0 0,0-1 0 0 0,1 1 0 0 0,-1-1 0 0 0,0 0 0 0 0,-1-1 0 0 0,1 1 0 0 0,-1-1 0 0 0,1-1 0 0 0,-1 1 1 0 0,0-1-1 0 0,-1 0 0 0 0,6-6 0 0 0,-6 1-11967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9:49.1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1 191 10135 0 0,'0'0'1219'0'0,"16"-4"1508"0"0,21-11-555 0 0,129-45-1050 0 0,-124 44-2053 0 0,-1-1 0 0 0,70-40 0 0 0,-78 36-92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9:49.5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86 1 11975 0 0,'0'0'902'0'0,"-9"13"-492"0"0,4 1 13 0 0,1-1 0 0 0,0 1 0 0 0,1 0 0 0 0,1 0 0 0 0,-2 25 0 0 0,1-14 7 0 0,-4 46 1165 0 0,-27 160-22 0 0,31-220-1304 0 0,1 1 0 0 0,0 0 0 0 0,0 0 0 0 0,1 1 0 0 0,1-1 0 0 0,1 14 0 0 0,18-33-104 0 0,-10 1-165 0 0,-1 1 0 0 0,1-2 0 0 0,-1 1 0 0 0,0-1 0 0 0,10-11 0 0 0,-10 10 0 0 0,1-1 0 0 0,0 2 0 0 0,0-1 0 0 0,12-6 0 0 0,-17 11 0 0 0,0 1 0 0 0,0 0 0 0 0,0 0 0 0 0,0 0 0 0 0,0 1 0 0 0,1 0 0 0 0,-1 0 0 0 0,1 0 0 0 0,-1 0 0 0 0,1 1 0 0 0,-1-1 0 0 0,6 1 0 0 0,-7 1 0 0 0,0-1 0 0 0,-1 1 0 0 0,1 0 0 0 0,-1-1 0 0 0,1 1 0 0 0,0 1 0 0 0,-1-1 0 0 0,0 0 0 0 0,1 0 0 0 0,-1 1 0 0 0,0 0 0 0 0,0-1 0 0 0,0 1 0 0 0,0 0 0 0 0,0 0 0 0 0,0 0 0 0 0,0 0 0 0 0,-1 0 0 0 0,1 1 0 0 0,-1-1 0 0 0,2 4 0 0 0,4 6 272 0 0,-3-3-33 0 0,1 0 0 0 0,0-1 0 0 0,0 0 1 0 0,8 10-1 0 0,-11-17-457 0 0,-1 1 0 0 0,1-1 0 0 0,-1 1 0 0 0,1-1-1 0 0,-1 0 1 0 0,1 1 0 0 0,0-1 0 0 0,0 0 0 0 0,-1 0 0 0 0,1 0 0 0 0,0 0 0 0 0,0-1 0 0 0,0 1 0 0 0,0 0 0 0 0,0-1 0 0 0,0 1 0 0 0,0-1 0 0 0,1 0 0 0 0,-1 0 0 0 0,0 0 0 0 0,0 0 0 0 0,0 0 0 0 0,0 0 0 0 0,0-1 0 0 0,3 0 0 0 0,4-3-1317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9:50.3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11975 0 0,'0'0'10425'0'0,"18"9"-9322"0"0,34 27-1085 0 0,-38-24-19 0 0,2-2 1 0 0,21 13-1 0 0,6-4 1 0 0,63 19 0 0 0,-36-15 0 0 0,-59-19 0 0 0,-1 0 0 0 0,1 1 0 0 0,0 0 0 0 0,-1 1 0 0 0,0 0 0 0 0,-1 0 0 0 0,1 1 0 0 0,-1 0 0 0 0,0 1 0 0 0,-1 0 0 0 0,0 0 0 0 0,0 1 0 0 0,6 9 0 0 0,-6-6 0 0 0,-1 0 0 0 0,11 23 0 0 0,4 12 0 0 0,-21-46 0 0 0,-1 0 0 0 0,0 0 0 0 0,1 0 0 0 0,-1 0 0 0 0,0 0 0 0 0,0 0 0 0 0,1 0 0 0 0,-1 1 0 0 0,0-1 0 0 0,0 0 0 0 0,0 0 0 0 0,-1 0 0 0 0,1 0 0 0 0,0 0 0 0 0,0 0 0 0 0,0 0 0 0 0,-1 0 0 0 0,1 0 0 0 0,-1 0 0 0 0,1 0 0 0 0,-1 0 0 0 0,1 0 0 0 0,-1 0 0 0 0,1 0 0 0 0,-1 0 0 0 0,0-1 0 0 0,1 1 0 0 0,-2 1 0 0 0,-1 2 0 0 0,-4 8 132 0 0,3-5 59 0 0,0 0 1 0 0,-1-1 0 0 0,1 0-1 0 0,-1 0 1 0 0,0 0 0 0 0,-1 0-1 0 0,1-1 1 0 0,-1 0-1 0 0,-10 6 1 0 0,8-5-192 0 0,0 0 0 0 0,-15 10 0 0 0,1 1 0 0 0,-27 28 0 0 0,-15 23 0 0 0,-18 14 0 0 0,72-72-9 0 0,0 1 0 0 0,-11 14-1 0 0,17-20-26 0 0,3-4-301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9:50.8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87 893 10135 0 0,'13'-11'770'0'0,"34"-21"-402"0"0,-28 20 567 0 0,0-1 1 0 0,23-20-1 0 0,-3-5 478 0 0,-1-1 1 0 0,40-53-1 0 0,-63 70-1255 0 0,0 0-1 0 0,-1-1 1 0 0,-1-1 0 0 0,-1 0 0 0 0,-2-1-1 0 0,13-41 1 0 0,-17 46-116 0 0,-2 1 0 0 0,0-1 0 0 0,-1 0 0 0 0,-1 0-1 0 0,-1-38 1 0 0,-2 52 52 0 0,1-1-1 0 0,-1 1 0 0 0,-1 0 1 0 0,1 0-1 0 0,-1 0 0 0 0,0 1 1 0 0,0-1-1 0 0,0 0 0 0 0,-1 1 0 0 0,0-1 1 0 0,0 1-1 0 0,-1 0 0 0 0,1 0 1 0 0,-1 0-1 0 0,0 0 0 0 0,0 1 1 0 0,-1 0-1 0 0,1 0 0 0 0,-1 0 1 0 0,0 0-1 0 0,0 1 0 0 0,0 0 1 0 0,-11-5-1 0 0,-14-3 285 0 0,0 1 0 0 0,-1 2 0 0 0,-1 1 1 0 0,1 2-1 0 0,-33-2 0 0 0,23 3 83 0 0,0-2 1 0 0,-48-14-1 0 0,80 17-461 0 0,2-2 0 0 0,6 5-153 0 0,0-1-1 0 0,0 0 1 0 0,0 1 0 0 0,1-1-1 0 0,-1 0 1 0 0,0 0 0 0 0,0 0-1 0 0,1 1 1 0 0,-1-1 0 0 0,0 0-1 0 0,1 0 1 0 0,-1 0 0 0 0,1 0-1 0 0,-1 0 1 0 0,1 0 0 0 0,0 0-1 0 0,-1-1 1 0 0,1 1 0 0 0,0 0-1 0 0,0 0 1 0 0,0 0 0 0 0,0 0-1 0 0,0 0 1 0 0,0 0 0 0 0,0 0-1 0 0,0-1 1 0 0,0 1 0 0 0,0 0-1 0 0,1 0 1 0 0,-1 0-1 0 0,0 0 1 0 0,1 0 0 0 0,0-2-1 0 0,1-1-1670 0 0,2-7-6138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9:55.9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369 48 8287 0 0,'63'-48'5408'0'0,"-65"49"-5258"0"0,0 1 0 0 0,0-1-1 0 0,0 0 1 0 0,1 1 0 0 0,-1-1-1 0 0,0 1 1 0 0,1-1 0 0 0,-1 1-1 0 0,1 0 1 0 0,-1 0 0 0 0,-1 2-1 0 0,0 0 103 0 0,-114 123 3412 0 0,42-38-3648 0 0,25-32-16 0 0,-77 115 0 0 0,121-163 0 0 0,1 1 0 0 0,0-1 0 0 0,1 1 0 0 0,0 0 0 0 0,0 1 0 0 0,-4 20 0 0 0,8-28 0 0 0,-1-1 0 0 0,1 0 0 0 0,0 1 0 0 0,0-1 0 0 0,0 0 0 0 0,0 1 0 0 0,0-1 0 0 0,0 1 0 0 0,1-1 0 0 0,-1 0 0 0 0,1 0 0 0 0,0 1 0 0 0,-1-1 0 0 0,1 0 0 0 0,0 0 0 0 0,1 0 0 0 0,-1 0 0 0 0,0 0 0 0 0,0 0 0 0 0,1 0 0 0 0,-1 0 0 0 0,1 0 0 0 0,0-1 0 0 0,0 1 0 0 0,-1 0 0 0 0,1-1 0 0 0,0 0 0 0 0,0 1 0 0 0,0-1 0 0 0,0 0 0 0 0,1 0 0 0 0,-1 0 0 0 0,0 0 0 0 0,0-1 0 0 0,1 1 0 0 0,-1-1 0 0 0,4 1 0 0 0,0 0 11 0 0,1-1-1 0 0,0 1 1 0 0,-1-1 0 0 0,1-1-1 0 0,-1 1 1 0 0,1-1 0 0 0,0-1-1 0 0,-1 1 1 0 0,0-1 0 0 0,1 0-1 0 0,10-5 1 0 0,7-5-750 0 0,36-24 1 0 0,-43 25-601 0 0,6-4-175 0 0,-1 0-20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9:56.3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151 1 8287 0 0,'-2'32'1294'0'0,"1"55"0"0"0,2-74-950 0 0,1 1-1 0 0,0 0 1 0 0,1 0-1 0 0,0-1 0 0 0,1 0 1 0 0,9 20-1 0 0,-10-24-343 0 0,-3-7 0 0 0,1-1 0 0 0,-1 1 0 0 0,1 0 0 0 0,0 0 0 0 0,-1-1 0 0 0,1 1 0 0 0,0-1 0 0 0,0 1 0 0 0,0-1 0 0 0,1 1 0 0 0,-1-1 0 0 0,0 1 0 0 0,2 0 0 0 0,1-1 0 0 0,-3-8 0 0 0,-4-7 0 0 0,-13-20 0 0 0,0 1 0 0 0,-2 0 0 0 0,-23-31 0 0 0,38 60 0 0 0,-1-1 0 0 0,1 1 0 0 0,-1 0 0 0 0,-8-7 0 0 0,11 11 9 0 0,1-1 0 0 0,-1 1 0 0 0,1-1 0 0 0,-1 1 0 0 0,0-1 0 0 0,1 1 0 0 0,-1 0 0 0 0,0-1 0 0 0,1 1 0 0 0,-1 0 0 0 0,0 0 0 0 0,0-1 0 0 0,1 1 0 0 0,-1 0 0 0 0,0 0 0 0 0,0 0 0 0 0,1 0 0 0 0,-1 0 0 0 0,0 0 0 0 0,0 0 0 0 0,1 0 0 0 0,-1 0 0 0 0,0 1 0 0 0,0-1 0 0 0,1 0 0 0 0,-1 0 0 0 0,0 1 0 0 0,0-1 0 0 0,1 0 0 0 0,-1 1 0 0 0,0-1 0 0 0,0 1 0 0 0,-12 15 545 0 0,12-15-474 0 0,-5 10 190 0 0,1-1-1 0 0,0 1 1 0 0,0 0 0 0 0,1 0 0 0 0,0 1 0 0 0,1-1-1 0 0,1 1 1 0 0,0-1 0 0 0,0 1 0 0 0,1 0-1 0 0,0 14 1 0 0,1-24-199 0 0,0-1-1 0 0,1 1 1 0 0,-1-1-1 0 0,0 1 1 0 0,0-1-1 0 0,1 1 1 0 0,-1-1-1 0 0,1 1 1 0 0,0-1-1 0 0,-1 1 1 0 0,1-1-1 0 0,0 0 1 0 0,0 1-1 0 0,0-1 0 0 0,0 0 1 0 0,0 0-1 0 0,0 0 1 0 0,0 0-1 0 0,0 0 1 0 0,0 0-1 0 0,3 2 1 0 0,-2-2-31 0 0,0-1-1 0 0,0 1 1 0 0,0-1 0 0 0,0 1-1 0 0,0-1 1 0 0,1 0 0 0 0,-1 0-1 0 0,0 0 1 0 0,0 0 0 0 0,0 0-1 0 0,0 0 1 0 0,1-1 0 0 0,2 0-1 0 0,5-2-204 0 0,-1 0 0 0 0,-1-1 0 0 0,1 0-1 0 0,0-1 1 0 0,13-10 0 0 0,-3 1-4318 0 0,0 0-1565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9:57.2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 1 10135 0 0,'0'0'919'0'0,"10"19"698"0"0,-9-11-1140 0 0,0 1 1 0 0,-1 0-1 0 0,0 0 0 0 0,-1 0 0 0 0,1 0 0 0 0,-2-1 1 0 0,-2 12-1 0 0,-22 63 2431 0 0,15-53-2882 0 0,3-8-26 0 0,48-71 0 0 0,-33 39 0 0 0,32-38 0 0 0,-36 45 0 0 0,0-1 0 0 0,0 1 0 0 0,0 1 0 0 0,0-1 0 0 0,1 1 0 0 0,-1-1 0 0 0,1 1 0 0 0,0 0 0 0 0,0 0 0 0 0,0 0 0 0 0,6-1 0 0 0,-9 3 0 0 0,0-1 0 0 0,0 1 0 0 0,1 0 0 0 0,-1 0 0 0 0,0 0 0 0 0,0 0 0 0 0,0 0 0 0 0,0 1 0 0 0,1-1 0 0 0,-1 0 0 0 0,0 0 0 0 0,0 1 0 0 0,0-1 0 0 0,0 1 0 0 0,0-1 0 0 0,0 1 0 0 0,0-1 0 0 0,0 1 0 0 0,0-1 0 0 0,0 1 0 0 0,0 0 0 0 0,1 1 0 0 0,0 0 0 0 0,-1 0 0 0 0,1 1 0 0 0,-1-1 0 0 0,1 0 0 0 0,-1 1 0 0 0,0 0 0 0 0,1-1 0 0 0,0 6 0 0 0,0 2 0 0 0,0 0 0 0 0,0 0 0 0 0,-1 0 0 0 0,0 11 0 0 0,-1-14 0 0 0,0 3 0 0 0,-1 0 0 0 0,0-1 0 0 0,-3 19 0 0 0,4-28 0 0 0,0 0 0 0 0,0 1 0 0 0,0-1 0 0 0,0 0 0 0 0,0 0 0 0 0,0 1 0 0 0,0-1 0 0 0,0 0 0 0 0,0 1 0 0 0,0-1 0 0 0,0 0 0 0 0,0 0 0 0 0,0 1 0 0 0,0-1 0 0 0,0 0 0 0 0,0 0 0 0 0,1 1 0 0 0,-1-1 0 0 0,0 0 0 0 0,0 0 0 0 0,0 0 0 0 0,0 1 0 0 0,1-1 0 0 0,-1 0 0 0 0,0 0 0 0 0,0 0 0 0 0,0 1 0 0 0,1-1 0 0 0,-1 0 0 0 0,0 0 0 0 0,0 0 0 0 0,1 0 0 0 0,-1 0 0 0 0,0 0 0 0 0,0 0 0 0 0,1 0 0 0 0,-1 0 0 0 0,0 1 0 0 0,0-1 0 0 0,1 0 0 0 0,-1 0 0 0 0,0 0 0 0 0,1 0 0 0 0,-1 0 0 0 0,0-1 0 0 0,0 1 0 0 0,1 0 0 0 0,-1 0 0 0 0,0 0 0 0 0,0 0 0 0 0,1 0 0 0 0,-1 0 0 0 0,0 0 0 0 0,0 0 0 0 0,1-1 0 0 0,-1 1 0 0 0,0 0 0 0 0,0 0 0 0 0,0 0 0 0 0,1-1 0 0 0,13-6 0 0 0,16-16 0 0 0,23-16 0 0 0,-48 37 0 0 0,-1-1 0 0 0,1 1 0 0 0,-1 0 0 0 0,1 0 0 0 0,0 0 0 0 0,-1 1 0 0 0,1 0 0 0 0,0 0 0 0 0,0 0 0 0 0,6 0 0 0 0,-8 1 3 0 0,1 1 1 0 0,-1 0-1 0 0,0 0 0 0 0,1 0 1 0 0,-1 0-1 0 0,0 1 0 0 0,0-1 1 0 0,0 1-1 0 0,0 0 0 0 0,0 0 1 0 0,0 0-1 0 0,0 0 0 0 0,-1 0 0 0 0,1 0 1 0 0,-1 1-1 0 0,1 0 0 0 0,-1-1 1 0 0,0 1-1 0 0,3 5 0 0 0,-1-2-28 0 0,1-1 0 0 0,0 1 0 0 0,10 8 0 0 0,-13-13-24 0 0,0 0-1 0 0,0 1 0 0 0,0-1 1 0 0,0 0-1 0 0,0 0 0 0 0,1 0 0 0 0,-1 0 1 0 0,0-1-1 0 0,1 1 0 0 0,-1-1 1 0 0,0 1-1 0 0,1-1 0 0 0,-1 0 0 0 0,1 0 1 0 0,3 0-1 0 0,10-2-2869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9:58.1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1 204 6447 0 0,'0'0'142'0'0,"19"-6"356"0"0,-8 3 340 0 0,0 0-1 0 0,0-1 0 0 0,-1-1 0 0 0,1 0 0 0 0,-1-1 1 0 0,0 1-1 0 0,0-2 0 0 0,15-13 0 0 0,-21 16-684 0 0,0 0 0 0 0,0 0 0 0 0,0-1 0 0 0,0 0 0 0 0,-1 1 0 0 0,0-1 0 0 0,0-1 0 0 0,0 1 0 0 0,-1 0 0 0 0,1-1 0 0 0,-1 1 0 0 0,-1-1 0 0 0,1 0-1 0 0,-1 0 1 0 0,0 1 0 0 0,0-1 0 0 0,-1-7 0 0 0,0 4-153 0 0,-2 0 0 0 0,2 8 1 0 0,0 1 0 0 0,-1-1 0 0 0,1 0-1 0 0,-1 0 1 0 0,1 0 0 0 0,-1 1 0 0 0,1-1-1 0 0,-1 0 1 0 0,1 1 0 0 0,-1-1 0 0 0,0 0 0 0 0,1 1-1 0 0,-1-1 1 0 0,0 1 0 0 0,0-1 0 0 0,1 1-1 0 0,-1-1 1 0 0,0 1 0 0 0,0-1 0 0 0,0 1 0 0 0,0 0-1 0 0,0 0 1 0 0,1-1 0 0 0,-1 1 0 0 0,0 0-1 0 0,-2 0 1 0 0,1 0 50 0 0,-1-1 83 0 0,0 1 0 0 0,0-1 0 0 0,0 1 0 0 0,-1 0 0 0 0,1 0 0 0 0,0 0 0 0 0,0 1 0 0 0,0-1 0 0 0,0 1 0 0 0,0 0 0 0 0,0 0 0 0 0,0 0 0 0 0,0 0 0 0 0,0 0 0 0 0,1 0 0 0 0,-1 1 0 0 0,0-1 0 0 0,1 1 0 0 0,-1 0 0 0 0,1 0 0 0 0,0 0 0 0 0,-1 0 0 0 0,1 1 0 0 0,0-1 0 0 0,-2 4 0 0 0,-3 2-44 0 0,0 1 0 0 0,1 1 0 0 0,0-1 0 0 0,1 1 0 0 0,-8 19 0 0 0,11-25-90 0 0,1 1 0 0 0,-1 0 0 0 0,1-1 0 0 0,1 1 0 0 0,-1 0 0 0 0,1 0 0 0 0,0-1 0 0 0,0 1 0 0 0,0 0 0 0 0,0 0 0 0 0,1-1 0 0 0,0 1 0 0 0,0 0 0 0 0,0-1 0 0 0,1 1 0 0 0,0-1 0 0 0,-1 1 0 0 0,1-1 0 0 0,3 4 0 0 0,-3-5 0 0 0,0 0 0 0 0,0-1 0 0 0,0 1 0 0 0,0-1 0 0 0,1 0 0 0 0,-1 0 0 0 0,1 0 0 0 0,-1 0 0 0 0,1 0 0 0 0,0 0 0 0 0,0-1 0 0 0,0 0 0 0 0,0 1 0 0 0,0-1 0 0 0,0 0 0 0 0,0 0 0 0 0,0 0 0 0 0,0-1 0 0 0,0 1 0 0 0,1-1 0 0 0,-1 0 0 0 0,0 0 0 0 0,0 0 0 0 0,1 0 0 0 0,-1-1 0 0 0,0 1 0 0 0,0-1 0 0 0,0 0 0 0 0,4-1 0 0 0,2-1-134 0 0,0-1 0 0 0,0 0 0 0 0,0 0 0 0 0,0-1 0 0 0,-1 0 0 0 0,1-1 0 0 0,-1 1 0 0 0,12-13 0 0 0,2-4-1222 0 0,26-36 0 0 0,11-11-814 0 0,-59 69 2170 0 0,1-1 0 0 0,-1 1 0 0 0,0 0 0 0 0,0-1 0 0 0,1 1 0 0 0,-1-1 0 0 0,0 1 0 0 0,1 0 0 0 0,-1-1 0 0 0,1 1 0 0 0,-1 0 0 0 0,1-1 0 0 0,-1 1 0 0 0,0 0 0 0 0,1 0 0 0 0,-1-1 0 0 0,1 1 0 0 0,-1 0 0 0 0,1 0 0 0 0,-1 0 0 0 0,1 0 0 0 0,0 0 0 0 0,-1 0 0 0 0,1 0 0 0 0,-1 0 0 0 0,1 0 0 0 0,-1 0 0 0 0,1 0 0 0 0,-1 0 0 0 0,1 0 0 0 0,-1 0 0 0 0,1 0 0 0 0,-1 0 0 0 0,1 1 0 0 0,-1-1 0 0 0,1 0 0 0 0,-1 0 0 0 0,1 1 0 0 0,-1-1 0 0 0,0 0 0 0 0,1 1 0 0 0,-1-1 0 0 0,1 0 0 0 0,-1 1 0 0 0,0-1 0 0 0,1 1 0 0 0,-1-1 0 0 0,0 0 0 0 0,0 1 0 0 0,1-1 0 0 0,-1 1 0 0 0,0-1 0 0 0,0 1 0 0 0,0-1 0 0 0,1 1 0 0 0,-1-1 0 0 0,0 1 0 0 0,0-1 0 0 0,0 1 0 0 0,0-1 0 0 0,0 2 0 0 0,3 30 0 0 0,-6 1 644 0 0,-2-1-1 0 0,-14 49 1 0 0,7-34-140 0 0,11-38 915 0 0,4-7-440 0 0,9-16-109 0 0,12-26-1870 0 0,-10 11 632 0 0,1 1 0 0 0,1 1 0 0 0,24-31 0 0 0,-35 53-159 0 0,0 0 0 0 0,0 0-1 0 0,1 0 1 0 0,-1 1 0 0 0,1 0 0 0 0,0 0 0 0 0,0 1 0 0 0,1 0-1 0 0,-1 0 1 0 0,1 0 0 0 0,-1 1 0 0 0,1 0 0 0 0,0 0 0 0 0,0 0-1 0 0,0 1 1 0 0,0 0 0 0 0,0 1 0 0 0,0 0 0 0 0,0 0 0 0 0,7 1-1 0 0,-7-1 339 0 0,0 2 0 0 0,0-1-1 0 0,-1 1 1 0 0,1 0 0 0 0,-1 0-1 0 0,1 0 1 0 0,8 6 0 0 0,5 4 1530 0 0,0 1 0 0 0,-2 1 1 0 0,0 0-1 0 0,0 2 0 0 0,-1 0 1 0 0,-1 0-1 0 0,26 37 0 0 0,-23-35-725 0 0,-19-18-616 0 0,0 1 0 0 0,1-1 0 0 0,-1 0 0 0 0,1 0 0 0 0,-1 0 0 0 0,0 0 0 0 0,1 1 0 0 0,-1-1 0 0 0,1 0 0 0 0,-1 0 0 0 0,0 0 0 0 0,1 0 0 0 0,-1 0 0 0 0,1 0 0 0 0,-1 0 0 0 0,1 0 0 0 0,-1 0 0 0 0,0 0 0 0 0,1 0 0 0 0,-1 0 0 0 0,1 0 0 0 0,-1-1 0 0 0,0 1 0 0 0,1 0 0 0 0,-1 0 0 0 0,1 0 0 0 0,-1 0 0 0 0,0-1 0 0 0,1 1 0 0 0,-1 0 0 0 0,0 0 0 0 0,1-1 0 0 0,-1 1 0 0 0,0 0 0 0 0,0-1 0 0 0,1 1 0 0 0,-1 0 0 0 0,0-1 0 0 0,0 1 0 0 0,0-1 0 0 0,1 1 0 0 0,-1 0 0 0 0,0-1 0 0 0,0 0 0 0 0,5-15 0 0 0,-4 11 0 0 0,-1 0 0 0 0,0 0 0 0 0,-1 0 0 0 0,1 0 0 0 0,-1 1 0 0 0,0-1 0 0 0,0 0 0 0 0,-1 0 0 0 0,1 1 0 0 0,-1-1 0 0 0,0 0 0 0 0,0 1 0 0 0,-1 0 0 0 0,1 0 0 0 0,-1-1 0 0 0,-5-5 0 0 0,2 3 0 0 0,0 0 0 0 0,0 1 0 0 0,0 0 0 0 0,-1 0 0 0 0,1 1 0 0 0,-1 0 0 0 0,-1 0 0 0 0,-13-7 0 0 0,14 10 47 0 0,0 0-1 0 0,1 1 0 0 0,-1 0 0 0 0,0 0 1 0 0,-1 0-1 0 0,1 1 0 0 0,0 0 0 0 0,0 1 1 0 0,0-1-1 0 0,0 1 0 0 0,0 1 1 0 0,0-1-1 0 0,-7 4 0 0 0,11-4 40 0 0,-1 0-1 0 0,1 0 1 0 0,0 1 0 0 0,0 0-1 0 0,0-1 1 0 0,0 1 0 0 0,0 0 0 0 0,0 1-1 0 0,0-1 1 0 0,1 0 0 0 0,-1 1-1 0 0,-2 3 1 0 0,4-4-72 0 0,0 0-1 0 0,-1 1 1 0 0,2-1-1 0 0,-1 0 1 0 0,0 0 0 0 0,0 0-1 0 0,1 0 1 0 0,-1 1 0 0 0,1-1-1 0 0,0 0 1 0 0,0 1 0 0 0,-1-1-1 0 0,2 0 1 0 0,-1 1-1 0 0,0-1 1 0 0,0 0 0 0 0,1 1-1 0 0,-1-1 1 0 0,1 0 0 0 0,1 4-1 0 0,-1-4-13 0 0,0 0 0 0 0,0 0 0 0 0,0 0-1 0 0,0-1 1 0 0,0 1 0 0 0,0 0 0 0 0,0 0 0 0 0,1-1-1 0 0,-1 1 1 0 0,1 0 0 0 0,-1-1 0 0 0,1 0-1 0 0,0 1 1 0 0,0-1 0 0 0,0 0 0 0 0,-1 0 0 0 0,4 1-1 0 0,-2 0 2 0 0,1-1 1 0 0,0 0-1 0 0,0 0 0 0 0,0 0 0 0 0,1-1 0 0 0,-1 1 0 0 0,0-1 0 0 0,6 0 0 0 0,3-2-15 0 0,-1 1 0 0 0,1-2 0 0 0,-1 0 0 0 0,23-8 0 0 0,-24 5-411 0 0,1 0 0 0 0,-1 0 0 0 0,-1-1-1 0 0,1 0 1 0 0,16-15 0 0 0,39-44-3209 0 0,-38 35 2099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58:58.74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34 6991 6447 0 0,'-1'-1'1185'0'0,"-1"-1"-1051"0"0,-2-3 106 0 0,2 3 921 0 0,-5-4-1145 0 0,-7-11 285 0 0,13 15-209 0 0,1 0 0 0 0,-1 0 1 0 0,1 0-1 0 0,-1 0 0 0 0,1 0 0 0 0,0 0 1 0 0,-1 1-1 0 0,1-1 0 0 0,1-3 0 0 0,-1 0 125 0 0,-1-66 1899 0 0,16-123-1 0 0,-8 127-1642 0 0,9-133-473 0 0,-10-214 0 0 0,-7 180 1244 0 0,2 60-440 0 0,-1-613-804 0 0,17 436 0 0 0,-2 105 0 0 0,15-232 0 0 0,-19-281 0 0 0,-18 632 0 0 0,0-81 0 0 0,23 40 56 0 0,-10 119-56 0 0,-4 39 0 0 0,1 2 0 0 0,1 0 0 0 0,0-1 0 0 0,0 1 0 0 0,1 0 0 0 0,0 1 0 0 0,3 1 0 0 0,-2 2 0 0 0,8 1 0 0 0,-4 1 0 0 0,42-8 0 0 0,-41 9 0 0 0,-7 0 0 0 0,0 1 0 0 0,0-1 0 0 0,0 0 0 0 0,0 0 0 0 0,0 0 0 0 0,0-1 0 0 0,0 1 0 0 0,3-3 0 0 0,14-6 0 0 0,4-4 0 0 0,-19 9 0 0 0,8-4 0 0 0,0 0 0 0 0,-1-2 0 0 0,19-17 0 0 0,-6 3 0 0 0,47-35 0 0 0,-7 7 0 0 0,267-215 0 0 0,-227 195 0 0 0,-31 23 0 0 0,73-64 0 0 0,-54 39 0 0 0,-18 15 0 0 0,102-76 0 0 0,47-40 0 0 0,-37 4 0 0 0,80-58 0 0 0,-37 34 0 0 0,-34 13 0 0 0,-19 32 0 0 0,-140 116 0 0 0,121-102 0 0 0,-155 134 0 0 0,1-1 0 0 0,0 2 0 0 0,0-1 0 0 0,9-4 0 0 0,-5 4 0 0 0,0-1 0 0 0,0 3 0 0 0,0 2 0 0 0,-9 0 0 0 0,1-1 0 0 0,-1 0 0 0 0,1 0 0 0 0,0 0 0 0 0,-1 0 0 0 0,1 1 0 0 0,-1-1 0 0 0,1 0 0 0 0,-1 1 0 0 0,1-1 0 0 0,-1 0 0 0 0,1 1 0 0 0,-1-1 0 0 0,1 1 0 0 0,-1-1 0 0 0,0 0 0 0 0,1 1 0 0 0,-1-1 0 0 0,0 1 0 0 0,1-1 0 0 0,-1 1 0 0 0,0-1 0 0 0,0 1 0 0 0,1 0 0 0 0,-1-1 0 0 0,0 1 0 0 0,0-1 0 0 0,0 1 0 0 0,0 0 0 0 0,0-1 0 0 0,0 2 0 0 0,0-1 0 0 0,4 12 0 0 0,-1 1 0 0 0,-1 0 0 0 0,0-1 0 0 0,-1 1 0 0 0,0 0 0 0 0,-3 21 0 0 0,2-3 0 0 0,9 395 0 0 0,6-152 0 0 0,-13-79 0 0 0,-1-36 0 0 0,-26 266 0 0 0,10-256 64 0 0,1-22 1138 0 0,-8 194-476 0 0,35-40-726 0 0,-1-1 0 0 0,-7-47 0 0 0,-9 49 0 0 0,21 34 1789 0 0,-10-250-1530 0 0,3 140-259 0 0,-18-115 0 0 0,5-80 0 0 0,-1-1 0 0 0,-10 34 0 0 0,5-23 0 0 0,5-27 0 0 0,1-8 0 0 0,1 0 0 0 0,0-1 0 0 0,1 1 0 0 0,0 0 0 0 0,-1 9 0 0 0,-2 8-968 0 0,1 2-1 0 0,2-1 0 0 0,2 50 1 0 0,11 7-999 0 0,-8-65-1046 0 0,1 10-2405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9:59.1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67 8287 0 0,'0'0'756'0'0,"1"-2"-622"0"0,-1 1-44 0 0,0-1 1 0 0,0 1 0 0 0,1 0 0 0 0,-1-1 0 0 0,0 1-1 0 0,1-1 1 0 0,-1 1 0 0 0,1 0 0 0 0,0-1 0 0 0,-1 1 0 0 0,1 0-1 0 0,0 0 1 0 0,0 0 0 0 0,0-1 0 0 0,0 1 0 0 0,0 0-1 0 0,0 0 1 0 0,0 0 0 0 0,0 0 0 0 0,1 1 0 0 0,-1-1-1 0 0,0 0 1 0 0,0 0 0 0 0,1 1 0 0 0,-1-1 0 0 0,0 1-1 0 0,3-1 1 0 0,0 0 387 0 0,1 0 0 0 0,0 1 0 0 0,0 0 0 0 0,-1 0 0 0 0,1 0 0 0 0,5 1 0 0 0,-1 0 156 0 0,45-1-162 0 0,0-2-1 0 0,91-16 1 0 0,-62 6-3004 0 0,-66 10 1509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9:59.4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11975 0 0,'0'0'1372'0'0,"10"-1"-509"0"0,23 10 269 0 0,15 3 293 0 0,-2-6-499 0 0,77 21-1 0 0,-101-21-791 0 0,0 2 0 0 0,-1 0 1 0 0,0 2-1 0 0,0 0 0 0 0,28 20 0 0 0,-46-28-134 0 0,0 0 0 0 0,0 1 0 0 0,0-1 0 0 0,0 1 0 0 0,0 0 0 0 0,0 0 0 0 0,-1 0 0 0 0,1 1 0 0 0,-1-1 0 0 0,0 0 0 0 0,0 1 0 0 0,0 0 0 0 0,-1-1 0 0 0,1 1 0 0 0,-1 0 0 0 0,0 0 0 0 0,1 5 0 0 0,-2-3 0 0 0,1 1 0 0 0,-1-1 0 0 0,-1 0 0 0 0,1 1 0 0 0,-1-1 0 0 0,0 1 0 0 0,0-1 0 0 0,-1 0 0 0 0,-4 12 0 0 0,-4 2 0 0 0,0 0 0 0 0,-1-1 0 0 0,-2 0 0 0 0,1-1 0 0 0,-18 19 0 0 0,23-28-49 0 0,-1-1-1 0 0,-16 14 1 0 0,5-9-3391 0 0,18-13 1418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9:59.9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48 11975 0 0,'0'0'576'0'0,"15"-13"150"0"0,-9 6-710 0 0,-2 3 167 0 0,0-1 1 0 0,0 1-1 0 0,0 0 1 0 0,9-6-1 0 0,-12 9 838 0 0,7 4 515 0 0,-6 1-1366 0 0,0-1 1 0 0,-1 1-1 0 0,1 0 0 0 0,-1-1 0 0 0,0 1 0 0 0,0 0 0 0 0,0 0 0 0 0,-1 0 1 0 0,1 0-1 0 0,-1 0 0 0 0,0 0 0 0 0,0 5 0 0 0,-10 53 1162 0 0,6-37-780 0 0,0-1-325 0 0,-9 49-100 0 0,4 0 0 0 0,-1 109 0 0 0,10-176-127 0 0,0 0 0 0 0,1-1 0 0 0,0 1 0 0 0,0 0 0 0 0,0 0 0 0 0,1-1 0 0 0,-1 1 0 0 0,1-1 0 0 0,1 0 0 0 0,3 8 0 0 0,-4-11 0 0 0,-1 0 0 0 0,1 0 0 0 0,-1 0 0 0 0,1-1 0 0 0,0 1 0 0 0,0-1 0 0 0,0 1 0 0 0,0-1 0 0 0,0 0 0 0 0,0 1 0 0 0,0-1 0 0 0,0 0 0 0 0,0-1 0 0 0,0 1 0 0 0,1 0 0 0 0,-1 0 0 0 0,0-1 0 0 0,1 0 0 0 0,-1 1 0 0 0,0-1 0 0 0,1 0 0 0 0,-1 0 0 0 0,0 0 0 0 0,1 0 0 0 0,-1-1 0 0 0,0 1 0 0 0,5-2 0 0 0,-1 0-59 0 0,-1 0 1 0 0,1 0-1 0 0,-1 0 0 0 0,0-1 0 0 0,0 0 0 0 0,0 0 0 0 0,0 0 1 0 0,0 0-1 0 0,0-1 0 0 0,-1 0 0 0 0,6-6 0 0 0,12-15-6207 0 0,-12 12 22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50:00.3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0 190 13823 0 0,'0'0'675'0'0,"2"-2"-294"0"0,9-9-64 0 0,0 0-1 0 0,0 2 0 0 0,1-1 1 0 0,1 2-1 0 0,16-10 0 0 0,72-32 2165 0 0,-61 35-2679 0 0,59-14 0 0 0,-35 11-5651 0 0,-35 9 235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50:00.6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267 0 8287 0 0,'-15'149'2166'0'0,"14"-124"-974"0"0,1 1 1 0 0,2-1 0 0 0,8 46-1 0 0,-10-68-983 0 0,1-1-61 0 0,-1 0-1 0 0,0 0 1 0 0,1 0-1 0 0,-1 0 1 0 0,1 0 0 0 0,-1-1-1 0 0,1 1 1 0 0,0 0-1 0 0,0 0 1 0 0,0 0 0 0 0,2 2-1 0 0,-2-3-124 0 0,0-1 0 0 0,-1 0 1 0 0,1 0-1 0 0,0 0 0 0 0,0 0 0 0 0,0 0 0 0 0,0-1 0 0 0,0 1 0 0 0,-1 0 0 0 0,1 0 1 0 0,0-1-1 0 0,0 1 0 0 0,0 0 0 0 0,0-1 0 0 0,-1 1 0 0 0,1 0 0 0 0,0-1 0 0 0,-1 1 1 0 0,1-1-1 0 0,0 0 0 0 0,-1 1 0 0 0,1-1 0 0 0,0 1 0 0 0,0-2 0 0 0,9-16 852 0 0,-10 15-716 0 0,1 0-130 0 0,0 1 1 0 0,0-1-1 0 0,-1 0 0 0 0,0 0 0 0 0,1 0 0 0 0,-1 0 1 0 0,0 0-1 0 0,0 0 0 0 0,-1 0 0 0 0,1 1 0 0 0,-1-1 1 0 0,1 0-1 0 0,-1 0 0 0 0,0 0 0 0 0,0 0 1 0 0,0 1-1 0 0,0-1 0 0 0,-1 1 0 0 0,1-1 0 0 0,-1 1 1 0 0,1-1-1 0 0,-1 1 0 0 0,0 0 0 0 0,-4-4 0 0 0,-5-5 314 0 0,-1 0-1 0 0,0 0 1 0 0,-16-10-1 0 0,21 16 49 0 0,-3-2-384 0 0,0 1-1 0 0,-1-1 1 0 0,0 2 0 0 0,0-1-1 0 0,0 2 1 0 0,-1-1 0 0 0,-19-3-1 0 0,28 7 46 0 0,-1 0 0 0 0,0 0 0 0 0,1 1-1 0 0,-1-1 1 0 0,0 1 0 0 0,0 0-1 0 0,1 0 1 0 0,-1 1 0 0 0,0-1 0 0 0,0 1-1 0 0,1 0 1 0 0,-1 0 0 0 0,0 0 0 0 0,1 0-1 0 0,-1 0 1 0 0,1 1 0 0 0,0 0-1 0 0,-1 0 1 0 0,1 0 0 0 0,0 0 0 0 0,0 0-1 0 0,0 1 1 0 0,0-1 0 0 0,1 1 0 0 0,-1 0-1 0 0,1-1 1 0 0,-1 1 0 0 0,1 1-1 0 0,-2 2 1 0 0,3-4-34 0 0,0 0-1 0 0,0-1 0 0 0,1 1 1 0 0,-1 0-1 0 0,0 0 1 0 0,1 0-1 0 0,0 0 0 0 0,-1 0 1 0 0,1 0-1 0 0,0-1 1 0 0,0 1-1 0 0,0 0 0 0 0,0 0 1 0 0,0 0-1 0 0,0 0 1 0 0,1 0-1 0 0,-1 0 0 0 0,0 0 1 0 0,1 0-1 0 0,0 0 1 0 0,-1-1-1 0 0,1 1 0 0 0,0 0 1 0 0,0 0-1 0 0,0-1 1 0 0,0 1-1 0 0,0-1 0 0 0,1 1 1 0 0,-1-1-1 0 0,0 1 1 0 0,1-1-1 0 0,-1 0 0 0 0,1 0 1 0 0,-1 1-1 0 0,1-1 1 0 0,0 0-1 0 0,2 0 0 0 0,0 2-20 0 0,0-1-1 0 0,1 0 0 0 0,0 0 0 0 0,-1 0 0 0 0,1-1 1 0 0,0 0-1 0 0,0 0 0 0 0,0 0 0 0 0,0 0 0 0 0,0-1 1 0 0,0 0-1 0 0,0 0 0 0 0,8-1 0 0 0,8-4-17 0 0,-1-1-1 0 0,1-1 1 0 0,-1-1-1 0 0,-1-1 1 0 0,34-20-1 0 0,38-35-5109 0 0,-66 44-1689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50:01.0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189 1 13823 0 0,'0'0'315'0'0,"-7"18"758"0"0,-20 37-8 0 0,2 2-1 0 0,2 1 1 0 0,-15 65-1 0 0,-4 7 330 0 0,40-125-1346 0 0,-3 8-186 0 0,0 1 1 0 0,1 0 0 0 0,1 0 0 0 0,0 0-1 0 0,-2 23 1 0 0,6-37 33 0 0,-1 0-1 0 0,0 1 1 0 0,1-1 0 0 0,-1 0-1 0 0,1 1 1 0 0,-1-1-1 0 0,0 0 1 0 0,1 0 0 0 0,-1 0-1 0 0,1 1 1 0 0,-1-1-1 0 0,1 0 1 0 0,-1 0-1 0 0,1 0 1 0 0,-1 0 0 0 0,1 0-1 0 0,-1 0 1 0 0,1 0-1 0 0,-1 0 1 0 0,1 0 0 0 0,-1 0-1 0 0,1 0 1 0 0,-1 0-1 0 0,1 0 1 0 0,0-1-1 0 0,14-2-2500 0 0,-4-3-1295 0 0,2-3-824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50:01.3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306 1 13823 0 0,'0'0'630'0'0,"-10"3"211"0"0,-4 2-243 0 0,0 2-1 0 0,0 0 1 0 0,1 0-1 0 0,-17 12 1 0 0,-47 41 2487 0 0,58-44-2408 0 0,4-5-466 0 0,1 1-1 0 0,0 0 1 0 0,0 2 0 0 0,2-1 0 0 0,-1 1-1 0 0,-15 25 1 0 0,27-38-211 0 0,1 0 0 0 0,-1 0 0 0 0,1 0 0 0 0,-1-1 0 0 0,1 1 0 0 0,0 0 0 0 0,0 0 0 0 0,-1 0 0 0 0,1 0 0 0 0,0 0 0 0 0,0 0 0 0 0,0 0 0 0 0,0-1 0 0 0,0 1 0 0 0,0 0 0 0 0,0 0 0 0 0,0 0 0 0 0,0 0 0 0 0,0 0 0 0 0,1 0 0 0 0,-1 0 0 0 0,0 0 0 0 0,0-1 0 0 0,1 1 0 0 0,-1 0 0 0 0,1 0 0 0 0,-1 0 0 0 0,1-1 0 0 0,-1 1 0 0 0,1 0 0 0 0,0 0 0 0 0,-1-1 0 0 0,1 1 0 0 0,0-1 0 0 0,-1 1 0 0 0,1 0 0 0 0,0-1 0 0 0,0 0 0 0 0,-1 1 0 0 0,2 0 0 0 0,1 0 0 0 0,1 1 0 0 0,-1-1 0 0 0,1 0 0 0 0,-1 0 0 0 0,1 0 0 0 0,6 0 0 0 0,3-1-242 0 0,-1 0-1 0 0,1-1 0 0 0,-1 0 1 0 0,0-1-1 0 0,1-1 1 0 0,-1 0-1 0 0,0 0 1 0 0,0-1-1 0 0,18-9 0 0 0,4-5-3357 0 0,55-39-1 0 0,-88 56 3523 0 0,31-21-1969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50:01.7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12 177 10135 0 0,'0'0'464'0'0,"-6"7"151"0"0,6-6-455 0 0,-1-1-1 0 0,1 1 1 0 0,-1-1-1 0 0,1 1 1 0 0,-1 0 0 0 0,1-1-1 0 0,0 1 1 0 0,-1 0 0 0 0,1-1-1 0 0,0 1 1 0 0,-1 0-1 0 0,1-1 1 0 0,0 1 0 0 0,0 0-1 0 0,0-1 1 0 0,0 1 0 0 0,0 0-1 0 0,0-1 1 0 0,0 1-1 0 0,0 0 1 0 0,0 0 0 0 0,0-1-1 0 0,0 1 1 0 0,0 0 0 0 0,0-1-1 0 0,1 1 1 0 0,-1 1-1 0 0,1-1-67 0 0,0-1 0 0 0,0 1 0 0 0,0 0 0 0 0,0-1-1 0 0,0 1 1 0 0,0-1 0 0 0,0 1 0 0 0,0-1-1 0 0,0 1 1 0 0,0-1 0 0 0,0 0 0 0 0,0 0 0 0 0,0 1-1 0 0,0-1 1 0 0,2 0 0 0 0,3 0-47 0 0,0 0-1 0 0,0 0 1 0 0,0 0 0 0 0,10-3-1 0 0,6-3 54 0 0,0-2 1 0 0,0 0-1 0 0,-1-2 0 0 0,0 0 0 0 0,23-16 0 0 0,-3-2 632 0 0,52-45-1 0 0,-62 39-729 0 0,-31 30 3 0 0,-7 4-9 0 0,-8 3 81 0 0,6 1 117 0 0,0 0-1 0 0,0 0 1 0 0,1 0-1 0 0,-1 1 1 0 0,1 1-1 0 0,0-1 1 0 0,1 1-1 0 0,-1 1 1 0 0,-8 10-1 0 0,0 0 140 0 0,2 0-1 0 0,-25 39 1 0 0,31-42-183 0 0,1-1 0 0 0,0 2 0 0 0,1-1 0 0 0,0 1 0 0 0,1 0 0 0 0,1 0 0 0 0,-3 20 0 0 0,6-31-156 0 0,1 0 0 0 0,-1 0 0 0 0,1 1 0 0 0,1-1 0 0 0,-1 0 0 0 0,0 0 0 0 0,1 0 0 0 0,0 0 0 0 0,0 0 0 0 0,0 0 0 0 0,1 0 0 0 0,-1 0 0 0 0,5 7 0 0 0,-4-9 10 0 0,0 1 1 0 0,1 0-1 0 0,-1-1 0 0 0,1 0 1 0 0,0 1-1 0 0,-1-1 0 0 0,1 0 1 0 0,0 0-1 0 0,1-1 1 0 0,-1 1-1 0 0,0-1 0 0 0,0 1 1 0 0,1-1-1 0 0,-1 0 1 0 0,1 0-1 0 0,-1 0 0 0 0,1-1 1 0 0,6 1-1 0 0,1 0-15 0 0,0-1 0 0 0,0 0 0 0 0,1-1 1 0 0,-1 0-1 0 0,0-1 0 0 0,0 0 0 0 0,14-4 0 0 0,-17 3-547 0 0,0 0 1 0 0,1-1-1 0 0,-1 0 0 0 0,-1 0 0 0 0,1-1 1 0 0,7-5-1 0 0,7-8-6603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50:02.3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90 169 10135 0 0,'0'0'770'0'0,"0"-1"-756"0"0,0 0 0 0 0,0 0 1 0 0,0 1-1 0 0,1-1 0 0 0,-1 0 1 0 0,0 1-1 0 0,0-1 0 0 0,0 0 1 0 0,1 1-1 0 0,-1-1 0 0 0,0 1 1 0 0,1-1-1 0 0,-1 0 0 0 0,0 1 1 0 0,1-1-1 0 0,-1 1 0 0 0,1-1 1 0 0,-1 1-1 0 0,1-1 0 0 0,23-18 235 0 0,-17 13 557 0 0,0 1 0 0 0,1-1 0 0 0,-1 1 0 0 0,1 0 0 0 0,0 1 0 0 0,10-4 0 0 0,-17 8-141 0 0,1 1-531 0 0,-1 1-1 0 0,0-1 0 0 0,0 1 1 0 0,1 0-1 0 0,-1-1 1 0 0,0 1-1 0 0,0 0 1 0 0,-1 0-1 0 0,1-1 0 0 0,0 1 1 0 0,-1 0-1 0 0,1 0 1 0 0,-1 0-1 0 0,1 4 1 0 0,-1-5-52 0 0,3 14 407 0 0,-1 0-1 0 0,0 0 1 0 0,-2 1-1 0 0,-1 29 1 0 0,-15 62 749 0 0,12-81-1231 0 0,-5 15-7 0 0,-2-1 0 0 0,-1 0 0 0 0,-3 0 0 0 0,-1-2 0 0 0,-1 0 0 0 0,-33 51 0 0 0,24-54 0 0 0,26-35 0 0 0,0 0 0 0 0,0 0 0 0 0,-1 1 0 0 0,1-1 0 0 0,0 0 0 0 0,0 0 0 0 0,0 0 0 0 0,-1 1 0 0 0,1-1 0 0 0,0 0 0 0 0,0 0 0 0 0,-1 0 0 0 0,1 0 0 0 0,0 0 0 0 0,0 0 0 0 0,-1 1 0 0 0,1-1 0 0 0,0 0 0 0 0,0 0 0 0 0,-1 0 0 0 0,1 0 0 0 0,0 0 0 0 0,0 0 0 0 0,-1 0 0 0 0,1 0 0 0 0,0 0 0 0 0,-1 0 0 0 0,1 0 0 0 0,0 0 0 0 0,0-1 0 0 0,-1 1 0 0 0,1 0 0 0 0,0 0 0 0 0,0 0 0 0 0,-1 0 0 0 0,1 0 0 0 0,0 0 0 0 0,0-1 0 0 0,0 1 0 0 0,-1 0 0 0 0,1 0 0 0 0,0 0 0 0 0,0-1 0 0 0,0 1 0 0 0,-1 0 0 0 0,1 0 0 0 0,0 0 0 0 0,0-1 0 0 0,0 1 0 0 0,0 0 0 0 0,0 0 0 0 0,0-1 0 0 0,0 1 0 0 0,0 0 0 0 0,-1-1 0 0 0,-1-10 0 0 0,-3-13 5 0 0,1 0-1 0 0,2 0 0 0 0,0 0 1 0 0,2 0-1 0 0,0-1 1 0 0,2 1-1 0 0,5-25 0 0 0,-1 18-91 0 0,1-1 0 0 0,2 1-1 0 0,2 0 1 0 0,24-51 0 0 0,-22 57-182 0 0,1 1-1 0 0,2 1 1 0 0,0 0 0 0 0,2 1 0 0 0,24-24 0 0 0,-26 29 555 0 0,2 2-1 0 0,0 0 1 0 0,0 1 0 0 0,2 1 0 0 0,-1 0-1 0 0,37-16 1 0 0,-52 27-285 0 0,1 0 1 0 0,-1 1-1 0 0,1-1 0 0 0,0 1 0 0 0,-1 0 1 0 0,1 1-1 0 0,0-1 0 0 0,0 1 0 0 0,0-1 1 0 0,0 1-1 0 0,-1 1 0 0 0,1-1 0 0 0,7 2 1 0 0,-10-1-3 0 0,0 0 1 0 0,0 0 0 0 0,1 0 0 0 0,-1 0 0 0 0,0 1 0 0 0,0-1 0 0 0,0 0 0 0 0,0 1 0 0 0,-1 0 0 0 0,1-1 0 0 0,0 1 0 0 0,-1 0 0 0 0,1 0 0 0 0,-1 0 0 0 0,1 0 0 0 0,-1 0 0 0 0,0 0 0 0 0,0 0 0 0 0,0 1 0 0 0,0-1 0 0 0,0 0-1 0 0,-1 1 1 0 0,1-1 0 0 0,-1 0 0 0 0,1 1 0 0 0,-1-1 0 0 0,0 1 0 0 0,0 2 0 0 0,0 6 85 0 0,-1-1 1 0 0,0 0-1 0 0,0 0 0 0 0,-1 0 1 0 0,-1 0-1 0 0,0 0 0 0 0,0-1 1 0 0,0 1-1 0 0,-2-1 0 0 0,1 0 1 0 0,-10 15-1 0 0,5-10 61 0 0,-1-1 1 0 0,0 0-1 0 0,0-1 0 0 0,-2-1 1 0 0,1 1-1 0 0,-22 15 0 0 0,26-22-153 0 0,1-1 0 0 0,0 0 0 0 0,-1 0 0 0 0,0 0 0 0 0,0-1-1 0 0,0 0 1 0 0,0 0 0 0 0,-9 2 0 0 0,15-5-330 0 0,-2-10-1158 0 0,3 6 1323 0 0,0 0 1 0 0,0 1-1 0 0,1-1 0 0 0,0 0 0 0 0,-1 1 1 0 0,1-1-1 0 0,0 1 0 0 0,1-1 0 0 0,-1 1 1 0 0,0-1-1 0 0,1 1 0 0 0,0 0 0 0 0,0 0 1 0 0,2-3-1 0 0,36-42-4301 0 0,-35 42 3713 0 0,13-12-1287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50:02.7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1 207 10135 0 0,'4'6'225'0'0,"1"-1"-1"0"0,-1 1 0 0 0,-1 0 1 0 0,1 0-1 0 0,-1 1 1 0 0,0-1-1 0 0,0 1 0 0 0,-1-1 1 0 0,0 1-1 0 0,0 0 0 0 0,-1 0 1 0 0,0 0-1 0 0,0 0 1 0 0,0 9-1 0 0,-1-2 219 0 0,-1 0 1 0 0,0 0 0 0 0,-1 1-1 0 0,-1-1 1 0 0,0 0-1 0 0,-5 13 1 0 0</inkml:trace>
  <inkml:trace contextRef="#ctx0" brushRef="#br0" timeOffset="1">18 28 15663 0 0,'0'0'1418'0'0,"-1"-1"-1168"0"0,-4-2 1677 0 0,6 2-1949 0 0,-1 0-1 0 0,1 0 1 0 0,-1 0 0 0 0,1 0-1 0 0,-1 0 1 0 0,1 0 0 0 0,0 0 0 0 0,-1 0-1 0 0,1 0 1 0 0,0 1 0 0 0,0-1 0 0 0,-1 0-1 0 0,1 1 1 0 0,0-1 0 0 0,0 0-1 0 0,0 1 1 0 0,0-1 0 0 0,0 1 0 0 0,0-1-1 0 0,0 1 1 0 0,0 0 0 0 0,0-1 0 0 0,2 1-1 0 0,24-6-5687 0 0,-11 5 96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58:59.61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38 2331 8287 0 0,'-2'0'191'0'0,"-4"2"-63"0"0,-23 0 3937 0 0,29-7-4035 0 0,1 1 0 0 0,0-1 0 0 0,0 0 0 0 0,0 0 0 0 0,1 1-1 0 0,0-1 1 0 0,0 1 0 0 0,0-1 0 0 0,0 1 0 0 0,1 0 0 0 0,0-1 0 0 0,3-3 0 0 0,9-10 73 0 0,21-20 1 0 0,-23 24-92 0 0,55-45 746 0 0,-20 18-76 0 0,591-488-119 0 0,-339 290 413 0 0,3 2-1205 0 0,-59 48-353 0 0,93-46 2632 0 0,-280 198-2172 0 0,126-99 122 0 0,-31 22 0 0 0,-19 14 916 0 0,17-11 216 0 0,-130 98-1132 0 0,0-1 0 0 0,-1-1 0 0 0,0-1 0 0 0,-1 0 0 0 0,-1-1 0 0 0,28-38 0 0 0,-21 27-2793 0 0,-23 27 1770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50:03.1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240 1 11975 0 0,'-16'4'1275'0'0,"-2"3"-617"0"0,2 0 0 0 0,-1 1 0 0 0,1 1 0 0 0,0 1 1 0 0,1 0-1 0 0,0 0 0 0 0,1 2 0 0 0,0 0 0 0 0,-15 17 0 0 0,22-22-320 0 0,1 1 0 0 0,0 0 0 0 0,1 1 0 0 0,0-1 1 0 0,0 1-1 0 0,1 0 0 0 0,0 0 0 0 0,-4 14 0 0 0,7-20-358 0 0,1-1 0 0 0,-1 1 0 0 0,1-1 0 0 0,-1 1 0 0 0,1-1 0 0 0,0 1 0 0 0,0 0 0 0 0,0-1 0 0 0,0 1 0 0 0,1-1 0 0 0,-1 1 0 0 0,1 0 0 0 0,0-1 0 0 0,-1 1 0 0 0,1-1 0 0 0,0 0 0 0 0,0 1 0 0 0,1-1 1 0 0,-1 0-1 0 0,0 0 0 0 0,1 1 0 0 0,0-1 0 0 0,-1 0 0 0 0,1 0 0 0 0,0-1 0 0 0,0 1 0 0 0,0 0 0 0 0,0-1 0 0 0,0 1 0 0 0,0-1 0 0 0,1 0 0 0 0,-1 1 0 0 0,0-1 0 0 0,1 0 0 0 0,-1 0 0 0 0,6 0 0 0 0,-1 1-46 0 0,1 0 0 0 0,0-1 0 0 0,-1-1 0 0 0,1 1 0 0 0,0-1-1 0 0,0-1 1 0 0,0 1 0 0 0,-1-1 0 0 0,13-3 0 0 0,-5 0 79 0 0,0 0 1 0 0,0-1-1 0 0,25-13 0 0 0,-14 3-798 0 0,33-24 1 0 0,-7-2-5751 0 0,-27 19 735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50:03.5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171 0 13823 0 0,'0'0'675'0'0,"-1"3"-294"0"0,-4 36 588 0 0,2 0 0 0 0,1 1 0 0 0,4 39 0 0 0,0-5-325 0 0,-4 43 392 0 0,-18 130 0 0 0,17-213-1043 0 0,1-17-1698 0 0,0 0-1 0 0,-6 22 0 0 0,4-28-4434 0 0</inkml:trace>
  <inkml:trace contextRef="#ctx0" brushRef="#br0" timeOffset="1">0 518 11975 0 0,'0'0'267'0'0,"17"-11"666"0"0,35-15 201 0 0,84-31-1 0 0,-74 33-3030 0 0,-35 13 886 0 0,-1 2-12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50:03.8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89 1 8287 0 0,'-9'8'297'0'0,"1"1"-1"0"0,0 0 1 0 0,1 0-1 0 0,0 1 0 0 0,0 0 1 0 0,1 0-1 0 0,1 0 1 0 0,0 1-1 0 0,-5 14 0 0 0,6-15 43 0 0,1-1-1 0 0,0 1 0 0 0,1 0 0 0 0,0 0 0 0 0,1 0 1 0 0,0 0-1 0 0,1 1 0 0 0,0-1 0 0 0,0 0 1 0 0,1 0-1 0 0,2 11 0 0 0,-2-17-335 0 0,0 0 1 0 0,0-1-1 0 0,1 1 0 0 0,-1 0 1 0 0,1-1-1 0 0,0 0 0 0 0,0 1 1 0 0,0-1-1 0 0,0 0 0 0 0,0 0 1 0 0,1 0-1 0 0,-1 0 0 0 0,1 0 1 0 0,0-1-1 0 0,0 1 0 0 0,0-1 1 0 0,0 0-1 0 0,1 0 0 0 0,-1 0 1 0 0,0 0-1 0 0,1 0 0 0 0,0-1 1 0 0,-1 0-1 0 0,1 1 0 0 0,0-1 1 0 0,-1-1-1 0 0,1 1 0 0 0,0 0 1 0 0,0-1-1 0 0,7 0 0 0 0,-5 0 106 0 0,1-1 0 0 0,0 0 0 0 0,-1 0 0 0 0,0 0 0 0 0,1-1 0 0 0,-1 0 0 0 0,0 0 0 0 0,0-1 0 0 0,0 0 0 0 0,0 0 0 0 0,0 0 0 0 0,-1-1 0 0 0,1 1 0 0 0,-1-1 0 0 0,0-1 0 0 0,0 1 0 0 0,6-8 0 0 0,19-29-70 0 0,-19 26 110 0 0,-1 0 0 0 0,2 1-1 0 0,0 0 1 0 0,0 1-1 0 0,16-12 1 0 0,-28 25-122 0 0,1-1 1 0 0,-1 1-1 0 0,1 0 0 0 0,-1 0 0 0 0,1-1 1 0 0,0 1-1 0 0,-1 0 0 0 0,1 0 1 0 0,-1 0-1 0 0,1 0 0 0 0,0 0 1 0 0,-1 0-1 0 0,1 0 0 0 0,-1 0 1 0 0,1 0-1 0 0,0 0 0 0 0,-1 0 1 0 0,1 0-1 0 0,0 0 0 0 0,-1 0 1 0 0,1 1-1 0 0,-1-1 0 0 0,1 0 1 0 0,-1 1-1 0 0,1-1 0 0 0,-1 0 1 0 0,1 1-1 0 0,-1-1 0 0 0,1 0 1 0 0,-1 1-1 0 0,1-1 0 0 0,-1 1 0 0 0,1-1 1 0 0,-1 1-1 0 0,0-1 0 0 0,1 1 1 0 0,-1-1-1 0 0,0 1 0 0 0,0-1 1 0 0,1 1-1 0 0,-1-1 0 0 0,0 1 1 0 0,0 0-1 0 0,0-1 0 0 0,1 2 1 0 0,6 27 763 0 0,-4 12 264 0 0,-3-29-1045 0 0,1-1 0 0 0,0 1 1 0 0,1-1-1 0 0,0 1 1 0 0,7 20-1 0 0,-9-32-20 0 0,0 1 0 0 0,1 0 0 0 0,-1 0 0 0 0,1-1 0 0 0,-1 1-1 0 0,1 0 1 0 0,-1-1 0 0 0,1 1 0 0 0,-1 0 0 0 0,1-1 0 0 0,0 1 0 0 0,-1-1 0 0 0,1 1-1 0 0,0-1 1 0 0,-1 1 0 0 0,1-1 0 0 0,0 1 0 0 0,0-1 0 0 0,0 0 0 0 0,-1 1 0 0 0,1-1-1 0 0,0 0 1 0 0,0 0 0 0 0,0 0 0 0 0,0 0 0 0 0,-1 0 0 0 0,1 0 0 0 0,0 0 0 0 0,0 0-1 0 0,0 0 1 0 0,0 0 0 0 0,1 0 0 0 0,-2 0-57 0 0,9-1-661 0 0,-5-2-3189 0 0,-3 3 1991 0 0,9-6-4318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50:04.2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8 8287 0 0,'0'0'408'0'0,"2"-1"-182"0"0,-2 0-170 0 0,0 1 1 0 0,1-1 0 0 0,-1 1 0 0 0,1-1-1 0 0,-1 1 1 0 0,1 0 0 0 0,-1-1-1 0 0,0 1 1 0 0,1 0 0 0 0,0-1 0 0 0,-1 1-1 0 0,1 0 1 0 0,-1 0 0 0 0,1-1-1 0 0,-1 1 1 0 0,1 0 0 0 0,0 0-1 0 0,-1 0 1 0 0,1 0 0 0 0,-1 0 0 0 0,1 0-1 0 0,0 0 1 0 0,-1 0 0 0 0,1 0-1 0 0,-1 0 1 0 0,1 0 0 0 0,0 0 0 0 0,-1 0-1 0 0,1 0 1 0 0,-1 1 0 0 0,1-1-1 0 0,-1 0 1 0 0,1 1 0 0 0,-1-1 0 0 0,1 0-1 0 0,-1 1 1 0 0,1-1 0 0 0,-1 0-1 0 0,1 1 1 0 0,-1-1 0 0 0,1 1 0 0 0,-1-1-1 0 0,0 1 1 0 0,1-1 0 0 0,-1 1-1 0 0,0-1 1 0 0,1 1 0 0 0,-1-1-1 0 0,0 1 1 0 0,0-1 0 0 0,0 1 0 0 0,1 0-1 0 0,4 25 2097 0 0,-5-5-633 0 0,0 0 0 0 0,-5 36-1 0 0,-1-27-1233 0 0,0-1 0 0 0,-20 53-1 0 0,26-81 1526 0 0,1-2-1662 0 0,26-28-140 0 0,35-49-1 0 0,-41 50-8 0 0,35-38-1 0 0,11 4-1781 0 0,-64 60-321 0 0,4 0-4380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50:04.5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1 222 8287 0 0,'0'0'382'0'0,"20"5"140"0"0,71 13 4083 0 0,-56-12-3690 0 0,-24-5-348 0 0,0 0-1 0 0,0-1 1 0 0,0 0-1 0 0,0-1 1 0 0,-1 0-1 0 0,1 0 1 0 0,13-5 0 0 0,-13 4-536 0 0,-1-2 0 0 0,0 1 0 0 0,0-1 0 0 0,10-6 0 0 0,-16 8 55 0 0,-1 0 0 0 0,1 0-1 0 0,-1 0 1 0 0,1 0 0 0 0,-1 0-1 0 0,0-1 1 0 0,0 0-1 0 0,0 0 1 0 0,-1 1 0 0 0,1-2-1 0 0,-1 1 1 0 0,1 0 0 0 0,-1 0-1 0 0,0-1 1 0 0,-1 1 0 0 0,1-1-1 0 0,0 0 1 0 0,-1 1 0 0 0,0-1-1 0 0,0 0 1 0 0,0 0 0 0 0,0 0-1 0 0,0-6 1 0 0,-2 3 87 0 0,0 1-1 0 0,0-1 1 0 0,0 0 0 0 0,-1 1-1 0 0,0-1 1 0 0,0 1-1 0 0,-1-1 1 0 0,0 1 0 0 0,0 0-1 0 0,-7-11 1 0 0,3 4-14 0 0,6 10-158 0 0,0 0-1 0 0,0 0 1 0 0,-1 0-1 0 0,1 1 1 0 0,-1-1-1 0 0,0 1 1 0 0,1-1-1 0 0,-1 1 1 0 0,-1 0-1 0 0,1-1 1 0 0,-4-2-1 0 0,5 4 0 0 0,-1 0 0 0 0,1 0 0 0 0,-1-1 0 0 0,0 2 0 0 0,1-1 0 0 0,-1 0 0 0 0,0 0 0 0 0,1 0 0 0 0,-1 1 0 0 0,0-1 0 0 0,0 1 0 0 0,0-1 0 0 0,0 1 0 0 0,1 0 0 0 0,-1 0 0 0 0,0 0 0 0 0,0 0 0 0 0,-3 0 0 0 0,1 1 0 0 0,0 0 0 0 0,0 0 0 0 0,0 0 0 0 0,0 1 0 0 0,0-1 0 0 0,0 1 0 0 0,-7 4 0 0 0,1 1 0 0 0,0 1 0 0 0,0-1 0 0 0,1 2 0 0 0,-15 17 0 0 0,18-20 0 0 0,1 0 0 0 0,1 1 0 0 0,-1 0 0 0 0,1 0 0 0 0,1 0 0 0 0,-1 1 0 0 0,1-1 0 0 0,0 1 0 0 0,1 0 0 0 0,0 0 0 0 0,0 0 0 0 0,0 0 0 0 0,1 0 0 0 0,1 0 0 0 0,-1 0 0 0 0,1 0 0 0 0,1 0 0 0 0,-1 0 0 0 0,1 1 0 0 0,1-1 0 0 0,0 0 0 0 0,2 8 0 0 0,2 3-1 0 0,0-1 0 0 0,1 1-1 0 0,1-2 1 0 0,19 33 0 0 0,-20-39 11 0 0,1 0-1 0 0,1 0 1 0 0,-1-1 0 0 0,1 0 0 0 0,1 0 0 0 0,0-1-1 0 0,22 15 1 0 0,-27-21 127 0 0,1-1-1 0 0,-1 0 1 0 0,0 0-1 0 0,1-1 0 0 0,0 1 1 0 0,-1-1-1 0 0,1 0 1 0 0,-1-1-1 0 0,1 1 1 0 0,0-1-1 0 0,0-1 1 0 0,-1 1-1 0 0,1-1 1 0 0,8-1-1 0 0,-1-1-170 0 0,0 0 0 0 0,-1-1 0 0 0,1 0 0 0 0,-1-1 0 0 0,14-8 0 0 0,8-10-2626 0 0,-23 13 1637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50:17.6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216 1 10135 0 0,'0'0'1527'0'0,"-19"0"506"0"0,6 3-1460 0 0,0 0 0 0 0,1 1 0 0 0,-1 0-1 0 0,1 1 1 0 0,0 0 0 0 0,0 1 0 0 0,1 0 0 0 0,-1 1-1 0 0,-15 13 1 0 0,20-14-573 0 0,6-5 0 0 0,0 0 0 0 0,1 0 0 0 0,-1 0 0 0 0,0 0 0 0 0,0 0 0 0 0,1 0 0 0 0,-1 0 0 0 0,1 0 0 0 0,-1 1 0 0 0,1-1 0 0 0,0 0 0 0 0,-1 0 0 0 0,1 0 0 0 0,0 0 0 0 0,0 1 0 0 0,-1-1 0 0 0,1 0 0 0 0,0 0 0 0 0,0 1 0 0 0,1-1 0 0 0,-1 0 0 0 0,0 0 0 0 0,0 0 0 0 0,1 1 0 0 0,-1-1 0 0 0,0 0 0 0 0,2 2 0 0 0,0 0 0 0 0,0 1 0 0 0,0-1 0 0 0,1 0 0 0 0,-1 0 0 0 0,1 0 0 0 0,4 2 0 0 0,-3 0 0 0 0,15 15 0 0 0,0 1 0 0 0,-2 2 0 0 0,-1 0 0 0 0,19 34 0 0 0,-33-53-3 0 0,0 1 0 0 0,0-1 1 0 0,0 1-1 0 0,-1-1 0 0 0,1 1 0 0 0,-1 0 0 0 0,-1-1 0 0 0,1 1 0 0 0,0 0 0 0 0,-1 0 0 0 0,0 0 0 0 0,-1 0 1 0 0,0 5-1 0 0,0-2 15 0 0,-1 0 1 0 0,-1 0 0 0 0,1 0 0 0 0,-1 0 0 0 0,-1 0 0 0 0,1 0 0 0 0,-6 6-1 0 0,-1 2 272 0 0,-2-1 0 0 0,1 0-1 0 0,-2-1 1 0 0,0-1 0 0 0,0 0 0 0 0,-18 12-1 0 0,25-19-283 0 0,4-4 0 0 0,0-1 0 0 0,0 1 0 0 0,0 0 0 0 0,-1-1 0 0 0,1 0 0 0 0,0 0 0 0 0,-1 1 0 0 0,1-1 0 0 0,-1-1 0 0 0,1 1 0 0 0,-1 0 0 0 0,1-1 0 0 0,-4 1 0 0 0,6-1-60 0 0,-1 1 0 0 0,1-1 0 0 0,-1 0 0 0 0,1 0 0 0 0,-1 1 0 0 0,1-1 0 0 0,-1 0 0 0 0,1 0 0 0 0,-1 0 0 0 0,1 0 0 0 0,-1 0 0 0 0,1 0 0 0 0,-1 0 0 0 0,1 0 0 0 0,-1 0 0 0 0,1 0 0 0 0,-1 0 0 0 0,1 0 0 0 0,-1 0 0 0 0,1 0 0 0 0,-1 0 0 0 0,1-1 0 0 0,-1 1 0 0 0,1 0 0 0 0,-1 0 0 0 0,1-1 0 0 0,-1 1 0 0 0,1 0 0 0 0,-1-1 0 0 0,1 1 0 0 0,0 0 0 0 0,-1-1 0 0 0,1 1 0 0 0,0-1 0 0 0,-1 1 0 0 0,1 0 0 0 0,0-1 0 0 0,-1 1 0 0 0,1-1 0 0 0,0 1 0 0 0,0-1 0 0 0,0 1 0 0 0,-1-1 0 0 0,1 1 0 0 0,0-1 0 0 0,0 1 0 0 0,0-1 0 0 0,0 0 0 0 0,0 1 0 0 0,0-1 0 0 0,0 1 0 0 0,0-1 0 0 0,0 1 0 0 0,0-1 0 0 0,1 0 0 0 0,-1-1-168 0 0,2-19-1794 0 0,3 1-24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50:17.9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1 142 10135 0 0,'0'0'464'0'0,"18"10"168"0"0,-14-9-539 0 0,0 1 1 0 0,0-1-1 0 0,0 0 0 0 0,-1-1 0 0 0,1 1 0 0 0,0-1 0 0 0,1 0 0 0 0,-1 1 0 0 0,0-2 0 0 0,0 1 0 0 0,0 0 0 0 0,0-1 0 0 0,-1 0 1 0 0,1 0-1 0 0,0 0 0 0 0,0 0 0 0 0,0-1 0 0 0,-1 1 0 0 0,1-1 0 0 0,0 0 0 0 0,3-3 0 0 0,2-1 200 0 0,1 0-1 0 0,-2-1 1 0 0,1 0 0 0 0,-1 0-1 0 0,0-1 1 0 0,12-14-1 0 0,-16 16-292 0 0,1 0 0 0 0,-1-1 0 0 0,-1 0 0 0 0,1 0 0 0 0,-1 0 0 0 0,0 0 0 0 0,2-11 0 0 0,-5 18 0 0 0,1-1 0 0 0,-1 1-1 0 0,0 0 1 0 0,0-1 0 0 0,0 1-1 0 0,0 0 1 0 0,0-1-1 0 0,0 1 1 0 0,0-1 0 0 0,0 1-1 0 0,0 0 1 0 0,0-1 0 0 0,0 1-1 0 0,0 0 1 0 0,0-1 0 0 0,0 1-1 0 0,0-1 1 0 0,-1 1 0 0 0,1 0-1 0 0,0-1 1 0 0,0 1 0 0 0,0 0-1 0 0,-1-1 1 0 0,1 1-1 0 0,0 0 1 0 0,0 0 0 0 0,-1-1-1 0 0,1 1 1 0 0,0 0 0 0 0,0 0-1 0 0,-1-1 1 0 0,1 1 0 0 0,0 0-1 0 0,-1 0 1 0 0,1 0 0 0 0,0 0-1 0 0,-1-1 1 0 0,1 1 0 0 0,0 0-1 0 0,-1 0 1 0 0,1 0-1 0 0,-1 0 1 0 0,1 0 0 0 0,0 0-1 0 0,-1 0 1 0 0,1 0 0 0 0,0 0-1 0 0,-1 0 1 0 0,1 0 0 0 0,-1 0-1 0 0,-14 4 86 0 0,15-4-80 0 0,-5 2 125 0 0,1 0 0 0 0,0 0 0 0 0,0 1 0 0 0,0 0 0 0 0,1 0 1 0 0,-1 0-1 0 0,1 0 0 0 0,-1 0 0 0 0,1 1 0 0 0,0 0 0 0 0,1-1 0 0 0,-1 1 0 0 0,0 0 0 0 0,1 1 0 0 0,0-1 0 0 0,0 0 0 0 0,0 0 0 0 0,1 1 0 0 0,0-1 0 0 0,-2 9 0 0 0,1-6-30 0 0,1 1-1 0 0,0-1 1 0 0,0 1-1 0 0,1-1 0 0 0,0 1 1 0 0,0 0-1 0 0,1-1 1 0 0,0 1-1 0 0,0-1 1 0 0,0 1-1 0 0,1-1 1 0 0,4 9-1 0 0,-6-14-98 0 0,1 0 0 0 0,0 0 0 0 0,0 0-1 0 0,0 0 1 0 0,0 0 0 0 0,0-1 0 0 0,0 1 0 0 0,0-1-1 0 0,0 1 1 0 0,1 0 0 0 0,-1-1 0 0 0,0 0 0 0 0,1 1-1 0 0,-1-1 1 0 0,1 0 0 0 0,0 0 0 0 0,-1 0 0 0 0,1 0-1 0 0,0 0 1 0 0,0 0 0 0 0,0-1 0 0 0,0 1 0 0 0,0 0-1 0 0,0-1 1 0 0,-1 0 0 0 0,1 1 0 0 0,0-1 0 0 0,0 0-1 0 0,0 0 1 0 0,0 0 0 0 0,0 0 0 0 0,0 0 0 0 0,0-1-1 0 0,0 1 1 0 0,0-1 0 0 0,0 1 0 0 0,0-1 0 0 0,0 0-1 0 0,0 1 1 0 0,0-1 0 0 0,-1 0 0 0 0,1 0 0 0 0,3-3-1 0 0,6-4-87 0 0,0 0 0 0 0,-1-1-1 0 0,0 0 1 0 0,17-22 0 0 0,3-4-928 0 0,-2 1-3979 0 0,-7 10-620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50:18.3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129 0 10135 0 0,'-51'90'2323'0'0,"-21"35"4585"0"0,67-115-6875 0 0,5-10-33 0 0,0 1 0 0 0,0-1 0 0 0,0 0 0 0 0,0 0 0 0 0,-1 0 0 0 0,1 0 0 0 0,0 1 0 0 0,0-1 0 0 0,0 0 0 0 0,0 0 0 0 0,0 0 0 0 0,0 1 0 0 0,0-1 0 0 0,0 0 0 0 0,0 0 0 0 0,0 0 0 0 0,0 0 0 0 0,0 1 0 0 0,0-1 0 0 0,0 0 0 0 0,0 0 0 0 0,0 0 0 0 0,0 1 0 0 0,1-1 0 0 0,-1 0 0 0 0,0 0 0 0 0,0 0 0 0 0,0 0 0 0 0,0 1 0 0 0,0-1 0 0 0,0 0 0 0 0,0 0 0 0 0,0 0 0 0 0,1 0 0 0 0,-1 0 0 0 0,0 0 0 0 0,0 1 0 0 0,0-1 0 0 0,0 0 0 0 0,1 0 0 0 0,-1 0 0 0 0,0 0 0 0 0,0 0 0 0 0,0 0 0 0 0,0 0 0 0 0,1 0 0 0 0,-1 0 0 0 0,0 0 0 0 0,0 0 0 0 0,0 0 0 0 0,1 0 0 0 0,-1 0 0 0 0,0 0 0 0 0,0 0 0 0 0,0 0 0 0 0,0 0 0 0 0,1 0 0 0 0,-1 0 0 0 0,0 0 0 0 0,0 0 0 0 0,0 0 0 0 0,0 0 0 0 0,1 0 0 0 0,-1-1 0 0 0,0 1 0 0 0,0 0 0 0 0,0 0 0 0 0,12-6 0 0 0,-12 6 0 0 0,21-17-703 0 0,31-30 1 0 0,0-3 139 0 0,-23 25 563 0 0,-12 9 0 0 0,26-18 0 0 0,-38 31 0 0 0,0 0 0 0 0,1 0 0 0 0,-1 0 0 0 0,1 0 0 0 0,-1 1 0 0 0,1 0 0 0 0,0 0 0 0 0,0 1 0 0 0,0-1 0 0 0,7 1 0 0 0,-11 0 20 0 0,0 1-1 0 0,0 1 1 0 0,0-1 0 0 0,0 0-1 0 0,0 0 1 0 0,-1 1 0 0 0,1-1-1 0 0,0 1 1 0 0,0 0-1 0 0,0 0 1 0 0,0-1 0 0 0,0 1-1 0 0,-1 0 1 0 0,1 0 0 0 0,0 1-1 0 0,-1-1 1 0 0,1 0-1 0 0,-1 0 1 0 0,1 1 0 0 0,-1-1-1 0 0,0 1 1 0 0,0 0 0 0 0,0-1-1 0 0,1 1 1 0 0,-1 0-1 0 0,-1-1 1 0 0,1 1 0 0 0,0 0-1 0 0,0 0 1 0 0,-1 0 0 0 0,1 0-1 0 0,-1 0 1 0 0,0 0-1 0 0,1 2 1 0 0,1 10 556 0 0,-1-1 1 0 0,0 0-1 0 0,-3 27 1 0 0,1-26-138 0 0,1-4-140 0 0,-1 1-250 0 0,1 0 0 0 0,0 0 0 0 0,1 0 0 0 0,3 17 0 0 0,-3-28-86 0 0,-1 0 1 0 0,0 0-1 0 0,1 0 0 0 0,-1 1 0 0 0,1-1 0 0 0,-1 0 1 0 0,0 0-1 0 0,1 0 0 0 0,-1-1 0 0 0,1 1 0 0 0,-1 0 1 0 0,0 0-1 0 0,1 0 0 0 0,-1 0 0 0 0,1 0 0 0 0,-1 0 1 0 0,0-1-1 0 0,1 1 0 0 0,-1 0 0 0 0,0 0 0 0 0,1 0 1 0 0,-1-1-1 0 0,0 1 0 0 0,1 0 0 0 0,-1-1 0 0 0,0 1 1 0 0,0 0-1 0 0,1 0 0 0 0,-1-1 0 0 0,0 0 0 0 0,11-9-858 0 0,15-29-4662 0 0,-17 24 3510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50:18.8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110 5 11975 0 0,'0'0'267'0'0,"7"-4"768"0"0,-6 4-956 0 0,0 0 1 0 0,-1 1 0 0 0,1-1-1 0 0,0 1 1 0 0,0-1 0 0 0,-1 1-1 0 0,1-1 1 0 0,0 1 0 0 0,0-1-1 0 0,-1 1 1 0 0,1 0 0 0 0,-1-1-1 0 0,1 1 1 0 0,-1 0 0 0 0,1 0-1 0 0,-1-1 1 0 0,1 1 0 0 0,-1 0-1 0 0,0 0 1 0 0,1 0 0 0 0,-1 0-1 0 0,0 0 1 0 0,0-1 0 0 0,1 1-1 0 0,-1 0 1 0 0,0 0 0 0 0,0 0-1 0 0,0 0 1 0 0,0 0 0 0 0,0 0-1 0 0,-1 1 1 0 0,1 0 223 0 0,6 79 988 0 0,7 55 528 0 0,-10-121-1793 0 0,0 1 0 0 0,1-1 1 0 0,1 0-1 0 0,0 0 1 0 0,1-1-1 0 0,12 21 0 0 0,-14-29-26 0 0,-4-6 0 0 0,0 0 0 0 0,0 0 0 0 0,0 1 0 0 0,0-1 0 0 0,0 0 0 0 0,0 0 0 0 0,0 0 0 0 0,0 0 0 0 0,0 1 0 0 0,0-1 0 0 0,0 0 0 0 0,0 0 0 0 0,0 0 0 0 0,0 0 0 0 0,0 1 0 0 0,0-1 0 0 0,0 0 0 0 0,0 0 0 0 0,0 0 0 0 0,0 0 0 0 0,0 1 0 0 0,0-1 0 0 0,0 0 0 0 0,0 0 0 0 0,0 0 0 0 0,0 0 0 0 0,0 0 0 0 0,-1 1 0 0 0,1-1 0 0 0,0 0 0 0 0,0 0 0 0 0,0 0 0 0 0,0 0 0 0 0,0 0 0 0 0,0 0 0 0 0,-1 0 0 0 0,1 1 0 0 0,0-1 0 0 0,0 0 0 0 0,0 0 0 0 0,0 0 0 0 0,-1 0 0 0 0,1 0 0 0 0,0 0 0 0 0,0 0 0 0 0,0 0 0 0 0,0 0 0 0 0,-1 0 0 0 0,1 0 0 0 0,0 0 0 0 0,0 0 0 0 0,0 0 0 0 0,-1 0 0 0 0,1 0 0 0 0,0 0 0 0 0,0 0 0 0 0,-13 0 0 0 0,12 0 0 0 0,-14 0-25 0 0,0 1 0 0 0,0 0-1 0 0,0 2 1 0 0,-16 4 0 0 0,23-5 182 0 0,0 0-1 0 0,1 1 1 0 0,0 0-1 0 0,-1 0 1 0 0,1 1 0 0 0,1 0-1 0 0,-1 0 1 0 0,1 0 0 0 0,-10 10-1 0 0,15-14-135 0 0,0 1 1 0 0,1-1-1 0 0,-1 1 0 0 0,1-1 0 0 0,0 1 1 0 0,-1 0-1 0 0,1-1 0 0 0,-1 1 0 0 0,1 0 1 0 0,0-1-1 0 0,-1 1 0 0 0,1 0 0 0 0,0-1 1 0 0,0 1-1 0 0,0 0 0 0 0,0 0 0 0 0,0-1 1 0 0,-1 1-1 0 0,1 0 0 0 0,0-1 1 0 0,1 1-1 0 0,-1 0 0 0 0,0 0 0 0 0,0-1 1 0 0,0 1-1 0 0,0 0 0 0 0,0 0 0 0 0,1-1 1 0 0,-1 1-1 0 0,0 0 0 0 0,1-1 0 0 0,-1 1 1 0 0,1 0-1 0 0,-1-1 0 0 0,0 1 0 0 0,1-1 1 0 0,-1 1-1 0 0,1-1 0 0 0,0 1 0 0 0,-1-1 1 0 0,1 1-1 0 0,-1-1 0 0 0,2 1 0 0 0,23 12 1092 0 0,-18-11-1061 0 0,1 0 0 0 0,-1-1 1 0 0,0 0-1 0 0,1 0 0 0 0,-1-1 0 0 0,1 0 0 0 0,-1 0 0 0 0,1-1 0 0 0,-1 0 0 0 0,0 0 1 0 0,1-1-1 0 0,9-3 0 0 0,-5 1-529 0 0,1-2 0 0 0,-1 0-1 0 0,0 0 1 0 0,0-1 0 0 0,20-16 0 0 0,-11 6-546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50:19.2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 6 13823 0 0,'0'0'1388'0'0,"1"-1"-1276"0"0,-1 1-95 0 0,1-1 0 0 0,-1 1 0 0 0,1-1 0 0 0,-1 1 0 0 0,1 0 0 0 0,0-1 0 0 0,-1 1 0 0 0,1 0 0 0 0,-1 0 0 0 0,1-1 0 0 0,0 1 0 0 0,-1 0 0 0 0,1 0 0 0 0,0 0 0 0 0,-1 0 0 0 0,1 0 0 0 0,0 0 0 0 0,-1 0 0 0 0,1 0 0 0 0,0 0 0 0 0,-1 0 0 0 0,1 0 0 0 0,0 0 0 0 0,-1 0 0 0 0,1 0 0 0 0,-1 1 0 0 0,1-1 0 0 0,0 0 0 0 0,-1 1 0 0 0,1-1 0 0 0,-1 0 0 0 0,1 1 0 0 0,0-1 0 0 0,-1 0 0 0 0,1 1 0 0 0,-1-1 0 0 0,0 1 0 0 0,1-1 0 0 0,-1 1 0 0 0,1 0 0 0 0,-1-1 0 0 0,0 1 0 0 0,1-1 0 0 0,-1 1 0 0 0,0 0 0 0 0,1 0 0 0 0,6 27 1208 0 0,-5-8-126 0 0,-1 1 0 0 0,0 0 0 0 0,-2 0-1 0 0,-4 30 1 0 0,-23 82-379 0 0,5-30-2545 0 0,22-96 1313 0 0,-12 48-6273 0 0,10-47 1329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59:01.03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1 503 4607 0 0,'0'0'352'0'0,"1"3"-245"0"0,5 6-14 0 0,-5-6 1275 0 0,31-20 2216 0 0,-24 12-3435 0 0,0 1 0 0 0,0 0 0 0 0,0 1 1 0 0,1 0-1 0 0,-1 0 0 0 0,1 1 0 0 0,16-3 0 0 0,68 0-251 0 0,-21 2 1062 0 0,104-5 2040 0 0,259-17-952 0 0,-36 10-1887 0 0,-221 4-157 0 0,266-26-46 0 0,-52 3 527 0 0,-211 23 846 0 0,188-11-1057 0 0,45 27-274 0 0,-300-1 0 0 0,2 0 6 0 0,352-3 60 0 0,-64-35 2564 0 0,24-2-1236 0 0,-72 18-1394 0 0,192-11 0 0 0,-1-24 0 0 0,-243 19 0 0 0,393 7 0 0 0,282-6 931 0 0,-379 10-247 0 0,1 35-251 0 0,185 32-433 0 0,-336-15 0 0 0,310-38 0 0 0,-703 6 0 0 0,420-18 0 0 0,-306 19 0 0 0,373-16 0 0 0,-426 3-1857 0 0,-101 12 1155 0 0,-1-1 0 0 0,0 0 1 0 0,0-1-1 0 0,0-1 0 0 0,14-8 0 0 0,-17 5-6462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50:19.5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41 258 11975 0 0,'-14'-12'902'0'0,"11"10"-619"0"0,1-1 1 0 0,-1 1 0 0 0,1-1 0 0 0,0 1 0 0 0,0-1 0 0 0,0 0-1 0 0,1 0 1 0 0,-1 0 0 0 0,0 0 0 0 0,1 0 0 0 0,0 0 0 0 0,0 0-1 0 0,0 0 1 0 0,-1-6 0 0 0,2 7-118 0 0,0-1 0 0 0,0 1 0 0 0,1 0 0 0 0,-1-1 0 0 0,1 1 0 0 0,-1 0 0 0 0,1 0 0 0 0,0 0 0 0 0,0-1 0 0 0,-1 1 0 0 0,2 0 0 0 0,-1 0 0 0 0,0 0 0 0 0,0 0-1 0 0,1 1 1 0 0,1-3 0 0 0,5-4 57 0 0,1 1 0 0 0,0 0 0 0 0,0 1 0 0 0,0 0 0 0 0,1 1 0 0 0,16-7 0 0 0,-24 10-268 0 0,163-77-3628 0 0,-109 61-311 0 0,-25 8 1937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50:19.9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81 8287 0 0,'0'0'756'0'0,"16"-11"-172"0"0,-2 1-89 0 0,-1 1-1 0 0,1 1 0 0 0,1 1 0 0 0,-1 0 0 0 0,25-8 0 0 0,-28 12-190 0 0,1 0 0 0 0,-1 0 0 0 0,1 1 0 0 0,-1 1 0 0 0,1 0 0 0 0,0 0-1 0 0,-1 1 1 0 0,17 2 0 0 0,-26-2-269 0 0,1 0-1 0 0,-1 1 0 0 0,0-1 1 0 0,0 1-1 0 0,0-1 0 0 0,0 1 1 0 0,0 0-1 0 0,0 0 1 0 0,0 0-1 0 0,0 0 0 0 0,-1 0 1 0 0,1 0-1 0 0,0 0 0 0 0,0 1 1 0 0,-1-1-1 0 0,1 1 0 0 0,-1-1 1 0 0,1 1-1 0 0,-1-1 0 0 0,0 1 1 0 0,0 0-1 0 0,1 0 1 0 0,-1 0-1 0 0,-1-1 0 0 0,1 1 1 0 0,0 0-1 0 0,0 0 0 0 0,-1 1 1 0 0,1-1-1 0 0,-1 0 0 0 0,1 0 1 0 0,-1 0-1 0 0,0 0 1 0 0,0 2-1 0 0,-1 4 153 0 0,1-1 0 0 0,-1 1 0 0 0,-1-1 0 0 0,0 0 0 0 0,0 1 0 0 0,0-1 0 0 0,-1 0 0 0 0,-4 9 0 0 0,2-8 158 0 0,0 0 1 0 0,-1 0 0 0 0,1 0 0 0 0,-1-1 0 0 0,-1 0 0 0 0,0 0 0 0 0,0-1 0 0 0,0 1 0 0 0,0-2 0 0 0,-1 1 0 0 0,0-1 0 0 0,0 0 0 0 0,-1 0-1 0 0,1-1 1 0 0,-1-1 0 0 0,0 1 0 0 0,-12 2 0 0 0,18-5-298 0 0,0-1 0 0 0,0 0 0 0 0,0 1 0 0 0,1-1 0 0 0,-1 0 0 0 0,0 0 0 0 0,0-1 0 0 0,0 1 0 0 0,1-1 0 0 0,-1 1 0 0 0,0-1 0 0 0,0 0 0 0 0,1 0 0 0 0,-1 0 0 0 0,0 0 0 0 0,1-1 0 0 0,0 1 0 0 0,-1-1 0 0 0,1 1 0 0 0,0-1 0 0 0,-1 0 0 0 0,1 0 0 0 0,0 0 0 0 0,0 0 0 0 0,1 0 0 0 0,-1 0 0 0 0,0-1 0 0 0,1 1 0 0 0,-1 0 0 0 0,1-1 0 0 0,-2-4 0 0 0,1 0-341 0 0,-1 1 1 0 0,1-1-1 0 0,1 0 1 0 0,-1 0-1 0 0,0-8 1 0 0,3-33-6465 0 0,3 17-763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50:20.3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307 70 11975 0 0,'0'-2'82'0'0,"1"-1"-1"0"0,0 0 0 0 0,-1 1 1 0 0,0-1-1 0 0,1 0 0 0 0,-1 1 1 0 0,-1-6-1 0 0,1 5 168 0 0,0-1 0 0 0,0 0 0 0 0,0 0 0 0 0,1 1 0 0 0,-1-1 0 0 0,1 0-1 0 0,0 1 1 0 0,0-1 0 0 0,3-6 3060 0 0,-3 10-3061 0 0,0 0 0 0 0,0 1 0 0 0,0-1-1 0 0,0 0 1 0 0,0 1 0 0 0,0-1 0 0 0,0 1-1 0 0,0-1 1 0 0,0 1 0 0 0,0-1 0 0 0,0 1-1 0 0,0 0 1 0 0,0 0 0 0 0,-1-1 0 0 0,1 1-1 0 0,1 2 1 0 0,1 3-112 0 0,0 0 0 0 0,0 1 0 0 0,0-1 0 0 0,-1 1 0 0 0,0 0 1 0 0,-1 0-1 0 0,0 0 0 0 0,1 9 0 0 0,-2 62-295 0 0,-1-29 225 0 0,2 36-66 0 0,-2-39 0 0 0,1-1 0 0 0,3 0 0 0 0,16 83 0 0 0,-18-122 0 0 0,-1-4 0 0 0,0-1 0 0 0,0 1 0 0 0,0 0 0 0 0,1-1 0 0 0,-1 1 0 0 0,1 0 0 0 0,-1-1 0 0 0,1 1 0 0 0,0-1 0 0 0,0 1 0 0 0,0-1 0 0 0,-1 1 0 0 0,3 1 0 0 0,-14-28 0 0 0,5 18 0 0 0,-1 0 0 0 0,0 0 0 0 0,0 1 0 0 0,-1 0 0 0 0,0 0 0 0 0,0 1 0 0 0,0 0 0 0 0,0 1 0 0 0,-1 0 0 0 0,0 0 0 0 0,0 1 0 0 0,0 0 0 0 0,0 0 0 0 0,-13-1 0 0 0,10 2 0 0 0,-1 0 0 0 0,1 1 0 0 0,-1 1 0 0 0,0 0 0 0 0,0 0 0 0 0,1 1 0 0 0,-1 1 0 0 0,1 0 0 0 0,-1 1 0 0 0,-15 6 0 0 0,19-5-8 0 0,1 0 1 0 0,-1 0-1 0 0,1 1 0 0 0,-12 10 0 0 0,18-13 37 0 0,-1 0-1 0 0,1 0 0 0 0,-1 0 1 0 0,1 0-1 0 0,0 0 0 0 0,0 1 1 0 0,0-1-1 0 0,0 1 0 0 0,0-1 1 0 0,1 1-1 0 0,-1 0 0 0 0,1 0 1 0 0,0 0-1 0 0,-1 0 0 0 0,1 0 0 0 0,-1 6 1 0 0,3-8 32 0 0,-1 0 1 0 0,0 0 0 0 0,0 0-1 0 0,1 0 1 0 0,-1 0 0 0 0,1 0-1 0 0,-1 0 1 0 0,1 0 0 0 0,-1-1-1 0 0,1 1 1 0 0,0 0 0 0 0,-1 0-1 0 0,1 0 1 0 0,0-1 0 0 0,0 1-1 0 0,-1 0 1 0 0,1-1 0 0 0,0 1-1 0 0,0 0 1 0 0,0-1 0 0 0,0 1-1 0 0,0-1 1 0 0,0 0 0 0 0,0 1-1 0 0,0-1 1 0 0,2 1 0 0 0,27 4-192 0 0,-30-5 136 0 0,12 1-178 0 0,0-1 1 0 0,0 0-1 0 0,0-1 0 0 0,0-1 0 0 0,0 0 0 0 0,0-1 1 0 0,0 0-1 0 0,-1 0 0 0 0,18-9 0 0 0,-4 1-832 0 0,27-17 0 0 0,-6-2-4788 0 0,-16 10-1090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50:20.7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210 0 13823 0 0,'0'0'315'0'0,"0"12"426"0"0,0 6-533 0 0,5 99 1321 0 0,-4-105-1199 0 0,1 0 0 0 0,1 0 0 0 0,0 0 1 0 0,0 0-1 0 0,1-1 0 0 0,1 0 1 0 0,8 17-1 0 0,-8-21-181 0 0,0-2-61 0 0,-4-4 283 0 0,-2-7-226 0 0,0-1 1 0 0,0 1-1 0 0,0-1 1 0 0,-1 1-1 0 0,0 0 1 0 0,0-1-1 0 0,-1 1 1 0 0,0 0-1 0 0,0 0 1 0 0,0 1-1 0 0,-8-11 1 0 0,3 6-170 0 0,1 1 1 0 0,-2 0 0 0 0,1 0-1 0 0,-1 1 1 0 0,-17-12-1 0 0,21 17 15 0 0,0 0 0 0 0,0 1 0 0 0,0-1 0 0 0,0 1 0 0 0,0 0 0 0 0,0 1 0 0 0,0 0 0 0 0,-1-1 0 0 0,1 2 0 0 0,-1-1 0 0 0,1 1 0 0 0,-1-1 0 0 0,-9 2 0 0 0,11 0 87 0 0,0-1 1 0 0,0 1-1 0 0,1 0 0 0 0,-1 0 1 0 0,0 0-1 0 0,0 1 0 0 0,1-1 0 0 0,-1 1 1 0 0,1 0-1 0 0,-1 0 0 0 0,1 0 1 0 0,0 0-1 0 0,0 1 0 0 0,0-1 1 0 0,0 1-1 0 0,0 0 0 0 0,0 0 1 0 0,1 0-1 0 0,-4 6 0 0 0,5-8-52 0 0,0 1 0 0 0,0-1 0 0 0,1 0 0 0 0,-1 1 0 0 0,1 0 0 0 0,-1-1 0 0 0,1 1 0 0 0,-1-1 0 0 0,1 1 0 0 0,0 0 0 0 0,0-1 0 0 0,0 1 0 0 0,0 0 0 0 0,0-1 0 0 0,0 1 0 0 0,0-1 0 0 0,0 1 0 0 0,1 0 0 0 0,-1-1 0 0 0,1 1 0 0 0,1 2 0 0 0,-1-1-18 0 0,1 0 0 0 0,0-1 0 0 0,0 1 0 0 0,0-1 1 0 0,0 1-1 0 0,1-1 0 0 0,-1 0 0 0 0,0 0 0 0 0,1 0 0 0 0,5 3 0 0 0,-2-2-13 0 0,0 1 0 0 0,1-1-1 0 0,-1-1 1 0 0,1 1 0 0 0,0-1-1 0 0,0 0 1 0 0,0-1 0 0 0,0 0-1 0 0,13 1 1 0 0,-13-3-8 0 0,1 0 0 0 0,-1 0 0 0 0,1-1 1 0 0,-1 0-1 0 0,0 0 0 0 0,0-1 0 0 0,0 0 0 0 0,0 0 0 0 0,0-1 0 0 0,6-4 0 0 0,3-3-1693 0 0,-1-1 0 0 0,25-25 0 0 0,-19 16-5114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50:21.1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262 1 11975 0 0,'-11'19'1275'0'0,"3"6"-758"0"0,0 1-1 0 0,2-1 1 0 0,-7 50 0 0 0,10-50-91 0 0,0-9-355 0 0,-24 183 3955 0 0,20-100-3095 0 0,7 1-3483 0 0,-1-67-445 0 0,1-29 1462 0 0</inkml:trace>
  <inkml:trace contextRef="#ctx0" brushRef="#br0" timeOffset="1">0 469 11975 0 0,'9'-16'902'0'0,"0"5"-670"0"0,0 0 1 0 0,0 1-1 0 0,1 0 1 0 0,1 0-1 0 0,0 1 1 0 0,0 1-1 0 0,1 0 1 0 0,20-11-1 0 0,1 2-1044 0 0,1 2 1 0 0,36-10-1 0 0,-41 15-211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50:21.5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228 0 8287 0 0,'2'19'687'0'0,"1"0"-1"0"0,8 30 0 0 0,-8-42-152 0 0,0 1 1 0 0,0 0-1 0 0,0-1 0 0 0,1 0 1 0 0,0 0-1 0 0,0 0 1 0 0,1 0-1 0 0,9 11 0 0 0,-12-16-468 0 0,1 0-1 0 0,-1 0 1 0 0,0 0 0 0 0,1-1-1 0 0,-1 1 1 0 0,1-1 0 0 0,0 0-1 0 0,-1 0 1 0 0,1 1-1 0 0,5 0 1 0 0,-7-2-21 0 0,0 0 1 0 0,1 0-1 0 0,-1 0 1 0 0,0 0-1 0 0,1 0 0 0 0,-1 0 1 0 0,0 0-1 0 0,1 0 1 0 0,-1 0-1 0 0,0-1 0 0 0,0 1 1 0 0,1 0-1 0 0,-1-1 1 0 0,0 1-1 0 0,0-1 0 0 0,0 0 1 0 0,1 1-1 0 0,-1-1 1 0 0,0 0-1 0 0,0 0 0 0 0,0 0 1 0 0,0 0-1 0 0,-1 1 1 0 0,1-1-1 0 0,0 0 0 0 0,0-1 1 0 0,0 1-1 0 0,-1 0 1 0 0,1 0-1 0 0,-1 0 0 0 0,1 0 1 0 0,0-2-1 0 0,1 1-45 0 0,1-2 0 0 0,-4-13 0 0 0,-1 12 0 0 0,1 0 0 0 0,-1 1 0 0 0,0-1 0 0 0,0 1 0 0 0,0-1 0 0 0,-1 1 0 0 0,1 0 0 0 0,-1 0 0 0 0,0 0 0 0 0,0 0 0 0 0,-1 1 0 0 0,1-1 0 0 0,-1 1 0 0 0,0 0 0 0 0,0 0 0 0 0,0 0 0 0 0,0 0 0 0 0,0 1 0 0 0,-8-4 0 0 0,-1 0 0 0 0,0 1 0 0 0,-1 0 0 0 0,1 1 0 0 0,-1 1 0 0 0,-24-4 0 0 0,27 6 242 0 0,0 1 0 0 0,0 0 0 0 0,0 1-1 0 0,0 0 1 0 0,0 1 0 0 0,1 0 0 0 0,-1 1 0 0 0,-12 4-1 0 0,18-6-68 0 0,1 1 0 0 0,-1 0 0 0 0,1 0 0 0 0,0 0 0 0 0,0 0-1 0 0,0 1 1 0 0,0-1 0 0 0,1 1 0 0 0,-1 0 0 0 0,0 0 0 0 0,1 0-1 0 0,0 1 1 0 0,0-1 0 0 0,0 1 0 0 0,0 0 0 0 0,1 0 0 0 0,-1 0-1 0 0,1 0 1 0 0,0 0 0 0 0,0 0 0 0 0,-1 8 0 0 0,2-11-166 0 0,1 0 0 0 0,0 1 0 0 0,-1-1 0 0 0,1 1 0 0 0,0-1 0 0 0,0 1-1 0 0,0-1 1 0 0,0 1 0 0 0,0-1 0 0 0,1 1 0 0 0,-1-1 0 0 0,0 1 0 0 0,1-1 0 0 0,-1 0 0 0 0,1 1 0 0 0,-1-1 0 0 0,1 0 0 0 0,0 1 0 0 0,0-1 0 0 0,-1 0 0 0 0,3 2 0 0 0,-1-1-5 0 0,0-1 0 0 0,0 0 0 0 0,-1 0 0 0 0,1 0 0 0 0,0 0 0 0 0,0 0 0 0 0,0 0 0 0 0,0-1 0 0 0,0 1 0 0 0,1-1 0 0 0,-1 1-1 0 0,0-1 1 0 0,3 0 0 0 0,7 0-6 0 0,0 0 0 0 0,-1-1 0 0 0,1-1-1 0 0,14-3 1 0 0,-23 4 10 0 0,17-4-470 0 0,0-1 1 0 0,0-1-1 0 0,-1 0 0 0 0,0-1 0 0 0,30-20 1 0 0,-21 10-7043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50:22.2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10135 0 0,'0'0'464'0'0,"8"13"168"0"0,3 3 335 0 0,0 1 0 0 0,-1 0 0 0 0,9 22 0 0 0,-15-29-703 0 0,0 1 0 0 0,-1 0 0 0 0,-1 0 0 0 0,1 0-1 0 0,-2 0 1 0 0,0 1 0 0 0,0 11 0 0 0,-1-8-235 0 0,-1 0 1 0 0,-1 0 0 0 0,-1 0-1 0 0,-8 27 1 0 0,-26 55 908 0 0,24-63 173 0 0,15-39-1110 0 0,0 1-1 0 0,1-1 1 0 0,0 1 0 0 0,0-1-1 0 0,0 1 1 0 0,1 0 0 0 0,0 0-1 0 0,-1 0 1 0 0,1 0-1 0 0,0 1 1 0 0,1 0 0 0 0,-1 0-1 0 0,1 0 1 0 0,-1 0-1 0 0,1 1 1 0 0,0-1 0 0 0,0 1-1 0 0,0 1 1 0 0,0-1 0 0 0,0 1-1 0 0,1 0 1 0 0,-1 0-1 0 0,0 0 1 0 0,1 1 0 0 0,9 0-1 0 0,-11 0 0 0 0,1 0-1 0 0,-1 0 1 0 0,0 1-1 0 0,1 0 1 0 0,-1 0 0 0 0,0 0-1 0 0,0 1 1 0 0,0-1-1 0 0,0 1 1 0 0,0 0-1 0 0,0 0 1 0 0,0 0-1 0 0,0 1 1 0 0,5 4-1 0 0,-6-4 87 0 0,-1 0-1 0 0,1 0 0 0 0,-1 0 0 0 0,0 0 0 0 0,0 1 0 0 0,0-1 0 0 0,-1 1 0 0 0,1-1 0 0 0,-1 1 0 0 0,0 0 1 0 0,0-1-1 0 0,0 1 0 0 0,0 0 0 0 0,-1 0 0 0 0,1 0 0 0 0,-1 7 0 0 0,-1 0 131 0 0,0-1-1 0 0,0 1 1 0 0,-2 0-1 0 0,1-1 1 0 0,-1 1 0 0 0,-1-1-1 0 0,1 0 1 0 0,-2 0-1 0 0,0 0 1 0 0,0-1 0 0 0,0 1-1 0 0,-1-1 1 0 0,-1-1-1 0 0,1 1 1 0 0,-2-1-1 0 0,1 0 1 0 0,-1-1 0 0 0,-12 10-1 0 0,16-13-168 0 0,1-1 0 0 0,-2 1-1 0 0,1-1 1 0 0,0 0 0 0 0,-1 0 0 0 0,1-1 0 0 0,-1 1-1 0 0,0-1 1 0 0,0 0 0 0 0,0 0 0 0 0,0-1-1 0 0,-10 3 1 0 0,14-4-84 0 0,-1-1 0 0 0,1 1 0 0 0,-1 0 0 0 0,1 0 0 0 0,0-1 0 0 0,-1 1-1 0 0,1-1 1 0 0,0 1 0 0 0,-1-1 0 0 0,1 0 0 0 0,0 1 0 0 0,0-1 0 0 0,-1 0 0 0 0,1 0 0 0 0,0 0 0 0 0,0 0 0 0 0,0 0-1 0 0,0 0 1 0 0,0 0 0 0 0,1 0 0 0 0,-1-1 0 0 0,0 1 0 0 0,0 0 0 0 0,1 0 0 0 0,-1-1 0 0 0,1 1 0 0 0,-1 0-1 0 0,1-1 1 0 0,-1 1 0 0 0,1-1 0 0 0,0 1 0 0 0,0 0 0 0 0,0-1 0 0 0,0-1 0 0 0,-1 0-49 0 0,0-5-612 0 0,1 0-1 0 0,-1 0 1 0 0,1 0-1 0 0,2-10 1 0 0,4-15-6154 0 0,0 16 860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50:22.6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175 1 11975 0 0,'0'0'267'0'0,"11"3"368"0"0,-9 0-598 0 0,-1 0-1 0 0,1 1 1 0 0,-1-1 0 0 0,0 0 0 0 0,0 1 0 0 0,0-1 0 0 0,0 1 0 0 0,-1-1 0 0 0,1 7 0 0 0,2 5 4 0 0,0-2 450 0 0,0 1-1 0 0,2 0 0 0 0,-1-1 1 0 0,2 0-1 0 0,0 0 0 0 0,0-1 1 0 0,15 22-1 0 0,-8-16-335 0 0,-9-13 135 0 0,-1 1 0 0 0,1-1 0 0 0,0 0 0 0 0,7 6 2491 0 0,-11-18-2773 0 0,-1 1 0 0 0,0-1 1 0 0,0 0-1 0 0,-1 1 0 0 0,1-1 1 0 0,-1 1-1 0 0,-1 0 0 0 0,1 0 0 0 0,-1 0 1 0 0,-1 0-1 0 0,1 0 0 0 0,-1 0 0 0 0,0 1 1 0 0,0 0-1 0 0,0-1 0 0 0,-1 2 1 0 0,0-1-1 0 0,0 0 0 0 0,0 1 0 0 0,0 0 1 0 0,-1 0-1 0 0,1 1 0 0 0,-1 0 0 0 0,0 0 1 0 0,-9-4-1 0 0,6 4 97 0 0,1 0 0 0 0,-1 0 1 0 0,1 0-1 0 0,-1 1 0 0 0,0 1 0 0 0,0 0 0 0 0,0 0 0 0 0,0 0 1 0 0,0 1-1 0 0,0 1 0 0 0,0-1 0 0 0,0 1 0 0 0,0 1 0 0 0,0 0 0 0 0,0 0 1 0 0,1 1-1 0 0,-1 0 0 0 0,-13 6 0 0 0,16-4-105 0 0,2 2 0 0 0,4-6 0 0 0,0 0 0 0 0,0 0 0 0 0,0 0 0 0 0,0 0 0 0 0,0 0 0 0 0,1 0 0 0 0,-1 0 0 0 0,0-1 0 0 0,0 1 0 0 0,1 0 0 0 0,-1 0 0 0 0,0 0 0 0 0,1 0 0 0 0,-1 0 0 0 0,1-1 0 0 0,-1 1 0 0 0,1 0 0 0 0,0-1 0 0 0,-1 1 0 0 0,1 0 0 0 0,0-1 0 0 0,-1 1 0 0 0,1-1 0 0 0,0 1 0 0 0,0-1 0 0 0,0 1 0 0 0,-1-1 0 0 0,2 1 0 0 0,0 0 0 0 0,1 1 8 0 0,0 0-1 0 0,1 0 1 0 0,-1 0 0 0 0,1 0-1 0 0,-1-1 1 0 0,1 0 0 0 0,0 1-1 0 0,-1-2 1 0 0,1 1 0 0 0,0 0-1 0 0,0-1 1 0 0,0 1-1 0 0,0-1 1 0 0,0 0 0 0 0,-1 0-1 0 0,1-1 1 0 0,0 1 0 0 0,0-1-1 0 0,0 0 1 0 0,3-1 0 0 0,10-4-376 0 0,0-1 1 0 0,0 0 0 0 0,18-11 0 0 0,-1 0-2818 0 0,10-4 658 0 0,-3-1-29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50:23.0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207 0 17503 0 0,'-19'3'1338'0'0,"1"0"-944"0"0,0 1 1 0 0,0 0 0 0 0,-23 9 0 0 0,33-10-69 0 0,-1 1 0 0 0,1 0 0 0 0,-1 1 0 0 0,1 0 0 0 0,0 0 0 0 0,1 0 0 0 0,-1 1 0 0 0,-7 8 0 0 0,4 2-161 0 0,10-15-165 0 0,1 0 0 0 0,0 0 0 0 0,0 0 0 0 0,0-1 0 0 0,-1 1 0 0 0,1 0 0 0 0,0 0 0 0 0,0 0 0 0 0,0 0 0 0 0,0 0 0 0 0,0-1 0 0 0,0 1 0 0 0,1 0 0 0 0,-1 0 0 0 0,0 0 0 0 0,0 0 0 0 0,1-1 0 0 0,-1 1 0 0 0,0 0 0 0 0,1 0 0 0 0,-1-1 0 0 0,1 1 0 0 0,-1 0 0 0 0,1-1 0 0 0,-1 1 0 0 0,1 0 0 0 0,-1-1 0 0 0,1 1 0 0 0,0-1 0 0 0,-1 1 0 0 0,1-1 0 0 0,0 1 0 0 0,0-1 0 0 0,-1 1 0 0 0,1-1 0 0 0,0 0 0 0 0,0 1 0 0 0,0-1 0 0 0,1 1 0 0 0,9 4 0 0 0,1 0 0 0 0,0-1 0 0 0,0 0 0 0 0,0-1 0 0 0,21 3 0 0 0,-18-3 0 0 0,0 0 0 0 0,0 1 0 0 0,17 7 0 0 0,-30-11 0 0 0,-1 1 0 0 0,0-1 0 0 0,1 1 0 0 0,-1-1 0 0 0,0 1 0 0 0,0 0 0 0 0,0 0 0 0 0,1-1 0 0 0,-1 1 0 0 0,0 0 0 0 0,0 0 0 0 0,0 0 0 0 0,0 0 0 0 0,-1 1 0 0 0,1-1 0 0 0,0 0 0 0 0,0 0 0 0 0,-1 0 0 0 0,1 1 0 0 0,0-1 0 0 0,-1 0 0 0 0,1 1 0 0 0,-1-1 0 0 0,1 2 0 0 0,-2-1 0 0 0,1 0 0 0 0,0 1 0 0 0,0-1 0 0 0,-1 0 0 0 0,1 0 0 0 0,-1 0 0 0 0,0 0 0 0 0,0 0 0 0 0,0 0 0 0 0,0 0 0 0 0,0 0 0 0 0,0 0 0 0 0,-3 3 0 0 0,-1 2 0 0 0,-1-1 0 0 0,0 0 0 0 0,-1 0 0 0 0,0 0 0 0 0,1-1 0 0 0,-15 9 0 0 0,12-9-9 0 0,0-1 0 0 0,0 0 0 0 0,-1 0 0 0 0,0 0-1 0 0,1-1 1 0 0,-18 2 0 0 0,26-4-70 0 0,0-1 0 0 0,1 0 0 0 0,-1 0 0 0 0,0 0 0 0 0,1-1-1 0 0,-1 1 1 0 0,0 0 0 0 0,1 0 0 0 0,-1 0 0 0 0,0 0 0 0 0,1-1 0 0 0,-1 1 0 0 0,1 0-1 0 0,-1 0 1 0 0,0-1 0 0 0,1 1 0 0 0,-1-1 0 0 0,1 1 0 0 0,-1 0 0 0 0,0-2 0 0 0,-3-6-5730 0 0,4-1-1073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50:23.3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53 244 11975 0 0,'0'0'267'0'0,"17"-12"666"0"0,-4 4-453 0 0,0-1-1 0 0,-1 0 0 0 0,0 0 0 0 0,-1-1 1 0 0,0-1-1 0 0,-1 0 0 0 0,0-1 0 0 0,0 0 1 0 0,-1 0-1 0 0,-1-1 0 0 0,0 0 1 0 0,9-23-1 0 0,-15 34-470 0 0,-1 1-8 0 0,-1 1-1 0 0,0-1 0 0 0,1 0 1 0 0,-1 0-1 0 0,1 1 0 0 0,-1-1 0 0 0,0 0 1 0 0,0 0-1 0 0,1 0 0 0 0,-1 1 1 0 0,0-1-1 0 0,0 0 0 0 0,0 0 1 0 0,0 0-1 0 0,0 0 0 0 0,0 0 1 0 0,0 1-1 0 0,0-1 0 0 0,0 0 0 0 0,-1 0 1 0 0,1 0-1 0 0,0 1 0 0 0,0-1 1 0 0,-1 0-1 0 0,0-1 0 0 0,1 0 22 0 0,0 0 0 0 0,-1 0 0 0 0,0 0 0 0 0,1 0 0 0 0,-1 0 0 0 0,0 0 0 0 0,0 0 0 0 0,0 0-1 0 0,0 0 1 0 0,0 0 0 0 0,-1 1 0 0 0,1-1 0 0 0,0 0 0 0 0,-1 1 0 0 0,1-1 0 0 0,-1 1 0 0 0,0-1 0 0 0,1 1 0 0 0,-1 0 0 0 0,0 0 0 0 0,0 0-1 0 0,0 0 1 0 0,0 0 0 0 0,0 0 0 0 0,0 1 0 0 0,0-1 0 0 0,0 0 0 0 0,0 1 0 0 0,0 0 0 0 0,-1-1 0 0 0,1 1 0 0 0,0 0 0 0 0,0 0 0 0 0,0 0-1 0 0,0 1 1 0 0,-1-1 0 0 0,1 0 0 0 0,0 1 0 0 0,0 0 0 0 0,-3 0 0 0 0,-2 2 100 0 0,-1 0 0 0 0,1 0 0 0 0,-1 0 0 0 0,1 1 1 0 0,0 0-1 0 0,0 0 0 0 0,1 1 0 0 0,-1 0 0 0 0,-8 9 0 0 0,8-6 53 0 0,0 0 0 0 0,0 1-1 0 0,0 0 1 0 0,1 0 0 0 0,1 1 0 0 0,0 0-1 0 0,0 0 1 0 0,1 0 0 0 0,0 0-1 0 0,1 1 1 0 0,-3 12 0 0 0,5-18-177 0 0,0 0 0 0 0,1 0 0 0 0,0 1 0 0 0,0-1 1 0 0,0 0-1 0 0,0 0 0 0 0,1 0 0 0 0,0 0 0 0 0,0 0 0 0 0,0 0 0 0 0,1 0 0 0 0,-1 0 1 0 0,1 0-1 0 0,0 0 0 0 0,1-1 0 0 0,-1 1 0 0 0,1-1 0 0 0,0 1 0 0 0,0-1 0 0 0,0 0 1 0 0,1 0-1 0 0,0-1 0 0 0,-1 1 0 0 0,1-1 0 0 0,8 6 0 0 0,-2-4 195 0 0,0 1-1 0 0,0-2 0 0 0,1 1 1 0 0,0-1-1 0 0,-1-1 0 0 0,1 0 1 0 0,1 0-1 0 0,-1-2 1 0 0,19 2-1 0 0,-8-2-194 0 0,0-1-1 0 0,0-1 1 0 0,0-1 0 0 0,24-6-1 0 0,-40 7-197 0 0,0-1-1 0 0,0 0 1 0 0,0 0-1 0 0,9-5 1 0 0,9-9-6838 0 0,-9 5-482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59:02.12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45 291 11975 0 0,'-6'-5'184'0'0,"-2"-1"53"0"0,-3-2 125 0 0,-7-4 238 0 0,16 11 252 0 0,2-4-359 0 0,2-18 1435 0 0,-2 21-1886 0 0,1 0-1 0 0,-1 0 0 0 0,1 1 1 0 0,0-1-1 0 0,0 0 0 0 0,0 1 1 0 0,0-1-1 0 0,0 0 0 0 0,0 1 1 0 0,0-1-1 0 0,1 1 0 0 0,-1 0 1 0 0,0-1-1 0 0,1 1 0 0 0,-1 0 1 0 0,1 0-1 0 0,1-1 0 0 0,6-3-45 0 0,-1 1 0 0 0,1 0 0 0 0,-1 0 0 0 0,1 1 0 0 0,0 0-1 0 0,10-1 1 0 0,57-9 410 0 0,-72 13-340 0 0,166-17 737 0 0,180 7-1 0 0,195-20-802 0 0,-212-9 0 0 0,10-1 0 0 0,274 14 291 0 0,1 35 770 0 0,-249-1-2341 0 0,892-20 2822 0 0,-195 43-1108 0 0,-909-15-356 0 0,463 38-247 0 0,2-45 1191 0 0,668-52 95 0 0,-1051 40-1117 0 0,63-1 0 0 0,12-3 0 0 0,40-1 0 0 0,66 14 0 0 0,-4 36 0 0 0,-178-24 0 0 0,-233-19 80 0 0,2-1-399 0 0,7 1-3463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0:48.6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16 17503 0 0,'0'0'1759'0'0,"4"-14"-158"0"0,-5 13-1142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8:56.3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340 366 11975 0 0,'0'0'1083'0'0,"-5"18"-728"0"0,3-4 764 0 0,0 0 1 0 0,1 0 0 0 0,0 0-1 0 0,3 24 1 0 0,10 55-708 0 0,0-51-340 0 0,-7-73 1739 0 0,-5 15-1785 0 0,-1 1-1 0 0,-1 0 1 0 0,0-1 0 0 0,-1 1-1 0 0,0 0 1 0 0,-10-24 0 0 0,10 32-27 0 0,0 1 0 0 0,0-1 0 0 0,0 1 0 0 0,-1 0 0 0 0,1 0 1 0 0,-2 0-1 0 0,1 1 0 0 0,-1 0 0 0 0,1-1 0 0 0,-1 2 0 0 0,-1-1 0 0 0,1 0 1 0 0,-1 1-1 0 0,0 0 0 0 0,0 1 0 0 0,-11-6 0 0 0,12 7 1 0 0,0 1 0 0 0,0 0 0 0 0,0 1 0 0 0,0-1 0 0 0,0 1 0 0 0,0 0 0 0 0,0 0 0 0 0,0 0 0 0 0,-1 1 0 0 0,1 0 0 0 0,0 0 0 0 0,0 0 0 0 0,-8 3 0 0 0,-7 4 0 0 0,-36 19 0 0 0,51-24 0 0 0,-8 5-26 0 0,0-1 0 0 0,-14 13 0 0 0,24-18 89 0 0,0 0 0 0 0,1 0 0 0 0,-1 0 0 0 0,0 1 0 0 0,1-1 0 0 0,0 1 0 0 0,0 0 0 0 0,0 0 0 0 0,0 0 0 0 0,0 0 0 0 0,0 0 1 0 0,1 0-1 0 0,-1 0 0 0 0,1 1 0 0 0,-1 4 0 0 0,2-6-13 0 0,0 0 0 0 0,1 0 0 0 0,-1 0 0 0 0,1 0 0 0 0,-1 0 0 0 0,1 0 0 0 0,0 0 0 0 0,0 0 0 0 0,0 0 0 0 0,0 0 0 0 0,0-1-1 0 0,0 1 1 0 0,1 0 0 0 0,-1-1 0 0 0,0 1 0 0 0,1-1 0 0 0,-1 1 0 0 0,1-1 0 0 0,0 0 0 0 0,-1 1 0 0 0,1-1 0 0 0,0 0 0 0 0,3 1 0 0 0,6 4-85 0 0,0-1-1 0 0,20 5 1 0 0,-30-9 59 0 0,9 2 37 0 0,1 0 1 0 0,-1 0-1 0 0,0-1 0 0 0,1-1 0 0 0,0 0 0 0 0,-1 0 0 0 0,1-1 1 0 0,-1 0-1 0 0,1-1 0 0 0,-1 0 0 0 0,1-1 0 0 0,-1 0 1 0 0,1 0-1 0 0,-1-1 0 0 0,0-1 0 0 0,0 0 0 0 0,-1 0 1 0 0,16-10-1 0 0,12-9-1029 0 0,-1-1 1 0 0,-2-3-1 0 0,57-55 1 0 0,-41 30-4598 0 0,64-88 0 0 0,-46 36-1158 0 0,-40 60 6851 0 0,-17 27-128 0 0,-7 9 11294 0 0,-12 17-10284 0 0,0 0 1 0 0,0 1 0 0 0,1 0 0 0 0,1 1 0 0 0,0-1 0 0 0,0 1-1 0 0,-4 13 1 0 0,-25 87-274 0 0,22-65-422 0 0,5-22-315 0 0,-37 142 0 0 0,40-141 0 0 0,0 0 0 0 0,2 1 0 0 0,1 0 0 0 0,2 40 0 0 0,7-42-844 0 0,-6-23 634 0 0,-1 0 0 0 0,1 0-1 0 0,-1 0 1 0 0,1 0 0 0 0,0 0-1 0 0,-1 0 1 0 0,1 0 0 0 0,0-1 0 0 0,0 1-1 0 0,0 0 1 0 0,0-1 0 0 0,0 1-1 0 0,-1 0 1 0 0,1-1 0 0 0,0 1 0 0 0,0-1-1 0 0,1 0 1 0 0,-1 1 0 0 0,0-1-1 0 0,1 1 1 0 0,9-2-6610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8:56.8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148 205 11975 0 0,'0'0'1200'0'0,"20"-1"-229"0"0,-15-4-454 0 0,1-1 1 0 0,-1 0-1 0 0,-1 0 0 0 0,1 0 1 0 0,-1 0-1 0 0,0-1 0 0 0,0 0 1 0 0,-1 1-1 0 0,3-9 0 0 0,-3 9-234 0 0,0 0 0 0 0,-1 0 0 0 0,0 0 0 0 0,0 0 0 0 0,-1-1 0 0 0,2-11 0 0 0,-3 15-275 0 0,0 1 0 0 0,-1 0 0 0 0,1-1-1 0 0,0 1 1 0 0,-1-1 0 0 0,1 1 0 0 0,-1 0-1 0 0,0 0 1 0 0,0-1 0 0 0,0 1 0 0 0,0 0 0 0 0,0 0-1 0 0,0 0 1 0 0,0 0 0 0 0,-1 0 0 0 0,1 0-1 0 0,-1 0 1 0 0,0 1 0 0 0,1-1 0 0 0,-1 0-1 0 0,-3-1 1 0 0,0-1 149 0 0,-1 0-1 0 0,0 1 0 0 0,0-1 1 0 0,0 1-1 0 0,0 1 1 0 0,-1-1-1 0 0,1 1 0 0 0,-11-2 1 0 0,13 3-120 0 0,0 1 1 0 0,0-1 0 0 0,0 1-1 0 0,0 0 1 0 0,0 0 0 0 0,0 1-1 0 0,1-1 1 0 0,-1 1 0 0 0,0 0-1 0 0,0 0 1 0 0,0 0 0 0 0,1 1-1 0 0,-1-1 1 0 0,1 1 0 0 0,-1 0-1 0 0,-4 3 1 0 0,8-5-38 0 0,-28 23 0 0 0,26-22 0 0 0,1 1 0 0 0,0 0 0 0 0,-1-1 0 0 0,1 1 0 0 0,0 0 0 0 0,0-1 0 0 0,0 1 0 0 0,0 0 0 0 0,0 0 0 0 0,1 0 0 0 0,-1 0 0 0 0,1 0 0 0 0,-1 0 0 0 0,1 0 0 0 0,-1 3 0 0 0,1-3-54 0 0,1-1-1 0 0,-1 1 1 0 0,0-1 0 0 0,1 1-1 0 0,-1-1 1 0 0,1 1 0 0 0,0-1-1 0 0,-1 1 1 0 0,1-1 0 0 0,0 1-1 0 0,0-1 1 0 0,0 0 0 0 0,0 1-1 0 0,0-1 1 0 0,0 0 0 0 0,0 0-1 0 0,1 0 1 0 0,-1 0 0 0 0,0 0-1 0 0,0 0 1 0 0,1 0 0 0 0,-1 0-1 0 0,1-1 1 0 0,-1 1 0 0 0,1-1-1 0 0,-1 1 1 0 0,1-1 0 0 0,2 1-1 0 0,0 1-195 0 0,-4-2 248 0 0,14 5-43 0 0,0 0 1 0 0,-1 2-1 0 0,16 8 1 0 0,-24-11 45 0 0,-1-1 0 0 0,0 1 0 0 0,1 0 1 0 0,-1 0-1 0 0,-1 0 0 0 0,1 0 0 0 0,0 1 0 0 0,-1 0 1 0 0,0 0-1 0 0,0 0 0 0 0,3 8 0 0 0,-2-2 26 0 0,-1 0 0 0 0,0 0-1 0 0,-1 0 1 0 0,0 0 0 0 0,-1 0 0 0 0,0 1-1 0 0,-1-1 1 0 0,0 0 0 0 0,-1 1-1 0 0,0-1 1 0 0,-1 0 0 0 0,0 0 0 0 0,-1 0-1 0 0,0 0 1 0 0,-7 16 0 0 0,4-11 173 0 0,-2 0 1 0 0,1-1 0 0 0,-2 0 0 0 0,0 0-1 0 0,-1-1 1 0 0,0 0 0 0 0,-1-1-1 0 0,-1 0 1 0 0,-21 18 0 0 0,32-30-148 0 0,0 1-1 0 0,0-1 1 0 0,-1 0 0 0 0,1-1 0 0 0,0 1-1 0 0,0 0 1 0 0,-1 0 0 0 0,1 0 0 0 0,0-1-1 0 0,-1 1 1 0 0,1-1 0 0 0,-1 1 0 0 0,1-1-1 0 0,-1 1 1 0 0,1-1 0 0 0,-1 0 0 0 0,1 0 0 0 0,-1 0-1 0 0,1 0 1 0 0,-1 0 0 0 0,1 0 0 0 0,-1 0-1 0 0,1 0 1 0 0,-1 0 0 0 0,1-1 0 0 0,-1 1-1 0 0,1-1 1 0 0,-3-1 0 0 0,2 1-143 0 0,1-1 0 0 0,-1 0 0 0 0,1 0 0 0 0,-1 1 1 0 0,1-1-1 0 0,0 0 0 0 0,0-1 0 0 0,-1 1 0 0 0,2 0 0 0 0,-1 0 0 0 0,0 0 1 0 0,0-1-1 0 0,1 1 0 0 0,-1 0 0 0 0,1 0 0 0 0,0-1 0 0 0,-1 1 0 0 0,2-4 0 0 0,-1-16-1393 0 0,1 0-1 0 0,1 0 1 0 0,9-42-1 0 0,4 10-4013 0 0,-3 18 135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8:57.1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1 148 11975 0 0,'0'0'1083'0'0,"5"-9"-870"0"0,5-5 477 0 0,1 1-1 0 0,0 0 1 0 0,0 1-1 0 0,1 0 1 0 0,1 1-1 0 0,0 1 0 0 0,1-1 1 0 0,-1 2-1 0 0,2 0 1 0 0,17-8-1 0 0,-30 16-642 0 0,0 0 0 0 0,1 0 0 0 0,-1 0 0 0 0,0 0 0 0 0,1 0 0 0 0,-1 1 0 0 0,1-1 0 0 0,-1 1 0 0 0,1-1 0 0 0,-1 1 1 0 0,1 0-1 0 0,0 0 0 0 0,-1 0 0 0 0,1 0 0 0 0,-1 1 0 0 0,1-1 0 0 0,3 2 0 0 0,-4-1 20 0 0,0 0-1 0 0,-1 0 1 0 0,1 0 0 0 0,0 0 0 0 0,-1 1 0 0 0,1-1 0 0 0,-1 1 0 0 0,1-1-1 0 0,-1 1 1 0 0,0-1 0 0 0,0 1 0 0 0,0 0 0 0 0,0-1 0 0 0,0 1 0 0 0,0 0-1 0 0,0 0 1 0 0,1 3 0 0 0,-1 1-20 0 0,1 0 1 0 0,-1 0-1 0 0,-1 0 0 0 0,1 0 0 0 0,-1 1 0 0 0,0-1 1 0 0,0 0-1 0 0,-1 0 0 0 0,1 1 0 0 0,-2-1 1 0 0,1 0-1 0 0,-4 10 0 0 0,1-7 99 0 0,0 0 1 0 0,-1 0-1 0 0,0-1 0 0 0,-1 0 1 0 0,0 0-1 0 0,-12 13 0 0 0,14-17-82 0 0,1-1 0 0 0,-1 0 0 0 0,1 1 0 0 0,-1-1 0 0 0,0-1 0 0 0,-1 1 0 0 0,1-1 0 0 0,0 1 0 0 0,-1-1 0 0 0,1 0 0 0 0,-1-1 0 0 0,0 1 0 0 0,1-1 0 0 0,-1 0 0 0 0,-8 1 0 0 0,11-2-93 0 0,0 0 0 0 0,1 0 0 0 0,-1 0 0 0 0,0-1 0 0 0,0 1-1 0 0,0 0 1 0 0,0-1 0 0 0,1 1 0 0 0,-1-1 0 0 0,0 1 0 0 0,1-1 0 0 0,-1 0 0 0 0,0 0 0 0 0,1 0-1 0 0,-1 0 1 0 0,1 0 0 0 0,-1 0 0 0 0,1-1 0 0 0,0 1 0 0 0,-1 0 0 0 0,1-1 0 0 0,0 1 0 0 0,0-1-1 0 0,0 1 1 0 0,0-1 0 0 0,-1-1 0 0 0,1 0-44 0 0,0 1 0 0 0,1-1-1 0 0,-1 0 1 0 0,1 0 0 0 0,-1 1-1 0 0,1-1 1 0 0,0 0 0 0 0,0 0-1 0 0,0 0 1 0 0,0 1 0 0 0,1-1 0 0 0,-1 0-1 0 0,1 0 1 0 0,0 1 0 0 0,-1-1-1 0 0,3-3 1 0 0,2-5-1101 0 0,1 0 0 0 0,0 0-1 0 0,1 0 1 0 0,0 1 0 0 0,1 0 0 0 0,15-15-1 0 0,12-5-4751 0 0,-20 19 1840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8:57.5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1 10135 0 0,'0'0'919'0'0,"10"14"-742"0"0,-7-6 461 0 0,0 1 0 0 0,0-1-1 0 0,-1 0 1 0 0,1 1 0 0 0,-2-1 0 0 0,0 1-1 0 0,0 0 1 0 0,0 0 0 0 0,-1-1-1 0 0,0 1 1 0 0,-2 10 0 0 0,-2 7 248 0 0,-1 0 1 0 0,-13 35-1 0 0,14-50-902 0 0,-1 4 2508 0 0,8-15-1329 0 0,5-6-794 0 0,7-8-367 0 0,0 0 0 0 0,-2-1 0 0 0,0-1 0 0 0,0 0 0 0 0,-2 0 0 0 0,0-1 0 0 0,10-21 0 0 0,-4 10-1812 0 0,-11 21 393 0 0,1 0 0 0 0,-1 0 0 0 0,1 1 1 0 0,1 0-1 0 0,-1 0 0 0 0,12-6 0 0 0,-8 6-4575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8:57.8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13823 0 0,'0'0'1247'0'0,"13"18"962"0"0,-13-17-2108 0 0,1 1-1 0 0,-1-1 1 0 0,0 1-1 0 0,1-1 1 0 0,-1 1-1 0 0,0-1 1 0 0,0 1-1 0 0,0-1 1 0 0,0 1 0 0 0,0-1-1 0 0,0 1 1 0 0,0-1-1 0 0,0 1 1 0 0,-1-1-1 0 0,1 1 1 0 0,-1-1-1 0 0,1 1 1 0 0,-2 1-1 0 0,-5 22 134 0 0,7-19-1095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8:58.2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35 15663 0 0,'0'0'1720'0'0,"5"3"-1720"0"0,5-10 0 0 0,0 0 0 0 0,0 0 0 0 0,0-1-4624 0 0,3 0-944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8:58.6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128 1 10135 0 0,'0'0'919'0'0,"12"16"-742"0"0,-9-6 429 0 0,0-1 0 0 0,-1 1 0 0 0,0 0 0 0 0,-1 0 0 0 0,1 20 0 0 0,-5 54 3296 0 0,1-56-3305 0 0,1 52-655 0 0,-2 23 32 0 0,1-85-2580 0 0,-8 32 0 0 0,6-34-3433 0 0</inkml:trace>
  <inkml:trace contextRef="#ctx0" brushRef="#br0" timeOffset="1">1 423 10135 0 0,'16'-9'1079'0'0,"34"-22"640"0"0,27-17 4438 0 0,-25 19-7606 0 0,-43 23-517 0 0,-1 0-3830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8:58.9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 10 6447 0 0,'0'0'586'0'0,"4"-10"6460"0"0,-2 32-5481 0 0,-1 0-1 0 0,-2 26 0 0 0,-17 94 316 0 0,2-11-1061 0 0,8-37-819 0 0,8-93 0 0 0,0-1 0 0 0,0 0 0 0 0,0 0 0 0 0,0 0 0 0 0,0 1 0 0 0,0-1 0 0 0,0 0 0 0 0,0 0 0 0 0,0 0 0 0 0,0 1 0 0 0,0-1 0 0 0,0 0 0 0 0,0 0 0 0 0,0 1 0 0 0,1-1 0 0 0,-1 0 0 0 0,0 0 0 0 0,0 0 0 0 0,0 1 0 0 0,0-1 0 0 0,0 0 0 0 0,0 0 0 0 0,0 0 0 0 0,1 0 0 0 0,-1 1 0 0 0,0-1 0 0 0,0 0 0 0 0,0 0 0 0 0,1 0 0 0 0,-1 0 0 0 0,0 0 0 0 0,0 0 0 0 0,0 0 0 0 0,1 1 0 0 0,-1-1 0 0 0,0 0 0 0 0,0 0 0 0 0,0 0 0 0 0,1 0 0 0 0,-1 0 0 0 0,0 0 0 0 0,0 0 0 0 0,0 0 0 0 0,1 0 0 0 0,-1 0 0 0 0,0 0 0 0 0,0 0 0 0 0,1 0 0 0 0,-1 0 0 0 0,0 0 0 0 0,0-1 0 0 0,0 1 0 0 0,1 0 0 0 0,-1 0 0 0 0,0 0 0 0 0,0 0 0 0 0,0 0 0 0 0,1 0 0 0 0,-1 0 0 0 0,0-1 0 0 0,0 1 0 0 0,0 0 0 0 0,0 0 0 0 0,0 0 0 0 0,1-1 0 0 0,-1 1 0 0 0,0 0 0 0 0,0 0 0 0 0,12-9 0 0 0,2-6 206 0 0,0 0 0 0 0,1 2-1 0 0,1 0 1 0 0,0 0 0 0 0,0 2-1 0 0,24-13 1 0 0,-38 23-157 0 0,0 0-1 0 0,1 0 1 0 0,-1 1-1 0 0,0-1 1 0 0,1 0-1 0 0,-1 1 1 0 0,1 0-1 0 0,-1 0 1 0 0,1 0-1 0 0,-1 0 1 0 0,1 0 0 0 0,-1 0-1 0 0,1 0 1 0 0,-1 1-1 0 0,1-1 1 0 0,-1 1-1 0 0,1 0 1 0 0,-1 0-1 0 0,0 0 1 0 0,1 0-1 0 0,-1 0 1 0 0,0 0-1 0 0,0 1 1 0 0,0-1-1 0 0,0 1 1 0 0,0-1 0 0 0,0 1-1 0 0,0 0 1 0 0,1 2-1 0 0,5 5 192 0 0,-1 0 0 0 0,-1 0 0 0 0,1 0 0 0 0,8 20 0 0 0,-13-23-240 0 0,-3-2 0 0 0,5 23 0 0 0,-2-22-64 0 0,-2-4-273 0 0,6-20-8967 0 0,-3 2 7257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48:59.7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25 10135 0 0,'6'-8'919'0'0,"0"1"-759"0"0,-6 7 174 0 0,0-1 0 0 0,0 1-1 0 0,1-1 1 0 0,-1 0 0 0 0,0 1 0 0 0,1-1-1 0 0,-1 1 1 0 0,0-1 0 0 0,1 1 0 0 0,-1 0-1 0 0,1-1 1 0 0,-1 1 0 0 0,1-1 0 0 0,-1 1 0 0 0,1 0-1 0 0,-1-1 1 0 0,1 1 0 0 0,-1 0 0 0 0,1 0-1 0 0,0-1 1 0 0,-1 1 0 0 0,1 0 0 0 0,-1 0 0 0 0,1 0-1 0 0,0 0 1 0 0,-1 0 0 0 0,1 0 0 0 0,0 0-1 0 0,0 0-185 0 0,0 1-1 0 0,0-1 0 0 0,-1 1 1 0 0,1 0-1 0 0,0-1 0 0 0,-1 1 0 0 0,1 0 1 0 0,-1 0-1 0 0,1-1 0 0 0,-1 1 1 0 0,1 0-1 0 0,-1 0 0 0 0,1 0 1 0 0,-1-1-1 0 0,0 1 0 0 0,1 1 0 0 0,5 33 895 0 0,-9 43 86 0 0,3-77-1128 0 0,0 0 0 0 0,0 1 0 0 0,0-1 0 0 0,0 0 0 0 0,0 0 0 0 0,0 0 0 0 0,0 0 0 0 0,1 0 0 0 0,-1 0 0 0 0,0 0 0 0 0,1 0 0 0 0,-1 0 0 0 0,1 0 0 0 0,-1 0 0 0 0,1 0 0 0 0,-1 0 0 0 0,1 0 0 0 0,-1 0 0 0 0,2 1 0 0 0,-1-2 0 0 0,0 1 0 0 0,-1-1 0 0 0,1 0 0 0 0,0 0 0 0 0,-1 0 0 0 0,1 1 0 0 0,0-1 0 0 0,0 0 0 0 0,-1 0 0 0 0,1 0 0 0 0,0 0 0 0 0,-1 0 0 0 0,1 0 0 0 0,0 0 0 0 0,0-1 0 0 0,-1 1 0 0 0,1 0 0 0 0,0 0 0 0 0,-1 0 0 0 0,2-1 0 0 0,19-13 0 0 0,21-27 0 0 0,-33 30 0 0 0,2 1 0 0 0,19-16 0 0 0,-29 25 0 0 0,0 0 0 0 0,0 1 0 0 0,0-1 0 0 0,0 0 0 0 0,0 1 0 0 0,0-1 0 0 0,0 1 0 0 0,0-1 0 0 0,0 1 0 0 0,0 0 0 0 0,0 0 0 0 0,1-1 0 0 0,-1 1 0 0 0,0 0 0 0 0,0 0 0 0 0,0 0 0 0 0,0 0 0 0 0,1 0 0 0 0,-1 0 0 0 0,0 1 0 0 0,0-1 0 0 0,0 0 0 0 0,0 1 0 0 0,0-1 0 0 0,0 0 0 0 0,0 1 0 0 0,0-1 0 0 0,0 1 0 0 0,0 0 0 0 0,0-1 0 0 0,0 1 0 0 0,0 0 0 0 0,0 0 0 0 0,0-1 0 0 0,-1 1 0 0 0,1 0 0 0 0,0 0 0 0 0,0 0 0 0 0,-1 0 0 0 0,1 0 0 0 0,-1 0 0 0 0,1 0 0 0 0,-1 0 0 0 0,1 0 0 0 0,-1 0 0 0 0,1 2 0 0 0,10 31 0 0 0,-7-21 0 0 0,1-1 0 0 0,8 19 0 0 0,-12-30 0 0 0,0-1 0 0 0,0 1 0 0 0,0 0 0 0 0,0 0 0 0 0,0 0 0 0 0,0-1 0 0 0,0 1 0 0 0,0 0 0 0 0,0-1 0 0 0,0 1 0 0 0,0-1 0 0 0,0 1 0 0 0,1-1 0 0 0,-1 0 0 0 0,0 1 0 0 0,0-1 0 0 0,1 0 0 0 0,-1 0 0 0 0,0 0 0 0 0,0 0 0 0 0,1 0 0 0 0,-1 0 0 0 0,0 0 0 0 0,0 0 0 0 0,1-1 0 0 0,-1 1 0 0 0,0 0 0 0 0,0-1 0 0 0,2 0 0 0 0,-3 1 0 0 0,100-49 0 0 0,-98 48-9 0 0,1 0-1 0 0,0 0 1 0 0,-1 0-1 0 0,1 0 1 0 0,0 1-1 0 0,0-1 1 0 0,0 1-1 0 0,-1-1 1 0 0,1 1 0 0 0,0 0-1 0 0,0 0 1 0 0,0 1-1 0 0,0-1 1 0 0,-1 0-1 0 0,1 1 1 0 0,0 0-1 0 0,4 1 1 0 0,-3 0-44 0 0,-1 0 1 0 0,1 0-1 0 0,-1 0 1 0 0,1 1-1 0 0,-1 0 1 0 0,0-1-1 0 0,0 1 1 0 0,0 0-1 0 0,0 0 1 0 0,-1 1-1 0 0,3 3 1 0 0,-1 0-207 0 0,0-1 1 0 0,0 1 0 0 0,-1 1-1 0 0,0-1 1 0 0,0 0 0 0 0,-1 1-1 0 0,0-1 1 0 0,0 1 0 0 0,-1 0-1 0 0,0 0 1 0 0,0 0 0 0 0,-1 11 0 0 0,-2-12-7592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59:03.23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12 432 10135 0 0,'-1'0'251'0'0,"-7"-5"4"0"0,6 2 247 0 0,2 2-499 0 0,0-1 0 0 0,0 1 0 0 0,0-1 0 0 0,0 1-1 0 0,0-1 1 0 0,0 1 0 0 0,0-1 0 0 0,1 1 0 0 0,-1-1 0 0 0,1 1-1 0 0,-1 0 1 0 0,1-1 0 0 0,-1 1 0 0 0,1-1 0 0 0,0 1 0 0 0,-1 0-1 0 0,2-2 1 0 0,0 1-3 0 0,0 0-1 0 0,0 1 0 0 0,1-1 1 0 0,-1 0-1 0 0,0 1 0 0 0,1-1 1 0 0,-1 1-1 0 0,1 0 0 0 0,0 0 1 0 0,2-1-1 0 0,2-1 5 0 0,26-11 749 0 0,35-11-1 0 0,-25 13 260 0 0,72-11-1 0 0,-115 23-1010 0 0,568-69 606 0 0,963-59 192 0 0,-1319 109-667 0 0,492-37-400 0 0,-132 26 1047 0 0,49 39-137 0 0,0 38-688 0 0,-34-2 56 0 0,-362-32-10 0 0,518 35 0 0 0,-1 29 0 0 0,507 67 2032 0 0,-780-113-1407 0 0,228 17 814 0 0,-15 46-1439 0 0,-667-91-129 0 0,205 41 256 0 0,-128-20-2771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0:46.1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 1417 8287 0 0,'-10'-7'194'0'0,"8"5"-68"0"0,0 1 0 0 0,0-1 0 0 0,0 1 0 0 0,0 0 0 0 0,-1 0 0 0 0,1-1 0 0 0,0 2 0 0 0,-4-2 0 0 0,35-8 1325 0 0,153-5-1271 0 0,-97 10-187 0 0,107-20-1 0 0,625-117 8 0 0,-395 64 0 0 0,-300 47 0 0 0,166-64 0 0 0,-234 72 0 0 0,93-56 0 0 0,46-20-7 0 0,-120 65 730 0 0,67-43 1 0 0,-49 19-420 0 0,127-108 0 0 0,-70 24-304 0 0,-73 67 0 0 0,60-43 0 0 0,-95 85 0 0 0,-32 26-44 0 0,20-16-2292 0 0,40-26 0 0 0,-45 35-1364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0:46.6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23 198 6447 0 0,'-21'-14'756'0'0,"19"13"107"0"0,55-29 254 0 0,-6 12-1107 0 0,92-21-1 0 0,-103 30 44 0 0,302-64 2015 0 0,-311 68-2160 0 0,-14 2 92 0 0,0 1 0 0 0,-1 0 0 0 0,1 1 0 0 0,0 1 0 0 0,-1 0 0 0 0,1 1 0 0 0,15 2 0 0 0,-23-2 0 0 0,1 1 0 0 0,-1-1 0 0 0,-1 1 0 0 0,1 0 0 0 0,0 0 0 0 0,0 1 0 0 0,-1-1 0 0 0,1 1 0 0 0,-1 0 0 0 0,0 0 0 0 0,0 1 0 0 0,0-1 0 0 0,0 1 0 0 0,-1 0 0 0 0,1 0 0 0 0,-1 0 0 0 0,0 0 0 0 0,0 0 0 0 0,-1 1 0 0 0,4 7 0 0 0,-3-5 0 0 0,-1 1 0 0 0,0 0 0 0 0,0 0 0 0 0,-1 0 0 0 0,0 0 0 0 0,0 0 0 0 0,-1 0 0 0 0,0 0 0 0 0,0 0 0 0 0,-1 0 0 0 0,0 0 0 0 0,-4 14 0 0 0,-4 10 0 0 0,-24 54 0 0 0,24-65 0 0 0,4-8 30 0 0,-164 369 1755 0 0,145-326-2937 0 0,23-54 711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0:48.2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1 11975 0 0,'0'0'547'0'0,"7"22"202"0"0,-5-2-39 0 0,-1-1 0 0 0,-1 1 0 0 0,-1 0 0 0 0,-4 28 0 0 0,2-22 508 0 0,0 43 1 0 0,8 42-1455 0 0,-5-109-239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0:49.0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45 10135 0 0,'0'0'231'0'0,"1"-11"308"0"0,-1 8-444 0 0,1 1 0 0 0,-1-1 0 0 0,1 0 0 0 0,-1 1 0 0 0,1-1 0 0 0,0 1 0 0 0,0-1 0 0 0,0 1 0 0 0,2-4 0 0 0,-3 6-4 0 0,1-1 0 0 0,-1 1 0 0 0,0 0 0 0 0,1-1 1 0 0,-1 1-1 0 0,0 0 0 0 0,1-1 0 0 0,-1 1 0 0 0,0 0 0 0 0,1 0 1 0 0,-1 0-1 0 0,0-1 0 0 0,1 1 0 0 0,-1 0 0 0 0,1 0 1 0 0,-1 0-1 0 0,0 0 0 0 0,1 0 0 0 0,-1 0 0 0 0,1-1 0 0 0,-1 1 1 0 0,0 0-1 0 0,1 0 0 0 0,-1 0 0 0 0,1 1 0 0 0,-1-1 0 0 0,1 0 1 0 0,-1 0-1 0 0,0 0 0 0 0,1 0 0 0 0,-1 0 0 0 0,1 1 1 0 0,1 0 74 0 0,0 0 0 0 0,0 1 0 0 0,-1 0 1 0 0,1-1-1 0 0,-1 1 0 0 0,1 0 1 0 0,-1 0-1 0 0,1 0 0 0 0,-1 0 0 0 0,0 0 1 0 0,0 0-1 0 0,0 0 0 0 0,0 0 1 0 0,0 4-1 0 0,6 21 329 0 0,-3 1-1 0 0,0-1 1 0 0,0 41 0 0 0,2 15-409 0 0,-6-57-86 0 0,0-21 0 0 0,0 1 0 0 0,0-1 0 0 0,0 0 0 0 0,0 0 0 0 0,1 0 0 0 0,0 1 0 0 0,0-1 0 0 0,2 5 0 0 0,1-4 0 0 0,-4-6 0 0 0,1 0 0 0 0,-1 0 0 0 0,1 0 0 0 0,0 0 0 0 0,-1 0 0 0 0,1 0 0 0 0,0 0 0 0 0,-1 0 0 0 0,1 0 0 0 0,0 0 0 0 0,-1 0 0 0 0,1 0 0 0 0,-1 0 0 0 0,1-1 0 0 0,0 1 0 0 0,-1 0 0 0 0,1 0 0 0 0,-1-1 0 0 0,1 1 0 0 0,-1 0 0 0 0,1-1 0 0 0,-1 1 0 0 0,1-1 0 0 0,-1 1 0 0 0,1 0 0 0 0,-1-1 0 0 0,1 1 0 0 0,-1-1 0 0 0,0 1 0 0 0,1-1 0 0 0,-1 1 0 0 0,0-1 0 0 0,0 0 0 0 0,1 0 0 0 0,13-18 0 0 0,20-36 0 0 0,-25 39 0 0 0,1 0 0 0 0,0 0 0 0 0,1 1 0 0 0,13-14 0 0 0,-23 28 0 0 0,0 0 0 0 0,0 0 0 0 0,0 0 0 0 0,1 0 0 0 0,-1 0 0 0 0,0 0 0 0 0,0 0 0 0 0,1 0 0 0 0,-1 0 0 0 0,0 1 0 0 0,1-1 0 0 0,-1 0 0 0 0,1 1 0 0 0,-1-1 0 0 0,1 1 0 0 0,-1 0 0 0 0,1-1 0 0 0,-1 1 0 0 0,1 0 0 0 0,-1 0 0 0 0,1 0 0 0 0,-1 0 0 0 0,1 0 0 0 0,-1 0 0 0 0,1 1 0 0 0,-1-1 0 0 0,1 0 0 0 0,-1 1 0 0 0,1-1 0 0 0,-1 1 0 0 0,1-1 0 0 0,-1 1 0 0 0,0 0 0 0 0,1 0 0 0 0,-1 0 0 0 0,0 0 0 0 0,0 0 0 0 0,1 0 0 0 0,-1 0 0 0 0,0 0 0 0 0,0 0 0 0 0,0 0 0 0 0,0 1 0 0 0,-1-1 0 0 0,1 0 0 0 0,0 1 0 0 0,0-1 0 0 0,-1 0 0 0 0,1 1 0 0 0,-1-1 0 0 0,1 3 0 0 0,16 43 55 0 0,-12-28-1005 0 0,2-1 1 0 0,11 24 0 0 0,-14-36-74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0:50.6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314 225 8287 0 0,'0'0'756'0'0,"7"-16"-608"0"0,-2 5 631 0 0,-1-1 0 0 0,-1 1 1 0 0,0-1-1 0 0,-1 1 0 0 0,0-1 0 0 0,-1 0 0 0 0,0 0 0 0 0,-1 0 0 0 0,0 0 0 0 0,-1 0 0 0 0,0 1 0 0 0,-5-21 0 0 0,5 30-678 0 0,0-1-1 0 0,0 1 1 0 0,0 0-1 0 0,0 0 1 0 0,0 0-1 0 0,-1 1 1 0 0,1-1-1 0 0,-1 0 1 0 0,1 0-1 0 0,-1 1 1 0 0,1-1-1 0 0,-1 1 1 0 0,0-1-1 0 0,0 1 1 0 0,0 0-1 0 0,0 0 1 0 0,0-1 0 0 0,0 1-1 0 0,0 1 1 0 0,0-1-1 0 0,0 0 1 0 0,0 1-1 0 0,-1-1 1 0 0,1 1-1 0 0,0-1 1 0 0,0 1-1 0 0,-1 0 1 0 0,1 0-1 0 0,-3 0 1 0 0,-3 1 47 0 0,1 0 0 0 0,0 0 0 0 0,-1 0 0 0 0,1 1 0 0 0,0 0 0 0 0,0 1 0 0 0,-10 4 0 0 0,10-3-66 0 0,1 0 1 0 0,-1 0-1 0 0,1 1 0 0 0,0 0 0 0 0,0 0 1 0 0,1 1-1 0 0,-1-1 0 0 0,1 1 1 0 0,0 0-1 0 0,1 0 0 0 0,-1 1 0 0 0,1 0 1 0 0,1-1-1 0 0,-1 1 0 0 0,1 1 0 0 0,0-1 1 0 0,1 0-1 0 0,0 1 0 0 0,0-1 0 0 0,0 1 1 0 0,0 10-1 0 0,0 14-404 0 0,1 0 1 0 0,2 0-1 0 0,8 57 1 0 0,-8-73-131 0 0,2 5 518 0 0,13 185-280 0 0,-16-180 431 0 0,-1-1 0 0 0,-1 0-1 0 0,-2 0 1 0 0,0 0-1 0 0,-2-1 1 0 0,-10 30-1 0 0,-29 51 627 0 0,10-24-3110 0 0,35-80 2132 0 0,0-1 0 0 0,-1 0-1 0 0,1 0 1 0 0,0 0 0 0 0,0 1-1 0 0,0-1 1 0 0,0 0 0 0 0,0 0-1 0 0,0 0 1 0 0,0 1 0 0 0,0-1 0 0 0,-1 0-1 0 0,1 0 1 0 0,0 0 0 0 0,0 0-1 0 0,0 1 1 0 0,0-1 0 0 0,0 0 0 0 0,-1 0-1 0 0,1 0 1 0 0,0 0 0 0 0,0 0-1 0 0,0 0 1 0 0,-1 0 0 0 0,1 1-1 0 0,0-1 1 0 0,0 0 0 0 0,0 0 0 0 0,-1 0-1 0 0,1 0 1 0 0,0 0 0 0 0,0 0-1 0 0,-1 0 1 0 0,1 0 0 0 0,0 0 0 0 0,0 0-1 0 0,0 0 1 0 0,-1 0 0 0 0,1-1-1 0 0,0 1 1 0 0,0 0 0 0 0,0 0-1 0 0,-1 0 1 0 0,1 0 0 0 0,0 0 0 0 0,0 0-1 0 0,0 0 1 0 0,0 0 0 0 0,-1-1-1 0 0,1 1 1 0 0,-8-9-4077 0 0,7 8 4964 0 0,-9-13-2288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0:51.0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1 120 8287 0 0,'0'0'756'0'0,"16"-18"-469"0"0,-6 12 1171 0 0,1 0 0 0 0,1 0 0 0 0,19-7 0 0 0,76-14 1940 0 0,-51 15-1615 0 0,18-4-435 0 0,-1 0-3350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0:51.4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 13823 0 0,'0'0'675'0'0,"8"-3"38"0"0,-6 6-697 0 0,0 1 0 0 0,0 0 0 0 0,-1-1 0 0 0,1 1 0 0 0,-1 0 0 0 0,0 0 0 0 0,0 0 0 0 0,0 0 0 0 0,1 7 0 0 0,-2-8 19 0 0,6 50 1178 0 0,-2-1 0 0 0,-2 1 0 0 0,-3 0 0 0 0,-13 96 0 0 0,4-67-1277 0 0,10-80-273 0 0,0-24-8966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0:51.9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22 218 13823 0 0,'0'0'315'0'0,"-7"-5"870"0"0,5 3-1069 0 0,1 0 0 0 0,-1-1 0 0 0,1 1 0 0 0,0 0 0 0 0,0 0 0 0 0,-1-1 0 0 0,2 1 0 0 0,-1-1 0 0 0,0 1 0 0 0,0-1 0 0 0,1 1 0 0 0,-1-1 0 0 0,1 0 0 0 0,0 1 0 0 0,0-1 0 0 0,0 0 0 0 0,0 1 0 0 0,0-1 0 0 0,1 1 0 0 0,-1-1 0 0 0,1 0 0 0 0,-1 1 0 0 0,1-1 0 0 0,0 1 0 0 0,2-3-1 0 0,3-10 670 0 0,1 1-1 0 0,1 0 0 0 0,9-14 0 0 0,-6 13-805 0 0,-5 5 24 0 0,0 0 1 0 0,1 0-1 0 0,1 1 1 0 0,8-8-1 0 0,-16 16-1 0 0,0 1 0 0 0,1 0 0 0 0,-1 0 0 0 0,0 0-1 0 0,0-1 1 0 0,0 1 0 0 0,1 0 0 0 0,-1 0 0 0 0,0 0 0 0 0,0 0-1 0 0,1-1 1 0 0,-1 1 0 0 0,0 0 0 0 0,0 0 0 0 0,1 0 0 0 0,-1 0-1 0 0,0 0 1 0 0,1 0 0 0 0,-1 0 0 0 0,0 0 0 0 0,0 0 0 0 0,1 0-1 0 0,-1 0 1 0 0,0 0 0 0 0,1 0 0 0 0,-1 0 0 0 0,0 0 0 0 0,0 0-1 0 0,1 0 1 0 0,-1 0 0 0 0,0 0 0 0 0,0 1 0 0 0,1-1 0 0 0,-1 0-1 0 0,0 0 1 0 0,0 0 0 0 0,1 0 0 0 0,-1 1 0 0 0,0-1 0 0 0,0 0-1 0 0,0 0 1 0 0,1 0 0 0 0,-1 1 0 0 0,0-1 0 0 0,0 0 0 0 0,0 0-1 0 0,0 1 1 0 0,0-1 0 0 0,1 0 0 0 0,-1 0 0 0 0,0 1 0 0 0,0-1-1 0 0,2 10 345 0 0,-1-2-38 0 0,-1 1 0 0 0,0-1 0 0 0,0 0 0 0 0,-1 0 0 0 0,-2 11 1 0 0,-2 22-2846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0:52.7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227 68 10135 0 0,'11'-18'770'0'0,"-7"13"-153"0"0,13-23-1247 0 0,-12 11 5981 0 0,-28 37-3299 0 0,-1 7-1584 0 0,2 2 1 0 0,0 1-1 0 0,2 0 0 0 0,2 2 0 0 0,-19 40 0 0 0,15-20-345 0 0,2 0-1 0 0,-21 94 0 0 0,36-125-120 0 0,1 0 0 0 0,-1 27 0 0 0,4-42-8 0 0,1 0 1 0 0,0 0 0 0 0,1 1-1 0 0,-1-1 1 0 0,1 0 0 0 0,0 0-1 0 0,1 0 1 0 0,0 0 0 0 0,0 0-1 0 0,0 0 1 0 0,0 0 0 0 0,5 7-1 0 0,-4-10-164 0 0,-1-1-1 0 0,1 1 0 0 0,0-1 1 0 0,-1 0-1 0 0,1 0 1 0 0,0 0-1 0 0,0 0 1 0 0,1-1-1 0 0,-1 1 0 0 0,0-1 1 0 0,0 0-1 0 0,1 0 1 0 0,-1 0-1 0 0,1 0 1 0 0,-1 0-1 0 0,1-1 1 0 0,-1 1-1 0 0,1-1 0 0 0,-1 0 1 0 0,1 0-1 0 0,-1-1 1 0 0,1 1-1 0 0,-1-1 1 0 0,1 0-1 0 0,-1 0 0 0 0,1 0 1 0 0,3-2-1 0 0,9-3-853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0:53.1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210 0 11975 0 0,'-8'2'1275'0'0,"1"0"-1057"0"0,1 0-1 0 0,0 0 1 0 0,0 0 0 0 0,0 1-1 0 0,1 0 1 0 0,-1 1 0 0 0,1-1-1 0 0,0 1 1 0 0,-6 4 0 0 0,-4 6 1751 0 0,-23 24 1 0 0,-13 25-1028 0 0,46-56-562 0 0,1 0 1 0 0,0 0 0 0 0,0 0 0 0 0,0 0-1 0 0,1 0 1 0 0,0 1 0 0 0,-4 14 0 0 0,7-19-389 0 0,0-1 0 0 0,-1 0 0 0 0,1 0 0 0 0,0 0 0 0 0,0 1 0 0 0,0-1 1 0 0,1 0-1 0 0,-1 0 0 0 0,0 0 0 0 0,1 0 0 0 0,-1 1 0 0 0,1-1 0 0 0,0 0 0 0 0,0 0 0 0 0,0 0 1 0 0,0 0-1 0 0,0 0 0 0 0,0-1 0 0 0,3 4 0 0 0,-2-3 75 0 0,1 0 0 0 0,-1 0 0 0 0,1 0 0 0 0,0 0-1 0 0,0 0 1 0 0,0-1 0 0 0,0 1 0 0 0,0-1 0 0 0,0 0 0 0 0,0 0 0 0 0,6 1-1 0 0,-1 0-406 0 0,1-1-1 0 0,0 0 1 0 0,16-1-1 0 0,21-5-6310 0 0,-28-1-231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59:04.40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85 46 10135 0 0,'-8'-22'1008'0'0,"10"13"-960"0"0,2 0-48 0 0,4 3 0 0 0,-6 6 0 0 0,0 1 0 0 0,-1-1 0 0 0,1 1 0 0 0,0-1 0 0 0,0 1 0 0 0,0 0 0 0 0,-1 0 0 0 0,1 0 0 0 0,0 0 0 0 0,-1 0 0 0 0,1 0 0 0 0,-1 0 0 0 0,1 0 0 0 0,-1 1 0 0 0,0-1 0 0 0,1 0 0 0 0,-1 1 0 0 0,0-1 0 0 0,0 1 0 0 0,0 0 0 0 0,0-1 0 0 0,0 1 0 0 0,0 2 0 0 0,3 4 0 0 0,0 0 0 0 0,-1 0 0 0 0,4 14 0 0 0,1 20 323 0 0,-2 0 0 0 0,1 79-1 0 0,-6-73 190 0 0,-13 403-216 0 0,-38-1-82 0 0,-5 74-116 0 0,45-388-98 0 0,-13 372 0 0 0,36 137 0 0 0,-28-327 0 0 0,3 61 0 0 0,12-367 0 0 0,2 11 0 0 0,-2 0 0 0 0,-2 30 0 0 0,0-44 0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0:53.6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1 140 13823 0 0,'0'0'1388'0'0,"4"-11"-1264"0"0,-1 2 217 0 0,1-1 0 0 0,-1 1 0 0 0,1 1 0 0 0,1-1 0 0 0,0 0 0 0 0,0 1 0 0 0,1 0 0 0 0,12-14 0 0 0,-15 19-292 0 0,1-1 1 0 0,-1 1-1 0 0,0 0 1 0 0,1 1 0 0 0,0-1-1 0 0,-1 1 1 0 0,1-1 0 0 0,0 1-1 0 0,0 0 1 0 0,0 0-1 0 0,1 1 1 0 0,-1-1 0 0 0,0 1-1 0 0,1 0 1 0 0,-1 0-1 0 0,1 1 1 0 0,-1-1 0 0 0,1 1-1 0 0,-1 0 1 0 0,1 0 0 0 0,5 1-1 0 0,-9-1 12 0 0,0 1 0 0 0,0-1 0 0 0,0 1 0 0 0,0-1 0 0 0,0 1 0 0 0,0 0 0 0 0,0-1 0 0 0,0 1 0 0 0,0 0 0 0 0,0-1 0 0 0,0 1 0 0 0,0 0 0 0 0,-1 0 0 0 0,1 0 0 0 0,0 0 0 0 0,-1 0 0 0 0,1 0 0 0 0,0 0 0 0 0,-1 0 0 0 0,1 0 0 0 0,-1 0 0 0 0,0 0 0 0 0,1 1 0 0 0,-1-1 0 0 0,0 0 0 0 0,0 0 0 0 0,0 0 0 0 0,0 0 0 0 0,0 1 0 0 0,0-1 0 0 0,0 1 0 0 0,0 4-45 0 0,0-1 0 0 0,-1 0 0 0 0,0 1 0 0 0,0-1 0 0 0,-2 6 0 0 0,-3 3 335 0 0,0 0 0 0 0,0 0 0 0 0,-1-1-1 0 0,-1 0 1 0 0,0 0 0 0 0,-1-1 0 0 0,0 0-1 0 0,-1-1 1 0 0,-1 0 0 0 0,-12 11 0 0 0,22-20-238 0 0,1-2-111 0 0,-1 1 1 0 0,1-1-1 0 0,0 1 0 0 0,-1-1 0 0 0,1 1 0 0 0,-1-1 0 0 0,1 0 1 0 0,-1 1-1 0 0,1-1 0 0 0,-1 0 0 0 0,1 1 0 0 0,-1-1 0 0 0,0 0 0 0 0,1 0 1 0 0,-1 1-1 0 0,1-1 0 0 0,-1 0 0 0 0,0 0 0 0 0,1 0 0 0 0,-1 0 1 0 0,1 0-1 0 0,-1 0 0 0 0,-1 0 0 0 0,1 0-22 0 0,0 0-1 0 0,0 0 0 0 0,-1 0 1 0 0,1 0-1 0 0,0 0 1 0 0,-1 0-1 0 0,1-1 0 0 0,0 1 1 0 0,0 0-1 0 0,-1-1 1 0 0,1 1-1 0 0,0-1 0 0 0,0 0 1 0 0,0 1-1 0 0,0-1 1 0 0,0 0-1 0 0,0 1 0 0 0,0-1 1 0 0,0 0-1 0 0,0 0 1 0 0,0 0-1 0 0,0 0 0 0 0,1 0 1 0 0,-1 0-1 0 0,0 0 1 0 0,0 0-1 0 0,1-1 1 0 0,-1 1-1 0 0,1 0 0 0 0,-1 0 1 0 0,1 0-1 0 0,0-1 1 0 0,0 1-1 0 0,-1 0 0 0 0,1-1 1 0 0,0 1-1 0 0,0-2 1 0 0,0 0-74 0 0,-1-1-215 0 0,1 0 0 0 0,-1 0 0 0 0,1 0 1 0 0,0-1-1 0 0,0 1 0 0 0,1 0 0 0 0,-1 0 0 0 0,1 0 0 0 0,0 0 0 0 0,0 0 0 0 0,1 0 0 0 0,2-6 0 0 0,3-3-1658 0 0,0 1-1 0 0,11-16 1 0 0,-11 19 1008 0 0,8-14-1088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0:54.0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8287 0 0,'0'0'382'0'0,"20"20"279"0"0,-18-17-300 0 0,0 0 0 0 0,0 1 0 0 0,0-1 0 0 0,0 1 0 0 0,0 0 0 0 0,-1-1 1 0 0,0 1-1 0 0,0 0 0 0 0,0 0 0 0 0,0 0 0 0 0,-1 0 0 0 0,1 0 0 0 0,-1 0 0 0 0,0 0 0 0 0,0 0 0 0 0,-1 5 0 0 0,-2 10 465 0 0,0-1-1 0 0,-8 23 0 0 0,5-18 482 0 0,2-11-1152 0 0,4-12-155 0 0,0 0 0 0 0,-1 0 1 0 0,1 0-1 0 0,0 1 0 0 0,0-1 1 0 0,0 0-1 0 0,0 0 0 0 0,0 0 0 0 0,0 1 1 0 0,0-1-1 0 0,-1 0 0 0 0,1 0 0 0 0,0 1 1 0 0,0-1-1 0 0,0 0 0 0 0,0 0 1 0 0,0 1-1 0 0,0-1 0 0 0,0 0 0 0 0,0 0 1 0 0,0 0-1 0 0,0 1 0 0 0,0-1 0 0 0,0 0 1 0 0,0 0-1 0 0,0 1 0 0 0,1-1 1 0 0,-1 0-1 0 0,0 0 0 0 0,0 1 0 0 0,0-1 1 0 0,0 0-1 0 0,0 0 0 0 0,0 0 0 0 0,1 1 1 0 0,-1-1-1 0 0,0 0 0 0 0,0 0 1 0 0,0 0-1 0 0,0 0 0 0 0,1 1 0 0 0,-1-1 1 0 0,0 0-1 0 0,0 0 0 0 0,1 0 0 0 0,-1 0 1 0 0,0 0-1 0 0,0 0 0 0 0,0 0 1 0 0,1 0-1 0 0,-1 0 0 0 0,0 0 0 0 0,0 0 1 0 0,1 0-1 0 0,-1 0 0 0 0,0 0 0 0 0,0 0 1 0 0,1 0-1 0 0,-1 0 0 0 0,0 0 1 0 0,0 0-1 0 0,1 0 0 0 0,-1 0 0 0 0,0 0 1 0 0,0 0-1 0 0,0 0 0 0 0,1 0 0 0 0,-1-1 1 0 0,12-4-3 0 0,-4-1 2 0 0,-1 0 0 0 0,1 0 0 0 0,-1-1 0 0 0,0 1 0 0 0,-1-1 0 0 0,0-1 0 0 0,0 0 0 0 0,0 1 0 0 0,-1-2 0 0 0,7-13 0 0 0,22-30 0 0 0,-33 54 93 0 0,0 0-1 0 0,0 0 1 0 0,-1 0-1 0 0,1 0 1 0 0,0 0-1 0 0,-1 0 0 0 0,1 0 1 0 0,-1 0-1 0 0,0 0 1 0 0,0 0-1 0 0,0 5 1 0 0,2 5 680 0 0,1 11-608 0 0,-3-22-165 0 0,0 0 0 0 0,0-1 0 0 0,0 1 0 0 0,0 0 0 0 0,0-1 0 0 0,0 1 0 0 0,0 0 0 0 0,1-1 0 0 0,-1 1 0 0 0,0 0 0 0 0,0-1 0 0 0,1 1 0 0 0,-1-1 0 0 0,0 1 0 0 0,1-1 0 0 0,-1 1 0 0 0,1 0 0 0 0,-1-1 0 0 0,1 0 0 0 0,-1 1 0 0 0,1-1 0 0 0,-1 1 0 0 0,1-1 0 0 0,-1 1 0 0 0,1-1 0 0 0,-1 0 0 0 0,1 0 0 0 0,0 1 0 0 0,-1-1 0 0 0,1 0 0 0 0,0 0 0 0 0,-1 0 0 0 0,1 0 0 0 0,0 1 0 0 0,-1-1 0 0 0,1 0 0 0 0,0 0 0 0 0,-1 0 0 0 0,1 0 0 0 0,0-1 0 0 0,-1 1 0 0 0,1 0 0 0 0,0 0 0 0 0,-1 0 0 0 0,1 0 0 0 0,0-1 0 0 0,-1 1 0 0 0,1-1 0 0 0,3 0 0 0 0,-1-1 0 0 0,1 1 0 0 0,-1-1 0 0 0,0 0 0 0 0,1 0 0 0 0,2-4 0 0 0,27-26 0 0 0,-24 21 0 0 0,1 1 0 0 0,0 0 0 0 0,0 1 0 0 0,1 0 0 0 0,0 1 0 0 0,1 0 0 0 0,18-9 0 0 0,-29 16 27 0 0,1 0 1 0 0,0 0-1 0 0,0 1 0 0 0,0-1 0 0 0,0 1 0 0 0,0-1 0 0 0,0 1 1 0 0,0 0-1 0 0,0-1 0 0 0,0 1 0 0 0,0 0 0 0 0,0 0 0 0 0,-1 1 1 0 0,1-1-1 0 0,0 0 0 0 0,0 1 0 0 0,0-1 0 0 0,0 1 0 0 0,0 0 1 0 0,0-1-1 0 0,0 1 0 0 0,-1 0 0 0 0,1 0 0 0 0,0 0 0 0 0,-1 0 1 0 0,1 1-1 0 0,-1-1 0 0 0,1 0 0 0 0,-1 1 0 0 0,1-1 0 0 0,-1 1 1 0 0,0-1-1 0 0,0 1 0 0 0,2 2 0 0 0,1 6 212 0 0,1-1 0 0 0,-1 1 0 0 0,-1 1-1 0 0,0-1 1 0 0,2 14 0 0 0,1 0-575 0 0,-3-12 332 0 0,-2-10 22 0 0,5 4-233 0 0,1-2-4844 0 0,-1-6-1761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0:54.4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73 226 11975 0 0,'0'0'256'0'0,"-2"11"64"0"0,-1 4 0 0 0,0 1 32 0 0,-1 0-288 0 0,-2-2-64 0 0,0-1 0 0 0,1 0 0 0 0,-1 0 424 0 0,0-1 72 0 0,2-1 16 0 0,-1-2 0 0 0,1-2-416 0 0</inkml:trace>
  <inkml:trace contextRef="#ctx0" brushRef="#br0" timeOffset="1">0 0 11975 0 0,'0'0'3352'0'0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0:54.8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 51 11975 0 0,'-3'11'576'0'0,"-59"218"4248"0"0,61-228-4793 0 0,1 0 0 0 0,0 1 0 0 0,-1-1 0 0 0,1 0 0 0 0,0 0 0 0 0,0 1 0 0 0,-1-1 0 0 0,1 0 0 0 0,0 1 0 0 0,0-1 0 0 0,0 0 0 0 0,1 0 0 0 0,-1 1-1 0 0,1 1 1 0 0,-1-3 2 0 0,0 0 0 0 0,0 0 0 0 0,1 0 0 0 0,-1 0 0 0 0,0 0 0 0 0,1 0 0 0 0,-1 0 0 0 0,0 1 0 0 0,1-1 0 0 0,-1 0 0 0 0,0 0 0 0 0,1 0 0 0 0,-1 0 0 0 0,0 0 0 0 0,1-1 0 0 0,-1 1 0 0 0,0 0 0 0 0,1 0 0 0 0,-1 0 0 0 0,0 0 0 0 0,1 0 0 0 0,-1 0 0 0 0,0 0 0 0 0,0-1 0 0 0,1 1 0 0 0,-1 0 0 0 0,0 0 0 0 0,1 0 0 0 0,-1-1 0 0 0,0 1 0 0 0,0 0 0 0 0,1-1 0 0 0,28-30 462 0 0,2-15-495 0 0,-23 32 0 0 0,1 1 0 0 0,0 0 0 0 0,1 0 0 0 0,0 1 0 0 0,1 1 0 0 0,21-18 0 0 0,-29 26 0 0 0,-2 2 0 0 0,1 0 0 0 0,-1 0 0 0 0,0 0 0 0 0,1 0 0 0 0,-1 0 0 0 0,1 1 0 0 0,-1-1 0 0 0,1 0 0 0 0,-1 1 0 0 0,1-1 0 0 0,0 1 0 0 0,-1 0 0 0 0,1-1 0 0 0,0 1 0 0 0,-1 0 0 0 0,3 0 0 0 0,-1 0 0 0 0,-1 0 0 0 0,0 0 0 0 0,0 1 0 0 0,1-1 0 0 0,-1 1 0 0 0,0-1 0 0 0,0 1 0 0 0,0 0 0 0 0,0 0 0 0 0,0 0 0 0 0,0 0 0 0 0,0 0 0 0 0,0 0 0 0 0,0 1 0 0 0,-1-1 0 0 0,1 0 0 0 0,0 1 0 0 0,-1 0 0 0 0,1-1 0 0 0,-1 1 0 0 0,0 0 0 0 0,2 3 0 0 0,7 7 0 0 0,-3-7 0 0 0,-1 0 0 0 0,1 0 0 0 0,0 0 0 0 0,0-1 0 0 0,1 0 0 0 0,-1-1 0 0 0,1 1 0 0 0,0-1 0 0 0,-1-1 0 0 0,1 1 0 0 0,1-2 0 0 0,-1 1 0 0 0,0-1 0 0 0,0 0 0 0 0,1 0 0 0 0,-1-1 0 0 0,0-1 0 0 0,1 1 0 0 0,-1-1 0 0 0,0-1 0 0 0,10-2 0 0 0,-10 2 16 0 0,-1-1 0 0 0,1 0 0 0 0,-1 0-1 0 0,0 0 1 0 0,0-1 0 0 0,0-1 0 0 0,0 1 0 0 0,-1-1-1 0 0,1 0 1 0 0,-1 0 0 0 0,-1-1 0 0 0,1 0 0 0 0,-1 0 0 0 0,0 0-1 0 0,0 0 1 0 0,-1-1 0 0 0,0 0 0 0 0,0 0 0 0 0,0 0-1 0 0,-1-1 1 0 0,0 1 0 0 0,-1-1 0 0 0,1 0 0 0 0,-1 1-1 0 0,-1-1 1 0 0,0 0 0 0 0,1-10 0 0 0,-2 17 31 0 0,-1 0 1 0 0,1 0-1 0 0,0 0 1 0 0,0 0-1 0 0,0 0 1 0 0,-1 0-1 0 0,1 0 1 0 0,0 1 0 0 0,-1-1-1 0 0,1 0 1 0 0,-1 0-1 0 0,1 0 1 0 0,-1 0-1 0 0,1 1 1 0 0,-1-1-1 0 0,0 0 1 0 0,1 1-1 0 0,-1-1 1 0 0,0 0-1 0 0,1 1 1 0 0,-1-1-1 0 0,0 1 1 0 0,0-1-1 0 0,0 1 1 0 0,0 0-1 0 0,0-1 1 0 0,1 1-1 0 0,-1 0 1 0 0,0-1-1 0 0,0 1 1 0 0,0 0-1 0 0,0 0 1 0 0,0 0-1 0 0,0 0 1 0 0,-2 0-1 0 0,0 0-60 0 0,-1 0 0 0 0,0 0 0 0 0,1 0 0 0 0,-1 1 0 0 0,0-1-1 0 0,1 1 1 0 0,-6 2 0 0 0,5-1 8 0 0,0 0 0 0 0,0 0 0 0 0,1 0 0 0 0,-1 1 0 0 0,0 0 0 0 0,1-1 0 0 0,0 1 0 0 0,0 0 0 0 0,0 1 0 0 0,0-1 0 0 0,0 1 0 0 0,-3 4 0 0 0,5-6 63 0 0,0 0 0 0 0,0 0 0 0 0,0 0 0 0 0,0 0 0 0 0,0 0-1 0 0,1 1 1 0 0,-1-1 0 0 0,0 0 0 0 0,1 0 0 0 0,0 1 0 0 0,-1-1 0 0 0,1 0 0 0 0,0 1 0 0 0,0-1-1 0 0,1 0 1 0 0,-1 1 0 0 0,0-1 0 0 0,1 0 0 0 0,-1 0 0 0 0,1 1 0 0 0,0-1 0 0 0,0 0 0 0 0,0 0-1 0 0,0 0 1 0 0,1 2 0 0 0,6 5-50 0 0,-1 0 0 0 0,1-1 0 0 0,1 0 0 0 0,0-1 0 0 0,0 0 0 0 0,0 0 0 0 0,14 7 0 0 0,-7-5-635 0 0,24 21-1 0 0,-35-26 615 0 0,-1 0 0 0 0,0 1 0 0 0,0-1 0 0 0,0 1 1 0 0,0 0-1 0 0,-1 0 0 0 0,0 0 0 0 0,0 1 0 0 0,3 6 0 0 0,-3-1 124 0 0,0-1 0 0 0,-1 1-1 0 0,0 0 1 0 0,-1-1 0 0 0,0 1-1 0 0,-1 0 1 0 0,0 0 0 0 0,-1 0-1 0 0,0 0 1 0 0,0 0 0 0 0,-1 0-1 0 0,-1-1 1 0 0,0 1 0 0 0,0-1-1 0 0,-1 0 1 0 0,-8 16 0 0 0,7-15 27 0 0,-1 0 1 0 0,-1-1 0 0 0,0 1-1 0 0,0-1 1 0 0,-1-1-1 0 0,0 1 1 0 0,0-2-1 0 0,-1 1 1 0 0,-1-1-1 0 0,1 0 1 0 0,-1-1-1 0 0,0 0 1 0 0,-1-1 0 0 0,-17 9-1 0 0,27-15-157 0 0,-1 1-1 0 0,1-1 1 0 0,-1 1-1 0 0,1-1 1 0 0,-1 1-1 0 0,1-1 1 0 0,-1 0-1 0 0,1 0 1 0 0,-1 0-1 0 0,1 0 1 0 0,-1 0-1 0 0,1 0 1 0 0,-1 0-1 0 0,1 0 1 0 0,-1-1-1 0 0,1 1 1 0 0,-1 0-1 0 0,1-1 1 0 0,-1 0-1 0 0,1 1 1 0 0,0-1 0 0 0,-1 0-1 0 0,1 1 1 0 0,-3-3-1 0 0,3 1-285 0 0,0 1 1 0 0,-1-1-1 0 0,1 0 1 0 0,0 1-1 0 0,0-1 0 0 0,0 0 1 0 0,0 0-1 0 0,0 0 0 0 0,0 0 1 0 0,1 0-1 0 0,-2-3 0 0 0,-2-12-7544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0:55.2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21 15663 0 0,'7'-8'1418'0'0,"-6"8"-1245"0"0,1-2-84 0 0,0 1 1 0 0,0 0-1 0 0,0-1 1 0 0,0 1-1 0 0,0 0 0 0 0,0 0 1 0 0,0 0-1 0 0,1 0 1 0 0,-1 1-1 0 0,5-2 1 0 0,-6 3 87 0 0,1 0 0 0 0,0 0 0 0 0,-1 0 1 0 0,1 0-1 0 0,0 1 0 0 0,-1-1 0 0 0,1 0 0 0 0,-1 1 0 0 0,0-1 1 0 0,0 1-1 0 0,1-1 0 0 0,-1 1 0 0 0,0 0 0 0 0,0 0 0 0 0,-1-1 1 0 0,1 1-1 0 0,0 0 0 0 0,0 0 0 0 0,-1 0 0 0 0,1 0 0 0 0,-1 0 1 0 0,0 0-1 0 0,0 0 0 0 0,1 0 0 0 0,-1 0 0 0 0,0 0 0 0 0,-1 3 0 0 0,0 9-93 0 0,0 0-1 0 0,-7 25 0 0 0,6-28-12 0 0,-11 44-1323 0 0,13-54-184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0:55.7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50 13823 0 0,'0'0'672'0'0,"4"-11"168"0"0,-1 0 984 0 0,1 1 416 0 0,1 0-2240 0 0,3 3-11368 0 0</inkml:trace>
  <inkml:trace contextRef="#ctx0" brushRef="#br0" timeOffset="1">353 127 13823 0 0,'0'0'630'0'0,"0"2"-13"0"0,-2 11-342 0 0,1 0 0 0 0,0 0 0 0 0,1 14 0 0 0,0-11 606 0 0,0-1 1 0 0,-4 22 0 0 0,3-32-489 0 0,0 0-1 0 0,1 1 1 0 0,-1-1-1 0 0,1 0 1 0 0,1 7-1 0 0,-1 4 352 0 0,2-15-600 0 0,1-1 0 0 0,-1 0 0 0 0,0 0 0 0 0,0 0 0 0 0,0 0 0 0 0,0 0 0 0 0,0-1 0 0 0,0 1 0 0 0,3-1 0 0 0,7-5-122 0 0,-1 0 1 0 0,1 0-1 0 0,-1-1 0 0 0,0-1 1 0 0,-1 0-1 0 0,0 0 1 0 0,10-11-1 0 0,-10 9-24 0 0,0 1 0 0 0,1 0 0 0 0,0 1 0 0 0,0 0 0 0 0,1 1 0 0 0,16-8 0 0 0,-25 13 43 0 0,0 1 0 0 0,1 0 0 0 0,-1 0 0 0 0,0 0 0 0 0,0 1 0 0 0,1-1 0 0 0,-1 1 0 0 0,0 0 0 0 0,1 0 0 0 0,-1 0 0 0 0,0 0 0 0 0,1 0 0 0 0,-1 1 0 0 0,0-1 0 0 0,1 1 0 0 0,-1 0-1 0 0,0 0 1 0 0,0 0 0 0 0,0 1 0 0 0,0-1 0 0 0,0 1 0 0 0,0-1 0 0 0,0 1 0 0 0,5 4 0 0 0,0 3 130 0 0,0 0-1 0 0,-1 0 1 0 0,0 1 0 0 0,0 0-1 0 0,9 17 1 0 0,-14-23-402 0 0,0-1-1 0 0,0 0 1 0 0,0 0-1 0 0,1 0 1 0 0,-1 0-1 0 0,1-1 1 0 0,0 1-1 0 0,0-1 1 0 0,0 0 0 0 0,0 1-1 0 0,0-1 1 0 0,1 0-1 0 0,-1-1 1 0 0,1 1-1 0 0,-1-1 1 0 0,1 1-1 0 0,-1-1 1 0 0,1 0-1 0 0,0-1 1 0 0,0 1 0 0 0,-1-1-1 0 0,1 1 1 0 0,0-1-1 0 0,0 0 1 0 0,0 0-1 0 0,5-2 1 0 0,3-2-1304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0:56.1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45 15663 0 0,'0'0'762'0'0,"7"-10"48"0"0,-3 7-685 0 0,0-1 0 0 0,1 1-1 0 0,-1 0 1 0 0,1 0 0 0 0,0 0 0 0 0,0 1-1 0 0,0 0 1 0 0,0 0 0 0 0,1 0 0 0 0,-1 1-1 0 0,0 0 1 0 0,1 0 0 0 0,7-1-1 0 0,2 1 728 0 0,0 0-1 0 0,0 1 1 0 0,25 2-1 0 0,-24 1-660 0 0,0 1 1 0 0,0 1-1 0 0,0 0 0 0 0,-1 1 0 0 0,0 0 0 0 0,0 1 1 0 0,-1 1-1 0 0,23 16 0 0 0,-6-2 295 0 0,-1 3 1 0 0,41 42-1 0 0,-52-47-481 0 0,-1 1 0 0 0,-1 1 0 0 0,-1 1-1 0 0,-1 0 1 0 0,-1 1 0 0 0,-2 0 0 0 0,0 1 0 0 0,-1 1-1 0 0,-1 0 1 0 0,-2 0 0 0 0,0 1 0 0 0,-2 0 0 0 0,-1 0-1 0 0,1 33 1 0 0,-6-43 238 0 0,0 1 0 0 0,-2 0 0 0 0,0-1 1 0 0,-1 1-1 0 0,-1-1 0 0 0,0 0 0 0 0,-14 32 0 0 0,8-26-263 0 0,-1 0-1 0 0,-1-1 1 0 0,-1-1-1 0 0,-31 40 1 0 0,36-51-424 0 0,-1-1 1 0 0,1 0 0 0 0,-1-1-1 0 0,-1 0 1 0 0,-10 7 0 0 0,-5-1-580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1:28.2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271 1451 10135 0 0,'-2'-6'491'0'0,"3"2"-464"0"0,-1 0 0 0 0,2 0 0 0 0,-1-1 0 0 0,0 1 0 0 0,1 0 0 0 0,0 0 0 0 0,-1 0 0 0 0,2 1 0 0 0,-1-1 0 0 0,0 0 0 0 0,1 1-1 0 0,0 0 1 0 0,-1-1 0 0 0,1 1 0 0 0,1 0 0 0 0,-1 0 0 0 0,0 1 0 0 0,1-1 0 0 0,-1 1 0 0 0,1 0 0 0 0,0 0 0 0 0,7-3 0 0 0,9-3-51 0 0,0 0 1 0 0,1 2-1 0 0,27-6 1 0 0,-32 8 62 0 0,467-84-129 0 0,6 28 1088 0 0,-408 50-426 0 0,323-38 36 0 0,-40-4-608 0 0,-128 16 0 0 0,397-47 0 0 0,-208 29 0 0 0,528-98 0 0 0,-7-34 0 0 0,-744 143 0 0 0,282-53 0 0 0,-229 53 0 0 0,158-25 0 0 0,326-21 1440 0 0,-89 26-986 0 0,-82 7-300 0 0,-307 30-154 0 0,113-7 0 0 0,-139 13 0 0 0,52-1 0 0 0,234 27 0 0 0,-312 19 0 0 0,-143-15 0 0 0,-9 2 0 0 0,101 33 0 0 0,-91-23 0 0 0,178 72 0 0 0,-206-75 0 0 0,-2 3 0 0 0,57 42 0 0 0,-93-63 0 0 0,19 15 0 0 0,-1 1 0 0 0,26 29 0 0 0,-12-11 0 0 0,16 18 0 0 0,51 73 0 0 0,-53-63 0 0 0,-12-14 0 0 0,-1 1 0 0 0,-3 2 0 0 0,36 84 0 0 0,52 175 0 0 0,-88-224 0 0 0,126 488-1384 0 0,-70-84 811 0 0,-67-357 538 0 0,103 874 911 0 0,-123-1007-873 0 0,63 586 1110 0 0,77 640-1113 0 0,-124-655 142 0 0,-9-154 159 0 0,-2-332 749 0 0,2 64-495 0 0,-7-137-497 0 0,-1-1-1 0 0,0 0 1 0 0,-1 0 0 0 0,0 0-1 0 0,-1 0 1 0 0,-1 0-1 0 0,0-1 1 0 0,0 1 0 0 0,-1-1-1 0 0,-1 0 1 0 0,0 0-1 0 0,0-1 1 0 0,-1 0 0 0 0,0 0-1 0 0,-1 0 1 0 0,0-1-1 0 0,0 0 1 0 0,-1-1 0 0 0,0 0-1 0 0,-1 0 1 0 0,0-1-1 0 0,0 0 1 0 0,-1-1 0 0 0,-18 9-1 0 0,-50 15 110 0 0,-1-3-1 0 0,0-4 1 0 0,-85 13-1 0 0,-254 21-260 0 0,367-51 130 0 0,-1955 186 2012 0 0,1326-152-2048 0 0,-372 30 0 0 0,-87 48 1138 0 0,258-25-1335 0 0,-70-8-205 0 0,450-41 1746 0 0,-1190 145-1179 0 0,956-105-165 0 0,460-63 0 0 0,-38 4 0 0 0,307-24 0 0 0,-571 35 0 0 0,386-32 0 0 0,117 1 0 0 0,0-4 0 0 0,-119-13 0 0 0,187 10 0 0 0,-5 1 0 0 0,0 0 0 0 0,0-2 0 0 0,0 0 0 0 0,0 0 0 0 0,1-1 0 0 0,-1 0 0 0 0,-15-9 0 0 0,21 8 63 0 0,1 0 0 0 0,-1-1 0 0 0,1 1 0 0 0,0-2 0 0 0,0 1 0 0 0,1 0 0 0 0,0-1 0 0 0,0 0 0 0 0,1 0 0 0 0,-1 0 0 0 0,1 0 0 0 0,-2-11-1 0 0,-3-12 503 0 0,-6-56-1 0 0,9 52-463 0 0,-33-252-101 0 0,-3-518 0 0 0,44 633 170 0 0,16-529 1543 0 0,-8 21-1562 0 0,-30 0-136 0 0,12 482-16 0 0,4 91 1 0 0,-7-518 0 0 0,16 466 0 0 0,50-304 0 0 0,10 157 0 0 0,27-143 0 0 0,-32-35-2920 0 0,-57 433 872 0 0,1 3-6144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1:43.4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185 43 6447 0 0,'0'0'3152'0'0,"20"-15"308"0"0,9-11-1141 0 0,-28 25-1440 0 0,-17 15 655 0 0,0-3-953 0 0,-1 0 0 0 0,-21 9 1 0 0,18-10-651 0 0,-25 17 1 0 0,39-23 71 0 0,1 0 0 0 0,-1 1 0 0 0,1 0-1 0 0,0 0 1 0 0,1 0 0 0 0,-1 0 0 0 0,1 1-1 0 0,-6 9 1 0 0,10-14-3 0 0,-1 0 0 0 0,1 0 0 0 0,0 0 0 0 0,-1 1 0 0 0,1-1 0 0 0,0 0 0 0 0,0 0 0 0 0,0 1 0 0 0,0-1 0 0 0,0 0 0 0 0,0 0 0 0 0,0 0 0 0 0,0 1 0 0 0,1-1 0 0 0,-1 0 0 0 0,0 0 0 0 0,1 0 0 0 0,-1 0 0 0 0,1 1 0 0 0,-1-1 0 0 0,1 0 0 0 0,0 0 0 0 0,-1 0 0 0 0,1 0 0 0 0,0 0 0 0 0,1 0 0 0 0,21 20 0 0 0,10-3 0 0 0,-25-14 0 0 0,-1 0 0 0 0,1 0 0 0 0,-1 1 0 0 0,0 0 0 0 0,10 8 0 0 0,-14-9 9 0 0,1 0 0 0 0,-1 1 0 0 0,0-1-1 0 0,0 0 1 0 0,0 1 0 0 0,0 0 0 0 0,-1 0 0 0 0,0 0 0 0 0,0 0-1 0 0,0 0 1 0 0,-1 0 0 0 0,0 0 0 0 0,0 1 0 0 0,0-1-1 0 0,0 0 1 0 0,-1 1 0 0 0,0-1 0 0 0,0 0 0 0 0,-1 1-1 0 0,-1 8 1 0 0,-1-1 224 0 0,0-1 0 0 0,-1 1 0 0 0,0-1 0 0 0,-1 0 0 0 0,-1 0-1 0 0,0 0 1 0 0,-11 15 0 0 0,15-24-144 0 0,0 0-1 0 0,-1 1 1 0 0,1-1 0 0 0,-1-1-1 0 0,0 1 1 0 0,0 0 0 0 0,0-1-1 0 0,0 1 1 0 0,0-1 0 0 0,0 0-1 0 0,-1 0 1 0 0,1 0-1 0 0,-7 2 1 0 0,8-4-74 0 0,0 1-1 0 0,0-1 1 0 0,0 0-1 0 0,0 0 1 0 0,0 0-1 0 0,-1 0 1 0 0,1 0-1 0 0,0 0 1 0 0,0 0-1 0 0,0-1 1 0 0,0 1-1 0 0,1-1 0 0 0,-1 1 1 0 0,0-1-1 0 0,0 0 1 0 0,0 0-1 0 0,0 0 1 0 0,1 0-1 0 0,-1 0 1 0 0,0 0-1 0 0,1 0 1 0 0,-1 0-1 0 0,1-1 1 0 0,-1 1-1 0 0,1-1 1 0 0,0 1-1 0 0,-3-4 1 0 0,0 0-353 0 0,1 0-1 0 0,-1-1 1 0 0,1 1 0 0 0,-1-1 0 0 0,2 0 0 0 0,-1 0 0 0 0,1 0-1 0 0,-1 0 1 0 0,2-1 0 0 0,-3-7 0 0 0,4 8-360 0 0,0 0 0 0 0,0 0 0 0 0,0 0 0 0 0,1 0 0 0 0,0 1 0 0 0,0-1 0 0 0,3-8 0 0 0,1-3-1349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1:43.9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0 189 8287 0 0,'0'0'191'0'0,"19"-2"444"0"0,12-3-250 0 0,-18 3 186 0 0,-1 0-1 0 0,1-1 1 0 0,-1 0 0 0 0,0-1-1 0 0,13-6 1 0 0,-21 8-462 0 0,-1 0 1 0 0,1 0-1 0 0,-1 0 0 0 0,0 0 1 0 0,0-1-1 0 0,0 0 0 0 0,-1 1 1 0 0,1-1-1 0 0,0 0 0 0 0,-1 0 1 0 0,0 0-1 0 0,0-1 0 0 0,0 1 1 0 0,0-1-1 0 0,0 1 0 0 0,-1-1 1 0 0,0 1-1 0 0,0-1 0 0 0,0 0 1 0 0,0 0-1 0 0,1-5 0 0 0,-1 0-109 0 0,0 7 0 0 0,0-1 0 0 0,-1 1 0 0 0,1-1 0 0 0,-1 1 0 0 0,0-1 0 0 0,0 1 0 0 0,0-1 0 0 0,0 1 0 0 0,0-1 0 0 0,-1 1 0 0 0,1-1 0 0 0,-1 1 0 0 0,1-1 0 0 0,-1 1 0 0 0,0-1 0 0 0,0 1 0 0 0,0 0 0 0 0,-2-4 0 0 0,1 4 26 0 0,1 0 1 0 0,0 0-1 0 0,-1 0 0 0 0,0 1 0 0 0,1-1 1 0 0,-1 0-1 0 0,0 1 0 0 0,0-1 0 0 0,0 1 0 0 0,1 0 1 0 0,-2 0-1 0 0,1-1 0 0 0,0 1 0 0 0,0 0 1 0 0,0 1-1 0 0,0-1 0 0 0,-1 0 0 0 0,1 1 0 0 0,0-1 1 0 0,-1 1-1 0 0,1 0 0 0 0,0 0 0 0 0,-1 0 1 0 0,1 0-1 0 0,0 0 0 0 0,-1 0 0 0 0,1 1 0 0 0,0-1 1 0 0,-1 1-1 0 0,1-1 0 0 0,0 1 0 0 0,-3 2 1 0 0,0-1 45 0 0,0 0 1 0 0,0 1 0 0 0,1-1-1 0 0,0 1 1 0 0,-1 0 0 0 0,1 1-1 0 0,0-1 1 0 0,0 1 0 0 0,1-1-1 0 0,-1 1 1 0 0,1 0 0 0 0,0 1-1 0 0,-4 6 1 0 0,3-3-23 0 0,1 0-1 0 0,0 0 1 0 0,1 0 0 0 0,0 0-1 0 0,0 1 1 0 0,1-1 0 0 0,0 0-1 0 0,0 18 1 0 0,1-23 27 0 0,0 1 0 0 0,0 0 0 0 0,1 0-1 0 0,-1 0 1 0 0,1-1 0 0 0,0 1 0 0 0,0 0-1 0 0,0-1 1 0 0,1 1 0 0 0,-1-1 0 0 0,1 1 0 0 0,0-1-1 0 0,0 0 1 0 0,0 0 0 0 0,0 1 0 0 0,0-1 0 0 0,1-1-1 0 0,-1 1 1 0 0,1 0 0 0 0,0-1 0 0 0,0 1-1 0 0,4 1 1 0 0,-5-3-149 0 0,1 0 0 0 0,-1 0 0 0 0,1-1-1 0 0,0 0 1 0 0,-1 1 0 0 0,1-1 0 0 0,0 0 0 0 0,-1 0-1 0 0,1 0 1 0 0,-1-1 0 0 0,1 1 0 0 0,0-1-1 0 0,-1 1 1 0 0,1-1 0 0 0,-1 0 0 0 0,1 0 0 0 0,-1 0-1 0 0,1 0 1 0 0,3-3 0 0 0,3-2-259 0 0,0 1-1 0 0,0-1 1 0 0,12-13 0 0 0,-7 5-3706 0 0,0 0-1381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54:02.83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294 1 11975 0 0,'0'0'267'0'0,"-7"4"368"0"0,-33 10-430 0 0,-70 38 0 0 0,90-40-205 0 0,1 0 0 0 0,-24 20 0 0 0,38-27 0 0 0,0-1 0 0 0,0 1 0 0 0,0 0 0 0 0,1 0 0 0 0,0 0 0 0 0,0 1 0 0 0,0-1 0 0 0,1 1 0 0 0,-1 0 0 0 0,1 0 0 0 0,1 1 0 0 0,-4 8 0 0 0,6-12 28 0 0,0-1 0 0 0,-1 1 0 0 0,1 0 0 0 0,0-1 0 0 0,0 1-1 0 0,0-1 1 0 0,1 1 0 0 0,-1 0 0 0 0,1-1 0 0 0,-1 1 0 0 0,1-1-1 0 0,0 1 1 0 0,0-1 0 0 0,0 1 0 0 0,0-1 0 0 0,0 0 0 0 0,1 0 0 0 0,-1 1-1 0 0,1-1 1 0 0,-1 0 0 0 0,1 0 0 0 0,0 0 0 0 0,4 3 0 0 0,3 2 244 0 0,2 0 0 0 0,-1 0 0 0 0,23 10 0 0 0,2 2 11 0 0,-28-15-283 0 0,-6-3 0 0 0,1 0 0 0 0,0 0 0 0 0,-1 0 0 0 0,1 0 0 0 0,0 1 0 0 0,-1-1 0 0 0,0 0 0 0 0,1 1 0 0 0,-1-1 0 0 0,0 1 0 0 0,0 0 0 0 0,0-1 0 0 0,0 1 0 0 0,0 0 0 0 0,0 0 0 0 0,0-1 0 0 0,-1 1 0 0 0,1 3 0 0 0,1 0 0 0 0,-1 0 0 0 0,1 0 0 0 0,-2 0 0 0 0,1 0 0 0 0,0 1 0 0 0,-1-1 0 0 0,0 0 0 0 0,0 1 0 0 0,-1-1 0 0 0,0 0 0 0 0,0 0 0 0 0,0 0 0 0 0,0 0 0 0 0,-1 1 0 0 0,-3 6 0 0 0,3-6 0 0 0,-1-1 0 0 0,1 0 0 0 0,-1 0 0 0 0,0 0 0 0 0,-1 0 0 0 0,1-1 0 0 0,-1 1 0 0 0,0-1 0 0 0,0 0 0 0 0,0 0 0 0 0,-1 0 0 0 0,1-1 0 0 0,-1 1 0 0 0,-6 2 0 0 0,1-1 0 0 0,-12 0-413 0 0,12-9-330 0 0,6 1 515 0 0,-5-3-284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59:04.89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184 290 8287 0 0,'0'0'756'0'0,"-8"-10"315"0"0,7 3-932 0 0,1 1-1 0 0,-1 0 1 0 0,1 0-1 0 0,1 0 1 0 0,-1 0-1 0 0,1 0 1 0 0,0 0-1 0 0,1 0 1 0 0,1-6 0 0 0,23-58 1481 0 0,-17 50-1461 0 0,-2 0-11 0 0,-5 13-40 0 0,0 1 0 0 0,0 0 0 0 0,0-1 0 0 0,1 1 0 0 0,0 0 0 0 0,0 0 0 0 0,1 1 0 0 0,0-1 0 0 0,0 1 0 0 0,0-1 0 0 0,0 1 0 0 0,1 1 0 0 0,0-1 0 0 0,0 1 0 0 0,0-1 0 0 0,12-6 0 0 0,-16 11-445 0 0,-1 0 330 0 0,0 0 0 0 0,0-1 1 0 0,0 1-1 0 0,0 0 0 0 0,0 0 0 0 0,0 0 1 0 0,0 0-1 0 0,1 0 0 0 0,-1 0 0 0 0,0 0 1 0 0,0-1-1 0 0,0 1 0 0 0,0 0 0 0 0,0 0 1 0 0,0 0-1 0 0,0 0 0 0 0,0 0 0 0 0,0 0 1 0 0,1 0-1 0 0,-1 0 0 0 0,0 0 0 0 0,0 0 1 0 0,0 0-1 0 0,0 0 0 0 0,0 0 0 0 0,0-1 1 0 0,0 1-1 0 0,1 0 0 0 0,-1 0 0 0 0,0 0 1 0 0,0 0-1 0 0,0 0 0 0 0,0 0 0 0 0,0 0 1 0 0,0 0-1 0 0,1 0 0 0 0,-1 1 0 0 0,0-1 1 0 0,0 0-1 0 0,0 0 0 0 0,0 0 0 0 0,0 0 1 0 0,0 0-1 0 0,0 0 0 0 0,1 0 0 0 0,-1 0 1 0 0,0 0-1 0 0,0 0 0 0 0,0 0 0 0 0,0 0 1 0 0,0 0-1 0 0,0 1 0 0 0,0-1 1 0 0,0 0-1 0 0,6 10-526 0 0,0 11-154 0 0,-6-10 755 0 0,-1 0-1 0 0,0 0 0 0 0,-1-1 0 0 0,0 1 1 0 0,-1-1-1 0 0,0 0 0 0 0,0 1 0 0 0,-2-1 1 0 0,1-1-1 0 0,-1 1 0 0 0,0-1 0 0 0,-1 1 1 0 0,0-2-1 0 0,0 1 0 0 0,-15 14 0 0 0,15-17-9 0 0,1-1 0 0 0,-1 0 0 0 0,0 0 0 0 0,-1-1 0 0 0,1 0 0 0 0,-1 0 0 0 0,0 0 0 0 0,0-1-1 0 0,0 0 1 0 0,0 0 0 0 0,-1-1 0 0 0,1 0 0 0 0,-1 0 0 0 0,0-1 0 0 0,1 0 0 0 0,-1 0 0 0 0,0-1 0 0 0,0 0 0 0 0,1 0 0 0 0,-1-1-1 0 0,0 0 1 0 0,-11-3 0 0 0,16 3-50 0 0,-1 0-1 0 0,0-1 0 0 0,0 1 0 0 0,1-1 1 0 0,-1 0-1 0 0,1 0 0 0 0,-1-1 1 0 0,1 1-1 0 0,0-1 0 0 0,0 1 0 0 0,0-1 1 0 0,0 0-1 0 0,0 0 0 0 0,1 0 1 0 0,0-1-1 0 0,-1 1 0 0 0,1-1 1 0 0,0 1-1 0 0,1-1 0 0 0,-1 0 0 0 0,1 1 1 0 0,-1-1-1 0 0,1 0 0 0 0,0 0 1 0 0,0 0-1 0 0,1 0 0 0 0,-1 0 0 0 0,1 0 1 0 0,0 0-1 0 0,0 0 0 0 0,1 0 1 0 0,-1 0-1 0 0,2-8 0 0 0,5-5-519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1:44.3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20 10135 0 0,'-1'10'491'0'0,"-3"80"1044"0"0,4-88-1263 0 0,-1 1 1 0 0,2-1 0 0 0,-1 1 0 0 0,0-1 0 0 0,0 0 0 0 0,1 1 0 0 0,-1-1-1 0 0,1 1 1 0 0,0-1 0 0 0,1 3 0 0 0,-2-5-268 0 0,1 0 0 0 0,-1 1 0 0 0,1-1 0 0 0,-1 0 0 0 0,0 0 0 0 0,1 0 1 0 0,-1 0-1 0 0,1 0 0 0 0,-1 1 0 0 0,1-1 0 0 0,-1 0 0 0 0,1 0 0 0 0,-1 0 0 0 0,1 0 0 0 0,-1-1 0 0 0,1 1 0 0 0,-1 0 1 0 0,1 0-1 0 0,-1 0 0 0 0,1 0 0 0 0,-1 0 0 0 0,1-1 0 0 0,-1 1 0 0 0,0 0 0 0 0,1 0 0 0 0,-1-1 0 0 0,1 1 0 0 0,-1 0 1 0 0,0-1-1 0 0,1 1 0 0 0,13-10 2 0 0,-14 10-7 0 0,7-7 0 0 0,0 0 0 0 0,0-1 0 0 0,-1 1 0 0 0,0-2 0 0 0,9-15 0 0 0,-12 17 0 0 0,1 0 0 0 0,0 1 0 0 0,1-1 0 0 0,-1 1 0 0 0,1 0 0 0 0,1 0 0 0 0,-1 1 0 0 0,1-1 0 0 0,0 1 0 0 0,12-8 0 0 0,-17 13 12 0 0,0 0 0 0 0,0 0-1 0 0,0-1 1 0 0,0 1 0 0 0,0 0 0 0 0,0 0-1 0 0,0 0 1 0 0,0 0 0 0 0,1 1 0 0 0,-1-1-1 0 0,0 0 1 0 0,0 0 0 0 0,0 0 0 0 0,0 1-1 0 0,0-1 1 0 0,0 1 0 0 0,0-1-1 0 0,0 1 1 0 0,0-1 0 0 0,-1 1 0 0 0,1-1-1 0 0,0 1 1 0 0,0 0 0 0 0,0 0 0 0 0,-1-1-1 0 0,1 1 1 0 0,0 0 0 0 0,-1 0-1 0 0,2 1 1 0 0,-1 0 79 0 0,4 5 86 0 0,0 1-1 0 0,0 1 1 0 0,-1-1 0 0 0,-1 1 0 0 0,1-1-1 0 0,-1 1 1 0 0,0 0 0 0 0,1 11-1 0 0,5 13-161 0 0,-5-18-15 0 0,-3-11 0 0 0,0 0 0 0 0,0 0 0 0 0,0 0 0 0 0,1 0 0 0 0,-1 0 0 0 0,1 0 0 0 0,0 0 0 0 0,4 4 0 0 0,-3-4-64 0 0,-2-3-273 0 0,12-13-5102 0 0,-8 4 471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1:44.7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 0 10135 0 0,'0'0'464'0'0,"16"16"168"0"0,-8-2 324 0 0,0-1 0 0 0,-1 1 0 0 0,-1 0 0 0 0,9 28 0 0 0,-10-25-615 0 0,1 0 0 0 0,1-1 0 0 0,14 24 0 0 0,17 18-403 0 0,39 64 2172 0 0,-69-109-2110 0 0,-8-12 0 0 0,0-1 0 0 0,0 0 0 0 0,1 0 0 0 0,-1 0 0 0 0,0 0 0 0 0,0 1 0 0 0,0-1 0 0 0,0 0 0 0 0,0 0 0 0 0,0 0 0 0 0,0 1 0 0 0,0-1 0 0 0,0 0 0 0 0,0 0 0 0 0,0 0 0 0 0,0 0 0 0 0,-1 1 0 0 0,1-1 0 0 0,0 0 0 0 0,0 0 0 0 0,0 0 0 0 0,0 1 0 0 0,0-1 0 0 0,0 0 0 0 0,0 0 0 0 0,0 0 0 0 0,0 0 0 0 0,-1 0 0 0 0,1 1 0 0 0,0-1 0 0 0,0 0 0 0 0,0 0 0 0 0,0 0 0 0 0,0 0 0 0 0,-1 0 0 0 0,1 0 0 0 0,0 0 0 0 0,0 0 0 0 0,0 0 0 0 0,0 1 0 0 0,-1-1 0 0 0,1 0 0 0 0,0 0 0 0 0,0 0 0 0 0,0 0 0 0 0,-1 0 0 0 0,1 0 0 0 0,0 0 0 0 0,0 0 0 0 0,0 0 0 0 0,-1 0 0 0 0,1 0 0 0 0,0-1 0 0 0,0 1 0 0 0,0 0 0 0 0,0 0 0 0 0,-1 0 0 0 0,1 0 0 0 0,0 0 0 0 0,0 0 0 0 0,-14-3 0 0 0,14 3 0 0 0,-99-19 0 0 0,85 17 0 0 0,0 1 0 0 0,1 1 0 0 0,-1 0 0 0 0,0 1 0 0 0,-18 3 0 0 0,30-4-5 0 0,1 0 0 0 0,-1 1 0 0 0,1-1 0 0 0,0 0 0 0 0,-1 1 0 0 0,1-1 0 0 0,0 1 0 0 0,0 0 0 0 0,-1-1 0 0 0,1 1-1 0 0,0 0 1 0 0,0 0 0 0 0,0 0 0 0 0,0-1 0 0 0,0 1 0 0 0,0 0 0 0 0,0 0 0 0 0,0 1 0 0 0,0-1 0 0 0,1 0 0 0 0,-1 0 0 0 0,0 0 0 0 0,0 3 0 0 0,0-1 41 0 0,1-1 1 0 0,-1 1 0 0 0,1-1-1 0 0,0 1 1 0 0,0-1 0 0 0,0 1-1 0 0,1 0 1 0 0,-1-1-1 0 0,0 1 1 0 0,1-1 0 0 0,0 1-1 0 0,1 2 1 0 0,0 1 201 0 0,0 0 1 0 0,1 0-1 0 0,0-1 0 0 0,0 1 0 0 0,1-1 1 0 0,0 0-1 0 0,0 0 0 0 0,0 0 1 0 0,0 0-1 0 0,7 5 0 0 0,-6-7-178 0 0,0 0 0 0 0,0 0-1 0 0,1-1 1 0 0,-1 0 0 0 0,1 0 0 0 0,-1 0-1 0 0,1 0 1 0 0,0-1 0 0 0,0 0-1 0 0,0 0 1 0 0,0-1 0 0 0,-1 1 0 0 0,1-1-1 0 0,0-1 1 0 0,0 1 0 0 0,0-1 0 0 0,0 0-1 0 0,0 0 1 0 0,8-4 0 0 0,-1 0-595 0 0,-1 0 0 0 0,0 0 1 0 0,-1-2-1 0 0,1 1 1 0 0,-1-2-1 0 0,0 1 0 0 0,16-16 1 0 0,-4-1-1000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1:45.1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292 56 15663 0 0,'-2'-22'1572'0'0,"2"20"-1538"0"0,-1 0 0 0 0,0 0 0 0 0,1 1 0 0 0,-1-1 0 0 0,0 0-1 0 0,0 1 1 0 0,0-1 0 0 0,0 0 0 0 0,0 1 0 0 0,-1-1 0 0 0,1 1-1 0 0,0 0 1 0 0,-1-1 0 0 0,1 1 0 0 0,-1 0 0 0 0,1 0 0 0 0,-1 0 0 0 0,0 0-1 0 0,1 0 1 0 0,-1 0 0 0 0,-2 0 0 0 0,0 0 130 0 0,1 0 1 0 0,0 1-1 0 0,-1 0 1 0 0,1 0-1 0 0,-1 0 0 0 0,1 0 1 0 0,-1 0-1 0 0,1 1 0 0 0,0-1 1 0 0,-1 1-1 0 0,-2 1 0 0 0,-8 3 517 0 0,0 1-1 0 0,1 1 0 0 0,0 0 1 0 0,-17 11-1 0 0,18-9-670 0 0,1 1 0 0 0,0 0 1 0 0,1 0-1 0 0,0 1 0 0 0,1 0 1 0 0,0 1-1 0 0,1 0 0 0 0,0 0 1 0 0,1 1-1 0 0,0 0 0 0 0,1 0 1 0 0,0 1-1 0 0,2-1 0 0 0,-1 1 1 0 0,-2 17-1 0 0,6-30-8 0 0,1 0 0 0 0,0 0 0 0 0,-1 1 0 0 0,1-1 0 0 0,0 0 1 0 0,0 0-1 0 0,0 0 0 0 0,0 1 0 0 0,0-1 0 0 0,0 0 0 0 0,0 0 0 0 0,0 0 0 0 0,0 1 0 0 0,1-1 0 0 0,-1 0 0 0 0,0 0 0 0 0,1 0 0 0 0,-1 0 0 0 0,1 1 1 0 0,-1-1-1 0 0,1 0 0 0 0,0 0 0 0 0,-1 0 0 0 0,1 0 0 0 0,0 0 0 0 0,0-1 0 0 0,0 1 0 0 0,0 0 0 0 0,0 0 0 0 0,-1 0 0 0 0,2-1 0 0 0,-1 1 0 0 0,0-1 1 0 0,1 2-1 0 0,1-2-72 0 0,0 1 1 0 0,0-1-1 0 0,0 0 1 0 0,0 1 0 0 0,0-1-1 0 0,0-1 1 0 0,0 1 0 0 0,0 0-1 0 0,0-1 1 0 0,0 1 0 0 0,0-1-1 0 0,3-1 1 0 0,11-6-1577 0 0,0 0 0 0 0,-1 0 1 0 0,-1-2-1 0 0,24-18 0 0 0,-28 21 999 0 0,18-15-1400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1:45.6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184 1 11975 0 0,'0'0'576'0'0,"5"16"150"0"0,-3 7-199 0 0,1 0 0 0 0,11 42 0 0 0,-11-55-387 0 0,0-1 0 0 0,0 0 0 0 0,1 1 0 0 0,0-1 0 0 0,1-1 0 0 0,0 1 0 0 0,0-1 0 0 0,1 0 0 0 0,7 9 0 0 0,-5-11 961 0 0,-7-6-1100 0 0,-1 0-1 0 0,0 0 0 0 0,1 0 1 0 0,-1 0-1 0 0,0 0 0 0 0,1 0 1 0 0,-1 0-1 0 0,1 0 1 0 0,-1 0-1 0 0,0 0 0 0 0,1 0 1 0 0,-1 0-1 0 0,0 0 0 0 0,1 0 1 0 0,-1 0-1 0 0,0 0 0 0 0,1-1 1 0 0,-1 1-1 0 0,0 0 1 0 0,1 0-1 0 0,-1 0 0 0 0,0-1 1 0 0,0 1-1 0 0,1 0 0 0 0,-1 0 1 0 0,0-1-1 0 0,0 1 0 0 0,1 0 1 0 0,-1 0-1 0 0,0-1 1 0 0,0 1-1 0 0,0 0 0 0 0,0-1 1 0 0,1 1-1 0 0,-1 0 0 0 0,0-1 1 0 0,0 1-1 0 0,0 0 0 0 0,0-1 1 0 0,0 1-1 0 0,0-1 1 0 0,0 1-1 0 0,0 0 0 0 0,0-1 1 0 0,0 1-1 0 0,0 0 0 0 0,0-1 1 0 0,-1-16-4 0 0,1 17 4 0 0,-1-6-1 0 0,-1 0 0 0 0,0 0 0 0 0,-1 1 0 0 0,0-1 0 0 0,0 0 0 0 0,0 1 0 0 0,0 0 0 0 0,-1 0 0 0 0,0 0 0 0 0,0 0 0 0 0,-1 0 0 0 0,1 1 0 0 0,-9-7 0 0 0,2 2 0 0 0,-2 1 0 0 0,1 0 0 0 0,-1 0 0 0 0,-23-10 0 0 0,30 16 69 0 0,0 0-1 0 0,1 1 1 0 0,-1-1 0 0 0,0 1-1 0 0,0 0 1 0 0,1 1-1 0 0,-1 0 1 0 0,0 0-1 0 0,0 0 1 0 0,0 0 0 0 0,0 1-1 0 0,0 0 1 0 0,1 0-1 0 0,-1 1 1 0 0,0-1-1 0 0,1 1 1 0 0,-1 0 0 0 0,1 1-1 0 0,0 0 1 0 0,-8 4-1 0 0,12-6-32 0 0,0-1-1 0 0,1 1 1 0 0,-1 0-1 0 0,0-1 0 0 0,0 1 1 0 0,1 0-1 0 0,-1 0 1 0 0,1-1-1 0 0,-1 1 1 0 0,1 0-1 0 0,-1 0 1 0 0,1 0-1 0 0,-1-1 1 0 0,1 1-1 0 0,0 0 0 0 0,-1 0 1 0 0,1 0-1 0 0,0 0 1 0 0,0 0-1 0 0,0 0 1 0 0,0 0-1 0 0,0 0 1 0 0,0 0-1 0 0,0 0 1 0 0,0 0-1 0 0,0 0 0 0 0,0 0 1 0 0,0-1-1 0 0,1 1 1 0 0,-1 0-1 0 0,0 0 1 0 0,2 1-1 0 0,-2 0 85 0 0,1 0 0 0 0,0 0 0 0 0,0-1 0 0 0,1 1 0 0 0,-1-1 1 0 0,0 1-1 0 0,0-1 0 0 0,1 1 0 0 0,-1-1 0 0 0,4 2 0 0 0,0-1-95 0 0,0 0 0 0 0,0 0 0 0 0,1 0 0 0 0,-1 0 1 0 0,1-1-1 0 0,-1 0 0 0 0,1 0 0 0 0,-1-1 0 0 0,1 0 0 0 0,0 0 1 0 0,-1 0-1 0 0,1 0 0 0 0,0-1 0 0 0,-1 0 0 0 0,1 0 0 0 0,-1-1 0 0 0,10-3 1 0 0,-6 1-423 0 0,-1 0 1 0 0,-1 0 0 0 0,1 0-1 0 0,9-9 1 0 0,-8 6-2079 0 0,0 0 0 0 0,14-18 1 0 0,-8 6-2888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1:46.0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77 1 10135 0 0,'0'0'464'0'0,"2"23"168"0"0,4 5 1734 0 0,9 27 0 0 0,-7-31-1895 0 0,-2-1-1 0 0,4 29 1 0 0,-9-39-408 0 0,16 177-277 0 0,-17-161 621 0 0,0 0-1 0 0,-3 0 1 0 0,0 0 0 0 0,-11 44 0 0 0,12-66-399 0 0,0-1 0 0 0,0 0 0 0 0,-1 0 0 0 0,1 0 0 0 0,-1-1 0 0 0,-1 1 0 0 0,-6 9 0 0 0,9-14 26 0 0,0 0-1 0 0,0 0 1 0 0,0 0-1 0 0,0 0 1 0 0,0 0-1 0 0,0-1 1 0 0,0 1-1 0 0,0 0 1 0 0,0 0-1 0 0,0-1 1 0 0,0 1-1 0 0,0-1 1 0 0,-1 1-1 0 0,1-1 1 0 0,0 0-1 0 0,0 1 1 0 0,-1-1-1 0 0,1 0 1 0 0,0 0-1 0 0,-1 0 1 0 0,1 0-1 0 0,0 0 1 0 0,-1 0-1 0 0,1 0 1 0 0,0 0-1 0 0,0-1 1 0 0,-1 1-1 0 0,1 0 1 0 0,0-1-1 0 0,0 1 1 0 0,-1-1-1 0 0,1 1 1 0 0,0-1-1 0 0,0 0 1 0 0,0 1-1 0 0,0-1 1 0 0,0 0-1 0 0,0 0 1 0 0,0 0-1 0 0,0 0 1 0 0,0 0-1 0 0,0 0 1 0 0,1 0-1 0 0,-1 0 1 0 0,0-2-1 0 0,-5-4 18 0 0,1-1 0 0 0,0 0 0 0 0,1-1 0 0 0,0 1 0 0 0,0-1-1 0 0,1 0 1 0 0,0 0 0 0 0,1 0 0 0 0,0-1 0 0 0,0 1 0 0 0,1 0 0 0 0,0-17-1 0 0,1-7-67 0 0,1 0-1 0 0,8-42 0 0 0,-2 26 18 0 0,23-75 0 0 0,-25 106 0 0 0,1 1 0 0 0,1 0 0 0 0,0 0 0 0 0,2 1 0 0 0,0 0 0 0 0,1 0 0 0 0,18-23 0 0 0,-25 36 0 0 0,1 0-1 0 0,-1-1 1 0 0,1 1 0 0 0,0 1-1 0 0,-1-1 1 0 0,1 1 0 0 0,0-1-1 0 0,1 1 1 0 0,-1 0-1 0 0,0 0 1 0 0,1 1 0 0 0,-1-1-1 0 0,1 1 1 0 0,-1 0 0 0 0,1 1-1 0 0,6-1 1 0 0,-9 0 2 0 0,1 2 1 0 0,-1-1-1 0 0,1 0 1 0 0,0 0-1 0 0,-1 1 1 0 0,0 0-1 0 0,1-1 0 0 0,-1 1 1 0 0,1 0-1 0 0,-1 0 1 0 0,0 0-1 0 0,1 0 1 0 0,-1 1-1 0 0,0-1 1 0 0,0 1-1 0 0,0-1 0 0 0,0 1 1 0 0,0 0-1 0 0,-1 0 1 0 0,1 0-1 0 0,0 0 1 0 0,-1 0-1 0 0,1 0 1 0 0,-1 0-1 0 0,0 0 0 0 0,0 0 1 0 0,0 1-1 0 0,0-1 1 0 0,0 1-1 0 0,0-1 1 0 0,0 3-1 0 0,0 6 150 0 0,0 0 0 0 0,0-1 0 0 0,-1 1 0 0 0,0 0 0 0 0,-1 0 0 0 0,-1-1 0 0 0,0 1 0 0 0,0 0 0 0 0,-1-1 0 0 0,0 0 0 0 0,0 0 0 0 0,-8 15 0 0 0,11-25-152 0 0,-11 16 0 0 0,10-15 0 0 0,1 0 0 0 0,-1 0 0 0 0,1 0 0 0 0,-1 0 0 0 0,0 0 0 0 0,0-1 0 0 0,0 1 0 0 0,1 0 0 0 0,-1-1 0 0 0,0 1 0 0 0,0-1 0 0 0,0 1 0 0 0,0-1 0 0 0,0 1 0 0 0,0-1 0 0 0,0 0 0 0 0,0 1 0 0 0,0-1 0 0 0,0 0 0 0 0,0 0 0 0 0,0 0 0 0 0,0 0 0 0 0,-2 0 0 0 0,2 0-52 0 0,1 0 0 0 0,-1-1 0 0 0,0 1 0 0 0,0-1 0 0 0,1 1-1 0 0,-1-1 1 0 0,0 0 0 0 0,1 1 0 0 0,-1-1 0 0 0,0 0 0 0 0,1 1 0 0 0,-1-1 0 0 0,1 0-1 0 0,-1 0 1 0 0,1 0 0 0 0,-1 1 0 0 0,1-1 0 0 0,0 0 0 0 0,-1 0 0 0 0,1 0 0 0 0,0 0 0 0 0,0 0-1 0 0,0 0 1 0 0,0 0 0 0 0,0 1 0 0 0,0-1 0 0 0,0 0 0 0 0,0 0 0 0 0,0 0 0 0 0,0 0 0 0 0,0 0-1 0 0,0 0 1 0 0,1 0 0 0 0,-1 0 0 0 0,1-1 0 0 0,12-34-3733 0 0,-12 35 3642 0 0,6-14-1839 0 0,2 0-1 0 0,13-17 0 0 0,-3 6-65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1:46.4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 1 13823 0 0,'10'20'1388'0'0,"1"8"-686"0"0,2-1 0 0 0,0-1 0 0 0,2 0 0 0 0,1-1 0 0 0,23 28 0 0 0,-35-47-702 0 0,-2-1 72 0 0,-1-4 299 0 0,-10-22 1069 0 0,5 12-1431 0 0,-1 1 0 0 0,0-1 0 0 0,-1 1 1 0 0,1 0-1 0 0,-2 1 0 0 0,1-1 0 0 0,-1 1 0 0 0,0 0 1 0 0,0 1-1 0 0,-1 0 0 0 0,0 0 0 0 0,0 0 0 0 0,0 1 0 0 0,-1 1 1 0 0,0-1-1 0 0,0 1 0 0 0,-14-4 0 0 0,20 8-9 0 0,0 0 0 0 0,1 0 0 0 0,-1 0 0 0 0,0 0 0 0 0,1 0 0 0 0,-1 1 0 0 0,0-1 0 0 0,1 1 0 0 0,-1 0 0 0 0,0 0 0 0 0,1 0 0 0 0,-4 1 0 0 0,3 1 51 0 0,1 0-1 0 0,-1 0 1 0 0,1 0-1 0 0,0 0 1 0 0,0 0 0 0 0,0 0-1 0 0,0 0 1 0 0,1 1-1 0 0,-1-1 1 0 0,1 1 0 0 0,0-1-1 0 0,0 1 1 0 0,0 0-1 0 0,0-1 1 0 0,1 1-1 0 0,-1 0 1 0 0,1 0 0 0 0,0-1-1 0 0,0 1 1 0 0,0 0-1 0 0,2 5 1 0 0,-1-3 21 0 0,1 0 0 0 0,-1 0 0 0 0,1 0 0 0 0,1 0 0 0 0,-1 0 0 0 0,1-1-1 0 0,0 0 1 0 0,0 1 0 0 0,0-1 0 0 0,1 0 0 0 0,0-1 0 0 0,8 9 0 0 0,-11-11-73 0 0,1-1 1 0 0,0 1-1 0 0,0-1 0 0 0,0 0 1 0 0,0 0-1 0 0,0 0 0 0 0,1 0 1 0 0,-1 0-1 0 0,0 0 0 0 0,0-1 0 0 0,1 1 1 0 0,-1-1-1 0 0,0 1 0 0 0,1-1 1 0 0,-1 0-1 0 0,4 0 0 0 0,-1 0 5 0 0,0-1-1 0 0,0 0 1 0 0,0 0 0 0 0,0-1-1 0 0,-1 1 1 0 0,1-1-1 0 0,6-3 1 0 0,2-2-284 0 0,1-1 0 0 0,-2-1 0 0 0,1 0-1 0 0,11-12 1 0 0,31-37-5550 0 0,-49 51 4636 0 0,8-10-4606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1:46.9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147 1 13823 0 0,'0'0'1388'0'0,"-18"17"-1125"0"0,6-6 1228 0 0,-1 1-1 0 0,1 0 1 0 0,-16 21 0 0 0,20-22-1156 0 0,0 0-1 0 0,1 1 1 0 0,0 0 0 0 0,1 0 0 0 0,0 1-1 0 0,1 0 1 0 0,0 0 0 0 0,-4 19 0 0 0,8-27-341 0 0,0-1 1 0 0,1 1 0 0 0,0-1-1 0 0,0 1 1 0 0,0 0 0 0 0,0-1-1 0 0,1 1 1 0 0,0 0 0 0 0,-1-1-1 0 0,2 1 1 0 0,-1-1 0 0 0,0 1-1 0 0,1-1 1 0 0,0 0 0 0 0,0 0-1 0 0,1 1 1 0 0,-1-2 0 0 0,1 1-1 0 0,-1 0 1 0 0,1 0 0 0 0,0-1-1 0 0,1 1 1 0 0,-1-1 0 0 0,1 0-1 0 0,-1 0 1 0 0,1-1 0 0 0,0 1-1 0 0,0-1 1 0 0,0 1 0 0 0,0-1-1 0 0,1-1 1 0 0,-1 1 0 0 0,0 0-1 0 0,1-1 1 0 0,0 0 0 0 0,-1 0-1 0 0,1-1 1 0 0,-1 1 0 0 0,1-1-1 0 0,0 0 1 0 0,-1 0 0 0 0,1 0-1 0 0,0-1 1 0 0,-1 0 0 0 0,1 0-1 0 0,-1 0 1 0 0,1 0 0 0 0,-1-1-1 0 0,6-2 1 0 0,6-4-655 0 0,-1 0 0 0 0,0-1-1 0 0,-1-1 1 0 0,17-15 0 0 0,22-25-7869 0 0,-38 33 3167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1:47.3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77 305 8287 0 0,'0'0'756'0'0,"20"13"-469"0"0,-16-10 262 0 0,-1 0-1 0 0,0 0 1 0 0,0 0 0 0 0,0 0 0 0 0,-1 1-1 0 0,1-1 1 0 0,-1 1 0 0 0,0-1-1 0 0,2 6 1 0 0,-2-6-826 0 0,-1 1 0 0 0,0-1 0 0 0,0 0 0 0 0,0 1 0 0 0,-1-1 0 0 0,1 1 0 0 0,0 3 0 0 0</inkml:trace>
  <inkml:trace contextRef="#ctx0" brushRef="#br0" timeOffset="1">1 39 15663 0 0,'0'0'3595'0'0,"12"-9"-3430"0"0,38-11-5775 0 0,-31 10 3564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1:47.7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0 11975 0 0,'0'0'1083'0'0,"1"2"-750"0"0,12 39 2399 0 0,10 53 0 0 0,-3-8-1244 0 0,36 139 291 0 0,-41-149-3730 0 0,-2 0-3721 0 0,-11-59-572 0 0</inkml:trace>
  <inkml:trace contextRef="#ctx0" brushRef="#br0" timeOffset="1">0 617 10135 0 0,'0'0'464'0'0,"2"-20"168"0"0,-1 14-260 0 0,1 0 1 0 0,0 0-1 0 0,0 0 0 0 0,0 1 0 0 0,1-1 0 0 0,0 1 0 0 0,0-1 0 0 0,0 1 0 0 0,1 0 0 0 0,0 0 0 0 0,0 0 0 0 0,0 1 1 0 0,1-1-1 0 0,-1 1 0 0 0,1 0 0 0 0,0 0 0 0 0,7-3 0 0 0,6-3-138 0 0,0 1-1 0 0,1 1 1 0 0,38-10-1 0 0,-14 4-3875 0 0,-27 8 2108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1:48.1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 0 10135 0 0,'-8'16'1079'0'0,"4"-4"-873"0"0,0 0 0 0 0,1 0-1 0 0,0 0 1 0 0,1 0 0 0 0,0 0 0 0 0,1 0-1 0 0,1 1 1 0 0,0-1 0 0 0,1 14 0 0 0,0-22-141 0 0,-1 0 1 0 0,1 0-1 0 0,0 0 1 0 0,0 0-1 0 0,0 0 1 0 0,0 0-1 0 0,1 0 1 0 0,0 0-1 0 0,-1 0 1 0 0,1-1 0 0 0,1 1-1 0 0,-1-1 1 0 0,1 0-1 0 0,-1 1 1 0 0,1-1-1 0 0,0 0 1 0 0,0-1-1 0 0,0 1 1 0 0,0 0-1 0 0,1-1 1 0 0,-1 0-1 0 0,1 1 1 0 0,-1-2 0 0 0,1 1-1 0 0,0 0 1 0 0,0-1-1 0 0,0 1 1 0 0,0-1-1 0 0,0 0 1 0 0,6 0-1 0 0,-7 0 0 0 0,1-1 0 0 0,-1 0 0 0 0,1 0-1 0 0,-1 0 1 0 0,1 0 0 0 0,-1 0 0 0 0,1-1-1 0 0,-1 1 1 0 0,1-1 0 0 0,-1 0 0 0 0,0 0-1 0 0,1-1 1 0 0,-1 1 0 0 0,0-1 0 0 0,5-2-1 0 0,-4 0 40 0 0,0 1-1 0 0,0-1 1 0 0,0 0 0 0 0,-1 0-1 0 0,0 0 1 0 0,1-1-1 0 0,-2 1 1 0 0,1-1 0 0 0,4-8-1 0 0,1-9 185 0 0,0 0 0 0 0,-1 0 0 0 0,-1-1 0 0 0,3-24 0 0 0,-9 46 155 0 0,1 0-294 0 0,0 0-103 0 0,-1 0 0 0 0,1 0 0 0 0,0 1-1 0 0,-1-1 1 0 0,1 0 0 0 0,0 1 0 0 0,-1-1 0 0 0,1 1-1 0 0,0-1 1 0 0,0 1 0 0 0,0 0 0 0 0,-1-1-1 0 0,1 1 1 0 0,0 0 0 0 0,0-1 0 0 0,0 1 0 0 0,0 0-1 0 0,0 0 1 0 0,0 0 0 0 0,0 0 0 0 0,-1 0 0 0 0,1 0-1 0 0,0 0 1 0 0,0 0 0 0 0,0 0 0 0 0,0 0-1 0 0,0 0 1 0 0,0 1 0 0 0,0-1 0 0 0,1 1 0 0 0,15 11 582 0 0,-2 5-485 0 0,-1 0-1 0 0,-1 2 0 0 0,-1-1 1 0 0,0 1-1 0 0,-2 1 1 0 0,0 0-1 0 0,-1 1 0 0 0,-1 0 1 0 0,-1 0-1 0 0,0 1 1 0 0,-2-1-1 0 0,-1 1 0 0 0,-1 0 1 0 0,1 23-1 0 0,-2-19 139 0 0,-2-1-1 0 0,0 1 1 0 0,-2-1-1 0 0,-1 1 1 0 0,-1-1-1 0 0,-10 35 1 0 0,9-43-77 0 0,-1 0 1 0 0,-1 0-1 0 0,0-1 1 0 0,-2 0-1 0 0,1 0 0 0 0,-2-1 1 0 0,0 0-1 0 0,-1 0 1 0 0,-24 24-1 0 0,31-35-205 0 0,0 0 0 0 0,-1 0 0 0 0,0-1 0 0 0,1 1 0 0 0,-1-1 1 0 0,-1 0-1 0 0,1 0 0 0 0,0-1 0 0 0,-1 0 0 0 0,1 1 0 0 0,-1-2 0 0 0,0 1 0 0 0,1-1 0 0 0,-1 0 0 0 0,0 0 0 0 0,-9 0 0 0 0,7-2-211 0 0,1 0-1 0 0,-1 0 1 0 0,1-1 0 0 0,0 0-1 0 0,0 0 1 0 0,0-1-1 0 0,0 1 1 0 0,0-2 0 0 0,0 1-1 0 0,1-1 1 0 0,-1 0-1 0 0,-9-8 1 0 0,-8-9-811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59:05.33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22 176 11975 0 0,'-3'-4'164'0'0,"0"0"-1"0"0,1-1 0 0 0,-1 1 1 0 0,1-1-1 0 0,0 0 0 0 0,0 1 1 0 0,-2-10-1 0 0,3 11-97 0 0,1-1 0 0 0,0 1 1 0 0,1 0-1 0 0,-1-1 0 0 0,0 1 1 0 0,1 0-1 0 0,0 0 0 0 0,0-1 0 0 0,0 1 1 0 0,0 0-1 0 0,0 0 0 0 0,1 0 1 0 0,1-3-1 0 0,0 1-42 0 0,0 0 1 0 0,1 0-1 0 0,-1 0 0 0 0,1 0 1 0 0,0 1-1 0 0,0-1 0 0 0,0 1 1 0 0,1 0-1 0 0,0 0 0 0 0,0 1 1 0 0,0-1-1 0 0,7-2 0 0 0,-4 2 22 0 0,1 0 0 0 0,0 1 0 0 0,0 0 0 0 0,1 0 0 0 0,-1 1 1 0 0,1 1-1 0 0,9-1 0 0 0,7 1 40 0 0,0 2 1 0 0,0 0-1 0 0,-1 2 1 0 0,47 11-1 0 0,-66-13-86 0 0,-1 0 0 0 0,0 0 0 0 0,0 1 0 0 0,0 0 0 0 0,0 0 0 0 0,-1 0 0 0 0,1 0 0 0 0,0 1 0 0 0,-1 0 0 0 0,0 0 0 0 0,0 0 0 0 0,0 0 0 0 0,0 1 0 0 0,0-1 0 0 0,5 8 0 0 0,-5-2 0 0 0,-4-8 64 0 0,1 1-1 0 0,-1-1 0 0 0,0 0 0 0 0,0 1 1 0 0,0-1-1 0 0,0 0 0 0 0,0 1 1 0 0,0-1-1 0 0,0 1 0 0 0,-1-1 0 0 0,1 0 1 0 0,0 1-1 0 0,-1-1 0 0 0,1 0 1 0 0,-1 0-1 0 0,1 1 0 0 0,-1-1 0 0 0,0 0 1 0 0,0 0-1 0 0,1 0 0 0 0,-1 0 1 0 0,0 0-1 0 0,0 0 0 0 0,0 0 0 0 0,0 0 1 0 0,0 0-1 0 0,0 0 0 0 0,-2 1 1 0 0,1-1 52 0 0,-1 1 10 0 0,0-1-1 0 0,-1 1 0 0 0,1-1 1 0 0,0 1-1 0 0,-1-1 0 0 0,1 0 1 0 0,-1-1-1 0 0,1 1 0 0 0,-1-1 1 0 0,1 1-1 0 0,-1-1 0 0 0,0 0 1 0 0,1 0-1 0 0,-1-1 0 0 0,-4 0 1 0 0,-8-2-57 0 0,-30-10 0 0 0,35 10-323 0 0,1-1 0 0 0,0-1 0 0 0,0 0 0 0 0,0 0 1 0 0,1-1-1 0 0,0 0 0 0 0,0 0 0 0 0,0-1 0 0 0,1-1 0 0 0,-9-9 0 0 0,4 0-769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1:55.3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29 13823 0 0,'0'0'315'0'0,"-10"-2"758"0"0,4 1-890 0 0,5 1 1633 0 0,11-14-2527 0 0,-1 8-786 0 0,-1 0-3962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1:58.3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8287 0 0,'0'0'756'0'0,"1"1"-622"0"0,3 2-49 0 0,-3-2 280 0 0,5 21 2077 0 0,7 71 3807 0 0,-5 47-5144 0 0,-7-109-1105 0 0,0 0 0 0 0,2-1 0 0 0,2 1 0 0 0,0-1 0 0 0,13 40 0 0 0,-17-68 8 0 0,0 0 0 0 0,-1 0 1 0 0,1 0-1 0 0,0 0 0 0 0,0 0 0 0 0,0 0 0 0 0,0 0 0 0 0,1 0 0 0 0,-1 0 1 0 0,0 0-1 0 0,1-1 0 0 0,0 1 0 0 0,-1 0 0 0 0,1-1 0 0 0,0 0 0 0 0,0 1 1 0 0,-1-1-1 0 0,1 0 0 0 0,0 0 0 0 0,0 0 0 0 0,0 0 0 0 0,1 0 0 0 0,-1 0 1 0 0,0-1-1 0 0,0 1 0 0 0,0-1 0 0 0,1 1 0 0 0,-1-1 0 0 0,0 0 0 0 0,0 0 1 0 0,1 0-1 0 0,-1 0 0 0 0,0 0 0 0 0,0-1 0 0 0,1 1 0 0 0,-1-1 0 0 0,0 1 1 0 0,0-1-1 0 0,0 0 0 0 0,0 0 0 0 0,4-2 0 0 0,0 0-358 0 0,1-1 1 0 0,-1 1-1 0 0,0-1 1 0 0,-1 0-1 0 0,1-1 1 0 0,-1 1-1 0 0,0-1 0 0 0,0 0 1 0 0,0-1-1 0 0,-1 1 1 0 0,0-1-1 0 0,6-9 1 0 0,-5 0-1185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1:58.7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1 173 13823 0 0,'0'0'1247'0'0,"10"-16"-924"0"0,-6 8-80 0 0,1 0 1 0 0,0 0-1 0 0,1 0 1 0 0,-1 1 0 0 0,2 0-1 0 0,-1 0 1 0 0,1 1-1 0 0,12-10 1 0 0,8-4-745 0 0,30-15-1 0 0,-55 34 466 0 0,5-3-338 0 0,0 1 0 0 0,0-1 1 0 0,1 2-1 0 0,7-3 0 0 0,-13 4 279 0 0,22-5-928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1:59.2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55 10135 0 0,'0'0'2932'0'0,"9"-18"-729"0"0,-6 15-2109 0 0,0 0 1 0 0,0 0-1 0 0,0 0 0 0 0,1 1 1 0 0,-1-1-1 0 0,1 1 0 0 0,-1 0 1 0 0,1 0-1 0 0,0 0 0 0 0,0 0 1 0 0,0 1-1 0 0,0-1 0 0 0,7 0 1 0 0,-5 0-8 0 0,0 1 0 0 0,0 0 0 0 0,0 1 0 0 0,0 0 1 0 0,0 0-1 0 0,0 0 0 0 0,0 0 0 0 0,12 3 0 0 0,-3 1 96 0 0,-8-2-234 0 0,0-1 0 0 0,-1 1-1 0 0,1 1 1 0 0,-1-1 0 0 0,1 1 0 0 0,9 6-1 0 0,-14-8 169 0 0,-1 1-1 0 0,1-1 0 0 0,-1 1 1 0 0,1-1-1 0 0,-1 1 1 0 0,1 0-1 0 0,-1 0 0 0 0,0 0 1 0 0,0 0-1 0 0,0 0 0 0 0,0 0 1 0 0,0 0-1 0 0,0 0 0 0 0,-1 0 1 0 0,1 1-1 0 0,-1-1 0 0 0,0 0 1 0 0,1 0-1 0 0,-1 1 0 0 0,0-1 1 0 0,0 0-1 0 0,0 0 0 0 0,-1 1 1 0 0,1-1-1 0 0,-1 3 1 0 0,0-1 22 0 0,0 1 0 0 0,-1 0 1 0 0,1-1-1 0 0,-1 0 0 0 0,0 1 1 0 0,-1-1-1 0 0,1 0 0 0 0,0 0 1 0 0,-1 0-1 0 0,0 0 0 0 0,0-1 1 0 0,0 1-1 0 0,-1-1 0 0 0,1 0 1 0 0,-1 0-1 0 0,0 0 0 0 0,0 0 1 0 0,0-1-1 0 0,0 1 0 0 0,-7 2 1 0 0,8-3-62 0 0,0-1 0 0 0,0 0 0 0 0,-1 0 0 0 0,1 0 0 0 0,0-1-1 0 0,0 1 1 0 0,0-1 0 0 0,-1 0 0 0 0,1 1 0 0 0,0-2 0 0 0,0 1 0 0 0,-1 0 0 0 0,1-1 0 0 0,0 1 0 0 0,0-1 0 0 0,-1 0 0 0 0,1 0 0 0 0,0 0 0 0 0,0 0 0 0 0,0-1 0 0 0,0 1 0 0 0,1-1 0 0 0,-1 0-1 0 0,0 0 1 0 0,1 0 0 0 0,-1 0 0 0 0,1 0 0 0 0,0-1 0 0 0,-1 1 0 0 0,-1-4 0 0 0,0 1-401 0 0,1 0 0 0 0,0-1 1 0 0,0 0-1 0 0,1 1 0 0 0,-3-10 0 0 0,2 5-1124 0 0,1 0-1 0 0,0-1 1 0 0,0 1-1 0 0,1-19 1 0 0,2 4-5635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1:59.9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262 14 8287 0 0,'2'-1'191'0'0,"4"-7"26"0"0,-4 6 9 0 0,1-1 1099 0 0,3 7 613 0 0,4 7-43 0 0,-6 0-1213 0 0,0 1-1 0 0,0 0 0 0 0,-1 0 1 0 0,0 0-1 0 0,-1 0 0 0 0,1 18 1 0 0,2 10 300 0 0,7 37-162 0 0,27 86 0 0 0,-32-137-748 0 0,-6-25 299 0 0,-17-19 1069 0 0,9 10-1427 0 0,1 1 0 0 0,-1 0-1 0 0,0 1 1 0 0,-1-1 0 0 0,0 1 0 0 0,0 1 0 0 0,0 0 0 0 0,0 0-1 0 0,-1 0 1 0 0,0 1 0 0 0,0 1 0 0 0,0-1 0 0 0,-16-3 0 0 0,17 6-14 0 0,0 0 0 0 0,-1 1 0 0 0,1 0 0 0 0,0 0 0 0 0,-1 1 1 0 0,1 0-1 0 0,0 0 0 0 0,0 1 0 0 0,0 0 0 0 0,0 0 0 0 0,0 1 0 0 0,0 0 1 0 0,0 0-1 0 0,1 1 0 0 0,0 0 0 0 0,-9 6 0 0 0,16-10 1 0 0,-14 9 0 0 0,1 1 0 0 0,-22 21 0 0 0,32-28 0 0 0,0-1 0 0 0,1 1 0 0 0,0-1 0 0 0,0 1 0 0 0,0 0 0 0 0,0 0 0 0 0,0 0 0 0 0,0 0 0 0 0,1 0 0 0 0,0 0 0 0 0,-1 1 0 0 0,1-1 0 0 0,1 0 0 0 0,-1 1 0 0 0,0-1 0 0 0,1 1 0 0 0,-1-1 0 0 0,1 1 0 0 0,0-1 0 0 0,1 6 0 0 0,-1-8 1 0 0,1 1 0 0 0,0-1 0 0 0,-1 1 0 0 0,1-1 1 0 0,0 0-1 0 0,0 0 0 0 0,0 1 0 0 0,0-1 0 0 0,0 0 0 0 0,0 0 0 0 0,0 0 0 0 0,0 0 0 0 0,0 0 0 0 0,0 0 0 0 0,1 0 0 0 0,-1-1 1 0 0,0 1-1 0 0,1 0 0 0 0,-1-1 0 0 0,0 1 0 0 0,1-1 0 0 0,2 1 0 0 0,36 6 920 0 0,-32-6-427 0 0,4-1-707 0 0,0 0 0 0 0,0 0 0 0 0,-1-1-1 0 0,1 0 1 0 0,0-1 0 0 0,-1-1 0 0 0,1 0 0 0 0,-1 0 0 0 0,0-1-1 0 0,1 0 1 0 0,11-8 0 0 0,15-9-2534 0 0,61-46-1 0 0,-31 20 389 0 0,-47 32-363 0 0,27-25 0 0 0,11-7-1190 0 0,-58 46 4098 0 0,0 0-1 0 0,0 0 0 0 0,1 0 0 0 0,-1 0 0 0 0,0 0 1 0 0,1 0-1 0 0,-1 1 0 0 0,1-1 0 0 0,-1 1 0 0 0,1-1 1 0 0,-1 1-1 0 0,1 0 0 0 0,-1-1 0 0 0,1 1 0 0 0,-1 0 1 0 0,1 0-1 0 0,0 0 0 0 0,-1 0 0 0 0,1 0 0 0 0,-1 1 1 0 0,1-1-1 0 0,-1 0 0 0 0,1 1 0 0 0,-1-1 0 0 0,1 1 1 0 0,-1-1-1 0 0,1 1 0 0 0,-1 0 0 0 0,0 0 0 0 0,3 1 1 0 0,0 2 692 0 0,0 1 1 0 0,0-1-1 0 0,0 1 1 0 0,-1 0-1 0 0,0 0 0 0 0,6 11 1 0 0,1 6 660 0 0,14 44 0 0 0,-17-44-1078 0 0,1 1 0 0 0,12 22 0 0 0,-7-29 956 0 0,-10-17-728 0 0,-5-11-819 0 0,-1 7 130 0 0,1-1 0 0 0,-1 1 0 0 0,-1-1 0 0 0,1 1 0 0 0,-1 0 0 0 0,0 0 0 0 0,0 0 0 0 0,-1 1 0 0 0,-7-7 0 0 0,-5-3 0 0 0,-27-16 0 0 0,36 25 0 0 0,6 3 0 0 0,-1 0 0 0 0,0 0 0 0 0,0 1 0 0 0,0-1 0 0 0,0 1 0 0 0,0 0 0 0 0,0-1 0 0 0,0 2 0 0 0,0-1 0 0 0,-1 0 0 0 0,1 0 0 0 0,-6 1 0 0 0,7 0 0 0 0,1 0 0 0 0,-1 0 0 0 0,1 0 0 0 0,0 1 0 0 0,-1-1 0 0 0,1 1 0 0 0,-1-1 0 0 0,1 1 0 0 0,0-1 0 0 0,-1 1 0 0 0,1 0 0 0 0,0 0 0 0 0,0-1 0 0 0,0 1 0 0 0,-1 0 0 0 0,1 0 0 0 0,0 0 0 0 0,0 0 0 0 0,0 0 0 0 0,1 1 0 0 0,-1-1 0 0 0,0 0 0 0 0,0 0 0 0 0,1 1 0 0 0,-1-1 0 0 0,0 0 0 0 0,0 2 0 0 0,-6 26 0 0 0,7-27 0 0 0,0 0 0 0 0,0 0 0 0 0,1 1 0 0 0,-1-1 0 0 0,1 0 0 0 0,-1 0 0 0 0,1 0 0 0 0,0 0 0 0 0,0 0 0 0 0,0 0 0 0 0,0 0 0 0 0,0 0 0 0 0,0-1 0 0 0,0 1 0 0 0,1 0 0 0 0,-1-1 0 0 0,1 1 0 0 0,-1-1 0 0 0,1 1 0 0 0,2 1 0 0 0,-1-2 0 0 0,0 1 0 0 0,0-1 0 0 0,0 0 0 0 0,0 0 0 0 0,1 0 0 0 0,-1 0 0 0 0,0-1 0 0 0,0 1 0 0 0,1-1 0 0 0,-1 0 0 0 0,0 0 0 0 0,4 0 0 0 0,2-1 0 0 0,-1-1 0 0 0,1 1 0 0 0,-1-2 0 0 0,1 1 0 0 0,-1-1 0 0 0,0 0 0 0 0,0 0 0 0 0,0-1 0 0 0,10-7 0 0 0,-3-1-861 0 0,-1-1 1 0 0,0-1-1 0 0,0 0 0 0 0,16-24 1 0 0,41-67-5047 0 0,-65 95 5773 0 0,19-32-1402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2:00.3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 1 11975 0 0,'0'0'1416'0'0,"-8"17"1322"0"0,3 5-1412 0 0,0 0 0 0 0,-1 29 1 0 0,2 95 123 0 0,4-108-1537 0 0,0-28-54 0 0,5 100 1338 0 0,-4-100-1086 0 0,0 0-1 0 0,1 0 0 0 0,0 0 0 0 0,1 0 0 0 0,0-1 1 0 0,1 1-1 0 0,0-1 0 0 0,7 13 0 0 0,-9-20-113 0 0,-1 0 1 0 0,0 0-1 0 0,1 0 0 0 0,-1-1 1 0 0,1 1-1 0 0,0 0 0 0 0,0-1 0 0 0,0 1 1 0 0,-1-1-1 0 0,1 0 0 0 0,0 0 1 0 0,1 0-1 0 0,-1 0 0 0 0,0 0 0 0 0,0 0 1 0 0,0 0-1 0 0,1-1 0 0 0,1 1 1 0 0,0 0 13 0 0,0-1 1 0 0,0 0 0 0 0,0 0-1 0 0,-1-1 1 0 0,1 1 0 0 0,0-1-1 0 0,0 0 1 0 0,-1 0 0 0 0,1 0-1 0 0,4-3 1 0 0,1 0-118 0 0,-1 0 0 0 0,0-1 0 0 0,-1 0 1 0 0,1-1-1 0 0,-1 1 0 0 0,0-1 0 0 0,0-1 0 0 0,9-11 0 0 0,-12 11-741 0 0,1-1-1 0 0,-1 0 0 0 0,0-1 1 0 0,0 1-1 0 0,-1-1 0 0 0,0 1 1 0 0,3-19-1 0 0,-5 3-1199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2:00.8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61 13823 0 0,'0'0'2435'0'0,"26"-4"-390"0"0,13 2-1071 0 0,-25 2-1158 0 0,1-1 0 0 0,-1 0-1 0 0,1-2 1 0 0,-1 1 0 0 0,25-9-1 0 0,-1-4-2765 0 0,-17 8 1416 0 0</inkml:trace>
  <inkml:trace contextRef="#ctx0" brushRef="#br0" timeOffset="1">513 1 10135 0 0,'12'17'1118'0'0,"-2"2"0"0"0,-1-1 0 0 0,0 1 0 0 0,6 21 0 0 0,15 33 2952 0 0,-13-33-2745 0 0,-13-29-1255 0 0,1 0 1 0 0,0 0-1 0 0,0-1 0 0 0,12 17 0 0 0,-17-27-59 0 0,0 0 0 0 0,0 0 0 0 0,0 1 1 0 0,1-1-1 0 0,-1 0 0 0 0,0 0 0 0 0,0 0 0 0 0,0 0 0 0 0,0 1 0 0 0,1-1 0 0 0,-1 0 0 0 0,0 0 0 0 0,0 0 0 0 0,0 0 0 0 0,1 0 1 0 0,-1 1-1 0 0,0-1 0 0 0,0 0 0 0 0,0 0 0 0 0,1 0 0 0 0,-1 0 0 0 0,0 0 0 0 0,0 0 0 0 0,1 0 0 0 0,-1 0 0 0 0,0 0 1 0 0,0 0-1 0 0,1 0 0 0 0,-1 0 0 0 0,0 0 0 0 0,0 0 0 0 0,1 0 0 0 0,-1 0 0 0 0,0 0 0 0 0,0 0 0 0 0,0 0 0 0 0,1-1 0 0 0,-1 1 1 0 0,0 0-1 0 0,0 0 0 0 0,0 0 0 0 0,1 0 0 0 0,-1 0 0 0 0,0-1 0 0 0,0 1 0 0 0,0 0 0 0 0,0 0 0 0 0,1 0 0 0 0,-1-1 1 0 0,0 1-1 0 0,0 0 0 0 0,0 0 0 0 0,0 0 0 0 0,0-1 0 0 0,0 1 0 0 0,0 0 0 0 0,0 0 0 0 0,1-1 0 0 0,-1 1 0 0 0,0 0 1 0 0,0-1-1 0 0,3-11 741 0 0,-4 8-704 0 0,0 0-1 0 0,0 0 1 0 0,0 0 0 0 0,0 0-1 0 0,0 0 1 0 0,-1 0 0 0 0,0 0-1 0 0,0 0 1 0 0,0 1 0 0 0,0-1-1 0 0,0 1 1 0 0,-1-1-1 0 0,-3-2 1 0 0,-2-4-89 0 0,-2 1 0 0 0,-19-17 0 0 0,21 20-148 0 0,-1 1 0 0 0,0 0 0 0 0,0 0 0 0 0,0 1-1 0 0,-1 0 1 0 0,0 1 0 0 0,1 0 0 0 0,-1 0 0 0 0,-17-2 0 0 0,22 4 208 0 0,-1 1 0 0 0,0-1 0 0 0,1 1 0 0 0,-1 0 1 0 0,0 0-1 0 0,1 1 0 0 0,-1 0 0 0 0,0 0 0 0 0,1 0 1 0 0,-1 1-1 0 0,1-1 0 0 0,0 1 0 0 0,-1 1 0 0 0,1-1 1 0 0,0 1-1 0 0,0 0 0 0 0,0 0 0 0 0,-7 7 1 0 0,10-9 27 0 0,1 1 1 0 0,-1-1 0 0 0,1 1 0 0 0,-1 0 0 0 0,1-1 0 0 0,0 1 0 0 0,0 0 0 0 0,0 0 0 0 0,0 0 0 0 0,0 0 0 0 0,0 0 0 0 0,0 1 0 0 0,1-1 0 0 0,-1 0 0 0 0,1 0 0 0 0,-1 0 0 0 0,1 1 0 0 0,0-1 0 0 0,0 0 0 0 0,0 0 0 0 0,0 0 0 0 0,1 1 0 0 0,-1-1 0 0 0,0 0-1 0 0,1 0 1 0 0,0 0 0 0 0,-1 1 0 0 0,1-1 0 0 0,0 0 0 0 0,0 0 0 0 0,0 0 0 0 0,0 0 0 0 0,1-1 0 0 0,-1 1 0 0 0,3 3 0 0 0,0-1-56 0 0,-1-1-1 0 0,1 1 1 0 0,0-1-1 0 0,0 0 1 0 0,0 0-1 0 0,0-1 1 0 0,0 1-1 0 0,0-1 1 0 0,1 0-1 0 0,-1 0 1 0 0,1 0-1 0 0,0-1 1 0 0,0 0-1 0 0,-1 1 1 0 0,8-1-1 0 0,-5-1-142 0 0,0-1 0 0 0,0 0 0 0 0,0 0 1 0 0,0-1-1 0 0,0 1 0 0 0,0-2 0 0 0,-1 1 0 0 0,1-1 0 0 0,-1 0 0 0 0,0 0 0 0 0,1-1 0 0 0,-1 1 1 0 0,-1-2-1 0 0,1 1 0 0 0,-1 0 0 0 0,1-1 0 0 0,-1 0 0 0 0,5-8 0 0 0,9-10-2074 0 0,-1-1 1 0 0,27-47-1 0 0,-42 66 2061 0 0,20-38-1883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2:01.2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20 10135 0 0,'1'-10'919'0'0,"0"2"-619"0"0,-1 6 2427 0 0,7 34 1071 0 0,-1-8-2547 0 0,17 197 1270 0 0,-21-173-2557 0 0,-3-1 0 0 0,-10 81 0 0 0,-6-26 1996 0 0,21-115-1957 0 0,0-1 0 0 0,1 1 0 0 0,1 0 0 0 0,0 0 0 0 0,15-22 0 0 0,-17 28-4 0 0,1 0 1 0 0,0 1 0 0 0,1 0 0 0 0,-1 0 0 0 0,1 0 0 0 0,0 1 0 0 0,0 0 0 0 0,1 0 0 0 0,0 1-1 0 0,0-1 1 0 0,0 1 0 0 0,12-5 0 0 0,-15 8 0 0 0,0 0 0 0 0,-1 0 0 0 0,1 0 0 0 0,0 1 0 0 0,0-1 0 0 0,0 1 0 0 0,0 0 0 0 0,-1 0 0 0 0,1 0 0 0 0,0 1 0 0 0,0-1 0 0 0,0 1 0 0 0,-1 0 0 0 0,1 0 0 0 0,0 0 0 0 0,3 2 0 0 0,-5-2 0 0 0,0 0 0 0 0,0 1 0 0 0,-1-1 0 0 0,1 0 0 0 0,-1 1 0 0 0,1-1 0 0 0,-1 1 0 0 0,0-1 0 0 0,1 1 0 0 0,-1 0 0 0 0,0 0 0 0 0,0-1 0 0 0,0 1 0 0 0,0 0 0 0 0,0 0 0 0 0,-1 0 0 0 0,1 0 0 0 0,-1 0 0 0 0,1 0 0 0 0,-1 0 0 0 0,0 0 0 0 0,0 0 0 0 0,0 1 0 0 0,0-1 0 0 0,0 0 0 0 0,0 0 0 0 0,0 0 0 0 0,-1 0 0 0 0,1 0 0 0 0,-2 4 0 0 0,0 2 93 0 0,0-1 0 0 0,-1 1 0 0 0,1-1 0 0 0,-1 1 1 0 0,-1-1-1 0 0,0 0 0 0 0,0 0 0 0 0,0-1 0 0 0,-1 1 0 0 0,1-1 0 0 0,-2 0 0 0 0,1 0 0 0 0,-1-1 0 0 0,0 1 0 0 0,0-1 1 0 0,0 0-1 0 0,-1-1 0 0 0,1 0 0 0 0,-1 0 0 0 0,0 0 0 0 0,-11 3 0 0 0,18-7-93 0 0,-32 7-93 0 0,31-7 82 0 0,0 0-1 0 0,0 0 1 0 0,-1 0-1 0 0,1 0 1 0 0,0 0 0 0 0,0 0-1 0 0,0 0 1 0 0,-1 0-1 0 0,1-1 1 0 0,0 1-1 0 0,0 0 1 0 0,0-1 0 0 0,-1 1-1 0 0,1-1 1 0 0,0 1-1 0 0,0-1 1 0 0,0 0 0 0 0,0 1-1 0 0,0-1 1 0 0,0 0-1 0 0,0 0 1 0 0,1 0-1 0 0,-1 0 1 0 0,0 0 0 0 0,0 0-1 0 0,-1-2 1 0 0,1-1-240 0 0,0 0-1 0 0,0 0 1 0 0,0-1 0 0 0,1 1 0 0 0,-1 0-1 0 0,1-1 1 0 0,0 1 0 0 0,1-1 0 0 0,-1 1-1 0 0,1 0 1 0 0,1-8 0 0 0,0 3-623 0 0,1 0 1 0 0,0 1-1 0 0,0-1 1 0 0,8-12-1 0 0,0 4-662 0 0,1 0 0 0 0,19-21 0 0 0,-6 12 0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2:01.7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87 2 8287 0 0,'3'-1'194'0'0,"0"1"0"0"0,0-1 0 0 0,0 1 0 0 0,0 0 0 0 0,0 1 0 0 0,0-1 0 0 0,0 0 0 0 0,0 1 0 0 0,0 0 0 0 0,0-1 0 0 0,0 1 0 0 0,0 0 0 0 0,0 1 0 0 0,0-1 0 0 0,-1 0 0 0 0,5 4 0 0 0,-3-2 423 0 0,0 1 0 0 0,0 0 0 0 0,-1 0 1 0 0,1 1-1 0 0,-1-1 0 0 0,0 1 0 0 0,0-1 0 0 0,3 9 0 0 0,14 27 1594 0 0,-7-10-1787 0 0,2-1 0 0 0,1 0 1 0 0,1-1-1 0 0,25 29 0 0 0,-38-52-352 0 0,-3-4 1296 0 0,-14-24-760 0 0,-5-1-608 0 0,-1 1 0 0 0,-27-26 0 0 0,38 41 0 0 0,0 1 0 0 0,-1 0 0 0 0,0 0 0 0 0,0 1 0 0 0,0 0 0 0 0,-1 1 0 0 0,0 0 0 0 0,0 1 0 0 0,-15-5 0 0 0,21 8-6 0 0,0 1 0 0 0,0 0-1 0 0,0 0 1 0 0,0 0 0 0 0,0 0-1 0 0,0 1 1 0 0,0-1 0 0 0,0 1-1 0 0,0 0 1 0 0,0 0 0 0 0,0 1-1 0 0,1-1 1 0 0,-1 1 0 0 0,0 0-1 0 0,1 0 1 0 0,0 0 0 0 0,-1 0-1 0 0,1 0 1 0 0,-4 4 0 0 0,5-4 49 0 0,1-1 1 0 0,-1 1-1 0 0,0-1 1 0 0,1 1-1 0 0,0 0 1 0 0,-1 0-1 0 0,1-1 1 0 0,0 1-1 0 0,0 0 1 0 0,0 0-1 0 0,0 0 1 0 0,0 0-1 0 0,0 1 1 0 0,1-1-1 0 0,-1 0 1 0 0,1 0-1 0 0,-1 0 1 0 0,1 0-1 0 0,0 1 1 0 0,0-1-1 0 0,0 0 1 0 0,0 0 0 0 0,0 1-1 0 0,0-1 1 0 0,1 0-1 0 0,-1 0 1 0 0,1 0-1 0 0,0 0 1 0 0,-1 1-1 0 0,1-1 1 0 0,0 0-1 0 0,0 0 1 0 0,0 0-1 0 0,1-1 1 0 0,1 4-1 0 0,0-2-56 0 0,1 1-1 0 0,-1-1 1 0 0,0 0-1 0 0,1-1 1 0 0,0 1-1 0 0,0-1 1 0 0,0 1-1 0 0,0-1 1 0 0,0 0-1 0 0,0-1 1 0 0,1 1-1 0 0,-1-1 1 0 0,0 1-1 0 0,1-1 1 0 0,-1-1-1 0 0,1 1 1 0 0,0-1-1 0 0,5 0 1 0 0,1 0-148 0 0,0-1-1 0 0,0 0 1 0 0,0 0 0 0 0,0-2 0 0 0,-1 1 0 0 0,16-7 0 0 0,-5-1-1368 0 0,0-1 0 0 0,0 0 0 0 0,-1-2-1 0 0,0-1 1 0 0,27-25 0 0 0,-23 20-344 0 0,4-5-2903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2:02.1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120 1 15663 0 0,'0'0'762'0'0,"-19"7"182"0"0,10-2-441 0 0,-1 1 0 0 0,1 0 0 0 0,1 0 0 0 0,-1 1 0 0 0,1 0 0 0 0,0 1 1 0 0,1 0-1 0 0,0 0 0 0 0,0 0 0 0 0,-9 15 0 0 0,16-22-485 0 0,-1 1 1 0 0,1-1-1 0 0,0 0 0 0 0,-1 1 0 0 0,1-1 1 0 0,0 0-1 0 0,0 1 0 0 0,0-1 0 0 0,0 0 1 0 0,0 1-1 0 0,0-1 0 0 0,0 1 0 0 0,0-1 1 0 0,1 0-1 0 0,-1 1 0 0 0,1-1 0 0 0,-1 0 1 0 0,1 0-1 0 0,-1 1 0 0 0,1-1 0 0 0,0 0 1 0 0,-1 0-1 0 0,1 0 0 0 0,0 0 0 0 0,0 0 1 0 0,0 0-1 0 0,0 0 0 0 0,0 0 1 0 0,0 0-1 0 0,0 0 0 0 0,0 0 0 0 0,0-1 1 0 0,0 1-1 0 0,1 0 0 0 0,-1-1 0 0 0,2 1 1 0 0,7 4-45 0 0,-1-1 1 0 0,1-1 0 0 0,17 4 0 0 0,-21-5 66 0 0,6 0-41 0 0,1 2 0 0 0,-1 0 0 0 0,-1 0 0 0 0,1 1 0 0 0,10 6 0 0 0,-19-9 0 0 0,-1-1 0 0 0,1 1 0 0 0,-1-1 0 0 0,0 1 0 0 0,0 0 0 0 0,0 0 0 0 0,0-1 0 0 0,0 2 0 0 0,0-1 0 0 0,0 0 0 0 0,-1 0 0 0 0,1 0 0 0 0,-1 1 0 0 0,0-1 0 0 0,0 1 0 0 0,0-1 0 0 0,0 1 0 0 0,0 0 0 0 0,0-1 0 0 0,-1 1 0 0 0,1 0 0 0 0,-1 0 0 0 0,1-1 0 0 0,-1 1 0 0 0,0 0 0 0 0,-1 0 0 0 0,1-1 0 0 0,-1 6 0 0 0,-1 0 171 0 0,0 0-1 0 0,-1-1 1 0 0,0 0 0 0 0,0 1-1 0 0,-6 9 1 0 0,7-14-103 0 0,0-1 1 0 0,0 1-1 0 0,0 0 0 0 0,0 0 0 0 0,-1-1 1 0 0,1 1-1 0 0,-1-1 0 0 0,0 0 1 0 0,1 0-1 0 0,-1 0 0 0 0,0 0 0 0 0,0 0 1 0 0,0-1-1 0 0,-6 3 0 0 0,8-4-68 0 0,1 0 0 0 0,-1 0 0 0 0,1 0 0 0 0,-1 0 0 0 0,1 0 0 0 0,-1 0 0 0 0,1 0 0 0 0,-1 0 0 0 0,1 0 0 0 0,-1 0 0 0 0,1 0 0 0 0,-1-1 0 0 0,1 1 0 0 0,-1 0 0 0 0,1 0 0 0 0,-1-1 0 0 0,1 1 0 0 0,0 0 0 0 0,-1 0 0 0 0,1-1 0 0 0,-1 1 0 0 0,1 0 0 0 0,0-1 0 0 0,-1 1 0 0 0,1-1 0 0 0,0 1 0 0 0,0 0 0 0 0,-1-1 0 0 0,1 1 0 0 0,0-1 0 0 0,0 1 0 0 0,0-1 0 0 0,-1 1 0 0 0,1-1 0 0 0,0 1 0 0 0,0-1 0 0 0,0 1 0 0 0,0-1 0 0 0,0 1 0 0 0,0-1 0 0 0,0 1 0 0 0,0-1 0 0 0,0 1 0 0 0,0-1 0 0 0,0 1 0 0 0,0-1 0 0 0,1 0 0 0 0,-1 1 0 0 0,0-5-204 0 0,1 0-1 0 0,0 0 0 0 0,0 0 1 0 0,1 0-1 0 0,0 0 1 0 0,0 0-1 0 0,0 1 1 0 0,0-1-1 0 0,0 1 0 0 0,1-1 1 0 0,0 1-1 0 0,0 0 1 0 0,5-5-1 0 0,0 0-419 0 0,0 1 0 0 0,1-1 0 0 0,-1 2 0 0 0,19-13 0 0 0,-23 18 461 0 0,0 0-1 0 0,0 0 1 0 0,0 0-1 0 0,0 1 0 0 0,0-1 1 0 0,0 1-1 0 0,1 0 1 0 0,-1 0-1 0 0,0 1 1 0 0,1-1-1 0 0,-1 1 1 0 0,8 0-1 0 0,1 2 141 0 0,1 0 0 0 0,22 7 0 0 0,-25-5 31 0 0,0-1 1 0 0,0-1 0 0 0,1 0 0 0 0,22 1-1 0 0,-9-4 454 0 0,49-9-1 0 0,-66 9-124 0 0,-1-1 0 0 0,1 0 0 0 0,-1 0 0 0 0,0-1 0 0 0,1 0 1 0 0,-1 0-1 0 0,-1-1 0 0 0,1 0 0 0 0,-1 0 0 0 0,1-1 0 0 0,5-5 0 0 0,-10 8-273 0 0,0-1 0 0 0,0 0 1 0 0,0 0-1 0 0,0 0 0 0 0,0 0 0 0 0,0-1 0 0 0,-1 1 0 0 0,0 0 0 0 0,1-1 0 0 0,-1 1 0 0 0,-1-1 1 0 0,1 1-1 0 0,0-1 0 0 0,-1 0 0 0 0,0 1 0 0 0,0-1 0 0 0,0 0 0 0 0,-1-5 0 0 0,1 2-75 0 0,-2 1 1 0 0,1-1-1 0 0,-1 0 0 0 0,0 1 0 0 0,0-1 0 0 0,-1 1 0 0 0,0 0 0 0 0,-6-11 0 0 0,8 16 11 0 0,1 0 0 0 0,-1 0 0 0 0,1 0-1 0 0,-1 0 1 0 0,1 1 0 0 0,-1-1 0 0 0,0 0 0 0 0,1 0 0 0 0,-1 1 0 0 0,0-1-1 0 0,1 0 1 0 0,-1 1 0 0 0,0-1 0 0 0,0 1 0 0 0,0-1 0 0 0,1 1-1 0 0,-1-1 1 0 0,0 1 0 0 0,0 0 0 0 0,0-1 0 0 0,0 1 0 0 0,0 0-1 0 0,0 0 1 0 0,0 0 0 0 0,0 0 0 0 0,0 0 0 0 0,0 0 0 0 0,0 0-1 0 0,0 0 1 0 0,0 0 0 0 0,0 0 0 0 0,0 0 0 0 0,0 0 0 0 0,0 1-1 0 0,1-1 1 0 0,-1 0 0 0 0,0 1 0 0 0,-2 0 0 0 0,1 1 9 0 0,0 0-1 0 0,-1 0 1 0 0,1 0 0 0 0,0 0-1 0 0,0 0 1 0 0,0 1 0 0 0,1-1-1 0 0,-3 4 1 0 0,-2 7 132 0 0,1 1 0 0 0,0 0 1 0 0,0 0-1 0 0,2 0 0 0 0,0 1 0 0 0,1-1 0 0 0,0 1 0 0 0,1 0 0 0 0,0-1 1 0 0,1 1-1 0 0,1 0 0 0 0,1-1 0 0 0,4 20 0 0 0,-4-26-141 0 0,0-1 0 0 0,1 1 0 0 0,0-1 0 0 0,1 0 0 0 0,-1 0 0 0 0,1 0 0 0 0,1 0 0 0 0,-1-1 0 0 0,1 1 0 0 0,10 9 0 0 0,-4-6 0 0 0,0 1 0 0 0,0-2 0 0 0,1 0 0 0 0,24 14 0 0 0,-28-18-43 0 0,0-1 0 0 0,0-1-1 0 0,1 1 1 0 0,-1-1 0 0 0,1-1-1 0 0,0 0 1 0 0,0 0 0 0 0,13 1-1 0 0,-18-3-11 0 0,0 0-1 0 0,0 0 0 0 0,0 0 0 0 0,0-1 0 0 0,0 0 1 0 0,-1 0-1 0 0,1 0 0 0 0,0 0 0 0 0,0 0 0 0 0,-1-1 1 0 0,1 1-1 0 0,-1-1 0 0 0,0 0 0 0 0,1 0 0 0 0,-1-1 0 0 0,0 1 1 0 0,0-1-1 0 0,0 1 0 0 0,-1-1 0 0 0,1 0 0 0 0,-1 0 1 0 0,3-4-1 0 0,19-33-3881 0 0,-14 15 1891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59:05.92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34 232 11975 0 0,'-6'-6'101'0'0,"4"3"-44"0"0,-1 0 1 0 0,1 1 0 0 0,-1-1-1 0 0,1 0 1 0 0,0 0 0 0 0,0-1-1 0 0,0 1 1 0 0,1 0 0 0 0,-1-1 0 0 0,1 1-1 0 0,-1-1 1 0 0,1 1 0 0 0,1-1-1 0 0,-1 0 1 0 0,0 1 0 0 0,1-1-1 0 0,0 0 1 0 0,-1 1 0 0 0,2-1 0 0 0,-1-4-1 0 0,0 5-66 0 0,0 2 13 0 0,0 0 0 0 0,0 0 0 0 0,0 0 0 0 0,0 0 0 0 0,0 1 0 0 0,0-1 0 0 0,1 0 0 0 0,-1 0 0 0 0,0 0 0 0 0,0 0 0 0 0,1 0 0 0 0,-1 0 0 0 0,1 0 0 0 0,-1 1 0 0 0,1-1 0 0 0,-1 0 0 0 0,1 0 0 0 0,0 1 0 0 0,1-2 0 0 0,1-3-58 0 0,0 0-1 0 0,1 1 1 0 0,0-1 0 0 0,0 1 0 0 0,0 0 0 0 0,1 0-1 0 0,0 1 1 0 0,-1-1 0 0 0,1 1 0 0 0,10-5-1 0 0,0 1-324 0 0,2 1 1 0 0,21-5-1 0 0,9-3 41 0 0,-39 11 338 0 0,3-2 0 0 0,-7 3 0 0 0,7-6 0 0 0,-8 6 0 0 0,20-14 0 0 0,-8 10 0 0 0,-13 6 0 0 0,-1 0 0 0 0,0 0 0 0 0,0 0 0 0 0,0 0 0 0 0,0 0 0 0 0,-1 1 0 0 0,1-1 0 0 0,0 0 0 0 0,0 0 0 0 0,0 0 0 0 0,0 1 0 0 0,-1-1 0 0 0,1 0 0 0 0,0 1 0 0 0,0-1 0 0 0,0 1 0 0 0,-1-1 0 0 0,1 1 0 0 0,0-1 0 0 0,-1 1 0 0 0,1 0 0 0 0,-1-1 0 0 0,1 1 0 0 0,0 0 0 0 0,-1-1 0 0 0,0 1 0 0 0,2 1 0 0 0,-1 1 0 0 0,5 4 0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2:11.2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158 1399 4607 0 0,'0'0'352'0'0,"0"-1"-175"0"0,0 0-25 0 0,0-6 90 0 0,0 6 246 0 0,1-11 613 0 0,1 1-1082 0 0,7 6-17 0 0,1 2 65 0 0,-9 3-47 0 0,-1 0-1 0 0,0 0 0 0 0,0 0 0 0 0,1 0 1 0 0,-1 0-1 0 0,0 0 0 0 0,0 0 1 0 0,1 0-1 0 0,-1 0 0 0 0,0-1 0 0 0,0 1 1 0 0,0 0-1 0 0,1 0 0 0 0,-1 0 1 0 0,0 0-1 0 0,0 0 0 0 0,1 0 0 0 0,-1-1 1 0 0,0 1-1 0 0,0 0 0 0 0,0 0 0 0 0,0 0 1 0 0,1 0-1 0 0,-1-1 0 0 0,0 1 1 0 0,0 0-1 0 0,0 0 0 0 0,0 0 0 0 0,0-1 1 0 0,1 1-1 0 0,-1 0 0 0 0,0 0 0 0 0,0-1 1 0 0,0 1-1 0 0,0 0 0 0 0,0 0 1 0 0,0-1-1 0 0,0 1 0 0 0,3-7 251 0 0,22-6 756 0 0,-6 7-759 0 0,1 1-1 0 0,-1 1 1 0 0,1 0-1 0 0,-1 2 1 0 0,1 0 0 0 0,33 2-1 0 0,-20-1-156 0 0,125 0-121 0 0,119-7 953 0 0,-183-1-829 0 0,747-102 891 0 0,-673 82-1004 0 0,2 7 0 0 0,224 0 0 0 0,-144 30 0 0 0,0 1 0 0 0,186 6 0 0 0,-329-10 0 0 0,6 0 0 0 0,164-12 0 0 0,-261 5 194 0 0,0-1-1 0 0,0-1 1 0 0,-1 0-1 0 0,23-10 1 0 0,57-32 878 0 0,-88 42-1064 0 0,6-3-8 0 0,0-1 0 0 0,-1-1 0 0 0,0 0 0 0 0,-1-1 0 0 0,0 0 0 0 0,0-1 0 0 0,-1 0 0 0 0,-1 0 0 0 0,0-1 0 0 0,0 0 0 0 0,-1-1 0 0 0,-1 0 0 0 0,7-15 0 0 0,26-64 614 0 0,27-72 820 0 0,-59 142-1434 0 0,19-53 0 0 0,26-121 0 0 0,-50 177 0 0 0,1 6 0 0 0,-2 0 0 0 0,0 0 0 0 0,0 0 0 0 0,-1 0 0 0 0,-1 0 0 0 0,0-1 0 0 0,-1 1 0 0 0,-1 0 0 0 0,0 0 0 0 0,0 0 0 0 0,-1 0 0 0 0,-1 1 0 0 0,0-1 0 0 0,-12-23 0 0 0,14 33 0 0 0,-4-17 0 0 0,4 7 0 0 0,1 1 0 0 0,0 5 0 0 0,2 6 0 0 0,-1 1 0 0 0,0-1 0 0 0,0 0 0 0 0,0 0 0 0 0,0 1 0 0 0,-1-1 0 0 0,1 0 0 0 0,0 1 0 0 0,0-1 0 0 0,0 1 0 0 0,0-1 0 0 0,-1 0 0 0 0,1 1 0 0 0,0-1 0 0 0,-1 0 0 0 0,1 1 0 0 0,0-1 0 0 0,-1 1 0 0 0,1-1 0 0 0,-1 0 0 0 0,-10-11 0 0 0,11 12 0 0 0,0-1 0 0 0,0 0 0 0 0,-1 1 0 0 0,1-1 0 0 0,-1 0 0 0 0,1 1 0 0 0,-1-1 0 0 0,1 0 0 0 0,-1 1 0 0 0,1-1 0 0 0,-1 1 0 0 0,0-1 0 0 0,1 1 0 0 0,-1-1 0 0 0,0 1 0 0 0,1-1 0 0 0,-1 1 0 0 0,0 0 0 0 0,1-1 0 0 0,-1 1 0 0 0,0 0 0 0 0,0 0 0 0 0,1-1 0 0 0,-1 1 0 0 0,0 0 0 0 0,0 0 0 0 0,0 0 0 0 0,1 0 0 0 0,-3 0 0 0 0,1 1 0 0 0,-52-10 605 0 0,0 2 0 0 0,-62 1 0 0 0,-127 16-2387 0 0,30 0 1805 0 0,155-10-23 0 0,-377-6 0 0 0,162 8 0 0 0,99 1 0 0 0,-213 18 514 0 0,233-9 356 0 0,-583 74-1646 0 0,56 7 168 0 0,355-58 608 0 0,296-33 0 0 0,-3 0 0 0 0,-1-1 0 0 0,-65-9 0 0 0,77 9 0 0 0,18 0 0 0 0,0 0 0 0 0,0-1 0 0 0,1 0 0 0 0,-1 0 0 0 0,0 0 0 0 0,0-1 0 0 0,0 1 0 0 0,1-1 0 0 0,-1 0 0 0 0,0 0 0 0 0,-3-1 0 0 0,7 2 0 0 0,0 0 0 0 0,0 0 0 0 0,0 0 0 0 0,0 0 0 0 0,0 0 0 0 0,0 0 0 0 0,0 0 0 0 0,0 1 0 0 0,0-1 0 0 0,0 0 0 0 0,0 0 0 0 0,0 0 0 0 0,0 0 0 0 0,0 0 0 0 0,0 0 0 0 0,0 0 0 0 0,0 0 0 0 0,0 0 0 0 0,0 0 0 0 0,0 0 0 0 0,0 1 0 0 0,0-1 0 0 0,0 0 0 0 0,0 0 0 0 0,0 0 0 0 0,0 0 0 0 0,0 0 0 0 0,-1 0 0 0 0,1 0 0 0 0,0 0 0 0 0,0 0 0 0 0,0 0 0 0 0,0 0 0 0 0,0 0 0 0 0,0 0 0 0 0,0 0 0 0 0,0 0 0 0 0,0 0 0 0 0,0 0 0 0 0,0 0 0 0 0,0 0 0 0 0,-1 0 0 0 0,1 0 0 0 0,0 0 0 0 0,0 0 0 0 0,0 0 0 0 0,0 0 0 0 0,0 0 0 0 0,0 0 0 0 0,0 0 0 0 0,0 0 0 0 0,0 0 0 0 0,0 0 0 0 0,0 0 0 0 0,-1 0 0 0 0,1 0 0 0 0,0 0 0 0 0,0 0 0 0 0,0 0 0 0 0,0 0 0 0 0,0 0 0 0 0,0 0 0 0 0,0 0 0 0 0,0 0 0 0 0,7 9 0 0 0,18 14 0 0 0,-19-16 0 0 0,-2-2 0 0 0,0 0 0 0 0,-1 0 0 0 0,1 0 0 0 0,-1 1 0 0 0,-1 0 0 0 0,1 0 0 0 0,-1-1 0 0 0,0 2 0 0 0,0-1 0 0 0,-1 0 0 0 0,0 0 0 0 0,0 0 0 0 0,0 1 0 0 0,-1-1 0 0 0,0 10 0 0 0,-2 10 0 0 0,-1 0 0 0 0,-8 35 0 0 0,8-43 0 0 0,-13 46 0 0 0,-3-2 0 0 0,-33 74 0 0 0,3-7 0 0 0,30-71 0 0 0,-20 93 0 0 0,35-132 0 0 0,0 0 0 0 0,-12 29 0 0 0,14-41 0 0 0,-1-1 0 0 0,0 1 0 0 0,-1-1 0 0 0,1 0 0 0 0,-1 0 0 0 0,-1 0 0 0 0,1-1 0 0 0,-1 1 0 0 0,0-1 0 0 0,-6 6 0 0 0,-7-1 50 0 0,17-10-117 0 0,-1 1-1 0 0,1-1 1 0 0,0 1-1 0 0,0 0 1 0 0,0 0 0 0 0,0 0-1 0 0,0-1 1 0 0,0 1-1 0 0,0 0 1 0 0,0 0-1 0 0,1 0 1 0 0,-1 0-1 0 0,0 1 1 0 0,0-1 0 0 0,1 0-1 0 0,-1 0 1 0 0,0 2-1 0 0,-5 8-5752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21:48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1 919 0 0,'0'0'80'0'0,"-8"7"-80"0"0,-4-1 0 0 0,0-1 0 0 0,1 1 0 0 0,-1 3 0 0 0,1 2 0 0 0,1-3 0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21:51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408 399 6447 0 0,'0'0'756'0'0,"0"-14"616"0"0,-2 12-1205 0 0,-2-19 346 0 0,3 16-323 0 0,1 3-85 0 0,-1 1 0 0 0,1-1 0 0 0,0 0 0 0 0,0 0 0 0 0,1 1 1 0 0,-1-1-1 0 0,0 0 0 0 0,0 1 0 0 0,1-1 0 0 0,-1 0 0 0 0,1 1 0 0 0,0-1 0 0 0,-1 1 0 0 0,1-1 0 0 0,0 1 0 0 0,2-3 0 0 0,-3 4-105 0 0,0 0 0 0 0,0-1 0 0 0,0 1 0 0 0,0 0 0 0 0,0 0 0 0 0,0 0 0 0 0,0 0 0 0 0,0 0 0 0 0,0-1 0 0 0,0 1 0 0 0,0 0 0 0 0,0 0 0 0 0,0 0 0 0 0,0 0 0 0 0,0 0 0 0 0,1-1 0 0 0,-1 1 0 0 0,0 0 0 0 0,0 0 0 0 0,0 0 0 0 0,0 0 0 0 0,0 0 0 0 0,0 0 0 0 0,1 0 0 0 0,-1 0 0 0 0,0 0 0 0 0,0-1 0 0 0,0 1 0 0 0,0 0 0 0 0,0 0 0 0 0,1 0 0 0 0,-1 0 0 0 0,0 0 0 0 0,0 0 0 0 0,0 0 0 0 0,0 0 0 0 0,1 0 0 0 0,-1 0 0 0 0,0 0 0 0 0,0 0 0 0 0,0 0 0 0 0,1 0 0 0 0,2 8 0 0 0,-1 10 0 0 0,-18 63 1053 0 0,0-2-58 0 0,-6 152-995 0 0,2-8 0 0 0,-14-3 0 0 0,23-172 0 0 0,-2-1 0 0 0,-29 71 0 0 0,38-109 0 0 0,-4 8 0 0 0,1 0 0 0 0,1 0 0 0 0,0 1 0 0 0,1-1 0 0 0,1 1 0 0 0,0 0 0 0 0,2 0 0 0 0,-1 23 0 0 0,3-30 0 0 0,3 9 443 0 0,-3-18 554 0 0,0 0-554 0 0,2 7-294 0 0,2 0-133 0 0,5-8-16 0 0,31-10 142 0 0,-31 6-126 0 0,0 1 0 0 0,0 0 0 0 0,1 0 0 0 0,12 0 0 0 0,87-7-182 0 0,-78 7 166 0 0,0-2 0 0 0,0 0 0 0 0,48-15 0 0 0,-25 5 0 0 0,211-33 0 0 0,-156 36 0 0 0,146 4 0 0 0,146-1 876 0 0,312-68 240 0 0,-434 41-1116 0 0,300 1 0 0 0,-421 23 0 0 0,266-52 0 0 0,-309 43 0 0 0,197-9 0 0 0,-234 28 0 0 0,82 9 0 0 0,-69-3 0 0 0,-81-6 0 0 0,-2-3 0 0 0,-4-6 0 0 0,-5-21 0 0 0,0 20 0 0 0,0 0 0 0 0,1 0 0 0 0,2-11 0 0 0,18-68 0 0 0,-7 32 0 0 0,9-78 0 0 0,-14 66 0 0 0,22-87 0 0 0,29-66 0 0 0,-35 138 0 0 0,-20 70 0 0 0,-1 0 0 0 0,0-1 0 0 0,1-28 0 0 0,-4 38 0 0 0,0 0 0 0 0,-1 0 0 0 0,1 0 0 0 0,-1 0 0 0 0,0 0 0 0 0,0 0 0 0 0,-1 0 0 0 0,0 1 0 0 0,0-1 0 0 0,-1 0 0 0 0,1 1 0 0 0,-7-10 0 0 0,6 11 0 0 0,3 3 0 0 0,-1-1 0 0 0,0 0 0 0 0,0 1 0 0 0,-1-1 0 0 0,1 1 0 0 0,0 0 0 0 0,0-1 0 0 0,-1 1 0 0 0,1 0 0 0 0,0-1 0 0 0,-1 1 0 0 0,0 0 0 0 0,1 0 0 0 0,-4-1 0 0 0,-12-6 0 0 0,5 3 0 0 0,0 0 0 0 0,0 0 0 0 0,-6-6 400 0 0,14 8-251 0 0,-17-15-578 0 0,10 10 528 0 0,0 1 0 0 0,0 0 0 0 0,0 1 0 0 0,-1 0 0 0 0,0 1-1 0 0,0 0 1 0 0,0 1 0 0 0,0 0 0 0 0,-1 1 0 0 0,0 0 0 0 0,0 1 0 0 0,-18 0 0 0 0,-16 1-352 0 0,1 2 0 0 0,-51 8 1 0 0,71-7 95 0 0,-288 38 1856 0 0,-148 13-1841 0 0,309-43 142 0 0,-323 17 0 0 0,-628-9 0 0 0,901-20 0 0 0,-144-6 0 0 0,-94 13 0 0 0,392-3 0 0 0,15 2 0 0 0,-1 1 0 0 0,-50 15 0 0 0,45-10 0 0 0,2-3 0 0 0,28-3 0 0 0,1 1 0 0 0,-1-1 0 0 0,2 1 0 0 0,3 5 0 0 0,-6 46 0 0 0,-16 95 0 0 0,-13 118 0 0 0,29-213 0 0 0,-22 71 0 0 0,10-48 0 0 0,-79 304 0 0 0,94-355 0 0 0,3-8 0 0 0,0-1 0 0 0,1 1 0 0 0,-3 33 0 0 0,9-44 0 0 0,8-9 0 0 0,6-5 0 0 0,-1-2 0 0 0,1 0 0 0 0,22-14 0 0 0,6-3 0 0 0,-22 15 0 0 0,1 0 0 0 0,0 1 0 0 0,1 1 0 0 0,0 2 0 0 0,0 0 0 0 0,0 2 0 0 0,1 0 0 0 0,-1 2 0 0 0,43 2 0 0 0,954 34 0 0 0,-610-69 29 0 0,-5-34 1584 0 0,-106 17-1207 0 0,-179 34-406 0 0,-1 6 0 0 0,2 5 0 0 0,151 12 0 0 0,-216-3 0 0 0,106-10 0 0 0,54-22 0 0 0,-189 25 0 0 0,112-11 0 0 0,-117 14 0 0 0,0 2 0 0 0,0 0 0 0 0,0 1 0 0 0,25 7 0 0 0,-23-3 0 0 0,1 0 0 0 0,0-2 0 0 0,0-1 0 0 0,0-1 0 0 0,35-2 0 0 0,32-5 0 0 0,-65 2 0 0 0,-14 1 0 0 0,-6-1 0 0 0,-1-1 0 0 0,-5 2 3 0 0,1 0-1 0 0,-1 1 1 0 0,0-1 0 0 0,0 0-1 0 0,0 0 1 0 0,0-1 0 0 0,0 1-1 0 0,-1 0 1 0 0,1-1 0 0 0,0 1-1 0 0,-1-1 1 0 0,0 1-1 0 0,0-1 1 0 0,0 1 0 0 0,0-1-1 0 0,0 0 1 0 0,0 0 0 0 0,-1 0-1 0 0,1 1 1 0 0,-1-1-1 0 0,0 0 1 0 0,0 0 0 0 0,0-5-1 0 0,1-9 378 0 0,21-176 1332 0 0,-5 33-1819 0 0,-2-66 107 0 0,-9 91 0 0 0,-2 74 0 0 0,-4 31 0 0 0,2 1 0 0 0,1-1 0 0 0,2 1 0 0 0,14-50 0 0 0,-17 74 0 0 0,4-18 0 0 0,-7-7-64 0 0,1 28-273 0 0,-26 0-1238 0 0,20 2 1567 0 0,-17 6 0 0 0,-17 8 8 0 0,-14-3 0 0 0,-406-9 2130 0 0,20-1-2268 0 0,-342 70 138 0 0,324-22 0 0 0,-771 84 0 0 0,766-98 0 0 0,177-39-1384 0 0,178 0-135 0 0,-32-4-1827 0 0,81 1 1811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2:22.3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44 10135 0 0,'0'0'770'0'0,"5"-4"-460"0"0,6-5 558 0 0,1-8 3340 0 0,-1 3 800 0 0,-7 25-4922 0 0,0 0-1 0 0,0 0 0 0 0,-1 0 1 0 0,0 0-1 0 0,-1 1 0 0 0,0-1 1 0 0,0 16-1 0 0,-5 85 1422 0 0,1-71-1477 0 0,1-19-297 0 0,-3 179 522 0 0,7-161-3834 0 0,8 53 0 0 0,-9-82-2563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2:22.7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6 334 8287 0 0,'-3'-12'756'0'0,"2"6"-645"0"0,0 1 0 0 0,1-1 0 0 0,0 0 0 0 0,0 0 0 0 0,1 0 0 0 0,-1 0 0 0 0,1 1 1 0 0,1-1-1 0 0,-1 0 0 0 0,1 1 0 0 0,0-1 0 0 0,4-8 0 0 0,2-3 1086 0 0,2 0 1 0 0,15-23-1 0 0,-13 23-662 0 0,0 2-1 0 0,0-1 0 0 0,2 2 1 0 0,0 0-1 0 0,0 0 1 0 0,1 1-1 0 0,1 1 0 0 0,0 1 1 0 0,32-17-1 0 0,-44 26-526 0 0,1 0-1 0 0,-1 1 0 0 0,0 0 1 0 0,1-1-1 0 0,-1 2 1 0 0,1-1-1 0 0,-1 0 0 0 0,1 1 1 0 0,-1 0-1 0 0,1 0 1 0 0,0 0-1 0 0,-1 1 0 0 0,1 0 1 0 0,-1-1-1 0 0,7 4 1 0 0,-4-2 98 0 0,-1 1 0 0 0,0 0 1 0 0,0 0-1 0 0,0 1 0 0 0,-1 0 0 0 0,1 0 1 0 0,-1 0-1 0 0,0 1 0 0 0,8 9 1 0 0,-5-5-35 0 0,-1 0 0 0 0,0 1 0 0 0,-1 1 1 0 0,0-1-1 0 0,0 1 0 0 0,-1 0 0 0 0,-1 0 0 0 0,0 1 1 0 0,0-1-1 0 0,-1 1 0 0 0,2 19 0 0 0,-4-8-86 0 0,-1-1 0 0 0,-1 0 0 0 0,-2 1 0 0 0,0-1 0 0 0,-1 0-1 0 0,-1 0 1 0 0,-15 39 0 0 0,-3-6 791 0 0,-50 90-1 0 0,59-121-558 0 0,-1-1 0 0 0,-21 27-1 0 0,30-43-221 0 0,0 0 0 0 0,0-1 0 0 0,0 0 0 0 0,-1 0 0 0 0,0 0 0 0 0,0-1 0 0 0,-1 0-1 0 0,0 0 1 0 0,1-1 0 0 0,-17 7 0 0 0,16-10-197 0 0,7 0-850 0 0,-1-9-2957 0 0,2-3-2812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2:23.1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322 1 10135 0 0,'-9'86'1165'0'0,"-4"30"1616"0"0,7-82-1659 0 0,2 1 0 0 0,1 49 0 0 0,3-82-751 0 0,1-4-249 0 0,1 0 0 0 0,-1 1 1 0 0,0-1-1 0 0,0 0 0 0 0,0 0 0 0 0,0 0 1 0 0,0 0-1 0 0,0 0 0 0 0,0 0 0 0 0,-1 0 1 0 0,1 0-1 0 0,0-3 0 0 0,-1-1-121 0 0,1 0 0 0 0,-1 0 0 0 0,-1 0 0 0 0,1 0-1 0 0,-1 0 1 0 0,0 0 0 0 0,0 0 0 0 0,-1 0 0 0 0,0 0-1 0 0,0 1 1 0 0,0-1 0 0 0,-1 1 0 0 0,1-1 0 0 0,-1 1 0 0 0,-1 0-1 0 0,1 0 1 0 0,-1 0 0 0 0,0 0 0 0 0,0 1 0 0 0,-7-6 0 0 0,5 4-1 0 0,0 0-1 0 0,-1 0 1 0 0,0 1 0 0 0,0 0 0 0 0,0 1 0 0 0,-1-1 0 0 0,0 1 0 0 0,1 1 0 0 0,-1-1 0 0 0,-1 2 0 0 0,1-1-1 0 0,0 1 1 0 0,-16-2 0 0 0,16 3 100 0 0,0 1 1 0 0,0 1-1 0 0,0-1 0 0 0,0 1 1 0 0,0 0-1 0 0,0 1 0 0 0,-10 4 0 0 0,15-5-30 0 0,-1 0-1 0 0,1 1 0 0 0,0 0 0 0 0,0 0 1 0 0,-1 0-1 0 0,1 0 0 0 0,1 0 0 0 0,-1 1 0 0 0,0-1 1 0 0,1 1-1 0 0,-1 0 0 0 0,1 0 0 0 0,0 0 0 0 0,0 0 1 0 0,0 0-1 0 0,0 0 0 0 0,-2 7 0 0 0,2-7-69 0 0,1 0 0 0 0,0 1 0 0 0,0-1 0 0 0,1 0 0 0 0,-1 0 0 0 0,1 1 0 0 0,0-1 0 0 0,-1 0 0 0 0,1 1 0 0 0,1-1 0 0 0,-1 0 0 0 0,0 1 0 0 0,1-1 0 0 0,0 0 0 0 0,0 0 0 0 0,0 1 0 0 0,0-1 0 0 0,0 0 0 0 0,1 0 0 0 0,-1 0 0 0 0,1 0 0 0 0,0-1 0 0 0,0 1 0 0 0,0 0 0 0 0,0-1 0 0 0,0 1 0 0 0,1-1 0 0 0,-1 0 0 0 0,1 0 0 0 0,-1 0 0 0 0,1 0 0 0 0,0 0 0 0 0,0 0 0 0 0,0-1 0 0 0,0 1 0 0 0,0-1 0 0 0,0 0 0 0 0,0 0 0 0 0,1 0 0 0 0,-1-1 0 0 0,0 1 0 0 0,0-1 0 0 0,1 1 0 0 0,5-1 0 0 0,6-2 10 0 0,0-1 1 0 0,0 0-1 0 0,-1 0 0 0 0,1-2 0 0 0,-1 0 1 0 0,0 0-1 0 0,0-2 0 0 0,-1 1 0 0 0,24-17 0 0 0,-18 10-3014 0 0,23-22 0 0 0,-16 11-3682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2:23.4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146 1 11975 0 0,'-11'18'1275'0'0,"-13"39"544"0"0,1 1 1 0 0,4 1 0 0 0,-15 73-1 0 0,21-63-1347 0 0,-5 75-1 0 0,18-136-471 0 0,-3 21 0 0 0,2-1 0 0 0,4 49 0 0 0,6-45-827 0 0,0-13-6394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2:23.8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0 250 10135 0 0,'3'-19'1079'0'0,"3"7"-288"0"0,0 0 1 0 0,0 1-1 0 0,1 0 1 0 0,1 0-1 0 0,0 0 1 0 0,0 1-1 0 0,1 0 1 0 0,0 1-1 0 0,19-15 1 0 0,-11 11-406 0 0,0 0 1 0 0,2 2-1 0 0,-1 0 0 0 0,1 1 1 0 0,26-10-1 0 0,27-1-4782 0 0,-49 15-302 0 0,-4 1-664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2:24.1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236 0 13823 0 0,'1'17'1056'0'0,"5"37"-703"0"0,-5-35 246 0 0,0 0 0 0 0,2-1-1 0 0,0 1 1 0 0,1-1 0 0 0,1 1-1 0 0,12 26 1 0 0,-13-38-599 0 0,1-2 1883 0 0,-7-26-1680 0 0,2 17-76 0 0,0 1 1 0 0,-1-1 0 0 0,1 1-1 0 0,-1-1 1 0 0,0 0-1 0 0,-1-4 1 0 0,-1 1-47 0 0,-1-1 0 0 0,0 1 0 0 0,0 0 0 0 0,-1 0 0 0 0,0 0 0 0 0,0 1 0 0 0,-1-1 0 0 0,1 1 0 0 0,-1 1 0 0 0,-1-1 0 0 0,1 1 0 0 0,-1 0 0 0 0,0 1 0 0 0,-9-6 0 0 0,11 8-85 0 0,0 0-1 0 0,0-1 1 0 0,-1 2-1 0 0,1-1 1 0 0,0 1-1 0 0,-1-1 1 0 0,0 2 0 0 0,1-1-1 0 0,-1 0 1 0 0,1 1-1 0 0,-1 0 1 0 0,0 1-1 0 0,1-1 1 0 0,-1 1-1 0 0,1 0 1 0 0,-1 0-1 0 0,1 1 1 0 0,-1 0-1 0 0,1 0 1 0 0,0 0 0 0 0,-8 4-1 0 0,8-2 5 0 0,-1 0 0 0 0,0 0 0 0 0,1 1 0 0 0,0 0 0 0 0,0-1 0 0 0,0 2 0 0 0,1-1 0 0 0,-8 12 0 0 0,11-16 0 0 0,0 1 0 0 0,0 0 0 0 0,0-1 0 0 0,0 1 0 0 0,1 0 0 0 0,-1 0 0 0 0,0 0 0 0 0,1-1 0 0 0,-1 1 0 0 0,1 0 0 0 0,0 0 0 0 0,0 0 0 0 0,-1 0 0 0 0,1 0 0 0 0,1 0 0 0 0,-1 0 0 0 0,0 0 0 0 0,0 0 0 0 0,1 0 0 0 0,-1 0 0 0 0,1 0 0 0 0,-1-1 0 0 0,1 1 0 0 0,0 0 0 0 0,0 0 0 0 0,0-1 0 0 0,0 1 0 0 0,0 0 0 0 0,0-1 0 0 0,1 1 0 0 0,-1-1 0 0 0,0 1 0 0 0,1-1 0 0 0,-1 0 0 0 0,1 0 0 0 0,1 2 0 0 0,1-2 0 0 0,-1 1 0 0 0,0-1 0 0 0,1 1 0 0 0,0-1 0 0 0,-1 0 0 0 0,1 0 0 0 0,0-1 0 0 0,-1 1 0 0 0,1-1 0 0 0,0 0 0 0 0,0 0 0 0 0,0 0 0 0 0,-1 0 0 0 0,1-1 0 0 0,0 0 0 0 0,0 1 0 0 0,-1-1 0 0 0,1-1 0 0 0,-1 1 0 0 0,6-3 0 0 0,6-2 0 0 0,0-2 0 0 0,-1 0 0 0 0,18-13 0 0 0,-10 5-1132 0 0,27-28-1 0 0,16-22-6282 0 0,-32 31 1423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2:24.4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110 1 10135 0 0,'0'0'919'0'0,"9"16"-534"0"0,-6-4 624 0 0,0 1 0 0 0,-1-1-1 0 0,-1 1 1 0 0,0 0 0 0 0,-1 16-1 0 0,-8 66-1090 0 0,4-60 979 0 0,0 10-469 0 0,-2 0 1 0 0,-2-1 0 0 0,-3 0-1 0 0,-1 0 1 0 0,-2-1-1 0 0,-34 73 1 0 0,35-88-264 0 0,18-32-165 0 0,1 1 0 0 0,0-1 0 0 0,-1 0 0 0 0,10-9 0 0 0,-4 1 0 0 0,1 0 0 0 0,1 1 0 0 0,0 0 0 0 0,22-15 0 0 0,-31 24 0 0 0,1-1 0 0 0,-1 1 0 0 0,0 0 0 0 0,1 0 0 0 0,-1 1 0 0 0,1-1 0 0 0,0 1 0 0 0,0 0 0 0 0,-1 0 0 0 0,1 1 0 0 0,0-1 0 0 0,0 1 0 0 0,0 0 0 0 0,0 0 0 0 0,-1 1 0 0 0,1 0 0 0 0,0 0 0 0 0,0 0 0 0 0,-1 0 0 0 0,9 4 0 0 0,-10-4-3 0 0,-1 0 0 0 0,0 0 1 0 0,0 0-1 0 0,0 0 0 0 0,0 1 0 0 0,0-1 0 0 0,0 1 0 0 0,0 0 0 0 0,-1-1 0 0 0,1 1 0 0 0,-1 0 0 0 0,1 0 1 0 0,-1 0-1 0 0,0 0 0 0 0,1 0 0 0 0,-1 0 0 0 0,0 0 0 0 0,1 4 0 0 0,-1-2 91 0 0,-1 0 1 0 0,1-1-1 0 0,-1 1 0 0 0,0 0 0 0 0,0 0 0 0 0,0 0 0 0 0,0-1 0 0 0,-1 1 1 0 0,0 0-1 0 0,-1 6 0 0 0,-3 3 101 0 0,0 0 0 0 0,-1 0 0 0 0,-1-1-1 0 0,0 1 1 0 0,-9 12 0 0 0,9-16-18 0 0,0 0-1 0 0,-1 0 1 0 0,0-1 0 0 0,0 0-1 0 0,-18 14 1 0 0,21-19-98 0 0,0 0 0 0 0,0 0 1 0 0,0 0-1 0 0,0 0 0 0 0,-1-1 0 0 0,1 0 0 0 0,-1 0 0 0 0,1 0 0 0 0,-1-1 1 0 0,0 0-1 0 0,0 0 0 0 0,0 0 0 0 0,-8-1 0 0 0,13 0-214 0 0,0 0-1 0 0,0 0 0 0 0,0 0 1 0 0,0 0-1 0 0,0-1 1 0 0,0 1-1 0 0,0 0 1 0 0,0 0-1 0 0,0-1 0 0 0,0 1 1 0 0,0-1-1 0 0,1 1 1 0 0,-1-1-1 0 0,0 1 1 0 0,0-1-1 0 0,0 0 0 0 0,1 1 1 0 0,-1-1-1 0 0,0 0 1 0 0,1 1-1 0 0,-1-1 1 0 0,0 0-1 0 0,1 0 0 0 0,-2-1 1 0 0,2 0-418 0 0,-1 0-1 0 0,1 0 1 0 0,-1 0 0 0 0,1 0-1 0 0,0-1 1 0 0,0 1 0 0 0,0 0 0 0 0,0 0-1 0 0,0 0 1 0 0,0 0 0 0 0,1-3 0 0 0,3-10-6079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59:06.43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11 130 13823 0 0,'0'0'315'0'0,"-1"-2"45"0"0,-2-3-105 0 0,2 3-211 0 0,0 0 1 0 0,1 0 0 0 0,-1 0 0 0 0,0-1 0 0 0,0 1 0 0 0,1 0-1 0 0,0 0 1 0 0,-1 0 0 0 0,1 0 0 0 0,0-1 0 0 0,0 1-1 0 0,0-2 1 0 0,0 1 37 0 0,0 1-1 0 0,0 0 0 0 0,0 0 0 0 0,1-1 1 0 0,-1 1-1 0 0,0 0 0 0 0,1 0 0 0 0,0 0 0 0 0,-1-1 1 0 0,1 1-1 0 0,0 0 0 0 0,0 0 0 0 0,0 0 1 0 0,1 0-1 0 0,-1 0 0 0 0,0 1 0 0 0,1-1 1 0 0,1-2-1 0 0,1 1-25 0 0,0 0 0 0 0,0 0-1 0 0,0 0 1 0 0,0 1 0 0 0,0 0 0 0 0,1 0 0 0 0,-1 0-1 0 0,6-2 1 0 0,6 0-57 0 0,0 0 0 0 0,0 1 0 0 0,0 1-1 0 0,19 0 1 0 0,282 2 1 0 0,127 8 2081 0 0,-194 1-2114 0 0,-231-9-22 0 0,121-1 194 0 0,-116 0-379 0 0,-1-2 0 0 0,1-1 0 0 0,43-13 0 0 0,-64 16-17 0 0,1 0 54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2:24.8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226 0 11975 0 0,'1'29'595'0'0,"0"0"-1"0"0,9 44 0 0 0,-7-57 128 0 0,1-1-1 0 0,1 1 0 0 0,0-1 0 0 0,1 0 1 0 0,1 0-1 0 0,9 14 0 0 0,-14-25-815 0 0,0 0 0 0 0,1 0 0 0 0,0 0 0 0 0,0-1 0 0 0,0 0-1 0 0,0 1 1 0 0,0-1 0 0 0,1 0 0 0 0,5 3 0 0 0,-8-5 1486 0 0,2-27-1227 0 0,-4 18 6 0 0,-1-1 0 0 0,1 1-1 0 0,-2 0 1 0 0,1 1 0 0 0,-1-1 0 0 0,0 0 0 0 0,0 1-1 0 0,-1-1 1 0 0,0 1 0 0 0,-1 0 0 0 0,-9-12-1 0 0,9 13-170 0 0,0 1 0 0 0,0-1 0 0 0,-1 1 0 0 0,1 0 0 0 0,-1 0 0 0 0,0 1 0 0 0,0 0 0 0 0,-1 0 0 0 0,1 0 0 0 0,-1 1-1 0 0,0 0 1 0 0,0 0 0 0 0,-9-2 0 0 0,10 4 23 0 0,-1 0 1 0 0,1 1-1 0 0,-1 0 0 0 0,1 0 1 0 0,-1 0-1 0 0,1 1 0 0 0,-1 0 1 0 0,1 0-1 0 0,-1 0 0 0 0,1 1 1 0 0,0 0-1 0 0,0 0 0 0 0,0 1 1 0 0,-8 4-1 0 0,7-2 131 0 0,0-1 1 0 0,-1 1-1 0 0,2 1 0 0 0,-1-1 1 0 0,1 1-1 0 0,0 1 1 0 0,0-1-1 0 0,1 1 0 0 0,-1 0 1 0 0,-4 9-1 0 0,9-15-154 0 0,0 1 0 0 0,1-1 0 0 0,-1 0 0 0 0,0 0 0 0 0,1 1 0 0 0,-1-1 0 0 0,1 1 0 0 0,-1-1 0 0 0,1 0 0 0 0,0 1 0 0 0,-1-1 0 0 0,1 1 0 0 0,0-1 0 0 0,0 1 0 0 0,0-1 0 0 0,0 0 0 0 0,0 1 0 0 0,1-1 0 0 0,-1 1 0 0 0,0-1 0 0 0,1 1 0 0 0,-1-1 0 0 0,1 0 0 0 0,0 3 0 0 0,0-3 0 0 0,0 0 0 0 0,0 1 0 0 0,1-1 0 0 0,-1 0 0 0 0,0 0 0 0 0,0-1 0 0 0,0 1 0 0 0,1 0 0 0 0,-1 0 0 0 0,1 0 0 0 0,-1-1 0 0 0,0 1 0 0 0,1-1 0 0 0,-1 1 0 0 0,1-1 0 0 0,-1 0 0 0 0,1 0 0 0 0,-1 1 0 0 0,1-1 0 0 0,-1 0 0 0 0,1 0 0 0 0,0 0 0 0 0,-1-1 0 0 0,2 1 0 0 0,42-8 0 0 0,-38 6 0 0 0,83-25-1012 0 0,-19 4-3236 0 0,-40 14-2572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2:25.2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87 2 13823 0 0,'0'0'675'0'0,"-11"-2"38"0"0,4 3-443 0 0,1-1-1 0 0,0 1 1 0 0,0 1 0 0 0,0-1-1 0 0,0 1 1 0 0,0 0-1 0 0,0 0 1 0 0,1 0-1 0 0,-1 1 1 0 0,-8 5 0 0 0,13-7 615 0 0,0 1-581 0 0,1-1-303 0 0,0 0-1 0 0,0 0 1 0 0,0 0 0 0 0,0-1 0 0 0,0 1 0 0 0,1 0-1 0 0,-1 0 1 0 0,0 0 0 0 0,0 0 0 0 0,1 0 0 0 0,-1-1-1 0 0,0 1 1 0 0,1 0 0 0 0,-1 0 0 0 0,1 0 0 0 0,-1-1-1 0 0,1 1 1 0 0,-1 0 0 0 0,1-1 0 0 0,-1 1 0 0 0,1-1-1 0 0,0 1 1 0 0,-1 0 0 0 0,1-1 0 0 0,0 1 0 0 0,0-1-1 0 0,-1 0 1 0 0,1 1 0 0 0,0-1 0 0 0,0 0 0 0 0,0 1-1 0 0,0-1 1 0 0,-1 0 0 0 0,1 0 0 0 0,0 0 0 0 0,0 0 0 0 0,1 0-1 0 0,1 1 3 0 0,29 11-3 0 0,-7-4 0 0 0,-1 2 0 0 0,31 16 0 0 0,-50-23 0 0 0,0 0 0 0 0,0 0 0 0 0,0 0 0 0 0,-1 1 0 0 0,1 0 0 0 0,-1 0 0 0 0,0 0 0 0 0,0 0 0 0 0,0 0 0 0 0,-1 1 0 0 0,0 0 0 0 0,1 0 0 0 0,-2 0 0 0 0,1 0 0 0 0,-1 0 0 0 0,3 7 0 0 0,-4-8 73 0 0,-1 0 0 0 0,0-1 0 0 0,0 1 0 0 0,-1 0 1 0 0,1-1-1 0 0,-1 1 0 0 0,1-1 0 0 0,-1 1 0 0 0,0-1 0 0 0,-1 1 0 0 0,1-1 0 0 0,0 0 0 0 0,-1 1 0 0 0,0-1 0 0 0,0 0 0 0 0,0 0 0 0 0,-4 4 0 0 0,-3 5 660 0 0,0-1-1 0 0,-22 18 0 0 0,26-23-480 0 0,3-4-216 0 0,0-1-1 0 0,0 1 1 0 0,0 0 0 0 0,0-1-1 0 0,0 1 1 0 0,0-1-1 0 0,0 1 1 0 0,-1-1 0 0 0,-2 1-1 0 0,-2 1-99 0 0,6-3 37 0 0,1 0-1 0 0,0-1 1 0 0,-1 1-1 0 0,1 0 1 0 0,0 0-1 0 0,0 0 1 0 0,-1-1 0 0 0,1 1-1 0 0,0 0 1 0 0,0 0-1 0 0,-1-1 1 0 0,1 1-1 0 0,0 0 1 0 0,0-1-1 0 0,0 1 1 0 0,-1 0-1 0 0,1 0 1 0 0,0-1 0 0 0,0 1-1 0 0,0 0 1 0 0,0-1-1 0 0,0 1 1 0 0,0-1-1 0 0,0 1 1 0 0,0 0-1 0 0,0-1 1 0 0,0 1-1 0 0,0 0 1 0 0,0-1 0 0 0,0 1-1 0 0,-1-12-441 0 0,3 3-103 0 0,0 1 0 0 0,1 0 0 0 0,-1 0 0 0 0,8-13-1 0 0,-6 11-22 0 0,5-9-429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2:25.6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1 295 10135 0 0,'7'-3'292'0'0,"8"-3"7"0"0,1-1 0 0 0,-1 0-1 0 0,0-1 1 0 0,-1-1 0 0 0,0 0-1 0 0,18-16 1 0 0,7-9 2875 0 0,-25 24-2218 0 0,-1-1 1 0 0,0-1 0 0 0,-1 0 0 0 0,-1-1 0 0 0,0 0 0 0 0,0 0 0 0 0,10-19 0 0 0,-20 30-946 0 0,0 1 0 0 0,0-1 0 0 0,-1 1 0 0 0,1-1 0 0 0,0 0 0 0 0,-1 1-1 0 0,1-1 1 0 0,-1 0 0 0 0,1 0 0 0 0,-1 1 0 0 0,0-1 0 0 0,0 0 0 0 0,1 0 0 0 0,-2-2 0 0 0,1-3-3 0 0,0 6-8 0 0,0 0 0 0 0,1 0 0 0 0,-1 0 0 0 0,0 0 0 0 0,0 0 0 0 0,0 0 0 0 0,0 0 0 0 0,0 0 0 0 0,0 0 0 0 0,-1 0 0 0 0,1 0 0 0 0,0-1 0 0 0,-1 1 0 0 0,1 0 0 0 0,0 0 0 0 0,-1 0 0 0 0,1 0 0 0 0,-1 1 0 0 0,1-1 0 0 0,-1 0 0 0 0,0 0 0 0 0,1 0 0 0 0,-1 0 0 0 0,0 0 0 0 0,0 1 0 0 0,0-1 0 0 0,0 0 0 0 0,1 1 0 0 0,-1-1 0 0 0,0 1 0 0 0,0-1 0 0 0,0 1 0 0 0,0-1 0 0 0,0 1 0 0 0,-2-1 0 0 0,2 1 0 0 0,-1-1 0 0 0,0 0 0 0 0,0 1 0 0 0,1-1 0 0 0,-1 0 0 0 0,0 1 0 0 0,0 0 0 0 0,0-1 0 0 0,0 1 0 0 0,1 0 0 0 0,-1 0 0 0 0,0 0 0 0 0,0 0 0 0 0,0 1 0 0 0,0-1 0 0 0,1 0 0 0 0,-1 1 0 0 0,0-1 0 0 0,-2 2 0 0 0,-3 0 0 0 0,0 0 21 0 0,0 0 1 0 0,0 1-1 0 0,0 0 0 0 0,0 0 1 0 0,1 0-1 0 0,-1 1 0 0 0,1 0 1 0 0,0 0-1 0 0,0 1 0 0 0,0-1 1 0 0,0 1-1 0 0,1 1 0 0 0,0-1 1 0 0,-5 8-1 0 0,3-4 50 0 0,1 0-1 0 0,1 0 0 0 0,0 1 1 0 0,0 0-1 0 0,1 0 1 0 0,0 0-1 0 0,0 1 0 0 0,1-1 1 0 0,-2 17-1 0 0,4-18-11 0 0,0 0-1 0 0,0 0 1 0 0,1 0 0 0 0,0 0-1 0 0,1 1 1 0 0,0-1 0 0 0,1 0-1 0 0,-1 0 1 0 0,2 0 0 0 0,-1 0-1 0 0,6 9 1 0 0,-6-12-41 0 0,1 0 0 0 0,0-1-1 0 0,1 0 1 0 0,0 1 0 0 0,-1-1 0 0 0,2-1 0 0 0,-1 1-1 0 0,0-1 1 0 0,1 1 0 0 0,0-1 0 0 0,0-1-1 0 0,0 1 1 0 0,1-1 0 0 0,-1 0 0 0 0,1 0 0 0 0,-1 0-1 0 0,8 2 1 0 0,-5-3-18 0 0,0 0 0 0 0,0-1 0 0 0,1 0 0 0 0,-1 0 0 0 0,0-1 0 0 0,0 1 0 0 0,17-3 0 0 0,1-3 0 0 0,28-7 0 0 0,-47 11 0 0 0,8-3-399 0 0,1 0 0 0 0,-1-1 0 0 0,0-1 0 0 0,-1 0 0 0 0,1-1 0 0 0,20-14 0 0 0,-16 7-624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2:29.8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59 10135 0 0,'0'0'491'0'0,"1"-9"26"0"0,0 5-626 0 0,-1-1 840 0 0,0 0 1 0 0,0 1-1 0 0,1-1 1 0 0,0 0-1 0 0,0 0 1 0 0,0 0-1 0 0,3-6 3970 0 0,-3 29-3165 0 0,-22 126-354 0 0,3-41-1236 0 0,15-83-239 0 0,-1 15-302 0 0,6-10-6174 0 0,-1-19 4722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2:30.2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25 11975 0 0,'0'0'1083'0'0,"-4"-25"5265"0"0,10 26-7340 0 0,1 1-3343 0 0,0 1-1713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2:30.5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 11 11975 0 0,'0'0'1200'0'0,"-9"21"-165"0"0,2 6 20 0 0,2-1 0 0 0,-2 48 0 0 0,6-31-983 0 0,1-42 299 0 0,2-1-275 0 0,0-1 1 0 0,0 1-1 0 0,-1-1 0 0 0,1 1 1 0 0,-1-1-1 0 0,1 1 0 0 0,-1-1 1 0 0,1 0-1 0 0,-1 0 0 0 0,1 1 1 0 0,-1-1-1 0 0,1 0 0 0 0,-1-1 1 0 0,0 1-1 0 0,0 0 0 0 0,1 0 1 0 0,0-3-1 0 0,20-28-321 0 0,-11 14 321 0 0,4-1-96 0 0,1 0 0 0 0,24-23 0 0 0,-32 36 0 0 0,-1-1 0 0 0,1 1 0 0 0,0 0 0 0 0,1 1 0 0 0,-1 0 0 0 0,1 0 0 0 0,0 1 0 0 0,16-6 0 0 0,-24 10 0 0 0,1-1 0 0 0,0 1 0 0 0,-1 0 0 0 0,1 0 0 0 0,0 0 0 0 0,0 0 0 0 0,-1 0 0 0 0,1 0 0 0 0,0 0 0 0 0,-1 0 0 0 0,1 1 0 0 0,0-1 0 0 0,-1 0 0 0 0,1 1 0 0 0,-1 0 0 0 0,1-1 0 0 0,-1 1 0 0 0,1 0 0 0 0,-1 0 0 0 0,1 0 0 0 0,-1 0 0 0 0,0 0 0 0 0,1 0 0 0 0,-1 0 0 0 0,0 0 0 0 0,0 1 0 0 0,0-1 0 0 0,0 0 0 0 0,0 1 0 0 0,0-1 0 0 0,0 1 0 0 0,0-1 0 0 0,-1 1 0 0 0,1-1 0 0 0,-1 1 0 0 0,1 2 0 0 0,3 8 0 0 0,-1 1 0 0 0,-1-1 0 0 0,0 1 0 0 0,0 13 0 0 0,1 1 0 0 0,-3-25 0 0 0,0-2 0 0 0,0 1 0 0 0,0-1 0 0 0,-1 1 0 0 0,1 0 0 0 0,0-1 0 0 0,1 1 0 0 0,-1-1 0 0 0,0 1 0 0 0,0 0 0 0 0,0-1 0 0 0,0 1 0 0 0,0-1 0 0 0,1 1 0 0 0,-1-1 0 0 0,0 1 0 0 0,0-1 0 0 0,1 1 0 0 0,-1-1 0 0 0,0 1 0 0 0,1-1 0 0 0,-1 1 0 0 0,0-1 0 0 0,1 0 0 0 0,0 1 0 0 0,3 3-861 0 0,4-2-9670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2:31.0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81 28 11975 0 0,'0'0'1083'0'0,"6"17"-870"0"0,-3 4 645 0 0,-1 1 0 0 0,-1 0-1 0 0,-2 25 1 0 0,1-9-209 0 0,0 38-131 0 0,-3 0 0 0 0,-4 0 0 0 0,-18 88 0 0 0,18-124-518 0 0,5-28 0 0 0,0 0 0 0 0,-1 0 0 0 0,0 0 0 0 0,-1 0 0 0 0,-7 17 0 0 0,11-29 2 0 0,0 0-1 0 0,0 0 1 0 0,0 0 0 0 0,0 1-1 0 0,0-1 1 0 0,0 0 0 0 0,0 0-1 0 0,-1 0 1 0 0,1 1 0 0 0,0-1-1 0 0,0 0 1 0 0,0 0 0 0 0,0 0-1 0 0,0 0 1 0 0,0 0-1 0 0,-1 1 1 0 0,1-1 0 0 0,0 0-1 0 0,0 0 1 0 0,0 0 0 0 0,0 0-1 0 0,-1 0 1 0 0,1 0 0 0 0,0 0-1 0 0,0 0 1 0 0,0 1 0 0 0,-1-1-1 0 0,1 0 1 0 0,0 0-1 0 0,0 0 1 0 0,0 0 0 0 0,-1 0-1 0 0,1 0 1 0 0,0 0 0 0 0,0 0-1 0 0,0 0 1 0 0,-1 0 0 0 0,1-1-1 0 0,0 1 1 0 0,0 0 0 0 0,0 0-1 0 0,-1 0 1 0 0,1 0-1 0 0,0 0 1 0 0,0 0 0 0 0,0 0-1 0 0,-1 0 1 0 0,1 0 0 0 0,0-1-1 0 0,0 1 1 0 0,0 0 0 0 0,0 0-1 0 0,0 0 1 0 0,-1 0 0 0 0,1-1-1 0 0,0 1 1 0 0,0 0-1 0 0,0 0 1 0 0,0 0 0 0 0,0 0-1 0 0,0-1 1 0 0,0 1 0 0 0,0 0-1 0 0,0 0 1 0 0,0 0 0 0 0,0-1-1 0 0,-4-10 332 0 0,-1-15-373 0 0,2-1-1 0 0,1 0 1 0 0,1-1 0 0 0,1 1-1 0 0,1 0 1 0 0,2 0 0 0 0,1 0-1 0 0,11-45 1 0 0,-1 25 34 0 0,2 0 0 0 0,2 0 0 0 0,45-81 0 0 0,-55 115 12 0 0,0 0-1 0 0,0 1 0 0 0,1 0 1 0 0,1 0-1 0 0,0 1 0 0 0,1 0 1 0 0,0 0-1 0 0,0 2 0 0 0,1-1 1 0 0,0 1-1 0 0,18-9 0 0 0,-29 18 33 0 0,0-1 0 0 0,0 0-1 0 0,0 1 1 0 0,0-1 0 0 0,0 1 0 0 0,0-1-1 0 0,1 1 1 0 0,-1-1 0 0 0,0 1 0 0 0,0 0-1 0 0,0 0 1 0 0,1 0 0 0 0,-1-1 0 0 0,0 1-1 0 0,0 0 1 0 0,1 1 0 0 0,-1-1 0 0 0,0 0-1 0 0,0 0 1 0 0,1 0 0 0 0,-1 1 0 0 0,0-1-1 0 0,0 1 1 0 0,0-1 0 0 0,0 1 0 0 0,0-1-1 0 0,0 1 1 0 0,0 0 0 0 0,0-1-1 0 0,0 1 1 0 0,0 0 0 0 0,0 0 0 0 0,0 0-1 0 0,0 0 1 0 0,0 0 0 0 0,-1 0 0 0 0,1 0-1 0 0,0 0 1 0 0,-1 0 0 0 0,1 0 0 0 0,-1 0-1 0 0,1 0 1 0 0,-1 0 0 0 0,1 0 0 0 0,-1 1-1 0 0,0-1 1 0 0,0 0 0 0 0,1 2 0 0 0,0 4 88 0 0,-1-1 0 0 0,1 1 0 0 0,-1 0 0 0 0,0 0 0 0 0,-1-1 1 0 0,0 1-1 0 0,-2 10 0 0 0,-1-1 33 0 0,-1-1 1 0 0,-1 0 0 0 0,0 0-1 0 0,-1 0 1 0 0,0 0 0 0 0,-13 17-1 0 0,17-26-292 0 0,2-5-563 0 0,7-18-2427 0 0,-1 8 1685 0 0,0 2 0 0 0,1-1-1 0 0,7-7 1 0 0,1-1-609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2:31.4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0 11975 0 0,'0'0'902'0'0,"1"18"-492"0"0,-10 46 1179 0 0,-2 17 2428 0 0,11-72-3673 0 0,0 0-1 0 0,0-1 1 0 0,1 1 0 0 0,0 0 0 0 0,0 0-1 0 0,6 16 1 0 0,-6-24-340 0 0,-1 1 1 0 0,0-1-1 0 0,1 0 0 0 0,-1 0 0 0 0,1 0 0 0 0,0 1 1 0 0,0-1-1 0 0,-1 0 0 0 0,1 0 0 0 0,0 0 0 0 0,0 0 1 0 0,0 0-1 0 0,0-1 0 0 0,0 1 0 0 0,0 0 0 0 0,0 0 0 0 0,0-1 1 0 0,0 1-1 0 0,0 0 0 0 0,0-1 0 0 0,1 1 0 0 0,-1-1 1 0 0,0 0-1 0 0,0 1 0 0 0,1-1 0 0 0,-1 0 0 0 0,0 0 1 0 0,1 0-1 0 0,-1 0 0 0 0,0 0 0 0 0,1 0 0 0 0,-1 0 1 0 0,0 0-1 0 0,0 0 0 0 0,1-1 0 0 0,-1 1 0 0 0,0 0 1 0 0,0-1-1 0 0,1 1 0 0 0,1-2 0 0 0,5-4-7 0 0,0 1 0 0 0,0-2 0 0 0,-1 1 0 0 0,1-1-1 0 0,-2-1 1 0 0,1 1 0 0 0,-1-1 0 0 0,0 0 0 0 0,0 0 0 0 0,5-12-1 0 0,-2 5 164 0 0,1 0-1 0 0,13-14 0 0 0,-19 24 139 0 0,-3 4-190 0 0,0-1-1 0 0,0 0 1 0 0,0 1 0 0 0,0 0-1 0 0,1-1 1 0 0,-1 1-1 0 0,0 0 1 0 0,1 0-1 0 0,-1 0 1 0 0,1 0 0 0 0,2-2-1 0 0,-2 3-106 0 0,0 0 0 0 0,-1 0-1 0 0,1 0 1 0 0,0 0 0 0 0,-1 0-1 0 0,1 1 1 0 0,-1-1 0 0 0,1 0 0 0 0,-1 1-1 0 0,1-1 1 0 0,-1 1 0 0 0,1 0-1 0 0,-1-1 1 0 0,1 1 0 0 0,-1 0 0 0 0,1 0-1 0 0,-1 0 1 0 0,0 0 0 0 0,0 0-1 0 0,0 0 1 0 0,2 2 0 0 0,-3-3-1 0 0,4 5 0 0 0,0 1 0 0 0,-1-1 0 0 0,0 1 0 0 0,0 0 0 0 0,4 12 0 0 0,-4-12 0 0 0,-1 1 0 0 0,1 0 0 0 0,1-1 0 0 0,6 11 0 0 0,-8-15 0 0 0,0 0 0 0 0,-1-1 0 0 0,1 1 0 0 0,0 0 0 0 0,0-1 0 0 0,0 1 0 0 0,0-1 0 0 0,0 0 0 0 0,1 0 0 0 0,-1 1 0 0 0,0-1 0 0 0,1-1 0 0 0,-1 1 0 0 0,0 0 0 0 0,1-1 0 0 0,-1 1 0 0 0,6 0 0 0 0,-2-1-352 0 0,1 0 1 0 0,0 0-1 0 0,0-1 0 0 0,0 0 0 0 0,0 0 1 0 0,-1 0-1 0 0,10-4 0 0 0,23-14-8000 0 0,-27 12 2990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2:31.7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13823 0 0,'0'0'1247'0'0,"4"15"-126"0"0,1 167 5209 0 0,-1-1-5332 0 0,4 36-1025 0 0,-15-125-5206 0 0,5-71-1587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2:32.0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1 312 11975 0 0,'10'-20'695'0'0,"1"2"1"0"0,1-1-1 0 0,0 2 0 0 0,1-1 0 0 0,1 2 0 0 0,21-20 1 0 0,-11 14 457 0 0,1 1 0 0 0,1 1 0 0 0,42-24 0 0 0,-49 33-1679 0 0,2 1 0 0 0,-1 1 0 0 0,1 1 0 0 0,35-8 1 0 0,-31 10-6301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59:06.84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9 13823 0 0,'0'0'1388'0'0,"3"-1"-1276"0"0,3-1-111 0 0,1 1 1 0 0,0-1-1 0 0,0 1 0 0 0,1 0 0 0 0,-1 1 0 0 0,0 0 1 0 0,0 0-1 0 0,0 1 0 0 0,0-1 0 0 0,10 4 0 0 0,15 3-2 0 0,30 13 0 0 0,-35-12 2 0 0,83 33-1 0 0,125 64 0 0 0,-55-21 0 0 0,-166-78 0 0 0,-1 0 0 0 0,0 1 0 0 0,-1 0 0 0 0,1 1 0 0 0,-1 0 0 0 0,-1 1 0 0 0,13 13 0 0 0,-21-19 0 0 0,0 0 0 0 0,0 0 0 0 0,-1 0 0 0 0,1 1 0 0 0,-1 0 0 0 0,0-1 0 0 0,0 1 0 0 0,0 0 0 0 0,0 0 0 0 0,-1 0 0 0 0,1 0 0 0 0,-1 0 0 0 0,0 0 0 0 0,0 0 0 0 0,-1 0 0 0 0,1 1 0 0 0,-1-1 0 0 0,0 0 0 0 0,0 1 0 0 0,-1-1 0 0 0,1 0 0 0 0,-1 0 0 0 0,0 0 0 0 0,0 0 0 0 0,0 1 0 0 0,-1-1 0 0 0,1 0 0 0 0,-4 5 0 0 0,-5 8 273 0 0,-1 0 0 0 0,0-1 0 0 0,-2 0 0 0 0,1-1 0 0 0,-2 0 0 0 0,-26 21 0 0 0,4-7-209 0 0,-70 42 1 0 0,2-15-65 0 0,-132 51 0 0 0,25-14 0 0 0,205-90 26 0 0,-28 13-4826 0 0,20-11-610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2:32.4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348 1 11975 0 0,'0'0'1083'0'0,"-8"19"-870"0"0,-11 17 1369 0 0,-3-1 0 0 0,-47 62 0 0 0,0-3 744 0 0,68-92-2288 0 0,-33 49 1362 0 0,-52 109 1 0 0,78-144-1373 0 0,2 1 0 0 0,0 0 0 0 0,1 0 0 0 0,0 1 0 0 0,2-1 0 0 0,0 1 1 0 0,1 0-1 0 0,1 0 0 0 0,0 0 0 0 0,2 0 0 0 0,2 25 0 0 0,-2-38-37 0 0,0-1-1 0 0,1 1 1 0 0,-1 0-1 0 0,1-1 1 0 0,0 1-1 0 0,0-1 1 0 0,0 0 0 0 0,0 0-1 0 0,1 0 1 0 0,-1 0-1 0 0,1 0 1 0 0,0 0-1 0 0,1-1 1 0 0,-1 1-1 0 0,1-1 1 0 0,-1 0-1 0 0,1 0 1 0 0,0 0-1 0 0,0-1 1 0 0,0 1 0 0 0,1-1-1 0 0,4 2 1 0 0,2 0-489 0 0,0-1-1 0 0,0 0 1 0 0,1 0 0 0 0,0-1 0 0 0,-1-1 0 0 0,1 0 0 0 0,23-1 0 0 0,-1-3-1036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2:33.1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229 83 8287 0 0,'58'-82'7006'0'0,"-61"83"-6637"0"0,0 0 1 0 0,0 0-1 0 0,0 1 1 0 0,1 0-1 0 0,-1-1 1 0 0,0 1-1 0 0,1 0 1 0 0,-4 4 0 0 0,1-2 141 0 0,-17 14-1 0 0,1 2 0 0 0,0 0-1 0 0,2 1 1 0 0,1 1 0 0 0,-20 30 0 0 0,16-19-177 0 0,2 2-1 0 0,2 1 1 0 0,-17 44-1 0 0,31-68-369 0 0,0 1 0 0 0,1-1 0 0 0,0 1-1 0 0,0-1 1 0 0,0 20 0 0 0,3-29-13 0 0,0-1-1 0 0,0 1 1 0 0,1 0-1 0 0,-1-1 1 0 0,0 1-1 0 0,1 0 1 0 0,0-1-1 0 0,-1 1 1 0 0,1-1 0 0 0,0 1-1 0 0,0-1 1 0 0,1 1-1 0 0,-1-1 1 0 0,2 3-1 0 0,-1-4 7 0 0,-1 0 0 0 0,1 1 0 0 0,-1-1 0 0 0,1 0 0 0 0,0 0 0 0 0,-1-1 0 0 0,1 1 0 0 0,0 0 0 0 0,-1 0 0 0 0,1-1 0 0 0,0 1 0 0 0,0-1 0 0 0,0 0 0 0 0,0 1 0 0 0,0-1 0 0 0,-1 0 0 0 0,1 0 0 0 0,0 0 0 0 0,0-1 0 0 0,0 1 0 0 0,0 0 0 0 0,3-2 0 0 0,9-2-400 0 0,0 0 0 0 0,-1-1 0 0 0,0-1 1 0 0,0 0-1 0 0,0-1 0 0 0,-1 0 0 0 0,18-13 0 0 0,3-6-1956 0 0,33-34-1 0 0,-30 22 865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2:34.2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238 99 10135 0 0,'10'14'1079'0'0,"-2"-1"-747"0"0,-2 1 0 0 0,0-1 0 0 0,0 1 0 0 0,-1 0 0 0 0,-1 1 0 0 0,0-1 0 0 0,3 28 0 0 0,5 16 1029 0 0,-8-38-774 0 0,-4-13-393 0 0,1-1 1 0 0,1 0 0 0 0,-1 0-1 0 0,1 0 1 0 0,0 0 0 0 0,1-1 0 0 0,3 8-1 0 0,-6-13-162 0 0,0 0-1 0 0,0-1 1 0 0,0 1 0 0 0,0 0-1 0 0,0 0 1 0 0,0 0-1 0 0,0 0 1 0 0,0 0-1 0 0,0 0 1 0 0,0 0 0 0 0,0 0-1 0 0,0 0 1 0 0,0 0-1 0 0,0 0 1 0 0,0-1-1 0 0,0 1 1 0 0,0 0 0 0 0,0 0-1 0 0,0 0 1 0 0,0 0-1 0 0,0 0 1 0 0,0 0-1 0 0,0 0 1 0 0,0 0 0 0 0,1 0-1 0 0,-1 0 1 0 0,0 0-1 0 0,0 0 1 0 0,0 0-1 0 0,0 0 1 0 0,0 0 0 0 0,0 0-1 0 0,0 0 1 0 0,0 0-1 0 0,0 0 1 0 0,0 0-1 0 0,0 0 1 0 0,1 0 0 0 0,-1 0-1 0 0,0 0 1 0 0,0 0-1 0 0,0 0 1 0 0,0 0-1 0 0,0 0 1 0 0,0 0 0 0 0,0 0-1 0 0,0 0 1 0 0,0 0-1 0 0,0 0 1 0 0,0 0-1 0 0,0 0 1 0 0,1 0 0 0 0,-1 0-1 0 0,0 0 1 0 0,0 0-1 0 0,0 0 1 0 0,0 1-1 0 0,0-1 1 0 0,0 0 0 0 0,0 0-1 0 0,1-14 271 0 0,-3-18-482 0 0,-1 22 322 0 0,-1 0 0 0 0,0 1 0 0 0,0-1 0 0 0,-1 1 0 0 0,-1-1 0 0 0,1 1 0 0 0,-1 1 0 0 0,-1-1 1 0 0,0 1-1 0 0,0 0 0 0 0,0 1 0 0 0,-1 0 0 0 0,-15-11 0 0 0,17 14-140 0 0,0 0 1 0 0,0 0 0 0 0,0 1 0 0 0,-1-1-1 0 0,1 2 1 0 0,-1-1 0 0 0,0 1-1 0 0,0 0 1 0 0,0 0 0 0 0,0 1-1 0 0,0 0 1 0 0,0 0 0 0 0,0 0 0 0 0,0 1-1 0 0,0 1 1 0 0,0-1 0 0 0,0 1-1 0 0,0 0 1 0 0,0 0 0 0 0,0 1-1 0 0,-9 3 1 0 0,10-2 40 0 0,0 1 0 0 0,0 0 0 0 0,0 0 1 0 0,1 0-1 0 0,-1 1 0 0 0,1 0 0 0 0,0 0 0 0 0,0 0 0 0 0,1 1 0 0 0,-5 6 0 0 0,8-10 36 0 0,-1 0-1 0 0,1 1 1 0 0,-1 0-1 0 0,1-1 0 0 0,0 1 1 0 0,0 0-1 0 0,0-1 1 0 0,1 1-1 0 0,-1 0 1 0 0,1 0-1 0 0,-1 0 1 0 0,1 3-1 0 0,0-4-54 0 0,1-1 0 0 0,-1 1 0 0 0,0 0 0 0 0,1-1 0 0 0,-1 1 1 0 0,1-1-1 0 0,0 1 0 0 0,-1-1 0 0 0,1 1 0 0 0,0-1 0 0 0,0 1 0 0 0,0-1 0 0 0,0 0 0 0 0,0 1 0 0 0,1-1 0 0 0,-1 0 1 0 0,0 0-1 0 0,0 0 0 0 0,1 0 0 0 0,-1 0 0 0 0,1 0 0 0 0,1 1 0 0 0,0-1-24 0 0,0 0 0 0 0,0 0 0 0 0,0-1 0 0 0,0 1 0 0 0,0 0 0 0 0,0-1 0 0 0,0 0 0 0 0,0 0 0 0 0,0 0 0 0 0,0 0 0 0 0,1 0 0 0 0,-1 0 0 0 0,0-1 0 0 0,0 0 0 0 0,3-1 0 0 0,48-19 0 0 0,-43 16 0 0 0,21-12-690 0 0,-2-1 0 0 0,0-1 0 0 0,34-28 0 0 0,15-12-1518 0 0,-72 55 1919 0 0,-1-1 0 0 0,1 1 0 0 0,0 1 0 0 0,1-1 0 0 0,-1 1 0 0 0,1 1-1 0 0,-1-1 1 0 0,12-1 0 0 0,-16 3 267 0 0,0 1-1 0 0,0 0 0 0 0,0 0 1 0 0,0 0-1 0 0,0 1 0 0 0,0-1 1 0 0,0 1-1 0 0,0-1 0 0 0,0 1 1 0 0,0 0-1 0 0,0 0 1 0 0,-1 0-1 0 0,1 1 0 0 0,0-1 1 0 0,-1 1-1 0 0,1-1 0 0 0,0 1 1 0 0,-1 0-1 0 0,0 0 0 0 0,0 0 1 0 0,1 0-1 0 0,-1 1 1 0 0,0-1-1 0 0,2 4 0 0 0,2 5 23 0 0,0-1 0 0 0,-1 1 0 0 0,0 1 0 0 0,0-1 0 0 0,-1 1 0 0 0,-1-1 0 0 0,0 1 0 0 0,2 21 0 0 0,-1 4 0 0 0,-3 57 0 0 0,-2-40 914 0 0,-3-1-1 0 0,-3 1 0 0 0,-2-2 1 0 0,-2 1-1 0 0,-32 91 0 0 0,38-130-415 0 0,-2 0 0 0 0,1 0 1 0 0,-2-1-1 0 0,-11 16 0 0 0,19-29-487 0 0,0 1 0 0 0,0-1 0 0 0,0 0 0 0 0,0 1 0 0 0,0-1 0 0 0,-1 0 0 0 0,1 0 0 0 0,0 1 0 0 0,0-1 0 0 0,0 0 0 0 0,-1 0 0 0 0,1 1 1 0 0,0-1-1 0 0,-1 0 0 0 0,1 0 0 0 0,0 1 0 0 0,0-1 0 0 0,-1 0 0 0 0,1 0 0 0 0,0 0 0 0 0,-1 0 0 0 0,1 0 0 0 0,0 1 0 0 0,-1-1 0 0 0,1 0 0 0 0,0 0 0 0 0,-1 0 0 0 0,1 0 0 0 0,-1 0 1 0 0,1 0-1 0 0,0 0 0 0 0,-1 0 0 0 0,1 0 0 0 0,0 0 0 0 0,-1-1 0 0 0,0 1 0 0 0,-2-4 188 0 0,1-1-85 0 0,0 1 0 0 0,0 0 0 0 0,0-1 0 0 0,1 0 0 0 0,-1 1 0 0 0,1-1 0 0 0,0 0 0 0 0,0 0 0 0 0,1 1-1 0 0,-1-7 1 0 0,4-54-852 0 0,-2 49 443 0 0,4-37 163 0 0,1 0 0 0 0,4 1 0 0 0,1 0 0 0 0,37-99 0 0 0,-32 110 140 0 0,3 0-1 0 0,1 1 1 0 0,2 2-1 0 0,2 0 1 0 0,1 1 0 0 0,39-43-1 0 0,-63 79-7 0 0,39-38 0 0 0,-37 37 0 0 0,-1 0 0 0 0,0 0 0 0 0,0 0 0 0 0,1 1 0 0 0,-1-1 0 0 0,1 1 0 0 0,0 0 0 0 0,-1 0 0 0 0,1 0 0 0 0,0 0 0 0 0,0 0 0 0 0,-1 0 0 0 0,1 1 0 0 0,0-1 0 0 0,0 1 0 0 0,5 0 0 0 0,-7 0 0 0 0,0 1 0 0 0,0-1-1 0 0,0 1 1 0 0,1-1 0 0 0,-1 1 0 0 0,0 0-1 0 0,0-1 1 0 0,0 1 0 0 0,0 0 0 0 0,0 0 0 0 0,0 0-1 0 0,-1 0 1 0 0,1 0 0 0 0,0 0 0 0 0,0 0-1 0 0,-1 0 1 0 0,1 0 0 0 0,0 0 0 0 0,-1 0-1 0 0,1 0 1 0 0,-1 1 0 0 0,1-1 0 0 0,-1 0-1 0 0,0 0 1 0 0,0 1 0 0 0,0-1 0 0 0,1 0-1 0 0,-1 0 1 0 0,0 1 0 0 0,0-1 0 0 0,-1 2 0 0 0,1 6 72 0 0,-1 0 1 0 0,0 0-1 0 0,-3 11 1 0 0,2-15 45 0 0,-9 41 264 0 0,-2 0 0 0 0,-3-1-1 0 0,-41 85 1 0 0,57-128-719 0 0,1-4-138 0 0,57-59-5155 0 0,-25 24-949 0 0,54-45 1 0 0,-74 71 5418 0 0,2 1 0 0 0,25-15 0 0 0,-29 20 1444 0 0,0 0-1 0 0,0 1 1 0 0,1 0 0 0 0,21-5-1 0 0,-27 8 340 0 0,1 0-1 0 0,0 0 1 0 0,-1 1-1 0 0,1 0 1 0 0,0 0-1 0 0,0 0 1 0 0,-1 1-1 0 0,1 0 1 0 0,0 0-1 0 0,11 4 1 0 0,-13-3-193 0 0,-1 1 0 0 0,1-1 0 0 0,-1 1 1 0 0,1 0-1 0 0,-1 0 0 0 0,0 1 0 0 0,-1-1 1 0 0,1 1-1 0 0,0-1 0 0 0,-1 1 0 0 0,0 0 1 0 0,0 1-1 0 0,0-1 0 0 0,4 9 0 0 0,18 46 2397 0 0,-21-45-2438 0 0,2 0 0 0 0,0 0-1 0 0,0-1 1 0 0,17 24 0 0 0,-22-36 608 0 0,0 0-554 0 0,2 3-222 0 0,-2-5-110 0 0,0 1-52 0 0,-1-1 0 0 0,1 0-1 0 0,0 1 1 0 0,-1-1 0 0 0,1 0 0 0 0,-1 0-1 0 0,1 0 1 0 0,-1 0 0 0 0,1 0 0 0 0,-1 1 0 0 0,1-1-1 0 0,-1 0 1 0 0,0 0 0 0 0,1 0 0 0 0,-1 0 0 0 0,0 0-1 0 0,0 0 1 0 0,0 0 0 0 0,0 0 0 0 0,0 0-1 0 0,0 0 1 0 0,0 0 0 0 0,0 0 0 0 0,-1 0 0 0 0,1 0-1 0 0,0 0 1 0 0,0 0 0 0 0,-1 0 0 0 0,1 0 0 0 0,-1 0-1 0 0,0-1 1 0 0,-3-4-59 0 0,0 1 0 0 0,0-1 0 0 0,-1 1 0 0 0,1 0 0 0 0,-1 1 0 0 0,-1-1 0 0 0,1 1 0 0 0,0 0 0 0 0,-1 0 0 0 0,0 1 0 0 0,0 0 0 0 0,0 0 0 0 0,0 0 0 0 0,-1 0 0 0 0,1 1 0 0 0,-1 0 0 0 0,1 1 0 0 0,-1 0 0 0 0,0 0 0 0 0,0 0 0 0 0,1 0 0 0 0,-13 2 0 0 0,5 1 0 0 0,0 0 0 0 0,0 2 0 0 0,-21 7 0 0 0,31-10 0 0 0,1 0 0 0 0,-1 1 0 0 0,1 0 0 0 0,0-1 0 0 0,-1 1 0 0 0,1 0 0 0 0,0 1 0 0 0,0-1 0 0 0,0 0 0 0 0,1 1 0 0 0,-1 0 0 0 0,1-1 0 0 0,-1 1 0 0 0,1 0 0 0 0,0 1 0 0 0,0-1 0 0 0,0 0 0 0 0,-2 7 0 0 0,3-9 0 0 0,1 0 0 0 0,0 1 0 0 0,0-1 0 0 0,0 0 0 0 0,0 1 0 0 0,0-1 0 0 0,1 0 0 0 0,-1 0 0 0 0,0 1 0 0 0,1-1 0 0 0,-1 0 0 0 0,1 0 0 0 0,-1 1 0 0 0,1-1 0 0 0,-1 0 0 0 0,1 0 0 0 0,0 0 0 0 0,0 0 0 0 0,-1 0 0 0 0,1 0 0 0 0,0 0 0 0 0,0 0 0 0 0,0 0 0 0 0,0-1 0 0 0,0 1 0 0 0,0 0 0 0 0,0 0 0 0 0,1-1 0 0 0,-1 1 0 0 0,0-1 0 0 0,0 1 0 0 0,0-1 0 0 0,1 0 0 0 0,-1 1 0 0 0,0-1 0 0 0,1 0 0 0 0,1 0 0 0 0,-2 1 0 0 0,7 0-320 0 0,0 1 0 0 0,1-1-1 0 0,-1 0 1 0 0,0-1 0 0 0,1 0-1 0 0,-1-1 1 0 0,1 1 0 0 0,-1-2 0 0 0,15-3-1 0 0,4-3-2792 0 0,41-19-1 0 0,-30 11 816 0 0,-11 6-3694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2:34.5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108 19 11975 0 0,'0'0'1083'0'0,"-16"11"974"0"0,7-3-1568 0 0,0 0 0 0 0,1 0 0 0 0,1 1 0 0 0,-1 0 0 0 0,1 1 0 0 0,1 0 0 0 0,0 0 0 0 0,0 0 0 0 0,1 1-1 0 0,0 0 1 0 0,1 0 0 0 0,-6 21 0 0 0,10-30-489 0 0,-1 0 0 0 0,1 0 0 0 0,0 0 0 0 0,0 0 0 0 0,0 1 0 0 0,0-1 0 0 0,0 0 0 0 0,0 0 0 0 0,0 0 0 0 0,1 1 0 0 0,-1-1 0 0 0,1 0 0 0 0,-1 0 0 0 0,1 0 0 0 0,0 0 0 0 0,0 0 0 0 0,0 0 0 0 0,0 0 0 0 0,2 2 0 0 0,-2-3 0 0 0,1 0 0 0 0,-1 1 0 0 0,1-1 0 0 0,-1 0 0 0 0,1 0 0 0 0,0 0 0 0 0,0-1 0 0 0,-1 1 0 0 0,1 0 0 0 0,0-1 0 0 0,0 1 0 0 0,0-1 0 0 0,0 1 0 0 0,0-1 0 0 0,-1 0 0 0 0,1 0 0 0 0,0 0 0 0 0,0 0 0 0 0,0 0 0 0 0,0 0 0 0 0,3-1 0 0 0,4-1-62 0 0,2 1-329 0 0,0-1 0 0 0,0-1 0 0 0,0 1 0 0 0,0-2 0 0 0,16-7 0 0 0,-7 2-168 0 0,-9 3-147 0 0,1 1-1 0 0,-1-2 1 0 0,0 1-1 0 0,0-1 1 0 0,-1-1 0 0 0,12-11-1 0 0,33-34-2365 0 0,-33 31 2048 0 0</inkml:trace>
  <inkml:trace contextRef="#ctx0" brushRef="#br0" timeOffset="1">447 0 13823 0 0,'0'0'1056'0'0,"8"8"-600"0"0,-4-3-456 0 0,0 8 0 0 0,1 0 424 0 0,-3 0 72 0 0,0-1 624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2:34.9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0 161 15663 0 0,'0'0'3760'0'0,"7"0"-3760"0"0,5-3 0 0 0,-1 0-800 0 0,2-1-176 0 0,0-1-40 0 0,2 1-5736 0 0</inkml:trace>
  <inkml:trace contextRef="#ctx0" brushRef="#br0" timeOffset="0.49">429 0 13823 0 0,'15'17'1471'0'0,"-11"-10"-1152"0"0,0 1 1 0 0,0 0-1 0 0,0 0 1 0 0,-1 1-1 0 0,0-1 1 0 0,3 17-1 0 0,6 57 4389 0 0,-10-63-4568 0 0,6 70 1237 0 0,-7 151 0 0 0,-2-193-2190 0 0,-3 30-4007 0 0,1-62-2344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2:35.3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0 200 11975 0 0,'2'-2'267'0'0,"11"-11"76"0"0,1 1-1 0 0,1 0 1 0 0,0 1-1 0 0,32-18 1 0 0,11-9 2784 0 0,-42 28-2583 0 0,1 0 1 0 0,-1 1-1 0 0,1 1 1 0 0,25-9-1 0 0,35-7-5911 0 0,-63 20-87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2:35.6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 1 10135 0 0,'0'0'919'0'0,"-4"11"124"0"0,-15 31 2641 0 0,15-33-3055 0 0,-1 0-1 0 0,1 0 1 0 0,-5 18-1 0 0,7-19-333 0 0,0 0-1 0 0,1 0 1 0 0,0 0-1 0 0,1 0 1 0 0,0 0-1 0 0,0 0 1 0 0,1 0-1 0 0,2 15 1 0 0,-2-20-276 0 0,-1 0 1 0 0,1 0-1 0 0,0 0 0 0 0,1-1 1 0 0,-1 1-1 0 0,0 0 1 0 0,1 0-1 0 0,0-1 1 0 0,-1 1-1 0 0,1-1 1 0 0,0 1-1 0 0,0-1 1 0 0,1 0-1 0 0,-1 0 1 0 0,0 0-1 0 0,1 0 1 0 0,-1 0-1 0 0,1-1 0 0 0,-1 1 1 0 0,1-1-1 0 0,0 1 1 0 0,0-1-1 0 0,0 0 1 0 0,0 0-1 0 0,0-1 1 0 0,4 2-1 0 0,-2-2-22 0 0,-1 0 1 0 0,1 0-1 0 0,0 0 0 0 0,0-1 1 0 0,0 0-1 0 0,0 1 0 0 0,-1-2 1 0 0,1 1-1 0 0,0-1 0 0 0,-1 1 1 0 0,1-1-1 0 0,-1-1 0 0 0,1 1 1 0 0,-1 0-1 0 0,0-1 0 0 0,0 0 0 0 0,0 0 1 0 0,-1 0-1 0 0,5-5 0 0 0,4-4 391 0 0,-1-1-1 0 0,0 0 0 0 0,-1 0 1 0 0,10-19-1 0 0,-14 22-238 0 0,-2 0-133 0 0,0 2-16 0 0,3 1 0 0 0,2 4 0 0 0,-7 4 0 0 0,1 0 0 0 0,-1 0 0 0 0,1 1 0 0 0,-1-1 0 0 0,0 1 0 0 0,1 0 0 0 0,-1-1 0 0 0,0 1 0 0 0,0 0 0 0 0,0 0 0 0 0,2 4 0 0 0,20 29 0 0 0,-10-9 205 0 0,-1 2 0 0 0,-1 0 0 0 0,-1 0-1 0 0,-1 1 1 0 0,-2 0 0 0 0,-1 1 0 0 0,-1 0 0 0 0,-2 0-1 0 0,1 35 1 0 0,-6-51-47 0 0,0 1-1 0 0,-2-1 1 0 0,1 1-1 0 0,-2-1 1 0 0,0 0-1 0 0,-1-1 1 0 0,0 1-1 0 0,-1-1 1 0 0,0 0-1 0 0,-1 0 1 0 0,-1 0 0 0 0,-11 15-1 0 0,5-11 99 0 0,1-1 0 0 0,-2 0 0 0 0,0-1 0 0 0,-1-1 0 0 0,0 0 0 0 0,-1-1 0 0 0,-34 19 0 0 0,44-28-324 0 0,0-1 0 0 0,-1 1 0 0 0,1-2-1 0 0,-1 1 1 0 0,0-1 0 0 0,0-1 0 0 0,0 1 0 0 0,0-1-1 0 0,0-1 1 0 0,0 1 0 0 0,-10-2 0 0 0,-28-6-8342 0 0,23 1-378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2:37.1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172 7 11975 0 0,'0'0'547'0'0,"1"0"-11"0"0,4-4-344 0 0,1 1 1673 0 0,-12 27 767 0 0,-14 17-1825 0 0,-1 0-1 0 0,-48 66 1 0 0,36-57 481 0 0,18-30-1628 0 0,4-8-5210 0 0,2-3-1136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2:46.8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1 13823 0 0,'0'0'1247'0'0,"2"22"1860"0"0,-19 100 2729 0 0,14-78-6462 0 0,1 0 0 0 0,6 52 0 0 0,-5-83-840 0 0,0-3-3341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2:47.2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70 10135 0 0,'-4'-11'252'0'0,"3"9"20"0"0,0 0 1 0 0,1 0 0 0 0,-1 0 0 0 0,0 0-1 0 0,1-1 1 0 0,-1 1 0 0 0,1 0-1 0 0,0 0 1 0 0,0-5 0 0 0,0 6-296 0 0,1 0 0 0 0,-1 0-1 0 0,1 0 1 0 0,-1 0 0 0 0,1 0 0 0 0,0 0 0 0 0,-1 0 0 0 0,1 0-1 0 0,0 0 1 0 0,0 0 0 0 0,-1 0 0 0 0,1 0 0 0 0,0 1 0 0 0,0-1-1 0 0,0 0 1 0 0,0 1 0 0 0,2-2 0 0 0,18-8-779 0 0,-5 4 290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59:13.26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130 0 6447 0 0,'0'0'483'0'0,"1"2"-326"0"0,0-1-155 0 0,1 0 0 0 0,-1 0-1 0 0,0 1 1 0 0,1-1-1 0 0,0 0 1 0 0,-1 0-1 0 0,1-1 1 0 0,0 1-1 0 0,-1 0 1 0 0,1 0-1 0 0,0-1 1 0 0,0 1 0 0 0,-1-1-1 0 0,1 0 1 0 0,0 1-1 0 0,0-1 1 0 0,0 0-1 0 0,2 0 1 0 0,3 0 0 0 0,115 6 1980 0 0,-6-1-460 0 0,-45 4-1110 0 0,136 12-184 0 0,-151-18-244 0 0,96-7 0 0 0,-74-4 16 0 0,85-6 0 0 0,-132 13 0 0 0,-1 2 0 0 0,0 1 0 0 0,43 8 0 0 0,112 37 1746 0 0,-127-32-1444 0 0,-34-7-302 0 0,-18-6 0 0 0,-1-1 0 0 0,1 1 0 0 0,-1-1 0 0 0,1 0 0 0 0,-1 0 0 0 0,1 0 0 0 0,0-1 0 0 0,-1 0 0 0 0,1 0 0 0 0,9-2 0 0 0,-5 2 562 0 0,-6 0-378 0 0,-1 0 0 0 0,0 0 0 0 0,1-1-1 0 0,-1 1 1 0 0,0-1 0 0 0,1 0 0 0 0,2 0-1 0 0,1-2-165 0 0,-4 1-18 0 0,0 1 0 0 0,1 0 0 0 0,-1 1-1 0 0,0-1 1 0 0,1 0 0 0 0,-1 1 0 0 0,0 0-1 0 0,7 0 1 0 0,-1 1 0 0 0,-8 7 0 0 0,-5 2 0 0 0,-113 317 0 0 0,102-279 0 0 0,2 0 0 0 0,2 1 0 0 0,-5 54 0 0 0,16-90 0 0 0,0 1 0 0 0,1 0 0 0 0,0-1 0 0 0,1 1 0 0 0,1-1 0 0 0,0 0 0 0 0,1 0 0 0 0,8 20 0 0 0,-9-20 0 0 0,0-1 0 0 0,-1 1 0 0 0,0 0 0 0 0,-1 24 0 0 0,0-35 0 0 0,-1 0 0 0 0,0 0 0 0 0,0 1 0 0 0,-1-1 0 0 0,1 0 0 0 0,0 0 0 0 0,-1 0 0 0 0,1 0 0 0 0,-1 1 0 0 0,0-1 0 0 0,0 2 0 0 0,-8 14 0 0 0,5-9 0 0 0,-3-2 0 0 0,-3-3 0 0 0,-2-1 0 0 0,1-1 0 0 0,-7 1 89 0 0,-2-3 265 0 0,-2-4 505 0 0,-37-12 1 0 0,-13-3-974 0 0,36 13 114 0 0,0 3 0 0 0,0 1 0 0 0,-36 3 0 0 0,-109 15 0 0 0,10-1 0 0 0,-62 10 0 0 0,-5 0 0 0 0,172-19 0 0 0,-83 18 0 0 0,41-4 1815 0 0,106-20-2016 0 0,-1 1-393 0 0,3-1 620 0 0,0 0-1 0 0,-1 0 1 0 0,1 1 0 0 0,0-1 0 0 0,-1 0 0 0 0,1 0-1 0 0,-1 0 1 0 0,1 0 0 0 0,0 0 0 0 0,-1 0 0 0 0,1 0 0 0 0,-1 1-1 0 0,1-1 1 0 0,-1 0 0 0 0,1-1 0 0 0,0 1 0 0 0,-1 0-1 0 0,1 0 1 0 0,-1 0 0 0 0,1 0 0 0 0,0 0 0 0 0,-2-1 0 0 0,2 1-93 0 0,0 0 0 0 0,-1-1 0 0 0,1 1-1 0 0,0 0 1 0 0,-1-1 0 0 0,1 1 0 0 0,0 0 0 0 0,0-1 0 0 0,-1 1 0 0 0,1-1 0 0 0,0 1 0 0 0,0-1 0 0 0,0 1 0 0 0,0 0 0 0 0,-1-1 0 0 0,1 1 0 0 0,0-1 0 0 0,0 1 0 0 0,0-1 0 0 0,0 1 0 0 0,0-1 0 0 0,0 0 0 0 0,1-1 66 0 0,0 0 0 0 0,0 0 0 0 0,0 0 0 0 0,0 0 0 0 0,0 0 0 0 0,0 0 0 0 0,0 0 0 0 0,1 0 0 0 0,-1 1 0 0 0,1-1 0 0 0,0 0 0 0 0,-1 1 0 0 0,1-1 0 0 0,3-1 0 0 0,3-4 0 0 0,17-19 1 0 0,41-49 0 0 0,-59 65 0 0 0,1-1 0 0 0,-2 0 0 0 0,1 0 0 0 0,-2-1 0 0 0,9-21 0 0 0,6-41 16 0 0,-4-1 0 0 0,-2-1 0 0 0,5-121 0 0 0,-8 68 1598 0 0,4-127-1300 0 0,-16 238-97 0 0,-3 14-3227 0 0,-8 5 1987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2:47.5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 1 13823 0 0,'0'0'315'0'0,"-2"12"426"0"0,-7 40-372 0 0,-1-3 340 0 0,2 0 0 0 0,-1 64 0 0 0,8-79-707 0 0,0-21 16 0 0,1 1-1 0 0,0-1 1 0 0,4 20-1 0 0,-4-32 1351 0 0,2-1-1335 0 0,0-1 0 0 0,-1 1 0 0 0,1-1 0 0 0,0 1 0 0 0,0-1 0 0 0,-1 0 0 0 0,1 1 0 0 0,0-1 0 0 0,-1 0 0 0 0,1 0 0 0 0,-1 0 0 0 0,1 0 0 0 0,-1-1 0 0 0,1 1 0 0 0,-1 0 0 0 0,0-1 0 0 0,1 1 0 0 0,-1-1 0 0 0,2-2 0 0 0,20-40-124 0 0,-11 20 130 0 0,6-12-39 0 0,10-14 0 0 0,-27 50 0 0 0,-1-1 0 0 0,0 1 0 0 0,1-1 0 0 0,-1 1 0 0 0,1 0 0 0 0,-1-1 0 0 0,1 1 0 0 0,-1 0 0 0 0,1 0 0 0 0,-1-1 0 0 0,1 1 0 0 0,0 0 0 0 0,-1 0 0 0 0,1 0 0 0 0,-1 0 0 0 0,1 0 0 0 0,-1 0 0 0 0,1 0 0 0 0,0 0 0 0 0,-1 0 0 0 0,1 0 0 0 0,-1 0 0 0 0,1 0 0 0 0,-1 0 0 0 0,1 0 0 0 0,0 0 0 0 0,-1 1 0 0 0,1-1 0 0 0,-1 0 0 0 0,1 0 0 0 0,-1 1 0 0 0,1-1 0 0 0,-1 0 0 0 0,1 1 0 0 0,-1-1 0 0 0,0 0 0 0 0,1 1 0 0 0,-1-1 0 0 0,1 1 0 0 0,-1-1 0 0 0,0 1 0 0 0,1-1 0 0 0,-1 1 0 0 0,0-1 0 0 0,0 1 0 0 0,1 0 0 0 0,-1 0 0 0 0,4 3 0 0 0,-1 2 0 0 0,0-1 0 0 0,0 0 0 0 0,-1 1 0 0 0,0-1 0 0 0,0 1 0 0 0,0 0 0 0 0,0-1 0 0 0,-1 1 0 0 0,1 8 0 0 0,4 14 0 0 0,-3-21 0 0 0,-3-6 0 0 0,0-1 0 0 0,1 0 0 0 0,-1 1 0 0 0,0-1-1 0 0,1 1 1 0 0,-1-1 0 0 0,0 0 0 0 0,1 1 0 0 0,-1-1 0 0 0,1 0-1 0 0,-1 1 1 0 0,1-1 0 0 0,-1 0 0 0 0,1 0 0 0 0,-1 1 0 0 0,0-1 0 0 0,1 0-1 0 0,0 0 1 0 0,-1 0 0 0 0,1 0 0 0 0,-1 0 0 0 0,1 0 0 0 0,-1 0-1 0 0,1 0 1 0 0,-1 0 0 0 0,1 0 0 0 0,-1 0 0 0 0,1 0 0 0 0,-1 0-1 0 0,1 0 1 0 0,-1 0 0 0 0,1-1 0 0 0,-1 1 0 0 0,1 0 0 0 0,-1 0 0 0 0,1 0-1 0 0,-1-1 1 0 0,0 1 0 0 0,1-1 0 0 0,14-9 449 0 0,-5 0-163 0 0,-1-1 0 0 0,-1 0 1 0 0,1 0-1 0 0,-2-1 0 0 0,10-17 1 0 0,-10 15-315 0 0,2 0-1 0 0,0 0 1 0 0,16-19 0 0 0,-22 30 28 0 0,0 0 0 0 0,0 0 0 0 0,1 0 0 0 0,-1 0 0 0 0,1 0 0 0 0,0 1 0 0 0,0-1 0 0 0,0 1 0 0 0,0 0 0 0 0,0 0 0 0 0,0 1 0 0 0,9-3 0 0 0,-11 4 0 0 0,0 0 0 0 0,0 0 0 0 0,0 0 0 0 0,0 0 0 0 0,0 1 0 0 0,0-1 0 0 0,0 0 0 0 0,0 1 0 0 0,0 0 0 0 0,0-1 0 0 0,-1 1 0 0 0,1 0 0 0 0,0 0 0 0 0,0 0 0 0 0,-1 0 0 0 0,1 0 0 0 0,0 0 0 0 0,-1 1 0 0 0,1-1 0 0 0,-1 0 0 0 0,1 1 0 0 0,-1-1 0 0 0,0 1 0 0 0,0 0 0 0 0,0-1 0 0 0,0 1 0 0 0,0 0 0 0 0,0 0 0 0 0,0-1 0 0 0,0 1 0 0 0,0 3 0 0 0,9 22-51 0 0,-6-15-139 0 0,0-1-1 0 0,0 0 1 0 0,1 0-1 0 0,1 0 1 0 0,0-1 0 0 0,13 18-1 0 0,-17-26-227 0 0,1-1 0 0 0,-1 1 0 0 0,1 0-1 0 0,-1-1 1 0 0,1 1 0 0 0,0-1 0 0 0,-1 0-1 0 0,1 0 1 0 0,0 0 0 0 0,0 0 0 0 0,0 0 0 0 0,0-1-1 0 0,0 1 1 0 0,5-1 0 0 0,8-3-1629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2:47.9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176 3 11975 0 0,'0'0'267'0'0,"7"14"666"0"0,16 43 446 0 0,-16-37-314 0 0,1-1 1 0 0,0 0-1 0 0,14 21 0 0 0,-22-40-1054 0 0,0 0-1 0 0,0 0 1 0 0,0 0-1 0 0,1 1 1 0 0,-1-1-1 0 0,0 0 1 0 0,0 0-1 0 0,0 0 1 0 0,1 0-1 0 0,-1 0 1 0 0,0 1-1 0 0,0-1 0 0 0,0 0 1 0 0,1 0-1 0 0,-1 0 1 0 0,0 0-1 0 0,0 0 1 0 0,1 0-1 0 0,-1 0 1 0 0,0 0-1 0 0,0 0 1 0 0,1 0-1 0 0,-1 0 1 0 0,0 0-1 0 0,1 0 1 0 0,-1 0-1 0 0,0 0 1 0 0,0 0-1 0 0,1 0 1 0 0,-1 0-1 0 0,0 0 1 0 0,0 0-1 0 0,0 0 1 0 0,1-1-1 0 0,-1 1 1 0 0,0 0-1 0 0,0 0 0 0 0,1 0 1 0 0,-1 0-1 0 0,0-1 1 0 0,0 1-1 0 0,0 0 1 0 0,0 0-1 0 0,1 0 1 0 0,-1-1-1 0 0,0 1 1 0 0,0 0-1 0 0,0 0 1 0 0,0 0-1 0 0,0-1 1 0 0,0 1-1 0 0,0 0 1 0 0,0 0-1 0 0,0-1 1 0 0,1 1-1 0 0,-1 0 1 0 0,0 0-1 0 0,0-1 1 0 0,0 1-1 0 0,4-15 412 0 0,-3 10-299 0 0,-1 1-1 0 0,0-1 1 0 0,0 0 0 0 0,0 1 0 0 0,-1-1-1 0 0,0 1 1 0 0,0-1 0 0 0,0 1 0 0 0,0-1-1 0 0,-1 1 1 0 0,1-1 0 0 0,-1 1 0 0 0,0 0-1 0 0,-1 0 1 0 0,1 0 0 0 0,-1 0-1 0 0,1 1 1 0 0,-1-1 0 0 0,-5-4 0 0 0,2 1 10 0 0,-1 1 0 0 0,0-1 0 0 0,0 1 0 0 0,-1 0 1 0 0,0 1-1 0 0,0 0 0 0 0,0 0 0 0 0,-13-5 0 0 0,16 9-133 0 0,0-1 0 0 0,-1 1 0 0 0,1 1 0 0 0,0-1 0 0 0,-1 1 0 0 0,1 0 0 0 0,0 0 0 0 0,-1 0 0 0 0,1 1 0 0 0,0 0 0 0 0,-1 0 0 0 0,1 0 0 0 0,0 1 0 0 0,0 0 0 0 0,0 0 0 0 0,0 0 0 0 0,-7 5 0 0 0,8-6 0 0 0,1 1 0 0 0,-1 1 0 0 0,1-1 0 0 0,0 0 0 0 0,0 1 0 0 0,0 0 0 0 0,0 0 0 0 0,0-1 0 0 0,1 2 0 0 0,-1-1 0 0 0,1 0 0 0 0,0 0 0 0 0,0 1 0 0 0,0 0 0 0 0,0-1 0 0 0,0 1 0 0 0,1 0 0 0 0,0 0 0 0 0,0-1 0 0 0,0 1 0 0 0,0 0 0 0 0,1 0 0 0 0,-1 8 0 0 0,1-11-3 0 0,0 1 0 0 0,1-1 1 0 0,-1 0-1 0 0,0 1 0 0 0,1-1 0 0 0,-1 1 0 0 0,1-1 0 0 0,0 0 0 0 0,-1 0 0 0 0,1 1 0 0 0,0-1 1 0 0,0 0-1 0 0,0 0 0 0 0,0 0 0 0 0,0 0 0 0 0,0 0 0 0 0,0 0 0 0 0,0 0 0 0 0,0 0 1 0 0,0 0-1 0 0,0 0 0 0 0,1-1 0 0 0,-1 1 0 0 0,0 0 0 0 0,1-1 0 0 0,-1 1 0 0 0,1-1 1 0 0,-1 0-1 0 0,0 1 0 0 0,1-1 0 0 0,-1 0 0 0 0,1 0 0 0 0,-1 0 0 0 0,1 0 0 0 0,-1 0 1 0 0,0 0-1 0 0,3-1 0 0 0,4 1-252 0 0,1-2 0 0 0,0 1 0 0 0,0-1 0 0 0,13-5 0 0 0,8-3-1397 0 0,45-9-1 0 0,-53 16-2866 0 0,29-2-1 0 0,-32 5 240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2:48.2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98 75 10135 0 0,'0'0'919'0'0,"1"-16"-670"0"0,-1 13-53 0 0,-1 0-1 0 0,1 0 1 0 0,-1 0-1 0 0,0 0 0 0 0,0 0 1 0 0,0 1-1 0 0,0-1 1 0 0,0 0-1 0 0,-1 0 1 0 0,1 1-1 0 0,-1-1 1 0 0,0 1-1 0 0,0-1 0 0 0,0 1 1 0 0,0 0-1 0 0,0-1 1 0 0,-4-2-1 0 0,4 4-62 0 0,1 0 0 0 0,-1 0 1 0 0,1 0-1 0 0,-1 1 0 0 0,0-1 0 0 0,0 0 0 0 0,1 1 0 0 0,-1-1 0 0 0,0 1 1 0 0,0 0-1 0 0,1-1 0 0 0,-1 1 0 0 0,0 0 0 0 0,0 0 0 0 0,0 0 0 0 0,0 0 0 0 0,1 1 1 0 0,-1-1-1 0 0,0 0 0 0 0,0 1 0 0 0,0-1 0 0 0,1 1 0 0 0,-1 0 0 0 0,0-1 1 0 0,1 1-1 0 0,-1 0 0 0 0,1 0 0 0 0,-1 0 0 0 0,-1 2 0 0 0,2-2 891 0 0,1 0-1010 0 0,0 0 0 0 0,0 1 1 0 0,1-1-1 0 0,-1 0 0 0 0,1 1 0 0 0,-1-1 0 0 0,1 0 0 0 0,-1 1 0 0 0,1-1 0 0 0,0 0 0 0 0,0 0 0 0 0,-1 0 1 0 0,1 0-1 0 0,0 0 0 0 0,0 0 0 0 0,0 0 0 0 0,0 0 0 0 0,0 0 0 0 0,1 0 0 0 0,0 0 0 0 0,32 17-852 0 0,-13-8 1020 0 0,-16-6-182 0 0,0 0 0 0 0,0 0 0 0 0,0 0 0 0 0,0 1 0 0 0,-1 0 0 0 0,0 0 0 0 0,0 0 0 0 0,0 0 0 0 0,0 1 0 0 0,-1-1 0 0 0,0 1 0 0 0,0 0 0 0 0,0 0 0 0 0,-1 0 0 0 0,3 12 0 0 0,-3-7 0 0 0,0 0 0 0 0,0 0 0 0 0,-1 0 0 0 0,-1 1 0 0 0,0-1 0 0 0,0 0 0 0 0,-1 1 0 0 0,-3 14 0 0 0,-1-10 198 0 0,0 0-1 0 0,-1 1 1 0 0,-1-2 0 0 0,0 1-1 0 0,-1-1 1 0 0,-1 0-1 0 0,0-1 1 0 0,-1 0 0 0 0,-15 17-1 0 0,22-28-195 0 0,0-1 0 0 0,0 1 0 0 0,0-1 0 0 0,0 0 0 0 0,0 0 0 0 0,-1 0 0 0 0,-5 3 0 0 0,8-5-23 0 0,0 0 1 0 0,0 0-1 0 0,0 0 0 0 0,0 1 1 0 0,0-1-1 0 0,1 0 0 0 0,-1 0 0 0 0,0-1 1 0 0,0 1-1 0 0,0 0 0 0 0,0 0 0 0 0,0 0 1 0 0,0-1-1 0 0,0 1 0 0 0,1 0 0 0 0,-1-1 1 0 0,0 1-1 0 0,0-1 0 0 0,0 1 0 0 0,1-1 1 0 0,-1 1-1 0 0,0-1 0 0 0,1 1 1 0 0,-1-1-1 0 0,0 0 0 0 0,1 1 0 0 0,-1-1 1 0 0,1 0-1 0 0,-1 0 0 0 0,1 1 0 0 0,-1-1 1 0 0,1 0-1 0 0,0 0 0 0 0,-1 0 0 0 0,1 0 1 0 0,0 1-1 0 0,0-1 0 0 0,0 0 1 0 0,-1-1-1 0 0,-3-30-1943 0 0,4 11 941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2:48.6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18 214 13823 0 0,'0'0'315'0'0,"10"-2"758"0"0,-5-1-940 0 0,0 1-1 0 0,-1-1 1 0 0,1 0-1 0 0,-1 0 0 0 0,0 0 1 0 0,0-1-1 0 0,0 0 1 0 0,0 1-1 0 0,-1-1 1 0 0,0-1-1 0 0,0 1 0 0 0,0 0 1 0 0,0-1-1 0 0,3-6 1 0 0,0-1 312 0 0,-1 0 0 0 0,0 0 0 0 0,-1 0 0 0 0,6-24 0 0 0,-10 33-445 0 0,1 0 0 0 0,-1 1 0 0 0,0-1 0 0 0,0 1 0 0 0,0-1 0 0 0,0 0 0 0 0,0 1 0 0 0,0-1 0 0 0,-1 1 0 0 0,1-1 0 0 0,-1 0 0 0 0,0 1 0 0 0,0-1 0 0 0,0 1 0 0 0,0 0 0 0 0,0-1 0 0 0,0 1 0 0 0,-1 0 0 0 0,1 0 0 0 0,-4-3 0 0 0,4 3-1 0 0,-1 1 1 0 0,1 0-1 0 0,-1 0 0 0 0,0 0 1 0 0,0 0-1 0 0,0 0 0 0 0,1 1 0 0 0,-1-1 1 0 0,0 0-1 0 0,0 1 0 0 0,0 0 1 0 0,0-1-1 0 0,0 1 0 0 0,0 0 0 0 0,0 0 1 0 0,0 0-1 0 0,0 0 0 0 0,0 0 1 0 0,0 0-1 0 0,0 1 0 0 0,-3 0 0 0 0,2 1 5 0 0,0-1-1 0 0,0 1 0 0 0,1 0 0 0 0,-1-1 0 0 0,1 1 0 0 0,0 0 0 0 0,-1 1 0 0 0,1-1 1 0 0,0 0-1 0 0,0 1 0 0 0,1-1 0 0 0,-4 6 0 0 0,1-1 183 0 0,0 1 0 0 0,1 0-1 0 0,0-1 1 0 0,0 2 0 0 0,1-1 0 0 0,0 0 0 0 0,0 0-1 0 0,1 1 1 0 0,0 12 0 0 0,1-10-164 0 0,1-1 1 0 0,0 0-1 0 0,1 0 1 0 0,1 0-1 0 0,-1 0 1 0 0,1-1-1 0 0,8 18 1 0 0,-10-25-24 0 0,0 0 1 0 0,1 1-1 0 0,-1-1 1 0 0,1 0 0 0 0,-1 1-1 0 0,1-1 1 0 0,0 0-1 0 0,0 0 1 0 0,0 0 0 0 0,0-1-1 0 0,0 1 1 0 0,0 0-1 0 0,0-1 1 0 0,1 1-1 0 0,-1-1 1 0 0,0 0 0 0 0,1 0-1 0 0,-1 0 1 0 0,1 0-1 0 0,0 0 1 0 0,-1 0 0 0 0,1-1-1 0 0,0 0 1 0 0,-1 1-1 0 0,1-1 1 0 0,0 0-1 0 0,0 0 1 0 0,-1 0 0 0 0,1-1-1 0 0,0 1 1 0 0,-1 0-1 0 0,1-1 1 0 0,0 0 0 0 0,2-1-1 0 0,4-2-563 0 0,0 0 0 0 0,-1-1 1 0 0,0 0-1 0 0,0 0 0 0 0,11-10 0 0 0,-9 7-3025 0 0,6-3-2655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2:48.9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118 1 11975 0 0,'-83'36'1730'0'0,"49"-22"1579"0"0,34-13-3287 0 0,1 0 1 0 0,-1 0-1 0 0,1 0 1 0 0,-1 0-1 0 0,1 0 1 0 0,0 0-1 0 0,-1-1 1 0 0,1 1-1 0 0,0 0 1 0 0,0 0-1 0 0,0-1 1 0 0,0 1-1 0 0,0 0 1 0 0,1 0-1 0 0,15 7-22 0 0,0-1 0 0 0,0-1 0 0 0,25 5 0 0 0,-25-7 0 0 0,0 1 0 0 0,0 0 0 0 0,30 16 0 0 0,-43-19 86 0 0,0 0 0 0 0,0 0-1 0 0,0 1 1 0 0,-1-1 0 0 0,1 1 0 0 0,-1 0-1 0 0,1 0 1 0 0,-1 0 0 0 0,0 0-1 0 0,-1 1 1 0 0,1-1 0 0 0,0 1-1 0 0,-1-1 1 0 0,0 1 0 0 0,0 0 0 0 0,0 0-1 0 0,0 0 1 0 0,-1 1 0 0 0,0-1-1 0 0,1 0 1 0 0,-2 0 0 0 0,1 1 0 0 0,0-1-1 0 0,-1 0 1 0 0,0 1 0 0 0,0-1-1 0 0,0 1 1 0 0,0-1 0 0 0,-1 0 0 0 0,0 1-1 0 0,0-1 1 0 0,0 0 0 0 0,0 1-1 0 0,-4 6 1 0 0,2-2 366 0 0,-1 0 0 0 0,0-1-1 0 0,0 1 1 0 0,-1-1 0 0 0,-7 11 0 0 0,10-17-501 0 0,0 0 1 0 0,1 0-1 0 0,-1 0 1 0 0,0-1 0 0 0,0 1-1 0 0,-1 0 1 0 0,1-1-1 0 0,0 1 1 0 0,-1-1 0 0 0,1 0-1 0 0,0 1 1 0 0,-5 0-1 0 0,5-2-399 0 0,0 1-1 0 0,0-1 1 0 0,0 0 0 0 0,0 0-1 0 0,0 0 1 0 0,0 0-1 0 0,0 0 1 0 0,0 0-1 0 0,0-1 1 0 0,0 1 0 0 0,-3-2-1 0 0,-5-2-6867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2:49.3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1 158 17503 0 0,'0'0'1759'0'0,"16"-6"-1598"0"0,28-11 1325 0 0,0 2-1 0 0,66-13 1 0 0,98-7-1192 0 0,-91 17 214 0 0,31-14-5691 0 0,-127 26-1981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2:49.6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22 13823 0 0,'0'0'1388'0'0,"9"1"-828"0"0,18-1 639 0 0,0-1-1 0 0,0-1 0 0 0,28-6 0 0 0,-23 3-756 0 0,46-1-1 0 0,-55 6-406 0 0,13 0-75 0 0,45 5 1 0 0,-71-4 89 0 0,1 1 0 0 0,-1 0 0 0 0,0 1 0 0 0,0 0 1 0 0,0 1-1 0 0,-1 0 0 0 0,1 0 0 0 0,-1 1 0 0 0,9 6 0 0 0,-14-9-8 0 0,-1 1 0 0 0,0-1-1 0 0,0 1 1 0 0,0 0-1 0 0,0 0 1 0 0,-1 0-1 0 0,1 0 1 0 0,-1 1-1 0 0,1-1 1 0 0,-1 1-1 0 0,-1-1 1 0 0,1 1 0 0 0,0 0-1 0 0,-1 0 1 0 0,0 0-1 0 0,2 7 1 0 0,-2-5 82 0 0,-1 1 0 0 0,0 0 1 0 0,0 0-1 0 0,-1-1 1 0 0,1 1-1 0 0,-2 0 1 0 0,1 0-1 0 0,-1-1 0 0 0,-2 9 1 0 0,-6 8 217 0 0,-1-1 1 0 0,-1 0-1 0 0,0-1 1 0 0,-21 27-1 0 0,29-43-565 0 0,0 0 0 0 0,0-1 1 0 0,0 1-1 0 0,0-1 0 0 0,-1 0 0 0 0,0 0 0 0 0,-5 4 0 0 0,9-8-787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2:50.2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78 23 13823 0 0,'0'0'315'0'0,"9"-16"758"0"0,-4 12-961 0 0,-1 1 39 0 0,-3 3-75 0 0,-1 0 0 0 0,1 0 0 0 0,-1 0 0 0 0,0 1 0 0 0,1-1 0 0 0,-1 0 0 0 0,1 0 1 0 0,-1 0-1 0 0,0 0 0 0 0,1 1 0 0 0,-1-1 0 0 0,1 0 0 0 0,-1 0 0 0 0,0 1 0 0 0,1-1 0 0 0,-1 0 0 0 0,0 1 0 0 0,0-1 0 0 0,1 0 0 0 0,-1 1 1 0 0,0-1-1 0 0,0 0 0 0 0,1 1 0 0 0,-1-1 0 0 0,0 0 0 0 0,0 1 0 0 0,0-1 0 0 0,0 1 0 0 0,1-1 0 0 0,-1 1 0 0 0,0-1 0 0 0,0 1 0 0 0,4 14 1139 0 0,-1 9-89 0 0,-1 0 0 0 0,-1 0 0 0 0,-5 44 0 0 0,-17 72-1334 0 0,-17 31 214 0 0,19-96-107 0 0,-15 116-1 0 0,36-159-4937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2:50.5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2 278 11975 0 0,'0'0'267'0'0,"-1"-9"666"0"0,1 2-831 0 0,0 5 47 0 0,0 0 0 0 0,0 0 0 0 0,1 0 0 0 0,-1 0 0 0 0,1 0 0 0 0,-1 0 0 0 0,1 0 0 0 0,0 0 0 0 0,-1 0 0 0 0,1 0 0 0 0,0 0 0 0 0,0 1 0 0 0,1-1 0 0 0,-1 0 0 0 0,0 1 0 0 0,0-1 0 0 0,1 1 0 0 0,-1-1 0 0 0,1 1 0 0 0,2-2 0 0 0,3-3 527 0 0,22-22 1225 0 0,2 1 1 0 0,58-38 0 0 0,-73 53-1342 0 0,8-5-517 0 0,1 1 0 0 0,0 1 0 0 0,40-17 0 0 0,-63 31-52 0 0,0 0-1 0 0,-1 1 1 0 0,1-1 0 0 0,0 1-1 0 0,0-1 1 0 0,0 1 0 0 0,-1-1-1 0 0,1 1 1 0 0,0 0 0 0 0,0 0-1 0 0,0 0 1 0 0,0 0 0 0 0,0 0-1 0 0,0 1 1 0 0,-1-1 0 0 0,1 0-1 0 0,0 1 1 0 0,0 0 0 0 0,0-1-1 0 0,-1 1 1 0 0,1 0 0 0 0,0 0-1 0 0,-1 0 1 0 0,3 1 0 0 0,-2 0-350 0 0,0 1 1 0 0,-1-1-1 0 0,1 1 1 0 0,0-1-1 0 0,-1 1 1 0 0,0-1-1 0 0,1 1 1 0 0,-1 0-1 0 0,0 0 1 0 0,-1 0-1 0 0,1-1 1 0 0,0 1 0 0 0,-1 0-1 0 0,1 5 1 0 0,-1 8-1688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2:50.9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1 220 11975 0 0,'0'0'1416'0'0,"2"-1"-664"0"0,91-43 4999 0 0,-28 12-3802 0 0,-10 8-1390 0 0,2 1-1 0 0,104-25 1 0 0,-69 26-1077 0 0,-18 3-2985 0 0,-43 12-3660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59:16.96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376 444 8287 0 0,'0'0'634'0'0,"-2"0"-442"0"0,-7 0-78 0 0,7 0 1282 0 0,-2-10 1095 0 0,6 7-2484 0 0,-1 1 0 0 0,0 0 1 0 0,1 0-1 0 0,-1-1 0 0 0,1 1 0 0 0,0 0 0 0 0,-1 0 1 0 0,1 1-1 0 0,0-1 0 0 0,0 0 0 0 0,1 1 1 0 0,-1-1-1 0 0,0 1 0 0 0,0-1 0 0 0,1 1 0 0 0,-1 0 1 0 0,1 0-1 0 0,-1 0 0 0 0,1 1 0 0 0,-1-1 1 0 0,1 1-1 0 0,4-1 0 0 0,-3 0-8 0 0,69-11 638 0 0,80-3 0 0 0,9 0 137 0 0,-153 13-773 0 0,652-67 2046 0 0,-293 65-3431 0 0,374 40 776 0 0,-705-33 608 0 0,18 2 0 0 0,0 2 0 0 0,55 15 0 0 0,-96-19 0 0 0,1 2 0 0 0,-1-1 0 0 0,0 2 0 0 0,0 0 0 0 0,-1 1 0 0 0,1 0 0 0 0,-2 1 0 0 0,1 1 0 0 0,-1 0 0 0 0,0 0 0 0 0,-1 1 0 0 0,14 16 0 0 0,-22-22 2 0 0,-1 0-1 0 0,0 0 1 0 0,1 0-1 0 0,-2 0 0 0 0,1 0 1 0 0,0 1-1 0 0,-1-1 1 0 0,0 0-1 0 0,0 1 0 0 0,0 0 1 0 0,0-1-1 0 0,-1 1 1 0 0,0-1-1 0 0,0 1 0 0 0,0-1 1 0 0,-1 1-1 0 0,1 0 1 0 0,-1-1-1 0 0,0 1 1 0 0,0-1-1 0 0,-4 7 0 0 0,-3 11 265 0 0,-1-1 0 0 0,-2 0-1 0 0,-14 22 1 0 0,5-10 467 0 0,5-8-720 0 0,-2-1 0 0 0,0 0-1 0 0,-2-1 1 0 0,-1-1 0 0 0,0 0 0 0 0,-2-2 0 0 0,0 0-1 0 0,-1-2 1 0 0,-1-1 0 0 0,-46 26 0 0 0,-15 0 143 0 0,-1-4-1 0 0,-92 28 1 0 0,-173 29 1491 0 0,258-75-1689 0 0,-2 1 42 0 0,-2-4 0 0 0,0-4 0 0 0,-1-5 0 0 0,0-4 0 0 0,-1-4 0 0 0,1-5 0 0 0,-146-23 0 0 0,-242-78 2048 0 0,464 99-2048 0 0,-168-47 0 0 0,161 44 0 0 0,1-3 0 0 0,1 0 0 0 0,0-1 0 0 0,-38-26 0 0 0,58 34 0 0 0,-1-1 0 0 0,1 1 0 0 0,0-2 0 0 0,1 1 0 0 0,0-1 0 0 0,-10-12 0 0 0,14 17 0 0 0,1-1 0 0 0,-1 0 0 0 0,1-1 0 0 0,-1 1 0 0 0,1 0 0 0 0,0 0 0 0 0,0 0 0 0 0,0-1 0 0 0,0 1 0 0 0,1-1 0 0 0,0 1 0 0 0,-1 0 0 0 0,1-1 0 0 0,0 1 0 0 0,1-1 0 0 0,-1 1 0 0 0,1-1 0 0 0,-1 1 0 0 0,1 0 0 0 0,2-6 0 0 0,3-4 3 0 0,0 1 1 0 0,1 0-1 0 0,0 0 0 0 0,1 0 1 0 0,1 1-1 0 0,0 0 0 0 0,14-13 1 0 0,78-63-352 0 0,-93 81 268 0 0,276-187-1511 0 0,-251 175 1333 0 0,0 1 0 0 0,2 2 0 0 0,0 1 0 0 0,0 2 0 0 0,1 1-1 0 0,49-7 1 0 0,-5 6 138 0 0,152-3-1 0 0,71 29 121 0 0,0 22 0 0 0,-27-3 0 0 0,-134-18 914 0 0,174 40-1 0 0,-261-42-880 0 0,1 3 0 0 0,-2 2 0 0 0,-1 2 0 0 0,96 52 0 0 0,-146-71-33 0 0,24 15 0 0 0,32 25 0 0 0,-52-36 0 0 0,-1 0 0 0 0,0 1 0 0 0,0 0 0 0 0,0 0 0 0 0,-1 0 0 0 0,0 1 0 0 0,0 0 0 0 0,0 0 0 0 0,-1 0 0 0 0,4 10 0 0 0,-7-13 0 0 0,0 1 0 0 0,0 0 0 0 0,0-1 0 0 0,-1 1 0 0 0,0 0 0 0 0,0-1 0 0 0,0 1 0 0 0,-1 0 0 0 0,1 0 0 0 0,-1-1 0 0 0,0 1 0 0 0,0-1 0 0 0,-1 1 0 0 0,0-1 0 0 0,1 1 0 0 0,-1-1 0 0 0,-1 0 0 0 0,1 0 0 0 0,-1 0 0 0 0,1 0 0 0 0,-7 6 0 0 0,-3 3 0 0 0,0 0 0 0 0,-1-1 0 0 0,0 0 0 0 0,-22 15 0 0 0,3-7 467 0 0,-1 0-1 0 0,-1-2 0 0 0,-46 17 1 0 0,-113 31-248 0 0,169-58-256 0 0,-77 20-184 0 0,0-4-1 0 0,-1-5 1 0 0,-159 10-1 0 0,-313-33 1108 0 0,472-5-886 0 0,0-6 0 0 0,-132-35 0 0 0,171 31-244 0 0,2-2-1 0 0,-88-43 0 0 0,-109-75-1013 0 0,255 137 1258 0 0,-10-5 0 0 0,0 0 0 0 0,1-1 0 0 0,0-1 0 0 0,-18-16 0 0 0,28 23 0 0 0,-1-1 0 0 0,1 0 0 0 0,0 0 0 0 0,-1 0 0 0 0,1 0 0 0 0,1 0 0 0 0,-1 0 0 0 0,0-1 0 0 0,1 1 0 0 0,0-1 0 0 0,0 1 0 0 0,0-1 0 0 0,0 1 0 0 0,0-1 0 0 0,1 0 0 0 0,-1 1 0 0 0,1-1 0 0 0,0 0 0 0 0,0 0 0 0 0,1 1 0 0 0,-1-1 0 0 0,1 0 0 0 0,1-5 0 0 0,2-1 0 0 0,0 0 0 0 0,0 0 0 0 0,1 1 0 0 0,1-1 0 0 0,-1 1 0 0 0,2 0 0 0 0,10-12 0 0 0,57-54 0 0 0,-61 63 0 0 0,35-30 0 0 0,2 1 0 0 0,2 3 0 0 0,1 2 0 0 0,92-46 0 0 0,-42 34 0 0 0,189-60 0 0 0,-206 84 20 0 0,0 3 0 0 0,114-11 0 0 0,181 13-1010 0 0,206 53-128 0 0,-321 1 1041 0 0,-216-26 316 0 0,-1 4-1 0 0,0 1 0 0 0,59 26 0 0 0,-102-38-188 0 0,1 1 1 0 0,-1 1-1 0 0,0-1 0 0 0,-1 1 1 0 0,1 0-1 0 0,-1 0 0 0 0,1 1 0 0 0,-1-1 1 0 0,7 10-1 0 0,-10-12-103 0 0,0 1 1 0 0,-1-1 0 0 0,0 1-1 0 0,1-1 1 0 0,-1 1-1 0 0,0 0 1 0 0,0-1 0 0 0,-1 1-1 0 0,1 0 1 0 0,0 0-1 0 0,-1 0 1 0 0,0 0 0 0 0,1 0-1 0 0,-1 0 1 0 0,-1-1-1 0 0,1 1 1 0 0,0 0 0 0 0,-1 0-1 0 0,1 0 1 0 0,-1 0-1 0 0,0-1 1 0 0,0 1-1 0 0,0 0 1 0 0,0 0 0 0 0,-2 2-1 0 0,-12 18 281 0 0,0-1 0 0 0,-2 0 0 0 0,-1-1 0 0 0,0-1 0 0 0,-34 28 0 0 0,15-16-6 0 0,-2-3 1 0 0,-65 40-1 0 0,-92 38-330 0 0,152-84 157 0 0,-54 25-75 0 0,-2-5 0 0 0,-132 39 0 0 0,-219 25 1035 0 0,270-79-326 0 0,0-7-1 0 0,-218-5 1 0 0,294-17-94 0 0,-154-21-1 0 0,213 15-598 0 0,-1-3 0 0 0,2-1 0 0 0,0-2 0 0 0,0-2 0 0 0,-72-37 0 0 0,101 44 10 0 0,1-1 0 0 0,0-1 0 0 0,1 0 0 0 0,0-1 0 0 0,-19-20 0 0 0,28 26 0 0 0,1 1 0 0 0,0-1 0 0 0,0 0 0 0 0,1 0 0 0 0,0 0 0 0 0,0 0 0 0 0,0-1 0 0 0,0 1 0 0 0,1-1 0 0 0,0 0 0 0 0,0 0 0 0 0,0 0 0 0 0,1 0 0 0 0,0 0 0 0 0,0 0 0 0 0,1 0 0 0 0,-1 0 0 0 0,1 0 0 0 0,1-8 0 0 0,3-1 0 0 0,0 0 0 0 0,1 1 0 0 0,0 0 0 0 0,1 0 0 0 0,0 0 0 0 0,2 1 0 0 0,-1-1 0 0 0,2 2 0 0 0,-1-1 0 0 0,16-14 0 0 0,1 0 0 0 0,1 1 0 0 0,1 2 0 0 0,36-25 0 0 0,-15 16-126 0 0,1 2-1 0 0,2 2 1 0 0,0 3-1 0 0,2 2 1 0 0,1 2-1 0 0,1 3 1 0 0,0 2 0 0 0,61-10-1 0 0,-46 16 5 0 0,1 2 0 0 0,-1 4 0 0 0,1 2 0 0 0,0 4 0 0 0,0 3 0 0 0,86 16 0 0 0,318 88 122 0 0,-6 32 0 0 0,-209-61 0 0 0,-59-11 0 0 0,-171-55 0 0 0,-1 1 0 0 0,0 1 0 0 0,-1 1 0 0 0,39 30 0 0 0,-61-41 0 0 0,0 0 0 0 0,-1 1 0 0 0,1-1 0 0 0,-1 1 0 0 0,0 0 0 0 0,0 0 0 0 0,-1 1 0 0 0,0-1 0 0 0,6 13 0 0 0,-8-14 0 0 0,-1 0 0 0 0,1 1 0 0 0,-1-1 0 0 0,0 0 0 0 0,0 1 0 0 0,-1-1 0 0 0,1 1 0 0 0,-1 0 0 0 0,-1-1 0 0 0,1 1 0 0 0,-1-1 0 0 0,0 1 0 0 0,0-1 0 0 0,-2 7 0 0 0,-3 5-9 0 0,0-2 0 0 0,-1 1 0 0 0,-1-1 1 0 0,0 0-1 0 0,-1 0 0 0 0,-1-1 0 0 0,-17 20 0 0 0,10-16 45 0 0,-1 0 0 0 0,-1-2 0 0 0,0 0-1 0 0,-33 21 1 0 0,0-8 394 0 0,-2-1 0 0 0,-1-3-1 0 0,-84 25 1 0 0,-199 39-250 0 0,-7-33-195 0 0,209-41 15 0 0,0-6 0 0 0,-229-14 0 0 0,284-1 0 0 0,1-4 0 0 0,0-2 0 0 0,1-5 0 0 0,-119-40 0 0 0,175 48 0 0 0,0-1 0 0 0,1-1 0 0 0,0-1 0 0 0,1-1 0 0 0,0-1 0 0 0,2 0 0 0 0,-1-2 0 0 0,2 0 0 0 0,0-2 0 0 0,1 0 0 0 0,0 0 0 0 0,2-2 0 0 0,-18-29 0 0 0,29 42 0 0 0,0 0 0 0 0,1-1 0 0 0,0 0 0 0 0,1 1 0 0 0,0-1 0 0 0,0 0 0 0 0,0 0 0 0 0,1 0 0 0 0,1-1 0 0 0,-1 1 0 0 0,1 0 0 0 0,1-10 0 0 0,1 5 0 0 0,1 1 0 0 0,0-1 0 0 0,0 1 0 0 0,1 0 0 0 0,1 0 0 0 0,0 0 0 0 0,7-12 0 0 0,6-4 0 0 0,1 0 0 0 0,1 2 0 0 0,2 0 0 0 0,0 1 0 0 0,29-24 0 0 0,-19 21 0 0 0,2 2 0 0 0,1 1 0 0 0,1 1 0 0 0,44-20 0 0 0,162-61 0 0 0,66 7 0 0 0,7 22 0 0 0,-220 58-277 0 0,2 4 1 0 0,-1 4-1 0 0,2 4 0 0 0,193 14 0 0 0,-229-2 190 0 0,0 4 0 0 0,-1 1 1 0 0,-1 4-1 0 0,0 2 0 0 0,-1 3 0 0 0,75 36 0 0 0,-118-48 87 0 0,-1 1 0 0 0,1 1 0 0 0,-2 0 0 0 0,1 1 0 0 0,-1 0 0 0 0,-1 1 0 0 0,0 1 0 0 0,21 27 0 0 0,-29-33 0 0 0,-1-1 0 0 0,0 0 0 0 0,0 1 0 0 0,-1 0 0 0 0,1 0 0 0 0,-1 0 0 0 0,-1 0 0 0 0,0 1 0 0 0,0-1 0 0 0,0 0 0 0 0,-1 1 0 0 0,0 0 0 0 0,0-1 0 0 0,-1 1 0 0 0,0 0 0 0 0,0-1 0 0 0,-1 1 0 0 0,0 0 0 0 0,-1-1 0 0 0,1 1 0 0 0,-1-1 0 0 0,-1 0 0 0 0,-3 10 0 0 0,-2-4 28 0 0,0 0 0 0 0,0-1 0 0 0,-1 1 0 0 0,-1-2 0 0 0,0 1 0 0 0,0-1 0 0 0,-1-1 0 0 0,-1 0 0 0 0,0-1 0 0 0,-24 15 0 0 0,0-3 478 0 0,-1-2 0 0 0,-69 25 1 0 0,-434 128-327 0 0,408-141-185 0 0,-2-5 0 0 0,-160 9 0 0 0,203-28 5 0 0,-1-4 0 0 0,-178-17 0 0 0,167-3 0 0 0,-152-45 0 0 0,195 42 0 0 0,1-2 0 0 0,1-3 0 0 0,-99-57 0 0 0,146 75 0 0 0,-1 0 0 0 0,1-1 0 0 0,0-1 0 0 0,1 0 0 0 0,0 0 0 0 0,-14-17 0 0 0,21 22 0 0 0,0 0 0 0 0,1 0 0 0 0,-1 0 0 0 0,1 0 0 0 0,0-1 0 0 0,0 1 0 0 0,1-1 0 0 0,-1 1 0 0 0,1-1 0 0 0,0 0 0 0 0,0 1 0 0 0,1-1 0 0 0,-1 0 0 0 0,1 0 0 0 0,0 1 0 0 0,1-1 0 0 0,-1 0 0 0 0,1 0 0 0 0,0 1 0 0 0,0-1 0 0 0,0 0 0 0 0,2-4 0 0 0,3-5 0 0 0,1 0 0 0 0,0 1 0 0 0,0 0 0 0 0,2 1 0 0 0,15-20 0 0 0,57-53 0 0 0,-60 64 0 0 0,25-22 0 0 0,3 1 0 0 0,1 3 0 0 0,2 1 0 0 0,2 4 0 0 0,1 1 0 0 0,1 3 0 0 0,77-29 0 0 0,-11 14-175 0 0,2 5 0 0 0,2 6 0 0 0,1 5-1 0 0,226-21 1 0 0,-262 43-11 0 0,1 5 0 0 0,1 3 0 0 0,-2 4 0 0 0,1 4 0 0 0,168 40 0 0 0,-204-33 186 0 0,-2 2 0 0 0,75 35 0 0 0,-93-35 0 0 0,-2 1 0 0 0,0 2 0 0 0,-1 1 0 0 0,42 37 0 0 0,-65-49 0 0 0,1 1 0 0 0,-1-1 0 0 0,-1 2 0 0 0,0-1 0 0 0,-1 1 0 0 0,11 21 0 0 0,-15-26 0 0 0,-1-1 0 0 0,0 1 0 0 0,-1 0 0 0 0,0 0 0 0 0,0 0 0 0 0,0 1 0 0 0,-1-1 0 0 0,0 0 0 0 0,0 1 0 0 0,-1-1 0 0 0,0 1 0 0 0,-1-1 0 0 0,1 1 0 0 0,-4 12 0 0 0,-1-6 76 0 0,0-1-1 0 0,-1 1 1 0 0,-1-1 0 0 0,0 0-1 0 0,-1-1 1 0 0,0 0 0 0 0,-1 0-1 0 0,0 0 1 0 0,-1-1 0 0 0,0-1-1 0 0,0 0 1 0 0,-14 10 0 0 0,-6 3 176 0 0,-2-2 0 0 0,0-1 0 0 0,-52 24 0 0 0,-332 120-252 0 0,-14-40 0 0 0,299-95 0 0 0,0-6 0 0 0,-2-6 0 0 0,-176 2 0 0 0,222-19 0 0 0,0-3 0 0 0,0-4 0 0 0,1-4 0 0 0,0-3 0 0 0,-93-29 0 0 0,132 27-13 0 0,1-1 0 0 0,-47-25 0 0 0,71 31 94 0 0,1-2-1 0 0,0 0 0 0 0,0-1 0 0 0,2-2 1 0 0,-36-34-1 0 0,50 45-3 0 0,0 0 0 0 0,1-1 0 0 0,0 0 0 0 0,0 1 0 0 0,1-1 0 0 0,-1-1 0 0 0,1 1 0 0 0,1 0 0 0 0,-1-1 0 0 0,1 1 0 0 0,0-1 0 0 0,0 0 0 0 0,0-10 0 0 0,2 8-196 0 0,0 0 1 0 0,0 1 0 0 0,1-1 0 0 0,1 0 0 0 0,-1 0 0 0 0,1 1 0 0 0,1-1 0 0 0,0 1 0 0 0,0 0 0 0 0,5-10-1 0 0,7-9 94 0 0,0 2-1 0 0,2-1 0 0 0,0 2 1 0 0,2 0-1 0 0,1 1 0 0 0,26-23 1 0 0,146-113 39 0 0,-133 117-14 0 0,1 2 0 0 0,88-43 0 0 0,141-41 0 0 0,-218 100 0 0 0,0 2 0 0 0,1 4 0 0 0,1 3 0 0 0,1 3 0 0 0,0 4 0 0 0,88 0 0 0 0,-68 10 0 0 0,0 5 0 0 0,0 3 0 0 0,0 4 0 0 0,131 39 0 0 0,-124-24 0 0 0,131 57 0 0 0,-196-69 0 0 0,0 1 0 0 0,-1 1 0 0 0,-1 2 0 0 0,-1 2 0 0 0,-1 1 0 0 0,51 50 0 0 0,-74-64-5 0 0,0 0-1 0 0,0 0 1 0 0,-1 1-1 0 0,0 1 1 0 0,-1-1 0 0 0,0 1-1 0 0,-1 1 1 0 0,5 15-1 0 0,-8-20-87 0 0,-1 0 1 0 0,0 0-1 0 0,-1 1 0 0 0,0-1 1 0 0,0 0-1 0 0,-1 1 0 0 0,0-1 0 0 0,0 0 1 0 0,-1 1-1 0 0,0-1 0 0 0,0 0 0 0 0,-1 0 1 0 0,0 0-1 0 0,-6 14 0 0 0,-1-4 197 0 0,-1-1-1 0 0,0 0 1 0 0,-1 0-1 0 0,-1-1 1 0 0,-1 0 0 0 0,0-1-1 0 0,-1-1 1 0 0,-1 0-1 0 0,-28 21 1 0 0,-2-3 12 0 0,-1-3 0 0 0,-68 33 0 0 0,-229 96-116 0 0,248-122 0 0 0,-2-5 0 0 0,-130 24 0 0 0,122-34-25 0 0,-156 11-1 0 0,182-28 523 0 0,0-4 0 0 0,-131-16 0 0 0,160 9-649 0 0,2-3-1 0 0,-1-1 0 0 0,-55-22 1 0 0,83 25-12 0 0,1-1 0 0 0,0 0 0 0 0,0-2 0 0 0,1 0 0 0 0,0-1 0 0 0,1-1 1 0 0,1-1-1 0 0,0 0 0 0 0,-25-28 0 0 0,35 32-167 0 0,0-1 0 0 0,0 1 1 0 0,1-1-1 0 0,0-1 1 0 0,-7-23-1 0 0,-4-22-692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2:51.2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41 772 19351 0 0,'-17'10'856'0'0,"10"-5"384"0"0,0-1-1240 0 0,-1 0 2072 0 0,7-15-2072 0 0,4-4-1208 0 0,1-2-264 0 0,9-19-48 0 0,0 4-16 0 0</inkml:trace>
  <inkml:trace contextRef="#ctx0" brushRef="#br0" timeOffset="1">430 1 17503 0 0,'0'0'2851'0'0,"12"15"-1318"0"0,-4 3-1313 0 0,0 1 0 0 0,-1 0 0 0 0,-1 1 0 0 0,0-1 0 0 0,-2 1 0 0 0,0 0 0 0 0,-2 0 0 0 0,0 0 0 0 0,-1 28 0 0 0,-9 69-1172 0 0,-9-5-3502 0 0,12-93-388 0 0,0-2-1150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2:51.6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32 552 10135 0 0,'-1'-2'464'0'0,"-4"-7"-184"0"0,0-1 0 0 0,1 1 0 0 0,1-1 0 0 0,-1 0 0 0 0,2 0 0 0 0,-1-1 0 0 0,1 1 0 0 0,1 0 0 0 0,0-1 0 0 0,0 1 0 0 0,1-1 0 0 0,1 0 0 0 0,0 1 0 0 0,0 0 0 0 0,1-1 0 0 0,0 1 0 0 0,1 0 0 0 0,0 0 0 0 0,0 0 0 0 0,1 0 0 0 0,9-15 0 0 0,12-15 1167 0 0,1 2-1 0 0,36-40 0 0 0,-42 56-961 0 0,1 1-1 0 0,1 0 0 0 0,1 1 0 0 0,35-22 0 0 0,-51 37-484 0 0,0 1 0 0 0,0 1 0 0 0,0-1 0 0 0,0 1 0 0 0,1 0 0 0 0,-1 1 0 0 0,14-3 0 0 0,-17 5 0 0 0,0-1 0 0 0,0 1 0 0 0,1 0 0 0 0,-1 0 0 0 0,0 1 0 0 0,0-1 0 0 0,1 1 0 0 0,-1 0 0 0 0,0 0 0 0 0,0 0 0 0 0,0 1 0 0 0,0-1 0 0 0,0 1 0 0 0,0 0 0 0 0,5 4 0 0 0,-1-1 128 0 0,0 1 0 0 0,-1 0 0 0 0,1 0 0 0 0,-1 1 0 0 0,-1 0 0 0 0,1 0 0 0 0,8 12 0 0 0,-13-15-71 0 0,0 0 0 0 0,0 0 0 0 0,0 1 0 0 0,0-1 0 0 0,-1 0-1 0 0,0 1 1 0 0,0-1 0 0 0,0 1 0 0 0,0-1 0 0 0,-1 1 0 0 0,1-1 0 0 0,-1 1 0 0 0,-1 0 0 0 0,1-1-1 0 0,0 1 1 0 0,-1-1 0 0 0,-2 9 0 0 0,-6 9-57 0 0,0 0 0 0 0,-1-1 0 0 0,-1 0 0 0 0,-25 35 0 0 0,21-33 0 0 0,0 1 0 0 0,-20 46 0 0 0,32-63 0 0 0,0 1 0 0 0,1 0 0 0 0,0 0 0 0 0,1 0 0 0 0,0 0 0 0 0,0 1 0 0 0,1-1 0 0 0,-1 0 0 0 0,2 0 0 0 0,-1 0 0 0 0,3 9 0 0 0,-2-13 0 0 0,0 0 0 0 0,0 1 0 0 0,0-1 0 0 0,1 0 0 0 0,0 0 0 0 0,0-1 0 0 0,0 1 0 0 0,0 0 0 0 0,0 0 0 0 0,1-1 0 0 0,-1 0 0 0 0,1 1 0 0 0,0-1 0 0 0,0 0 0 0 0,1 0 0 0 0,-1-1 0 0 0,0 1 0 0 0,1-1 0 0 0,0 0 0 0 0,-1 1 0 0 0,1-2 0 0 0,7 4 0 0 0,3-2 0 0 0,0-1 0 0 0,0 0 0 0 0,0 0 0 0 0,0-2 0 0 0,0 0 0 0 0,0 0 0 0 0,24-5 0 0 0,18 1 0 0 0,-36 3-899 0 0,-1 1-1 0 0,0 1 0 0 0,1 0 1 0 0,-1 2-1 0 0,24 6 1 0 0,-14 0-6608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2:51.9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63 21191 0 0,'0'0'2208'0'0,"8"3"-2088"0"0,-1-6-120 0 0,0 0 0 0 0,-1-1 0 0 0,-2-2 928 0 0,2 0-416 0 0,3-3 0 0 0,-1 1-824 0 0,0-1-160 0 0,-1 2-32 0 0,-1-3-9224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2:52.3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41 798 11975 0 0,'0'0'2744'0'0,"-1"-20"-308"0"0,-1 11-1759 0 0,2-1 0 0 0,-1 1 0 0 0,1 0-1 0 0,2-11 1 0 0,-1-9 151 0 0,-1-50 609 0 0,-2-151-611 0 0,-2 167-881 0 0,-19-102-1 0 0,20 150 56 0 0,0 0 0 0 0,1 0 0 0 0,0 0 0 0 0,1-1 0 0 0,1 1 0 0 0,2-19 0 0 0,-2 33-195 0 0,1 0 0 0 0,-1-1 0 0 0,0 1 0 0 0,0 0 0 0 0,1 0 0 0 0,-1-1 0 0 0,1 1 0 0 0,-1 0-1 0 0,1 0 1 0 0,-1-1 0 0 0,1 1 0 0 0,0 0 0 0 0,0 0 0 0 0,-1 0 0 0 0,1 0 0 0 0,0 0 0 0 0,0 0 0 0 0,0 0 0 0 0,0 0 0 0 0,0 1 0 0 0,1-1-1 0 0,-1 0 1 0 0,0 1 0 0 0,1-2 0 0 0,2 1-538 0 0,-2-1-1313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2:52.9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1 205 13823 0 0,'0'0'1388'0'0,"1"-2"-1276"0"0,8-10 211 0 0,0 0 0 0 0,0 1 0 0 0,1 0 0 0 0,1 1 0 0 0,17-14 0 0 0,1 2 710 0 0,36-20 0 0 0,-51 33-746 0 0,1 1 0 0 0,1 0 0 0 0,0 1 0 0 0,0 1 0 0 0,0 0-1 0 0,30-6 1 0 0,-38 11-279 0 0,0 0 0 0 0,0 1 0 0 0,0 0 0 0 0,1 0 0 0 0,-1 1 0 0 0,0 0 0 0 0,0 0 0 0 0,0 1 0 0 0,0 0 0 0 0,0 0 0 0 0,0 1 0 0 0,-1 0 0 0 0,1 0 0 0 0,-1 1 0 0 0,0 0 0 0 0,9 7 0 0 0,-2-2 151 0 0,-2 1 0 0 0,1 1-1 0 0,-1 0 1 0 0,-1 1 0 0 0,0 0-1 0 0,-1 1 1 0 0,0 0 0 0 0,13 25 0 0 0,-20-33-136 0 0,0 0 0 0 0,-1 1-1 0 0,0-1 1 0 0,0 1 0 0 0,0 0 0 0 0,-1 0 0 0 0,1 0 0 0 0,-2 0 0 0 0,1 0 0 0 0,0 0 0 0 0,-1 0 0 0 0,0 0 0 0 0,-1 0 0 0 0,0 0 0 0 0,1 0 0 0 0,-2 0 0 0 0,1 0 0 0 0,-1 0 0 0 0,0-1 0 0 0,0 1-1 0 0,0-1 1 0 0,-1 1 0 0 0,0-1 0 0 0,0 0 0 0 0,0 0 0 0 0,-6 6 0 0 0,0-1 40 0 0,0 0 0 0 0,-1-1-1 0 0,-1 0 1 0 0,1-1 0 0 0,-1 0-1 0 0,-1-1 1 0 0,1 0 0 0 0,-1 0 0 0 0,-22 7-1 0 0,-6 0 472 0 0,-74 14-1 0 0,5-1-179 0 0,106-27-354 0 0,-10 8 0 0 0,12-7 0 0 0,1 0 0 0 0,-1 0 0 0 0,1 0 0 0 0,-1 0 0 0 0,1 1 0 0 0,0-1 0 0 0,-1 0 0 0 0,1 1 0 0 0,0-1 0 0 0,0 0 0 0 0,0 0 0 0 0,0 1 0 0 0,0-1 0 0 0,0 0 0 0 0,0 1 0 0 0,0-1 0 0 0,1 0 0 0 0,-1 0 0 0 0,1 3 0 0 0,0-1 0 0 0,0 0 0 0 0,1 0 0 0 0,-1-1 0 0 0,0 1 0 0 0,1 0 0 0 0,0 0 0 0 0,0-1 0 0 0,0 1 0 0 0,0-1 0 0 0,0 1 0 0 0,0-1 0 0 0,0 0 0 0 0,1 0 0 0 0,-1 0 0 0 0,1 0 0 0 0,0-1 0 0 0,3 3 0 0 0,6 1 0 0 0,-1 0 0 0 0,1-1 0 0 0,14 3 0 0 0,7 3 0 0 0,49 19 512 0 0,1-4 0 0 0,1-3 0 0 0,100 12 0 0 0,-175-33-960 0 0,-1 1 0 0 0,1 0 0 0 0,-1 0 0 0 0,1 1 0 0 0,11 5 0 0 0,-19-7-1067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4:01.8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131 38 6447 0 0,'-20'-1'686'0'0,"-15"8"203"0"0,21-2 1676 0 0,0 1 0 0 0,1 0 0 0 0,-21 13 3597 0 0,39-20-5958 0 0,0 0-1 0 0,0 0 1 0 0,0-1-1 0 0,0 0 1 0 0,0 0-1 0 0,0 0 1 0 0,7-5-1 0 0,5-2-191 0 0,1 1-12 0 0,0 2 1 0 0,1 0-1 0 0,0 1 0 0 0,0 1 1 0 0,23-2-1 0 0,100-1-4 0 0,-32 4-195 0 0,-54-2-3802 0 0,-38 3 2467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4:02.2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 15663 0 0,'0'0'1572'0'0,"3"-1"-1438"0"0,2 0 95 0 0,0 0 1 0 0,0 0-1 0 0,0 1 1 0 0,0-1-1 0 0,0 1 1 0 0,0 0 0 0 0,0 1-1 0 0,0-1 1 0 0,7 3-1 0 0,23 0 970 0 0,12-3-1047 0 0,0 2 0 0 0,0 2 0 0 0,66 15 0 0 0,-104-17-152 0 0,0 1 0 0 0,-1 0 0 0 0,1 0 0 0 0,0 1 0 0 0,-1 0 0 0 0,0 1 0 0 0,0 0 0 0 0,9 7 0 0 0,-14-9 0 0 0,1 0 0 0 0,-1 0 0 0 0,0 0 0 0 0,0 1 0 0 0,0-1 0 0 0,0 1 0 0 0,-1 0 0 0 0,0 0 0 0 0,1 0 0 0 0,-1 0 0 0 0,-1 0 0 0 0,1 1 0 0 0,-1-1 0 0 0,1 0 0 0 0,-1 1 0 0 0,-1-1 0 0 0,1 1 0 0 0,0 6 0 0 0,-2 3 139 0 0,0 0-1 0 0,-1-1 0 0 0,0 1 1 0 0,-2-1-1 0 0,1 1 0 0 0,-1-1 1 0 0,-1 0-1 0 0,0-1 0 0 0,-13 21 1 0 0,1-5 27 0 0,-1-2 0 0 0,-1 0 0 0 0,-23 24 0 0 0,37-45-367 0 0,4-4-850 0 0,2-9-1899 0 0,2-1 1416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4:02.8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2 174 10135 0 0,'-2'-11'491'0'0,"2"1"-273"0"0,0 0-1 0 0,1-1 1 0 0,0 1 0 0 0,1 0 0 0 0,0 0-1 0 0,5-16 1 0 0,-5 20 515 0 0,0-1 0 0 0,1 1 1 0 0,0 0-1 0 0,0 0 0 0 0,1 0 0 0 0,-1 0 0 0 0,1 0 1 0 0,0 1-1 0 0,1 0 0 0 0,7-8 0 0 0,-12 13-642 0 0,1-1 0 0 0,-1 1 0 0 0,0 0 0 0 0,1 0 0 0 0,-1-1 0 0 0,1 1 0 0 0,-1 0 0 0 0,0 0 0 0 0,1 0 0 0 0,-1 0 0 0 0,0-1 0 0 0,1 1 0 0 0,-1 0 0 0 0,1 0 0 0 0,-1 0 0 0 0,1 0 0 0 0,-1 0 0 0 0,0 0 0 0 0,1 0 0 0 0,-1 0 0 0 0,1 0 0 0 0,-1 0 0 0 0,1 0 0 0 0,-1 0 0 0 0,0 0 0 0 0,1 1 0 0 0,-1-1 0 0 0,1 0 0 0 0,-1 0 0 0 0,1 1 0 0 0,8 12 549 0 0,-1 18-797 0 0,-6-13 157 0 0,-1-1 0 0 0,-1 1 0 0 0,0 0 0 0 0,-4 24 0 0 0,-18 69 0 0 0,22-107-71 0 0,-1 1 49 0 0,-4 4-4087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4:03.2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33 17503 0 0,'0'0'399'0'0,"3"-19"1106"0"0,-3 18-1378 0 0,0 1-1 0 0,0-1 0 0 0,0 0 1 0 0,1 1-1 0 0,-1-1 0 0 0,0 0 1 0 0,0 1-1 0 0,1-1 0 0 0,-1 1 1 0 0,0-1-1 0 0,1 1 1 0 0,-1-1-1 0 0,0 1 0 0 0,1-1 1 0 0,-1 1-1 0 0,1-1 0 0 0,-1 1 1 0 0,1-1-1 0 0,-1 1 1 0 0,1 0-1 0 0,-1-1 0 0 0,2 1 1 0 0,15-1-1033 0 0,19 12-4174 0 0,-31-8 4614 0 0,14 3-1581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4:03.7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163 28 10135 0 0,'0'-9'919'0'0,"0"1"-759"0"0,0 7 63 0 0,0 1 1 0 0,0 0-1 0 0,0-1 1 0 0,0 1-1 0 0,0-1 0 0 0,0 1 1 0 0,0 0-1 0 0,0-1 1 0 0,0 1-1 0 0,0-1 1 0 0,0 1-1 0 0,0 0 0 0 0,1-1 1 0 0,-1 1-1 0 0,0 0 1 0 0,0-1-1 0 0,0 1 0 0 0,0 0 1 0 0,1-1-1 0 0,-1 1 1 0 0,0 0-1 0 0,0-1 1 0 0,1 1-1 0 0,-1 0 0 0 0,0 0 1 0 0,1-1-1 0 0,0 1 1 0 0,7 6 1657 0 0,8 18-2304 0 0,-15-21 901 0 0,19 39-474 0 0,-2 0 0 0 0,-1 1 0 0 0,17 71 0 0 0,-28-89-3 0 0,36 136-1 0 0,-42-161 0 0 0,0 1 0 0 0,0-1 0 0 0,0 0 0 0 0,0 0 0 0 0,0 0 0 0 0,0 0 0 0 0,0 1 0 0 0,0-1 0 0 0,0 0 0 0 0,0 0 0 0 0,0 0 0 0 0,0 0 0 0 0,0 1 0 0 0,0-1 0 0 0,0 0 0 0 0,0 0 0 0 0,0 0 0 0 0,0 0 0 0 0,0 0 0 0 0,0 1 0 0 0,0-1 0 0 0,0 0 0 0 0,0 0 0 0 0,0 0 0 0 0,-1 0 0 0 0,1 0 0 0 0,0 0 0 0 0,0 0 0 0 0,0 1 0 0 0,0-1 0 0 0,0 0 0 0 0,0 0 0 0 0,-1 0 0 0 0,1 0 0 0 0,0 0 0 0 0,0 0 0 0 0,0 0 0 0 0,0 0 0 0 0,-1 0 0 0 0,1 0 0 0 0,0 0 0 0 0,0 0 0 0 0,0 0 0 0 0,0 0 0 0 0,0 0 0 0 0,-1 0 0 0 0,1 0 0 0 0,0 0 0 0 0,0 0 0 0 0,0 0 0 0 0,0 0 0 0 0,-1 0 0 0 0,1 0 0 0 0,0 0 0 0 0,0 0 0 0 0,0 0 0 0 0,0 0 0 0 0,0 0 0 0 0,-1-1 0 0 0,1 1 0 0 0,0 0 0 0 0,0 0 0 0 0,0 0 0 0 0,-12-6 0 0 0,11 6 0 0 0,-19-10 0 0 0,-2 1 0 0 0,1 0 0 0 0,-1 2 0 0 0,-27-5 0 0 0,39 10 0 0 0,0 0 0 0 0,0 1 0 0 0,0 0 0 0 0,0 1 0 0 0,0 0 0 0 0,-1 0 0 0 0,1 1 0 0 0,0 1 0 0 0,0 0 0 0 0,0 0 0 0 0,1 1 0 0 0,-11 4 0 0 0,18-7 59 0 0,0 1-1 0 0,0 0 0 0 0,-1 0 1 0 0,1 0-1 0 0,1 0 0 0 0,-1 1 1 0 0,0-1-1 0 0,0 1 0 0 0,0-1 1 0 0,1 1-1 0 0,-1-1 0 0 0,1 1 1 0 0,-1 0-1 0 0,1 0 0 0 0,0 0 1 0 0,-1 0-1 0 0,1 0 1 0 0,0 0-1 0 0,0 0 0 0 0,1 0 1 0 0,-1 0-1 0 0,0 0 0 0 0,1 1 1 0 0,-1-1-1 0 0,1 0 0 0 0,0 0 1 0 0,0 1-1 0 0,0-1 0 0 0,0 0 1 0 0,0 1-1 0 0,0-1 0 0 0,1 0 1 0 0,-1 0-1 0 0,1 1 1 0 0,1 2-1 0 0,-1-1-60 0 0,1-1-1 0 0,-1 0 1 0 0,1 0 0 0 0,0 0-1 0 0,0 0 1 0 0,0 0 0 0 0,1-1 0 0 0,-1 1-1 0 0,1-1 1 0 0,0 1 0 0 0,-1-1-1 0 0,1 0 1 0 0,0 0 0 0 0,0 0 0 0 0,0 0-1 0 0,1-1 1 0 0,-1 1 0 0 0,0-1-1 0 0,1 0 1 0 0,-1 0 0 0 0,1 0-1 0 0,5 0 1 0 0,0 0 57 0 0,0-1-1 0 0,0-1 1 0 0,-1 0-1 0 0,1 0 1 0 0,0-1 0 0 0,-1 0-1 0 0,1 0 1 0 0,9-4-1 0 0,33-17-1594 0 0,-20 7-3317 0 0,-5 2-1829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59:19.62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264 165 13823 0 0,'2'-6'42'0'0,"0"-1"-1"0"0,0 1 1 0 0,1 0 0 0 0,-1 0-1 0 0,2 0 1 0 0,-1 0-1 0 0,1 0 1 0 0,-1 1-1 0 0,2 0 1 0 0,-1 0-1 0 0,1 0 1 0 0,-1 0 0 0 0,1 0-1 0 0,0 1 1 0 0,1 0-1 0 0,-1 0 1 0 0,1 1-1 0 0,0-1 1 0 0,0 1-1 0 0,0 0 1 0 0,0 1 0 0 0,0 0-1 0 0,1 0 1 0 0,-1 0-1 0 0,1 0 1 0 0,0 1-1 0 0,-1 0 1 0 0,1 1-1 0 0,0 0 1 0 0,-1 0 0 0 0,1 0-1 0 0,0 1 1 0 0,-1 0-1 0 0,1 0 1 0 0,8 2-1 0 0,-10-1-98 0 0,-2-1-64 0 0,0 0 0 0 0,0 0 1 0 0,0 0-1 0 0,-1 0 0 0 0,1 1 1 0 0,0-1-1 0 0,-1 1 1 0 0,3 2-1 0 0,-4-3 87 0 0,0 0 1 0 0,0 0-1 0 0,0 0 1 0 0,0 0-1 0 0,0 1 0 0 0,0-1 1 0 0,-1 0-1 0 0,1 1 0 0 0,-1-1 1 0 0,1 1-1 0 0,-1-1 0 0 0,1 0 1 0 0,-1 1-1 0 0,0-1 1 0 0,0 1-1 0 0,0-1 0 0 0,0 1 1 0 0,0-1-1 0 0,0 1 0 0 0,0-1 1 0 0,0 1-1 0 0,-1-1 1 0 0,1 1-1 0 0,-1 1 0 0 0,-1 2 84 0 0,0 0 0 0 0,0-1 0 0 0,0 1 0 0 0,-1-1 0 0 0,0 0 0 0 0,0 0 0 0 0,0 0 0 0 0,0 0 0 0 0,-1 0 0 0 0,1-1 0 0 0,-1 0 0 0 0,0 1 0 0 0,0-1-1 0 0,0-1 1 0 0,0 1 0 0 0,-5 2 0 0 0,-12 5 313 0 0,0 0 0 0 0,-26 7 0 0 0,31-11-309 0 0,3-2 235 0 0,0 0-1 0 0,-23 4 1 0 0,30-7-188 0 0,1-1 1 0 0,-1 1 0 0 0,0-1 0 0 0,1 0-1 0 0,-1-1 1 0 0,1 1 0 0 0,-1-1-1 0 0,1 0 1 0 0,-7-3 0 0 0,1 0 47 0 0,2-3-133 0 0,4-3-16 0 0,4 6 0 0 0,1 0 0 0 0,0 0 0 0 0,1 1 0 0 0,-1-1 0 0 0,1 0 0 0 0,-1 0 0 0 0,1 1 0 0 0,0-1 0 0 0,1 1 0 0 0,-1-1 0 0 0,0 1 0 0 0,1-1 0 0 0,0 1 0 0 0,0 0 0 0 0,0 0 0 0 0,0 0 0 0 0,1 0 0 0 0,4-5 0 0 0,2-1 0 0 0,0 1 0 0 0,0 0 0 0 0,1 0 0 0 0,14-8 0 0 0,-15 11 0 0 0,1 0 0 0 0,-1 1 0 0 0,1 0 0 0 0,0 1 0 0 0,0-1 0 0 0,1 2 0 0 0,13-3 0 0 0,-13 6 0 0 0,-4 5 0 0 0,-6-4 0 0 0,0 1 0 0 0,0-1 0 0 0,-1 1 0 0 0,0-1 0 0 0,1 1 0 0 0,-1-1 0 0 0,0 1 0 0 0,0-1 0 0 0,0 1 0 0 0,-1 0 0 0 0,1-1 0 0 0,0 1 0 0 0,-1-1 0 0 0,0 0 0 0 0,0 1 0 0 0,-2 4 0 0 0,0 0 0 0 0,0 0 0 0 0,-1-1 0 0 0,1 1 0 0 0,-9 9 0 0 0,-2 1 0 0 0,-31 31 0 0 0,39-44 0 0 0,0 1 0 0 0,1-1 0 0 0,-2 0 0 0 0,1 0 0 0 0,0 0 0 0 0,-1-1 0 0 0,0 0 0 0 0,1 0 0 0 0,-1-1 0 0 0,-8 2 0 0 0,13-3 85 0 0,0-1 0 0 0,0 1-1 0 0,0-1 1 0 0,0 0 0 0 0,0 1-1 0 0,0-1 1 0 0,0 0 0 0 0,0 0-1 0 0,0 0 1 0 0,1-1 0 0 0,-1 1-1 0 0,0 0 1 0 0,0-1 0 0 0,0 1-1 0 0,0-1 1 0 0,0 0 0 0 0,0 0-1 0 0,0 1 1 0 0,1-1 0 0 0,-1 0-1 0 0,0-1 1 0 0,1 1 0 0 0,-3-2-1 0 0,-2-4-68 0 0,1-5-16 0 0,4 12 0 0 0,1-1 0 0 0,-1 1 0 0 0,1-1 0 0 0,-1 0 0 0 0,1 1 0 0 0,0-1 0 0 0,0 0 0 0 0,-1 0 0 0 0,1 1 0 0 0,0-1 0 0 0,0 0 0 0 0,0 0 0 0 0,0 1 0 0 0,-1-1 0 0 0,1 0 0 0 0,0 0 0 0 0,0 0 0 0 0,1 1 0 0 0,-1-1 0 0 0,0 0 0 0 0,0 0 0 0 0,0 1 0 0 0,0-1 0 0 0,1 0 0 0 0,-1 1 0 0 0,0-1 0 0 0,1 0 0 0 0,-1 0 0 0 0,1 0 0 0 0,1-1 0 0 0,-2-2 0 0 0,0 3 0 0 0,0 0 0 0 0,1 0 0 0 0,-1 0 0 0 0,0 0 0 0 0,1 0 0 0 0,-1 0 0 0 0,0 0 0 0 0,1 0 0 0 0,-1 0 0 0 0,1 0 0 0 0,0 0 0 0 0,-1 1 0 0 0,1-1 0 0 0,0 0 0 0 0,-1 0 0 0 0,2 0 0 0 0,6-7 0 0 0,2 2 0 0 0,-4 1-64 0 0,-41 37-3124 0 0,44-22 6566 0 0,-24-33-1520 0 0,14 21-2195 0 0,1 1-213 0 0,1 1 513 0 0,-1-1-1 0 0,0 1 0 0 0,1 0 1 0 0,-1-1-1 0 0,0 1 1 0 0,1 0-1 0 0,-1-1 1 0 0,1 1-1 0 0,-1 0 1 0 0,1 0-1 0 0,-1-1 0 0 0,0 1 1 0 0,1 0-1 0 0,-1 0 1 0 0,1 0-1 0 0,-1-1 1 0 0,1 1-1 0 0,-1 0 1 0 0,1 0-1 0 0,-1 0 0 0 0,1 0 1 0 0,-1 0-1 0 0,1 0 1 0 0,-1 0-1 0 0,1 0 1 0 0,-1 0-1 0 0,1 1 1 0 0,16 0 47 0 0,-15-1-10 0 0,-1 1 0 0 0,0-1 0 0 0,0 0 0 0 0,-1 0 0 0 0,1 0 0 0 0,0 0 0 0 0,-1 1 0 0 0,1-1 0 0 0,0 0 0 0 0,-1 1 0 0 0,1-1 0 0 0,0 1 0 0 0,-1-1 0 0 0,1 1 0 0 0,-1-1 0 0 0,1 1 0 0 0,-1-1 0 0 0,1 1 0 0 0,-1-1 0 0 0,1 1 0 0 0,-1 0 0 0 0,0-1 0 0 0,1 2 0 0 0,0-2-27 0 0,0 1-1 0 0,0 0 1 0 0,0 0-1 0 0,-1 0 1 0 0,1 0-1 0 0,0-1 0 0 0,-1 1 1 0 0,1 0-1 0 0,0 0 1 0 0,-1 0-1 0 0,1 0 1 0 0,-1 1-1 0 0,0-1 1 0 0,1 0-1 0 0,-1 0 1 0 0,0 0-1 0 0,0 0 1 0 0,1 0-1 0 0,-1 0 0 0 0,0 1 1 0 0,0-1-1 0 0,0 0 1 0 0,0 0-1 0 0,-1 0 1 0 0,1 2-1 0 0,-1 1-186 0 0,1-1 184 0 0,0-1 1 0 0,-1 0 0 0 0,1 0 0 0 0,-1 1-1 0 0,1-1 1 0 0,-1 0 0 0 0,0 0-1 0 0,0 0 1 0 0,0 0 0 0 0,0 0 0 0 0,0 0-1 0 0,0 0 1 0 0,-1 0 0 0 0,1 0 0 0 0,-1 0-1 0 0,1-1 1 0 0,-1 1 0 0 0,0 0 0 0 0,0-1-1 0 0,1 0 1 0 0,-1 1 0 0 0,0-1 0 0 0,0 0-1 0 0,0 0 1 0 0,0 0 0 0 0,-1 0 0 0 0,1 0-1 0 0,0-1 1 0 0,0 1 0 0 0,0-1 0 0 0,-1 1-1 0 0,1-1 1 0 0,0 0 0 0 0,-1 0-1 0 0,-3 0 1 0 0,5 0 113 0 0,-1 0-1 0 0,1 0 1 0 0,-1 0-1 0 0,1 0 1 0 0,0-1 0 0 0,-1 1-1 0 0,1 0 1 0 0,-1-1-1 0 0,1 1 1 0 0,0-1-1 0 0,0 1 1 0 0,-1-1-1 0 0,1 0 1 0 0,0 1-1 0 0,0-1 1 0 0,0 0 0 0 0,-1 0-1 0 0,1 0 1 0 0,0 0-1 0 0,0 0 1 0 0,-1-2-1 0 0,1 1-64 0 0,0 0-1 0 0,0-1 0 0 0,0 1 1 0 0,0-1-1 0 0,0 1 0 0 0,1 0 0 0 0,-1-1 1 0 0,1 1-1 0 0,-1-1 0 0 0,1 0 1 0 0,0-2-1 0 0,1-4 27 0 0,-1 1-1 0 0,2 0 1 0 0,-1 0 0 0 0,1 0-1 0 0,0 0 1 0 0,5-10 0 0 0,-5 13-65 0 0,0 1 0 0 0,0-1 0 0 0,1 1-1 0 0,0-1 1 0 0,0 1 0 0 0,0 0 0 0 0,0 0 0 0 0,1 0 0 0 0,0 1 0 0 0,6-6 0 0 0,-9 8 14 0 0,-1 0 1 0 0,1 1 0 0 0,-1-1-1 0 0,1 1 1 0 0,-1-1 0 0 0,1 1-1 0 0,0 0 1 0 0,-1-1 0 0 0,1 1 0 0 0,-1 0-1 0 0,1-1 1 0 0,0 1 0 0 0,-1 0-1 0 0,1 0 1 0 0,0-1 0 0 0,-1 1-1 0 0,1 0 1 0 0,0 0 0 0 0,-1 0-1 0 0,1 0 1 0 0,0 0 0 0 0,0 0 0 0 0,-1 0-1 0 0,1 0 1 0 0,0 0 0 0 0,-1 0-1 0 0,1 1 1 0 0,1-1 0 0 0,-1 1-7 0 0,10 1 12 0 0,-10-2 0 0 0,0 0 0 0 0,0 0 0 0 0,0 0 0 0 0,0 0 0 0 0,0 0 0 0 0,0 1 0 0 0,0-1 0 0 0,0 0 0 0 0,0 1 0 0 0,0-1 0 0 0,0 0 0 0 0,0 1 0 0 0,0 0 0 0 0,-1-1 0 0 0,1 1 0 0 0,0-1 0 0 0,0 1 0 0 0,0 0 0 0 0,-1 0 0 0 0,1-1 0 0 0,0 1 0 0 0,-1 0 0 0 0,1 0 0 0 0,-1 0 0 0 0,1 1 0 0 0,6 11 0 0 0,-4-11 0 0 0,-3-1 0 0 0,1-1 0 0 0,0 1 0 0 0,-1 0 0 0 0,1 0 0 0 0,0-1 0 0 0,-1 1 0 0 0,1 0 0 0 0,-1 0 0 0 0,1 0 0 0 0,-1-1 0 0 0,0 1 0 0 0,1 0 0 0 0,-1 0 0 0 0,0 0 0 0 0,0 0 0 0 0,1 0 0 0 0,-1 0 0 0 0,0 1 0 0 0,0-2 0 0 0,1 1 0 0 0,-1 0 0 0 0,0-1 0 0 0,1 1 0 0 0,-1 0 0 0 0,0-1 0 0 0,0 1 0 0 0,1 0 0 0 0,-1-1 0 0 0,0 1 0 0 0,0 0 0 0 0,0 0 0 0 0,0-1 0 0 0,0 1 0 0 0,0 0 0 0 0,0 0 0 0 0,0-1 0 0 0,0 1 0 0 0,0 0 0 0 0,-1-1 0 0 0,1 1 0 0 0,0 0 0 0 0,0 0 0 0 0,-1-1 0 0 0,0 2 0 0 0,0 0 0 0 0,1-1 0 0 0,-1 0 0 0 0,1 0 0 0 0,0 1 0 0 0,-1-1 0 0 0,1 0 0 0 0,-1 0 0 0 0,0 0 0 0 0,1 0 0 0 0,-1 0 0 0 0,0-1 0 0 0,0 1 0 0 0,1 0 0 0 0,-1 0 0 0 0,0 0 0 0 0,0-1 0 0 0,0 1 0 0 0,0 0 0 0 0,0-1 0 0 0,0 1 0 0 0,0-1 0 0 0,0 1 0 0 0,0-1 0 0 0,0 1 0 0 0,0-1 0 0 0,-1 0 0 0 0,1 0 0 0 0,0 1 0 0 0,-2-1 0 0 0,0 0 0 0 0,-5 2 0 0 0,1-1 0 0 0,0 0 0 0 0,-1 0 0 0 0,1 0 0 0 0,0-1 0 0 0,-1 0 0 0 0,-10-2 0 0 0,-52-14 0 0 0,47 10 0 0 0,11 3 0 0 0,1-3 0 0 0,10 6 0 0 0,1 0 0 0 0,0 0 0 0 0,-1-1 0 0 0,1 1 0 0 0,-1 0 0 0 0,1 0 0 0 0,-1-1 0 0 0,1 1 0 0 0,0 0 0 0 0,-1-1 0 0 0,1 1 0 0 0,-1 0 0 0 0,1-1 0 0 0,0 1 0 0 0,0 0 0 0 0,-1-1 0 0 0,1 1 0 0 0,0-1 0 0 0,0 1 0 0 0,-1-1 0 0 0,1 1 0 0 0,0-1 0 0 0,0 1 0 0 0,0 0 0 0 0,0-1 0 0 0,0 1 0 0 0,0-1 0 0 0,0 1 0 0 0,-1-1 0 0 0,2 1 0 0 0,-1-1 0 0 0,0 1 0 0 0,0-1 0 0 0,0 1 0 0 0,0-1 0 0 0,0 1 0 0 0,0-1 0 0 0,0 1 0 0 0,1-1 0 0 0,-1 1 0 0 0,0-1 0 0 0,0 1 0 0 0,1 0 0 0 0,-1-1 0 0 0,0 1 0 0 0,0-1 0 0 0,1 1 0 0 0,0-1 0 0 0,1-2 0 0 0,0-1 0 0 0,0 1 0 0 0,1 0 0 0 0,0 0 0 0 0,0-1 0 0 0,0 2 0 0 0,0-1 0 0 0,0 0 0 0 0,0 1 0 0 0,5-3 0 0 0,41-22 0 0 0,-31 18 0 0 0,-11 6 0 0 0,6-4 0 0 0,0 1 0 0 0,18-7 0 0 0,-27 12 0 0 0,0 0 0 0 0,1 0 0 0 0,-1 0 0 0 0,0 0 0 0 0,0 1 0 0 0,1 0 0 0 0,-1 0 0 0 0,0 0 0 0 0,1 0 0 0 0,-1 1 0 0 0,0 0 0 0 0,6 1 0 0 0,-7-1 0 0 0,-1 0 0 0 0,1 0 0 0 0,-1 0 0 0 0,0 0 0 0 0,0 1 0 0 0,1-1 0 0 0,-1 1 0 0 0,0-1 0 0 0,0 1 0 0 0,0 0 0 0 0,-1 0 0 0 0,1 0 0 0 0,0 0 0 0 0,-1 0 0 0 0,1 0 0 0 0,-1 0 0 0 0,0 1 0 0 0,1-1 0 0 0,-1 0 0 0 0,0 1 0 0 0,-1-1 0 0 0,1 1 0 0 0,0-1 0 0 0,0 6 0 0 0,-1-5 0 0 0,0 0 0 0 0,0 0 0 0 0,-1 0 0 0 0,1 0 0 0 0,-1 0 0 0 0,1 0 0 0 0,-1 0 0 0 0,0 0 0 0 0,0 0 0 0 0,-1 0 0 0 0,1-1 0 0 0,0 1 0 0 0,-1 0 0 0 0,0-1 0 0 0,0 1 0 0 0,0-1 0 0 0,0 0 0 0 0,0 1 0 0 0,0-1 0 0 0,0 0 0 0 0,-1 0 0 0 0,1 0 0 0 0,-1-1 0 0 0,1 1 0 0 0,-5 1 0 0 0,-1 2 0 0 0,0-2 0 0 0,1 1 0 0 0,-2-1 0 0 0,1 0 0 0 0,0-1 0 0 0,0 1 0 0 0,-18 1 0 0 0,25-4 0 0 0,-1 0 0 0 0,1 0 0 0 0,-1 1 0 0 0,1-1 0 0 0,-1 0 0 0 0,1 0 0 0 0,-1 0 0 0 0,1-1 0 0 0,-1 1 0 0 0,1 0 0 0 0,0 0 0 0 0,-1-1 0 0 0,1 1 0 0 0,-1-1 0 0 0,1 1 0 0 0,0-1 0 0 0,-1 0 0 0 0,1 0 0 0 0,-2-1 0 0 0,-1-1 0 0 0,2 2 0 0 0,0 0 0 0 0,0 0 0 0 0,1 0 0 0 0,-1 0 0 0 0,0 0 0 0 0,1 0 0 0 0,-1 0 0 0 0,1-1 0 0 0,0 1 0 0 0,-1-1 0 0 0,1 1 0 0 0,0-1 0 0 0,0 1 0 0 0,-2-4 0 0 0,1 0 0 0 0,1 4 0 0 0,0-1 0 0 0,0 1 0 0 0,0-1 0 0 0,0 0 0 0 0,0 0 0 0 0,1 0 0 0 0,-1 1 0 0 0,1-1 0 0 0,-1 0 0 0 0,1 0 0 0 0,0 0 0 0 0,0 0 0 0 0,0 0 0 0 0,0 0 0 0 0,0 0 0 0 0,0 0 0 0 0,0 1 0 0 0,1-4 0 0 0,0 0 0 0 0,-1 0 0 0 0,1 0 0 0 0,0 0 0 0 0,0 0 0 0 0,0 0 0 0 0,0 0 0 0 0,1 1 0 0 0,0-1 0 0 0,0 0 0 0 0,0 1 0 0 0,1 0 0 0 0,-1-1 0 0 0,1 1 0 0 0,0 0 0 0 0,0 1 0 0 0,0-1 0 0 0,1 0 0 0 0,0 1 0 0 0,-1 0 0 0 0,1-1 0 0 0,0 2 0 0 0,0-1 0 0 0,1 0 0 0 0,-1 1 0 0 0,1 0 0 0 0,-1 0 0 0 0,1 0 0 0 0,0 0 0 0 0,-1 1 0 0 0,1 0 0 0 0,6-1 0 0 0,-1 1 0 0 0,1 0 0 0 0,-1 1 0 0 0,1 0 0 0 0,-1 0 0 0 0,1 1 0 0 0,-1 0 0 0 0,0 1 0 0 0,1 1 0 0 0,-1-1 0 0 0,0 1 0 0 0,0 1 0 0 0,-1 0 0 0 0,14 8 0 0 0,-17-9 0 0 0,0 1 0 0 0,-1 0 0 0 0,1 1 0 0 0,-1-1 0 0 0,0 1 0 0 0,0 0 0 0 0,0 0 0 0 0,-1 1 0 0 0,0 0 0 0 0,0-1 0 0 0,4 10 0 0 0,-7-12 0 0 0,0-1 0 0 0,0 0 0 0 0,0 1 0 0 0,0-1 0 0 0,-1 1 0 0 0,1-1 0 0 0,-1 1 0 0 0,0-1 0 0 0,1 1 0 0 0,-1-1 0 0 0,-1 1 0 0 0,1-1 0 0 0,0 1 0 0 0,0 0 0 0 0,-1-1 0 0 0,0 1 0 0 0,1-1 0 0 0,-1 0 0 0 0,0 1 0 0 0,0-1 0 0 0,0 0 0 0 0,-1 1 0 0 0,1-1 0 0 0,0 0 0 0 0,-1 0 0 0 0,0 0 0 0 0,1 0 0 0 0,-1 0 0 0 0,0-1 0 0 0,0 1 0 0 0,0 0 0 0 0,0-1 0 0 0,0 0 0 0 0,-3 2 0 0 0,-6 3 0 0 0,0 0 0 0 0,-1-1 0 0 0,1-1 0 0 0,-1 0 0 0 0,-18 4 0 0 0,1-2 0 0 0,-34 2 0 0 0,40-6 0 0 0,0-2 0 0 0,-29-1 0 0 0,43 0 0 0 0,1 0 0 0 0,-1-1 0 0 0,0 0 0 0 0,1 0 0 0 0,-1-1 0 0 0,1 0 0 0 0,0 0 0 0 0,0-1 0 0 0,-8-5 0 0 0,14 8 0 0 0,1 1 0 0 0,-1-1 0 0 0,1 0 0 0 0,0 0 0 0 0,-1 0 0 0 0,1 0 0 0 0,0 0 0 0 0,0-1 0 0 0,-1 1 0 0 0,1 0 0 0 0,0 0 0 0 0,0-1 0 0 0,0 1 0 0 0,1-1 0 0 0,-1 1 0 0 0,0-1 0 0 0,1 1 0 0 0,-1-1 0 0 0,1 1 0 0 0,-1-1 0 0 0,1 0 0 0 0,-1 1 0 0 0,1-1 0 0 0,0 0 0 0 0,0 1 0 0 0,0-4 0 0 0,1 2 0 0 0,-1 0 0 0 0,1 0 0 0 0,0 0 0 0 0,0 0 0 0 0,0 0 0 0 0,0 0 0 0 0,0 1 0 0 0,0-1 0 0 0,1 0 0 0 0,0 1 0 0 0,-1-1 0 0 0,1 1 0 0 0,0-1 0 0 0,0 1 0 0 0,0 0 0 0 0,1 0 0 0 0,-1 0 0 0 0,4-2 0 0 0,-1 1 0 0 0,1 0 0 0 0,-1 0 0 0 0,1 1 0 0 0,0 0 0 0 0,0 0 0 0 0,7-1 0 0 0,-2 1 0 0 0,-1 0 0 0 0,1 1 0 0 0,0 0 0 0 0,-1 1 0 0 0,1 0 0 0 0,0 1 0 0 0,-1 0 0 0 0,1 0 0 0 0,0 1 0 0 0,-1 1 0 0 0,0 0 0 0 0,13 5 0 0 0,-22-8 0 0 0,1 1 0 0 0,0 0 0 0 0,0 0 0 0 0,-1 0 0 0 0,1 0 0 0 0,0 0 0 0 0,-1 0 0 0 0,1 0 0 0 0,-1 0 0 0 0,0 1 0 0 0,1-1 0 0 0,-1 1 0 0 0,1 1 0 0 0,0 0 0 0 0,-1-2 0 0 0,0 0 0 0 0,-1 0 0 0 0,1-1 0 0 0,-1 1 0 0 0,1 0 0 0 0,-1 0 0 0 0,1 0 0 0 0,-1 0 0 0 0,0 0 0 0 0,1 0 0 0 0,-1 0 0 0 0,0 0 0 0 0,0 0 0 0 0,0 0 0 0 0,0 0 0 0 0,1 0 0 0 0,-2 0 0 0 0,1 0 0 0 0,0 0 0 0 0,0 0 0 0 0,0 0 0 0 0,0 0 0 0 0,-1 0 0 0 0,1 0 0 0 0,0 0 0 0 0,-1 1 0 0 0,-1 1 0 0 0,2-1 6 0 0,-1 1-1 0 0,1-1 0 0 0,-1 0 0 0 0,0 0 1 0 0,0 0-1 0 0,1 0 0 0 0,-2 0 1 0 0,1 0-1 0 0,0 0 0 0 0,0 0 1 0 0,-1 0-1 0 0,1-1 0 0 0,-1 1 0 0 0,1 0 1 0 0,-1-1-1 0 0,0 0 0 0 0,1 1 1 0 0,-1-1-1 0 0,0 0 0 0 0,0 0 1 0 0,0 0-1 0 0,0 0 0 0 0,0 0 1 0 0,0 0-1 0 0,-3 0 0 0 0,1 0 126 0 0,1-1 1 0 0,0 1-1 0 0,-1-1 0 0 0,1 0 1 0 0,-1 0-1 0 0,1 0 0 0 0,-1 0 0 0 0,1-1 1 0 0,0 0-1 0 0,-1 1 0 0 0,1-1 1 0 0,0 0-1 0 0,-4-2 0 0 0,-6-3-187 0 0,10 4 266 0 0,-9-11-1777 0 0,2 5-5580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4:04.0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19 128 10135 0 0,'0'0'919'0'0,"20"1"-742"0"0,-13-2 341 0 0,-1 0 0 0 0,1 0 0 0 0,-1-1 0 0 0,0 0 0 0 0,1 0 0 0 0,-1-1-1 0 0,0 0 1 0 0,0 0 0 0 0,9-7 0 0 0,-6 3-325 0 0,1 0 0 0 0,-2 0 0 0 0,1-1 0 0 0,12-15 0 0 0,-21 22-147 0 0,1 0-1 0 0,0 0 1 0 0,-1 0-1 0 0,1 1 1 0 0,0-1-1 0 0,-1 0 1 0 0,1 0-1 0 0,-1 0 1 0 0,0 0-1 0 0,1 0 1 0 0,-1 0 0 0 0,0 0-1 0 0,0 0 1 0 0,1 0-1 0 0,-1 0 1 0 0,0 0-1 0 0,0 0 1 0 0,0 0-1 0 0,0 0 1 0 0,-1-1-1 0 0,1 1 1 0 0,0 0-1 0 0,0 0 1 0 0,0 0-1 0 0,-1 0 1 0 0,1 0-1 0 0,-1 0 1 0 0,1 1-1 0 0,-1-1 1 0 0,1 0-1 0 0,-1 0 1 0 0,1 0 0 0 0,-1 0-1 0 0,0 0 1 0 0,0 1-1 0 0,1-1 1 0 0,-1 0-1 0 0,0 1 1 0 0,0-1-1 0 0,0 0 1 0 0,0 1-1 0 0,1-1 1 0 0,-1 1-1 0 0,0-1 1 0 0,0 1-1 0 0,0 0 1 0 0,-2-1-1 0 0,0 0-54 0 0,-1-1-1 0 0,1 1 0 0 0,0 0 0 0 0,-1 0 0 0 0,1 1 1 0 0,-1-1-1 0 0,1 1 0 0 0,-1 0 0 0 0,0-1 0 0 0,1 2 1 0 0,-1-1-1 0 0,1 0 0 0 0,-5 2 0 0 0,1 1 136 0 0,1 0 0 0 0,-1 0 0 0 0,1 1 0 0 0,0 0 0 0 0,1 1 0 0 0,-1-1 0 0 0,1 1 0 0 0,0 0 0 0 0,0 0 0 0 0,0 1 0 0 0,1-1-1 0 0,-8 13 1 0 0,9-12-98 0 0,0 0-1 0 0,0-1 1 0 0,0 1-1 0 0,1 0 0 0 0,0 0 1 0 0,0 0-1 0 0,1 0 0 0 0,-1 1 1 0 0,2-1-1 0 0,-1 0 1 0 0,0 1-1 0 0,1-1 0 0 0,1 1 1 0 0,1 11-1 0 0,-2-15-27 0 0,1 0 1 0 0,1 0-1 0 0,-1-1 0 0 0,0 1 0 0 0,1 0 0 0 0,-1-1 1 0 0,1 1-1 0 0,0-1 0 0 0,0 1 0 0 0,0-1 0 0 0,0 0 0 0 0,0 1 1 0 0,1-1-1 0 0,-1-1 0 0 0,1 1 0 0 0,-1 0 0 0 0,1 0 1 0 0,0-1-1 0 0,-1 0 0 0 0,1 1 0 0 0,0-1 0 0 0,0 0 1 0 0,0-1-1 0 0,0 1 0 0 0,0 0 0 0 0,0-1 0 0 0,0 0 1 0 0,6 1-1 0 0,0-1-7 0 0,-1 0 0 0 0,1 0 0 0 0,0-1 0 0 0,-1 0 0 0 0,1-1 0 0 0,-1 0 0 0 0,1 0 0 0 0,-1 0 0 0 0,9-5 0 0 0,-4 0-481 0 0,0 0 1 0 0,-1-1-1 0 0,0-1 0 0 0,16-13 0 0 0,17-22-6542 0 0,-30 30 1867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4:04.4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 3 11975 0 0,'-6'20'902'0'0,"-11"47"-180"0"0,11-40 1118 0 0,-13 37 0 0 0,18-63 139 0 0,16-11-1814 0 0,-1-6-165 0 0,0-1 0 0 0,12-20 0 0 0,-18 25 0 0 0,0 0 0 0 0,1 0 0 0 0,0 1 0 0 0,1 0 0 0 0,0 1 0 0 0,1 0 0 0 0,13-9 0 0 0,-23 18 0 0 0,0 1 0 0 0,0-1 0 0 0,1 1 0 0 0,-1-1 0 0 0,0 1 0 0 0,0-1 0 0 0,1 1 0 0 0,-1 0 0 0 0,0 0 0 0 0,1 0 0 0 0,-1 0 0 0 0,0 0 0 0 0,1 0 0 0 0,-1 0 0 0 0,0 0 0 0 0,1 0 0 0 0,-1 1 0 0 0,0-1 0 0 0,0 0 0 0 0,1 1 0 0 0,-1-1 0 0 0,0 1 0 0 0,0 0 0 0 0,0-1 0 0 0,2 2 0 0 0,1 4 145 0 0,0-1-1 0 0,-1 1 1 0 0,0-1-1 0 0,0 1 1 0 0,-1 0-1 0 0,1 0 1 0 0,-1 1-1 0 0,-1-1 1 0 0,1 0-1 0 0,0 8 1 0 0,4 11 297 0 0,1 11-428 0 0,-6-29-26 0 0,-1 0 0 0 0,2-1 0 0 0,-1 1 1 0 0,1 0-1 0 0,0 0 0 0 0,1-1 0 0 0,-1 1 0 0 0,1-1 0 0 0,0 0 0 0 0,5 7 0 0 0,-7-12-684 0 0,15-12-6523 0 0,-9 2 1419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4:04.7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 21 17503 0 0,'2'-3'399'0'0,"-1"2"-374"0"0,-1 0 54 0 0,1 0-1 0 0,0-1 1 0 0,0 1 0 0 0,-1 0 0 0 0,1 0-1 0 0,0 0 1 0 0,0 0 0 0 0,0 0 0 0 0,0 1-1 0 0,0-1 1 0 0,0 0 0 0 0,0 0 0 0 0,1 1-1 0 0,-1-1 1 0 0,0 1 0 0 0,0-1 0 0 0,1 1-1 0 0,0-1 1 0 0,-1 1-33 0 0,0-1 0 0 0,0 1 0 0 0,0 0 0 0 0,0 0 0 0 0,0 0 0 0 0,0 0 0 0 0,0 0 0 0 0,0 0 0 0 0,0 1 0 0 0,0-1 0 0 0,0 0 0 0 0,0 0 0 0 0,0 1 0 0 0,0-1 0 0 0,0 1 0 0 0,0-1 0 0 0,0 1 0 0 0,-1-1 0 0 0,1 1 0 0 0,0-1 0 0 0,0 1 0 0 0,0 0 0 0 0,-1-1 0 0 0,1 1 0 0 0,0 0 0 0 0,-1 0 0 0 0,1-1 0 0 0,0 2 0 0 0,7 22 963 0 0,-7-22-888 0 0,7 43 417 0 0,-1 0-1 0 0,1 64 1 0 0,-2-13-519 0 0,5 13-129 0 0,-3-37-3801 0 0,-7-52-3252 0 0</inkml:trace>
  <inkml:trace contextRef="#ctx0" brushRef="#br0" timeOffset="1">0 402 13823 0 0,'6'-9'1247'0'0,"3"-4"-766"0"0,1 0 0 0 0,1 0-1 0 0,0 1 1 0 0,0 0 0 0 0,1 1 0 0 0,14-10 0 0 0,-20 17-371 0 0,0 0-1 0 0,0 0 1 0 0,1 1 0 0 0,0-1 0 0 0,-1 2 0 0 0,1-1-1 0 0,0 1 1 0 0,1 0 0 0 0,-1 0 0 0 0,0 1 0 0 0,0 0-1 0 0,1 0 1 0 0,-1 1 0 0 0,1 0 0 0 0,10 1 0 0 0,13 2-3956 0 0,-17-1-2294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4:05.1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79 340 15663 0 0,'0'0'356'0'0,"-3"19"860"0"0,-1 22-751 0 0,2-33 118 0 0,1 1 0 0 0,0 0 0 0 0,1-1 0 0 0,1 10 0 0 0,-1-16-1512 0 0</inkml:trace>
  <inkml:trace contextRef="#ctx0" brushRef="#br0" timeOffset="1">1 94 15663 0 0,'0'0'1696'0'0,"1"-8"-1248"0"0,1-1 48 0 0,2 2 16 0 0,-1 0 0 0 0,1 1 0 0 0,4-1 0 0 0,0-1 0 0 0,1 1 0 0 0,1 0-1640 0 0,4-5-328 0 0,1 4-64 0 0,-5 0-16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4:05.4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1 13823 0 0,'0'0'1247'0'0,"7"9"-998"0"0,-3 4 375 0 0,0 0 0 0 0,-1 0 0 0 0,0 0 1 0 0,-1 0-1 0 0,-1 0 0 0 0,0 0 0 0 0,-2 19 0 0 0,2-8-81 0 0,1 56 23 0 0,-3 0 0 0 0,-3 0-1 0 0,-19 99 1 0 0,18-145-3019 0 0,3-18-2227 0 0,-1 2-2202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4:05.8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87 13823 0 0,'0'0'630'0'0,"16"-12"236"0"0,-7 5-95 0 0,1 1 0 0 0,0 0 0 0 0,0 1 0 0 0,1 0 0 0 0,-1 1 0 0 0,1 0 0 0 0,14-4 0 0 0,62-9-1587 0 0,-28 7-7502 0 0,-40 7 2956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4:06.2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 1 10135 0 0,'0'0'2932'0'0,"-3"10"-965"0"0,-13 40 160 0 0,11-36-1413 0 0,0 1 0 0 0,1 0 1 0 0,0 1-1 0 0,1-1 0 0 0,-1 19 1 0 0,4-29-625 0 0,0-1 0 0 0,0 1 0 0 0,1-1 0 0 0,-1 1 0 0 0,1-1 0 0 0,0 1 1 0 0,1-1-1 0 0,-1 0 0 0 0,1 0 0 0 0,0 1 0 0 0,0-1 0 0 0,0 0 0 0 0,0-1 0 0 0,1 1 0 0 0,0 0 0 0 0,0-1 1 0 0,0 1-1 0 0,0-1 0 0 0,0 0 0 0 0,1 0 0 0 0,-1 0 0 0 0,8 4 0 0 0,-8-5-90 0 0,1 1 0 0 0,0-1 0 0 0,0 0 0 0 0,0 0 0 0 0,1 0 0 0 0,-1-1 0 0 0,0 1 0 0 0,1-1 0 0 0,-1 0 0 0 0,1 0 0 0 0,-1-1 0 0 0,1 1 0 0 0,-1-1 0 0 0,1 0 0 0 0,-1 0 0 0 0,1-1 0 0 0,-1 1 0 0 0,1-1 0 0 0,-1 0 0 0 0,1 0 0 0 0,-1-1 0 0 0,9-3 0 0 0,-6 1 0 0 0,0-1 0 0 0,0 1 0 0 0,-1-2 0 0 0,1 1 0 0 0,-1-1 0 0 0,0 0 0 0 0,-1 0 0 0 0,1 0 0 0 0,-1-1 0 0 0,-1 0 0 0 0,8-12 0 0 0,30-55 0 0 0,-41 73 0 0 0,-1 1 0 0 0,1-1 0 0 0,-1 1 0 0 0,1-1 0 0 0,-1 1 0 0 0,1-1 0 0 0,0 1 0 0 0,-1-1 0 0 0,1 1 0 0 0,-1 0 0 0 0,1-1 0 0 0,0 1 0 0 0,0 0 0 0 0,-1-1 0 0 0,1 1 0 0 0,0 0 0 0 0,-1 0 0 0 0,1 0 0 0 0,0 0 0 0 0,0 0 0 0 0,0 0 0 0 0,-1 0 0 0 0,1 0 0 0 0,0 0 0 0 0,0 0 0 0 0,-1 0 0 0 0,1 0 0 0 0,0 0 0 0 0,-1 1 0 0 0,1-1 0 0 0,0 0 0 0 0,0 1 0 0 0,-1-1 0 0 0,1 0 0 0 0,0 1 0 0 0,-1-1 0 0 0,1 1 0 0 0,-1-1 0 0 0,2 2 0 0 0,-2-2 0 0 0,7 6 0 0 0,-1 1 0 0 0,0 0 0 0 0,0 1 0 0 0,-1-1 0 0 0,0 1 0 0 0,6 12 0 0 0,-5-9 0 0 0,4 8 135 0 0,-1 0 0 0 0,-1 0 0 0 0,-1 1-1 0 0,-1 0 1 0 0,0 0 0 0 0,-2 1 0 0 0,0-1 0 0 0,-1 1-1 0 0,-2 0 1 0 0,0 0 0 0 0,-1 0 0 0 0,-1 0 0 0 0,-4 28-1 0 0,0-20 231 0 0,-1-1 0 0 0,-2 0 0 0 0,0 0 0 0 0,-2 0 0 0 0,-1-1 0 0 0,-1-1-1 0 0,-2 0 1 0 0,0 0 0 0 0,-19 23 0 0 0,26-40-269 0 0,0 0-1 0 0,0 0 0 0 0,-1-1 1 0 0,-1 0-1 0 0,1-1 1 0 0,-1 0-1 0 0,-1 0 1 0 0,1-1-1 0 0,-13 6 0 0 0,16-9-341 0 0,-1 0 0 0 0,1-1 0 0 0,-1 0 0 0 0,0 0 0 0 0,1 0-1 0 0,-1-1 1 0 0,0 0 0 0 0,0 0 0 0 0,0-1 0 0 0,0 0 0 0 0,0 0-1 0 0,0-1 1 0 0,0 1 0 0 0,0-2 0 0 0,0 1 0 0 0,-9-4-1 0 0,-13-7-6212 0 0,-2-5-1891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2:37.4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 0 11975 0 0,'0'0'1083'0'0,"-4"20"-796"0"0,-34 103 3743 0 0,31-99-6403 0 0,4-17-3086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2:37.8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13823 0 0,'0'0'1512'0'0,"9"0"-1512"0"0,-2 6 0 0 0,2 0-6128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2:38.1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 18 11975 0 0,'-16'29'942'0'0,"1"0"0"0"0,1 2 0 0 0,-14 49 0 0 0,10-9 2130 0 0,18-70-2629 0 0,16-6-278 0 0,-9 1-165 0 0,-1-1 0 0 0,1-1 0 0 0,-1 1 0 0 0,-1-1 0 0 0,1 0 0 0 0,-1-1 0 0 0,8-12 0 0 0,4-3 0 0 0,22-32 0 0 0,-27 37 0 0 0,0 0 0 0 0,0 1 0 0 0,20-18 0 0 0,-31 32 0 0 0,0 1 0 0 0,-1 1 0 0 0,0-1 0 0 0,1 1 0 0 0,-1-1 0 0 0,1 1 0 0 0,-1-1 0 0 0,1 1 0 0 0,-1 0 0 0 0,1-1 0 0 0,-1 1 0 0 0,1 0 0 0 0,-1-1 0 0 0,1 1 0 0 0,-1 0 0 0 0,1 0 0 0 0,-1 0 0 0 0,1-1 0 0 0,0 1 0 0 0,-1 0 0 0 0,1 0 0 0 0,0 0 0 0 0,0 0 0 0 0,0 0 0 0 0,-1 0 0 0 0,1 0 0 0 0,0 0 0 0 0,-1 0 0 0 0,1 1 0 0 0,0-1 0 0 0,0 0 0 0 0,-1 0 0 0 0,1 1 0 0 0,0-1 0 0 0,-1 0 0 0 0,1 1 0 0 0,-1-1 0 0 0,1 0 0 0 0,0 1 0 0 0,-1-1 0 0 0,1 1 0 0 0,-1-1 0 0 0,1 1 0 0 0,-1-1 0 0 0,0 1 0 0 0,1 0 0 0 0,-1-1 0 0 0,1 1 0 0 0,-1-1 0 0 0,0 1 0 0 0,0 0 0 0 0,1 0 0 0 0,-1 0 0 0 0,3 5 186 0 0,0 0 1 0 0,0 0-1 0 0,-1 0 0 0 0,0 1 1 0 0,0-1-1 0 0,-1 1 0 0 0,1-1 1 0 0,-1 11-1 0 0,5 19 185 0 0,-3-28-371 0 0,-3-8 0 0 0,0 1 0 0 0,1 0 0 0 0,-1-1 0 0 0,0 1 0 0 0,1 0 0 0 0,-1-1 0 0 0,1 1 0 0 0,-1 0 0 0 0,1-1 0 0 0,-1 1 0 0 0,1-1 0 0 0,-1 1 0 0 0,1-1 0 0 0,-1 1 0 0 0,1-1 0 0 0,0 0 0 0 0,-1 1 0 0 0,1-1 0 0 0,0 0 0 0 0,-1 1 0 0 0,1-1 0 0 0,0 0 0 0 0,0 0 0 0 0,-1 0 0 0 0,1 1 0 0 0,0-1 0 0 0,0 0 0 0 0,-1 0 0 0 0,1 0 0 0 0,0 0 0 0 0,0 0 0 0 0,-1-1 0 0 0,1 1 0 0 0,0 0 0 0 0,-1 0 0 0 0,1 0 0 0 0,0-1 0 0 0,0 1 0 0 0,0-1 0 0 0,23-16 0 0 0,-22 16 0 0 0,46-50 0 0 0,5-3 0 0 0,-48 49 0 0 0,1 1 0 0 0,0-1 0 0 0,1 1 0 0 0,-1 0 0 0 0,1 1 0 0 0,0-1 0 0 0,12-3 0 0 0,-19 7 3 0 0,1 0-1 0 0,-1-1 1 0 0,1 1 0 0 0,-1 0-1 0 0,1 0 1 0 0,0 0 0 0 0,-1 0-1 0 0,1 0 1 0 0,-1 0 0 0 0,1 0-1 0 0,-1 0 1 0 0,1 0 0 0 0,-1 0-1 0 0,1 1 1 0 0,-1-1 0 0 0,1 0-1 0 0,-1 0 1 0 0,1 0 0 0 0,-1 1-1 0 0,1-1 1 0 0,-1 0 0 0 0,1 1-1 0 0,-1-1 1 0 0,1 0 0 0 0,-1 1-1 0 0,0-1 1 0 0,1 0 0 0 0,-1 1-1 0 0,0-1 1 0 0,1 1 0 0 0,-1-1-1 0 0,0 1 1 0 0,1 0 0 0 0,3 15 594 0 0,-3-13-354 0 0,4 26 610 0 0,-2-13-713 0 0,0-1-1 0 0,5 16 1 0 0,-7-28-243 0 0,0 1 1 0 0,1-1-1 0 0,-1 0 1 0 0,1 0-1 0 0,0 0 0 0 0,0 1 1 0 0,0-2-1 0 0,0 1 1 0 0,0 0-1 0 0,1 0 0 0 0,-1-1 1 0 0,1 1-1 0 0,0-1 1 0 0,3 3-1 0 0,-4-4-332 0 0,0-1 0 0 0,0 1 1 0 0,0 0-1 0 0,0-1 0 0 0,0 1 0 0 0,0-1 0 0 0,0 1 0 0 0,0-1 0 0 0,0 0 0 0 0,0 0 1 0 0,0 0-1 0 0,1 0 0 0 0,-1 0 0 0 0,0-1 0 0 0,0 1 0 0 0,0-1 0 0 0,0 1 1 0 0,3-2-1 0 0,8-3-5023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59:36.60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126 202 6447 0 0,'-6'-11'686'0'0,"-4"-20"270"0"0,8 27-838 0 0,1 1 1 0 0,0-1-1 0 0,0 1 0 0 0,0-1 0 0 0,0 0 0 0 0,0 0 1 0 0,1 1-1 0 0,0-1 0 0 0,0 0 0 0 0,0 0 1 0 0,0 0-1 0 0,1-6 0 0 0,1-1 555 0 0,-2 6-501 0 0,1 1 0 0 0,-1-1 0 0 0,1 1 0 0 0,1-1 0 0 0,-1 1-1 0 0,1 0 1 0 0,2-6 0 0 0,-3 7-124 0 0,1 0 1 0 0,1 0-1 0 0,-1 0 0 0 0,0 1 1 0 0,1-1-1 0 0,-1 0 0 0 0,1 1 1 0 0,0-1-1 0 0,0 1 0 0 0,0 0 1 0 0,0 0-1 0 0,0 0 1 0 0,0 1-1 0 0,1-1 0 0 0,-1 1 1 0 0,1 0-1 0 0,-1 0 0 0 0,6-1 1 0 0,6-2 180 0 0,0 1-1 0 0,28-1 1 0 0,-38 4-284 0 0,0 0 0 0 0,0 0-1 0 0,0 0 1 0 0,1 1 0 0 0,-1 0-1 0 0,0 0 1 0 0,0 0 0 0 0,0 0-1 0 0,0 1 1 0 0,0 0 0 0 0,-1 0-1 0 0,1 0 1 0 0,0 1 0 0 0,-1 0-1 0 0,0-1 1 0 0,1 1 0 0 0,4 5-1 0 0,-5-3-10 0 0,0 0 0 0 0,0 0-1 0 0,0 0 1 0 0,-1 0-1 0 0,0 0 1 0 0,0 1 0 0 0,0-1-1 0 0,-1 1 1 0 0,0 0-1 0 0,0 0 1 0 0,0-1 0 0 0,0 1-1 0 0,-1 1 1 0 0,0 7-1 0 0,0-9 119 0 0,-1 0-1 0 0,-1 0 0 0 0,1 0 0 0 0,-1 1 0 0 0,1-1 1 0 0,-1 0-1 0 0,-1 0 0 0 0,1-1 0 0 0,-1 1 1 0 0,0 0-1 0 0,0 0 0 0 0,0-1 0 0 0,-1 1 0 0 0,1-1 1 0 0,-1 0-1 0 0,0 0 0 0 0,-1 0 0 0 0,1 0 1 0 0,-1 0-1 0 0,1-1 0 0 0,-1 1 0 0 0,0-1 1 0 0,0 0-1 0 0,-1 0 0 0 0,1-1 0 0 0,-1 1 0 0 0,1-1 1 0 0,-1 0-1 0 0,0 0 0 0 0,-7 1 0 0 0,7-1 7 0 0,0-1 0 0 0,0 0-1 0 0,1 0 1 0 0,-1 0-1 0 0,0-1 1 0 0,0 0 0 0 0,0 0-1 0 0,0 0 1 0 0,0 0 0 0 0,1-1-1 0 0,-1 0 1 0 0,0 0-1 0 0,0 0 1 0 0,1-1 0 0 0,-1 0-1 0 0,0 1 1 0 0,1-1 0 0 0,0-1-1 0 0,-1 1 1 0 0,1-1-1 0 0,0 0 1 0 0,0 0 0 0 0,1 0-1 0 0,-1 0 1 0 0,1-1 0 0 0,-1 1-1 0 0,1-1 1 0 0,0 0-1 0 0,1 0 1 0 0,-1 0 0 0 0,-4-9-1 0 0,5 9-13 0 0,0-1-1 0 0,1 1 1 0 0,-1 0-1 0 0,1-1 0 0 0,0 0 1 0 0,0 1-1 0 0,1-1 1 0 0,-1 0-1 0 0,1 0 1 0 0,0 1-1 0 0,0-1 0 0 0,1 0 1 0 0,0-4-1 0 0,1-4-43 0 0,1 1 0 0 0,0 1 0 0 0,1 3-64 0 0,-3 7-273 0 0,0 0-175 0 0,0 1 473 0 0,-1-1-1 0 0,1 1 1 0 0,0 0-1 0 0,-1-1 1 0 0,1 1 0 0 0,0 0-1 0 0,-1-1 1 0 0,1 1 0 0 0,0 0-1 0 0,-1 0 1 0 0,1 0 0 0 0,0-1-1 0 0,0 1 1 0 0,-1 0 0 0 0,1 0-1 0 0,0 0 1 0 0,0 0-1 0 0,-1 0 1 0 0,1 1 0 0 0,0-1-1 0 0,0 0 1 0 0,-1 0 0 0 0,1 0-1 0 0,0 1 1 0 0,-1-1 0 0 0,2 1-1 0 0,3 1 39 0 0,-1 0-1 0 0,1 0 0 0 0,-1 1 1 0 0,1 0-1 0 0,-1 0 1 0 0,0 0-1 0 0,0 1 0 0 0,-1-1 1 0 0,7 9-1 0 0,-6-8 2 0 0,2 5 0 0 0,-1 5 0 0 0,-4-12 0 0 0,-1-1 0 0 0,1 1 0 0 0,-1-1 0 0 0,1 1 0 0 0,-1-1 0 0 0,0 1 0 0 0,1-1 0 0 0,-1 1 0 0 0,0 0 0 0 0,0-1 0 0 0,0 1 0 0 0,0-1 0 0 0,0 1 0 0 0,-1 0 0 0 0,1-1 0 0 0,0 1 0 0 0,-1-1 0 0 0,1 1 0 0 0,-1-1 0 0 0,0 1 0 0 0,1-1 0 0 0,-1 1 0 0 0,0-1 0 0 0,0 0 0 0 0,0 1 0 0 0,0-1 0 0 0,0 0 0 0 0,0 0 0 0 0,-2 2 0 0 0,-1 0 0 0 0,0 0 0 0 0,-1 0 0 0 0,1-1 0 0 0,-1 1 0 0 0,0-1 0 0 0,-5 2 0 0 0,8-3 0 0 0,-5 1 12 0 0,-6 3 251 0 0,0 0 0 0 0,0-1 0 0 0,-23 4 0 0 0,29-7-185 0 0,1-1-1 0 0,-1 0 0 0 0,0 0 1 0 0,0 0-1 0 0,0-1 0 0 0,1 0 1 0 0,-1-1-1 0 0,0 1 0 0 0,1-1 1 0 0,-1 0-1 0 0,-7-5 0 0 0,4 1-77 0 0,9 6 0 0 0,1 0 0 0 0,-1-1 0 0 0,1 1 0 0 0,-1-1 0 0 0,0 1 0 0 0,1-1 0 0 0,-1 1 0 0 0,1-1 0 0 0,-1 1 0 0 0,1-1 0 0 0,-1 1 0 0 0,1-1 0 0 0,0 0 0 0 0,-1 1 0 0 0,1-1 0 0 0,0 0 0 0 0,-1 1 0 0 0,1-1 0 0 0,0 0 0 0 0,0 0 0 0 0,0 1 0 0 0,0-1 0 0 0,-1 0 0 0 0,1 0 0 0 0,0 1 0 0 0,0-1 0 0 0,1 0 0 0 0,-1-1 0 0 0,0 1 0 0 0,0-3 0 0 0,1 1 0 0 0,-1 0 0 0 0,1-1 0 0 0,-1 1 0 0 0,1 0 0 0 0,0 0 0 0 0,0 0 0 0 0,1 0 0 0 0,-1 0 0 0 0,1 0 0 0 0,-1 0 0 0 0,1 0 0 0 0,0 0 0 0 0,0 1 0 0 0,0-1 0 0 0,0 1 0 0 0,1-1 0 0 0,3-2 0 0 0,5-5 0 0 0,0 1 0 0 0,23-13 0 0 0,-20 13 0 0 0,1 0 0 0 0,-1 2 0 0 0,1 0 0 0 0,27-9 0 0 0,-28 12 0 0 0,-5 4 0 0 0,1 3 0 0 0,-2 1 0 0 0,-7-3 0 0 0,-1-1 0 0 0,1 0 0 0 0,-1 1 0 0 0,1-1 0 0 0,-1 1 0 0 0,0-1 0 0 0,1 0 0 0 0,-1 1 0 0 0,1-1 0 0 0,-1 1 0 0 0,0-1 0 0 0,1 1 0 0 0,-1-1 0 0 0,0 1 0 0 0,0-1 0 0 0,0 1 0 0 0,1-1 0 0 0,-1 1 0 0 0,0 0 0 0 0,0-1 0 0 0,0 1 0 0 0,0-1 0 0 0,0 1 0 0 0,0-1 0 0 0,0 1 0 0 0,0 0 0 0 0,0-1 0 0 0,0 1 0 0 0,0-1 0 0 0,0 1 0 0 0,-1-1 0 0 0,1 1 0 0 0,0 0 0 0 0,-1 0 0 0 0,2 1 0 0 0,-1 1 0 0 0,0 0 0 0 0,0 0 0 0 0,0 0 0 0 0,-1 0 0 0 0,1 0 0 0 0,-1 0 0 0 0,1-1 0 0 0,-1 1 0 0 0,0 0 0 0 0,0 0 0 0 0,0-1 0 0 0,-1 1 0 0 0,1-1 0 0 0,-1 1 0 0 0,1-1 0 0 0,-1 1 0 0 0,0-1 0 0 0,0 0 0 0 0,-4 4 0 0 0,0 1 0 0 0,-6 5 0 0 0,0 0 0 0 0,-23 17 0 0 0,45-31 0 0 0,0 0 0 0 0,0 0 0 0 0,0 1 0 0 0,0 0 0 0 0,0 1 0 0 0,14 1 0 0 0,-14 1 0 0 0,0 2 0 0 0,-2 2 0 0 0,-2 2 0 0 0,-4 1 0 0 0,-2-6 35 0 0,-1-1 0 0 0,1 1 0 0 0,0-1 1 0 0,-1 0-1 0 0,1 1 0 0 0,-1-1 0 0 0,0 0 0 0 0,0 1 0 0 0,0-1 0 0 0,0 0 0 0 0,0 0 0 0 0,0 0 0 0 0,-1 0 0 0 0,1 0 0 0 0,0 0 0 0 0,-1 0 0 0 0,0 0 1 0 0,0-1-1 0 0,1 1 0 0 0,-1-1 0 0 0,0 1 0 0 0,0-1 0 0 0,-4 2 0 0 0,3-1 54 0 0,-5 3-15 0 0,0-1 1 0 0,0 0-1 0 0,-1 0 1 0 0,1-1-1 0 0,-1 0 1 0 0,0 0-1 0 0,0-1 1 0 0,0 0-1 0 0,-1-1 1 0 0,1 0-1 0 0,0 0 1 0 0,0-1-1 0 0,-1-1 1 0 0,-11-1-1 0 0,10-1-74 0 0,2-1 0 0 0,7 3 59 0 0,1 0 0 0 0,0 1 0 0 0,0-1 0 0 0,-1 0-1 0 0,1 0 1 0 0,0 0 0 0 0,0 0 0 0 0,0 0 0 0 0,0-1 0 0 0,1 1 0 0 0,-1 0-1 0 0,0 0 1 0 0,0 0 0 0 0,1-1 0 0 0,-1 1 0 0 0,1 0 0 0 0,-1-1 0 0 0,1 1-1 0 0,-1-1 1 0 0,1 1 0 0 0,0-1 0 0 0,0 1 0 0 0,0 0 0 0 0,0-1-1 0 0,0 1 1 0 0,0-1 0 0 0,0 1 0 0 0,0-1 0 0 0,0 1 0 0 0,1-1 0 0 0,0 0-1 0 0,-1 0-58 0 0,0-1 72 0 0,0 1-67 0 0,0 1 1 0 0,0 0-1 0 0,1 0 1 0 0,-1 0-1 0 0,0 0 1 0 0,1 0-1 0 0,-1 0 1 0 0,1 0-1 0 0,-1-1 1 0 0,1 1-1 0 0,-1 0 1 0 0,1 1-1 0 0,0-1 1 0 0,-1 0-1 0 0,1 0 1 0 0,1-1-1 0 0,1-1-5 0 0,-1 0 0 0 0,1-1 0 0 0,0 1 0 0 0,0 1 0 0 0,0-1 0 0 0,0 0 0 0 0,6-3 0 0 0,-7 5 0 0 0,-1 1 0 0 0,0-1 0 0 0,0 0 0 0 0,1 0 0 0 0,-1 1 0 0 0,0-1 0 0 0,1 1 0 0 0,-1-1 0 0 0,0 1 0 0 0,1 0 0 0 0,-1-1 0 0 0,1 1 0 0 0,-1 0 0 0 0,1 0 0 0 0,-1 0 0 0 0,0 0 0 0 0,1 0 0 0 0,1 1 0 0 0,2-1 0 0 0,-1-1 0 0 0,23 2 0 0 0,-16 1 0 0 0,0 0 0 0 0,3 3 0 0 0,10-1 0 0 0,-18-5 0 0 0,-15-2 0 0 0,-3 3 0 0 0,3 0-64 0 0,8 0-273 0 0,3 0-1088 0 0,7 1 1275 0 0,20 2 134 0 0,-19-2 16 0 0,-4 2 0 0 0,-12 3 0 0 0,2-3 0 0 0,2-2 0 0 0,1 0 0 0 0,-1 0 0 0 0,0 0 0 0 0,1-1 0 0 0,-1 1 0 0 0,0 0 0 0 0,0-1 0 0 0,1 1 0 0 0,-1-1 0 0 0,0 0 0 0 0,0 0 0 0 0,0 0 0 0 0,0 0 0 0 0,0 0 0 0 0,-2 0 0 0 0,0 0 47 0 0,0 0 0 0 0,-1 0-1 0 0,1 0 1 0 0,-1 0 0 0 0,1-1-1 0 0,-6-1 1 0 0,-29-6 1618 0 0,31 6-1670 0 0,-4 1 16 0 0,-3 2-81 0 0,13-1-267 0 0,-9 2-646 0 0,0 2 471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2:38.8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130 33 10135 0 0,'0'0'464'0'0,"14"10"168"0"0,-7-2-176 0 0,-1-1-1 0 0,0 1 0 0 0,0 0 1 0 0,-1 0-1 0 0,6 11 0 0 0,9 14 1281 0 0,8 9-366 0 0,-15-21-591 0 0,1-1 1 0 0,32 36-1 0 0,-41-53-763 0 0,-5-3 13 0 0,1 0 0 0 0,-1 0 0 0 0,1 0 1 0 0,-1 0-1 0 0,1-1 0 0 0,-1 1 0 0 0,1 0 0 0 0,-1-1 0 0 0,1 1 0 0 0,-1 0 0 0 0,1-1 0 0 0,-1 1 0 0 0,1 0 0 0 0,-1-1 0 0 0,0 1 1 0 0,1-1-1 0 0,-1 1 0 0 0,0-1 0 0 0,1 1 0 0 0,-1 0 0 0 0,0-1 0 0 0,0 0 0 0 0,1 1 0 0 0,-1-1 0 0 0,0 1 0 0 0,0-1 0 0 0,0 1 1 0 0,0-1-1 0 0,0 1 0 0 0,0-1 0 0 0,0 0 0 0 0,1-3 42 0 0,-1 0 1 0 0,0 0-1 0 0,-1 1 0 0 0,1-1 1 0 0,-1 0-1 0 0,1 0 1 0 0,-1 1-1 0 0,0-1 0 0 0,0 1 1 0 0,-1-1-1 0 0,1 1 1 0 0,-1-1-1 0 0,0 1 0 0 0,0 0 1 0 0,0-1-1 0 0,-4-4 0 0 0,-3-3-95 0 0,0 1 0 0 0,-1 1 0 0 0,-13-12 0 0 0,8 9 16 0 0,-1 0 1 0 0,0 1-1 0 0,-1 1 0 0 0,-25-13 0 0 0,36 21 35 0 0,0-1 0 0 0,0 1 0 0 0,0 0-1 0 0,-1 0 1 0 0,1 1 0 0 0,0-1 0 0 0,-1 1-1 0 0,1 1 1 0 0,-1-1 0 0 0,1 1 0 0 0,-1 0-1 0 0,1 1 1 0 0,0 0 0 0 0,-1 0 0 0 0,1 0-1 0 0,0 1 1 0 0,-8 2 0 0 0,12-3 9 0 0,1-1 1 0 0,0 0-1 0 0,0 1 1 0 0,0-1-1 0 0,0 1 1 0 0,0-1-1 0 0,0 1 1 0 0,0 0-1 0 0,0-1 1 0 0,0 1 0 0 0,0 0-1 0 0,0-1 1 0 0,1 1-1 0 0,-1 0 1 0 0,0 0-1 0 0,0 0 1 0 0,1 0-1 0 0,-1 0 1 0 0,1 0-1 0 0,-1 0 1 0 0,1 0-1 0 0,-1 0 1 0 0,1 0-1 0 0,0 0 1 0 0,-1 1-1 0 0,1-1 1 0 0,0 0-1 0 0,0 0 1 0 0,0 0-1 0 0,0 0 1 0 0,0 1-1 0 0,0-1 1 0 0,0 0-1 0 0,0 0 1 0 0,0 0-1 0 0,1 0 1 0 0,-1 0-1 0 0,0 0 1 0 0,1 1-1 0 0,-1-1 1 0 0,1 0 0 0 0,-1 0-1 0 0,1 0 1 0 0,-1 0-1 0 0,2 1 1 0 0,1 1-44 0 0,0 0 1 0 0,-1 1 0 0 0,2-1 0 0 0,-1 0 0 0 0,0-1-1 0 0,1 1 1 0 0,-1 0 0 0 0,1-1 0 0 0,0 0 0 0 0,0 0-1 0 0,5 2 1 0 0,5 0-141 0 0,1 0-1 0 0,0-1 1 0 0,0-1-1 0 0,1 0 1 0 0,-1-1-1 0 0,22-2 1 0 0,-6-1-1441 0 0,-1-1 1 0 0,38-10 0 0 0,-43 7 572 0 0,-1-1 1 0 0,35-15 0 0 0,-48 17 853 0 0,0-1 1 0 0,0 0 0 0 0,-1 0-1 0 0,0-1 1 0 0,0-1 0 0 0,-1 1 0 0 0,11-12-1 0 0,-19 18 236 0 0,0 1 0 0 0,-1-1-1 0 0,1 0 1 0 0,0 0-1 0 0,-1 1 1 0 0,1-1 0 0 0,0 0-1 0 0,-1 0 1 0 0,1 0-1 0 0,-1 0 1 0 0,0 1 0 0 0,1-1-1 0 0,-1 0 1 0 0,0 0-1 0 0,1 0 1 0 0,-1 0 0 0 0,0 0-1 0 0,0 0 1 0 0,0 0-1 0 0,0 0 1 0 0,0 0 0 0 0,0 0-1 0 0,0 0 1 0 0,0 0-1 0 0,0 0 1 0 0,0 0 0 0 0,-1 0-1 0 0,1 0 1 0 0,0 0-1 0 0,-1 1 1 0 0,1-1 0 0 0,-1 0-1 0 0,1 0 1 0 0,-1 0-1 0 0,1 0 1 0 0,-1 1 0 0 0,0-1-1 0 0,1 0 1 0 0,-1 0-1 0 0,0 1 1 0 0,1-1 0 0 0,-1 1-1 0 0,0-1 1 0 0,0 0-1 0 0,0 1 1 0 0,0 0 0 0 0,1-1-1 0 0,-1 1 1 0 0,0-1-1 0 0,0 1 1 0 0,-1 0 0 0 0,-2-2 77 0 0,1 1 0 0 0,0 0 0 0 0,-1 0 0 0 0,1 0 0 0 0,-1 1 0 0 0,1-1 0 0 0,-1 1 0 0 0,0 0 0 0 0,1 0 0 0 0,-1 0 0 0 0,1 0 0 0 0,-1 0 0 0 0,-4 2 0 0 0,4-1-58 0 0,0 1 0 0 0,0 0 0 0 0,0 0 0 0 0,1 0-1 0 0,-1 1 1 0 0,0-1 0 0 0,1 1 0 0 0,0 0 0 0 0,-1 0 0 0 0,1 0-1 0 0,0 0 1 0 0,0 0 0 0 0,1 1 0 0 0,-4 5 0 0 0,5-6-69 0 0,0-1 0 0 0,0 1 0 0 0,0-1 1 0 0,0 1-1 0 0,1-1 0 0 0,-1 1 0 0 0,1-1 1 0 0,0 1-1 0 0,0 0 0 0 0,0-1 0 0 0,0 1 1 0 0,0 0-1 0 0,0-1 0 0 0,1 1 0 0 0,-1-1 1 0 0,1 1-1 0 0,0-1 0 0 0,0 1 0 0 0,0-1 1 0 0,0 1-1 0 0,0-1 0 0 0,1 0 0 0 0,-1 0 1 0 0,1 1-1 0 0,2 1 0 0 0,47 53-25 0 0,-41-48 0 0 0,0 1 0 0 0,-1 0 0 0 0,0 0 0 0 0,0 1 0 0 0,-1 0 0 0 0,-1 0 0 0 0,0 1 0 0 0,-1 0 0 0 0,6 15 0 0 0,-9-18-10 0 0,-1 0 1 0 0,0 0-1 0 0,0 0 0 0 0,-1 1 1 0 0,0-1-1 0 0,-1 0 0 0 0,0 1 1 0 0,-1-1-1 0 0,0 1 0 0 0,0-1 0 0 0,-1 0 1 0 0,-2 10-1 0 0,0-7 184 0 0,-1 0 0 0 0,0 0 0 0 0,0-1 0 0 0,-1 0 0 0 0,-1 0 0 0 0,0-1 0 0 0,0 1 0 0 0,-14 14 0 0 0,18-23-98 0 0,0 1 0 0 0,0-1 0 0 0,0 1 0 0 0,0-1 0 0 0,0 0 0 0 0,0 0 0 0 0,-7 2 0 0 0,9-3-76 0 0,1-1 0 0 0,-1 0 0 0 0,1 1 0 0 0,-1-1 0 0 0,1 0 0 0 0,-1 1 0 0 0,0-1 0 0 0,1 0 0 0 0,-1 0 0 0 0,1 0 0 0 0,-1 1 0 0 0,1-1 0 0 0,-1 0 0 0 0,0 0 0 0 0,1 0 0 0 0,-1 0 0 0 0,1 0 0 0 0,-1 0 0 0 0,0 0 0 0 0,1 0 0 0 0,-1 0 0 0 0,1-1 0 0 0,-1 1 0 0 0,0 0 0 0 0,1 0 0 0 0,-1 0 0 0 0,1-1 0 0 0,-1 1 0 0 0,0-1 0 0 0,0 0 0 0 0,0 1 0 0 0,0 0 0 0 0,0-1 0 0 0,0 1 0 0 0,0 0 0 0 0,0-1 0 0 0,0 1 0 0 0,0-1 0 0 0,0 1 0 0 0,0-1 0 0 0,1 0 0 0 0,-1 1 0 0 0,0-1 0 0 0,0 0 0 0 0,1 0 0 0 0,-1 1 0 0 0,1-1 0 0 0,-1 0 0 0 0,0 0 0 0 0,1 0 0 0 0,0 0 0 0 0,-1 0 0 0 0,1 0 0 0 0,-1 0 0 0 0,1 0 0 0 0,0 0 0 0 0,0 0 0 0 0,0 0 0 0 0,-1-2 0 0 0,1 0 0 0 0,-2-5-118 0 0,1 0-1 0 0,0 0 0 0 0,1 0 1 0 0,0 0-1 0 0,0 0 0 0 0,2-15 1 0 0,2 6-1476 0 0,-1 1 1 0 0,9-21 0 0 0,-2 11-453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2:39.1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1 228 8287 0 0,'48'-32'448'0'0,"-26"19"1630"0"0,0-2 0 0 0,32-29 0 0 0,-49 39-1760 0 0,1 0 0 0 0,-1-1 0 0 0,-1 0 1 0 0,1 0-1 0 0,-1 0 0 0 0,0 0 0 0 0,0-1 0 0 0,-1 1 0 0 0,0-1 1 0 0,0 0-1 0 0,-1 0 0 0 0,0-1 0 0 0,3-13 0 0 0,-4 10-318 0 0,-1 11 2 0 0,0 0-1 0 0,0 0 1 0 0,1-1-1 0 0,-1 1 0 0 0,0 0 1 0 0,0-1-1 0 0,0 1 1 0 0,0 0-1 0 0,0 0 1 0 0,0-1-1 0 0,0 1 0 0 0,0 0 1 0 0,0-1-1 0 0,0 1 1 0 0,0 0-1 0 0,-1 0 1 0 0,1-1-1 0 0,0 1 1 0 0,0 0-1 0 0,0-1 0 0 0,0 1 1 0 0,0 0-1 0 0,0 0 1 0 0,-1-1-1 0 0,1 1 1 0 0,0 0-1 0 0,0 0 0 0 0,0 0 1 0 0,-1-1-1 0 0,1 1 1 0 0,0 0-1 0 0,0 0 1 0 0,-1 0-1 0 0,1 0 1 0 0,0-1-1 0 0,0 1 0 0 0,-1 0 1 0 0,1 0-1 0 0,0 0 1 0 0,0 0-1 0 0,-1 0 1 0 0,1 0-1 0 0,0 0 0 0 0,-1 0 1 0 0,1 0-1 0 0,0 0 1 0 0,0 0-1 0 0,-1 0 1 0 0,1 0-1 0 0,-12 4 326 0 0,12-4-283 0 0,-8 4 235 0 0,1 1-1 0 0,-1 0 1 0 0,1 1 0 0 0,0 0-1 0 0,0 0 1 0 0,1 0 0 0 0,0 1 0 0 0,0 0-1 0 0,-7 11 1 0 0,3-4-62 0 0,1 1-1 0 0,0 1 1 0 0,-12 31-1 0 0,20-43-216 0 0,-1 1 0 0 0,1-1 0 0 0,0 1 0 0 0,0-1 0 0 0,0 1 0 0 0,0-1 0 0 0,1 1 0 0 0,0-1 0 0 0,0 1 0 0 0,0-1 0 0 0,1 1 0 0 0,-1-1 0 0 0,3 9 0 0 0,-2-10 0 0 0,0-1 0 0 0,1 0 0 0 0,-1 1 0 0 0,1-1 0 0 0,-1 0 0 0 0,1 1 0 0 0,0-1 0 0 0,0 0 0 0 0,0 0 0 0 0,0-1 0 0 0,0 1 0 0 0,1 0 0 0 0,-1-1 0 0 0,0 1 0 0 0,1-1 0 0 0,-1 0 0 0 0,1 0 0 0 0,0 0 0 0 0,-1 0 0 0 0,1 0 0 0 0,0 0 0 0 0,-1-1 0 0 0,6 1 0 0 0,5 0 5 0 0,-1 0-1 0 0,1-2 0 0 0,0 1 1 0 0,-1-1-1 0 0,1-1 1 0 0,-1 0-1 0 0,20-7 0 0 0,-7 1-149 0 0,0-1-1 0 0,37-20 1 0 0,-43 16-1531 0 0,0 0 0 0 0,-1 0 1 0 0,27-27-1 0 0,-21 18-786 0 0,37-37-994 0 0,-40 35 2430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2:39.5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195 0 13823 0 0,'0'0'315'0'0,"-2"1"45"0"0,-11 2-172 0 0,1 1 0 0 0,0 1 0 0 0,0 0 0 0 0,1 1 0 0 0,-19 11 0 0 0,5 0 1564 0 0,-31 26 0 0 0,41-27-703 0 0,14-16-998 0 0,1 1 0 0 0,-1-1 0 0 0,1 1 0 0 0,-1-1 0 0 0,1 1 0 0 0,-1 0 0 0 0,1-1 0 0 0,-1 1 0 0 0,1 0 0 0 0,0 0 0 0 0,-1-1 0 0 0,1 1 0 0 0,0 0 0 0 0,0 0 0 0 0,0-1 0 0 0,-1 1 0 0 0,1 0 0 0 0,0 0 0 0 0,0 0 0 0 0,0-1 0 0 0,0 1 0 0 0,0 0 0 0 0,0 0 0 0 0,1 1 0 0 0,0 0-50 0 0,0 0-1 0 0,1-1 1 0 0,-1 1 0 0 0,0-1 0 0 0,1 1-1 0 0,-1-1 1 0 0,1 0 0 0 0,0 1 0 0 0,-1-1-1 0 0,1 0 1 0 0,0 0 0 0 0,0 0 0 0 0,0 0-1 0 0,0-1 1 0 0,0 1 0 0 0,0 0 0 0 0,0-1-1 0 0,0 0 1 0 0,0 1 0 0 0,2-1 0 0 0,2 1 0 0 0,20 3-1 0 0,27 0 0 0 0,-39-4 0 0 0,0 0 0 0 0,0 1 0 0 0,-1 1 0 0 0,1 0 0 0 0,0 1 0 0 0,-1 0 0 0 0,0 1 0 0 0,0 1 0 0 0,14 7 0 0 0,-25-11 31 0 0,1 0-1 0 0,-1 1 1 0 0,0-1-1 0 0,0 1 1 0 0,0 0-1 0 0,0-1 0 0 0,0 1 1 0 0,0 0-1 0 0,-1 0 1 0 0,1 1-1 0 0,-1-1 1 0 0,1 0-1 0 0,-1 0 1 0 0,0 1-1 0 0,0-1 1 0 0,0 1-1 0 0,0-1 1 0 0,0 1-1 0 0,0-1 1 0 0,0 4-1 0 0,-1-2 88 0 0,0 1-1 0 0,0-1 0 0 0,-1 0 0 0 0,0 0 1 0 0,1 0-1 0 0,-1 0 0 0 0,0 0 1 0 0,-1 0-1 0 0,1 0 0 0 0,-1 0 1 0 0,-3 6-1 0 0,-1 0 111 0 0,-1 0-1 0 0,0-1 1 0 0,0 0-1 0 0,-1 0 1 0 0,0-1-1 0 0,0 0 1 0 0,-1 0 0 0 0,-13 9-1 0 0,17-15-227 0 0,0 1 0 0 0,1-1 0 0 0,-1 1 0 0 0,0-1 0 0 0,0-1 0 0 0,0 1 0 0 0,0-1 0 0 0,0 0 0 0 0,-6 1 0 0 0,10-2 0 0 0,-1 0 0 0 0,0 0 0 0 0,0 0 0 0 0,1 0 0 0 0,-1 0 0 0 0,0 0 0 0 0,1-1 0 0 0,-1 1 0 0 0,0-1 0 0 0,1 1 0 0 0,-1-1 0 0 0,1 0 0 0 0,-1 0 0 0 0,1 1 0 0 0,-1-1 0 0 0,1 0 0 0 0,0 0 0 0 0,-1 0 0 0 0,1-1 0 0 0,0 1 0 0 0,0 0 0 0 0,-1 0 0 0 0,1-1 0 0 0,0 1 0 0 0,1-1 0 0 0,-1 1 0 0 0,0-1 0 0 0,0 1 0 0 0,1-1 0 0 0,-1 1 0 0 0,0-3 0 0 0,-1-6-701 0 0,0-1-1 0 0,0 1 1 0 0,1-1 0 0 0,1 1 0 0 0,0-1-1 0 0,0 1 1 0 0,3-17 0 0 0,2-11-1345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4:55.5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200 0 13823 0 0,'0'0'1247'0'0,"1"18"-548"0"0,-3-7-267 0 0,1 1-1 0 0,-2-1 1 0 0,0 0 0 0 0,0 0 0 0 0,-1 0 0 0 0,-8 17 0 0 0,-40 62 1884 0 0,27-48-1025 0 0,-24 36-91 0 0,12-29-6540 0 0,27-38-1480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4:55.9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 0 13823 0 0,'-17'15'1496'0'0,"11"-2"-1247"0"0,0 1 0 0 0,1 0 0 0 0,1 0 0 0 0,1 0 0 0 0,0 1 0 0 0,-2 16 0 0 0,1 92 2869 0 0,2-23-1755 0 0,-1-64-460 0 0,3 43 0 0 0,1-65-1004 0 0,1 0 1 0 0,0 0-1 0 0,0-1 0 0 0,2 1 0 0 0,-1-1 0 0 0,8 16 0 0 0,-10-27 1 0 0,0 1-1 0 0,0-1 0 0 0,0 0 1 0 0,1 0-1 0 0,-1 0 1 0 0,1 0-1 0 0,-1-1 1 0 0,1 1-1 0 0,0 0 0 0 0,0-1 1 0 0,0 1-1 0 0,-1-1 1 0 0,1 1-1 0 0,1-1 1 0 0,-1 0-1 0 0,0 0 1 0 0,0 0-1 0 0,0 0 0 0 0,1 0 1 0 0,-1 0-1 0 0,0-1 1 0 0,1 1-1 0 0,-1-1 1 0 0,4 1-1 0 0,0-2-249 0 0,0 1 0 0 0,-1 0 1 0 0,1-1-1 0 0,0 0 0 0 0,-1 0 0 0 0,1-1 1 0 0,-1 0-1 0 0,0 0 0 0 0,8-4 0 0 0,1-1-674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4:56.2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1 122 13823 0 0,'0'0'4354'0'0,"7"-9"-3165"0"0,1 0-936 0 0,0 1 1 0 0,1 0-1 0 0,0 1 0 0 0,0-1 0 0 0,0 2 1 0 0,21-12-1 0 0,18-3-821 0 0,1 2-5504 0 0,-26 10-172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4:56.6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0 234 10135 0 0,'0'0'464'0'0,"18"-5"168"0"0,-5 0-566 0 0,5-1 672 0 0,-1-2-1 0 0,18-9 1 0 0,-29 13-536 0 0,1 0 0 0 0,-2-1 0 0 0,1 1 0 0 0,-1-1-1 0 0,1 0 1 0 0,-1 0 0 0 0,0-1 0 0 0,7-10 0 0 0,-10 12-202 0 0,5-6 0 0 0,-1-1 0 0 0,0 0 0 0 0,6-15 0 0 0,-10 23 0 0 0,-1 0 0 0 0,-1 0 0 0 0,1 0 0 0 0,0 0 0 0 0,-1 0 0 0 0,1 0 0 0 0,-1 0 0 0 0,0 0 0 0 0,0 0 0 0 0,0 0 0 0 0,0 0 0 0 0,-1 0 0 0 0,1 0 0 0 0,-1 0 0 0 0,0 0 0 0 0,0 0 0 0 0,0 0 0 0 0,-3-5 0 0 0,4 7 41 0 0,-1 0 1 0 0,0 0-1 0 0,0 0 0 0 0,1 0 0 0 0,-1 0 1 0 0,0 0-1 0 0,0 1 0 0 0,0-1 0 0 0,0 0 0 0 0,0 0 1 0 0,0 1-1 0 0,0-1 0 0 0,0 0 0 0 0,0 1 0 0 0,-1-1 1 0 0,1 1-1 0 0,0-1 0 0 0,0 1 0 0 0,0 0 0 0 0,-1 0 1 0 0,1-1-1 0 0,0 1 0 0 0,0 0 0 0 0,-1 0 1 0 0,1 0-1 0 0,0 0 0 0 0,0 1 0 0 0,-1-1 0 0 0,1 0 1 0 0,0 0-1 0 0,0 1 0 0 0,-2 0 0 0 0,0 0 139 0 0,0 0-1 0 0,0 1 1 0 0,0-1-1 0 0,0 1 1 0 0,0 0 0 0 0,0 0-1 0 0,0 0 1 0 0,-2 3-1 0 0,0 2 27 0 0,0 0-1 0 0,0 0 0 0 0,1 1 0 0 0,0-1 1 0 0,0 1-1 0 0,1 0 0 0 0,0 0 1 0 0,0 0-1 0 0,1 0 0 0 0,0 1 1 0 0,1-1-1 0 0,-1 0 0 0 0,2 1 1 0 0,-1-1-1 0 0,2 17 0 0 0,0-20-221 0 0,-1 1 0 0 0,1-1-1 0 0,0 1 1 0 0,1-1-1 0 0,0 0 1 0 0,-1 0 0 0 0,2 1-1 0 0,-1-1 1 0 0,0 0-1 0 0,1-1 1 0 0,5 7 0 0 0,-6-8 20 0 0,1 0 1 0 0,0 0 0 0 0,0 0-1 0 0,0-1 1 0 0,1 1 0 0 0,-1-1-1 0 0,1 0 1 0 0,-1 0 0 0 0,1 0-1 0 0,0 0 1 0 0,0 0 0 0 0,-1-1-1 0 0,1 0 1 0 0,0 0 0 0 0,0 0 0 0 0,7 0-1 0 0,-5-1-303 0 0,0 0 0 0 0,0 0 1 0 0,0-1-1 0 0,0 0 0 0 0,0 0 0 0 0,0-1 0 0 0,0 0 0 0 0,-1 0 0 0 0,1 0 0 0 0,-1-1 1 0 0,1 1-1 0 0,6-6 0 0 0,6-5-6184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4:57.0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66 24 10135 0 0,'-12'24'872'0'0,"1"1"0"0"0,-10 31 0 0 0,2 16 4552 0 0,18-71-5282 0 0,1 0 0 0 0,0 0 0 0 0,-1 0 0 0 0,1 0-1 0 0,0 0 1 0 0,0 0 0 0 0,0 1 0 0 0,-1-1 0 0 0,1 0-1 0 0,0 0 1 0 0,0 0 0 0 0,1 0 0 0 0,-1 0 0 0 0,0 0 0 0 0,0 0-1 0 0,0 0 1 0 0,1 1 0 0 0,0-2-98 0 0,0 0-1 0 0,-1 0 1 0 0,1-1-1 0 0,0 1 1 0 0,-1 0-1 0 0,1-1 1 0 0,-1 1-1 0 0,1-1 1 0 0,0 1-1 0 0,-1-1 1 0 0,1 1-1 0 0,-1-1 0 0 0,1 1 1 0 0,-1-1-1 0 0,0 1 1 0 0,1-1-1 0 0,0-1 1 0 0,23-39-99 0 0,-24 41 70 0 0,20-39-15 0 0,-15 27 0 0 0,0 1 0 0 0,1 0 0 0 0,0 0 0 0 0,1 0 0 0 0,0 1 0 0 0,0 0 0 0 0,1 0 0 0 0,14-12 0 0 0,-22 22 0 0 0,1 0 0 0 0,0-1 0 0 0,0 1 0 0 0,-1 0 0 0 0,1 0 0 0 0,0 0 0 0 0,0 0 0 0 0,-1 0 0 0 0,1 0 0 0 0,0 0 0 0 0,0 0 0 0 0,-1 0 0 0 0,1 0 0 0 0,0 0 0 0 0,0 1 0 0 0,-1-1 0 0 0,1 0 0 0 0,0 0 0 0 0,0 1 0 0 0,-1-1 0 0 0,1 1 0 0 0,0-1 0 0 0,-1 0 0 0 0,1 1 0 0 0,-1-1 0 0 0,1 1 0 0 0,-1-1 0 0 0,1 1 0 0 0,-1 0 0 0 0,1-1 0 0 0,-1 1 0 0 0,1 0 0 0 0,-1-1 0 0 0,1 1 0 0 0,-1 0 0 0 0,0-1 0 0 0,1 2 0 0 0,-1-1 0 0 0,6 10 310 0 0,0 0-1 0 0,-1-1 0 0 0,0 2 1 0 0,-1-1-1 0 0,-1 0 1 0 0,4 17-1 0 0,5 20-427 0 0,-12-48 118 0 0,1 0 0 0 0,-1 1 0 0 0,0-1 0 0 0,0 0 0 0 0,0 0 0 0 0,0 1 0 0 0,0-1 0 0 0,0 0 0 0 0,1 1 0 0 0,-1-1 0 0 0,0 0 0 0 0,0 0 0 0 0,1 1 0 0 0,-1-1 0 0 0,0 0 0 0 0,0 0 0 0 0,1 0 0 0 0,-1 0 0 0 0,0 1 0 0 0,0-1 0 0 0,1 0 0 0 0,-1 0 0 0 0,0 0 0 0 0,1 0 0 0 0,-1 0 0 0 0,0 0 0 0 0,1 0 0 0 0,-1 0 0 0 0,0 1 0 0 0,1-1 0 0 0,-1 0 0 0 0,0 0 0 0 0,0-1 0 0 0,1 1 0 0 0,-1 0 0 0 0,0 0 0 0 0,1 0 0 0 0,-1 0 0 0 0,0 0 0 0 0,1 0 0 0 0,-1 0 0 0 0,0 0 0 0 0,1-1 0 0 0,8-5 0 0 0,-8 6 0 0 0,6-7 0 0 0,0 0 0 0 0,0-1 0 0 0,-1 0 0 0 0,0 0 0 0 0,6-11 0 0 0,3-3 0 0 0,-8 13 0 0 0,35-44 0 0 0,-39 50 0 0 0,1-1 0 0 0,0 0 0 0 0,0 1 0 0 0,0 0 0 0 0,0 0 0 0 0,1 0 0 0 0,-1 0 0 0 0,1 1 0 0 0,-1 0 0 0 0,9-3 0 0 0,-11 5 0 0 0,-1 0 0 0 0,0-1 0 0 0,1 1 0 0 0,-1 0-1 0 0,1 0 1 0 0,-1 0 0 0 0,1 0 0 0 0,-1 1 0 0 0,1-1 0 0 0,-1 0 0 0 0,1 1-1 0 0,-1-1 1 0 0,1 1 0 0 0,-1-1 0 0 0,0 1 0 0 0,1-1 0 0 0,-1 1-1 0 0,0 0 1 0 0,0 0 0 0 0,1 0 0 0 0,-1 0 0 0 0,0 0 0 0 0,0 0 0 0 0,0 0-1 0 0,0 0 1 0 0,0 0 0 0 0,0 0 0 0 0,-1 1 0 0 0,1-1 0 0 0,1 3 0 0 0,2 4 222 0 0,-1 1 1 0 0,1 0 0 0 0,3 18 0 0 0,-1-6 773 0 0,7 36-691 0 0,-1-7-1070 0 0,0-20-2494 0 0,-9-25 2708 0 0,6-7-10374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4:57.4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73 81 10135 0 0,'13'-7'1079'0'0,"-12"7"-989"0"0,0-1 0 0 0,0 1 0 0 0,0 0-1 0 0,0 0 1 0 0,0 0 0 0 0,0-1 0 0 0,0 1 0 0 0,0 0 0 0 0,0 0-1 0 0,0 0 1 0 0,0 0 0 0 0,0 1 0 0 0,0-1 0 0 0,0 0 0 0 0,0 0 0 0 0,0 1-1 0 0,0-1 1 0 0,0 0 0 0 0,0 1 0 0 0,0-1 0 0 0,0 1 0 0 0,0-1-1 0 0,0 1 1 0 0,-1 0 0 0 0,1-1 0 0 0,0 1 0 0 0,1 1 0 0 0,11 20 2112 0 0,-12-20-2007 0 0,2 7 276 0 0,0-1 0 0 0,0 1-1 0 0,-1 0 1 0 0,0 0 0 0 0,0-1-1 0 0,-1 1 1 0 0,0 13 0 0 0,-5 66 814 0 0,1-59-1009 0 0,-1 19-26 0 0,-3-1 0 0 0,-24 85-1 0 0,-45 86 1067 0 0,66-192-1316 0 0,10-26 0 0 0,0 0 0 0 0,0 0 0 0 0,0-1 0 0 0,0 1 0 0 0,-1 0 0 0 0,1 0 0 0 0,0 0 0 0 0,0 0 0 0 0,0 0 0 0 0,0 0 0 0 0,0-1 0 0 0,0 1 0 0 0,0 0 0 0 0,0 0 0 0 0,-1 0 0 0 0,1 0 0 0 0,0 0 0 0 0,0 0 0 0 0,0 0 0 0 0,0 0 0 0 0,0 0 0 0 0,-1 0 0 0 0,1 0 0 0 0,0 0 0 0 0,0 0 0 0 0,0 0 0 0 0,0 0 0 0 0,0 0 0 0 0,-1 0 0 0 0,1 0 0 0 0,0 0 0 0 0,0 0 0 0 0,0 0 0 0 0,0 0 0 0 0,0 0 0 0 0,-1 0 0 0 0,1 0 0 0 0,0 0 0 0 0,0 0 0 0 0,0 0 0 0 0,0 0 0 0 0,0 0 0 0 0,-1 0 0 0 0,1 0 0 0 0,0 1 0 0 0,0-1 0 0 0,0 0 0 0 0,0 0 0 0 0,0 0 0 0 0,0 0 0 0 0,0 0 0 0 0,0 0 0 0 0,0 0 0 0 0,-1 1 0 0 0,1-1 0 0 0,-2-12 0 0 0,2-27 0 0 0,1 1 0 0 0,2-1 0 0 0,1 1 0 0 0,13-52 0 0 0,-2 33 0 0 0,3-1 0 0 0,27-60 0 0 0,-28 80 51 0 0,35-57-1 0 0,-41 78 247 0 0,1 1 0 0 0,0 0 0 0 0,2 0 0 0 0,-1 1 0 0 0,22-17 0 0 0,-29 27-284 0 0,0 0 0 0 0,1 1 0 0 0,0 0 1 0 0,-1 0-1 0 0,1 1 0 0 0,1-1 0 0 0,-1 2 1 0 0,0-1-1 0 0,1 1 0 0 0,-1 0 0 0 0,10-1 0 0 0,-14 3-12 0 0,1 0-1 0 0,-1 0 0 0 0,0 0 0 0 0,1 0 1 0 0,-1 0-1 0 0,0 1 0 0 0,1 0 0 0 0,-1 0 1 0 0,0 0-1 0 0,0 0 0 0 0,0 0 0 0 0,1 1 1 0 0,-1-1-1 0 0,-1 1 0 0 0,1 0 0 0 0,0 0 1 0 0,0 0-1 0 0,-1 0 0 0 0,1 0 0 0 0,-1 0 0 0 0,1 1 1 0 0,-1 0-1 0 0,0-1 0 0 0,0 1 0 0 0,-1 0 1 0 0,1 0-1 0 0,2 6 0 0 0,-2-3 51 0 0,0 0 1 0 0,0 0-1 0 0,-1 0 0 0 0,0 1 0 0 0,0-1 0 0 0,0 0 1 0 0,-1 1-1 0 0,0-1 0 0 0,-1 0 0 0 0,1 1 0 0 0,-1-1 1 0 0,0 0-1 0 0,-1 0 0 0 0,0 0 0 0 0,0 1 0 0 0,0-2 1 0 0,0 1-1 0 0,-1 0 0 0 0,-6 10 0 0 0,3-7 34 0 0,1-1 1 0 0,-1 0-1 0 0,0 0 0 0 0,-1 0 1 0 0,0 0-1 0 0,0-1 0 0 0,0 0 1 0 0,-1-1-1 0 0,0 0 0 0 0,-1 0 1 0 0,-16 9-1 0 0,16-12-413 0 0,0 0 0 0 0,0-1 0 0 0,1 0 0 0 0,-1 0 1 0 0,-1-1-1 0 0,-8 1 0 0 0,15-2 184 0 0,1 0 1 0 0,0 0-1 0 0,-1 0 1 0 0,1-1 0 0 0,-1 1-1 0 0,1-1 1 0 0,-1 1-1 0 0,1-1 1 0 0,0 0-1 0 0,0 0 1 0 0,-1 0-1 0 0,-1-2 1 0 0,3 3 85 0 0,0-1 0 0 0,0 0 0 0 0,0 0 0 0 0,0 0 0 0 0,0 0 0 0 0,0 0 0 0 0,1 0 0 0 0,-1-1 0 0 0,0 1 0 0 0,1 0 0 0 0,-1 0 0 0 0,1 0 0 0 0,0-1 0 0 0,-1 1 0 0 0,1 0 0 0 0,0-1 0 0 0,0 1 0 0 0,-1 0 0 0 0,1-1 0 0 0,0 1 0 0 0,0 0 0 0 0,1 0 0 0 0,-1-1 0 0 0,0-1 0 0 0,4-12-1988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4:57.8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21 13823 0 0,'0'0'1247'0'0,"19"-17"-856"0"0,-16 16-184 0 0,1 0 1 0 0,-1 1 0 0 0,0-1 0 0 0,1 0 0 0 0,-1 1 0 0 0,0 0 0 0 0,1 0 0 0 0,-1 0 0 0 0,1 0-1 0 0,-1 1 1 0 0,0-1 0 0 0,1 1 0 0 0,-1 0 0 0 0,0 0 0 0 0,1 0 0 0 0,-1 1 0 0 0,0-1 0 0 0,5 4 0 0 0,3 2-97 0 0,0 0 1 0 0,0 0-1 0 0,15 15 1 0 0,-5-1 446 0 0,-1 1 0 0 0,-1 0 0 0 0,-1 2 0 0 0,18 31 0 0 0,-8-6-122 0 0,27 66 0 0 0,-47-94-322 0 0,-1 1 0 0 0,0 0-1 0 0,-2 0 1 0 0,-1 1 0 0 0,0-1 0 0 0,-2 1 0 0 0,-1 0-1 0 0,-2 43 1 0 0,-6-4 227 0 0,-3-1 1 0 0,-17 60-1 0 0,20-94-808 0 0,-1-1 0 0 0,-1-1 0 0 0,-1 0 0 0 0,-2 0 0 0 0,0-1 0 0 0,-2-1 0 0 0,0 0 0 0 0,-21 25 1 0 0,8-19-1068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59:48.63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1 146 4607 0 0,'0'0'208'0'0,"10"-8"32"0"0,32-36 1287 0 0,-31 30-692 0 0,1 1 0 0 0,20-16 0 0 0,-23 20-348 0 0,-4 6-280 0 0,0-1 0 0 0,0 1 0 0 0,0 0 0 0 0,0 1 1 0 0,0-1-1 0 0,1 1 0 0 0,7-3 0 0 0,-3 2-207 0 0,0 2 0 0 0,-2 2 72 0 0,-6-1 787 0 0,-1 12 242 0 0,-10 1-1085 0 0,9-11-16 0 0,-1-1 0 0 0,0 1 0 0 0,0-1 0 0 0,-1 1 0 0 0,1-1 0 0 0,0 0 0 0 0,0 1 0 0 0,-1-1 0 0 0,1 0 0 0 0,-1 0 0 0 0,1 0 0 0 0,-1 0 0 0 0,1 0 0 0 0,-1 0 0 0 0,0-1 0 0 0,1 1 0 0 0,-4 0 0 0 0,0 2 0 0 0,-1-1 0 0 0,0 1 0 0 0,-1-1 0 0 0,1 0 0 0 0,-12 1 0 0 0,-20 4 0 0 0,38-7 0 0 0,0 0 0 0 0,0-1 0 0 0,0 1 0 0 0,0 0 0 0 0,0 0 0 0 0,0 0 0 0 0,0 0 0 0 0,0 0 0 0 0,0-1 0 0 0,0 1 0 0 0,0 0 0 0 0,0 0 0 0 0,0 0 0 0 0,0 0 0 0 0,0-1 0 0 0,0 1 0 0 0,0 0 0 0 0,0 0 0 0 0,0 0 0 0 0,0 0 0 0 0,0 0 0 0 0,0-1 0 0 0,0 1 0 0 0,0 0 0 0 0,0 0 0 0 0,0 0 0 0 0,0 0 0 0 0,0-1 0 0 0,0 1 0 0 0,0 0 0 0 0,-1 0 0 0 0,1 0 0 0 0,0 0 0 0 0,0 0 0 0 0,0 0 0 0 0,0 0 0 0 0,0 0 0 0 0,0-1 0 0 0,-1 1 0 0 0,1 0 0 0 0,0 0 0 0 0,0 0 0 0 0,0 0 0 0 0,0 0 0 0 0,0 0 0 0 0,-1 0 0 0 0,1 0 0 0 0,0 0 0 0 0,0 0 0 0 0,0 0 0 0 0,-1 0 0 0 0,12-8 0 0 0,-3 4 0 0 0,-4 1 0 0 0,0 1 0 0 0,0 0 0 0 0,0 1 0 0 0,1-1 0 0 0,-1 1 0 0 0,0 0 0 0 0,0 0 0 0 0,1 0 0 0 0,-1 0 0 0 0,1 1 0 0 0,-1 0 0 0 0,0 0 0 0 0,6 0 0 0 0,1 2 0 0 0,-9-1 0 0 0,1-1 0 0 0,-1 1 0 0 0,1 0 0 0 0,-1 0 0 0 0,1 0 0 0 0,-1 1 0 0 0,0-1 0 0 0,0 0 0 0 0,0 1 0 0 0,0 0 0 0 0,0-1 0 0 0,0 1 0 0 0,0 0 0 0 0,0 0 0 0 0,-1 0 0 0 0,1 0 0 0 0,-1 0 0 0 0,0 0 0 0 0,1 1 0 0 0,-1-1 0 0 0,0 0 0 0 0,0 1 0 0 0,0-1 0 0 0,0 3 0 0 0,0-3 0 0 0,10 44 0 0 0,-10-44 0 0 0,-1 0 0 0 0,0 0 0 0 0,0 0 0 0 0,0 0 0 0 0,0 0 0 0 0,0 0 0 0 0,0 0 0 0 0,0 1 0 0 0,-1-1 0 0 0,1-1 0 0 0,-1 1 0 0 0,0 0 0 0 0,1 0 0 0 0,-1 0 0 0 0,0 0 0 0 0,0 0 0 0 0,0-1 0 0 0,0 1 0 0 0,-3 3 0 0 0,4-5 0 0 0,-9 7 0 0 0,-1-1 0 0 0,-35 18-1384 0 0,42-23 872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3:15.2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550 105 8287 0 0,'0'0'191'0'0,"2"-3"26"0"0,1 0-116 0 0,-2 1-71 0 0,1-1-1 0 0,-1 1 1 0 0,1-1 0 0 0,-1 1-1 0 0,0-1 1 0 0,1 0-1 0 0,-1 1 1 0 0,-1-1 0 0 0,1 0-1 0 0,0 0 1 0 0,0-3-1 0 0,1-8 311 0 0,-1 11-172 0 0,-1-1 0 0 0,1 0 0 0 0,0 1 0 0 0,0-1 0 0 0,1 1 0 0 0,-1-1 0 0 0,1 1 0 0 0,-1 0-1 0 0,1 0 1 0 0,0 0 0 0 0,0 0 0 0 0,6-6 3045 0 0,4 27-3490 0 0,-8-4 319 0 0,-1 0 0 0 0,0 0 1 0 0,-2 0-1 0 0,1 1 0 0 0,-2-1 0 0 0,-1 17 0 0 0,1 6 383 0 0,-12 168-257 0 0,4-110-171 0 0,-108 1127 3 0 0,20-347 0 0 0,22 90 340 0 0,64 6 251 0 0,-42 770 598 0 0,10-1368 210 0 0,-16 179-379 0 0,40-324-138 0 0,-57 894 1889 0 0,63-893-2771 0 0,-7 348 0 0 0,42-102 0 0 0,-18-402 0 0 0,15 141 0 0 0,4 96 0 0 0,-11-57 0 0 0,-2-56 0 0 0,3-10 0 0 0,1 58 0 0 0,-18-199 0 0 0,-2 0 0 0 0,-2 0 0 0 0,-22 75 0 0 0,1-5 0 0 0,-34 245-3820 0 0,54-325 2800 0 0,-1-4-4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3:17.5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678 598 10135 0 0,'-3'-13'559'0'0,"1"-1"-1"0"0,0 1 1 0 0,1-1-1 0 0,1 0 1 0 0,0 0-1 0 0,0 1 1 0 0,2-1-1 0 0,5-25 1 0 0,-6 36-550 0 0,0 0 0 0 0,1 0 1 0 0,-1 0-1 0 0,1 1 0 0 0,-1-1 0 0 0,1 0 0 0 0,0 1 1 0 0,0-1-1 0 0,0 1 0 0 0,1 0 0 0 0,-1 0 0 0 0,0 0 1 0 0,1 0-1 0 0,-1 0 0 0 0,1 0 0 0 0,3-1 0 0 0,6-3-6 0 0,0 0 0 0 0,16-4 0 0 0,-24 8-3 0 0,123-36 0 0 0,191-33 0 0 0,-101 26 0 0 0,82-5 206 0 0,-166 31 31 0 0,196-18 1398 0 0,-248 30-1665 0 0,737-32-18 0 0,-362 24 1536 0 0,-47-8-839 0 0,345-10-690 0 0,-561 29 41 0 0,219 1 0 0 0,94 20 0 0 0,282 1 0 0 0,140-12 0 0 0,-11 50 0 0 0,-352 0 0 0 0,-536-53 0 0 0,239 28 0 0 0,-24-21 0 0 0,-172-8 0 0 0,388-18 0 0 0,-358 8 37 0 0,50-6 1366 0 0,-1 2-795 0 0,43 13-608 0 0,-52 2 0 0 0,136-3 0 0 0,-156 3 0 0 0,-94-3 0 0 0,1 2 0 0 0,-1 1 0 0 0,0 1 0 0 0,-1 1 0 0 0,36 12 0 0 0,-53-14 33 0 0,0 0-1 0 0,-1 1 1 0 0,0 0 0 0 0,1 0-1 0 0,-1 1 1 0 0,-1 1 0 0 0,1-1-1 0 0,-1 1 1 0 0,0 1 0 0 0,12 12-1 0 0,-10-8 132 0 0,-1 1-1 0 0,0 0 0 0 0,0 1 1 0 0,-1 0-1 0 0,-1 0 0 0 0,8 21 1 0 0,-1 6-55 0 0,-2 0 0 0 0,-2 1 0 0 0,-2 0 0 0 0,4 54 0 0 0,11 154-109 0 0,3 227 0 0 0,-21-322 0 0 0,10 419 0 0 0,-26 0 0 0 0,-38 173 0 0 0,17-279 0 0 0,-45 318-43 0 0,14-190 529 0 0,43 9 557 0 0,9-124-481 0 0,-74 409-562 0 0,61-681 0 0 0,-39 523 0 0 0,24 1 0 0 0,28-513 0 0 0,-31 284 0 0 0,-1 29 0 0 0,-32 470 0 0 0,27-499 0 0 0,0 6 0 0 0,25-376 660 0 0,2-18 120 0 0,16-64-495 0 0,3 78-1 0 0,3-76-245 0 0,-1-32-39 0 0,-1 1 0 0 0,-5 27 0 0 0,4-40 0 0 0,0 0 0 0 0,0 0 0 0 0,-1-1 0 0 0,0 1 0 0 0,-1-1 0 0 0,0 0 0 0 0,0 0 0 0 0,-7 9 0 0 0,1-2 0 0 0,8-13 0 0 0,-9 6 0 0 0,9-6 0 0 0,1-1 0 0 0,-1 0 0 0 0,0 0 0 0 0,1 0 0 0 0,-1 1 0 0 0,0-2 0 0 0,0 1 0 0 0,1 0 0 0 0,-1 0 0 0 0,0-1 0 0 0,0 1 0 0 0,0-1 0 0 0,0 1 0 0 0,0-1 0 0 0,0 0 0 0 0,0 0 0 0 0,0 1 0 0 0,-4-2 0 0 0,-2 1 0 0 0,-18 0 0 0 0,-1-1 0 0 0,-34-7 0 0 0,-29-1 0 0 0,-592 1 0 0 0,-94-23 0 0 0,80 1 0 0 0,-660-15 0 0 0,-99 12 0 0 0,1015 9 0 0 0,-292-8 0 0 0,-291 63 0 0 0,227 0 0 0 0,-120-62 0 0 0,448 7 0 0 0,-357 21 1163 0 0,786 5-1733 0 0,-155 0 120 0 0,171-4-171 0 0,0 0 1 0 0,0-2-1 0 0,0-1 1 0 0,1 0-1 0 0,-1-2 0 0 0,-28-12 1 0 0,3-6-915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3:22.2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31 13823 0 0,'0'0'1496'0'0,"6"-7"-1496"0"0,3 0 0 0 0,1 0 0 0 0,0-2 0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3:23.4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66 13823 0 0,'0'0'1247'0'0,"2"-1"-882"0"0,82-38 4539 0 0,-22 14-2340 0 0,-60 24-2120 0 0,-2 3-289 0 0,0-1-154 0 0,1-1 0 0 0,-1 1 0 0 0,0-1-1 0 0,0 1 1 0 0,0 0 0 0 0,1-1 0 0 0,-1 1 0 0 0,0-1 0 0 0,0 1 0 0 0,0 0 0 0 0,0-1 0 0 0,0 1 0 0 0,0-1 0 0 0,0 1-1 0 0,0 0 1 0 0,-1-1 0 0 0,1 1 0 0 0,0-1 0 0 0,0 1 0 0 0,0 0 0 0 0,-1-1 0 0 0,1 1 0 0 0,0-1 0 0 0,-1 1 0 0 0,-6 10-71 0 0,6-10-267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3:23.7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77 1 11975 0 0,'0'0'547'0'0,"-2"0"-11"0"0,1 0-494 0 0,1 1-1 0 0,-1-1 1 0 0,0 0-1 0 0,0 1 1 0 0,0-1-1 0 0,0 0 1 0 0,0 1-1 0 0,1-1 1 0 0,-1 1 0 0 0,0-1-1 0 0,0 1 1 0 0,1 0-1 0 0,-1-1 1 0 0,1 1-1 0 0,-1 0 1 0 0,-1 1 0 0 0,0 1 3940 0 0,0 8-2478 0 0,2-9-1486 0 0,0 0 0 0 0,0 0 0 0 0,0-1 0 0 0,0 1 0 0 0,0 0 0 0 0,0 0 0 0 0,0-1 0 0 0,0 1 0 0 0,-1 0 1 0 0,1 0-1 0 0,-1-1 0 0 0,1 1 0 0 0,-1 0 0 0 0,0-1 0 0 0,-1 4 0 0 0,-1 1 308 0 0,1-1-9 0 0,0-1 0 0 0,-1 0 0 0 0,1 0 0 0 0,-1 0 0 0 0,0 0 0 0 0,0 0 0 0 0,0-1 1 0 0,-1 1-1 0 0,1-1 0 0 0,-6 4 0 0 0,8-6-232 0 0,0-2-243 0 0,0-1 0 0 0,0 1 0 0 0,0-1 0 0 0,0 1 0 0 0,0-1 0 0 0,1 0-1 0 0,-1 1 1 0 0,1-1 0 0 0,-1 0 0 0 0,1 0 0 0 0,-1 1 0 0 0,1-1 0 0 0,0-3 0 0 0,3-13-5083 0 0,5-2-1641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3:24.7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1 102 11975 0 0,'0'0'1200'0'0,"10"-10"-165"0"0,-7 6-805 0 0,-1 0 1 0 0,1 0-1 0 0,-1 0 1 0 0,1 1-1 0 0,0-1 0 0 0,1 1 1 0 0,-1-1-1 0 0,1 1 1 0 0,-1 0-1 0 0,1 0 0 0 0,0 1 1 0 0,0-1-1 0 0,7-2 1 0 0,10-6 1834 0 0,30-9 1 0 0,-48 19-1790 0 0,4-3 68 0 0,-5 3-266 0 0,0 0-1 0 0,0 0 0 0 0,1 1 1 0 0,-1-1-1 0 0,0 0 0 0 0,0 1 1 0 0,1-1-1 0 0,-1 1 0 0 0,0 0 1 0 0,0 0-1 0 0,1-1 0 0 0,-1 2 1 0 0,0-1-1 0 0,1 0 0 0 0,-1 0 0 0 0,3 2 1 0 0,-3-2-77 0 0,1 1 0 0 0,-1-1 0 0 0,0 1-1 0 0,0 0 1 0 0,0 0 0 0 0,1 0 0 0 0,-1 0 0 0 0,0 0 0 0 0,0 1 0 0 0,-1-1 0 0 0,1 1 0 0 0,0-1 0 0 0,0 1-1 0 0,-1 0 1 0 0,1 0 0 0 0,-1-1 0 0 0,2 4 0 0 0,-1-2-1 0 0,0 1 1 0 0,0 0-1 0 0,-1 0 0 0 0,0 0 0 0 0,1 0 1 0 0,-1 0-1 0 0,-1 0 0 0 0,1 0 0 0 0,0 5 1 0 0,-1 0-2 0 0,0 0 1 0 0,-1 1 0 0 0,0-1 0 0 0,0 0 0 0 0,-1 0 0 0 0,-1 0-1 0 0,1-1 1 0 0,-5 12 0 0 0,-8 7 0 0 0,0 0 0 0 0,-27 33 0 0 0,-14 24 0 0 0,49-72 0 0 0,1 0 0 0 0,1 0 0 0 0,0 0 0 0 0,0 0 0 0 0,-3 21 0 0 0,7-30 0 0 0,0-1 0 0 0,1 1 0 0 0,-1-1 0 0 0,1 1 0 0 0,0-1 0 0 0,0 1 0 0 0,0-1 0 0 0,0 1 0 0 0,1-1 0 0 0,-1 1 0 0 0,1-1 0 0 0,-1 0 0 0 0,1 1 0 0 0,0-1 0 0 0,0 0 0 0 0,0 1 0 0 0,0-1 0 0 0,0 0 0 0 0,0 0 0 0 0,1 0 0 0 0,-1 0 0 0 0,1 0 0 0 0,0 0 0 0 0,-1 0 0 0 0,1 0 0 0 0,0-1 0 0 0,0 1 0 0 0,0-1 0 0 0,0 1 0 0 0,0-1 0 0 0,0 0 0 0 0,1 0 0 0 0,-1 0 0 0 0,0 0 0 0 0,1 0 0 0 0,3 0 0 0 0,1 1 0 0 0,-1-1 0 0 0,1 0 0 0 0,-1-1 0 0 0,0 0 0 0 0,1 0 0 0 0,-1 0 0 0 0,1-1 0 0 0,-1 0 0 0 0,1 0 0 0 0,-1-1 0 0 0,0 1 0 0 0,0-1 0 0 0,8-4 0 0 0,58-33-495 0 0,-3-6-4620 0 0,-48 29 3069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3:25.2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37 306 13823 0 0,'0'0'675'0'0,"-3"-2"-294"0"0,-18-10 63 0 0,20 12-432 0 0,0 0 0 0 0,0-1 0 0 0,1 1 0 0 0,-1 0 0 0 0,1-1 0 0 0,-1 1 0 0 0,0-1 0 0 0,1 1 0 0 0,-1-1 0 0 0,1 1 0 0 0,-1-1-1 0 0,1 1 1 0 0,-1-1 0 0 0,1 1 0 0 0,-1-1 0 0 0,1 0 0 0 0,0 1 0 0 0,-1-1 0 0 0,1 0 0 0 0,0 1 0 0 0,-1-1 0 0 0,1 0 0 0 0,0 0 0 0 0,0 1 0 0 0,0-1-1 0 0,0 0 1 0 0,0 0 0 0 0,0 1 0 0 0,0-2 0 0 0,0 0 78 0 0,0-2 72 0 0,-1-1-1 0 0,2 1 0 0 0,-1 0 1 0 0,0-1-1 0 0,1 1 1 0 0,0-1-1 0 0,0 1 0 0 0,0 0 1 0 0,0-1-1 0 0,1 1 1 0 0,0 0-1 0 0,-1 0 0 0 0,2 0 1 0 0,-1 0-1 0 0,0 1 0 0 0,5-6 1 0 0,4-6 141 0 0,2 0-1 0 0,18-17 1 0 0,-27 28-274 0 0,23-21 615 0 0,42-33 1 0 0,-61 52-448 0 0,0 1 1 0 0,1-1-1 0 0,-1 2 0 0 0,1-1 0 0 0,0 1 1 0 0,0 1-1 0 0,1-1 0 0 0,-1 2 1 0 0,1-1-1 0 0,16-1 0 0 0,-22 4-167 0 0,0 0-1 0 0,0 1 0 0 0,0 0 1 0 0,0-1-1 0 0,0 2 0 0 0,0-1 1 0 0,0 0-1 0 0,0 1 1 0 0,0-1-1 0 0,-1 1 0 0 0,1 0 1 0 0,-1 1-1 0 0,1-1 0 0 0,-1 0 1 0 0,0 1-1 0 0,0 0 1 0 0,0 0-1 0 0,0 0 0 0 0,0 0 1 0 0,-1 0-1 0 0,1 1 0 0 0,-1-1 1 0 0,2 6-1 0 0,4 4 269 0 0,-2 0-1 0 0,0 1 1 0 0,0 0 0 0 0,-2 0-1 0 0,5 17 1 0 0,-8-22-295 0 0,0 0 1 0 0,0 0 0 0 0,-1 1-1 0 0,-1-1 1 0 0,1 0-1 0 0,-1 0 1 0 0,-1 1-1 0 0,0-1 1 0 0,0 0 0 0 0,-1 0-1 0 0,0-1 1 0 0,0 1-1 0 0,-1 0 1 0 0,-6 9 0 0 0,1-2 217 0 0,0-2 1 0 0,-1 1 0 0 0,-1-2-1 0 0,0 1 1 0 0,-1-1-1 0 0,-23 20 1 0 0,30-29-187 0 0,-1 0 0 0 0,0 0 0 0 0,1-1 0 0 0,-2 0 1 0 0,1 0-1 0 0,0 0 0 0 0,0-1 0 0 0,-1 1 0 0 0,0-2 0 0 0,1 1 0 0 0,-1-1 0 0 0,0 0 0 0 0,0 0 1 0 0,0-1-1 0 0,1 0 0 0 0,-1 0 0 0 0,0 0 0 0 0,-11-3 0 0 0,9 1-44 0 0,0-1 0 0 0,0 0 1 0 0,0 0-1 0 0,0-1 0 0 0,1 0 0 0 0,0-1 1 0 0,0 0-1 0 0,0 0 0 0 0,0 0 0 0 0,1-1 0 0 0,0-1 1 0 0,0 1-1 0 0,-7-10 0 0 0,12 14-93 0 0,0 0-1 0 0,1 0 1 0 0,-1-1 0 0 0,1 1-1 0 0,0 0 1 0 0,0-1 0 0 0,0 1-1 0 0,0 0 1 0 0,0-1 0 0 0,0 1-1 0 0,0-1 1 0 0,1 0-1 0 0,-1 1 1 0 0,1-1 0 0 0,0 0-1 0 0,0 1 1 0 0,0-1 0 0 0,0 1-1 0 0,1-1 1 0 0,0-4 0 0 0,1 2-480 0 0,0-1 1 0 0,0 1 0 0 0,0 0 0 0 0,1 0 0 0 0,0 0 0 0 0,0 0 0 0 0,0 1-1 0 0,6-7 1 0 0,7-8-6927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4:12.1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 1 8287 0 0,'0'0'2732'0'0,"10"13"328"0"0,-7-3-2531 0 0,-1 0-1 0 0,0 0 0 0 0,-1 0 1 0 0,0 0-1 0 0,0 0 1 0 0,-1 0-1 0 0,-1 0 0 0 0,-1 13 1 0 0,1-6-113 0 0,-9 86-330 0 0,-29 130 0 0 0,24-168 7 0 0,8-37-5530 0 0,6-21-611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4:12.5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1 143 11975 0 0,'0'0'1083'0'0,"14"-9"2"0"0,5-1 1338 0 0,36-15 0 0 0,-19 13-2206 0 0,45-10 0 0 0,22-8-643 0 0,-37 4-3350 0 0,-47 17 2242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4:12.8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38 285 11975 0 0,'-7'30'453'0'0,"3"-12"126"0"0,0 1 1 0 0,1 0 0 0 0,1-1 0 0 0,0 37 0 0 0,3-49-1258 0 0</inkml:trace>
  <inkml:trace contextRef="#ctx0" brushRef="#br0" timeOffset="1">0 8 13823 0 0,'0'0'5435'0'0,"7"-2"-6045"0"0,5-2-3959 0 0,-3 3-1479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54:03.19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245 1 10135 0 0,'0'0'464'0'0,"0"2"-9"0"0,-46 133-232 0 0,16-53 662 0 0,-18 89-124 0 0,12-34-405 0 0,24-101-356 0 0,-2 0 0 0 0,-1-1 0 0 0,-22 37 0 0 0,31-61 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56:54.41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142 29 6447 0 0,'0'0'1128'0'0,"6"-13"384"0"0,-6 12-1220 0 0,-1-11 2026 0 0,1 9-1207 0 0,2 8-640 0 0,4 26-471 0 0,-1 0 0 0 0,-1 0 0 0 0,-2 0 0 0 0,-2 42 0 0 0,-18 127 0 0 0,12-146 0 0 0,-59 483 0 0 0,59-482-276 0 0,-2 1-1 0 0,-2-2 0 0 0,-3 1 0 0 0,-22 59 0 0 0,31-104-235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4:13.3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0 10135 0 0,'0'0'231'0'0,"3"17"546"0"0,0 4-222 0 0,-1 0 0 0 0,-2 1 0 0 0,0-1 0 0 0,-1 0 0 0 0,-8 42-1 0 0,0 9 2184 0 0,9-65-2517 0 0,0-6 166 0 0,2-1-322 0 0,-1 0 1 0 0,1 0-1 0 0,0-1 1 0 0,0 1-1 0 0,-1 0 1 0 0,1-1-1 0 0,0 1 1 0 0,-1-1-1 0 0,1 0 0 0 0,2-1 1 0 0,5-6-302 0 0,-1 0 0 0 0,0-1 1 0 0,-1 0-1 0 0,11-17 0 0 0,-10 14 282 0 0,0 1-1 0 0,12-13 0 0 0,-19 23 0 0 0,-1 1 0 0 0,0 0 0 0 0,1-1 0 0 0,-1 1 0 0 0,1-1 0 0 0,-1 1 0 0 0,1 0 0 0 0,-1-1-1 0 0,1 1 1 0 0,-1 0 0 0 0,1 0 0 0 0,0-1 0 0 0,-1 1 0 0 0,1 0 0 0 0,-1 0 0 0 0,1 0 0 0 0,0 0 0 0 0,-1 0 0 0 0,1 0-1 0 0,-1 0 1 0 0,1 0 0 0 0,0 0 0 0 0,-1 0 0 0 0,1 0 0 0 0,-1 0 0 0 0,1 0 0 0 0,-1 1 0 0 0,1-1 0 0 0,0 0 0 0 0,-1 0 0 0 0,1 1-1 0 0,-1-1 1 0 0,1 0 0 0 0,-1 0 0 0 0,1 1 0 0 0,-1-1 0 0 0,1 1 0 0 0,-1-1 0 0 0,0 1 0 0 0,1-1 0 0 0,-1 0 0 0 0,1 1-1 0 0,-1-1 1 0 0,1 2 0 0 0,9 20-138 0 0,-6 14 949 0 0,-4-31-724 0 0,0 0 1 0 0,0 0-1 0 0,1 0 1 0 0,0 0-1 0 0,0 0 1 0 0,0 1-1 0 0,0-2 1 0 0,4 8-1 0 0,-5-12-132 0 0,0 1 0 0 0,0-1 0 0 0,1 1 0 0 0,-1-1 0 0 0,0 1 0 0 0,1-1 0 0 0,-1 0 0 0 0,1 1 0 0 0,-1-1 0 0 0,0 0 0 0 0,1 1 0 0 0,-1-1 0 0 0,1 0 0 0 0,-1 0 0 0 0,1 1 0 0 0,-1-1 0 0 0,1 0 0 0 0,-1 0 0 0 0,1 0 0 0 0,-1 1 0 0 0,1-1 0 0 0,-1 0 0 0 0,1 0 0 0 0,-1 0 0 0 0,1 0 0 0 0,-1 0 0 0 0,1 0 0 0 0,-1 0 0 0 0,1 0 0 0 0,-1-1 0 0 0,1 1 0 0 0,-1 0 0 0 0,1 0 0 0 0,0 0 0 0 0,12-8 0 0 0,-12 7 0 0 0,39-35 0 0 0,-32 28 0 0 0,0 0 0 0 0,1 0 0 0 0,-1 1 0 0 0,1 1 0 0 0,20-12 0 0 0,-28 18 0 0 0,0-1 0 0 0,0 1 0 0 0,0 0 0 0 0,0 0 0 0 0,0-1 0 0 0,0 1 0 0 0,0 0 0 0 0,0 0 0 0 0,0 0 0 0 0,0 0 0 0 0,0 0 0 0 0,0 0 0 0 0,0 1 0 0 0,0-1 0 0 0,0 0 0 0 0,0 0 0 0 0,0 1 0 0 0,0-1 0 0 0,0 1 0 0 0,0-1 0 0 0,0 1 0 0 0,0-1 0 0 0,-1 1 0 0 0,1-1 0 0 0,0 1 0 0 0,0 0 0 0 0,0-1 0 0 0,-1 1 0 0 0,1 0 0 0 0,0 0 0 0 0,-1 0 0 0 0,2 1 0 0 0,-1 0 0 0 0,32 39 0 0 0,-31-40-36 0 0,0 1-1 0 0,0 0 1 0 0,0-1-1 0 0,1 1 1 0 0,-1-1 0 0 0,0 1-1 0 0,1-1 1 0 0,-1 0-1 0 0,1 0 1 0 0,-1-1-1 0 0,1 1 1 0 0,4 0 0 0 0,27-3-5333 0 0,-28 1 4191 0 0,-3 1-1378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4:13.9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1 209 13823 0 0,'0'0'675'0'0,"2"0"-294"0"0,12 1-35 0 0,1-1 0 0 0,0-1 1 0 0,-1-1-1 0 0,1 0 0 0 0,-1 0 0 0 0,1-2 0 0 0,-1 0 0 0 0,0 0 0 0 0,-1-1 0 0 0,1-1 0 0 0,-1 0 0 0 0,0-1 1 0 0,0-1-1 0 0,-1 0 0 0 0,0 0 0 0 0,-1-1 0 0 0,0-1 0 0 0,19-20 0 0 0,-25 23-342 0 0,0 0 0 0 0,0-1 0 0 0,6-14 0 0 0,-10 14-4 0 0,-1-4 0 0 0,-5 0 0 0 0,4 11 0 0 0,1 0 0 0 0,-1 0 0 0 0,1 0 0 0 0,-1 0 0 0 0,1 0 0 0 0,-1 1 0 0 0,0-1 0 0 0,1 0 0 0 0,-1 0 0 0 0,0 0 0 0 0,0 0 0 0 0,1 1 0 0 0,-1-1 0 0 0,0 0 0 0 0,0 1 0 0 0,0-1 0 0 0,0 1 0 0 0,0-1 0 0 0,0 1 0 0 0,0-1 0 0 0,0 1 0 0 0,0 0 0 0 0,0-1 0 0 0,0 1 0 0 0,0 0 0 0 0,-1 0 0 0 0,1 0 0 0 0,0 0 0 0 0,-1 0 0 0 0,-1 0 0 0 0,-3 0-4 0 0,1 1 0 0 0,0-1 0 0 0,0 1-1 0 0,0 0 1 0 0,0 1 0 0 0,0-1 0 0 0,0 1 0 0 0,0 0 0 0 0,0 0-1 0 0,0 0 1 0 0,1 1 0 0 0,-1 0 0 0 0,-5 4 0 0 0,-3 4 333 0 0,0 0 1 0 0,-21 22 0 0 0,29-27-230 0 0,-1 0 0 0 0,2 1 1 0 0,-1-1-1 0 0,1 1 0 0 0,0 0 0 0 0,0 0 1 0 0,1 0-1 0 0,0 1 0 0 0,0-1 1 0 0,1 1-1 0 0,-2 8 0 0 0,4-12-103 0 0,-1-1-1 0 0,1 1 1 0 0,0 0-1 0 0,0 0 1 0 0,0 0-1 0 0,1 0 1 0 0,-1 0 0 0 0,1 0-1 0 0,0-1 1 0 0,0 1-1 0 0,0 0 1 0 0,1 0-1 0 0,-1-1 1 0 0,1 1 0 0 0,0-1-1 0 0,0 0 1 0 0,0 1-1 0 0,0-1 1 0 0,1 0-1 0 0,-1 0 1 0 0,1 0-1 0 0,0-1 1 0 0,0 1 0 0 0,3 2-1 0 0,-2-2 32 0 0,0-1 1 0 0,1 0-1 0 0,-1 1 1 0 0,1-1-1 0 0,-1-1 0 0 0,1 1 1 0 0,0-1-1 0 0,0 0 0 0 0,0 0 1 0 0,0 0-1 0 0,0-1 0 0 0,-1 1 1 0 0,1-1-1 0 0,0-1 1 0 0,0 1-1 0 0,0-1 0 0 0,0 1 1 0 0,0-1-1 0 0,6-3 0 0 0,0 1-441 0 0,0-1-1 0 0,-1 0 0 0 0,19-11 0 0 0,5-8-4966 0 0,-12 5-1936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4:19.9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 1 11975 0 0,'0'0'2168'0'0,"0"17"1436"0"0,-1-13-3433 0 0,0 6 273 0 0,0-1 0 0 0,-1 1 1 0 0,-1-1-1 0 0,1 1 0 0 0,-1-1 0 0 0,-1 0 0 0 0,-7 13 0 0 0,6-16-444 0 0,1-1-269 0 0,4-4-1135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4:20.2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13823 0 0,'0'0'5239'0'0,"20"7"-7671"0"0,-19-6 1409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4:20.5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 0 11975 0 0,'0'0'1083'0'0,"-10"25"69"0"0,0 7 1478 0 0,1-6-1289 0 0,2 1 0 0 0,-6 36 0 0 0,13-61-898 0 0,0-1-294 0 0,1 4-133 0 0,8-8-16 0 0,-2-1 108 0 0,1-1 0 0 0,-1 0 1 0 0,0 0-1 0 0,11-12 0 0 0,-13 12 107 0 0,1-1 0 0 0,0 1 1 0 0,0 0-1 0 0,1 1 0 0 0,-1-1 1 0 0,9-3-1 0 0,-11 6-215 0 0,-1 1 0 0 0,1-1 0 0 0,-1 1 0 0 0,1 0 0 0 0,-1 0 0 0 0,1 0 0 0 0,0 0 0 0 0,0 1 0 0 0,-1 0 0 0 0,6-1 0 0 0,-6 2 0 0 0,0 0 0 0 0,-1 0 0 0 0,1 0 0 0 0,0 0 0 0 0,-1 1 0 0 0,1-1 0 0 0,-1 1 0 0 0,1-1 0 0 0,-1 1 0 0 0,0 0 0 0 0,0 0 0 0 0,0 0 0 0 0,4 5 0 0 0,0 0 0 0 0,-1 0 0 0 0,0 1 0 0 0,0 0 0 0 0,0 0 0 0 0,3 10 0 0 0,0-3 0 0 0,-8-15 0 0 0,8 13 17 0 0,0-9-235 0 0,3 1-3783 0 0,-1-3 2467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4:23.6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75 10135 0 0,'0'0'464'0'0,"6"-21"168"0"0,3-3 71 0 0,1-5 10717 0 0,-9 48-11255 0 0,0 1-165 0 0,-1-1 0 0 0,-1 1 0 0 0,0-1 0 0 0,-9 39 0 0 0,1 1 0 0 0,0 91-876 0 0,9-142 48 0 0,-1-4-726 0 0,1 0-4269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4:24.3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126 44 13823 0 0,'0'0'630'0'0,"10"-17"236"0"0,7-8 2118 0 0,-17 24-1960 0 0,13 18 1536 0 0,-7-4-2263 0 0,0 0 1 0 0,-1 0-1 0 0,-1 1 0 0 0,0-1 0 0 0,3 21 1 0 0,5 75-582 0 0,-8-59 416 0 0,-1 15-196 0 0,-3-64-273 0 0,-17-7-1254 0 0,-8-11 1591 0 0,17 10 0 0 0,-1 1 0 0 0,0 0 0 0 0,0 1 0 0 0,-16-7 0 0 0,22 10 0 0 0,-1 1 0 0 0,1 1 0 0 0,-1-1 0 0 0,1 0 0 0 0,-1 1 0 0 0,1 0 0 0 0,-1 0 0 0 0,1 0 0 0 0,-1 0 0 0 0,1 0 0 0 0,-1 1 0 0 0,1-1 0 0 0,0 1 0 0 0,-1 0 0 0 0,1 0 0 0 0,0 1 0 0 0,-1-1 0 0 0,-3 3 0 0 0,3-2 54 0 0,1 1 1 0 0,-1 0-1 0 0,1 0 0 0 0,0 0 1 0 0,0 0-1 0 0,0 0 0 0 0,0 1 0 0 0,0 0 1 0 0,1-1-1 0 0,0 1 0 0 0,-1 0 0 0 0,1 0 1 0 0,-2 6-1 0 0,4-9-24 0 0,-1 1 0 0 0,1-1 0 0 0,-1 1 0 0 0,1-1 0 0 0,-1 1 0 0 0,1-1 0 0 0,0 1 0 0 0,0 0 0 0 0,0-1 0 0 0,0 1 1 0 0,0-1-1 0 0,0 1 0 0 0,0 0 0 0 0,0-1 0 0 0,1 1 0 0 0,-1-1 0 0 0,0 1 0 0 0,1-1 0 0 0,0 1 0 0 0,-1-1 0 0 0,1 0 0 0 0,0 1 0 0 0,0-1 0 0 0,0 1 0 0 0,-1-1 0 0 0,2 0 0 0 0,-1 0 0 0 0,0 0 0 0 0,0 0 1 0 0,0 0-1 0 0,0 0 0 0 0,1 0 0 0 0,-1 0 0 0 0,0 0 0 0 0,1 0 0 0 0,-1-1 0 0 0,1 1 0 0 0,-1 0 0 0 0,1-1 0 0 0,2 1 0 0 0,1 0-93 0 0,1 0 1 0 0,-1-1-1 0 0,1 0 0 0 0,-1 0 1 0 0,1 0-1 0 0,-1-1 0 0 0,1 1 0 0 0,-1-1 1 0 0,1-1-1 0 0,-1 1 0 0 0,0-1 1 0 0,9-3-1 0 0,7-5-2937 0 0,32-20-1 0 0,-48 27 2160 0 0,11-7-1206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4:25.0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0 134 10135 0 0,'0'0'491'0'0,"16"6"74"0"0,-6-4-255 0 0,-1 0-1 0 0,0-1 0 0 0,1 0 0 0 0,0 0 0 0 0,-1-1 1 0 0,1 0-1 0 0,-1-1 0 0 0,1 0 0 0 0,-1-1 0 0 0,1 0 0 0 0,-1 0 1 0 0,0-1-1 0 0,0 0 0 0 0,0-1 0 0 0,0 1 0 0 0,-1-2 1 0 0,1 1-1 0 0,-1-2 0 0 0,14-10 0 0 0,-20 15-268 0 0,-1-1 0 0 0,1 1 0 0 0,0-1 0 0 0,-1 0 0 0 0,1 0 0 0 0,-1 1 0 0 0,0-1 0 0 0,1 0 0 0 0,-1 0 0 0 0,0 0 0 0 0,0-1 0 0 0,0 1 0 0 0,0 0 0 0 0,-1 0 0 0 0,1 0 0 0 0,-1-1 0 0 0,1 1 0 0 0,-1 0-1 0 0,0-1 1 0 0,0 1 0 0 0,0 0 0 0 0,0-1 0 0 0,0 1 0 0 0,0 0 0 0 0,-1-1 0 0 0,1 1 0 0 0,-1 0 0 0 0,0 0 0 0 0,1 0 0 0 0,-1-1 0 0 0,0 1 0 0 0,0 0 0 0 0,-1 0 0 0 0,1 0 0 0 0,0 0 0 0 0,-1 1 0 0 0,1-1 0 0 0,-1 0 0 0 0,1 0 0 0 0,-1 1 0 0 0,0-1 0 0 0,0 1 0 0 0,0 0-1 0 0,0-1 1 0 0,0 1 0 0 0,0 0 0 0 0,0 0 0 0 0,0 0 0 0 0,-4-1 0 0 0,3 2 12 0 0,-1 0 0 0 0,1 1-1 0 0,-1-1 1 0 0,1 1 0 0 0,0-1-1 0 0,-1 1 1 0 0,1 0 0 0 0,0 0-1 0 0,0 0 1 0 0,0 1 0 0 0,0-1-1 0 0,0 1 1 0 0,0 0 0 0 0,0-1-1 0 0,0 1 1 0 0,1 1 0 0 0,-1-1-1 0 0,1 0 1 0 0,-4 5 0 0 0,0-1 71 0 0,1 0 0 0 0,0 0 1 0 0,1 1-1 0 0,-1-1 0 0 0,1 1 1 0 0,1 0-1 0 0,-5 11 0 0 0,5-9-123 0 0,1 0-1 0 0,0 0 1 0 0,0 1-1 0 0,1-1 1 0 0,0 1 0 0 0,1-1-1 0 0,0 1 1 0 0,0 0-1 0 0,4 15 1 0 0,-4-23-3 0 0,1 1 0 0 0,-1 0 0 0 0,1 0 0 0 0,0-1 1 0 0,0 1-1 0 0,0-1 0 0 0,0 1 0 0 0,1-1 0 0 0,-1 1 0 0 0,1-1 1 0 0,-1 0-1 0 0,1 0 0 0 0,0 0 0 0 0,0 0 0 0 0,0 0 0 0 0,0 0 1 0 0,0 0-1 0 0,0 0 0 0 0,1-1 0 0 0,-1 1 0 0 0,0-1 0 0 0,1 0 1 0 0,-1 0-1 0 0,1 0 0 0 0,0 0 0 0 0,-1 0 0 0 0,1 0 0 0 0,0-1 1 0 0,-1 1-1 0 0,1-1 0 0 0,0 0 0 0 0,0 0 0 0 0,0 0 0 0 0,-1 0 1 0 0,1 0-1 0 0,0-1 0 0 0,4-1 0 0 0,1 1-433 0 0,0-2 0 0 0,0 1 0 0 0,0-1 0 0 0,0-1 0 0 0,-1 1 0 0 0,13-9 0 0 0,42-33-4689 0 0,-33 22 2373 0 0,-9 7 343 0 0,27-29-1 0 0,-36 35 2768 0 0,-10 9 141 0 0,0 1-307 0 0,-1 0 0 0 0,1 0 1 0 0,0 0-1 0 0,0 1 0 0 0,0-1 1 0 0,0 0-1 0 0,0 1 0 0 0,0-1 1 0 0,-1 1-1 0 0,1-1 0 0 0,0 1 1 0 0,0-1-1 0 0,-1 1 0 0 0,1-1 1 0 0,0 1-1 0 0,-1 0 0 0 0,1-1 1 0 0,0 1-1 0 0,-1 0 0 0 0,1 0 1 0 0,-1-1-1 0 0,1 1 0 0 0,-1 0 1 0 0,0 0-1 0 0,1 0 0 0 0,-1 0 1 0 0,0 0-1 0 0,0-1 0 0 0,1 1 1 0 0,-1 0-1 0 0,0 0 0 0 0,0 1 1 0 0,4 37 1317 0 0,-3-31-708 0 0,-2-2-315 0 0,1-5-216 0 0,0 1 0 0 0,-1-1 1 0 0,1 0-1 0 0,0 0 0 0 0,0 1 1 0 0,0-1-1 0 0,0 0 0 0 0,0 0 1 0 0,0 0-1 0 0,0 1 1 0 0,1-1-1 0 0,-1 1 0 0 0,1-1-266 0 0,0-1 0 0 0,-1 1 0 0 0,1-1 0 0 0,-1 1 0 0 0,1-1-1 0 0,0 0 1 0 0,-1 0 0 0 0,1 1 0 0 0,0-1 0 0 0,-1 0 0 0 0,1 0 0 0 0,0 1 0 0 0,0-1-1 0 0,-1 0 1 0 0,1 0 0 0 0,0 0 0 0 0,0 0 0 0 0,-1 0 0 0 0,1 0 0 0 0,0-1-1 0 0,-1 1 1 0 0,1 0 0 0 0,0 0 0 0 0,0 0 0 0 0,-1-1 0 0 0,1 1 0 0 0,0 0 0 0 0,-1-1-1 0 0,1 1 1 0 0,-1 0 0 0 0,2-1 0 0 0,13-13-28 0 0,-14 13 28 0 0,40-54-6 0 0,-36 45 0 0 0,1 1 0 0 0,0 0 0 0 0,1 0 0 0 0,0 0 0 0 0,0 1 0 0 0,1 0 0 0 0,0 1 0 0 0,0 0 0 0 0,17-11 0 0 0,-24 17 44 0 0,0 1 0 0 0,0-1 0 0 0,0 1 0 0 0,0 0 0 0 0,0-1 0 0 0,0 1 0 0 0,0 0 0 0 0,0 0 0 0 0,0 0 0 0 0,0-1 0 0 0,0 1 0 0 0,-1 0 0 0 0,1 0 0 0 0,0 1 0 0 0,0-1 0 0 0,0 0 0 0 0,0 0 0 0 0,0 0 0 0 0,0 1 0 0 0,0-1 0 0 0,0 0 0 0 0,0 1 0 0 0,0-1 0 0 0,0 1 0 0 0,-1-1 0 0 0,1 1 0 0 0,0-1 0 0 0,0 1 0 0 0,-1 0 0 0 0,1-1 0 0 0,0 1 0 0 0,-1 0 0 0 0,1 0 0 0 0,0 0 0 0 0,11 27 505 0 0,-12-27-590 0 0,7 24 41 0 0,2 28 0 0 0,1 6 0 0 0,-8-48 90 0 0,0 4-577 0 0,-1-11-3318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4:25.3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13823 0 0,'0'0'1056'0'0,"2"1"-724"0"0,0-1-279 0 0,-1 1-1 0 0,1-1 1 0 0,0 1 0 0 0,0 0-1 0 0,0 0 1 0 0,0 0 0 0 0,-1 0-1 0 0,1 0 1 0 0,0 0-1 0 0,-1 0 1 0 0,1 1 0 0 0,-1-1-1 0 0,0 0 1 0 0,1 1-1 0 0,-1-1 1 0 0,0 1 0 0 0,0 0-1 0 0,0-1 1 0 0,0 1-1 0 0,0 0 1 0 0,1 3 0 0 0,1 1 345 0 0,2 5 90 0 0,0 1 0 0 0,-1 0 1 0 0,-1 0-1 0 0,0 0 0 0 0,2 19 0 0 0,3 10 679 0 0,-4-24-1257 0 0,12 70 1294 0 0,-14-43-2362 0 0,-8-1-3314 0 0,2-29-1668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4:25.7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0 103 10135 0 0,'0'0'464'0'0,"2"-2"-9"0"0,3-7-148 0 0,1 1 1 0 0,0 0-1 0 0,11-11 1 0 0,-11 14 445 0 0,0 0 0 0 0,1 0 0 0 0,-1 0 0 0 0,1 1 0 0 0,0-1 0 0 0,0 2 1 0 0,0-1-1 0 0,14-4 0 0 0,-11 6-618 0 0,-1 0 0 0 0,1 1 1 0 0,0 0-1 0 0,18 1 0 0 0,19-2-4039 0 0,-30 0 1883 0 0,0-1-25 0 0</inkml:trace>
  <inkml:trace contextRef="#ctx0" brushRef="#br0" timeOffset="1">415 32 10135 0 0,'0'0'224'0'0,"-3"7"40"0"0,0 2 16 0 0,-1 5 8 0 0,1-1-288 0 0,-1-1 0 0 0,1-2 0 0 0,0 0 0 0 0,3 2 464 0 0,0-5 552 0 0,-3 4-4328 0 0,3 0-760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56:55.67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259 187 8287 0 0,'0'0'756'0'0,"13"-17"-537"0"0,-2 8 22 0 0,-1 1 0 0 0,1 0 0 0 0,0 1 0 0 0,1 0 1 0 0,0 1-1 0 0,0 0 0 0 0,24-7 0 0 0,-3 0-201 0 0,0-2 28 0 0,102-38 1055 0 0,-115 47-980 0 0,0 0 0 0 0,0 2 0 0 0,0 0-1 0 0,0 2 1 0 0,24-1 0 0 0,-7 4-143 0 0,63 8 0 0 0,-39-1 0 0 0,1-2 0 0 0,0-4 0 0 0,95-8 0 0 0,152-10 0 0 0,-249 17 0 0 0,-1 2 0 0 0,1 3 0 0 0,67 15 0 0 0,-96-15 0 0 0,1-2 0 0 0,0 0 0 0 0,1-3 0 0 0,42-2 0 0 0,128-23 0 0 0,-195 22 0 0 0,2 1 0 0 0,-1-1 0 0 0,0 1 0 0 0,1 1 0 0 0,-1 0 0 0 0,1 0 0 0 0,-1 1 0 0 0,15 3 0 0 0,9 4 0 0 0,-31-7 0 0 0,1 1 0 0 0,-1-1 0 0 0,0 1 0 0 0,0-1 0 0 0,0 1 0 0 0,0 0 0 0 0,0-1 0 0 0,0 1 0 0 0,-1 0 0 0 0,1 0 0 0 0,-1 1 0 0 0,1-1 0 0 0,-1 0 0 0 0,0 0 0 0 0,1 1 0 0 0,-1-1 0 0 0,1 4 0 0 0,-2-5 0 0 0,3 9 0 0 0,1-1 0 0 0,-2 1 0 0 0,0 0 0 0 0,0 0 0 0 0,-1 0 0 0 0,0 1 0 0 0,0-1 0 0 0,-2 18 0 0 0,0 6 0 0 0,0 43 454 0 0,-19 132-1 0 0,-1-24-197 0 0,17-31-186 0 0,5-93 134 0 0,-4 0 0 0 0,-1 0-1 0 0,-19 82 1 0 0,-26 31-204 0 0,41-149 0 0 0,3-9 0 0 0,-1 1 0 0 0,-14 26 0 0 0,-12 6 2032 0 0,31-47-2030 0 0,0 0-1 0 0,0 0 1 0 0,0-1-1 0 0,-1 1 1 0 0,1-1-1 0 0,-1 1 1 0 0,1-1-1 0 0,-1 1 1 0 0,1-1-1 0 0,-4 2 1 0 0,-14 11-3 0 0,5-4 203 0 0,0-1 0 0 0,-1 0-1 0 0,0 0 1 0 0,0-2-1 0 0,-1 0 1 0 0,0 0 0 0 0,0-2-1 0 0,-1 0 1 0 0,1-1 0 0 0,-1 0-1 0 0,-30 1 1 0 0,-15-2 488 0 0,-117-9 1 0 0,158 4-396 0 0,-160-6-295 0 0,-39-4 0 0 0,-21-1 0 0 0,74 6 0 0 0,-427-2 0 0 0,394 15 0 0 0,195-6-3 0 0,-1 0-1 0 0,0 0-1 0 0,0 0 1 0 0,0 0 0 0 0,1-1-1 0 0,-1 0 1 0 0,0 0 0 0 0,0 0-1 0 0,0-1 1 0 0,1 0 0 0 0,-1 0-1 0 0,1-1 1 0 0,-1 1 0 0 0,-6-5-1 0 0,11 6-332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4:26.1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1 251 13823 0 0,'0'0'1496'0'0,"4"-8"-1496"0"0,0 1 936 0 0,5-3 88 0 0,-3 4-928 0 0,2-2-96 0 0,4-1 0 0 0,-2 2-1208 0 0,5-2-1784 0 0,-1 2 1456 0 0</inkml:trace>
  <inkml:trace contextRef="#ctx0" brushRef="#br0" timeOffset="1">291 1 11975 0 0,'0'0'1083'0'0,"1"0"-891"0"0,1 0-93 0 0,0 0 0 0 0,0 0 0 0 0,0 0 0 0 0,0 1 0 0 0,0-1 0 0 0,0 1 0 0 0,0-1 0 0 0,0 1 0 0 0,0 0 0 0 0,-1 0 0 0 0,1-1 0 0 0,0 2 0 0 0,0-1 0 0 0,-1 0 0 0 0,1 0 0 0 0,-1 0 0 0 0,1 1 0 0 0,-1-1 0 0 0,0 1 0 0 0,1-1 0 0 0,-1 1 0 0 0,0-1 0 0 0,0 1 0 0 0,0 0 0 0 0,0 0 0 0 0,1 1 0 0 0,0 5 373 0 0,1-1 0 0 0,-1 1-1 0 0,0 0 1 0 0,1 14 0 0 0,-2-16-463 0 0,11 121 2832 0 0,-11-107-2773 0 0,-2 0 0 0 0,0-1 0 0 0,-1 1-1 0 0,-7 27 1 0 0,-1-1-398 0 0,-8 27-1196 0 0,-2-27-2867 0 0,14-36 2858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4:26.4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4 148 11975 0 0,'-1'-2'77'0'0,"0"-1"0"0"0,1 0-1 0 0,-1 1 1 0 0,1-1-1 0 0,0 0 1 0 0,0 1 0 0 0,0-1-1 0 0,0 0 1 0 0,0 0-1 0 0,0 1 1 0 0,1-1 0 0 0,0 0-1 0 0,-1 1 1 0 0,1-1-1 0 0,0 1 1 0 0,0-1 0 0 0,0 1-1 0 0,1-1 1 0 0,-1 1-1 0 0,0 0 1 0 0,1-1 0 0 0,0 1-1 0 0,-1 0 1 0 0,1 0 0 0 0,3-2-1 0 0,5-6 960 0 0,1 0-1 0 0,1 1 1 0 0,16-11-1 0 0,-27 19-853 0 0,6-3 173 0 0,0 0-1 0 0,0 0 0 0 0,0 1 1 0 0,1 0-1 0 0,-1 0 0 0 0,1 1 1 0 0,-1 0-1 0 0,1 0 0 0 0,11-1 1 0 0,-7 3-1727 0 0,0-1 0 0 0,0 1 0 0 0,13 2 0 0 0,-14 0-4768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4:26.8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 0 10135 0 0,'0'0'1962'0'0,"-7"9"22"0"0,4-5-1680 0 0,-1 0 0 0 0,1-1 0 0 0,0 1 0 0 0,1 1 0 0 0,-1-1 1 0 0,1 0-1 0 0,0 0 0 0 0,0 1 0 0 0,0 0 0 0 0,0-1 0 0 0,1 1 0 0 0,0 0 1 0 0,0 0-1 0 0,0-1 0 0 0,1 1 0 0 0,-1 7 0 0 0,2 2-241 0 0,0-1-1 0 0,7 25 0 0 0,-7-33-64 0 0,1 1 1 0 0,0-1-1 0 0,0 0 0 0 0,1 0 0 0 0,-1 0 0 0 0,1-1 0 0 0,6 8 0 0 0,-8-10 2 0 0,0-1 0 0 0,0 0 0 0 0,0 0 0 0 0,1 0 0 0 0,-1 0 0 0 0,0 0 0 0 0,1 0 0 0 0,-1 0 0 0 0,0 0 0 0 0,1 0 0 0 0,-1-1 0 0 0,1 1 0 0 0,0 0 0 0 0,-1-1 0 0 0,1 0 0 0 0,-1 1 0 0 0,1-1 0 0 0,0 0 0 0 0,-1 0 0 0 0,1 0 0 0 0,0 0 0 0 0,-1 0 0 0 0,1 0 0 0 0,0 0 0 0 0,-1 0 0 0 0,4-2 0 0 0,-1 2 0 0 0,0-1 0 0 0,-1 0 0 0 0,1-1 0 0 0,0 1 0 0 0,-1-1 0 0 0,1 1 0 0 0,-1-1 0 0 0,1 0 0 0 0,-1 0 0 0 0,0 0 0 0 0,0-1 0 0 0,0 1 0 0 0,5-7 0 0 0,3-3 601 0 0,17-26 1 0 0,-6 8 227 0 0,-10 13-812 0 0,-9 11-17 0 0,1 1 0 0 0,-1 0 0 0 0,1 1 0 0 0,0-1-1 0 0,7-6 1 0 0,-3 5 0 0 0,0 3 0 0 0,-7 3 0 0 0,-1 0 0 0 0,1 0 0 0 0,0 0 0 0 0,0 0 0 0 0,-1 0 0 0 0,1 0 0 0 0,0 0 0 0 0,0 0 0 0 0,-1 0 0 0 0,1 0 0 0 0,0 0 0 0 0,-1 1 0 0 0,1-1 0 0 0,0 0 0 0 0,0 1 0 0 0,-1-1 0 0 0,1 0 0 0 0,0 1 0 0 0,-1-1 0 0 0,1 1 0 0 0,-1-1 0 0 0,1 1 0 0 0,-1-1 0 0 0,1 1 0 0 0,-1-1 0 0 0,1 2 0 0 0,1 0 0 0 0,13 7 286 0 0,-1 2 0 0 0,0-1 0 0 0,-1 2 0 0 0,0 0 0 0 0,17 21 0 0 0,-24-25-258 0 0,0 0 0 0 0,-1 0-1 0 0,-1 1 1 0 0,1-1 0 0 0,-1 1-1 0 0,-1 0 1 0 0,0 1 0 0 0,0-1-1 0 0,0 1 1 0 0,-1-1-1 0 0,1 16 1 0 0,-2-5 87 0 0,-1 0 1 0 0,-1-1-1 0 0,0 1 0 0 0,-2 0 0 0 0,-6 28 0 0 0,6-36 28 0 0,-1 1 0 0 0,-1-1 0 0 0,1 0 0 0 0,-2 0 0 0 0,0 0 0 0 0,0-1-1 0 0,-1 1 1 0 0,-1-2 0 0 0,-10 13 0 0 0,8-13 22 0 0,-1-1-1 0 0,0-1 1 0 0,-1 0 0 0 0,0-1-1 0 0,0 0 1 0 0,-1 0 0 0 0,0-2-1 0 0,0 1 1 0 0,0-2 0 0 0,0 0-1 0 0,-29 5 1 0 0,37-8-515 0 0,0 0 0 0 0,-1-1-1 0 0,1 0 1 0 0,-1 0 0 0 0,0 0 0 0 0,1-1 0 0 0,-1 0-1 0 0,1 0 1 0 0,0 0 0 0 0,-1 0 0 0 0,-9-5-1 0 0,-1-2-1182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4:28.7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64 100 8287 0 0,'1'-4'182'0'0,"5"-13"467"0"0,12-27 0 0 0,-15 39 213 0 0,0 0 1 0 0,0 0-1 0 0,1 0 1 0 0,8-9 2047 0 0,0 23-1686 0 0,-9-3-1104 0 0,-1 0-1 0 0,0 0 0 0 0,0 1 1 0 0,0-1-1 0 0,-1 1 0 0 0,0-1 1 0 0,1 13-1 0 0,-4 52 978 0 0,1-49-1093 0 0,-33 514 12 0 0,12-257-16 0 0,-28 370 0 0 0,25-217 0 0 0,23-388 0 0 0,-1 0 0 0 0,1 1 0 0 0,3-1 0 0 0,1 1 0 0 0,10 46 0 0 0,-9-80 0 0 0,-3-11-31 0 0,0 0 0 0 0,0 1 0 0 0,0-1 0 0 0,0 0 0 0 0,0 0 0 0 0,0 1 0 0 0,0-1 0 0 0,0 0 0 0 0,0 0 0 0 0,0 1 0 0 0,0-1 0 0 0,0 0 0 0 0,0 0 0 0 0,0 1 0 0 0,1-1 0 0 0,-1 0 0 0 0,0 0 0 0 0,0 0 0 0 0,0 1 0 0 0,0-1 0 0 0,1 0 0 0 0,-1 0 0 0 0,0 0 0 0 0,0 1 0 0 0,0-1 0 0 0,1 0 0 0 0,-1 0 0 0 0,0 0 0 0 0,0 0 0 0 0,0 0 0 0 0,1 0 0 0 0,-1 0 0 0 0,0 0 0 0 0,0 1 0 0 0,1-1 0 0 0,-1 0 0 0 0,0 0 0 0 0,1 0 0 0 0,-1 0 0 0 0,0 0 0 0 0,0 0 0 0 0,1 0 0 0 0,-1-1 0 0 0,0 1 0 0 0,0 0 0 0 0,1 0 0 0 0,-1 0 0 0 0,0 0 0 0 0,0 0 0 0 0,0 0 0 0 0,1 0 0 0 0,-1 0 0 0 0,0-1 0 0 0,0 1 0 0 0,0 0 0 0 0,1 0 0 0 0,5-11-1642 0 0,-6 11 1525 0 0,7-21-1874 0 0,-2-9-24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4:29.7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0 132 10135 0 0,'0'0'231'0'0,"13"-13"546"0"0,22-6 246 0 0,0 2-1 0 0,1 2 0 0 0,0 1 1 0 0,65-15-1 0 0,-65 21-533 0 0,1 1 0 0 0,0 2 1 0 0,1 2-1 0 0,-1 2 0 0 0,0 1 0 0 0,53 6 0 0 0,222 52-934 0 0,-111-16 634 0 0,-30-13-189 0 0,325 11 0 0 0,-179-36-72 0 0,104-1 1584 0 0,-117-14-904 0 0,-140 10-608 0 0,257 8 0 0 0,-314 1 0 0 0,116-7 0 0 0,-57-1 0 0 0,81 30 0 0 0,-67-2 0 0 0,-151-24-58 0 0,-22-3 234 0 0,0-1-1 0 0,0 1 1 0 0,0 0-1 0 0,0 1 1 0 0,0 0-1 0 0,-1 0 1 0 0,1 0-1 0 0,0 1 1 0 0,-1 0-1 0 0,0 0 1 0 0,8 6-1 0 0,-10-6-175 0 0,-3-3 0 0 0,0 1 0 0 0,-1-1 0 0 0,1 0 0 0 0,-1 1 0 0 0,1-1 0 0 0,0 1 0 0 0,-1-1 0 0 0,1 1 0 0 0,-1-1 0 0 0,1 1 0 0 0,-1-1 0 0 0,0 1 0 0 0,1 0 0 0 0,-1-1 0 0 0,1 1 0 0 0,-1 0 0 0 0,0-1 0 0 0,0 1 0 0 0,1 0 0 0 0,-1-1 0 0 0,0 1 0 0 0,0 0 0 0 0,0 0 0 0 0,0-1 0 0 0,0 1 0 0 0,0 1 0 0 0,1 2 0 0 0,-1-1 17 0 0,0 0-1 0 0,0 0 1 0 0,0 0-1 0 0,0-1 1 0 0,-1 1-1 0 0,1 0 1 0 0,-1 0-1 0 0,1-1 1 0 0,-1 1 0 0 0,0 0-1 0 0,0-1 1 0 0,0 1-1 0 0,-1-1 1 0 0,1 1-1 0 0,-4 3 1 0 0,4-4 161 0 0,0-1-112 0 0,-7 13 124 0 0,0 0 0 0 0,1 1-1 0 0,0-1 1 0 0,1 1-1 0 0,-7 27 1 0 0,-20 117-1880 0 0,-25 135 1789 0 0,-47 561-99 0 0,72-532 0 0 0,18-245-390 0 0,-37 118-1 0 0,49-188 241 0 0,-36 130-2030 0 0,-12 41-4470 0 0,36-138 4603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5:01.3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82 10135 0 0,'0'0'464'0'0,"6"-10"151"0"0,-3 5-363 0 0,-1 0-1 0 0,1 0 1 0 0,0 0 0 0 0,0 1-1 0 0,0-1 1 0 0,1 1-1 0 0,-1 0 1 0 0,1 0 0 0 0,0 0-1 0 0,0 1 1 0 0,1-1 0 0 0,-1 1-1 0 0,1 0 1 0 0,0 0-1 0 0,0 0 1 0 0,0 1 0 0 0,8-3 2469 0 0,-12 6-2490 0 0,0 0 1 0 0,0 1 0 0 0,-1-1-1 0 0,1 0 1 0 0,0 1 0 0 0,-1-1-1 0 0,1 1 1 0 0,-1-1-1 0 0,0 1 1 0 0,1-1 0 0 0,-1 1-1 0 0,0-1 1 0 0,0 1 0 0 0,0-1-1 0 0,0 3 1 0 0,-4 25 845 0 0,3-22-726 0 0,-42 176 546 0 0,29-134-566 0 0,2 1-1 0 0,2 1 1 0 0,-5 65 0 0 0,15-110-387 0 0,0 1-1 0 0,0-1 1 0 0,0 1 0 0 0,1-1-1 0 0,0 0 1 0 0,1 1-1 0 0,-1-1 1 0 0,1 0 0 0 0,6 12-1 0 0,-7-16 31 0 0,0 0-1 0 0,0 0 1 0 0,1 0-1 0 0,-1 0 1 0 0,1 0-1 0 0,-1-1 1 0 0,1 1 0 0 0,0-1-1 0 0,-1 1 1 0 0,1-1-1 0 0,0 0 1 0 0,0 1-1 0 0,0-1 1 0 0,0 0-1 0 0,1 0 1 0 0,-1 0-1 0 0,0-1 1 0 0,0 1 0 0 0,0-1-1 0 0,1 1 1 0 0,-1-1-1 0 0,0 0 1 0 0,1 1-1 0 0,-1-1 1 0 0,0 0-1 0 0,1-1 1 0 0,-1 1 0 0 0,0 0-1 0 0,0-1 1 0 0,4 0-1 0 0,1-1-124 0 0,0 0 0 0 0,-1-1 0 0 0,1 0 0 0 0,-1 0 0 0 0,0 0 0 0 0,0-1 0 0 0,0 1 1 0 0,0-2-1 0 0,-1 1 0 0 0,7-6 0 0 0,12-17-4111 0 0,-13 12-2560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5:01.7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50 11975 0 0,'0'0'902'0'0,"15"-14"-492"0"0,-11 10-266 0 0,0 1 0 0 0,0-1 0 0 0,0 1 0 0 0,1 0 1 0 0,0 0-1 0 0,-1 1 0 0 0,1 0 0 0 0,0-1 0 0 0,0 2 0 0 0,0-1 0 0 0,0 0 0 0 0,1 1 0 0 0,-1 0 0 0 0,9 0 0 0 0,4 0 851 0 0,1 2-1 0 0,-1 0 1 0 0,18 4 0 0 0,-19-3-314 0 0,1 0 1 0 0,33 0-1 0 0,-16-4-2110 0 0,-16 1-5718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5:03.0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1 172 13823 0 0,'0'0'675'0'0,"9"20"162"0"0,-7-18-712 0 0,0 1 1 0 0,0-1-1 0 0,0 0 0 0 0,1 0 0 0 0,-1-1 0 0 0,1 1 0 0 0,0 0 0 0 0,-1-1 0 0 0,1 1 1 0 0,0-1-1 0 0,0 0 0 0 0,0 0 0 0 0,0 0 0 0 0,0-1 0 0 0,0 1 0 0 0,5 0 0 0 0,-2-1 38 0 0,0 0-1 0 0,1-1 1 0 0,-1 1 0 0 0,0-2-1 0 0,0 1 1 0 0,-1 0-1 0 0,1-1 1 0 0,6-3-1 0 0,5-2-62 0 0,-1-2-1 0 0,0 0 1 0 0,0-1 0 0 0,23-20-1 0 0,-33 26-99 0 0,-1-1 0 0 0,0 1 0 0 0,0-1 0 0 0,0 0 0 0 0,-1 0 0 0 0,1-1 0 0 0,-1 0 0 0 0,-1 1 0 0 0,1-1 0 0 0,-1 0 0 0 0,0-1 0 0 0,0 1 0 0 0,-1-1 0 0 0,0 1 0 0 0,0-1 0 0 0,1-7 0 0 0,-3 13 41 0 0,1 0 0 0 0,-1-1-1 0 0,0 1 1 0 0,0 0 0 0 0,0 0-1 0 0,0 0 1 0 0,0 0 0 0 0,0-1-1 0 0,0 1 1 0 0,0 0 0 0 0,0 0 0 0 0,-1 0-1 0 0,1 0 1 0 0,0-1 0 0 0,-1 1-1 0 0,1 0 1 0 0,-1 0 0 0 0,1 0-1 0 0,-1 0 1 0 0,0 0 0 0 0,1 0-1 0 0,-1 0 1 0 0,0 0 0 0 0,0 0 0 0 0,1 1-1 0 0,-1-1 1 0 0,0 0 0 0 0,0 0-1 0 0,0 1 1 0 0,0-1 0 0 0,0 1-1 0 0,0-1 1 0 0,0 1 0 0 0,0-1-1 0 0,-1 1 1 0 0,1-1 0 0 0,-1 1 0 0 0,-1 0 11 0 0,0 0 0 0 0,0 0 0 0 0,0 0 0 0 0,0 0 0 0 0,0 1 0 0 0,0-1 1 0 0,0 1-1 0 0,0 0 0 0 0,0 0 0 0 0,-3 1 0 0 0,0 1 88 0 0,1 0 0 0 0,-1 0 0 0 0,1 1 0 0 0,0 0 0 0 0,0-1 0 0 0,1 2 0 0 0,-1-1 0 0 0,1 0 0 0 0,0 1 0 0 0,0 0 0 0 0,0 0 0 0 0,1 0 0 0 0,0 0 0 0 0,-4 9 0 0 0,5-9-147 0 0,0-1 1 0 0,1 1-1 0 0,-1 0 1 0 0,1 0-1 0 0,0 0 1 0 0,1-1-1 0 0,-1 1 1 0 0,1 0-1 0 0,0 0 1 0 0,0 0-1 0 0,0 0 1 0 0,1 0-1 0 0,0 0 1 0 0,0 0-1 0 0,0-1 1 0 0,1 1-1 0 0,-1 0 1 0 0,5 8-1 0 0,-4-10 16 0 0,-1-1 0 0 0,1 1 0 0 0,-1-1 0 0 0,1 1 0 0 0,0-1 0 0 0,0 0 0 0 0,1 1 0 0 0,-1-1 0 0 0,0 0 0 0 0,1 0 0 0 0,-1-1 0 0 0,1 1 0 0 0,-1 0 0 0 0,1-1 1 0 0,0 0-1 0 0,0 1 0 0 0,0-1 0 0 0,0 0 0 0 0,0-1 0 0 0,0 1 0 0 0,0 0 0 0 0,0-1 0 0 0,0 0 0 0 0,0 0 0 0 0,0 1 0 0 0,0-2 0 0 0,0 1 0 0 0,0 0 0 0 0,0-1 0 0 0,0 1 0 0 0,0-1 0 0 0,0 0 0 0 0,4-2 0 0 0,8-3-799 0 0,0-1 0 0 0,0 0 0 0 0,0-1 1 0 0,22-18-1 0 0,-33 24 230 0 0,21-17-3932 0 0,33-32 1 0 0,-9 2 1527 0 0,-25 22 8452 0 0,-26 107 1179 0 0,1 1-4721 0 0,1-73-1928 0 0,0 1 0 0 0,1-1 0 0 0,3 16 0 0 0,-3-23 841 0 0,14 0 242 0 0,-12-2-1099 0 0,0 0-1 0 0,-1-1 0 0 0,1 1 1 0 0,-1 0-1 0 0,1-1 1 0 0,-1 0-1 0 0,1 1 1 0 0,-1-1-1 0 0,0 0 1 0 0,0 0-1 0 0,2-3 0 0 0,22-29-3 0 0,-10 12 3 0 0,-8 12-1 0 0,0-1 0 0 0,1 1 0 0 0,13-12 0 0 0,-21 21 0 0 0,1-1 0 0 0,0 1 0 0 0,-1-1 0 0 0,1 1 0 0 0,0 0 0 0 0,0-1 0 0 0,0 1 0 0 0,0 0 0 0 0,0 0 0 0 0,0 0 0 0 0,1 1 0 0 0,-1-1 0 0 0,0 1 0 0 0,0-1 0 0 0,0 1 0 0 0,1 0 0 0 0,-1-1 0 0 0,0 1 0 0 0,1 0 0 0 0,2 1 0 0 0,-3-1 0 0 0,-1 1 0 0 0,0-1 0 0 0,0 1 0 0 0,0 0 0 0 0,1 0 0 0 0,-1-1 0 0 0,0 1 0 0 0,0 0 0 0 0,0 0 0 0 0,0 0 0 0 0,0 0 0 0 0,-1 0 0 0 0,1 0 0 0 0,0 0 0 0 0,0 0 0 0 0,-1 0 0 0 0,1 0 0 0 0,0 1 0 0 0,-1-1 0 0 0,1 0 0 0 0,0 3 0 0 0,3 26 0 0 0,-4-25 0 0 0,3 48 1883 0 0,-1-48-1734 0 0,-1-4-148 0 0,-1-1-1 0 0,1 0 1 0 0,-1 1-1 0 0,1-1 0 0 0,-1 0 1 0 0,1 0-1 0 0,-1 1 1 0 0,1-1-1 0 0,-1 0 1 0 0,1 0-1 0 0,-1 0 1 0 0,1 0-1 0 0,-1 1 1 0 0,1-1-1 0 0,-1 0 1 0 0,1 0-1 0 0,0 0 1 0 0,-1 0-1 0 0,1-1 1 0 0,-1 1-1 0 0,1 0 0 0 0,-1 0 1 0 0,1 0-1 0 0,-1 0 1 0 0,1 0-1 0 0,-1-1 1 0 0,1 1-1 0 0,-1 0 1 0 0,1 0-1 0 0,-1-1 1 0 0,1 1-1 0 0,-1 0 1 0 0,2-2-1 0 0,4-2 0 0 0,0-1 0 0 0,-1 0 0 0 0,1 0 0 0 0,-1 0 0 0 0,0-1 0 0 0,0 1 0 0 0,0-1 0 0 0,6-13 0 0 0,-5 10 0 0 0,0 1 0 0 0,0 0 0 0 0,14-14 0 0 0,-20 21 0 0 0,1 0 0 0 0,0 0 0 0 0,0 1 0 0 0,0-1 0 0 0,0 0 0 0 0,0 1 0 0 0,0-1 0 0 0,0 1 0 0 0,0-1 0 0 0,0 1 0 0 0,0 0 0 0 0,0 0 0 0 0,0-1 0 0 0,1 1 0 0 0,-1 0 0 0 0,0 0 0 0 0,0 0 0 0 0,0 0 0 0 0,0 0 0 0 0,0 0 0 0 0,1 0 0 0 0,-1 0 0 0 0,0 1 0 0 0,0-1 0 0 0,0 0 0 0 0,0 1 0 0 0,0-1 0 0 0,2 2 0 0 0,0 0 0 0 0,0 0 0 0 0,0 0 0 0 0,0 1 0 0 0,0-1 0 0 0,-1 1 0 0 0,3 3 0 0 0,-3-4 0 0 0,34 46-160 0 0,-27-35-63 0 0,0 0 0 0 0,17 17 0 0 0,-26-29-38 0 0,1 0 0 0 0,0-1 0 0 0,0 1-1 0 0,0 0 1 0 0,0-1 0 0 0,0 1 0 0 0,0-1 0 0 0,0 1 0 0 0,0-1 0 0 0,0 1 0 0 0,0-1 0 0 0,0 0 0 0 0,0 1 0 0 0,0-1 0 0 0,0 0-1 0 0,0 0 1 0 0,0 0 0 0 0,1 0 0 0 0,-1 0 0 0 0,0 0 0 0 0,0 0 0 0 0,0 0 0 0 0,0-1 0 0 0,0 1 0 0 0,0 0 0 0 0,0-1 0 0 0,0 1-1 0 0,0 0 1 0 0,0-1 0 0 0,0 0 0 0 0,0 1 0 0 0,0-1 0 0 0,0 1 0 0 0,0-1 0 0 0,0 0 0 0 0,0 0 0 0 0,-1 1 0 0 0,2-3 0 0 0,4-4-350 0 0,0 0 1 0 0,0-1 0 0 0,8-14 0 0 0,-7 11-114 0 0,3-6 116 0 0,-7 11 643 0 0,1 0 0 0 0,0-1 1 0 0,0 2-1 0 0,0-1 1 0 0,1 1-1 0 0,-1-1 1 0 0,10-6-1 0 0,-13 11 79 0 0,0 0 0 0 0,0 0 0 0 0,-1 1 0 0 0,1-1 0 0 0,0 0 0 0 0,0 1 0 0 0,1-1 0 0 0,-1 1 0 0 0,0-1 0 0 0,0 1 0 0 0,0-1 0 0 0,0 1 0 0 0,0 0 0 0 0,0 0 0 0 0,1-1 0 0 0,-1 1 0 0 0,0 0 0 0 0,0 0 0 0 0,0 0 0 0 0,0 0 0 0 0,1 1 0 0 0,-1-1 0 0 0,0 0 0 0 0,0 0 0 0 0,0 1 0 0 0,0-1 0 0 0,0 1 0 0 0,1-1 0 0 0,-1 1 0 0 0,0-1 0 0 0,0 1 0 0 0,0 0 0 0 0,0-1 0 0 0,-1 1 0 0 0,1 0-1 0 0,0 0 1 0 0,0 0 0 0 0,0-1 0 0 0,-1 1 0 0 0,2 2 0 0 0,0 0 142 0 0,0 1-1 0 0,0 0 1 0 0,0 0-1 0 0,0 0 1 0 0,-1 1-1 0 0,0-1 1 0 0,1 6-1 0 0,3 26 558 0 0,-1 0 0 0 0,-2 0-1 0 0,-2 0 1 0 0,-5 45 0 0 0,2-52-535 0 0,-2-2 1 0 0,-1 1 0 0 0,-1 0 0 0 0,-1-1-1 0 0,-23 50 1 0 0,-1-26-279 0 0,32-51 0 0 0,0 0 0 0 0,0 1 0 0 0,0-1 0 0 0,0 0 0 0 0,0 0 0 0 0,0 0 0 0 0,0 0 0 0 0,0 1 0 0 0,-1-1 0 0 0,1 0 0 0 0,0 0 0 0 0,0 0 0 0 0,0 0 0 0 0,0 1 0 0 0,0-1 0 0 0,0 0 0 0 0,-1 0 0 0 0,1 0 0 0 0,0 0 0 0 0,0 0 0 0 0,0 0 0 0 0,0 0 0 0 0,-1 0 0 0 0,1 0 0 0 0,0 0 0 0 0,0 1 0 0 0,0-1 0 0 0,-1 0 0 0 0,1 0 0 0 0,0 0 0 0 0,0 0 0 0 0,0 0 0 0 0,-1 0 0 0 0,1 0 0 0 0,0 0 0 0 0,0-1 0 0 0,0 1 0 0 0,0 0 0 0 0,-1 0 0 0 0,1 0 0 0 0,0 0 0 0 0,0 0 0 0 0,0 0 0 0 0,-1 0 0 0 0,1 0 0 0 0,0 0 0 0 0,0 0 0 0 0,0-1 0 0 0,0 1 0 0 0,0 0 0 0 0,-1 0 0 0 0,1 0 0 0 0,0 0 0 0 0,0-1 0 0 0,0 1 0 0 0,0 0 0 0 0,0 0 0 0 0,0 0 0 0 0,0 0 0 0 0,0-1 0 0 0,0 1 0 0 0,0 0 0 0 0,0 0 0 0 0,0 0 0 0 0,0-1 0 0 0,-4-11 0 0 0,4 12 0 0 0,-1-14 0 0 0,0-1 0 0 0,0 1 0 0 0,2 0 0 0 0,0-1 0 0 0,0 1 0 0 0,1 0 0 0 0,6-19 0 0 0,35-97 0 0 0,-35 111 0 0 0,2-8 0 0 0,2 1 0 0 0,1 1 0 0 0,0 1 0 0 0,25-34 0 0 0,-26 43 0 0 0,1 0 0 0 0,-1 1 0 0 0,2 0 0 0 0,0 1 0 0 0,1 1 0 0 0,0 0 0 0 0,24-13 0 0 0,-32 21 114 0 0,1 1 0 0 0,-1 0-1 0 0,1 0 1 0 0,0 1 0 0 0,0 0 0 0 0,0 0 0 0 0,0 1-1 0 0,15-1 1 0 0,-19 2-57 0 0,1-1 0 0 0,-1 2 0 0 0,1-1 0 0 0,-1 0 0 0 0,0 1-1 0 0,1 0 1 0 0,-1 0 0 0 0,0 0 0 0 0,0 1 0 0 0,0-1 0 0 0,0 1 0 0 0,0 0 0 0 0,0 0 0 0 0,0 0-1 0 0,0 1 1 0 0,-1 0 0 0 0,6 4 0 0 0,-8-5-54 0 0,0-1 1 0 0,0 1-1 0 0,-1-1 0 0 0,1 1 0 0 0,-1-1 1 0 0,1 1-1 0 0,-1 0 0 0 0,1-1 0 0 0,-1 1 0 0 0,0 0 1 0 0,0 0-1 0 0,0-1 0 0 0,0 1 0 0 0,0 0 1 0 0,0-1-1 0 0,0 1 0 0 0,0 0 0 0 0,-1-1 1 0 0,1 1-1 0 0,-1 0 0 0 0,1-1 0 0 0,-1 1 1 0 0,0-1-1 0 0,0 1 0 0 0,0-1 0 0 0,1 1 0 0 0,-3 2 1 0 0,-4 5 92 0 0,0 0 0 0 0,-15 16 1 0 0,18-21-34 0 0,-2 2 190 0 0,1 0 0 0 0,-1-1 0 0 0,-1 0 1 0 0,1-1-1 0 0,-1 1 0 0 0,0-1 0 0 0,-14 7 0 0 0,18-10-424 0 0,1 0 0 0 0,-1 0 0 0 0,1-1 0 0 0,-1 1-1 0 0,0 0 1 0 0,1-1 0 0 0,-1 0 0 0 0,0 0-1 0 0,1 1 1 0 0,-1-1 0 0 0,0-1 0 0 0,1 1 0 0 0,-1 0-1 0 0,0-1 1 0 0,1 1 0 0 0,-1-1 0 0 0,0 0-1 0 0,1 0 1 0 0,-1 0 0 0 0,1 0 0 0 0,0-1 0 0 0,-1 1-1 0 0,1 0 1 0 0,0-1 0 0 0,0 0 0 0 0,-4-3-1 0 0,-2-5-1361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5:03.7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74 6 8287 0 0,'0'0'2612'0'0,"12"-6"8331"0"0,-3 25-10636 0 0,0 0 0 0 0,-2 0 0 0 0,0 1 0 0 0,-1-1 0 0 0,3 23 0 0 0,12 102 858 0 0,-20-140-1055 0 0,0 13 24 0 0,-1 0 0 0 0,0 0 0 0 0,-4 21 0 0 0,1 0-62 0 0,-31 403-72 0 0,30-378 0 0 0,-6 87 0 0 0,-32 156 0 0 0,37-271-783 0 0,-2 57 0 0 0,5-57-150 0 0,-9 60 0 0 0,5-67 112 0 0,2-7-1662 0 0,-9 29 1 0 0,2-20-3660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5:20.7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181 174 6447 0 0,'0'0'586'0'0,"-1"0"-486"0"0,-2 0-43 0 0,1 0 0 0 0,0-1 0 0 0,0 1 0 0 0,0-1 0 0 0,0 1 0 0 0,0-1 0 0 0,0 0 0 0 0,0 0 0 0 0,0 0 0 0 0,0 0 0 0 0,0 0 0 0 0,0-1 0 0 0,1 1 0 0 0,-1 0 0 0 0,0-1 1 0 0,1 0-1 0 0,-1 1 0 0 0,1-1 0 0 0,0 0 0 0 0,-1 1 0 0 0,1-1 0 0 0,0 0 0 0 0,-1-3 0 0 0,0 0-661 0 0,1 0 0 0 0,0-1 0 0 0,0 1 0 0 0,1 0 1 0 0,-1-1-1 0 0,2-9 0 0 0,-1 5 40 0 0,1 8 519 0 0,-1-1 0 0 0,1 1 0 0 0,0-1 0 0 0,0 1 0 0 0,0 0 0 0 0,1 0-1 0 0,-1 0 1 0 0,3-4 0 0 0,4-4 2629 0 0,-3 5-2277 0 0,0 1 0 0 0,0 0 0 0 0,0 0 0 0 0,0 0 0 0 0,1 1 0 0 0,-1 0 0 0 0,1 0 0 0 0,0 1 0 0 0,8-3 0 0 0,13-7 360 0 0,-26 11-179 0 0,10 0 5776 0 0,-17 3-2991 0 0,-5 2-4117 0 0,-21 13 2176 0 0,-43 31 0 0 0,54-34-1086 0 0,5-3 271 0 0,0 1 0 0 0,-27 25-1 0 0,40-34-503 0 0,0 0 0 0 0,0 0-1 0 0,0 0 1 0 0,1 1-1 0 0,-1-1 1 0 0,1 1 0 0 0,0 0-1 0 0,0-1 1 0 0,0 1-1 0 0,1 0 1 0 0,-1 0-1 0 0,1 0 1 0 0,0 1 0 0 0,0-1-1 0 0,1 0 1 0 0,-1 0-1 0 0,1 0 1 0 0,0 1 0 0 0,0 3-1 0 0,0-5-12 0 0,1-1 0 0 0,0 0 0 0 0,-1 1 0 0 0,1-1 0 0 0,0 0 0 0 0,0 0 0 0 0,1 0 0 0 0,-1 0 0 0 0,0 0 0 0 0,1 0 0 0 0,-1 0 0 0 0,1 0 0 0 0,-1-1 0 0 0,3 3 0 0 0,30 20 0 0 0,-6-5 0 0 0,-16-8 0 0 0,0-3 0 0 0,-2 1 0 0 0,1 1 0 0 0,-1 0 0 0 0,-1 1 0 0 0,10 13 0 0 0,-17-21 0 0 0,0 1 0 0 0,0-1 0 0 0,0 0 0 0 0,-1 1 0 0 0,0-1 0 0 0,0 1 0 0 0,0-1 0 0 0,0 1 0 0 0,0-1 0 0 0,-1 1 0 0 0,1 0 0 0 0,-1 0 0 0 0,0-1 0 0 0,0 1 0 0 0,0 0 0 0 0,-1-1 0 0 0,0 1 0 0 0,1 0 0 0 0,-1-1 0 0 0,0 1 0 0 0,-1-1 0 0 0,1 1 0 0 0,0-1 0 0 0,-1 0 0 0 0,-3 5 0 0 0,-24 33 0 0 0,27-38 0 0 0,-1 0 0 0 0,0-1 0 0 0,0 1 0 0 0,0 0 0 0 0,0-1 0 0 0,0 0 0 0 0,-1 0 0 0 0,1 0 0 0 0,-1 0 0 0 0,-5 2 0 0 0,1-3 0 0 0,-1-2-64 0 0,8 1-23 0 0,1 0 1 0 0,-1 0-1 0 0,1 0 0 0 0,-1 0 1 0 0,1 0-1 0 0,-1-1 0 0 0,1 1 0 0 0,-1 0 1 0 0,1 0-1 0 0,-1-1 0 0 0,1 1 0 0 0,0 0 1 0 0,-1-1-1 0 0,1 1 0 0 0,-1-1 1 0 0,1 1-1 0 0,0 0 0 0 0,-1-1 0 0 0,1 1 1 0 0,0-1-1 0 0,0 1 0 0 0,-1-1 0 0 0,1 1 1 0 0,0-1-1 0 0,0 1 0 0 0,0-1 1 0 0,-1 1-1 0 0,1-1 0 0 0,0 1 0 0 0,0-1 1 0 0,0 1-1 0 0,0-1 0 0 0,0 0 0 0 0,0 1 1 0 0,0-1-1 0 0,5-18-4384 0 0,0 12 2424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59:50.27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11 4607 0 0,'0'0'208'0'0,"1"-1"-9"0"0,2-8 5410 0 0,-1 9-5166 0 0,7 0-294 0 0,-8 0-136 0 0,0 0 0 0 0,-1 0-1 0 0,1 0 1 0 0,0 0-1 0 0,0 0 1 0 0,-1 0 0 0 0,1 0-1 0 0,0 0 1 0 0,-1 1-1 0 0,1-1 1 0 0,0 0 0 0 0,-1 0-1 0 0,1 1 1 0 0,-1-1-1 0 0,1 0 1 0 0,0 1-1 0 0,-1-1 1 0 0,1 1 0 0 0,-1-1-1 0 0,1 1 1 0 0,-1-1-1 0 0,1 1 1 0 0,-1-1 0 0 0,0 1-1 0 0,1-1 1 0 0,-1 1-1 0 0,0-1 1 0 0,1 1 0 0 0,-1 1-1 0 0,1-1 69 0 0,1 3 11 0 0,0 0 0 0 0,0 1 0 0 0,0-1-1 0 0,0 0 1 0 0,-1 1 0 0 0,0-1 0 0 0,0 1 0 0 0,0 0 0 0 0,1 6 0 0 0,1 49 594 0 0,-5-43-934 0 0,0-1 0 0 0,-1 0 0 0 0,0 0 0 0 0,-1 0 0 0 0,-8 20 0 0 0,-5 19-256 0 0,13-29-506 0 0,4-22 580 0 0,-1-2-82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5:21.1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0 112 8287 0 0,'0'0'382'0'0,"28"6"279"0"0,-18-5 75 0 0,0 0 0 0 0,1 0 0 0 0,-1 0 0 0 0,0-1 0 0 0,0-1 0 0 0,1 0 1 0 0,-1-1-1 0 0,0 1 0 0 0,12-5 0 0 0,-18 5-705 0 0,1-1 0 0 0,0 0 0 0 0,-1 0 0 0 0,1 0 0 0 0,-1-1 0 0 0,0 1 1 0 0,0-1-1 0 0,0 0 0 0 0,0 0 0 0 0,-1 0 0 0 0,1-1 0 0 0,-1 1 0 0 0,0-1 0 0 0,1 0 0 0 0,-2 0 1 0 0,1 0-1 0 0,0 0 0 0 0,-1-1 0 0 0,0 1 0 0 0,0 0 0 0 0,2-7 0 0 0,-3-4 412 0 0,-1 14 45 0 0,-5-7 613 0 0,2 6-1074 0 0,1 1 1 0 0,-1 0-1 0 0,1 0 0 0 0,-1 0 0 0 0,0 0 0 0 0,0 0 0 0 0,1 0 0 0 0,-1 1 1 0 0,0 0-1 0 0,0-1 0 0 0,0 1 0 0 0,1 0 0 0 0,-1 0 0 0 0,0 1 1 0 0,0-1-1 0 0,0 0 0 0 0,1 1 0 0 0,-1 0 0 0 0,0 0 0 0 0,1 0 1 0 0,-1 0-1 0 0,0 0 0 0 0,1 0 0 0 0,-1 1 0 0 0,1-1 0 0 0,-3 3 1 0 0,-1 0 105 0 0,0 0 0 0 0,0 0 0 0 0,0 1 0 0 0,1 0 0 0 0,0 0 0 0 0,0 0 0 0 0,0 1 0 0 0,1 0 0 0 0,-6 9 0 0 0,6-7-31 0 0,1-1-1 0 0,1 1 0 0 0,-1-1 1 0 0,1 1-1 0 0,0 0 1 0 0,1 0-1 0 0,0 0 0 0 0,0 0 1 0 0,1 12-1 0 0,0-17-135 0 0,0 0 0 0 0,0 0 0 0 0,1 0-1 0 0,-1 0 1 0 0,1 0 0 0 0,0 0 0 0 0,0 0 0 0 0,0 0-1 0 0,0 0 1 0 0,0-1 0 0 0,1 1 0 0 0,-1 0-1 0 0,1-1 1 0 0,-1 1 0 0 0,1-1 0 0 0,0 1 0 0 0,0-1-1 0 0,1 0 1 0 0,-1 0 0 0 0,0 0 0 0 0,1 0-1 0 0,-1 0 1 0 0,1-1 0 0 0,-1 1 0 0 0,1-1 0 0 0,0 1-1 0 0,5 1 1 0 0,-5-3 37 0 0,1 1 1 0 0,-1-1-1 0 0,0 0 0 0 0,0 1 0 0 0,0-2 0 0 0,0 1 1 0 0,0 0-1 0 0,1 0 0 0 0,-1-1 0 0 0,0 0 0 0 0,0 0 1 0 0,0 0-1 0 0,0 0 0 0 0,0 0 0 0 0,3-2 1 0 0,7-4-732 0 0,-1-1 1 0 0,13-11 0 0 0,-7 6-1691 0 0,16-12-110 0 0,-1 1-28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5:21.4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196 1 13823 0 0,'0'0'1388'0'0,"-11"3"-1264"0"0,1 2 326 0 0,1 0-1 0 0,0 1 0 0 0,0 0 1 0 0,1 0-1 0 0,0 1 0 0 0,0 0 1 0 0,-10 12-1 0 0,-44 59 1455 0 0,61-77-1875 0 0,-4 5 179 0 0,0 1-1 0 0,1-1 1 0 0,0 0-1 0 0,0 1 1 0 0,0 0-1 0 0,1 0 1 0 0,0 0 0 0 0,0 1-1 0 0,1-1 1 0 0,0 0-1 0 0,-1 9 1 0 0,3-9-59 0 0,1-6-148 0 0,-1 0-1 0 0,0 0 1 0 0,1 0-1 0 0,-1 0 1 0 0,0 0 0 0 0,1-1-1 0 0,0 1 1 0 0,-1 0-1 0 0,1 0 1 0 0,-1 0-1 0 0,1-1 1 0 0,0 1-1 0 0,-1 0 1 0 0,1-1 0 0 0,0 1-1 0 0,0-1 1 0 0,0 1-1 0 0,-1-1 1 0 0,1 1-1 0 0,0-1 1 0 0,0 1 0 0 0,0-1-1 0 0,0 0 1 0 0,0 0-1 0 0,1 1 1 0 0,0-1 0 0 0,4 2-43 0 0,-1 0 0 0 0,1-1-1 0 0,0 0 1 0 0,-1 0 0 0 0,1-1 0 0 0,0 0-1 0 0,0 0 1 0 0,-1 0 0 0 0,1 0 0 0 0,0-1-1 0 0,0 0 1 0 0,-1 0 0 0 0,9-4 0 0 0,7-2-735 0 0,0-1 1 0 0,20-12 0 0 0,-30 14 45 0 0,0-1 1 0 0,0 0-1 0 0,16-15 0 0 0,-3 1-5007 0 0,-13 9 575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5:21.8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90 1 10135 0 0,'0'0'919'0'0,"-2"1"-759"0"0,-6 11 37 0 0,-40 59 2411 0 0,43-62-1844 0 0,0 0 0 0 0,1 0-1 0 0,0 1 1 0 0,0-1 0 0 0,1 1 0 0 0,-2 13 0 0 0,4-21-694 0 0,1 0-1 0 0,0 1 1 0 0,-1-1-1 0 0,1 0 1 0 0,1 1 0 0 0,-1-1-1 0 0,0 0 1 0 0,1 1 0 0 0,-1-1-1 0 0,1 0 1 0 0,-1 0 0 0 0,1 1-1 0 0,0-1 1 0 0,0 0 0 0 0,0 0-1 0 0,0 0 1 0 0,1 0-1 0 0,-1 0 1 0 0,0 0 0 0 0,1 0-1 0 0,-1-1 1 0 0,1 1 0 0 0,0-1-1 0 0,0 1 1 0 0,-1-1 0 0 0,1 1-1 0 0,0-1 1 0 0,0 0 0 0 0,4 2-1 0 0,28 1-53 0 0,-31-4-16 0 0,1 0 0 0 0,0-1 0 0 0,-1 1 0 0 0,1 0 0 0 0,-1-1 0 0 0,1 0 0 0 0,-1 0 0 0 0,1 0 0 0 0,-1 0 0 0 0,0-1 0 0 0,1 0 0 0 0,-1 1 0 0 0,0-1 0 0 0,0 0 0 0 0,0 0 0 0 0,0 0 0 0 0,-1-1 0 0 0,5-4 0 0 0,-7 7 0 0 0,31-29 0 0 0,-18 18 0 0 0,-1 0 0 0 0,-1-1 0 0 0,13-16 0 0 0,-16 17 6 0 0,-2 2 5 0 0,0 0 0 0 0,-1 0 0 0 0,0 0 0 0 0,0 0 0 0 0,3-12 0 0 0,-7 20 1800 0 0,2 4-2028 0 0,1 1-3603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5:22.9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74 13823 0 0,'0'0'5239'0'0,"1"18"-4827"0"0,3 9 624 0 0,-3-22-972 0 0,-1 0 0 0 0,1 0 0 0 0,-1 0 0 0 0,0 0 0 0 0,0 0 0 0 0,0 0 0 0 0,-1 0 1 0 0,1 0-1 0 0,-1 0 0 0 0,0 0 0 0 0,-1 0 0 0 0,1 0 0 0 0,-1 0 0 0 0,-4 7 0 0 0,2-3-64 0 0,1-3 72 0 0,2-5 1296 0 0,1-5-1312 0 0,0 1-1 0 0,1 0 0 0 0,-1-1 1 0 0,1 1-1 0 0,-1-1 0 0 0,1 1 1 0 0,0 0-1 0 0,0 0 1 0 0,0-1-1 0 0,1 1 0 0 0,2-4 1 0 0,23-35-163 0 0,-16 26 157 0 0,-4 6-132 0 0,0 0-1 0 0,1 0 1 0 0,0 1 0 0 0,0 0-1 0 0,1 1 1 0 0,19-14-1 0 0,-20 16-786 0 0,0 1-1 0 0,0 1 0 0 0,0 0 1 0 0,1 0-1 0 0,13-4 1 0 0,-2 6-956 0 0,-4 1-2538 0 0,-3-2-607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5:23.2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15 243 10135 0 0,'-4'21'1079'0'0,"0"0"-1091"0"0,2-8 1997 0 0,0 1 0 0 0,0 23 0 0 0,2-36-3019 0 0</inkml:trace>
  <inkml:trace contextRef="#ctx0" brushRef="#br0" timeOffset="1">6 16 15663 0 0,'0'0'3760'0'0,"13"-2"-3760"0"0,0-1-384 0 0,-4 0-104 0 0,1 0-24 0 0,2-1 0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5:23.6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162 1 11975 0 0,'0'0'547'0'0,"13"16"202"0"0,-10-2 32 0 0,0 0 0 0 0,-1 0-1 0 0,-1 0 1 0 0,0 0 0 0 0,0 0-1 0 0,-2 0 1 0 0,0 0-1 0 0,-3 18 1 0 0,-1 18 801 0 0,3-12-1420 0 0,1-1 0 0 0,2 1 1 0 0,2-1-1 0 0,8 43 0 0 0,-9-57-2216 0 0,-3-8-3673 0 0,-1-3-711 0 0</inkml:trace>
  <inkml:trace contextRef="#ctx0" brushRef="#br0" timeOffset="1">0 363 10135 0 0,'0'0'919'0'0,"1"-1"-759"0"0,5-4 323 0 0,-1 0-1 0 0,1 0 1 0 0,-1 1-1 0 0,1-1 1 0 0,0 1 0 0 0,1 1-1 0 0,-1-1 1 0 0,13-4 0 0 0,63-17 3734 0 0,-55 18-3649 0 0,-17 5-746 0 0,1 0 0 0 0,-1 1 0 0 0,1 0 0 0 0,18 1 0 0 0,-15 0-1689 0 0,1 0-4616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5:23.9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118 1 13823 0 0,'-15'9'1056'0'0,"2"1"-759"0"0,1 0-1 0 0,1 1 0 0 0,0 0 0 0 0,0 1 0 0 0,-10 15 1 0 0,18-23-177 0 0,1-1 0 0 0,-1 1 1 0 0,1 0-1 0 0,0 0 0 0 0,0 0 0 0 0,0 0 1 0 0,1 0-1 0 0,-1 0 0 0 0,1 1 1 0 0,0-1-1 0 0,0 0 0 0 0,0 1 0 0 0,1-1 1 0 0,0 1-1 0 0,0-1 0 0 0,0 1 1 0 0,0-1-1 0 0,1 1 0 0 0,-1-1 0 0 0,1 0 1 0 0,0 1-1 0 0,3 6 0 0 0,-2-8-120 0 0,0-1 0 0 0,-1 1 0 0 0,1 0 0 0 0,1-1 0 0 0,-1 1 0 0 0,0-1 0 0 0,1 0 0 0 0,-1 0 0 0 0,1 0 0 0 0,-1 0 0 0 0,1 0 0 0 0,0-1 0 0 0,0 1 0 0 0,0-1 0 0 0,0 1 0 0 0,0-1 0 0 0,0 0 0 0 0,0-1 0 0 0,0 1 0 0 0,1 0 0 0 0,-1-1 0 0 0,4 1 0 0 0,1-1 0 0 0,-1 0 0 0 0,0 0 0 0 0,0-1 0 0 0,0 0 0 0 0,1 0 0 0 0,-1-1 0 0 0,0 0 0 0 0,12-5 0 0 0,-13 5 0 0 0,0-1 0 0 0,1-1 0 0 0,-1 1 0 0 0,0-1 0 0 0,-1 0 0 0 0,1 0 0 0 0,-1-1 0 0 0,0 0 0 0 0,0 0 0 0 0,0 0 0 0 0,-1 0 0 0 0,0-1 0 0 0,7-12 0 0 0,19-23 0 0 0,-29 41 0 0 0,-1-1 0 0 0,0 1 0 0 0,1-1 0 0 0,-1 1 0 0 0,1-1 0 0 0,-1 1 0 0 0,0-1 0 0 0,1 1 0 0 0,-1 0 0 0 0,1-1 0 0 0,0 1 0 0 0,-1 0 0 0 0,1 0 0 0 0,-1-1 0 0 0,1 1 0 0 0,-1 0 0 0 0,1 0 0 0 0,0 0 0 0 0,-1-1 0 0 0,1 1 0 0 0,-1 0 0 0 0,1 0 0 0 0,0 0 0 0 0,-1 0 0 0 0,1 0 0 0 0,0 0 0 0 0,-1 1 0 0 0,1-1 0 0 0,-1 0 0 0 0,1 0 0 0 0,0 0 0 0 0,-1 0 0 0 0,1 1 0 0 0,-1-1 0 0 0,1 0 0 0 0,-1 1 0 0 0,1-1 0 0 0,-1 0 0 0 0,1 1 0 0 0,-1-1 0 0 0,1 1 0 0 0,-1-1 0 0 0,1 1 0 0 0,-1-1 0 0 0,0 1 0 0 0,1-1 0 0 0,-1 1 0 0 0,1 0 0 0 0,9 12 228 0 0,-1 0-1 0 0,-1 0 1 0 0,0 1-1 0 0,0 0 1 0 0,-2 0 0 0 0,1 1-1 0 0,-2 0 1 0 0,6 22-1 0 0,-8-19-123 0 0,-1 0-1 0 0,-1 0 0 0 0,0 0 1 0 0,-1 1-1 0 0,-1-1 1 0 0,-1 0-1 0 0,-1 0 0 0 0,-5 23 1 0 0,3-19 184 0 0,-1 1-1 0 0,-1-1 1 0 0,-1 0 0 0 0,-1 0 0 0 0,-1-1-1 0 0,-1 0 1 0 0,-1-1 0 0 0,0 0 0 0 0,-2-1-1 0 0,-18 21 1 0 0,26-34-471 0 0,0-1 1 0 0,0 1-1 0 0,0-2 0 0 0,-1 1 1 0 0,0-1-1 0 0,0 1 0 0 0,0-2 1 0 0,-9 4-1 0 0,13-6-101 0 0,-1 1 0 0 0,0-1 0 0 0,0-1 0 0 0,0 1 0 0 0,0 0 0 0 0,0-1 0 0 0,1 0 1 0 0,-1 0-1 0 0,0 0 0 0 0,0 0 0 0 0,0-1 0 0 0,0 0 0 0 0,0 1 0 0 0,0-1 0 0 0,0-1 0 0 0,1 1 0 0 0,-1-1 0 0 0,-4-2 1 0 0,-6-4-7679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5:42.6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0 239 8287 0 0,'0'0'191'0'0,"2"-2"26"0"0,5-7 310 0 0,-1 0 0 0 0,-1-1 0 0 0,1 0 0 0 0,-2 0 0 0 0,1 0-1 0 0,5-21 1 0 0,8-19 1801 0 0,-3 12-986 0 0,-10 23-424 0 0,1 2 0 0 0,9-18 3072 0 0,-11 55-2454 0 0,-4 47-716 0 0,-10 87 0 0 0,0-37-308 0 0,10-112-534 0 0,-15 163-6024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5:43.0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0 126 13823 0 0,'0'0'630'0'0,"6"-9"211"0"0,0 1-291 0 0,0 0 0 0 0,0 1 0 0 0,1 0 0 0 0,0 0 0 0 0,0 0 0 0 0,1 1 0 0 0,0 0 0 0 0,0 0 0 0 0,0 1 0 0 0,14-6 0 0 0,-7 3-188 0 0,1 2 1 0 0,0 0-1 0 0,0 1 1 0 0,1 0 0 0 0,20-2-1 0 0,-23 6-403 0 0,0 0 1 0 0,0 1-1 0 0,0 1 0 0 0,0 0 1 0 0,0 1-1 0 0,15 3 0 0 0,-22-3-938 0 0,1 0-1 0 0,-1 1 1 0 0,13 6 0 0 0,-9-2-555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5:43.3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54 290 13823 0 0,'-6'22'608'0'0,"3"-11"128"0"0,-1 7-584 0 0,0 1-152 0 0,-2-1 0 0 0,0 1 0 0 0,0-2 440 0 0,1-1 56 0 0,0 2 16 0 0,1-5 0 0 0,1-3-416 0 0,2-2-96 0 0,1 0 0 0 0</inkml:trace>
  <inkml:trace contextRef="#ctx0" brushRef="#br0" timeOffset="1">41 3 19351 0 0,'0'0'1943'0'0,"-8"-2"-1766"0"0,7 2-99 0 0,0 0 0 0 0,0 0 1 0 0,0 0-1 0 0,0 0 0 0 0,0 0 0 0 0,0 0 0 0 0,0 0 0 0 0,0 0 1 0 0,0 1-1 0 0,0-1 0 0 0,0 0 0 0 0,1 1 0 0 0,-1-1 0 0 0,0 1 0 0 0,0-1 1 0 0,0 1-1 0 0,1-1 0 0 0,-1 1 0 0 0,0-1 0 0 0,0 1 0 0 0,1 0 1 0 0,-1 0-1 0 0,1-1 0 0 0,-1 1 0 0 0,0 1 0 0 0,0 0-111 0 0,1-1 0 0 0,0 0 0 0 0,0 0 1 0 0,0 1-1 0 0,0-1 0 0 0,0 0 0 0 0,0 0 0 0 0,0 1 0 0 0,0-1 0 0 0,0 0 0 0 0,1 0 0 0 0,-1 1 1 0 0,0-1-1 0 0,1 0 0 0 0,-1 0 0 0 0,1 0 0 0 0,-1 0 0 0 0,1 0 0 0 0,0 0 0 0 0,0 0 0 0 0,-1 0 0 0 0,1 0 1 0 0,0 0-1 0 0,1 1 0 0 0,12 6-6663 0 0,-4-5-186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59:50.73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0 159 6447 0 0,'0'0'1619'0'0,"5"-11"-667"0"0,4 0-587 0 0,-1 0 1 0 0,1 1-1 0 0,1 1 0 0 0,0 0 1 0 0,0 0-1 0 0,1 0 0 0 0,0 2 1 0 0,1-1-1 0 0,12-5 0 0 0,-11 6-252 0 0,-3 1-58 0 0,0 0 0 0 0,0 1 0 0 0,0 0 0 0 0,1 1 0 0 0,0 0 0 0 0,-1 1 0 0 0,2 0 0 0 0,20-2 0 0 0,-18 3-55 0 0,-7 1 0 0 0,0 1 0 0 0,1-1 0 0 0,-1 1 0 0 0,1 0 0 0 0,11 3 0 0 0,-13-3-19 0 0,14 3-1547 0 0,1 0 1 0 0,38 11-1 0 0,-49-10-2134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5:43.7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0 11975 0 0,'0'0'902'0'0,"0"19"-492"0"0,-3 25 618 0 0,0-18 249 0 0,1 0 0 0 0,2 0 0 0 0,3 28 0 0 0,-2-48 606 0 0,2-8-1860 0 0,-1-1 1 0 0,0 1 0 0 0,1-1-1 0 0,-1 0 1 0 0,0 1 0 0 0,3-6-1 0 0,8-19-23 0 0,53-85 0 0 0,-66 112 0 0 0,0 0 0 0 0,0-1 0 0 0,1 1 0 0 0,-1 0 0 0 0,0 0 0 0 0,0 0 0 0 0,0-1 0 0 0,0 1 0 0 0,1 0 0 0 0,-1 0 0 0 0,0 0 0 0 0,0 0 0 0 0,0-1 0 0 0,1 1 0 0 0,-1 0 0 0 0,0 0 0 0 0,0 0 0 0 0,1 0 0 0 0,-1 0 0 0 0,0 0 0 0 0,0 0 0 0 0,0 0 0 0 0,1 0 0 0 0,-1 0 0 0 0,0 0 0 0 0,0 0 0 0 0,1 0 0 0 0,-1 0 0 0 0,0 0 0 0 0,0 0 0 0 0,1 0 0 0 0,-1 0 0 0 0,0 0 0 0 0,0 0 0 0 0,1 0 0 0 0,-1 0 0 0 0,0 0 0 0 0,0 1 0 0 0,1-1 0 0 0,-1 0 0 0 0,0 0 0 0 0,0 0 0 0 0,0 0 0 0 0,0 1 0 0 0,1-1 0 0 0,-1 0 0 0 0,0 0 0 0 0,0 0 0 0 0,0 1 0 0 0,0-1 0 0 0,0 0 0 0 0,1 0 0 0 0,-1 0 0 0 0,0 1 0 0 0,0-1 0 0 0,0 1 0 0 0,5 12 0 0 0,-5-13 0 0 0,2 10 327 0 0,0 0-1 0 0,-1 0 1 0 0,0 0-1 0 0,-1 15 1 0 0,2 16 88 0 0,0-35-415 0 0,3-2 0 0 0,-4-4 0 0 0,0 1 0 0 0,0-1 0 0 0,0 0 0 0 0,0 0 0 0 0,0 0 0 0 0,0 1 0 0 0,-1-1 0 0 0,1 0 0 0 0,0 0 0 0 0,0 0 0 0 0,0 0 0 0 0,0-1 0 0 0,0 1 0 0 0,0 0 0 0 0,0 0 0 0 0,0 0 0 0 0,0-1 0 0 0,0 1 0 0 0,0-1 0 0 0,-1 1 0 0 0,1 0 0 0 0,0-1 0 0 0,0 0 0 0 0,1 0 0 0 0,0-1 0 0 0,6-3 0 0 0,-1 0 0 0 0,1-1 0 0 0,-1 0 0 0 0,10-11 0 0 0,13-11 0 0 0,-28 26 0 0 0,-2 1 0 0 0,0 1 0 0 0,1-1 0 0 0,-1 0 0 0 0,1 1 0 0 0,-1-1 0 0 0,0 1 0 0 0,1-1 0 0 0,-1 1 0 0 0,1 0 0 0 0,-1-1 0 0 0,1 1 0 0 0,-1-1 0 0 0,1 1 0 0 0,0 0 0 0 0,-1 0 0 0 0,1-1 0 0 0,-1 1 0 0 0,1 0 0 0 0,1-1 0 0 0,5 3 0 0 0,-4 1 0 0 0,0 0 0 0 0,0 0 0 0 0,0 0 0 0 0,0 0 0 0 0,0 0 0 0 0,3 7 0 0 0,-3-6 0 0 0,-1 0 0 0 0,1 0 0 0 0,0-1 0 0 0,0 1 0 0 0,0-1 0 0 0,1 0 0 0 0,3 3 0 0 0,2 0-57 0 0,0 0-1 0 0,0-1 0 0 0,13 6 1 0 0,-18-10-511 0 0,0 1 1 0 0,1-1-1 0 0,-1 0 1 0 0,1-1-1 0 0,-1 1 1 0 0,7 0 0 0 0,-1-2-967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5:44.1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1 194 11975 0 0,'0'0'576'0'0,"16"-3"150"0"0,-6-1-380 0 0,0 0 1 0 0,-1 0-1 0 0,1-1 1 0 0,-1 0-1 0 0,0-1 1 0 0,0 0-1 0 0,-1 0 1 0 0,1-1-1 0 0,-1 0 0 0 0,11-13 1 0 0,0 1 356 0 0,-12 13-499 0 0,-1-1 0 0 0,0 0 0 0 0,0 0 0 0 0,-1 0 0 0 0,0-1 0 0 0,0 0 0 0 0,5-12 0 0 0,-10 19-170 0 0,1 1 0 0 0,-1-1 0 0 0,1 0 0 0 0,-1 1 0 0 0,0-1 0 0 0,1 0 0 0 0,-1 1 0 0 0,0-1-1 0 0,0 0 1 0 0,0 0 0 0 0,0 1 0 0 0,0-1 0 0 0,1 0 0 0 0,-1 1 0 0 0,0-1 0 0 0,0 0 0 0 0,-1 0 0 0 0,1 1 0 0 0,0-1 0 0 0,0 0-1 0 0,0 1 1 0 0,0-1 0 0 0,-1 0 0 0 0,1 0 0 0 0,0 1 0 0 0,-1-1 0 0 0,1 1 0 0 0,0-1 0 0 0,-1 0 0 0 0,1 1 0 0 0,-1-1 0 0 0,1 1-1 0 0,-1-1 1 0 0,1 1 0 0 0,-1-1 0 0 0,1 1 0 0 0,-1-1 0 0 0,0 1 0 0 0,1 0 0 0 0,-1-1 0 0 0,0 1 0 0 0,1 0 0 0 0,-1 0 0 0 0,0-1-1 0 0,1 1 1 0 0,-1 0 0 0 0,0 0 0 0 0,0 0 0 0 0,1 0 0 0 0,-1 0 0 0 0,-1 0 0 0 0,-1 0 57 0 0,-1 0 0 0 0,0 1-1 0 0,1-1 1 0 0,0 1 0 0 0,-1 0 0 0 0,1 0 0 0 0,-4 2 0 0 0,1 0 38 0 0,1 1 1 0 0,-1-1-1 0 0,1 1 1 0 0,0 1-1 0 0,0-1 1 0 0,0 1-1 0 0,1 0 1 0 0,0 0-1 0 0,0 0 1 0 0,0 0-1 0 0,0 1 1 0 0,1 0-1 0 0,0-1 1 0 0,-4 13-1 0 0,5-13-43 0 0,0 0 0 0 0,1 0-1 0 0,-1 1 1 0 0,1-1-1 0 0,1 0 1 0 0,-1 0-1 0 0,1 0 1 0 0,0 1-1 0 0,0-1 1 0 0,0 0-1 0 0,1 0 1 0 0,0 0-1 0 0,0 1 1 0 0,0-1-1 0 0,0 0 1 0 0,1 0 0 0 0,0 0-1 0 0,0-1 1 0 0,4 7-1 0 0,-4-8-89 0 0,0 0 1 0 0,1-1-1 0 0,-1 0 0 0 0,1 0 1 0 0,-1 1-1 0 0,1-1 0 0 0,0-1 1 0 0,-1 1-1 0 0,1 0 0 0 0,0-1 1 0 0,0 1-1 0 0,0-1 0 0 0,1 0 1 0 0,-1 0-1 0 0,0 0 0 0 0,0-1 1 0 0,0 1-1 0 0,1-1 0 0 0,-1 0 1 0 0,0 1-1 0 0,1-1 0 0 0,-1-1 1 0 0,0 1-1 0 0,6-2 0 0 0,4 0-57 0 0,1-1-1 0 0,-1-1 0 0 0,0 0 0 0 0,17-9 0 0 0,-24 11-358 0 0,0-1 0 0 0,-1 0 0 0 0,0 0 1 0 0,0-1-1 0 0,9-7 0 0 0,10-11-7772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5:54.3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 1 13823 0 0,'0'0'630'0'0,"2"19"236"0"0,1 33 13 0 0,-2-1 0 0 0,-2 1 0 0 0,-2-1 0 0 0,-3 1-1 0 0,-2-1 1 0 0,-19 65 0 0 0,19-88-1825 0 0,-6 48 0 0 0,8-9-4819 0 0,5-62 3718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5:54.7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223 0 13823 0 0,'0'0'675'0'0,"-6"19"150"0"0,4-7-551 0 0,0 1 1 0 0,1-1-1 0 0,0 0 0 0 0,1 1 0 0 0,0-1 1 0 0,1 0-1 0 0,1 1 0 0 0,2 12 0 0 0,-2-16-157 0 0,0-1-1 0 0,1 0 1 0 0,-1 0 0 0 0,1 0-1 0 0,1-1 1 0 0,0 1-1 0 0,0-1 1 0 0,0 0-1 0 0,1 0 1 0 0,0 0-1 0 0,0-1 1 0 0,1 1 0 0 0,10 9-1 0 0,-16-16-116 0 0,1 0 0 0 0,-1 0 0 0 0,0 1 0 0 0,0-1 0 0 0,1 0 0 0 0,-1 0 0 0 0,0 0 0 0 0,1 1 0 0 0,-1-1 0 0 0,0 0 0 0 0,0 0 0 0 0,1 0 0 0 0,-1 0 0 0 0,0 0 0 0 0,1 0 0 0 0,-1 0 0 0 0,0 0 0 0 0,1 0 0 0 0,-1 0 0 0 0,0 0 0 0 0,1 0 0 0 0,-1 0 0 0 0,0 0 0 0 0,1 0 0 0 0,-1 0 0 0 0,0 0 0 0 0,1 0 0 0 0,-1-1 0 0 0,0 1 0 0 0,0 0 0 0 0,1 0 0 0 0,-1 0 0 0 0,0 0 0 0 0,0-1 0 0 0,1 1 0 0 0,-1 0 0 0 0,0 0 0 0 0,0 0 0 0 0,1-1 0 0 0,-1 1 0 0 0,0 0 0 0 0,0-1 0 0 0,0 1 0 0 0,0 0 0 0 0,1 0 0 0 0,-1-1 0 0 0,5-13 0 0 0,-5 14 0 0 0,1-4 3 0 0,0 0 1 0 0,-1 0-1 0 0,1 0 0 0 0,-1 1 0 0 0,0-1 1 0 0,0 0-1 0 0,0 0 0 0 0,0 0 0 0 0,-1 0 0 0 0,1 0 1 0 0,-1 0-1 0 0,0 0 0 0 0,-1 0 0 0 0,1 1 1 0 0,0-1-1 0 0,-4-6 0 0 0,2 6-14 0 0,-1 0-1 0 0,1 0 1 0 0,-1 0 0 0 0,1 0-1 0 0,-1 0 1 0 0,0 1-1 0 0,-1 0 1 0 0,1-1 0 0 0,0 1-1 0 0,-1 1 1 0 0,-6-4 0 0 0,2 3 78 0 0,1-1 1 0 0,-1 1-1 0 0,0 1 1 0 0,0 0-1 0 0,0 0 0 0 0,0 1 1 0 0,0 0-1 0 0,0 0 1 0 0,-1 1-1 0 0,1 0 1 0 0,0 1-1 0 0,0 0 1 0 0,0 1-1 0 0,-13 3 1 0 0,15-3 25 0 0,0 0 0 0 0,0 1 0 0 0,0 0 0 0 0,1 0 0 0 0,-1 0 1 0 0,1 1-1 0 0,0 0 0 0 0,0 0 0 0 0,0 1 0 0 0,0 0 0 0 0,-7 8 0 0 0,13-12-93 0 0,-1-1 0 0 0,1 1 0 0 0,-1 0 0 0 0,1 0 0 0 0,-1-1 0 0 0,1 1 0 0 0,-1 0 0 0 0,1 0 0 0 0,0 0 0 0 0,0-1 0 0 0,-1 1 0 0 0,1 0 0 0 0,0 0 0 0 0,0 0 0 0 0,0 0 0 0 0,0 0 0 0 0,0-1 0 0 0,0 1 0 0 0,0 0 0 0 0,0 0 0 0 0,0 0 0 0 0,0 0 0 0 0,1 0 0 0 0,-1 0 0 0 0,0-1 0 0 0,1 1 0 0 0,-1 0 0 0 0,0 0 0 0 0,1-1 0 0 0,-1 1 0 0 0,1 0 0 0 0,-1 0 0 0 0,1-1 0 0 0,-1 1 0 0 0,1 0 0 0 0,0-1 0 0 0,-1 1 0 0 0,2 0 0 0 0,1 1 0 0 0,0-1 0 0 0,0 0 0 0 0,-1 1 0 0 0,1-1 0 0 0,0-1 0 0 0,0 1 0 0 0,4 1 0 0 0,2-1 11 0 0,-1-1-1 0 0,1 0 1 0 0,0 0-1 0 0,0 0 1 0 0,-1-1-1 0 0,1-1 1 0 0,11-2-1 0 0,61-23-1863 0 0,-55 17-263 0 0,2-1-4367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5:55.1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95 2 10135 0 0,'0'0'491'0'0,"-25"-2"74"0"0,20 4-264 0 0,1-1-1 0 0,-1 1 1 0 0,0 0-1 0 0,1 0 1 0 0,-1 1 0 0 0,1-1-1 0 0,0 1 1 0 0,0 0-1 0 0,0 0 1 0 0,0 1-1 0 0,0-1 1 0 0,1 1-1 0 0,0-1 1 0 0,-6 9-1 0 0,9-12-257 0 0,0 1-1 0 0,-1-1 0 0 0,1 1 1 0 0,0-1-1 0 0,0 1 1 0 0,-1-1-1 0 0,1 1 0 0 0,0 0 1 0 0,0-1-1 0 0,0 1 0 0 0,0-1 1 0 0,0 1-1 0 0,0-1 1 0 0,0 1-1 0 0,0 0 0 0 0,0-1 1 0 0,0 1-1 0 0,0-1 0 0 0,0 1 1 0 0,1-1-1 0 0,-1 1 1 0 0,0-1-1 0 0,0 1 0 0 0,1-1 1 0 0,-1 1-1 0 0,0-1 0 0 0,1 1 1 0 0,-1-1-1 0 0,0 1 1 0 0,1-1-1 0 0,-1 1 0 0 0,0-1 1 0 0,1 0-1 0 0,-1 1 0 0 0,1-1 1 0 0,0 1-1 0 0,15 7 66 0 0,-6-6-86 0 0,0-1 1 0 0,-1 0-1 0 0,14-1 0 0 0,-15 0-55 0 0,0 0 0 0 0,0 0 0 0 0,1 1 0 0 0,-1 0 0 0 0,0 0 0 0 0,15 5 0 0 0,-21-5 99 0 0,0 0-1 0 0,0 0 0 0 0,-1 1 1 0 0,1-1-1 0 0,0 0 0 0 0,0 1 1 0 0,-1 0-1 0 0,1-1 0 0 0,-1 1 0 0 0,1 0 1 0 0,-1-1-1 0 0,0 1 0 0 0,0 0 1 0 0,1 0-1 0 0,-2 0 0 0 0,1 0 1 0 0,0 0-1 0 0,0 1 0 0 0,0-1 1 0 0,-1 0-1 0 0,0 0 0 0 0,1 0 0 0 0,-1 1 1 0 0,0-1-1 0 0,0 0 0 0 0,0 0 1 0 0,0 1-1 0 0,0-1 0 0 0,-1 0 1 0 0,0 3-1 0 0,-1 3 118 0 0,0 0 0 0 0,0-1 0 0 0,-1 1 0 0 0,0-1 0 0 0,-1 0 1 0 0,0 0-1 0 0,0 0 0 0 0,0 0 0 0 0,-1 0 0 0 0,0-1 0 0 0,-6 7 0 0 0,10-13-182 0 0,1 1 0 0 0,-1-1 0 0 0,1 0 0 0 0,-1 0 0 0 0,1 1 0 0 0,-1-1 0 0 0,1 0 0 0 0,-1 0 0 0 0,1 0 1 0 0,-1 1-1 0 0,1-1 0 0 0,-1 0 0 0 0,0 0 0 0 0,1 0 0 0 0,-1 0 0 0 0,1 0 0 0 0,-1 0 0 0 0,1 0 0 0 0,-1 0 0 0 0,1-1 0 0 0,-1 1 0 0 0,1 0 0 0 0,-1 0 0 0 0,0 0 0 0 0,1 0 0 0 0,-1-1 0 0 0,1 1 0 0 0,0 0 0 0 0,-1-1 0 0 0,1 1 0 0 0,-1 0 0 0 0,1-1 0 0 0,-1 1 0 0 0,1 0 0 0 0,0-1 0 0 0,-1 1 0 0 0,1-1 0 0 0,-4-6-2712 0 0,0-11 1197 0 0,1-3-20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5:55.4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 0 13823 0 0,'0'0'630'0'0,"15"20"236"0"0,-5 7-3 0 0,-2 0-1 0 0,9 50 1 0 0,1 59 2492 0 0,-15-106-3170 0 0,-1 1-387 0 0,-1 0 0 0 0,-2 0-1 0 0,-8 57 1 0 0,4-63-2850 0 0</inkml:trace>
  <inkml:trace contextRef="#ctx0" brushRef="#br0" timeOffset="1">0 367 13823 0 0,'0'0'1344'0'0,"13"-1"-1192"0"0,-3-1-152 0 0,2 1 0 0 0,8-5 0 0 0,2 0 848 0 0,-6 0 144 0 0,3 1 24 0 0,-1-3 8 0 0,3 1-824 0 0,-1 0-200 0 0,-3 0 0 0 0,8-3-5152 0 0,-1 2-1064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5:56.0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66 0 13823 0 0,'0'0'1388'0'0,"-13"10"-1264"0"0,7-4 208 0 0,1 0 0 0 0,0 0-1 0 0,0 0 1 0 0,1 1 0 0 0,0 0-1 0 0,0 0 1 0 0,1 0 0 0 0,0 0 0 0 0,0 1-1 0 0,0-1 1 0 0,1 1 0 0 0,0 0-1 0 0,1-1 1 0 0,0 1 0 0 0,0 0-1 0 0,1 0 1 0 0,0 13 0 0 0,0-19-327 0 0,0-1 0 0 0,1 1 0 0 0,-1-1 0 0 0,1 1 0 0 0,-1 0 0 0 0,1-1 0 0 0,-1 1 0 0 0,1-1 0 0 0,0 1 0 0 0,0-1-1 0 0,0 0 1 0 0,0 1 0 0 0,0-1 0 0 0,0 0 0 0 0,0 0 0 0 0,0 1 0 0 0,0-1 0 0 0,1 0 0 0 0,-1 0 0 0 0,0 0 0 0 0,1 0 0 0 0,-1-1 0 0 0,1 1 0 0 0,-1 0 0 0 0,1-1 0 0 0,-1 1 0 0 0,1-1 0 0 0,0 1 0 0 0,-1-1 0 0 0,1 0 0 0 0,-1 0 0 0 0,4 1 0 0 0,-5-1-4 0 0,5-1-1 0 0,1 1 0 0 0,-1-1 0 0 0,0 1 0 0 0,0-2 0 0 0,0 1 0 0 0,0 0 0 0 0,0-1 0 0 0,0 0 0 0 0,0 0 0 0 0,0-1 0 0 0,0 1 0 0 0,-1-1 0 0 0,9-7 0 0 0,6-5 0 0 0,28-29 0 0 0,-42 39 0 0 0,10-9 0 0 0,-6 6 0 0 0,-1-1 0 0 0,13-14 0 0 0,-16 16 0 0 0,-4 7 1 0 0,-1 0 1 0 0,0-1-1 0 0,0 1 0 0 0,1 0 1 0 0,-1-1-1 0 0,0 1 0 0 0,0 0 1 0 0,1 0-1 0 0,-1-1 0 0 0,0 1 1 0 0,1 0-1 0 0,-1 0 0 0 0,0 0 0 0 0,1 0 1 0 0,-1-1-1 0 0,0 1 0 0 0,1 0 1 0 0,-1 0-1 0 0,0 0 0 0 0,1 0 1 0 0,-1 0-1 0 0,1 0 0 0 0,-1 0 1 0 0,0 0-1 0 0,1 0 0 0 0,-1 0 1 0 0,0 0-1 0 0,1 0 0 0 0,-1 0 0 0 0,1 0 1 0 0,-1 1-1 0 0,0-1 0 0 0,1 0 1 0 0,-1 0-1 0 0,0 0 0 0 0,1 0 1 0 0,-1 1-1 0 0,0-1 0 0 0,1 0 1 0 0,-1 0-1 0 0,0 1 0 0 0,0-1 0 0 0,1 0 1 0 0,-1 0-1 0 0,0 1 0 0 0,0-1 1 0 0,0 0-1 0 0,1 1 0 0 0,-1-1 1 0 0,0 0-1 0 0,0 1 0 0 0,0-1 1 0 0,0 1-1 0 0,1-1 0 0 0,1 4 115 0 0,0 0 1 0 0,1 0-1 0 0,-1 0 0 0 0,-1 0 0 0 0,1 1 1 0 0,0-1-1 0 0,-1 0 0 0 0,0 1 0 0 0,0-1 1 0 0,-1 1-1 0 0,1-1 0 0 0,-1 1 0 0 0,0-1 0 0 0,0 1 1 0 0,0 0-1 0 0,-2 6 0 0 0,2-3-116 0 0,0-1 0 0 0,0 0 0 0 0,1 1 0 0 0,0-1 0 0 0,1 0 0 0 0,3 11 0 0 0,3 26 0 0 0,-7-37-11 0 0,0 1 35 0 0,4 5-170 0 0,-5-11-550 0 0,0 6-1112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5:56.5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122 8 10135 0 0,'0'0'919'0'0,"-1"21"1994"0"0,-3 99 2629 0 0,0 3-3597 0 0,1-101-1943 0 0,-1-1 0 0 0,-1 0 0 0 0,0 0 1 0 0,-2-1-1 0 0,0 1 0 0 0,-1-2 0 0 0,-16 28 0 0 0,19-39-2 0 0,0 0 0 0 0,0-1 0 0 0,-10 11 0 0 0,15-18 0 0 0,0 0 0 0 0,0 1 0 0 0,-1-1 0 0 0,1 0 0 0 0,0 0 0 0 0,0 1 0 0 0,-1-1 0 0 0,1 0 0 0 0,0 0 0 0 0,-1 0 0 0 0,1 0 0 0 0,0 1 0 0 0,0-1 0 0 0,-1 0 0 0 0,1 0 0 0 0,0 0 0 0 0,-1 0 0 0 0,1 0 0 0 0,0 0 0 0 0,-1 0 0 0 0,1 0 0 0 0,0 0 0 0 0,-1 0 0 0 0,1 0 0 0 0,0 0 0 0 0,-1 0 0 0 0,1 0 0 0 0,0 0 0 0 0,-1 0 0 0 0,1 0 0 0 0,0-1 0 0 0,-1 1 0 0 0,1 0 0 0 0,0 0 0 0 0,0 0 0 0 0,-1 0 0 0 0,1-1 0 0 0,0 1 0 0 0,0 0 0 0 0,-1 0 0 0 0,1-1 0 0 0,0 1 0 0 0,0 0 0 0 0,0 0 0 0 0,-1-1 0 0 0,1 1 0 0 0,0 0 0 0 0,0-1 0 0 0,0 1 0 0 0,0 0 0 0 0,0-1 0 0 0,0 1 0 0 0,-1 0 0 0 0,1-1 0 0 0,0 1 0 0 0,0 0 0 0 0,0 0 0 0 0,0-1 0 0 0,0 1 0 0 0,0-1 0 0 0,-1-6 0 0 0,-1 1 0 0 0,1-1 0 0 0,0 0 0 0 0,1 0 0 0 0,-1 0 0 0 0,1 0 0 0 0,1 0 0 0 0,-1 0 0 0 0,4-11 0 0 0,0-3 0 0 0,14-37 0 0 0,-5 25 0 0 0,2 0 0 0 0,1 0 0 0 0,1 1 0 0 0,2 2 0 0 0,29-38 0 0 0,-36 54 340 0 0,1 0 0 0 0,0 0-1 0 0,17-12 1 0 0,-23 21-263 0 0,1-1-1 0 0,-1 1 1 0 0,1 0-1 0 0,0 1 1 0 0,1 0 0 0 0,-1 0-1 0 0,1 1 1 0 0,10-3-1 0 0,-14 6-76 0 0,1 0 0 0 0,-1 0 0 0 0,0 0 0 0 0,0 1 0 0 0,7 1 0 0 0,-11-2 0 0 0,-1 0 0 0 0,1 0 0 0 0,-1 1 0 0 0,1-1 0 0 0,-1 0 0 0 0,0 0 0 0 0,1 1 0 0 0,-1-1 0 0 0,1 0 0 0 0,-1 1 0 0 0,0-1 0 0 0,1 0 0 0 0,-1 1 0 0 0,0-1 0 0 0,1 1 0 0 0,-1-1 0 0 0,0 0 0 0 0,1 1 0 0 0,-1-1 0 0 0,0 1 0 0 0,0-1 0 0 0,0 1 0 0 0,0-1 0 0 0,1 1 0 0 0,-1-1 0 0 0,0 1 0 0 0,0-1 0 0 0,0 1 0 0 0,0-1 0 0 0,0 1 0 0 0,0-1 0 0 0,0 1 0 0 0,0-1 0 0 0,0 1 0 0 0,-1-1 0 0 0,1 1 0 0 0,0-1 0 0 0,0 2 0 0 0,-1-2 0 0 0,1 6 0 0 0,-1 0 1 0 0,0 0-1 0 0,-1-1 0 0 0,1 1 0 0 0,-1-1 1 0 0,-1 1-1 0 0,1-1 0 0 0,-1 1 1 0 0,1-1-1 0 0,-7 7 0 0 0,-4 5 491 0 0,-23 25 0 0 0,9-13 556 0 0,20-20-1031 0 0,6-9-26 0 0,0 1 0 0 0,0 0 0 0 0,1 0 0 0 0,-1 0 0 0 0,0-1-1 0 0,0 1 1 0 0,0 0 0 0 0,0-1 0 0 0,0 1 0 0 0,0 0 0 0 0,0-1 0 0 0,0 0 0 0 0,0 1 0 0 0,0-1-1 0 0,0 0 1 0 0,0 1 0 0 0,-1-1 0 0 0,1 0 0 0 0,0 0 0 0 0,0 0 0 0 0,0 0 0 0 0,0 0 0 0 0,0 0-1 0 0,-1 0 1 0 0,1 0 0 0 0,-1-1 0 0 0,0 0-118 0 0,0 1-347 0 0,0-2 66 0 0,1 0-1 0 0,0 0 1 0 0,0-1-1 0 0,1 1 0 0 0,-1 0 1 0 0,0-1-1 0 0,1 1 1 0 0,-1-1-1 0 0,1 1 1 0 0,0-1-1 0 0,0 1 1 0 0,0-1-1 0 0,0 1 1 0 0,0-1-1 0 0,1 1 1 0 0,-1-1-1 0 0,1 1 1 0 0,-1 0-1 0 0,3-5 1 0 0,4-10-2149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5:56.9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73 28 17503 0 0,'14'-20'1759'0'0,"-10"14"-1474"0"0,-3 4 1427 0 0,0 4-699 0 0,3 25-217 0 0,-1 1-1 0 0,-1-1 0 0 0,-3 49 0 0 0,0-54-681 0 0,0 28-577 0 0,-16 96 0 0 0,13-124 73 0 0,-2-1 0 0 0,0 1 0 0 0,-1-1 0 0 0,-1 0-1 0 0,-1 0 1 0 0,-20 32 0 0 0,22-41-5127 0 0,2-2-1565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5:57.2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45 17503 0 0,'0'0'858'0'0,"11"-1"43"0"0,116-17 3299 0 0,-115 16-4817 0 0,0 0 0 0 0,-1-1 1 0 0,1 0-1 0 0,13-6 0 0 0,-20 7-263 0 0,9-3-6283 0 0</inkml:trace>
  <inkml:trace contextRef="#ctx0" brushRef="#br0" timeOffset="1">458 84 15663 0 0,'0'0'1184'0'0,"-4"12"-648"0"0,-2-1-536 0 0,-1-1 920 0 0,0 1 104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59:51.79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41 1 4607 0 0,'0'0'4411'0'0,"11"16"-4246"0"0,-9-10-51 0 0,-1 1-1 0 0,-1-1 0 0 0,1 0 0 0 0,-1 1 1 0 0,0-1-1 0 0,0 0 0 0 0,-3 12 1 0 0,1 14 419 0 0,2-16-343 0 0,-1 0 0 0 0,-5 28-1 0 0,1-17-150 0 0,4-17-39 0 0,0-7 0 0 0,0 1 0 0 0,0 0 0 0 0,0 0 0 0 0,-1 0 0 0 0,1-1 0 0 0,-1 1 0 0 0,0-1 0 0 0,-2 4 0 0 0,-3 4 0 0 0,2-2 0 0 0,0-1 0 0 0,-1-2 72 0 0,21-36 1888 0 0,-9 20-1958 0 0,1 0-1 0 0,1 0 1 0 0,-1 1-1 0 0,1 0 1 0 0,1 0-1 0 0,0 1 0 0 0,0 0 1 0 0,0 1-1 0 0,1 0 1 0 0,12-7-1 0 0,30-9-1 0 0,-42 19 0 0 0,-9 4 0 0 0,-1 0 0 0 0,1-1 0 0 0,-1 1 0 0 0,1 0 0 0 0,-1 0 0 0 0,1 0 0 0 0,0 0 0 0 0,-1 0 0 0 0,1 0 0 0 0,-1 0 0 0 0,1 0 0 0 0,0 0 0 0 0,-1 0 0 0 0,1 0 0 0 0,-1 0 0 0 0,1 0 0 0 0,-1 0 0 0 0,1 1 0 0 0,0-1 0 0 0,-1 0 0 0 0,1 0 0 0 0,-1 1 0 0 0,1-1 0 0 0,-1 0 0 0 0,1 1 0 0 0,-1-1 0 0 0,1 0 0 0 0,-1 1 0 0 0,0-1 0 0 0,1 1 0 0 0,-1-1 0 0 0,1 1 0 0 0,-1 0 0 0 0,1-1 0 0 0,0 2 0 0 0,1-1 0 0 0,0 0 0 0 0,-1 1 0 0 0,1 0 0 0 0,-1-1 0 0 0,0 1 0 0 0,1 0 0 0 0,-1-1 0 0 0,0 1 0 0 0,0 0 0 0 0,0 0 0 0 0,0 0 0 0 0,0 0 0 0 0,-1 0 0 0 0,1 0 0 0 0,-1 0 0 0 0,1 0 0 0 0,-1 0 0 0 0,0 1 0 0 0,1 1 0 0 0,0 5 0 0 0,10 32 0 0 0,1-3 0 0 0,-12-33-24 0 0,0-1-1 0 0,0 1 0 0 0,0-1 0 0 0,0 1 0 0 0,-1 0 1 0 0,1-1-1 0 0,-1 0 0 0 0,0 1 0 0 0,-1-1 1 0 0,1 1-1 0 0,-3 4 0 0 0,3-6-562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5:57.6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15663 0 0,'0'0'1720'0'0,"10"-4"-1720"0"0,2-1-800 0 0,5 5-2224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5:58.1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 1 13823 0 0,'0'2'315'0'0,"-31"96"1021"0"0,24-81-545 0 0,2-5 74 0 0,0 1-1 0 0,1 0 1 0 0,0 1 0 0 0,1-1 0 0 0,-1 14 0 0 0,4-27-865 0 0,0 0 1 0 0,0 1-1 0 0,0-1 0 0 0,0 0 1 0 0,0 0-1 0 0,-1 0 1 0 0,1 0-1 0 0,0 1 0 0 0,0-1 1 0 0,0 0-1 0 0,0 0 0 0 0,0 0 1 0 0,1 0-1 0 0,-1 1 1 0 0,0-1-1 0 0,0 0 0 0 0,0 0 1 0 0,0 0-1 0 0,0 0 0 0 0,0 0 1 0 0,0 1-1 0 0,0-1 1 0 0,0 0-1 0 0,0 0 0 0 0,0 0 1 0 0,0 0-1 0 0,1 0 0 0 0,-1 1 1 0 0,0-1-1 0 0,0 0 1 0 0,0 0-1 0 0,0 0 0 0 0,0 0 1 0 0,0 0-1 0 0,1 0 1 0 0,-1 0-1 0 0,0 0 0 0 0,0 0 1 0 0,0 0-1 0 0,1 0 0 0 0,7-2 4 0 0,9-9-7 0 0,-16 11 4 0 0,6-6-1 0 0,0 1 0 0 0,-1-1 0 0 0,1 0 0 0 0,-1-1 0 0 0,9-11 0 0 0,-8 8 0 0 0,0 2 0 0 0,1-1 0 0 0,0 1 0 0 0,1 0 0 0 0,11-8 0 0 0,-13 12 0 0 0,1 1 0 0 0,-7 3 0 0 0,0 0 0 0 0,0 0 0 0 0,-1 0 0 0 0,1 0 0 0 0,0 1 0 0 0,0-1 0 0 0,-1 0 0 0 0,1 0 0 0 0,0 1 0 0 0,0-1 0 0 0,-1 0 0 0 0,1 1 0 0 0,0-1 0 0 0,-1 0 0 0 0,1 1 0 0 0,-1-1 0 0 0,1 1 0 0 0,0-1 0 0 0,-1 1 0 0 0,1-1 0 0 0,-1 1 0 0 0,1 0 0 0 0,-1-1 0 0 0,0 1 0 0 0,1 0 0 0 0,-1-1 0 0 0,1 1 0 0 0,-1 0 0 0 0,0-1 0 0 0,0 1 0 0 0,1 1 0 0 0,-1-2 0 0 0,10 48 72 0 0,-10-47-20 0 0,0 0 0 0 0,0 0 0 0 0,0-1 0 0 0,0 1 0 0 0,1 0 0 0 0,-1 0 0 0 0,0-1 0 0 0,0 1 0 0 0,0 0 0 0 0,0-1 0 0 0,1 1 0 0 0,-1 0 0 0 0,0-1 0 0 0,1 1 0 0 0,-1 0 0 0 0,1-1 0 0 0,-1 1 0 0 0,0-1 0 0 0,1 1 0 0 0,-1-1 0 0 0,1 1 0 0 0,0-1 0 0 0,-1 1 0 0 0,1-1 0 0 0,-1 1 0 0 0,1-1 0 0 0,0 0 0 0 0,-1 1 0 0 0,1-1 0 0 0,0 0 0 0 0,-1 1 0 0 0,1-1 0 0 0,0 0 0 0 0,0 0 0 0 0,-1 0 0 0 0,1 0 0 0 0,1 0 0 0 0,3-1-52 0 0,0-1 0 0 0,0 0 0 0 0,-1 0 0 0 0,1 0 0 0 0,-1 0 0 0 0,1-1 0 0 0,-1 1 0 0 0,0-1 0 0 0,0-1 0 0 0,0 1 0 0 0,5-6 0 0 0,-1 2 0 0 0,-6 6 0 0 0,0 0 0 0 0,-1-1 0 0 0,1 1 0 0 0,-1-1 0 0 0,1 1 0 0 0,-1-1 0 0 0,0 1 0 0 0,0-1 0 0 0,0 0 0 0 0,2-3 0 0 0,-2 4 0 0 0,-1 0 0 0 0,1 0 0 0 0,0 0 0 0 0,-1 0 0 0 0,1 0 0 0 0,0 0 0 0 0,0 0 0 0 0,0 1 0 0 0,0-1 0 0 0,0 0 0 0 0,0 0 0 0 0,0 1 0 0 0,0-1 0 0 0,0 1 0 0 0,0-1 0 0 0,2 0 0 0 0,-1 0 0 0 0,-2 0 0 0 0,1 1 0 0 0,0-1 0 0 0,-1 1 0 0 0,1 0 0 0 0,0-1 0 0 0,0 1 0 0 0,-1 0 0 0 0,1 0 0 0 0,0-1 0 0 0,0 1 0 0 0,-1 0 0 0 0,1 0 0 0 0,0 0 0 0 0,0 0 0 0 0,0 0 0 0 0,-1 0 0 0 0,1 0 0 0 0,0 1 0 0 0,0-1 0 0 0,0 0 0 0 0,0 1 0 0 0,2-1 0 0 0,0 0 0 0 0,0 1 0 0 0,0 0 0 0 0,0-1 0 0 0,0 1 0 0 0,-1 0 0 0 0,1 1 0 0 0,0-1 0 0 0,-1 0 0 0 0,1 1 0 0 0,-1-1 0 0 0,1 1 0 0 0,3 3 0 0 0,-1-1 0 0 0,0 0 0 0 0,0-1 0 0 0,0 1 0 0 0,9 3 0 0 0,9 2 0 0 0,0 0 0 0 0,1-2 0 0 0,-1 0 0 0 0,1-2 0 0 0,30 3 0 0 0,-45-7 0 0 0,0 0 0 0 0,0-1 0 0 0,-1 0 0 0 0,1 0 0 0 0,0-1 0 0 0,0 0 0 0 0,-1-1 0 0 0,1 0 0 0 0,-1 0 0 0 0,1-1 0 0 0,-1 0 0 0 0,0 0 0 0 0,0-1 0 0 0,0 0 0 0 0,-1 0 0 0 0,1-1 0 0 0,13-11 0 0 0,-9 1 0 0 0,-7 6 0 0 0,-5-3 0 0 0,-3-1 0 0 0,-4 2 0 0 0,-6-2 0 0 0,7 13 0 0 0,4 0 0 0 0,-1-1 41 0 0,0 1 0 0 0,1-1 0 0 0,-1 1 0 0 0,0 0 0 0 0,0 0 0 0 0,0 0 0 0 0,1 1 0 0 0,-1-1 0 0 0,0 1 0 0 0,0-1 0 0 0,1 1 0 0 0,-1 0 0 0 0,0 0 0 0 0,1 0 0 0 0,-1 0 0 0 0,1 0 0 0 0,-1 1 0 0 0,-2 1 0 0 0,4-1 111 0 0,-3-1-135 0 0,1 1 1 0 0,0 0 0 0 0,0 0-1 0 0,0 1 1 0 0,1-1-1 0 0,-1 1 1 0 0,1-1-1 0 0,-1 1 1 0 0,1 0 0 0 0,0 0-1 0 0,0 0 1 0 0,0 0-1 0 0,0 0 1 0 0,0 1-1 0 0,1-1 1 0 0,0 1 0 0 0,-2 4-1 0 0,3-3 14 0 0,-1 0 0 0 0,1 0-1 0 0,0 0 1 0 0,0 0 0 0 0,0 0-1 0 0,1 0 1 0 0,-1-1 0 0 0,1 1-1 0 0,1 0 1 0 0,-1 0 0 0 0,3 6-1 0 0,3 5 32 0 0,2-1 0 0 0,-1 0 0 0 0,2-1 0 0 0,0 1-1 0 0,0-2 1 0 0,16 16 0 0 0,20 12-62 0 0,-45-41-213 0 0,1 1 0 0 0,-1 0 0 0 0,1 0 0 0 0,-1-1 0 0 0,0 1 0 0 0,1-1 0 0 0,0 1 0 0 0,-1-1 0 0 0,1 1 0 0 0,-1-1 0 0 0,1 0 0 0 0,-1 0 0 0 0,1 0 0 0 0,0 0 0 0 0,-1 0 0 0 0,1 0 0 0 0,-1-1 0 0 0,1 1 0 0 0,-1 0 0 0 0,1-1 0 0 0,-1 1 0 0 0,1-1 0 0 0,-1 1 0 0 0,1-1 0 0 0,-1 0 0 0 0,0 0 0 0 0,1 0 0 0 0,-1 0 0 0 0,0 0 0 0 0,2-1 0 0 0,1-1-841 0 0,-2 2-993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6:11.1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1 260 8287 0 0,'0'0'756'0'0,"0"-10"-608"0"0,0 1 75 0 0,2-1 0 0 0,-1 1-1 0 0,1 0 1 0 0,0 0 0 0 0,1 1-1 0 0,0-1 1 0 0,0 1-1 0 0,1-1 1 0 0,0 1 0 0 0,1 0-1 0 0,-1 0 1 0 0,2 1 0 0 0,6-9-1 0 0,-1 3 351 0 0,1-1-1 0 0,1 2 1 0 0,0 0-1 0 0,1 1 1 0 0,28-19-1 0 0,-34 25-379 0 0,0 1-1 0 0,0 0 1 0 0,1 1 0 0 0,-1-1-1 0 0,1 2 1 0 0,0-1 0 0 0,0 1-1 0 0,0 1 1 0 0,1-1-1 0 0,-1 2 1 0 0,0-1 0 0 0,0 1-1 0 0,12 2 1 0 0,-16-2-151 0 0,0 1 0 0 0,0 0 0 0 0,0 0 1 0 0,0 1-1 0 0,0 0 0 0 0,0 0 0 0 0,0 0 1 0 0,-1 0-1 0 0,1 1 0 0 0,-1-1 0 0 0,1 1 0 0 0,-1 1 1 0 0,0-1-1 0 0,0 0 0 0 0,-1 1 0 0 0,1 0 0 0 0,-1 0 1 0 0,1 0-1 0 0,-1 0 0 0 0,-1 0 0 0 0,1 1 1 0 0,0 0-1 0 0,-1-1 0 0 0,3 9 0 0 0,-1 2 136 0 0,-1-1 0 0 0,0 1 0 0 0,-1-1 0 0 0,-1 1 0 0 0,0 0 0 0 0,-1 0 0 0 0,0-1 0 0 0,-1 1 0 0 0,-1 0 0 0 0,-7 28 0 0 0,4-27 12 0 0,0 1 0 0 0,-1-2 0 0 0,0 1 0 0 0,-1-1 0 0 0,-1 0 0 0 0,-1 0 1 0 0,0-1-1 0 0,-1 0 0 0 0,-15 17 0 0 0,21-27-151 0 0,0 0 0 0 0,0 0 0 0 0,0-1 0 0 0,0 1 1 0 0,0-1-1 0 0,-1 0 0 0 0,0 0 0 0 0,1-1 0 0 0,-1 0 0 0 0,0 1 0 0 0,0-1 1 0 0,0-1-1 0 0,-1 1 0 0 0,1-1 0 0 0,0 0 0 0 0,-1 0 0 0 0,1-1 1 0 0,0 1-1 0 0,-1-1 0 0 0,1-1 0 0 0,-1 1 0 0 0,1-1 0 0 0,0 1 0 0 0,-1-2 1 0 0,1 1-1 0 0,0 0 0 0 0,0-1 0 0 0,0 0 0 0 0,0 0 0 0 0,0-1 1 0 0,0 0-1 0 0,1 1 0 0 0,-1-1 0 0 0,1-1 0 0 0,0 1 0 0 0,0-1 0 0 0,0 1 1 0 0,0-1-1 0 0,1-1 0 0 0,-7-7 0 0 0,7 6-177 0 0,-1 0 0 0 0,1 0 0 0 0,0 0 0 0 0,1 0-1 0 0,-1-1 1 0 0,1 1 0 0 0,1-1 0 0 0,-1 1 0 0 0,0-13 0 0 0,2 15-249 0 0,0 0 1 0 0,0 0 0 0 0,0 1-1 0 0,1-1 1 0 0,0 0-1 0 0,-1 0 1 0 0,1 1 0 0 0,1-1-1 0 0,-1 1 1 0 0,0-1-1 0 0,1 1 1 0 0,0-1 0 0 0,0 1-1 0 0,0 0 1 0 0,0 0 0 0 0,0 0-1 0 0,1 0 1 0 0,0 0-1 0 0,4-4 1 0 0,16-10-1650 0 0,2 4-11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6:11.5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155 1 8287 0 0,'0'0'2190'0'0,"-16"14"3416"0"0,-2 4-3984 0 0,2 1 0 0 0,-1 1 0 0 0,-17 29 0 0 0,24-34-1464 0 0,2 1 0 0 0,0 1 0 0 0,1-1 0 0 0,1 1 0 0 0,-7 27 0 0 0,13-42-158 0 0,-1-1 0 0 0,1 1 0 0 0,0 0 0 0 0,0 0 0 0 0,0-1 0 0 0,0 1 0 0 0,0 0 0 0 0,0-1 0 0 0,1 1 0 0 0,-1 0 0 0 0,0-1 0 0 0,2 4 0 0 0,-2-5 0 0 0,1 1 0 0 0,0 0 0 0 0,-1 0 0 0 0,1-1 0 0 0,0 1 0 0 0,0-1 0 0 0,-1 1 0 0 0,1-1 0 0 0,0 1 0 0 0,0-1 0 0 0,0 1 0 0 0,0-1 0 0 0,0 0 0 0 0,0 1 0 0 0,0-1 0 0 0,-1 0 0 0 0,1 0 0 0 0,0 0 0 0 0,0 1 0 0 0,0-1 0 0 0,0 0 0 0 0,0 0 0 0 0,0-1 0 0 0,0 1 0 0 0,0 0 0 0 0,0 0 0 0 0,0 0 0 0 0,0-1 0 0 0,0 1 0 0 0,0 0 0 0 0,1-1 0 0 0,-1 0 0 0 0,16-5-626 0 0,0-1 0 0 0,-1-1-1 0 0,1 0 1 0 0,-2-1 0 0 0,26-19-1 0 0,-5 4-3272 0 0,-16 11 1852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6:11.8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173 1 11975 0 0,'0'0'902'0'0,"-16"10"-492"0"0,0 2 272 0 0,1 1 0 0 0,0 1 0 0 0,2 0 0 0 0,-1 1 0 0 0,2 1 0 0 0,0 0 0 0 0,1 0 0 0 0,0 2 0 0 0,1-1 0 0 0,1 1 0 0 0,-6 19 0 0 0,14-35-636 0 0,0 0 0 0 0,1 1-1 0 0,-1-1 1 0 0,1 1 0 0 0,0-1-1 0 0,0 1 1 0 0,0-1 0 0 0,0 0 0 0 0,0 1-1 0 0,0-1 1 0 0,0 1 0 0 0,1-1-1 0 0,0 0 1 0 0,-1 1 0 0 0,1-1 0 0 0,0 0-1 0 0,0 1 1 0 0,0-1 0 0 0,0 0 0 0 0,0 0-1 0 0,1 0 1 0 0,-1 0 0 0 0,1 0-1 0 0,-1 0 1 0 0,1-1 0 0 0,0 1 0 0 0,0 0-1 0 0,0-1 1 0 0,0 1 0 0 0,0-1-1 0 0,0 0 1 0 0,0 0 0 0 0,0 0 0 0 0,0 0-1 0 0,1 0 1 0 0,2 1 0 0 0,1 0-22 0 0,-1 0-1 0 0,0-1 1 0 0,1 0 0 0 0,0 0 0 0 0,-1 0-1 0 0,1-1 1 0 0,0 0 0 0 0,-1 0 0 0 0,1 0-1 0 0,0-1 1 0 0,-1 1 0 0 0,1-1 0 0 0,-1-1-1 0 0,11-3 1 0 0,-4-1-478 0 0,0 0-1 0 0,-1-1 0 0 0,1 0 1 0 0,-2-1-1 0 0,16-14 1 0 0,-14 10-2359 0 0,0-1 0 0 0,9-14 0 0 0,-9 11-2549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6:12.2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65 32 6447 0 0,'0'0'586'0'0,"-20"13"2366"0"0,15-8-2113 0 0,1 1 0 0 0,-1-1 0 0 0,1 1 0 0 0,0-1 1 0 0,1 1-1 0 0,-4 8 0 0 0,4-9-601 0 0,1 0-1 0 0,1 0 1 0 0,-1 0-1 0 0,1 1 1 0 0,0-1 0 0 0,0 0-1 0 0,0 1 1 0 0,1-1 0 0 0,0 0-1 0 0,0 1 1 0 0,0-1-1 0 0,0 0 1 0 0,1 1 0 0 0,2 5-1 0 0,-2-7-237 0 0,0 0 0 0 0,1-1 0 0 0,0 1 0 0 0,0 0 0 0 0,0-1 0 0 0,0 1 0 0 0,1-1 0 0 0,-1 0 0 0 0,1 0 0 0 0,6 5 0 0 0,-5-4 0 0 0,-2-1 0 0 0,-2-2 0 0 0,1-1 0 0 0,0 1 0 0 0,0 0 0 0 0,0 0 0 0 0,-1-1 0 0 0,1 1 0 0 0,0-1 0 0 0,0 1 0 0 0,0-1 0 0 0,0 1 0 0 0,0-1 0 0 0,0 1 0 0 0,0-1 0 0 0,0 0 0 0 0,1 1 0 0 0,0-1 37 0 0,1 1 1 0 0,-1-1-1 0 0,0 0 0 0 0,1 0 0 0 0,-1 0 1 0 0,0 0-1 0 0,0 0 0 0 0,1-1 0 0 0,-1 1 0 0 0,0-1 1 0 0,0 1-1 0 0,0-1 0 0 0,1 0 0 0 0,-1 0 1 0 0,0 0-1 0 0,0 0 0 0 0,0 0 0 0 0,0-1 0 0 0,-1 1 1 0 0,1 0-1 0 0,0-1 0 0 0,0 0 0 0 0,-1 1 1 0 0,3-3-1 0 0,6-12 129 0 0,-1 0 1 0 0,0-1-1 0 0,-1 0 1 0 0,-1 0-1 0 0,-1-1 0 0 0,8-31 1 0 0,5-14-5825 0 0,-18 61 3612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6:12.5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110 76 11975 0 0,'0'0'1083'0'0,"4"16"-870"0"0,2 20 813 0 0,-2 0-1 0 0,-2 1 0 0 0,-2-1 1 0 0,0 0-1 0 0,-11 61 0 0 0,6-67-938 0 0,-3 0-1 0 0,-11 31 0 0 0,14-47 170 0 0,0-1-1 0 0,-2 1 1 0 0,1-1-1 0 0,-2-1 1 0 0,0 1 0 0 0,-14 16-1 0 0,22-29-255 0 0,0 1 0 0 0,0-1 0 0 0,0 0 0 0 0,-1 0 0 0 0,1 1 0 0 0,0-1 0 0 0,0 0 0 0 0,0 0 0 0 0,-1 0 0 0 0,1 1 0 0 0,0-1 0 0 0,0 0 0 0 0,-1 0 0 0 0,1 0 0 0 0,0 0 0 0 0,0 0 0 0 0,-1 1 0 0 0,1-1 0 0 0,0 0 0 0 0,0 0 0 0 0,-1 0 0 0 0,1 0 0 0 0,0 0 0 0 0,-1 0 0 0 0,1 0 0 0 0,0 0 0 0 0,0 0 0 0 0,-1 0 0 0 0,1 0 0 0 0,0 0 0 0 0,-1 0 0 0 0,1 0 0 0 0,0 0 0 0 0,0 0 0 0 0,-1-1 0 0 0,1 1 0 0 0,0 0 0 0 0,0 0 0 0 0,-1 0 0 0 0,1 0 0 0 0,0-1 0 0 0,0 1 0 0 0,-1 0 0 0 0,1 0 0 0 0,0 0 0 0 0,0-1 0 0 0,-1 1 0 0 0,-3-9 0 0 0,4 8 0 0 0,-1-4 0 0 0,0 0 0 0 0,-1-1 0 0 0,2 0 0 0 0,-1 1 0 0 0,1-1 0 0 0,0 1 0 0 0,0-1 0 0 0,1-6 0 0 0,11-47 0 0 0,-8 42 0 0 0,4-17 146 0 0,2 1 1 0 0,1 0-1 0 0,2 0 0 0 0,1 2 1 0 0,1 0-1 0 0,2 0 0 0 0,1 2 0 0 0,1 0 1 0 0,2 1-1 0 0,1 1 0 0 0,1 1 1 0 0,1 1-1 0 0,35-28 0 0 0,-58 51-146 0 0,1 1 0 0 0,0 0 0 0 0,-1-1 0 0 0,1 1 0 0 0,0 0 0 0 0,0 0 0 0 0,0 0 0 0 0,0 0 0 0 0,0 0 0 0 0,0 1 0 0 0,0-1 0 0 0,0 1 0 0 0,0-1 0 0 0,1 1 0 0 0,-1 0 0 0 0,0 0 0 0 0,0 0 0 0 0,3 0 0 0 0,-4 0 0 0 0,0 0 0 0 0,0 1 0 0 0,0-1 0 0 0,-1 0 0 0 0,1 1 0 0 0,0-1 0 0 0,-1 1 0 0 0,1-1 0 0 0,0 1 0 0 0,-1-1 0 0 0,1 1 0 0 0,-1 0 0 0 0,1-1 0 0 0,-1 1 0 0 0,1-1 0 0 0,-1 1 0 0 0,1 0 0 0 0,-1 0 0 0 0,1 0 0 0 0,0 1 0 0 0,-1 0 0 0 0,1 0 0 0 0,-1 0 0 0 0,0 0 0 0 0,1 0 0 0 0,-1 0 0 0 0,0 1 0 0 0,0-1 0 0 0,0 0 0 0 0,-1 3 0 0 0,-4 17 401 0 0,0 0 0 0 0,-1 0 0 0 0,-2-1 0 0 0,-9 22 1 0 0,-21 60-424 0 0,38-101-315 0 0,0-5-730 0 0,1 1 474 0 0,0-1 1 0 0,0 0-1 0 0,1 1 1 0 0,-1-1-1 0 0,1 1 1 0 0,-1-1-1 0 0,1 1 1 0 0,0 0 0 0 0,3-4-1 0 0,4-5-1512 0 0,21-27-11 0 0,-18 25 1602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6:13.1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65 65 10135 0 0,'13'17'1008'0'0,"3"22"-256"0"0,-12-28 762 0 0,1 1 0 0 0,0-1 0 0 0,11 18 0 0 0,-14-26-1416 0 0,1 1 0 0 0,0 0 0 0 0,0-1 0 0 0,0 0 1 0 0,1 0-1 0 0,-1 0 0 0 0,1 0 0 0 0,0 0 0 0 0,0-1 0 0 0,0 1 1 0 0,0-1-1 0 0,0 0 0 0 0,0-1 0 0 0,5 3 0 0 0,-1-3-98 0 0,-2-1 72 0 0,-6 0-16 0 0,1 0-1 0 0,-1 0 0 0 0,1 0 1 0 0,-1-1-1 0 0,1 1 0 0 0,-1 0 1 0 0,1 0-1 0 0,0-1 0 0 0,-1 1 1 0 0,0 0-1 0 0,1-1 1 0 0,-1 1-1 0 0,1-1 0 0 0,-1 1 1 0 0,1 0-1 0 0,-1-1 0 0 0,0 1 1 0 0,1-1-1 0 0,-1 1 0 0 0,0-1 1 0 0,1 1-1 0 0,-1-1 0 0 0,0 0 1 0 0,0 1-1 0 0,0-1 1 0 0,1 1-1 0 0,-1-1 0 0 0,0 1 1 0 0,0-1-1 0 0,0 0 0 0 0,0 1 1 0 0,0-1-1 0 0,0 1 0 0 0,0-1 1 0 0,-1 0-1 0 0,-1-20-72 0 0,-2 14 17 0 0,0 0 0 0 0,-1 1 0 0 0,0-1 0 0 0,0 1 0 0 0,0 0 0 0 0,-1 1 0 0 0,1-1 0 0 0,-1 1 0 0 0,-1 0 0 0 0,1 1 0 0 0,-1-1 0 0 0,0 1 0 0 0,0 0 0 0 0,0 1 0 0 0,-14-5 0 0 0,18 7 78 0 0,-1 0 0 0 0,1 0 1 0 0,0 0-1 0 0,-1 0 0 0 0,1 1 0 0 0,-1-1 0 0 0,1 1 0 0 0,-1 0 1 0 0,1 0-1 0 0,-1 1 0 0 0,1-1 0 0 0,-1 0 0 0 0,1 1 0 0 0,0 0 0 0 0,-1 0 1 0 0,1 0-1 0 0,0 1 0 0 0,-1-1 0 0 0,1 1 0 0 0,0-1 0 0 0,0 1 1 0 0,0 0-1 0 0,1 0 0 0 0,-1 0 0 0 0,-3 4 0 0 0,5-6-70 0 0,1 1 0 0 0,-1 0-1 0 0,0 0 1 0 0,0 0 0 0 0,1 0-1 0 0,-1 0 1 0 0,1 0 0 0 0,-1 0 0 0 0,1 0-1 0 0,-1 1 1 0 0,1-1 0 0 0,0 0 0 0 0,-1 0-1 0 0,1 0 1 0 0,0 0 0 0 0,0 1-1 0 0,0-1 1 0 0,0 0 0 0 0,0 0 0 0 0,0 0-1 0 0,0 0 1 0 0,0 1 0 0 0,1-1-1 0 0,-1 0 1 0 0,0 0 0 0 0,1 0 0 0 0,-1 0-1 0 0,1 0 1 0 0,-1 1 0 0 0,1-1 0 0 0,-1 0-1 0 0,1 0 1 0 0,0-1 0 0 0,0 2-1 0 0,3 2 237 0 0,-1-1-1 0 0,1 1 1 0 0,0-1-1 0 0,-1 0 1 0 0,9 4-1 0 0,-11-6-75 0 0,6 3-208 0 0,0 0 0 0 0,0-1 0 0 0,0 1 1 0 0,0-1-1 0 0,0-1 0 0 0,0 1 0 0 0,1-1 0 0 0,-1-1 1 0 0,1 1-1 0 0,0-1 0 0 0,10 0 0 0 0,-12-2-124 0 0,-1 1 0 0 0,1-1 0 0 0,-1 0 0 0 0,0-1 0 0 0,1 1 0 0 0,-1-1 0 0 0,0 0 0 0 0,0 0 0 0 0,0-1 0 0 0,0 1 0 0 0,0-1 0 0 0,0 0-1 0 0,-1-1 1 0 0,1 1 0 0 0,-1-1 0 0 0,5-5 0 0 0,27-30-1064 0 0,78-74-2248 0 0,-109 109 3476 0 0,-3 2 0 0 0,-1 1 0 0 0,1-1 0 0 0,0 1 0 0 0,0 0 0 0 0,0-1 0 0 0,0 1 0 0 0,0 0 0 0 0,0 1 0 0 0,1-1 0 0 0,3-1 0 0 0,-6 2 0 0 0,1 0 0 0 0,-1-1-1 0 0,1 1 1 0 0,-1 0 0 0 0,1 0 0 0 0,-1 0 0 0 0,1 0-1 0 0,-1 0 1 0 0,1-1 0 0 0,-1 1 0 0 0,1 0-1 0 0,-1 0 1 0 0,1 0 0 0 0,-1 0 0 0 0,1 1-1 0 0,0-1 1 0 0,-1 0 0 0 0,1 0 0 0 0,-1 0-1 0 0,1 0 1 0 0,-1 0 0 0 0,0 1 0 0 0,1-1-1 0 0,-1 0 1 0 0,1 0 0 0 0,-1 1 0 0 0,1-1-1 0 0,-1 0 1 0 0,0 1 0 0 0,1-1 0 0 0,-1 0-1 0 0,1 1 1 0 0,-1-1 0 0 0,0 1 0 0 0,0-1-1 0 0,1 1 1 0 0,-1-1 0 0 0,0 1 0 0 0,0-1-1 0 0,1 1 1 0 0,1 17 319 0 0,-2-17-226 0 0,-1 7 301 0 0,0 0 1 0 0,0 0 0 0 0,-1 0 0 0 0,0 0-1 0 0,-1 0 1 0 0,-6 13 0 0 0,6-12 186 0 0,-1-1 1 0 0,1 1-1 0 0,1 0 1 0 0,-3 14-1 0 0,5-23-580 0 0,0 0-1 0 0,0 0 0 0 0,0 1 1 0 0,0-1-1 0 0,0 0 1 0 0,0 1-1 0 0,0-1 0 0 0,0 0 1 0 0,0 1-1 0 0,0-1 0 0 0,0 0 1 0 0,0 1-1 0 0,0-1 1 0 0,1 0-1 0 0,-1 0 0 0 0,0 1 1 0 0,0-1-1 0 0,0 0 1 0 0,0 1-1 0 0,1-1 0 0 0,-1 0 1 0 0,0 0-1 0 0,0 0 1 0 0,0 1-1 0 0,1-1 0 0 0,-1 0 1 0 0,0 0-1 0 0,0 0 1 0 0,1 1-1 0 0,-1-1 0 0 0,0 0 1 0 0,1 0-1 0 0,-1 0 1 0 0,0 0-1 0 0,1 0 0 0 0,-1 0 1 0 0,0 0-1 0 0,0 0 1 0 0,1 0-1 0 0,-1 0 0 0 0,0 0 1 0 0,1 0-1 0 0,-1 0 1 0 0,11-2-3 0 0,-6-1 2 0 0,1-1 0 0 0,-1 0 0 0 0,0 0 0 0 0,0-1 0 0 0,0 1 0 0 0,-1-1 0 0 0,7-9 0 0 0,4-3 0 0 0,-7 8 0 0 0,0 1 0 0 0,1 0 0 0 0,0 0 0 0 0,0 1 0 0 0,12-7 0 0 0,-19 13 0 0 0,0-1 0 0 0,0 1 0 0 0,0 0 0 0 0,0 0 0 0 0,0 1 0 0 0,1-1 0 0 0,-1 0 0 0 0,0 1 0 0 0,0-1 0 0 0,1 1 0 0 0,-1 0 0 0 0,0 0 0 0 0,1 0 0 0 0,-1 0 0 0 0,0 0 0 0 0,1 0 0 0 0,-1 1 0 0 0,0-1 0 0 0,0 1 0 0 0,1-1 0 0 0,-1 1 0 0 0,0 0 0 0 0,0 0 0 0 0,0 0 0 0 0,0 0 0 0 0,0 1 0 0 0,0-1 0 0 0,0 0 0 0 0,0 1 0 0 0,0-1 0 0 0,-1 1 0 0 0,4 3 0 0 0,29 43-218 0 0,-20-27 508 0 0,23 25 1 0 0,-33-41-764 0 0,1-1 0 0 0,-1 1 0 0 0,1-1 0 0 0,0 0 1 0 0,1 0-1 0 0,-1 0 0 0 0,1-1 0 0 0,0 0 0 0 0,0 0 0 0 0,6 2 1 0 0,0-2-4370 0 0,0-3-1150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6:13.4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156 24 13823 0 0,'7'-10'1471'0'0,"-7"9"-1301"0"0,0 1 0 0 0,1 0 0 0 0,-1-1 0 0 0,0 1 0 0 0,0-1 0 0 0,1 1 0 0 0,-1 0 1 0 0,0-1-1 0 0,0 1 0 0 0,0-1 0 0 0,0 1 0 0 0,0-1 0 0 0,0 1 0 0 0,1-1 0 0 0,-1 1 0 0 0,0 0 0 0 0,0-1 0 0 0,0 1 0 0 0,-1-1 0 0 0,1 1 0 0 0,0-1 1 0 0,0 1-1 0 0,0-1 0 0 0,0 1 0 0 0,0-1 0 0 0,0 1 0 0 0,-1 0 0 0 0,1-1 0 0 0,0 0 0 0 0,-12 6 1602 0 0,-19 21-889 0 0,30-25-587 0 0,-19 17-146 0 0,4-4 157 0 0,1 0 0 0 0,1 1 1 0 0,-17 22-1 0 0,28-34-267 0 0,1 1 0 0 0,-1 0 0 0 0,1 0 0 0 0,0 0 0 0 0,0 0 0 0 0,0 0 0 0 0,0 0 1 0 0,1 1-1 0 0,0-1 0 0 0,0 0 0 0 0,0 1 0 0 0,0-1 0 0 0,1 1 0 0 0,-1 0 0 0 0,1-1 0 0 0,0 1 0 0 0,1-1 0 0 0,-1 1 0 0 0,1-1 0 0 0,2 8 0 0 0,-2-10-112 0 0,0 1 0 0 0,0-1 0 0 0,0 0-1 0 0,0 0 1 0 0,1 0 0 0 0,-1 1 0 0 0,1-1 0 0 0,0-1 0 0 0,-1 1-1 0 0,1 0 1 0 0,0 0 0 0 0,0-1 0 0 0,0 1 0 0 0,0-1-1 0 0,0 1 1 0 0,1-1 0 0 0,-1 0 0 0 0,0 0 0 0 0,1 0 0 0 0,-1 0-1 0 0,1 0 1 0 0,-1-1 0 0 0,1 1 0 0 0,-1-1 0 0 0,1 1 0 0 0,-1-1-1 0 0,1 0 1 0 0,-1 0 0 0 0,1 0 0 0 0,-1-1 0 0 0,4 0-1 0 0,3 0-341 0 0,-1-1 0 0 0,1 0-1 0 0,-1-1 1 0 0,0 1-1 0 0,0-2 1 0 0,0 1-1 0 0,15-10 1 0 0,-8 3-2505 0 0,3-4-3561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6:13.8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203 1 13823 0 0,'0'0'1388'0'0,"-3"1"-1276"0"0,-4 1 241 0 0,-1 1 1 0 0,1 0-1 0 0,0 1 0 0 0,0 0 0 0 0,0 0 0 0 0,1 0 1 0 0,-1 1-1 0 0,1 0 0 0 0,0 0 0 0 0,1 1 0 0 0,-1-1 1 0 0,-8 13-1 0 0,12-15-225 0 0,-1 0 1 0 0,1 1 0 0 0,0-1 0 0 0,1 1-1 0 0,-1-1 1 0 0,1 1 0 0 0,-1 0 0 0 0,1 0-1 0 0,0 0 1 0 0,0 0 0 0 0,1 0-1 0 0,-1 0 1 0 0,1 0 0 0 0,0 0 0 0 0,0 0-1 0 0,0 0 1 0 0,1 0 0 0 0,-1-1 0 0 0,1 1-1 0 0,0 0 1 0 0,0 0 0 0 0,0 0-1 0 0,1 0 1 0 0,-1-1 0 0 0,1 1 0 0 0,0-1-1 0 0,4 7 1 0 0,-3-7-129 0 0,-1 1 0 0 0,1 0 0 0 0,0-1 0 0 0,0 0 0 0 0,0 0 0 0 0,0 0 0 0 0,1 0 0 0 0,-1 0 0 0 0,1-1 0 0 0,0 1 0 0 0,-1-1 0 0 0,1 0 0 0 0,0 0 0 0 0,1 0 0 0 0,-1-1 0 0 0,0 1 0 0 0,0-1 0 0 0,1 0 0 0 0,-1-1 0 0 0,1 1 0 0 0,-1-1 0 0 0,0 1 0 0 0,1-1 0 0 0,-1-1 0 0 0,1 1 0 0 0,-1-1 0 0 0,1 1 0 0 0,-1-1 0 0 0,0-1 0 0 0,1 1 0 0 0,-1 0 0 0 0,0-1 0 0 0,0 0 0 0 0,0 0 0 0 0,0 0 0 0 0,-1-1 0 0 0,7-4 0 0 0,-3 2 0 0 0,0-1 0 0 0,-1 1 0 0 0,0-1 0 0 0,0 0 0 0 0,-1-1 0 0 0,0 1 0 0 0,7-11 0 0 0,0-6 0 0 0,13-37 0 0 0,-22 54 0 0 0,-3 5 0 0 0,0 1 0 0 0,0 0 0 0 0,0 0 0 0 0,0 0 0 0 0,0 0 0 0 0,0 0 0 0 0,0 0 0 0 0,0 0 0 0 0,0 0 0 0 0,0 0 0 0 0,0-1 0 0 0,0 1 0 0 0,0 0 0 0 0,0 0 0 0 0,0 0 0 0 0,0 0 0 0 0,0 0 0 0 0,0 0 0 0 0,0 0 0 0 0,0 0 0 0 0,0 0 0 0 0,0 0 0 0 0,1 0 0 0 0,-1-1 0 0 0,0 1 0 0 0,0 0 0 0 0,0 0 0 0 0,0 0 0 0 0,0 0 0 0 0,0 0 0 0 0,0 0 0 0 0,0 0 0 0 0,0 0 0 0 0,0 0 0 0 0,1 0 0 0 0,-1 0 0 0 0,0 0 0 0 0,0 0 0 0 0,0 0 0 0 0,0 0 0 0 0,0 0 0 0 0,0 0 0 0 0,0 0 0 0 0,0 0 0 0 0,0 0 0 0 0,1 0 0 0 0,-1 0 0 0 0,0 0 0 0 0,0 0 0 0 0,0 0 0 0 0,0 0 0 0 0,0 0 0 0 0,0 0 0 0 0,0 0 0 0 0,0 1 0 0 0,0-1 0 0 0,0 0 0 0 0,1 0 0 0 0,2 8 0 0 0,2 12 0 0 0,-2 4 541 0 0,4 40 224 0 0,-1 129-1 0 0,-6-175-694 0 0,-2 0 0 0 0,0 0 0 0 0,-1-1 0 0 0,-1 1 0 0 0,0-1 0 0 0,-2 0 0 0 0,0 0-1 0 0,0-1 1 0 0,-2 0 0 0 0,0 0 0 0 0,-1 0 0 0 0,-13 17 0 0 0,11-21 41 0 0,0 0 1 0 0,-1 0 0 0 0,0-1 0 0 0,-1-1-1 0 0,0 0 1 0 0,-1-1 0 0 0,0 0 0 0 0,0-1-1 0 0,-18 7 1 0 0,26-13-330 0 0,1 0-1 0 0,-1-1 1 0 0,0 0-1 0 0,0 0 1 0 0,0 0-1 0 0,0 0 1 0 0,0-1-1 0 0,0 0 1 0 0,0-1-1 0 0,-6 0 1 0 0,5-1-565 0 0,0 1 0 0 0,-1-2 0 0 0,1 1 0 0 0,0-1 0 0 0,0 0 0 0 0,1 0 0 0 0,-11-7 1 0 0,-2-3-7376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59:52.54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250 15 6447 0 0,'0'0'3152'0'0,"-11"-8"-1104"0"0,7 6-1952 0 0,-1 1-1 0 0,1 0 0 0 0,-1 0 1 0 0,1 0-1 0 0,-1 1 1 0 0,1 0-1 0 0,-1 0 0 0 0,0 0 1 0 0,1 0-1 0 0,-1 1 1 0 0,1 0-1 0 0,-1 0 0 0 0,1 0 1 0 0,-1 0-1 0 0,1 1 0 0 0,0-1 1 0 0,0 1-1 0 0,-5 3 1 0 0,-6 4 123 0 0,-1 2 1 0 0,2-1-1 0 0,-18 18 1 0 0,8-8 753 0 0,18-14-1113 0 0,1 1 0 0 0,0 0 0 0 0,0 0 0 0 0,0 0 0 0 0,1 0 0 0 0,0 1-1 0 0,1 0 1 0 0,-1 0 0 0 0,2 0 0 0 0,-4 11 0 0 0,6-15 177 0 0,0 0-1 0 0,0 0 1 0 0,1 0-1 0 0,-1 0 1 0 0,1-1 0 0 0,0 1-1 0 0,0 0 1 0 0,0 0 0 0 0,0-1-1 0 0,4 7 1 0 0,-3-6-268 0 0,1 3 156 0 0,0 0 1 0 0,0 0-1 0 0,0-1 0 0 0,1 0 1 0 0,0 0-1 0 0,1 0 0 0 0,-1 0 1 0 0,1 0-1 0 0,0-1 0 0 0,1 0 1 0 0,-1 0-1 0 0,1-1 0 0 0,0 1 1 0 0,0-1-1 0 0,0 0 0 0 0,1-1 1 0 0,0 0-1 0 0,-1 0 0 0 0,1 0 1 0 0,0-1-1 0 0,0 0 0 0 0,0 0 1 0 0,1-1-1 0 0,-1 1 0 0 0,0-2 1 0 0,1 1-1 0 0,-1-1 0 0 0,0 0 1 0 0,1-1-1 0 0,-1 0 0 0 0,0 0 1 0 0,0 0-1 0 0,1-1 0 0 0,-1 0 1 0 0,0 0-1 0 0,10-6 0 0 0,-3 1-4017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6:56.9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254 1 10135 0 0,'0'0'919'0'0,"-8"22"-670"0"0,5-15 289 0 0,1 0-1 0 0,1 1 1 0 0,0-1-1 0 0,-1 12 1 0 0,-5 24 782 0 0,-11 30-567 0 0,4 1 0 0 0,-7 96 0 0 0,16-119-948 0 0,-66 728 195 0 0,27-259 0 0 0,32-396-163 0 0,-31 383-1694 0 0,41-488-1963 0 0,2-5-1148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6:58.8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0 284 17503 0 0,'2'-2'399'0'0,"10"-32"1115"0"0,-11 28-1513 0 0,1 1 0 0 0,0-1 0 0 0,0 1 0 0 0,0 0 0 0 0,0 0 0 0 0,1 0-1 0 0,4-7 1 0 0,0 5 0 0 0,-1 0 0 0 0,2 0 0 0 0,-1 1 0 0 0,1 0 0 0 0,0 0 0 0 0,0 0 0 0 0,0 1 1 0 0,1 1-1 0 0,0-1 0 0 0,0 2 0 0 0,16-6 0 0 0,11-1 549 0 0,66-8 0 0 0,-50 10 369 0 0,12 0-911 0 0,99 0 0 0 0,-73 5-8 0 0,-36 2 0 0 0,0 3 0 0 0,0 2 0 0 0,0 2 0 0 0,69 17 0 0 0,-74-14 228 0 0,1-1-1 0 0,-1-3 1 0 0,1-1-1 0 0,0-3 1 0 0,0-2-1 0 0,0-3 1 0 0,0-1 0 0 0,61-15-1 0 0,6-1-227 0 0,169-8 0 0 0,-216 24 0 0 0,48-10 0 0 0,-69 8 0 0 0,0 2 0 0 0,51 1 0 0 0,53-1 0 0 0,-64 0 0 0 0,11 2 31 0 0,235-1 381 0 0,-37 9 1193 0 0,-182-7-1605 0 0,68 1 0 0 0,-17 11 0 0 0,279 4 0 0 0,-258-15 0 0 0,-27 1 0 0 0,-43 2 0 0 0,152 22 0 0 0,-64-2 0 0 0,52-7 0 0 0,1-21 0 0 0,-170 1 0 0 0,112 9 0 0 0,-125 1 0 0 0,0-4 0 0 0,111-13 0 0 0,363-57 0 0 0,-521 67 0 0 0,-1 2 0 0 0,41 3 0 0 0,-36 0 0 0 0,271 3 0 0 0,-283-6 0 0 0,-17-1 0 0 0,23 5 0 0 0,-26-4 28 0 0,0 1 0 0 0,1-1 0 0 0,-1 0-1 0 0,0 1 1 0 0,1 0 0 0 0,-1-1 0 0 0,0 1 0 0 0,1 0-1 0 0,-1-1 1 0 0,0 1 0 0 0,0 0 0 0 0,0 0 0 0 0,0 0-1 0 0,0 0 1 0 0,0 0 0 0 0,0 0 0 0 0,0 1 0 0 0,0-1-1 0 0,0 2 1 0 0,9 27 983 0 0,-2-2-530 0 0,-4-17-481 0 0,0 1 0 0 0,-1 0 0 0 0,0 0 0 0 0,-1 0 0 0 0,-1 0 0 0 0,1 17 0 0 0,-2-21 0 0 0,3 69-306 0 0,-13 146 0 0 0,-31 74-732 0 0,10-83 696 0 0,-52 236 342 0 0,30-184 0 0 0,-1-1 0 0 0,-16 95 0 0 0,21-72 0 0 0,37-226 0 0 0,-22 96 0 0 0,26-125 0 0 0,-2-1 0 0 0,-26 55 0 0 0,34-85 0 0 0,1 2 0 0 0,-1-1 0 0 0,1 1 0 0 0,-1-1 0 0 0,0 0 0 0 0,-1 0 0 0 0,1 0 0 0 0,0 0 0 0 0,-1 0 0 0 0,0 0 0 0 0,1-1 0 0 0,-1 0 0 0 0,0 1 0 0 0,-1-1 0 0 0,1 0 0 0 0,0 0 0 0 0,-7 2 0 0 0,0 1 0 0 0,0-2 0 0 0,-1 1 0 0 0,0-1 0 0 0,1-1 0 0 0,-1 0 0 0 0,0-1 0 0 0,0 0 0 0 0,0 0 0 0 0,-19-2 0 0 0,-151-16 0 0 0,88 8 0 0 0,0 5 0 0 0,-158 13 0 0 0,90 1 664 0 0,0-8 0 0 0,-207-23 0 0 0,-270-9-664 0 0,224 45 0 0 0,73 0 0 0 0,-17-21 0 0 0,71-1 0 0 0,25 3 0 0 0,-118 1 0 0 0,-183 6 0 0 0,138-32 0 0 0,344 21 0 0 0,-215-34 0 0 0,-92-7 0 0 0,96 40 0 0 0,0 25 0 0 0,38-3 1163 0 0,222-14-3371 0 0,-44-6 1 0 0,74 7 734 0 0,0-2-51 0 0,-6-5-11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7:00.0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 1 13823 0 0,'0'0'3340'0'0,"-3"16"-1137"0"0,-14 65-898 0 0,7-28-905 0 0,-18 51 0 0 0,19-76-421 0 0,2-1 0 0 0,-9 58-1 0 0,16-64-344 0 0,1-16-6861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7:00.4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101 0 13823 0 0,'0'0'1056'0'0,"1"22"-600"0"0,-1-13 93 0 0,-1-1-1 0 0,-1 0 1 0 0,0 0-1 0 0,-3 11 1 0 0,-4 20 1168 0 0,-27 138-55 0 0,24-123-1648 0 0,-12 56-283 0 0,23-109-1135 0 0,0 1-511 0 0,-6 6-107 0 0,5-6-24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7:00.7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20 13823 0 0,'0'0'1388'0'0,"1"1"-1276"0"0,19-1 264 0 0,-1 1-1 0 0,0-2 1 0 0,0-1-1 0 0,26-5 1 0 0,-23 3-318 0 0,1 2 0 0 0,41-1 0 0 0,-37 1-1215 0 0,-13 1-4630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7:01.1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102 7 10135 0 0,'0'0'464'0'0,"1"-1"-9"0"0,5-4-223 0 0,-4 4 1153 0 0,-3 27 1051 0 0,-6 2-450 0 0,-17 40 0 0 0,-3 11-1199 0 0,16-41 511 0 0,4-15-1144 0 0,-7 33-1 0 0,15-52-153 0 0,-1 1 0 0 0,-11 19 0 0 0,7-17 72 0 0,3-5 1739 0 0,1 0-1662 0 0,1 6-133 0 0,0 3-16 0 0,0 0 0 0 0,-1-3-64 0 0,0-6-273 0 0,-7 5-2442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7:01.5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60 10135 0 0,'0'0'1219'0'0,"16"-6"1508"0"0,94-27 2443 0 0,-25 16-5092 0 0,-48 14-2777 0 0,-26 2 1676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7:01.9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 1 11975 0 0,'0'0'576'0'0,"-4"19"150"0"0,1-4-320 0 0,0 0 0 0 0,-8 23 0 0 0,3-19 1217 0 0,0 0 1 0 0,-13 19 0 0 0,21-38-1624 0 0,0 0 1 0 0,0 0-1 0 0,0 0 1 0 0,0 0 0 0 0,0 0-1 0 0,-1 1 1 0 0,1-1-1 0 0,0 0 1 0 0,0 0-1 0 0,0 0 1 0 0,0 1-1 0 0,0-1 1 0 0,0 0-1 0 0,0 0 1 0 0,0 0-1 0 0,0 1 1 0 0,0-1-1 0 0,0 0 1 0 0,0 0 0 0 0,0 0-1 0 0,0 0 1 0 0,0 1-1 0 0,0-1 1 0 0,0 0-1 0 0,0 0 1 0 0,0 0-1 0 0,1 1 1 0 0,-1-1-1 0 0,0 0 1 0 0,0 0-1 0 0,0 0 1 0 0,0 0-1 0 0,0 1 1 0 0,0-1 0 0 0,0 0-1 0 0,1 0 1 0 0,-1 0-1 0 0,0 0 1 0 0,0 0-1 0 0,0 0 1 0 0,0 0-1 0 0,1 1 1 0 0,-1-1-1 0 0,0 0 1 0 0,0 0-1 0 0,0 0 1 0 0,1 0-1 0 0,-1 0 1 0 0,0 0 0 0 0,0 0-1 0 0,0 0 1 0 0,0 0-1 0 0,1 0 1 0 0,-1 0-1 0 0,0 0 1 0 0,0 0-1 0 0,0 0 1 0 0,1 0-1 0 0,-1 0 1 0 0,0 0-1 0 0,0 0 1 0 0,0 0-1 0 0,1-1 1 0 0,-1 1 0 0 0,0 0-1 0 0,0 0 1 0 0,0 0-1 0 0,3-1 0 0 0,-1 1 0 0 0,0-1-1 0 0,0 0 1 0 0,1 0 0 0 0,-1 0-1 0 0,0 0 1 0 0,0-1 0 0 0,0 1 0 0 0,2-2-1 0 0,26-30 1 0 0,-18 18 0 0 0,24-23 0 0 0,-35 36 0 0 0,0 1 0 0 0,-1 1 0 0 0,0-1 0 0 0,1 0 0 0 0,0 1 0 0 0,-1-1 0 0 0,1 1 0 0 0,-1-1 0 0 0,1 1 0 0 0,0 0 0 0 0,-1-1 0 0 0,1 1 0 0 0,0 0 0 0 0,-1-1 0 0 0,1 1 0 0 0,0 0 0 0 0,0 0 0 0 0,-1-1 0 0 0,1 1 0 0 0,0 0 0 0 0,0 0 0 0 0,1 0 0 0 0,6 0 0 0 0,-7 0 0 0 0,0 0 0 0 0,0 0 0 0 0,0 1 0 0 0,-1-1 0 0 0,1 0 0 0 0,0 0 0 0 0,0 1 0 0 0,-1-1 0 0 0,1 0 0 0 0,0 1 0 0 0,-1-1 0 0 0,1 1 0 0 0,0-1 0 0 0,-1 1 0 0 0,1-1 0 0 0,-1 1 0 0 0,1-1 0 0 0,-1 1 0 0 0,1-1 0 0 0,-1 1 0 0 0,1 0 0 0 0,-1-1 0 0 0,1 1 0 0 0,-1 0 0 0 0,0 0 0 0 0,0-1 0 0 0,1 1 0 0 0,-1 0 0 0 0,0 0 0 0 0,0-1 0 0 0,0 3 0 0 0,1-1 0 0 0,0 1 0 0 0,0 1 0 0 0,-1-1 0 0 0,1 1 0 0 0,-1-1 0 0 0,0 1 0 0 0,1-1 0 0 0,-2 1 0 0 0,1 0 0 0 0,-1 6 0 0 0,0-9 0 0 0,1 10 0 0 0,0-10 0 0 0,0-1 0 0 0,0 0 0 0 0,0 1 0 0 0,0-1 0 0 0,0 0 0 0 0,0 0 0 0 0,0 1 0 0 0,0-1 0 0 0,0 0 0 0 0,0 1 0 0 0,0-1 0 0 0,0 0 0 0 0,0 1 0 0 0,1-1 0 0 0,-1 0 0 0 0,0 0 0 0 0,0 1 0 0 0,0-1 0 0 0,0 0 0 0 0,0 0 0 0 0,1 1 0 0 0,-1-1 0 0 0,0 0 0 0 0,0 0 0 0 0,1 1 0 0 0,-1-1 0 0 0,0 0 0 0 0,0 0 0 0 0,1 0 0 0 0,-1 0 0 0 0,0 1 0 0 0,0-1 0 0 0,1 0 0 0 0,-1 0 0 0 0,0 0 0 0 0,1 0 0 0 0,-1 0 0 0 0,0 0 0 0 0,1 0 0 0 0,-1 0 0 0 0,0 0 0 0 0,0 0 0 0 0,1 0 0 0 0,-1 0 0 0 0,0 0 0 0 0,1 0 0 0 0,11-5 0 0 0,-11 4 0 0 0,1 1 0 0 0,0-1 0 0 0,-1 0 0 0 0,1 0 0 0 0,0 0 0 0 0,0-1 0 0 0,-1 1 0 0 0,1 0 0 0 0,-1-1 0 0 0,1 1 0 0 0,1-3 0 0 0,0 0 0 0 0,1 1 0 0 0,-1 0 0 0 0,0 0 0 0 0,1 1 0 0 0,-1-1 0 0 0,1 1 0 0 0,0-1 0 0 0,0 1 0 0 0,0 0 0 0 0,0 1 0 0 0,7-3 0 0 0,-1 2 0 0 0,-8 1 102 0 0,0 1-1 0 0,-1-1 1 0 0,1 1 0 0 0,0 0-1 0 0,0 0 1 0 0,0 0-1 0 0,0 0 1 0 0,0 0 0 0 0,-1 1-1 0 0,1-1 1 0 0,0 0-1 0 0,0 1 1 0 0,0-1 0 0 0,-1 1-1 0 0,1 0 1 0 0,0 0-1 0 0,2 1 1 0 0,-3-1-24 0 0,7 5 71 0 0,1 2-133 0 0,-8-8-16 0 0,-1 1-1 0 0,1-1 1 0 0,-1 0 0 0 0,1 1 0 0 0,-1-1 0 0 0,1 1 0 0 0,-1-1 0 0 0,0 1 0 0 0,1-1 0 0 0,-1 1 0 0 0,0-1 0 0 0,1 1 0 0 0,-1-1 0 0 0,0 1 0 0 0,0-1 0 0 0,0 1 0 0 0,1-1 0 0 0,-1 1 0 0 0,0-1 0 0 0,0 1 0 0 0,0 0 0 0 0,0 0 0 0 0,1 5 1 0 0,0 5-1 0 0,0 1 0 0 0,1-4-133 0 0,-2-6-563 0 0,0-2 587 0 0,0 1 0 0 0,0-1 0 0 0,1 0 0 0 0,-1 0 0 0 0,0 1 0 0 0,1-1 0 0 0,-1 0 0 0 0,0 0 0 0 0,0 0 0 0 0,1 0 1 0 0,-1 1-1 0 0,0-1 0 0 0,1 0 0 0 0,-1 0 0 0 0,0 0 0 0 0,1 0 0 0 0,-1 0 0 0 0,0 0 0 0 0,1 0 0 0 0,-1 0 0 0 0,0 0 0 0 0,1 0 0 0 0,-1 0 0 0 0,0 0 0 0 0,1 0 0 0 0,-1 0 1 0 0,0 0-1 0 0,1 0 0 0 0,-1-1 0 0 0,0 1 0 0 0,1 0 0 0 0,-1 0 0 0 0,0 0 0 0 0,1-1 0 0 0,14-5-3545 0 0,1-3 2118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7:02.3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 6447 0 0,'0'0'298'0'0,"1"-1"-10"0"0,6-6-188 0 0,-1-2 2752 0 0,-4 11-2547 0 0,-1 0-1 0 0,0 0 1 0 0,1 0 0 0 0,-1 1 0 0 0,0-1 0 0 0,0 0-1 0 0,0 1 1 0 0,0-1 0 0 0,-1 1 0 0 0,1-1 0 0 0,-1 1 0 0 0,1-1-1 0 0,-1 1 1 0 0,0-1 0 0 0,0 1 0 0 0,0 2 0 0 0,-7 47 1564 0 0,4-36-1122 0 0,-6 49 1813 0 0,7 80-1517 0 0,2-107-958 0 0,-1-36-85 0 0,1 4 0 0 0,9 8 0 0 0,-8-14 0 0 0,-1 1 0 0 0,1 0 0 0 0,-1-1 0 0 0,1 1 0 0 0,-1-1 0 0 0,1 1 0 0 0,-1-1 0 0 0,1 1 0 0 0,0-1 0 0 0,-1 1 0 0 0,1-1 0 0 0,0 1 0 0 0,-1-1 0 0 0,1 0 0 0 0,0 1 0 0 0,0-1 0 0 0,-1 0 0 0 0,1 0 0 0 0,0 0 0 0 0,0 1 0 0 0,-1-1 0 0 0,1 0 0 0 0,0 0 0 0 0,0 0 0 0 0,0 0 0 0 0,-1 0 0 0 0,1-1 0 0 0,1 1 0 0 0,0 0 0 0 0,5 0 0 0 0,0 0 0 0 0,0 0 0 0 0,-1-1 0 0 0,1 1 0 0 0,0-1 0 0 0,0-1 0 0 0,-1 1 0 0 0,1-1 0 0 0,-1-1 0 0 0,1 1 0 0 0,-1-1 0 0 0,0 0 0 0 0,0 0 0 0 0,10-8 0 0 0,20-13-372 0 0,-2-3-3458 0 0,-24 19 2296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7:02.8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107 26 11975 0 0,'-10'5'282'0'0,"0"1"0"0"0,0-2 0 0 0,-14 6 0 0 0,-25 12 8104 0 0,49-22-8329 0 0,-1 0 0 0 0,1-1 0 0 0,0 1 0 0 0,0-1 0 0 0,-1 1 0 0 0,1-1 0 0 0,0 1 0 0 0,0-1 0 0 0,-1 0 1 0 0,1 1-1 0 0,0-1 0 0 0,0 1 0 0 0,0-1 0 0 0,0 1 0 0 0,0-1 0 0 0,0 1 0 0 0,0-1 0 0 0,0 0 0 0 0,0 1 1 0 0,0-1-1 0 0,0 1 0 0 0,1-1 0 0 0,-1 1 0 0 0,0-1 0 0 0,0 1 0 0 0,0-1 0 0 0,1 0 0 0 0,5-17 359 0 0,22-16-400 0 0,-23 29-16 0 0,-10 8-1043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59:53.04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226 1 6447 0 0,'0'0'306'0'0,"-2"1"-129"0"0,-2 2-108 0 0,1-1-1 0 0,0 1 1 0 0,0 0-1 0 0,0 1 1 0 0,0-1-1 0 0,0 0 1 0 0,1 1-1 0 0,-1-1 1 0 0,1 1 0 0 0,0 0-1 0 0,-3 7 1 0 0,3-5 615 0 0,0 0 0 0 0,0 1 0 0 0,0-1 1 0 0,-1 11-1 0 0,3-17-684 0 0,-2 8 5 0 0,2 1 0 0 0,-1 0-1 0 0,1 0 1 0 0,0-1 0 0 0,1 1 0 0 0,2 14-1 0 0,-3-10-4 0 0,0-10 0 0 0,-1 0 0 0 0,1 0 0 0 0,0-1 0 0 0,0 1 0 0 0,1 0 0 0 0,-1 0 0 0 0,1 0 0 0 0,-1 0 0 0 0,1-1 0 0 0,0 1 0 0 0,0 0 0 0 0,0-1 0 0 0,2 5 0 0 0,0 3 0 0 0,-2-20 0 0 0,-4-10 0 0 0,-2 11 0 0 0,1 0 0 0 0,-1 0 0 0 0,-1 1 0 0 0,1-1 0 0 0,-1 1 0 0 0,-1 1 0 0 0,0-1 0 0 0,0 1 0 0 0,0 0 0 0 0,-1 1 0 0 0,0 0 0 0 0,0 0 0 0 0,-12-6 0 0 0,10 7 0 0 0,0 2 0 0 0,9 3 0 0 0,1 0 0 0 0,-1-1 0 0 0,1 1 0 0 0,-1 0 0 0 0,0 0 0 0 0,1-1 0 0 0,-1 1 0 0 0,1 0 0 0 0,-1 0 0 0 0,0 0 0 0 0,1 0 0 0 0,-1 0 0 0 0,0 0 0 0 0,1 0 0 0 0,-1 0 0 0 0,0 0 0 0 0,1 0 0 0 0,-1 0 0 0 0,0 1 0 0 0,0-1 0 0 0,-14 5 0 0 0,1-3 212 0 0,14-2-192 0 0,-1 0 1 0 0,1 0-1 0 0,0 0 0 0 0,-1 1 1 0 0,1-1-1 0 0,-1 0 0 0 0,1 0 1 0 0,0 0-1 0 0,-1 0 1 0 0,1 0-1 0 0,-1 1 0 0 0,1-1 1 0 0,0 0-1 0 0,-1 0 0 0 0,1 0 1 0 0,0 1-1 0 0,0-1 0 0 0,-1 0 1 0 0,1 1-1 0 0,0-1 0 0 0,-1 0 1 0 0,1 1-1 0 0,0-1 1 0 0,0 0-1 0 0,0 1 0 0 0,-1 0 1 0 0,-4 7 1273 0 0,-1-1-1342 0 0,6-6-29 0 0,0 0-1 0 0,0 0 0 0 0,-1 0 0 0 0,1 1 1 0 0,0-1-1 0 0,0 0 0 0 0,0 0 0 0 0,0 0 1 0 0,1 1-1 0 0,-1-1 0 0 0,0 0 0 0 0,0 0 1 0 0,1 0-1 0 0,-1 0 0 0 0,0 1 0 0 0,2 0 1 0 0,7 18 228 0 0,-8-19-23 0 0,3 8 6 0 0,1 0 0 0 0,1-1 1 0 0,-1 0-1 0 0,2 0 0 0 0,-1 0 1 0 0,1-1-1 0 0,0 1 1 0 0,9 5-1 0 0,-13-10-141 0 0,0-1 1 0 0,0 0-1 0 0,1 0 0 0 0,-1 0 1 0 0,1-1-1 0 0,-1 1 0 0 0,1-1 1 0 0,0 0-1 0 0,-1 0 0 0 0,1 0 1 0 0,0-1-1 0 0,0 1 0 0 0,-1-1 1 0 0,1 0-1 0 0,0 0 0 0 0,0 0 1 0 0,0 0-1 0 0,0-1 0 0 0,-1 0 1 0 0,1 1-1 0 0,0-1 0 0 0,0-1 1 0 0,-1 1-1 0 0,4-2 0 0 0,-2 1-332 0 0,0-1 0 0 0,0 0-1 0 0,0 0 1 0 0,-1 0 0 0 0,7-5-1 0 0,0-3-3752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7:03.2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 17 11975 0 0,'-6'9'1083'0'0,"-11"10"229"0"0,17-19-1237 0 0,1 1-1 0 0,-1-1 1 0 0,0 0 0 0 0,0 0 0 0 0,0 0 0 0 0,0 0-1 0 0,0 0 1 0 0,1 1 0 0 0,-1-1 0 0 0,0 0 0 0 0,0 0-1 0 0,0 0 1 0 0,1 0 0 0 0,-1 0 0 0 0,0 0 0 0 0,0 0-1 0 0,0 0 1 0 0,1 0 0 0 0,-1 0 0 0 0,0 0 0 0 0,0 0-1 0 0,0 0 1 0 0,1 0 0 0 0,-1 0 0 0 0,0 0 0 0 0,0 0-1 0 0,0 0 1 0 0,1 0 0 0 0,-1 0 0 0 0,0 0-1 0 0,0 0 1 0 0,0 0 0 0 0,1 0 0 0 0,-1 0 0 0 0,0 0-1 0 0,0-1 1 0 0,0 1 0 0 0,0 0 0 0 0,1 0 0 0 0,-1 0-1 0 0,0 0 1 0 0,0 0 0 0 0,0-1 0 0 0,0 1 0 0 0,0 0-1 0 0,22-12 2788 0 0,-12 5-4039 0 0,6-4 2545 0 0,-14 10-925 0 0,-4 3-294 0 0,-59 39-61 0 0,60-40 1655 0 0,11-23-4762 0 0,5-2 22 0 0,-7 12 1462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7:03.6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15663 0 0,'0'0'762'0'0,"11"2"48"0"0,-8-2-705 0 0,1 1-1 0 0,-1 0 1 0 0,0 0 0 0 0,0 0-1 0 0,0 1 1 0 0,0-1-1 0 0,0 1 1 0 0,0 0 0 0 0,0-1-1 0 0,0 1 1 0 0,-1 0-1 0 0,1 1 1 0 0,-1-1 0 0 0,1 0-1 0 0,-1 1 1 0 0,0 0-1 0 0,0-1 1 0 0,0 1 0 0 0,2 3-1 0 0,-1 6 184 0 0,-1 0 0 0 0,0 1 1 0 0,0-1-1 0 0,-1 0 0 0 0,-1 1 0 0 0,0-1 0 0 0,-1 0 0 0 0,-3 18 0 0 0,2-9 504 0 0,0 33-1 0 0,4-14-783 0 0,5 74-133 0 0,-7-112-571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7:36.2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15663 0 0,'0'0'762'0'0,"15"4"182"0"0,-13-4-944 0 0,1 1 1 0 0,0-1 0 0 0,-1 1 0 0 0,0 0 0 0 0,1 0-1 0 0,-1 0 1 0 0,1 0 0 0 0,-1 0 0 0 0,0 0 0 0 0,0 1 0 0 0,0-1-1 0 0,0 1 1 0 0,0-1 0 0 0,0 1 0 0 0,0 0 0 0 0,3 4-1 0 0,-2-1 1 0 0,0-1-1 0 0,0 1 0 0 0,0 0 0 0 0,-1 1 1 0 0,0-1-1 0 0,0 0 0 0 0,2 9 1 0 0,-1 4-2 0 0,0 0 1 0 0,-2 0 0 0 0,0 36-1 0 0,-2-29-15 0 0,-2 1 0 0 0,-1-1-1 0 0,-10 39 1 0 0,-33 70-1311 0 0,30-93 815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7:37.0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5 156 11975 0 0,'0'0'1083'0'0,"-1"-2"-891"0"0,1 1-153 0 0,-1-1-1 0 0,1 1 1 0 0,-1-1-1 0 0,1 1 1 0 0,-1-1-1 0 0,1 1 1 0 0,0-1-1 0 0,0 1 1 0 0,0-1-1 0 0,0 0 1 0 0,0 1-1 0 0,0-1 1 0 0,0 1 0 0 0,1-1-1 0 0,-1 1 1 0 0,0-1-1 0 0,1 1 1 0 0,-1-1-1 0 0,1 1 1 0 0,0-1-1 0 0,-1 1 1 0 0,1-1-1 0 0,0 1 1 0 0,0 0 0 0 0,0-1-1 0 0,0 1 1 0 0,0 0-1 0 0,0 0 1 0 0,0 0-1 0 0,1 0 1 0 0,-1 0-1 0 0,0 0 1 0 0,1 0-1 0 0,-1 0 1 0 0,2 0-1 0 0,-1 0 44 0 0,19-13 184 0 0,1 1-1 0 0,1 0 1 0 0,0 2 0 0 0,0 1-1 0 0,1 1 1 0 0,1 1-1 0 0,-1 1 1 0 0,1 1 0 0 0,50-5-1 0 0,-62 10-265 0 0,1 1 0 0 0,-1 0 0 0 0,0 1 0 0 0,1 0 0 0 0,-1 1 0 0 0,14 4 0 0 0,-21-5 0 0 0,0 1 0 0 0,-1-1 0 0 0,1 2 0 0 0,0-1 0 0 0,-1 1 0 0 0,1-1 0 0 0,-1 1 0 0 0,1 1 0 0 0,-1-1 0 0 0,-1 1 0 0 0,1 0 0 0 0,0 0 0 0 0,-1 1 0 0 0,0-1 0 0 0,5 7 0 0 0,-7-7 0 0 0,-1 0 0 0 0,1 1 0 0 0,-1-1 0 0 0,0 1 0 0 0,0-1 0 0 0,0 1 0 0 0,0 0 0 0 0,-1-1 0 0 0,0 1 0 0 0,0 0 0 0 0,0-1 0 0 0,0 1 0 0 0,-1 0 0 0 0,0-1 0 0 0,0 1 0 0 0,0-1 0 0 0,-4 8 0 0 0,-3 9 0 0 0,-1 0 0 0 0,-16 26 0 0 0,18-35 0 0 0,-50 80 0 0 0,-10 19 0 0 0,59-95 0 0 0,0 0 0 0 0,1 1 0 0 0,1-1 0 0 0,-8 37 0 0 0,14-50 17 0 0,-1 0-1 0 0,1 0 1 0 0,-1 0 0 0 0,1 0-1 0 0,0 1 1 0 0,1-1-1 0 0,-1 0 1 0 0,0 0 0 0 0,1 0-1 0 0,0 0 1 0 0,-1 0-1 0 0,1 0 1 0 0,0 0 0 0 0,1 0-1 0 0,-1 0 1 0 0,1 0-1 0 0,-1 0 1 0 0,3 3 0 0 0,-1-3 71 0 0,1 1 1 0 0,-1-1 0 0 0,1 0 0 0 0,0 0 0 0 0,-1-1 0 0 0,1 1 0 0 0,1-1 0 0 0,-1 0-1 0 0,0 0 1 0 0,0 0 0 0 0,6 1 0 0 0,10 2 58 0 0,0 0-1 0 0,0-2 1 0 0,1-1-1 0 0,29 0 1 0 0,-47-2-214 0 0,36 2 67 0 0,-9-1 0 0 0,0 0 0 0 0,36-6 0 0 0,-33 0 0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8:22.9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 0 11975 0 0,'0'0'4154'0'0,"-1"25"-60"0"0,-2 8-2700 0 0,1-4-443 0 0,-10 47 0 0 0,4-46-967 0 0,3 0 0 0 0,0 1 0 0 0,-1 48 0 0 0,6-78-321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8:23.6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 0 11975 0 0,'0'0'3140'0'0,"-5"25"36"0"0,0-3-2637 0 0,0-1 0 0 0,1 1 0 0 0,1 0 0 0 0,1 31-1 0 0,0-17-52 0 0,2 6-486 0 0,4-57 0 0 0,1 0 0 0 0,13-29 0 0 0,-6 20 0 0 0,-8 14 0 0 0,1 0 0 0 0,0 0 0 0 0,0 0 0 0 0,1 1 0 0 0,0 0 0 0 0,0 0 0 0 0,1 1 0 0 0,12-12 0 0 0,-18 18 0 0 0,-1 2 0 0 0,1-1 0 0 0,-1 1 0 0 0,1 0 0 0 0,-1-1 0 0 0,0 1 0 0 0,1 0 0 0 0,-1-1 0 0 0,1 1 0 0 0,-1 0 0 0 0,0 0 0 0 0,1 0 0 0 0,-1-1 0 0 0,1 1 0 0 0,-1 0 0 0 0,1 0 0 0 0,-1 0 0 0 0,1 0 0 0 0,-1 0 0 0 0,1 0 0 0 0,-1 0 0 0 0,1 0 0 0 0,-1 0 0 0 0,1 0 0 0 0,0 0 0 0 0,1 0 0 0 0,-1 0 0 0 0,1 0 0 0 0,-1 1 0 0 0,1-1 0 0 0,-1 0 0 0 0,1 1 0 0 0,-1-1 0 0 0,1 1 0 0 0,-1-1 0 0 0,0 1 0 0 0,1 0 0 0 0,-1-1 0 0 0,0 1 0 0 0,0 0 0 0 0,1 0 0 0 0,-1 0 0 0 0,0 0 0 0 0,0 0 0 0 0,0 0 0 0 0,0 1 0 0 0,0-1 0 0 0,0 0 0 0 0,-1 0 0 0 0,1 1 0 0 0,0-1 0 0 0,-1 1 0 0 0,1-1 0 0 0,0 3 0 0 0,0-2 0 0 0,18 57 0 0 0,-16-54 0 0 0,-3-4 0 0 0,0-1 0 0 0,1 0 0 0 0,-1 0 0 0 0,0 1 0 0 0,0-1 0 0 0,0 0 0 0 0,1 0 0 0 0,-1 0 0 0 0,0 0 0 0 0,1 1 0 0 0,-1-1 0 0 0,0 0 0 0 0,0 0 0 0 0,1 0 0 0 0,-1 0 0 0 0,0 0 0 0 0,1 0 0 0 0,-1 0 0 0 0,0 0 0 0 0,1 0 0 0 0,-1 0 0 0 0,0 0 0 0 0,0 0 0 0 0,1 0 0 0 0,-1 0 0 0 0,0 0 0 0 0,1 0 0 0 0,-1 0 0 0 0,0 0 0 0 0,1 0 0 0 0,-1 0 0 0 0,0 0 0 0 0,0-1 0 0 0,1 1 0 0 0,-1 0 0 0 0,0 0 0 0 0,0 0 0 0 0,1-1 0 0 0,-1 1 0 0 0,7-7 0 0 0,-7 6 0 0 0,27-32-231 0 0,-21 23 594 0 0,1 1 0 0 0,1 0 0 0 0,11-11 0 0 0,-18 18-324 0 0,1 0 1 0 0,0 1-1 0 0,0-1 1 0 0,0 1-1 0 0,1-1 0 0 0,-1 1 1 0 0,0 0-1 0 0,0 0 1 0 0,1 0-1 0 0,-1 0 0 0 0,1 1 1 0 0,-1-1-1 0 0,0 0 0 0 0,1 1 1 0 0,-1 0-1 0 0,1 0 1 0 0,0 0-1 0 0,-1 0 0 0 0,1 0 1 0 0,3 1-1 0 0,-4-1-39 0 0,0 1 0 0 0,0 0 0 0 0,0 0 0 0 0,0 1 0 0 0,0-1 0 0 0,0 0 0 0 0,0 1 0 0 0,-1-1 0 0 0,1 1 0 0 0,0-1 0 0 0,-1 1 0 0 0,1 0 0 0 0,-1 0 0 0 0,0 0 0 0 0,0 0 0 0 0,1 0 0 0 0,-1 0 0 0 0,1 3 0 0 0,14 45 0 0 0,-12-37 0 0 0,2 6 16 0 0,2 1 0 0 0,15 30 0 0 0,-2-16-2857 0 0,-15-29 622 0 0,-2-5-2474 0 0,3 0 2646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8:24.0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151 0 8287 0 0,'0'0'634'0'0,"12"15"-404"0"0,15 60 3032 0 0,-14-37 1267 0 0,34 68 0 0 0,-44-100-4529 0 0,1 0 0 0 0,-2 0 72 0 0,-1-5 1296 0 0,-19-27-760 0 0,5 4-608 0 0,-2 1 0 0 0,0 0 0 0 0,-1 1 0 0 0,-1 1 0 0 0,-1 1 0 0 0,-30-25 0 0 0,45 41 68 0 0,1 0 1 0 0,-1 0-1 0 0,-1 0 0 0 0,1 1 0 0 0,0-1 1 0 0,0 1-1 0 0,-1 0 0 0 0,1 0 1 0 0,0 0-1 0 0,-1 0 0 0 0,1 1 0 0 0,-1-1 1 0 0,1 1-1 0 0,-7 0 0 0 0,8 1-28 0 0,0-1-1 0 0,0 1 0 0 0,0-1 1 0 0,0 1-1 0 0,0 0 0 0 0,0 0 1 0 0,0 0-1 0 0,1 0 1 0 0,-1 0-1 0 0,0 0 0 0 0,0 0 1 0 0,1 0-1 0 0,-1 1 0 0 0,1-1 1 0 0,-1 1-1 0 0,1 0 1 0 0,-1-1-1 0 0,1 1 0 0 0,0 0 1 0 0,0 0-1 0 0,0-1 1 0 0,0 1-1 0 0,0 0 0 0 0,1 0 1 0 0,-2 3-1 0 0,1-3-39 0 0,0 1 0 0 0,1-1 0 0 0,-1 1 0 0 0,1-1 0 0 0,-1 1 0 0 0,1 0 0 0 0,0-1 0 0 0,0 1 0 0 0,0 0 0 0 0,0-1 0 0 0,0 1 0 0 0,1-1 0 0 0,-1 1 0 0 0,1-1 0 0 0,0 1 0 0 0,-1-1 0 0 0,1 1 0 0 0,0-1 0 0 0,1 1 0 0 0,-1-1 0 0 0,0 0 0 0 0,1 0 0 0 0,3 4 0 0 0,-3-3 0 0 0,1-1 0 0 0,-1 0 0 0 0,1 0 0 0 0,0 0 0 0 0,0-1 0 0 0,0 1 0 0 0,0-1 0 0 0,0 0 0 0 0,1 0 0 0 0,-1 0 0 0 0,0 0 0 0 0,0 0 0 0 0,1-1 0 0 0,-1 1 0 0 0,0-1 0 0 0,1 0 0 0 0,-1 0 0 0 0,7-1 0 0 0,31-5-1810 0 0,-26 3-174 0 0,0 0 1 0 0,-1-2-1 0 0,1 0 1 0 0,18-8-1 0 0,-19 5-4008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8:24.5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128 78 6447 0 0,'0'0'586'0'0,"1"-1"-486"0"0,6-3 2640 0 0,0-5 3672 0 0,-7 8-6133 0 0,0-1 0 0 0,1 1 1 0 0,-1-1-1 0 0,-1 1 0 0 0,1-1 0 0 0,0 1 0 0 0,0-1 1 0 0,0 1-1 0 0,-1-1 0 0 0,1 1 0 0 0,-2-3 0 0 0,1 1 42 0 0,-1-1 0 0 0,1 1-1 0 0,-1 0 1 0 0,0-1-1 0 0,0 1 1 0 0,-5-5-1 0 0,4 6-242 0 0,1 0 0 0 0,0 1 0 0 0,-1-1 1 0 0,0 1-1 0 0,1 0 0 0 0,-1-1 0 0 0,1 1 0 0 0,-1 0 0 0 0,0 1 0 0 0,0-1 0 0 0,0 0 0 0 0,1 1 0 0 0,-1 0 0 0 0,0-1 1 0 0,0 1-1 0 0,0 0 0 0 0,0 1 0 0 0,0-1 0 0 0,0 0 0 0 0,-3 2 0 0 0,2 0-78 0 0,1 0 0 0 0,-1 0 0 0 0,1 0 0 0 0,-1 1 0 0 0,1 0 0 0 0,0-1 0 0 0,0 1 0 0 0,0 0 0 0 0,1 1 0 0 0,-1-1 0 0 0,1 0 0 0 0,-1 1 0 0 0,1-1 0 0 0,0 1 0 0 0,1 0 0 0 0,-1 0 0 0 0,1 0 0 0 0,-1 0 0 0 0,0 5 0 0 0,0 0 0 0 0,0 0 0 0 0,0 0 0 0 0,1 0 0 0 0,0 1 0 0 0,1-1 0 0 0,0 0 0 0 0,2 17 0 0 0,-1-21 0 0 0,0 0 0 0 0,1 0 0 0 0,-1 0 0 0 0,1 0 0 0 0,0-1 0 0 0,0 1 0 0 0,1-1 0 0 0,-1 1 0 0 0,1-1 0 0 0,0 0 0 0 0,0 0 0 0 0,0 0 0 0 0,0 0 0 0 0,1-1 0 0 0,0 1 0 0 0,7 5 0 0 0,2-2 0 0 0,-1-1 0 0 0,1 0 0 0 0,1 0 0 0 0,20 5 0 0 0,8 3 0 0 0,-38-12-5 0 0,1 0 1 0 0,-1 0-1 0 0,0 0 0 0 0,0 0 0 0 0,0 1 0 0 0,0 0 1 0 0,0 0-1 0 0,0 0 0 0 0,-1 0 0 0 0,1 0 0 0 0,-1 1 1 0 0,0-1-1 0 0,0 1 0 0 0,-1 0 0 0 0,1 0 0 0 0,3 8 1 0 0,-4-9 50 0 0,-1 1 0 0 0,0 0 0 0 0,-1 0 0 0 0,1-1 0 0 0,-1 1 0 0 0,1 0 0 0 0,-1 0 0 0 0,0 0 0 0 0,0 0 0 0 0,-1-1 0 0 0,1 1 0 0 0,-1 0 0 0 0,0 0 0 0 0,0-1 0 0 0,0 1 0 0 0,-1 0 0 0 0,1-1 0 0 0,-1 1 0 0 0,0-1 0 0 0,0 0 0 0 0,-2 4 0 0 0,-4 3 89 0 0,0 0 1 0 0,0-1-1 0 0,-1 0 0 0 0,0 0 1 0 0,0-1-1 0 0,-1 0 0 0 0,-11 6 1 0 0,16-11-24 0 0,0 1 1 0 0,0-2 0 0 0,0 1 0 0 0,-1 0 0 0 0,1-1-1 0 0,-1 0 1 0 0,1-1 0 0 0,-1 1 0 0 0,0-1-1 0 0,1 0 1 0 0,-1 0 0 0 0,0-1 0 0 0,0 1-1 0 0,0-2 1 0 0,0 1 0 0 0,-11-2 0 0 0,15 1-146 0 0,-1 0 1 0 0,0 0 0 0 0,1 0 0 0 0,-1 0-1 0 0,1-1 1 0 0,0 1 0 0 0,-1-1 0 0 0,1 1-1 0 0,0-1 1 0 0,0 0 0 0 0,0 0-1 0 0,0 0 1 0 0,0 0 0 0 0,1 0 0 0 0,-1 0-1 0 0,1-1 1 0 0,-1 1 0 0 0,1-1-1 0 0,0 1 1 0 0,0-1 0 0 0,0 1 0 0 0,0-1-1 0 0,0 1 1 0 0,1-1 0 0 0,-1 0 0 0 0,1 0-1 0 0,0 1 1 0 0,-1-1 0 0 0,1 0-1 0 0,0 1 1 0 0,1-6 0 0 0,0-1-808 0 0,0 1-1 0 0,1 0 1 0 0,5-17 0 0 0,12-18-6899 0 0,-8 24 1101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8:24.9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1 176 13823 0 0,'0'0'1056'0'0,"26"-2"-600"0"0,-18 1 87 0 0,-1-1 0 0 0,1-1 0 0 0,-1 1 0 0 0,0-1 0 0 0,1-1 0 0 0,-1 1-1 0 0,-1-1 1 0 0,9-6 0 0 0,19-10 535 0 0,-25 16-833 0 0,0-1 0 0 0,0 0 0 0 0,0 0 0 0 0,-1-1 0 0 0,1-1-1 0 0,-2 1 1 0 0,1-1 0 0 0,9-11 0 0 0,-11 11-229 0 0,-2-1-16 0 0,-4 8 0 0 0,0-1 0 0 0,1 0 0 0 0,-1 0 0 0 0,0 0 0 0 0,0 0 0 0 0,0 0 0 0 0,0 0 0 0 0,0 0 0 0 0,0 0 0 0 0,0 0 0 0 0,0 0 0 0 0,-1 0 0 0 0,1 1 0 0 0,0-1 0 0 0,0 0 0 0 0,-1 0 0 0 0,1 0 0 0 0,-1 0 0 0 0,1 0 0 0 0,-1 1 0 0 0,1-1 0 0 0,-1 0 0 0 0,1 0 0 0 0,-1 1 0 0 0,0-1 0 0 0,1 0 0 0 0,-1 1 0 0 0,0-1 0 0 0,0 1 0 0 0,1-1 0 0 0,-2 0 0 0 0,0 0 0 0 0,0-1 30 0 0,0 1 0 0 0,0-1 0 0 0,0 1 1 0 0,0-1-1 0 0,0 1 0 0 0,0 0 0 0 0,-1 0 0 0 0,1 0 0 0 0,0 0 0 0 0,-1 0 0 0 0,1 1 1 0 0,0-1-1 0 0,-1 1 0 0 0,1-1 0 0 0,-1 1 0 0 0,1 0 0 0 0,-1 0 0 0 0,1 0 0 0 0,-1 0 0 0 0,1 1 1 0 0,-1-1-1 0 0,1 0 0 0 0,-1 1 0 0 0,1 0 0 0 0,-1 0 0 0 0,1 0 0 0 0,0 0 0 0 0,0 0 1 0 0,-1 0-1 0 0,1 0 0 0 0,0 1 0 0 0,0-1 0 0 0,-2 3 0 0 0,-1 1 63 0 0,0 0 0 0 0,0 0 0 0 0,0 0 0 0 0,1 1 1 0 0,0-1-1 0 0,0 1 0 0 0,0 0 0 0 0,1 0 0 0 0,0 1 0 0 0,-5 11 0 0 0,5-5-93 0 0,-1 0 0 0 0,2 1 0 0 0,0-1 0 0 0,-1 18 0 0 0,3-24 0 0 0,0 0 0 0 0,1 0 0 0 0,-1 0 0 0 0,1 0 0 0 0,1-1 0 0 0,-1 1 0 0 0,1 0 0 0 0,0-1 0 0 0,1 0 0 0 0,4 10 0 0 0,-5-13 1 0 0,0 0 0 0 0,0 0 0 0 0,0 0 0 0 0,1-1 0 0 0,-1 1 0 0 0,1 0 0 0 0,-1-1 0 0 0,1 0 0 0 0,0 0 0 0 0,0 0 0 0 0,0 0 0 0 0,0 0 0 0 0,0-1 0 0 0,4 2 0 0 0,-1-1 1 0 0,0 0 1 0 0,0-1-1 0 0,0 0 0 0 0,0 0 0 0 0,0-1 1 0 0,0 1-1 0 0,10-2 0 0 0,6-2-32 0 0,0 0-1 0 0,-1-2 0 0 0,33-11 1 0 0,-42 12-14 0 0,69-26-3981 0 0,-49 18-3825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8:25.9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98 186 6447 0 0,'-10'-31'540'0'0,"-11"-60"0"0"0,16 39 4988 0 0,5 50-3480 0 0,2-3-298 0 0,-2 1 557 0 0,5 10-1114 0 0,-2 1-921 0 0,-1-1 0 0 0,1 1 1 0 0,-1-1-1 0 0,-1 1 1 0 0,0-1-1 0 0,1 1 1 0 0,-1 8-1 0 0,-1 49 688 0 0,0-60-949 0 0,1 169 7 0 0,-1 17-20 0 0,-38 424 2 0 0,11-235 0 0 0,26-364 10 0 0,-1-1 1 0 0,-5 23-1 0 0,-2-14-2729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59:53.66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57 0 8287 0 0,'0'0'634'0'0,"-3"11"-404"0"0,2-5-72 0 0,1 0 0 0 0,-2 0 0 0 0,1-1 0 0 0,-1 1-1 0 0,1-1 1 0 0,-2 0 0 0 0,1 1 0 0 0,-6 9 0 0 0,-25 46 501 0 0,33-56-659 0 0,7-7 0 0 0,7-7 0 0 0,12-10 0 0 0,-26 19 0 0 0,1 0 0 0 0,-1-1 0 0 0,1 1 0 0 0,-1 0 0 0 0,0-1 0 0 0,1 1 0 0 0,-1 0 0 0 0,1-1 0 0 0,-1 1 0 0 0,1 0 0 0 0,-1 0 0 0 0,1 0 0 0 0,0 0 0 0 0,-1 0 0 0 0,1-1 0 0 0,-1 1 0 0 0,1 0 0 0 0,-1 0 0 0 0,1 0 0 0 0,-1 0 0 0 0,1 1 0 0 0,0-1 0 0 0,-1 0 0 0 0,1 0 0 0 0,-1 0 0 0 0,1 0 0 0 0,-1 0 0 0 0,1 1 0 0 0,-1-1 0 0 0,1 0 0 0 0,-1 0 0 0 0,1 1 0 0 0,-1-1 0 0 0,0 0 0 0 0,1 1 0 0 0,-1-1 0 0 0,1 1 0 0 0,0 0 0 0 0,5 14 0 0 0,-6-15 0 0 0,5 31 0 0 0,-2-21 0 0 0,-3-10 0 0 0,0 1 0 0 0,0-1 0 0 0,0 0 0 0 0,0 1 0 0 0,0-1 0 0 0,0 1 0 0 0,0-1 0 0 0,0 1 0 0 0,0-1 0 0 0,0 0 0 0 0,1 1 0 0 0,-1-1 0 0 0,0 1 0 0 0,0-1 0 0 0,1 0 0 0 0,-1 1 0 0 0,0-1 0 0 0,0 0 0 0 0,1 1 0 0 0,-1-1 0 0 0,0 0 0 0 0,1 1 0 0 0,-1-1 0 0 0,1 0 0 0 0,-1 0 0 0 0,0 0 0 0 0,1 1 0 0 0,-1-1 0 0 0,1 0 0 0 0,-1 0 0 0 0,0 0 0 0 0,1 0 0 0 0,-1 0 0 0 0,1 0 0 0 0,-1 0 0 0 0,1 0 0 0 0,-1 0 0 0 0,1 0 0 0 0,-1 0 0 0 0,0 0 0 0 0,1 0 0 0 0,0 0 0 0 0,0 0 0 0 0,0 0 0 0 0,1 0 0 0 0,0 0 0 0 0,0-1 0 0 0,0 1 0 0 0,0 0 0 0 0,-1-1 0 0 0,1 1 0 0 0,0-1 0 0 0,0 0 0 0 0,-1 1 0 0 0,1-1 0 0 0,0 0 0 0 0,-1 0 0 0 0,1 0 0 0 0,-1 0 0 0 0,1 0 0 0 0,-1-1 0 0 0,0 1 0 0 0,0 0 0 0 0,1-1 0 0 0,-1 1 0 0 0,1-3 0 0 0,3-1 0 0 0,14-15 0 0 0,-6 6 0 0 0,-1 2 0 0 0,2-1 0 0 0,0 2 0 0 0,29-20 0 0 0,-41 30 0 0 0,1-1 0 0 0,-1 1 0 0 0,1-1 0 0 0,0 1 0 0 0,-1 0 0 0 0,1 0 0 0 0,0 1 0 0 0,0-1 0 0 0,0 1 0 0 0,-1-1 0 0 0,6 1 0 0 0,-1 0 0 0 0,-4-1 64 0 0,0 1 0 0 0,0 1 0 0 0,0-1 0 0 0,0 0 0 0 0,-1 1 0 0 0,1-1 0 0 0,0 1 0 0 0,0 0 0 0 0,0 0 0 0 0,0 0 0 0 0,-1 0 0 0 0,1 1 0 0 0,0-1 0 0 0,-1 1 0 0 0,1 0 0 0 0,-1-1 0 0 0,0 1 0 0 0,0 0 0 0 0,1 0 0 0 0,-1 1 0 0 0,-1-1 0 0 0,1 0 0 0 0,0 1 0 0 0,0-1 0 0 0,-1 1 0 0 0,0 0 0 0 0,1-1 0 0 0,-1 1 0 0 0,0 0 0 0 0,0 0 0 0 0,1 5 0 0 0,4 47-64 0 0,-6-40 0 0 0,0-14 0 0 0,0 0 0 0 0,0 0 0 0 0,0-1 0 0 0,0 1 0 0 0,0 0 0 0 0,0 0 0 0 0,0-1 0 0 0,1 1 0 0 0,-1 0 0 0 0,0 0 0 0 0,0-1 0 0 0,1 1 0 0 0,-1 0 0 0 0,1-1 0 0 0,-1 1 0 0 0,1 0 0 0 0,-1-1 0 0 0,1 1 0 0 0,-1-1 0 0 0,1 1 0 0 0,1 0 0 0 0,6 7 0 0 0,-8-7-103 0 0,1-1-1 0 0,-1 1 0 0 0,1 0 0 0 0,-1-1 0 0 0,1 1 1 0 0,0-1-1 0 0,0 1 0 0 0,-1 0 0 0 0,1-1 1 0 0,0 0-1 0 0,0 1 0 0 0,-1-1 0 0 0,1 1 0 0 0,0-1 1 0 0,0 0-1 0 0,0 0 0 0 0,0 1 0 0 0,0-1 1 0 0,0 0-1 0 0,-1 0 0 0 0,1 0 0 0 0,1 0 0 0 0,2-1-1158 0 0,7 0-2873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8:27.1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251 6 10135 0 0,'0'0'770'0'0,"-2"-2"-532"0"0,2 1-237 0 0,0 1-1 0 0,0 0 0 0 0,0 0 0 0 0,-1-1 0 0 0,1 1 1 0 0,0 0-1 0 0,0 0 0 0 0,-1 0 0 0 0,1-1 1 0 0,0 1-1 0 0,0 0 0 0 0,-1 0 0 0 0,1 0 1 0 0,0 0-1 0 0,-1 0 0 0 0,1-1 0 0 0,0 1 0 0 0,0 0 1 0 0,-1 0-1 0 0,1 0 0 0 0,0 0 0 0 0,-1 0 1 0 0,1 0-1 0 0,0 0 0 0 0,-1 0 0 0 0,1 0 1 0 0,0 0-1 0 0,-1 0 0 0 0,1 0 0 0 0,0 1 0 0 0,0-1 1 0 0,-1 0-1 0 0,1 0 0 0 0,0 0 0 0 0,-1 0 1 0 0,1 0-1 0 0,0 1 0 0 0,0-1 0 0 0,-1 0 1 0 0,1 0-1 0 0,0 0 0 0 0,0 1 0 0 0,0-1 0 0 0,-1 0 1 0 0,1 0-1 0 0,0 1 0 0 0,0-1 0 0 0,0 0 1 0 0,0 1-1 0 0,-1-1 0 0 0,1 1 0 0 0,-11 28 324 0 0,-3 39 868 0 0,-16 242 205 0 0,20 2-145 0 0,10-292-1245 0 0,-54 1249 4161 0 0,6-527-2192 0 0,39-657-1348 0 0,-4 0-1 0 0,-26 89 1 0 0,37-166-608 0 0,0 1 1 0 0,1 0 0 0 0,-1 0-1 0 0,2-1 1 0 0,-1 1 0 0 0,1 0-1 0 0,1 11 1 0 0,0-19-21 0 0,-1 1 0 0 0,0-1 0 0 0,0 0 0 0 0,1 0 0 0 0,-1 0 0 0 0,1 0 0 0 0,-1 0 0 0 0,1 1 0 0 0,-1-1 0 0 0,1 0 0 0 0,0 0 0 0 0,-1 0 0 0 0,1 0 0 0 0,0 0 0 0 0,0-1 0 0 0,0 1 0 0 0,0 0 0 0 0,-1 0 0 0 0,1-1 0 0 0,0 1 0 0 0,1 0 0 0 0,-1-1 0 0 0,0 1 0 0 0,0-1 0 0 0,2 1 0 0 0,27 3 0 0 0,-26-3 0 0 0,251-3 0 0 0,-229 1 0 0 0,148-3 19 0 0,205-14 893 0 0,-7-22-228 0 0,1 21-251 0 0,68-17-433 0 0,-180 8 0 0 0,195 20-2 0 0,-291 9 76 0 0,301-12 1902 0 0,-265 3-1976 0 0,78 2 0 0 0,83 21 0 0 0,-333-15 0 0 0,-18 0 0 0 0,1 0 0 0 0,-1 0 0 0 0,0 1 0 0 0,0 1 0 0 0,1 0 0 0 0,-1 0 0 0 0,19 8 0 0 0,-16 2-2403 0 0,-13-11 2011 0 0,0 0 1 0 0,0-1-1 0 0,-1 1 1 0 0,1 0 0 0 0,0-1-1 0 0,-1 1 1 0 0,1 0-1 0 0,-1 0 1 0 0,1-1-1 0 0,-1 1 1 0 0,1 0-1 0 0,-1 0 1 0 0,1 0-1 0 0,-1 0 1 0 0,1 1 0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21:36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1 381 6447 0 0,'2'-19'483'0'0,"0"15"-466"0"0,1 0-1 0 0,0 0 1 0 0,0 1-1 0 0,1-1 1 0 0,-1 1 0 0 0,0-1-1 0 0,1 1 1 0 0,0 0-1 0 0,0 1 1 0 0,4-4 0 0 0,11-7 64 0 0,92-68 3348 0 0,-107 78-3073 0 0,0 0 0 0 0,0 0 0 0 0,0 1 0 0 0,0-1-1 0 0,0 1 1 0 0,7-3 0 0 0,-9 5-346 0 0,0-1 1 0 0,1 1-1 0 0,-1-1 1 0 0,0 1-1 0 0,0 0 1 0 0,0 0-1 0 0,0 0 1 0 0,0 0-1 0 0,1 1 1 0 0,-1-1-1 0 0,0 0 1 0 0,0 1-1 0 0,0-1 1 0 0,0 1-1 0 0,3 1 1 0 0,1 1-14 0 0,-4-3 3 0 0,0 1 0 0 0,0-1 0 0 0,0 1 0 0 0,0 0 0 0 0,0 0 0 0 0,0 0 0 0 0,0 0 0 0 0,0 0 0 0 0,0 1 0 0 0,0-1 0 0 0,-1 0 0 0 0,1 1 0 0 0,0-1 0 0 0,1 4 0 0 0,5 2 0 0 0,-2-1 114 0 0,0-1 0 0 0,-1 1 0 0 0,0 0-1 0 0,0 0 1 0 0,0 1 0 0 0,-1-1 0 0 0,1 1 0 0 0,4 12-1 0 0,-2-4 143 0 0,-1 0 0 0 0,-1 1 0 0 0,5 20 0 0 0,-6-2-256 0 0,-1 1 0 0 0,-1 0 0 0 0,-4 47 0 0 0,0-35 0 0 0,-28 290 0 0 0,1-22 0 0 0,28-250 0 0 0,2-1 0 0 0,14 83 0 0 0,-14-131 473 0 0,8 27 1086 0 0,-6-33-1543 0 0,5-4-16 0 0,-4-5 115 0 0,0-1 0 0 0,0 1 0 0 0,0-1 0 0 0,0 1 0 0 0,1-1 0 0 0,-1 0 0 0 0,0-1 1 0 0,0 1-1 0 0,0-1 0 0 0,0 0 0 0 0,7-2 0 0 0,-5 2 18 0 0,0-1 1 0 0,0 1-1 0 0,0 0 1 0 0,10 0-1 0 0,-11 1-133 0 0,1 0 0 0 0,0-1 0 0 0,-1 0 0 0 0,1-1 0 0 0,-1 1 0 0 0,1-1 0 0 0,7-4 0 0 0,20-5 0 0 0,34-9 0 0 0,-45 13 0 0 0,33-8 0 0 0,20 4 0 0 0,1 4 0 0 0,93 2 0 0 0,153 20 0 0 0,-109 15 0 0 0,-142-17 0 0 0,108 7 0 0 0,-114-18 0 0 0,249-2 0 0 0,-130-4 0 0 0,13 0 0 0 0,-12-6 0 0 0,252-29 0 0 0,-113-8 0 0 0,-27-12 0 0 0,-38 14 0 0 0,-25 5 0 0 0,-217 37 0 0 0,-4 1 0 0 0,-1-1 0 0 0,0-1 0 0 0,0 1 0 0 0,17-9 0 0 0,-21 7 0 0 0,-2-3 0 0 0,-4 6 0 0 0,-1 0 1 0 0,0 0-1 0 0,0-1 0 0 0,0 1 0 0 0,0 0 0 0 0,0 0 0 0 0,-1 0 1 0 0,1-1-1 0 0,0 1 0 0 0,-1 0 0 0 0,0-1 0 0 0,0 1 0 0 0,1 0 1 0 0,-2-4-1 0 0,1-3 69 0 0,3-34 956 0 0,-3-52-1 0 0,0 0-1097 0 0,28-679 73 0 0,-26 738 0 0 0,0 10 0 0 0,-1 1 0 0 0,-1-1 0 0 0,-1 1 0 0 0,-6-33 0 0 0,4 46 0 0 0,2 10-14 0 0,1 0 1 0 0,0 0-1 0 0,-1 0 0 0 0,0 0 1 0 0,1 0-1 0 0,-1 0 0 0 0,0 0 1 0 0,0 1-1 0 0,0-1 0 0 0,0 0 1 0 0,0 1-1 0 0,-2-3 0 0 0,0 1-209 0 0,2 1-252 0 0,-1 1-625 0 0,-8-5 1084 0 0,2 3 16 0 0,-1-1 0 0 0,1 1 0 0 0,-1 1 0 0 0,0-1 0 0 0,0 1 0 0 0,0 1 0 0 0,0 0 0 0 0,0 0 0 0 0,0 1 0 0 0,-18 1 0 0 0,-1 1 0 0 0,-594 18 0 0 0,312 11 0 0 0,155-13 0 0 0,-188 26 0 0 0,-67 7 0 0 0,127-28 0 0 0,-146 15 0 0 0,346-29 0 0 0,-156 19 0 0 0,-114 14 0 0 0,24-4 0 0 0,117-19 0 0 0,190-17 35 0 0,7 1 11 0 0,0-2 0 0 0,0 0 0 0 0,-1 0-1 0 0,1-1 1 0 0,-1-1 0 0 0,1-1 0 0 0,-21-4 0 0 0,34 5 1311 0 0,6 13-3116 0 0,1-1 1759 0 0,-1-2 64 0 0,3 6 1253 0 0,-6-13-1398 0 0,1 1 0 0 0,-1 0-1 0 0,0 0 1 0 0,1 0 0 0 0,-2 0 0 0 0,1 0-1 0 0,0 0 1 0 0,0 0 0 0 0,-1 1 0 0 0,0-1 0 0 0,0 0-1 0 0,0 0 1 0 0,0 0 0 0 0,0 1 0 0 0,-1-1-1 0 0,0 4 1 0 0,-25 159 81 0 0,8-56 0 0 0,-5 115 0 0 0,22-171 0 0 0,-3 72 0 0 0,-30 196 0 0 0,30-300 121 0 0,-1 1 195 0 0,2 0 0 0 0,0 0-1 0 0,1 30 1 0 0,3-51 127 0 0,5 6-294 0 0,-6-8-148 0 0,1 1-1 0 0,-1 0 1 0 0,1-1 0 0 0,-1 1-1 0 0,1 0 1 0 0,0-1-1 0 0,-1 1 1 0 0,1-1 0 0 0,0 1-1 0 0,0-1 1 0 0,-1 1-1 0 0,1-1 1 0 0,0 0 0 0 0,0 1-1 0 0,0-1 1 0 0,-1 0-1 0 0,1 0 1 0 0,0 1-1 0 0,0-1 1 0 0,0 0 0 0 0,0 0-1 0 0,0 0 1 0 0,-1 0-1 0 0,2 0 1 0 0,1-1 0 0 0,7 1-1 0 0,0-5 0 0 0,-1-1 0 0 0,27-24 0 0 0,-18 15 0 0 0,-17 14 0 0 0,1-1 0 0 0,-1 1 0 0 0,1 0 0 0 0,0 0 0 0 0,-1 0 0 0 0,1 0 0 0 0,0 0 0 0 0,0 1 0 0 0,0-1 0 0 0,-1 0 0 0 0,1 1 0 0 0,0-1 0 0 0,0 1 0 0 0,2 0 0 0 0,3-1 0 0 0,-2 0 0 0 0,0 0 0 0 0,0 0 0 0 0,1 1 0 0 0,-1 0 0 0 0,0 0 0 0 0,0 0 0 0 0,0 1 0 0 0,0-1 0 0 0,6 3 0 0 0,48 15 0 0 0,-15-3 0 0 0,58 6 0 0 0,161 14 0 0 0,-202-29 0 0 0,264 33 0 0 0,-245-27 0 0 0,154 2 0 0 0,81-28 0 0 0,-232 7 0 0 0,417-17 0 0 0,-205 36 0 0 0,-149-6 0 0 0,-66-2 0 0 0,1-3 0 0 0,83-9 0 0 0,-68-4 0 0 0,105-14 0 0 0,-42 8 0 0 0,190-38 0 0 0,-314 54 0 0 0,-26 2 0 0 0,1-1 0 0 0,0 1 0 0 0,17-5 0 0 0,-3-1 0 0 0,-10 2 0 0 0,0 0 0 0 0,0-1 0 0 0,0 0 0 0 0,14-8 0 0 0,-18 8 0 0 0,-1 2 0 0 0,1-2 0 0 0,-3-3 0 0 0,-1-1 0 0 0,-1 1 0 0 0,-2 1 0 0 0,-1-10 0 0 0,0 9 255 0 0,-1-1-1 0 0,0 0 1 0 0,0 1-1 0 0,-1-1 1 0 0,0 0-1 0 0,-3-16 1 0 0,0 1-5 0 0,1-489-234 0 0,8 232-16 0 0,3-60 0 0 0,-8 330 0 0 0,-1 6 0 0 0,0 1 0 0 0,0-1 0 0 0,0 1 0 0 0,-1-1 0 0 0,0 1 0 0 0,1 0 0 0 0,-3-6 0 0 0,-1-2 0 0 0,-5-4-4 0 0,3 14-24 0 0,3 1-4 0 0,0 0-148 0 0,0-1 0 0 0,0 1 0 0 0,0-1 0 0 0,0 1 0 0 0,0 0 0 0 0,0 0-1 0 0,-7 0 1 0 0,-38 4-307 0 0,-301 26 487 0 0,334-28 0 0 0,-683 23 0 0 0,238 0 0 0 0,435-22 0 0 0,-508 48 0 0 0,67-5 0 0 0,305-34 202 0 0,-1-7 1 0 0,-244-25-1 0 0,271-4-769 0 0,2 1-2175 0 0,97 21-4084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0:09.2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64 824 8287 0 0,'-8'-9'177'0'0,"-1"1"-1"0"0,1-1 1 0 0,1 0-1 0 0,-8-13 1 0 0,12 16-9 0 0,1 1 0 0 0,-1 0 0 0 0,1-1 0 0 0,1 1 0 0 0,-1-1 1 0 0,1 0-1 0 0,0 1 0 0 0,0-1 0 0 0,1 0 0 0 0,0-11 0 0 0,1-3 33 0 0,2 0-1 0 0,0-1 1 0 0,2 1-1 0 0,0 1 0 0 0,1-1 1 0 0,1 1-1 0 0,0 0 1 0 0,2 0-1 0 0,0 1 0 0 0,1 0 1 0 0,21-28-1 0 0,3 3 276 0 0,2 1 0 0 0,2 2 0 0 0,49-40-1 0 0,-54 50-182 0 0,2 2-1 0 0,0 2 1 0 0,2 1 0 0 0,1 2-1 0 0,1 1 1 0 0,64-25-1 0 0,-84 40-116 0 0,0 2 0 0 0,0 0 0 0 0,1 1 0 0 0,-1 1 0 0 0,1 0 0 0 0,0 2 0 0 0,26 1 0 0 0,-31 1-118 0 0,0 1 1 0 0,0 1-1 0 0,-1 0 0 0 0,1 1 0 0 0,-1 1 0 0 0,0 0 0 0 0,0 1 1 0 0,0 0-1 0 0,-1 1 0 0 0,21 14 0 0 0,-17-8-56 0 0,-2 0 0 0 0,1 1 0 0 0,-2 1-1 0 0,0 1 1 0 0,-1-1 0 0 0,-1 2 0 0 0,0 0 0 0 0,-1 1 0 0 0,11 22-1 0 0,7 25 805 0 0,28 89 0 0 0,-52-139-553 0 0,3 9-243 0 0,-2 0-1 0 0,0 0 1 0 0,-2 0 0 0 0,0 0 0 0 0,-2 1 0 0 0,-1-1 0 0 0,0 1-1 0 0,-2-1 1 0 0,-4 27 0 0 0,1-31 73 0 0,0 0 0 0 0,-1-1 0 0 0,-1 0 1 0 0,-1 0-1 0 0,-1 0 0 0 0,0-1 0 0 0,-2 0 0 0 0,0 0 0 0 0,-1-1 1 0 0,0 0-1 0 0,-20 21 0 0 0,13-20 145 0 0,0 0-1 0 0,-1-2 1 0 0,-1 0 0 0 0,0-1-1 0 0,-1-1 1 0 0,-1 0 0 0 0,0-2 0 0 0,0-1-1 0 0,-2-1 1 0 0,1 0 0 0 0,-29 6-1 0 0,34-11-72 0 0,0-2 1 0 0,0 0-1 0 0,0 0 0 0 0,0-2 0 0 0,-1 0 0 0 0,1-1 0 0 0,0-1 0 0 0,-1-1 0 0 0,1-1 0 0 0,0 0 0 0 0,0-1 0 0 0,0-1 0 0 0,1-1 0 0 0,0 0 0 0 0,-33-18 0 0 0,29 11-567 0 0,0-1 0 0 0,1-1 0 0 0,1-1 0 0 0,1-1 0 0 0,0-1 0 0 0,1 0 0 0 0,-16-23 0 0 0,12 12-959 0 0,2 0 0 0 0,2-1 0 0 0,0-1-1 0 0,-18-49 1 0 0,22 43-6149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0:15.7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1 10135 0 0,'0'0'992'0'0,"-7"6"-888"0"0,3 1-104 0 0,4 0 0 0 0,-5-1 0 0 0,1 0 0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0:19.9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1 643 11975 0 0,'0'0'547'0'0,"-1"-11"181"0"0,2 5-727 0 0,0 0 1 0 0,0 0-1 0 0,0 0 1 0 0,1 0-1 0 0,-1 0 1 0 0,2 0-1 0 0,-1 0 1 0 0,1 1-1 0 0,-1-1 1 0 0,1 1-1 0 0,7-9 1 0 0,6-6 22 0 0,26-27 1 0 0,-34 39 3 0 0,56-52 622 0 0,2 3 0 0 0,112-73 1 0 0,-151 111-620 0 0,29-19 311 0 0,1 3-1 0 0,63-28 0 0 0,-89 49-170 0 0,1 0 0 0 0,1 3-1 0 0,0 1 1 0 0,0 1 0 0 0,63-8-1 0 0,-83 16-173 0 0,0 0 1 0 0,1 2-1 0 0,-1-1 0 0 0,0 1 0 0 0,1 1 0 0 0,-1 1 1 0 0,0 0-1 0 0,0 0 0 0 0,-1 1 0 0 0,25 12 0 0 0,-21-7 63 0 0,0 1-1 0 0,0 0 0 0 0,-1 2 0 0 0,0-1 0 0 0,-1 2 1 0 0,-1 0-1 0 0,15 18 0 0 0,3 7 214 0 0,-1 2 0 0 0,-2 1 1 0 0,-2 1-1 0 0,-2 2 0 0 0,28 68 0 0 0,-37-73-267 0 0,-2 1-1 0 0,-1 0 1 0 0,-2 0-1 0 0,-2 1 0 0 0,-2 1 1 0 0,2 78-1 0 0,-10-83 340 0 0,-2-1-1 0 0,-1 1 0 0 0,-1-2 1 0 0,-2 1-1 0 0,-2-1 1 0 0,-27 66-1 0 0,17-59 80 0 0,-1-1-1 0 0,-1 0 1 0 0,-3-2-1 0 0,-1-1 1 0 0,-33 36-1 0 0,38-50-233 0 0,-2-2 1 0 0,0 0-1 0 0,-1-2 0 0 0,-1 0 0 0 0,-1-2 0 0 0,-1-1 1 0 0,0-1-1 0 0,-31 13 0 0 0,38-21-78 0 0,0 0 0 0 0,-1-1 0 0 0,0-1 0 0 0,0-1 0 0 0,0-1 0 0 0,0-1 0 0 0,-1 0 0 0 0,1-2 0 0 0,-1-1 0 0 0,0 0 0 0 0,1-2 0 0 0,-37-7 0 0 0,43 5-132 0 0,0 0-1 0 0,0-2 0 0 0,0 0 1 0 0,1 0-1 0 0,0-1 1 0 0,0-1-1 0 0,0-1 0 0 0,-14-11 1 0 0,11 5-56 0 0,1 0 0 0 0,0-1-1 0 0,2 0 1 0 0,-1-1 0 0 0,-13-24 0 0 0,3 0-152 0 0,3-1 0 0 0,2-1 0 0 0,1-1 0 0 0,-23-84-1 0 0,17 29-1904 0 0,7-3-3687 0 0,3-6-1892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0:26.6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106 390 10135 0 0,'-4'-19'448'0'0,"2"9"96"0"0,-1-5-440 0 0,1-4-104 0 0,-1-2 0 0 0,-2-4 0 0 0,2-1 0 0 0,-1-1 0 0 0,-3-4 0 0 0,0-2 0 0 0,-1 0-800 0 0,-3 3-176 0 0,-14-24-40 0 0,4 8-8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0:27.1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 36 10135 0 0,'-1'-3'228'0'0,"0"0"-1"0"0,0 0 0 0 0,-1 0 0 0 0,1 0 0 0 0,-1 0 0 0 0,0 0 1 0 0,0 0-1 0 0,-4-4 0 0 0,5 6-144 0 0,1 1 0 0 0,-1 0 0 0 0,1-1 0 0 0,-1 1-1 0 0,1-1 1 0 0,-1 1 0 0 0,1 0 0 0 0,-1 0 0 0 0,0-1 0 0 0,1 1 0 0 0,-1 0 0 0 0,1 0 0 0 0,-1 0 0 0 0,0 0 0 0 0,1 0 0 0 0,-1 0 0 0 0,0 0 0 0 0,1 0-1 0 0,-1 0 1 0 0,0 0 0 0 0,1 0 0 0 0,-1 0 0 0 0,0 0 0 0 0,1 0 0 0 0,-1 1 0 0 0,1-1 0 0 0,-1 0 0 0 0,0 0 0 0 0,1 1 0 0 0,-1-1 0 0 0,1 1 0 0 0,-1-1-1 0 0,1 0 1 0 0,-1 1 0 0 0,1-1 0 0 0,-1 1 0 0 0,1-1 0 0 0,0 1 0 0 0,-1-1 0 0 0,1 1 0 0 0,0-1 0 0 0,-1 1 0 0 0,1 0 0 0 0,0-1 0 0 0,-1 1-1 0 0,1-1 1 0 0,0 1 0 0 0,0 0 0 0 0,-3 6 143 0 0,0 0 1 0 0,1 0-1 0 0,0 0 0 0 0,0 0 0 0 0,1 0 0 0 0,0 0 1 0 0,0 0-1 0 0,0 8 0 0 0,4 63 805 0 0,-2-58-935 0 0,8 82-92 0 0,4-1 1 0 0,4 0-1 0 0,47 155 0 0 0,-44-196 252 0 0,2-2 0 0 0,2 0 0 0 0,3-2 0 0 0,3-1 0 0 0,2-1 0 0 0,2-1 0 0 0,69 80 0 0 0,-72-101-256 0 0,1-1 0 0 0,1-2 0 0 0,2-1 0 0 0,1-2 0 0 0,0-2 0 0 0,2-1 0 0 0,1-1 0 0 0,1-3 0 0 0,73 26 0 0 0,-91-39 0 0 0,0-1 0 0 0,1-1 0 0 0,43 3 0 0 0,68-9 0 0 0,-111 1 0 0 0,-5 0-144 0 0,-1-1-1 0 0,1-1 0 0 0,32-9 0 0 0,15-13-6248 0 0,-34 11 149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0:27.4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0 13823 0 0,'-1'2'79'0'0,"0"0"0"0"0,0 0 0 0 0,0 0 0 0 0,0 0 0 0 0,1 0 0 0 0,-1 0 0 0 0,0 0 0 0 0,1 0 0 0 0,0 0 0 0 0,0 0-1 0 0,0 0 1 0 0,0 0 0 0 0,0 1 0 0 0,0-1 0 0 0,0 0 0 0 0,0 0 0 0 0,1 0 0 0 0,-1 0 0 0 0,1 0 0 0 0,0 0 0 0 0,0 0 0 0 0,-1 0 0 0 0,1 0 0 0 0,0-1-1 0 0,1 1 1 0 0,-1 0 0 0 0,0 0 0 0 0,0-1 0 0 0,1 1 0 0 0,-1-1 0 0 0,1 1 0 0 0,-1-1 0 0 0,1 0 0 0 0,3 3 0 0 0,7 3 326 0 0,-1 0 0 0 0,1-1 0 0 0,0-1 0 0 0,18 7 0 0 0,-19-8-201 0 0,53 21-82 0 0,-2 3-1 0 0,-1 2 1 0 0,-1 3 0 0 0,62 46-1 0 0,-110-70-121 0 0,-1 0 0 0 0,0 1 0 0 0,-1 0 0 0 0,0 0 0 0 0,0 1 0 0 0,-2 0 0 0 0,14 21 0 0 0,-18-24 0 0 0,0-1 0 0 0,-1 1 0 0 0,0 0 0 0 0,0 0 0 0 0,-1 0 0 0 0,0 0 0 0 0,0 1 0 0 0,-1-1 0 0 0,0 1 0 0 0,0-1 0 0 0,-1 0 0 0 0,0 1 0 0 0,-1-1 0 0 0,-2 11 0 0 0,-3 10 47 0 0,-3-1-1 0 0,0 0 1 0 0,-1 0-1 0 0,-2-1 1 0 0,-1-1 0 0 0,-1 0-1 0 0,-31 43 1 0 0,-1-10 790 0 0,-98 99 1 0 0,110-128-1790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0:28.5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195 0 13823 0 0,'0'0'315'0'0,"-3"11"426"0"0,-22 149-285 0 0,13-69-385 0 0,-62 240 2569 0 0,1-7-2092 0 0,68-286-3467 0 0,2-25-2877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0:28.9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1 381 13823 0 0,'0'0'630'0'0,"9"-19"236"0"0,5 3-543 0 0,0 1 0 0 0,2 0 0 0 0,-1 1 0 0 0,22-13 1 0 0,-12 7 20 0 0,175-124 1864 0 0,-172 126-2020 0 0,1 2 0 0 0,1 1 0 0 0,1 1 0 0 0,0 1 0 0 0,44-11 0 0 0,-18 16-2125 0 0,-31 6 914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59:54.79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26 1 4607 0 0,'0'0'224'0'0,"0"2"-96"0"0,-12 188 3488 0 0,7-129-3236 0 0,0-25 76 0 0,3 0-1 0 0,1 1 0 0 0,2-1 0 0 0,5 43 0 0 0,4-15-455 0 0,-4 0 0 0 0,-2 1 0 0 0,-5 69 0 0 0,-1-114 0 0 0,-2 0 0 0 0,-5 21 0 0 0,6-27 0 0 0,1-8 0 0 0,1 0 0 0 0,0 0 0 0 0,1 0 0 0 0,0 11 0 0 0,-1 3 0 0 0,2 12 0 0 0,4-4-746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0:29.2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172 0 10135 0 0,'3'21'246'0'0,"-2"1"0"0"0,0-1 0 0 0,-2 1 0 0 0,0-1 0 0 0,-5 23-1 0 0,3-12 307 0 0,-9 57 1123 0 0,-30 110 0 0 0,-38 83 369 0 0,59-212-2225 0 0,10-13 2064 0 0,30-72-1718 0 0,-4 0-165 0 0,-1-1 0 0 0,-1-1 0 0 0,16-25 0 0 0,-18 24 0 0 0,1 1 0 0 0,1 0 0 0 0,25-25 0 0 0,-32 36 77 0 0,0 1 0 0 0,0 0 0 0 0,1 0 0 0 0,0 0 0 0 0,0 1 1 0 0,15-7-1 0 0,-20 11-34 0 0,-1-1 0 0 0,1 0 0 0 0,0 1 0 0 0,0 0 0 0 0,0-1 0 0 0,0 1 0 0 0,0 0 0 0 0,0 0 1 0 0,0 0-1 0 0,0 0 0 0 0,0 0 0 0 0,0 1 0 0 0,0-1 0 0 0,0 0 0 0 0,0 1 0 0 0,0 0 0 0 0,0-1 0 0 0,0 1 1 0 0,-1 0-1 0 0,1 0 0 0 0,0 0 0 0 0,-1 0 0 0 0,1 0 0 0 0,0 1 0 0 0,-1-1 0 0 0,1 0 0 0 0,-1 1 0 0 0,0-1 1 0 0,1 1-1 0 0,-1-1 0 0 0,0 1 0 0 0,0 0 0 0 0,0 0 0 0 0,1 1 0 0 0,2 5-78 0 0,-1 1-1 0 0,1-1 0 0 0,-1 1 0 0 0,-1-1 1 0 0,0 1-1 0 0,3 16 0 0 0,-2 56 1406 0 0,-4-65-1687 0 0,1 1 0 0 0,1 0 0 0 0,1 0 0 0 0,0 0 1 0 0,6 22-1 0 0,-7-37-674 0 0,15-19-5533 0 0,-8 5 4988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0:29.6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134 393 13823 0 0,'0'0'672'0'0,"8"10"96"0"0,-5-3-696 0 0,-1 1-72 0 0,-2 0 0 0 0,0 1 0 0 0,0 0 0 0 0,0-1 0 0 0,-2 0 0 0 0,1-1 0 0 0,-1 0 0 0 0,-2-1 0 0 0</inkml:trace>
  <inkml:trace contextRef="#ctx0" brushRef="#br0" timeOffset="1">1 79 15663 0 0,'0'0'1418'0'0,"3"-24"316"0"0,-2 21-1695 0 0,0 0 0 0 0,0 0-1 0 0,0 0 1 0 0,0 0 0 0 0,1 0-1 0 0,0 0 1 0 0,-1 0 0 0 0,1 1 0 0 0,0-1-1 0 0,0 0 1 0 0,0 1 0 0 0,0 0-1 0 0,1-1 1 0 0,-1 1 0 0 0,1 0 0 0 0,3-2-1 0 0,-3 3-808 0 0,0-1-1 0 0,0 1 1 0 0,0 0-1 0 0,1 0 0 0 0,-1 1 1 0 0,6-2-1 0 0,8 2-5277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0:30.0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221 1 13823 0 0,'-41'15'1544'0'0,"29"-11"-1443"0"0,0 1-1 0 0,0 0 0 0 0,-16 9 1 0 0,14-4 511 0 0,0 0 1 0 0,-24 22 0 0 0,32-26-388 0 0,0 1 0 0 0,1-1 0 0 0,-1 1 0 0 0,1 0 0 0 0,1 0 0 0 0,-1 1 0 0 0,-5 12 0 0 0,10-18-224 0 0,-1 0-1 0 0,1 0 1 0 0,-1 0-1 0 0,1 1 1 0 0,-1-1-1 0 0,1 0 1 0 0,0 0-1 0 0,0 0 1 0 0,0 1-1 0 0,1-1 1 0 0,-1 0-1 0 0,0 0 1 0 0,1 0-1 0 0,-1 0 1 0 0,1 0-1 0 0,0 0 1 0 0,0 0-1 0 0,0 0 1 0 0,0 0-1 0 0,0 0 1 0 0,0 0-1 0 0,0 0 1 0 0,0 0-1 0 0,1-1 1 0 0,-1 1-1 0 0,1-1 1 0 0,0 1-1 0 0,-1-1 1 0 0,1 1-1 0 0,0-1 1 0 0,0 0-1 0 0,0 0 1 0 0,0 0-1 0 0,4 2 1 0 0,7 3-2 0 0,2-1 1 0 0,-1 0-1 0 0,0-1 0 0 0,17 3 1 0 0,-12-3 1 0 0,-16-3 23 0 0,10 1-46 0 0,0 2 1 0 0,-1 0-1 0 0,0 0 0 0 0,24 13 0 0 0,-34-16 82 0 0,0 0-1 0 0,0 1 1 0 0,1-1 0 0 0,-1 1-1 0 0,0 0 1 0 0,0-1-1 0 0,-1 1 1 0 0,1 0 0 0 0,0 0-1 0 0,-1 0 1 0 0,1 0 0 0 0,-1 1-1 0 0,0-1 1 0 0,1 0-1 0 0,-1 1 1 0 0,0-1 0 0 0,0 0-1 0 0,-1 1 1 0 0,1-1 0 0 0,0 1-1 0 0,-1-1 1 0 0,0 1 0 0 0,0 0-1 0 0,1-1 1 0 0,-1 1-1 0 0,-1-1 1 0 0,1 1 0 0 0,0 0-1 0 0,-1-1 1 0 0,1 1 0 0 0,-1-1-1 0 0,-1 3 1 0 0,-2 4-48 0 0,0 0-1 0 0,-1 0 1 0 0,0-1 0 0 0,0 1 0 0 0,-1-1 0 0 0,0-1 0 0 0,0 1-1 0 0,-1-1 1 0 0,0 0 0 0 0,-1 0 0 0 0,1-1 0 0 0,-1 0-1 0 0,-9 5 1 0 0,-2-5-166 0 0,5-4-4667 0 0,12-2 3890 0 0,-8 1-5755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0:30.4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13 406 15663 0 0,'0'0'719'0'0,"-10"-19"258"0"0,9 9-815 0 0,0 0 1 0 0,1 0-1 0 0,0 0 0 0 0,0 0 0 0 0,1 0 1 0 0,1 0-1 0 0,0 0 0 0 0,0 0 0 0 0,0 1 1 0 0,2-1-1 0 0,7-17 0 0 0,-1 6 150 0 0,1 1-1 0 0,1 0 0 0 0,1 1 1 0 0,16-19-1 0 0,-14 20-115 0 0,1 1 0 0 0,33-28 0 0 0,-40 38-34 0 0,0 1 1 0 0,0 0-1 0 0,0 0 0 0 0,1 1 0 0 0,0 0 1 0 0,0 0-1 0 0,0 1 0 0 0,14-3 0 0 0,-22 6-143 0 0,1 1 0 0 0,-1-1 0 0 0,1 1 0 0 0,-1 0 0 0 0,1 0 0 0 0,-1 0-1 0 0,1 0 1 0 0,0 1 0 0 0,-1-1 0 0 0,1 1 0 0 0,-1-1 0 0 0,1 1 0 0 0,-1 0 0 0 0,0 0 0 0 0,1 0-1 0 0,-1 0 1 0 0,0 1 0 0 0,0-1 0 0 0,0 0 0 0 0,0 1 0 0 0,0 0 0 0 0,0-1 0 0 0,0 1 0 0 0,0 0 0 0 0,0 0-1 0 0,-1 0 1 0 0,1 0 0 0 0,-1 0 0 0 0,0 1 0 0 0,0-1 0 0 0,1 0 0 0 0,-1 1 0 0 0,-1-1 0 0 0,2 5-1 0 0,1 1-23 0 0,-1 0 0 0 0,-1 1-1 0 0,1-1 1 0 0,-1 1 0 0 0,-1-1-1 0 0,1 1 1 0 0,-2-1 0 0 0,1 1-1 0 0,-3 9 1 0 0,-1-2 130 0 0,0-1-1 0 0,-1 0 1 0 0,-1 0-1 0 0,-1 0 1 0 0,0-1-1 0 0,-1 0 1 0 0,0 0-1 0 0,-1-1 1 0 0,0 0-1 0 0,-1-1 1 0 0,-1 0 0 0 0,0-1-1 0 0,-1 0 1 0 0,0 0-1 0 0,0-1 1 0 0,-1-1-1 0 0,0 0 1 0 0,-1-1-1 0 0,-22 10 1 0 0,31-16-42 0 0,1-1 1 0 0,-1 1-1 0 0,1-1 1 0 0,-1-1-1 0 0,1 1 1 0 0,-1-1-1 0 0,0 1 1 0 0,1-1-1 0 0,-1 0 0 0 0,1-1 1 0 0,-9-1-1 0 0,11 2-151 0 0,0-1 0 0 0,1 1 0 0 0,-1-1 0 0 0,0 0 0 0 0,1 1 0 0 0,-1-1 0 0 0,1 0-1 0 0,-1 0 1 0 0,1 0 0 0 0,-1 0 0 0 0,1 0 0 0 0,0 0 0 0 0,-1-1 0 0 0,1 1 0 0 0,0 0-1 0 0,0-1 1 0 0,0 1 0 0 0,0-1 0 0 0,0 1 0 0 0,0-1 0 0 0,1 1 0 0 0,-1-1-1 0 0,0 0 1 0 0,1 1 0 0 0,-1-1 0 0 0,1 0 0 0 0,0 1 0 0 0,-1-1 0 0 0,1 0 0 0 0,0 0-1 0 0,0 0 1 0 0,0 1 0 0 0,1-3 0 0 0,0-3-278 0 0,0 0 1 0 0,1 0-1 0 0,0 1 1 0 0,0-1-1 0 0,0 1 0 0 0,1-1 1 0 0,0 1-1 0 0,0 0 0 0 0,6-7 1 0 0,22-29-7055 0 0,-16 22 1408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0:30.8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77 478 13823 0 0,'1'15'418'0'0,"-1"-1"0"0"0,-1 0-1 0 0,0 0 1 0 0,-1 0-1 0 0,-7 27 1 0 0,-29 68 2672 0 0,12-41-1646 0 0,25-66-1001 0 0,19-17-278 0 0,22-33-966 0 0,-21 24 217 0 0,26-25 0 0 0,-40 43 582 0 0,1 1-1 0 0,0 0 1 0 0,0 1 0 0 0,0-1 0 0 0,1 1-1 0 0,-1 0 1 0 0,1 1 0 0 0,0-1-1 0 0,13-3 1 0 0,-17 7 1 0 0,-1-1 0 0 0,0 1 0 0 0,0-1-1 0 0,0 1 1 0 0,0 0 0 0 0,0 0 0 0 0,1 0 0 0 0,-1 0 0 0 0,0 1-1 0 0,0-1 1 0 0,0 0 0 0 0,0 1 0 0 0,0 0 0 0 0,0-1-1 0 0,0 1 1 0 0,0 0 0 0 0,0 0 0 0 0,3 2 0 0 0,-2 0 83 0 0,0-1 0 0 0,0 1-1 0 0,-1-1 1 0 0,0 1 0 0 0,1 0 0 0 0,-1 0 0 0 0,0 0 0 0 0,0 0 0 0 0,-1 0 0 0 0,3 5 0 0 0,-1 2 237 0 0,0-1 0 0 0,0 1 0 0 0,-1 0 0 0 0,0 0 1 0 0,-1 0-1 0 0,0 0 0 0 0,-1 12 0 0 0,-4 36-298 0 0,1-13-2529 0 0,2-15-3417 0 0</inkml:trace>
  <inkml:trace contextRef="#ctx0" brushRef="#br0" timeOffset="1">667 0 13823 0 0,'0'0'675'0'0,"-9"19"150"0"0,-3 20-108 0 0,2 1 0 0 0,2 0 0 0 0,-4 49 0 0 0,6-40-93 0 0,-12 62-25 0 0,8-60-883 0 0,2 0 0 0 0,-2 101 0 0 0,12-134-4199 0 0,2-3-1565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0:31.1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120 22 11975 0 0,'-9'22'445'0'0,"0"0"1"0"0,-10 43-1 0 0,17-58-418 0 0,1 0 1 0 0,0 0-1 0 0,1-1 1 0 0,-1 1-1 0 0,1 0 1 0 0,1 0-1 0 0,-1-1 1 0 0,1 1-1 0 0,0 0 1 0 0,1-1-1 0 0,0 1 1 0 0,0-1-1 0 0,0 1 1 0 0,6 11-1 0 0,-6-16 79 0 0,0 1 1 0 0,0-1-1 0 0,0 1 0 0 0,1-1 0 0 0,-1 0 0 0 0,0 0 0 0 0,1 0 0 0 0,-1 0 1 0 0,1 0-1 0 0,0 0 0 0 0,0-1 0 0 0,0 0 0 0 0,0 1 0 0 0,0-1 0 0 0,0 0 1 0 0,0 0-1 0 0,0-1 0 0 0,0 1 0 0 0,0 0 0 0 0,0-1 0 0 0,1 0 0 0 0,-1 0 1 0 0,0 0-1 0 0,0 0 0 0 0,0-1 0 0 0,1 1 0 0 0,2-2 0 0 0,3 0-21 0 0,1 0 0 0 0,-1-1 0 0 0,0 0 0 0 0,0 0 0 0 0,-1-1 0 0 0,1-1 0 0 0,14-9 0 0 0,-5-1-85 0 0,0-1 0 0 0,-1-1 0 0 0,-1-1 0 0 0,0 0 0 0 0,-1-1 0 0 0,-2-1 0 0 0,18-30 0 0 0,-23 32 0 0 0,-7 13 0 0 0,1 0 0 0 0,0 0 0 0 0,1 1 0 0 0,-1-1 0 0 0,1 1 0 0 0,5-7 0 0 0,-7 10 8 0 0,-1 1-1 0 0,0-1 1 0 0,0 1-1 0 0,1-1 0 0 0,-1 1 1 0 0,0 0-1 0 0,1-1 1 0 0,-1 1-1 0 0,1 0 0 0 0,-1-1 1 0 0,1 1-1 0 0,-1 0 1 0 0,0 0-1 0 0,1-1 1 0 0,-1 1-1 0 0,1 0 0 0 0,-1 0 1 0 0,1 0-1 0 0,0-1 1 0 0,-1 1-1 0 0,1 0 1 0 0,-1 0-1 0 0,1 0 0 0 0,-1 0 1 0 0,1 0-1 0 0,-1 0 1 0 0,1 0-1 0 0,-1 0 1 0 0,1 0-1 0 0,-1 1 0 0 0,1-1 1 0 0,-1 0-1 0 0,1 0 1 0 0,-1 0-1 0 0,1 1 0 0 0,-1-1 1 0 0,1 0-1 0 0,-1 0 1 0 0,1 1-1 0 0,-1-1 1 0 0,0 0-1 0 0,1 1 0 0 0,-1-1 1 0 0,1 1-1 0 0,-1-1 1 0 0,0 0-1 0 0,0 1 1 0 0,1-1-1 0 0,-1 1 0 0 0,0-1 1 0 0,1 1-1 0 0,-1 0 50 0 0,5 7 146 0 0,0 1 0 0 0,-1 1 0 0 0,0-1 0 0 0,-1 1-1 0 0,0-1 1 0 0,0 1 0 0 0,1 16 0 0 0,6 17-149 0 0,-3-21 455 0 0,-2 2 0 0 0,0-1 0 0 0,-1 0 0 0 0,-2 1 0 0 0,0 26 0 0 0,-3-33-393 0 0,0 0 0 0 0,-1 0-1 0 0,-1 0 1 0 0,-1-1 0 0 0,0 0 0 0 0,-1 1 0 0 0,-1-2-1 0 0,-8 17 1 0 0,6-16 96 0 0,-1-2 0 0 0,-1 1 0 0 0,0-1-1 0 0,0 0 1 0 0,-2-1 0 0 0,1-1 0 0 0,-2 1-1 0 0,0-2 1 0 0,0 0 0 0 0,-1 0 0 0 0,0-2 0 0 0,-1 1-1 0 0,0-2 1 0 0,-1 0 0 0 0,1-1 0 0 0,-1 0 0 0 0,-1-2-1 0 0,-23 6 1 0 0,-31 1-2232 0 0,38-9-1838 0 0,-42-3 0 0 0,38-1-3854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0:31.7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471 12 13823 0 0,'1'-2'315'0'0,"-1"2"-289"0"0,1-1 0 0 0,-1 1 0 0 0,0 0 1 0 0,0 0-1 0 0,1 0 0 0 0,-1 0 0 0 0,0 0 0 0 0,0 0 0 0 0,0 0 0 0 0,1-1 0 0 0,-1 1 1 0 0,0 0-1 0 0,0 0 0 0 0,0 0 0 0 0,1-1 0 0 0,-1 1 0 0 0,0 0 0 0 0,0 0 1 0 0,0 0-1 0 0,0-1 0 0 0,0 1 0 0 0,0 0 0 0 0,0 0 0 0 0,1-1 0 0 0,-1 1 1 0 0,0 0-1 0 0,0 0 0 0 0,0-1 0 0 0,0 1 0 0 0,0 0 0 0 0,0 0 0 0 0,0-1 1 0 0,0 1-1 0 0,0 0 0 0 0,0 0 0 0 0,0-1 0 0 0,-1 1 0 0 0,1 0 0 0 0,0 0 0 0 0,0 0 1 0 0,0-1-1 0 0,0 1 0 0 0,-13 3 936 0 0,-20 15 991 0 0,-23 22-110 0 0,2 2 0 0 0,2 2 0 0 0,-74 81 1 0 0,123-122-1843 0 0,1 0 1 0 0,-1 0-1 0 0,1 0 1 0 0,0 0 0 0 0,0 1-1 0 0,0-1 1 0 0,1 1-1 0 0,-1-1 1 0 0,1 1-1 0 0,-1 0 1 0 0,1-1-1 0 0,1 1 1 0 0,-2 4-1 0 0,2-6-1 0 0,0 0 0 0 0,1 0 0 0 0,-1 0 0 0 0,0 0 0 0 0,1 0-1 0 0,-1 0 1 0 0,1 0 0 0 0,0 0 0 0 0,0 0 0 0 0,-1-1 0 0 0,1 1 0 0 0,0 0-1 0 0,1-1 1 0 0,-1 1 0 0 0,0 0 0 0 0,0-1 0 0 0,1 0 0 0 0,-1 1-1 0 0,1-1 1 0 0,-1 0 0 0 0,1 1 0 0 0,-1-1 0 0 0,1 0 0 0 0,0 0-1 0 0,0-1 1 0 0,3 2 0 0 0,11 5-179 0 0,1-2-1 0 0,0 0 1 0 0,0-1 0 0 0,36 3-1 0 0,-38-6 43 0 0,1 1 0 0 0,-1 0 1 0 0,0 1-1 0 0,0 1 0 0 0,0 1 0 0 0,0 0 0 0 0,15 8 0 0 0,-28-12 154 0 0,0 0-1 0 0,1 1 0 0 0,-1-1 1 0 0,0 1-1 0 0,0 0 0 0 0,0-1 1 0 0,0 1-1 0 0,-1 0 1 0 0,1 0-1 0 0,0 0 0 0 0,-1 1 1 0 0,1-1-1 0 0,-1 0 0 0 0,0 0 1 0 0,0 1-1 0 0,0-1 1 0 0,0 1-1 0 0,1 2 0 0 0,-2-1 47 0 0,1 0-1 0 0,-1 0 0 0 0,0 0 0 0 0,0 0 1 0 0,-1 0-1 0 0,1-1 0 0 0,-1 1 0 0 0,1 0 1 0 0,-1 0-1 0 0,-3 7 0 0 0,-2 3 137 0 0,-1 0 1 0 0,-1-1-1 0 0,0 0 0 0 0,-19 24 0 0 0,3-10-199 0 0,0 0 0 0 0,-2-2 0 0 0,0 0 0 0 0,-2-2 0 0 0,-1-1 0 0 0,0-2 0 0 0,-2 0 0 0 0,-49 22 0 0 0,73-38-270 0 0,0-2 1 0 0,0 1-1 0 0,-1-1 0 0 0,1 0 1 0 0,-11 1-1 0 0,17-3 204 0 0,0 0 1 0 0,0 0-1 0 0,0 0 0 0 0,0 0 1 0 0,0 0-1 0 0,0 0 0 0 0,0-1 1 0 0,0 1-1 0 0,0 0 0 0 0,0 0 1 0 0,0-1-1 0 0,0 1 0 0 0,0 0 1 0 0,0-1-1 0 0,0 1 0 0 0,0-1 0 0 0,1 0 1 0 0,-1 1-1 0 0,-1-2 0 0 0,1 1 18 0 0,1 0-1 0 0,-1 0 1 0 0,1-1-1 0 0,0 1 0 0 0,-1 0 1 0 0,1 0-1 0 0,0 0 1 0 0,0-1-1 0 0,0 1 1 0 0,0 0-1 0 0,0 0 0 0 0,0-1 1 0 0,0 1-1 0 0,0 0 1 0 0,0 0-1 0 0,1-1 1 0 0,-1 1-1 0 0,0 0 0 0 0,1 0 1 0 0,0-2-1 0 0,9-18-2438 0 0,17-31 1 0 0,-16 31 1706 0 0,16-31-1267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0:32.1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101 1 11975 0 0,'0'0'1083'0'0,"6"18"-870"0"0,-3 27 1281 0 0,-2 0 1 0 0,-3 0-1 0 0,-6 49 0 0 0,1-26-399 0 0,-1-10-490 0 0,-3-1 0 0 0,-2 1 0 0 0,-28 76 0 0 0,26-89 151 0 0,11-31-756 0 0,4-14 0 0 0,0 0 0 0 0,0 0 0 0 0,0 0 0 0 0,0 0 0 0 0,-1 1 0 0 0,1-1 0 0 0,0 0 0 0 0,0 0 0 0 0,0 0 0 0 0,0 0 0 0 0,0 0 0 0 0,0 0 0 0 0,0 0 0 0 0,0 0 0 0 0,0 1 0 0 0,0-1 0 0 0,0 0 0 0 0,0 0 0 0 0,0 0 0 0 0,0 0 0 0 0,0 0 0 0 0,0 0 0 0 0,0 0 0 0 0,0 1 0 0 0,0-1 0 0 0,0 0 0 0 0,0 0 0 0 0,0 0 0 0 0,0 0 0 0 0,0 0 0 0 0,0 0 0 0 0,0 0 0 0 0,0 0 0 0 0,0 1 0 0 0,0-1 0 0 0,0 0 0 0 0,1 0 0 0 0,-1 0 0 0 0,0 0 0 0 0,0 0 0 0 0,0 0 0 0 0,0 0 0 0 0,0 0 0 0 0,0 0 0 0 0,0 0 0 0 0,0 0 0 0 0,0 0 0 0 0,1 1 0 0 0,-1-1 0 0 0,0 0 0 0 0,0 0 0 0 0,0 0 0 0 0,0 0 0 0 0,0 0 0 0 0,8-5 0 0 0,6-8 0 0 0,7-11 0 0 0,79-82 0 0 0,-89 97 0 0 0,-1 0 0 0 0,1 0 0 0 0,1 1 0 0 0,-1 1 0 0 0,1 0 0 0 0,1 1 0 0 0,-1 0 0 0 0,17-5 0 0 0,-27 10 0 0 0,0 0 0 0 0,0 1 0 0 0,0-1 0 0 0,0 1 0 0 0,0 0 0 0 0,0 0 0 0 0,0-1 0 0 0,0 1 0 0 0,0 1 0 0 0,0-1 0 0 0,0 0 0 0 0,0 0 0 0 0,0 1 0 0 0,0-1 0 0 0,0 1 0 0 0,0 0 0 0 0,-1-1 0 0 0,1 1 0 0 0,0 0 0 0 0,2 2 0 0 0,-2-1 0 0 0,0 0 0 0 0,0 0 0 0 0,0 0 0 0 0,-1 0 0 0 0,1 0 0 0 0,-1 0 0 0 0,1 1 0 0 0,-1-1 0 0 0,0 0 0 0 0,0 1 0 0 0,0-1 0 0 0,0 1 0 0 0,0 4 0 0 0,0 1 0 0 0,0 0 0 0 0,0 0 0 0 0,-1 0 0 0 0,0 0 0 0 0,0 0 0 0 0,-1 0 0 0 0,0 0 0 0 0,0 0 0 0 0,-4 10 0 0 0,5-17-136 0 0,-7 25 65 0 0,6-14-3395 0 0,4-14 1514 0 0,11-8-80 0 0,-4-6-15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0:33.0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8 359 15663 0 0,'0'0'1188'0'0,"-1"0"-804"0"0,-4 0-180 0 0,4 0 176 0 0,3-18 1128 0 0,2 13-1321 0 0,-1 0-1 0 0,1 1 0 0 0,1-1 1 0 0,-1 1-1 0 0,1 0 1 0 0,0 0-1 0 0,0 1 1 0 0,0-1-1 0 0,0 1 1 0 0,8-4-1 0 0,2 1-155 0 0,0-1 0 0 0,27-6 0 0 0,-30 10-41 0 0,0 0 0 0 0,-1 1 0 0 0,1 1-1 0 0,0 0 1 0 0,0 1 0 0 0,0 0 0 0 0,22 4 0 0 0,-31-4 36 0 0,0 1-1 0 0,-1-1 1 0 0,1 1 0 0 0,0 0 0 0 0,-1 0 0 0 0,1 0 0 0 0,0 0 0 0 0,-1 0 0 0 0,1 0 0 0 0,-1 1 0 0 0,0 0 0 0 0,0-1 0 0 0,1 1 0 0 0,-1 0 0 0 0,0 0 0 0 0,0 0 0 0 0,0 0 0 0 0,-1 0 0 0 0,1 1 0 0 0,-1-1 0 0 0,1 0 0 0 0,-1 1 0 0 0,0-1 0 0 0,1 1-1 0 0,-2 0 1 0 0,1-1 0 0 0,0 1 0 0 0,0 0 0 0 0,-1-1 0 0 0,1 1 0 0 0,-1 0 0 0 0,0 0 0 0 0,0 0 0 0 0,0 0 0 0 0,0-1 0 0 0,-1 1 0 0 0,1 0 0 0 0,-2 4 0 0 0,0 1 105 0 0,0-1 1 0 0,-1 1-1 0 0,0-1 1 0 0,0 0-1 0 0,0 0 0 0 0,-1 0 1 0 0,0-1-1 0 0,-1 1 1 0 0,1-1-1 0 0,-1 0 1 0 0,0 0-1 0 0,-9 7 0 0 0,6-6 52 0 0,-1 0-1 0 0,0 0 0 0 0,-1 0 0 0 0,1-1 0 0 0,-1-1 0 0 0,0 0 0 0 0,-21 7 0 0 0,29-11-246 0 0,1 0 1 0 0,-1-1-1 0 0,0 1 0 0 0,0-1 1 0 0,1 1-1 0 0,-1-1 0 0 0,0 0 1 0 0,0 0-1 0 0,0 0 0 0 0,0 0 1 0 0,0 0-1 0 0,1 0 0 0 0,-1-1 1 0 0,0 1-1 0 0,0 0 0 0 0,0-1 1 0 0,1 0-1 0 0,-1 1 0 0 0,0-1 1 0 0,0 0-1 0 0,1 0 0 0 0,-1 0 1 0 0,1 0-1 0 0,-1 0 0 0 0,1 0 0 0 0,-3-2 1 0 0,3 1-45 0 0,0 0 0 0 0,0 0 0 0 0,0 0 0 0 0,0 0 0 0 0,1 0 0 0 0,-1 0 0 0 0,0 0 0 0 0,1 0 0 0 0,0-1 0 0 0,-1 1 0 0 0,1 0 0 0 0,0 0 0 0 0,0 0 0 0 0,0 0 0 0 0,0-1 0 0 0,1 1 0 0 0,-1 0 0 0 0,1 0 0 0 0,-1 0 0 0 0,1 0 0 0 0,0 0 0 0 0,1-3 1 0 0,2-3-713 0 0,0 0 1 0 0,1 1 0 0 0,-1 0-1 0 0,2-1 1 0 0,-1 2 0 0 0,1-1-1 0 0,8-7 1 0 0,51-40-2624 0 0,-36 32 1683 0 0,-12 8-1367 0 0,34-19 0 0 0,-42 28 3089 0 0,-1 1 0 0 0,1 0 0 0 0,0 0 0 0 0,0 1 0 0 0,0 0 0 0 0,15-2 0 0 0,-22 5 329 0 0,1 0-1 0 0,-1 0 0 0 0,1 0 0 0 0,-1 0 0 0 0,1 0 0 0 0,-1 1 0 0 0,1-1 0 0 0,-1 1 0 0 0,0 0 1 0 0,1-1-1 0 0,-1 1 0 0 0,0 0 0 0 0,1 1 0 0 0,-1-1 0 0 0,0 0 0 0 0,0 1 0 0 0,0-1 1 0 0,0 1-1 0 0,-1-1 0 0 0,1 1 0 0 0,0 0 0 0 0,-1 0 0 0 0,1 0 0 0 0,-1 0 0 0 0,1 0 0 0 0,-1 0 1 0 0,0 0-1 0 0,0 1 0 0 0,0-1 0 0 0,1 4 0 0 0,3 8 983 0 0,-1 0 1 0 0,-1 0-1 0 0,0 1 1 0 0,0 14-1 0 0,-1-16-598 0 0,0 5 106 0 0,-2-8-281 0 0,1-1 0 0 0,1 0 0 0 0,0 0 0 0 0,0 0-1 0 0,6 14 1 0 0,-8-22-56 0 0,1 0-289 0 0,1-1-155 0 0,-1 0 1 0 0,1 0 0 0 0,-1 0-1 0 0,0 0 1 0 0,1 0-1 0 0,-1 0 1 0 0,1 0 0 0 0,-1-1-1 0 0,0 1 1 0 0,1 0 0 0 0,-1-1-1 0 0,0 1 1 0 0,1-1-1 0 0,-1 0 1 0 0,0 1 0 0 0,0-1-1 0 0,1 0 1 0 0,-1 0-1 0 0,0 1 1 0 0,0-1 0 0 0,0 0-1 0 0,0 0 1 0 0,0 0 0 0 0,0-1-1 0 0,1-1 1 0 0,-1 2 0 0 0,12-15 239 0 0,-2 1 0 0 0,0-1 0 0 0,-1-1 0 0 0,9-18 0 0 0,-11 19-388 0 0,1 0-1 0 0,0 0 1 0 0,2 1-1 0 0,21-26 0 0 0,-31 40 167 0 0,1 0 0 0 0,-1 1 0 0 0,0-1 0 0 0,0 0 0 0 0,1 1-1 0 0,-1-1 1 0 0,0 1 0 0 0,1-1 0 0 0,-1 1 0 0 0,1 0-1 0 0,-1-1 1 0 0,0 1 0 0 0,1 0 0 0 0,-1 0 0 0 0,1 0-1 0 0,-1 0 1 0 0,0 0 0 0 0,1 1 0 0 0,-1-1 0 0 0,1 0 0 0 0,-1 1-1 0 0,0-1 1 0 0,1 1 0 0 0,-1-1 0 0 0,0 1 0 0 0,1-1-1 0 0,-1 1 1 0 0,0 0 0 0 0,0 0 0 0 0,2 1 0 0 0,6 5 65 0 0,-1-1 0 0 0,0 1 0 0 0,7 8 0 0 0,-11-11 188 0 0,21 25-1449 0 0,-21-23 1299 0 0,0-1 0 0 0,0 1-1 0 0,1-1 1 0 0,-1 0 0 0 0,2 0-1 0 0,-1 0 1 0 0,0-1-1 0 0,1 0 1 0 0,0 0 0 0 0,0 0-1 0 0,10 4 1 0 0,-14-8-114 0 0,0 0 0 0 0,1 0 1 0 0,-1 1-1 0 0,0-2 0 0 0,1 1 0 0 0,-1 0 1 0 0,0 0-1 0 0,0-1 0 0 0,1 1 0 0 0,-1-1 1 0 0,0 0-1 0 0,0 0 0 0 0,0 0 0 0 0,0 0 1 0 0,0 0-1 0 0,0 0 0 0 0,0 0 0 0 0,0-1 1 0 0,3-1-1 0 0,4-6 0 0 0,1 0 1 0 0,11-14-1 0 0,-5 4-9 0 0,5 1-690 0 0,1 0 0 0 0,0 1 0 0 0,2 2 0 0 0,0 0 0 0 0,36-16 1 0 0,-17 8 2 0 0,-22 11-436 0 0,0 0-1 0 0,-1-2 1 0 0,-1-1-1 0 0,0 0 1 0 0,-1-1-1 0 0,-1-1 1 0 0,18-22 2393 0 0,-60 30 2790 0 0,19 10-3636 0 0,0 0-1 0 0,0 0 1 0 0,1 1-1 0 0,-1 0 1 0 0,0 0-1 0 0,1 0 0 0 0,-1 1 1 0 0,-6 3-1 0 0,-40 31 900 0 0,32-23-683 0 0,15-10-271 0 0,-1 1 0 0 0,1-1 0 0 0,-9 12 0 0 0,13-16-363 0 0,1 1 0 0 0,0-1 1 0 0,0 1-1 0 0,0 0 0 0 0,-1-1 0 0 0,1 1 0 0 0,0-1 1 0 0,0 1-1 0 0,0-1 0 0 0,0 1 0 0 0,0 0 0 0 0,0-1 0 0 0,0 1 1 0 0,0-1-1 0 0,0 1 0 0 0,0 0 0 0 0,1-1 0 0 0,-1 1 1 0 0,0-1-1 0 0,0 1 0 0 0,0-1 0 0 0,1 1 0 0 0,-1-1 0 0 0,0 1 1 0 0,1-1-1 0 0,-1 1 0 0 0,0-1 0 0 0,1 1 0 0 0,-1-1 0 0 0,1 0 1 0 0,-1 1-1 0 0,0-1 0 0 0,1 1 0 0 0,-1-1 0 0 0,1 0 1 0 0,-1 0-1 0 0,1 1 0 0 0,0-1 0 0 0,20 11 5 0 0,33 5-14 0 0,-37-12 1 0 0,0 1 0 0 0,-1 1 0 0 0,0 0 1 0 0,16 9-1 0 0,-27-12 4 0 0,1 1 1 0 0,-2-1-1 0 0,1 1 1 0 0,0 0-1 0 0,-1 0 1 0 0,1 1-1 0 0,-1-1 1 0 0,0 1-1 0 0,-1 0 1 0 0,1 0 0 0 0,-1 0-1 0 0,0 1 1 0 0,0-1-1 0 0,-1 1 1 0 0,3 9-1 0 0,-3-9 14 0 0,-1-1-1 0 0,-1 1 0 0 0,1 0 1 0 0,-1 0-1 0 0,0 0 1 0 0,0 0-1 0 0,-1 0 1 0 0,0 0-1 0 0,0 0 1 0 0,0 0-1 0 0,-1 0 1 0 0,0 0-1 0 0,0-1 1 0 0,0 1-1 0 0,-1-1 0 0 0,0 1 1 0 0,0-1-1 0 0,-4 5 1 0 0,-1 2 242 0 0,-1-1 0 0 0,0 1 0 0 0,0-2 0 0 0,-1 1 0 0 0,-1-2 0 0 0,-17 14 0 0 0,13-13-144 0 0,1-1 0 0 0,-2-1 0 0 0,-17 8 0 0 0,-10-2-1696 0 0,36-13-295 0 0,-1 0 1 0 0,1 0-1 0 0,-15-1 1 0 0,8-1-6280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09:58.0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15663 0 0,'0'0'1720'0'0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59:55.85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139 134 8287 0 0,'0'0'634'0'0,"1"-2"-442"0"0,2-2-144 0 0,0-1-1 0 0,0 1 1 0 0,0 1 0 0 0,0-1 0 0 0,1 0 0 0 0,-1 1 0 0 0,1 0 0 0 0,0 0 0 0 0,0 0 0 0 0,0 0-1 0 0,0 0 1 0 0,1 1 0 0 0,-1 0 0 0 0,1 0 0 0 0,-1 0 0 0 0,6-1 0 0 0,11-3 744 0 0,1 1 0 0 0,29-3 0 0 0,-32 5-424 0 0,18 0 476 0 0,69 2 0 0 0,6-1 124 0 0,106-19-968 0 0,109-7 0 0 0,-6 27 0 0 0,-129 25 0 0 0,-71-7 0 0 0,-80-14 0 0 0,0-2 0 0 0,0-1 0 0 0,0-3 0 0 0,55-10 0 0 0,124-7 0 0 0,-213 19 7 0 0,-2 1 42 0 0,0 0-1 0 0,0 0 0 0 0,0 0 1 0 0,0 1-1 0 0,0 0 1 0 0,0-1-1 0 0,0 2 1 0 0,7 1-1 0 0,-11-2 19 0 0,0-1 0 0 0,0 0 0 0 0,0 1 0 0 0,0-1 0 0 0,-1 1 0 0 0,1 0 0 0 0,0-1 1 0 0,0 1-1 0 0,0 0 0 0 0,0 0 0 0 0,-1-1 0 0 0,1 1 0 0 0,0 0 0 0 0,-1 0 0 0 0,1 0 0 0 0,0 0 0 0 0,-1 0 0 0 0,1 0 0 0 0,0 1 1 0 0,3 4 179 0 0,1 3-231 0 0,0 0-16 0 0,-4-5 0 0 0,1 0 0 0 0,-1 0 0 0 0,0 1 0 0 0,0-1 0 0 0,-1 0 0 0 0,1 1 0 0 0,-1-1 0 0 0,0 1 0 0 0,0-1 0 0 0,0 0 0 0 0,-2 8 0 0 0,0 6 0 0 0,-17 201 0 0 0,9-116 0 0 0,-5 133 0 0 0,6-88 0 0 0,5-65 0 0 0,-10 95 0 0 0,9-155 0 0 0,-9 28 0 0 0,13-49 2 0 0,0 0 1 0 0,0 0-1 0 0,0 1 0 0 0,0-1 0 0 0,0 0 0 0 0,-1 0 1 0 0,1 0-1 0 0,0 0 0 0 0,-1-1 0 0 0,0 1 0 0 0,0 0 1 0 0,1-1-1 0 0,-1 1 0 0 0,0-1 0 0 0,0 1 0 0 0,0-1 1 0 0,0 0-1 0 0,-1 0 0 0 0,1 0 0 0 0,0 0 0 0 0,0 0 1 0 0,-4 0-1 0 0,5 0 19 0 0,-14 1 232 0 0,0-1 0 0 0,1 0 0 0 0,-1-1 0 0 0,0-1 0 0 0,1 0 0 0 0,-1-1 0 0 0,-21-6 0 0 0,2 3-301 0 0,-699-111 48 0 0,656 106 0 0 0,-100-1 0 0 0,-78 13 0 0 0,69 1 0 0 0,56 0 0 0 0,56 0 0 0 0,1-3 0 0 0,-108-14 0 0 0,158 9-435 0 0,-33-2 1099 0 0,7 10-6237 0 0,41-2-475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09:56.8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2759 0 0,'0'0'288'0'0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09:58.4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 13823 0 0,'0'0'1056'0'0,"7"-4"-672"0"0,0 1-312 0 0,2 3-72 0 0,0 0 0 0 0,-1 0 0 0 0,0 1 0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0:39.5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2358 101 8287 0 0,'1'-2'191'0'0,"2"1"-116"0"0,7-16 485 0 0,-9 15-493 0 0,0 1 1 0 0,0-1-1 0 0,-1 1 1 0 0,1-1 0 0 0,-1 1-1 0 0,1-1 1 0 0,-1 1-1 0 0,1-1 1 0 0,-1 0-1 0 0,0 1 1 0 0,0-1 0 0 0,0 1-1 0 0,0-1 1 0 0,0 0-1 0 0,0 1 1 0 0,-1-1-1 0 0,1 1 1 0 0,0-1 0 0 0,-1 0-1 0 0,1 1 1 0 0,-1-1-1 0 0,1 1 1 0 0,-1 0-1 0 0,0-1 1 0 0,0 1 0 0 0,0-1-1 0 0,0 1 1 0 0,0 0-1 0 0,-2-3 1 0 0,-1 1 190 0 0,-1 0 1 0 0,1 0 0 0 0,-1 0-1 0 0,1 0 1 0 0,-1 1-1 0 0,-7-3 1 0 0,7 2-95 0 0,-1 1-114 0 0,1 1 0 0 0,-1-1 0 0 0,1 1 0 0 0,-1 0 0 0 0,0 1 0 0 0,0-1 0 0 0,1 1 0 0 0,-1 0 0 0 0,0 0 0 0 0,1 1 0 0 0,-1 0 0 0 0,-6 2 0 0 0,-12 3 650 0 0,-35 14-1 0 0,39-12-551 0 0,-38 15-141 0 0,2 3-1 0 0,-71 43 1 0 0,-99 80-10 0 0,166-108 2 0 0,-64 46 1 0 0,4 5 0 0 0,-162 162 0 0 0,66-28 0 0 0,20 18 0 0 0,-241 505 0 0 0,395-662 0 0 0,2 2 0 0 0,5 1 0 0 0,-28 111 0 0 0,45-124 0 0 0,4 1 0 0 0,2 1 0 0 0,4 0 0 0 0,3 105 0 0 0,11-79 0 0 0,5-1 0 0 0,44 186 0 0 0,85 198 0 0 0,-133-467 0 0 0,80 264 0 0 0,51 162 0 0 0,-78-280 0 0 0,-33-91 0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0:40.8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74 396 13823 0 0,'-8'-12'323'0'0,"1"-1"-1"0"0,-11-21 1 0 0,11 14-84 0 0,0 0 1 0 0,1 0 0 0 0,-3-21 0 0 0,4 7 907 0 0,1 0 0 0 0,2 0 1 0 0,2-36-1 0 0,0 64-1005 0 0,0 0-1 0 0,1 0 1 0 0,0 1-1 0 0,0-1 1 0 0,1 0-1 0 0,-1 1 1 0 0,5-10-1 0 0,-5 14-140 0 0,-1 1 0 0 0,1-1 0 0 0,-1 1-1 0 0,0-1 1 0 0,1 1 0 0 0,-1-1 0 0 0,1 1 0 0 0,0-1-1 0 0,-1 1 1 0 0,1-1 0 0 0,-1 1 0 0 0,1-1 0 0 0,0 1-1 0 0,-1 0 1 0 0,1 0 0 0 0,0-1 0 0 0,-1 1 0 0 0,1 0-1 0 0,0 0 1 0 0,0 0 0 0 0,-1 0 0 0 0,1-1 0 0 0,0 1-1 0 0,-1 0 1 0 0,1 0 0 0 0,0 1 0 0 0,0-1-1 0 0,-1 0 1 0 0,1 0 0 0 0,0 0 0 0 0,-1 0 0 0 0,1 1-1 0 0,0-1 1 0 0,-1 0 0 0 0,1 1 0 0 0,0-1 0 0 0,-1 0-1 0 0,1 1 1 0 0,0-1 0 0 0,-1 1 0 0 0,1-1 0 0 0,-1 1-1 0 0,1-1 1 0 0,-1 1 0 0 0,1-1 0 0 0,-1 1 0 0 0,1 1-1 0 0,0-1 34 0 0,8 7 233 0 0,-1 1 0 0 0,-1 0 1 0 0,0 1-1 0 0,0 0 0 0 0,-1 0 0 0 0,6 12 0 0 0,-1-2-177 0 0,7 13-82 0 0,14 40 0 0 0,-11-22-8 0 0,18 39 0 0 0,26 57 0 0 0,-50-117 0 0 0,2-2 0 0 0,35 49 0 0 0,-51-75 0 0 0,5 5 0 0 0,0 0 0 0 0,0 0 0 0 0,0 0 0 0 0,1-1 0 0 0,9 7 0 0 0,-15-12 0 0 0,1 0 0 0 0,0 0 0 0 0,0 0 0 0 0,-1 0 0 0 0,1-1 0 0 0,0 1 0 0 0,0 0 0 0 0,0-1 0 0 0,0 1 0 0 0,-1-1 0 0 0,1 0 0 0 0,0 0 0 0 0,0 1 0 0 0,0-1 0 0 0,0-1 0 0 0,0 1 0 0 0,0 0 0 0 0,0 0 0 0 0,0-1 0 0 0,0 1 0 0 0,0-1 0 0 0,0 1 0 0 0,-1-1 0 0 0,1 0 0 0 0,0 0 0 0 0,0 0 0 0 0,-1 0 0 0 0,1 0 0 0 0,-1 0 0 0 0,3-3 0 0 0,11-10 0 0 0,-2-1 0 0 0,1-1 0 0 0,20-32 0 0 0,-6 8 0 0 0,373-449-1384 0 0,-376 461 872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0:41.5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50 11975 0 0,'2'-11'377'0'0,"-1"7"-259"0"0,-1 0 0 0 0,1 1-1 0 0,0-1 1 0 0,0 0 0 0 0,1 1 0 0 0,-1-1 0 0 0,1 1 0 0 0,3-6 3738 0 0,0 18-1808 0 0,-3 2-1524 0 0,0 0-1 0 0,0 0 0 0 0,-1 0 1 0 0,-1 0-1 0 0,-1 20 0 0 0,0 4 41 0 0,-21 415 64 0 0,6-249-1516 0 0,14-167-1640 0 0,4 56 0 0 0,0-77-3956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0:41.9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49 11975 0 0,'36'-45'1200'0'0,"-36"45"-1187"0"0,0 0-1 0 0,0 0 1 0 0,1-1-1 0 0,-1 1 1 0 0,0 0 0 0 0,0 0-1 0 0,1-1 1 0 0,-1 1-1 0 0,0 0 1 0 0,0 0-1 0 0,1 0 1 0 0,-1-1-1 0 0,0 1 1 0 0,0 0-1 0 0,1 0 1 0 0,-1 0-1 0 0,0 0 1 0 0,1 0-1 0 0,-1 0 1 0 0,0 0 0 0 0,1 0-1 0 0,-1 0 1 0 0,0 0-1 0 0,1-1 1 0 0,-1 2-1 0 0,0-1 1 0 0,1 0-1 0 0,-1 0 1 0 0,0 0-1 0 0,1 0 1 0 0,-1 0-1 0 0,0 0 1 0 0,0 0-1 0 0,1 0 1 0 0,-1 0 0 0 0,0 1-1 0 0,1-1 1 0 0,-1 0-1 0 0,0 0 1 0 0,0 0-1 0 0,1 1 1 0 0,-1-1-1 0 0,0 0 1 0 0,0 0-1 0 0,1 0 1 0 0,-1 1-1 0 0,6 11 369 0 0,-6-11-316 0 0,3 9 269 0 0,0 0 0 0 0,-1 0 1 0 0,0 1-1 0 0,0-1 0 0 0,-1 16 0 0 0,-3 58 1712 0 0,0-44-1177 0 0,-1 36 274 0 0,-26 353 55 0 0,26-417-1366 0 0,1 0 0 0 0,-1 0 1 0 0,-7 15-1 0 0,-10 10-7209 0 0,13-28 1577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0:42.3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13 207 10135 0 0,'0'0'919'0'0,"-1"-1"-759"0"0,0-1 30 0 0,0 0 0 0 0,0 0 0 0 0,-1 1 0 0 0,1-1 0 0 0,0 0 0 0 0,1 0 0 0 0,-1 0 0 0 0,0 0 0 0 0,0 0 0 0 0,1 0 0 0 0,-1 0 1 0 0,1 0-1 0 0,0 0 0 0 0,0-1 0 0 0,0 1 0 0 0,0 0 0 0 0,0 0 0 0 0,0 0 0 0 0,0 0 0 0 0,1 0 0 0 0,-1 0 0 0 0,1 0 0 0 0,-1 0 0 0 0,1 0 0 0 0,0 0 0 0 0,0 0 0 0 0,0 0 0 0 0,2-3 0 0 0,2-2 309 0 0,1 0-1 0 0,-1 1 1 0 0,1 0 0 0 0,0 0-1 0 0,9-6 1 0 0,-14 11-421 0 0,9-6 97 0 0,0 0 0 0 0,0 0-1 0 0,1 1 1 0 0,0 1-1 0 0,0 0 1 0 0,0 1 0 0 0,1 0-1 0 0,-1 0 1 0 0,1 1 0 0 0,18-2-1 0 0,11 1-670 0 0,73 2 0 0 0,-43 2-1550 0 0,-42-1 1023 0 0</inkml:trace>
  <inkml:trace contextRef="#ctx0" brushRef="#br0" timeOffset="1">869 0 11975 0 0,'0'0'267'0'0,"6"15"666"0"0,3 5-491 0 0,-1 1 1 0 0,-2 0-1 0 0,0 0 0 0 0,-1 1 0 0 0,4 34 0 0 0,-5-31-15 0 0,5 77 566 0 0,1 0 1086 0 0,-10-101-100 0 0,7-18-1814 0 0,-6 10-165 0 0,0 1 0 0 0,-1-1 0 0 0,1 1 0 0 0,-1-1 0 0 0,0 1 0 0 0,-1-1 0 0 0,0 1 0 0 0,0-1 0 0 0,0 1 0 0 0,-1 0 0 0 0,0-1 0 0 0,-5-10 0 0 0,2 6 0 0 0,-1 0 0 0 0,0 0 0 0 0,0 1 0 0 0,-1 0 0 0 0,0 0 0 0 0,-9-8 0 0 0,3 5 0 0 0,0 1 0 0 0,-1 1 0 0 0,0 0 0 0 0,-1 1 0 0 0,0 0 0 0 0,-21-9 0 0 0,26 14 0 0 0,1 1 0 0 0,-1 0 0 0 0,0 1 0 0 0,0 0 0 0 0,0 1 0 0 0,-1 0 0 0 0,1 0 0 0 0,0 1 0 0 0,-1 1 0 0 0,1 0 0 0 0,-1 0 0 0 0,-11 2 0 0 0,17 0 113 0 0,0-1 0 0 0,0 1 0 0 0,0 0 0 0 0,0 0 0 0 0,0 1 0 0 0,0 0 0 0 0,1 0 0 0 0,-1 0 0 0 0,1 0 0 0 0,-6 6 0 0 0,9-8-92 0 0,0 0-1 0 0,0 0 1 0 0,-1 0 0 0 0,1 0-1 0 0,0 0 1 0 0,0 0 0 0 0,0 1-1 0 0,1-1 1 0 0,-1 0 0 0 0,0 1-1 0 0,0-1 1 0 0,1 1-1 0 0,-1-1 1 0 0,0 1 0 0 0,1-1-1 0 0,0 1 1 0 0,-1 0 0 0 0,1-1-1 0 0,0 1 1 0 0,0-1 0 0 0,0 1-1 0 0,0 0 1 0 0,0-1 0 0 0,0 1-1 0 0,0-1 1 0 0,1 1-1 0 0,-1-1 1 0 0,1 1 0 0 0,-1-1-1 0 0,1 1 1 0 0,-1-1 0 0 0,1 1-1 0 0,0-1 1 0 0,0 1 0 0 0,0-1-1 0 0,0 0 1 0 0,0 1 0 0 0,1 0-1 0 0,1 0-20 0 0,0 0 0 0 0,-1 0 0 0 0,2 0 0 0 0,-1 0 0 0 0,0-1 0 0 0,0 1 0 0 0,0-1 0 0 0,1 0 0 0 0,-1 0 0 0 0,1 0 0 0 0,-1 0 0 0 0,1-1 0 0 0,-1 1 0 0 0,4-1 0 0 0,53-2 0 0 0,-53 1 0 0 0,132-16-4202 0 0,-105 11 2668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0:42.6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219 10 13823 0 0,'0'0'315'0'0,"-15"-7"758"0"0,10 6-1011 0 0,1 1-1 0 0,-1-1 1 0 0,1 1-1 0 0,0 0 1 0 0,-1 0-1 0 0,1 0 0 0 0,-1 0 1 0 0,1 1-1 0 0,0 0 1 0 0,-1 0-1 0 0,1 0 1 0 0,0 0-1 0 0,0 1 1 0 0,0 0-1 0 0,0 0 1 0 0,0 0-1 0 0,-4 3 1 0 0,-9 6 718 0 0,0 0 0 0 0,-19 19 0 0 0,31-26-623 0 0,0 0 46 0 0,1-1 0 0 0,0 1 0 0 0,0 0 1 0 0,0 0-1 0 0,1 1 0 0 0,-1-1 0 0 0,1 1 0 0 0,0 0 0 0 0,0 0 0 0 0,0 0 0 0 0,1 0 0 0 0,-3 10 0 0 0,5-14-202 0 0,0 0-1 0 0,0 0 1 0 0,0 1 0 0 0,1-1-1 0 0,-1 0 1 0 0,0 0 0 0 0,1 0-1 0 0,-1 1 1 0 0,1-1 0 0 0,-1 0-1 0 0,1 0 1 0 0,0 0 0 0 0,0 0-1 0 0,-1 0 1 0 0,1 0 0 0 0,0 0-1 0 0,0 0 1 0 0,0-1 0 0 0,0 1-1 0 0,0 0 1 0 0,0 0-1 0 0,0-1 1 0 0,0 1 0 0 0,0-1-1 0 0,1 1 1 0 0,1 0 0 0 0,35 11-4 0 0,-33-11 4 0 0,-3-1 7 0 0,16 4-23 0 0,0 1 0 0 0,0 0 0 0 0,0 1 0 0 0,0 1 0 0 0,21 12 0 0 0,-35-16 50 0 0,0-1-1 0 0,0 1 1 0 0,-1 0 0 0 0,0-1 0 0 0,1 1 0 0 0,-1 1 0 0 0,0-1 0 0 0,0 1 0 0 0,-1-1 0 0 0,1 1 0 0 0,-1 0 0 0 0,1 0 0 0 0,-1 0 0 0 0,-1 0 0 0 0,1 0 0 0 0,0 0 0 0 0,-1 0 0 0 0,0 1-1 0 0,0-1 1 0 0,0 0 0 0 0,-1 1 0 0 0,1-1 0 0 0,-1 1 0 0 0,0-1 0 0 0,-1 1 0 0 0,1-1 0 0 0,-1 1 0 0 0,-1 5 0 0 0,-1 4 353 0 0,-1-1 1 0 0,0 0-1 0 0,-1 0 0 0 0,-1 0 1 0 0,0 0-1 0 0,-12 18 0 0 0,15-26-298 0 0,-1 0-1 0 0,1 0 1 0 0,-1-1-1 0 0,0 1 0 0 0,0-1 1 0 0,0 0-1 0 0,-1 0 1 0 0,0 0-1 0 0,0 0 0 0 0,0-1 1 0 0,0 0-1 0 0,0 0 1 0 0,-1 0-1 0 0,1-1 1 0 0,-1 0-1 0 0,1 0 0 0 0,-10 2 1 0 0,12-4-297 0 0,1 0 1 0 0,0 0 0 0 0,0 0 0 0 0,0-1-1 0 0,0 1 1 0 0,-1 0 0 0 0,1-1-1 0 0,0 0 1 0 0,0 1 0 0 0,0-1-1 0 0,0 0 1 0 0,0 0 0 0 0,0 0 0 0 0,1 0-1 0 0,-1-1 1 0 0,0 1 0 0 0,0 0-1 0 0,1-1 1 0 0,-1 1 0 0 0,1-1-1 0 0,-1 0 1 0 0,1 1 0 0 0,0-1-1 0 0,0 0 1 0 0,-2-3 0 0 0,-6-9-1329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0:43.0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 13823 0 0,'15'-20'1496'0'0,"-15"20"-1463"0"0,1-1-1 0 0,0 1 0 0 0,-1-1 0 0 0,1 1 1 0 0,0-1-1 0 0,-1 1 0 0 0,1-1 1 0 0,0 1-1 0 0,0 0 0 0 0,0 0 1 0 0,-1-1-1 0 0,1 1 0 0 0,0 0 0 0 0,0 0 1 0 0,0 0-1 0 0,0 0 0 0 0,-1 0 1 0 0,1 0-1 0 0,0 0 0 0 0,0 0 0 0 0,0 0 1 0 0,0 1-1 0 0,-1-1 0 0 0,1 0 1 0 0,0 0-1 0 0,0 1 0 0 0,-1-1 1 0 0,1 0-1 0 0,0 1 0 0 0,0-1 0 0 0,-1 1 1 0 0,1-1-1 0 0,0 1 0 0 0,-1 0 1 0 0,1-1-1 0 0,-1 1 0 0 0,1-1 1 0 0,-1 1-1 0 0,1 0 0 0 0,-1-1 0 0 0,1 1 1 0 0,-1 0-1 0 0,0 0 0 0 0,1 0 1 0 0,-1-1-1 0 0,0 1 0 0 0,0 0 0 0 0,1 1 1 0 0,2 6 519 0 0,-1 0 0 0 0,1 0 0 0 0,1 13 0 0 0,-4-18-459 0 0,22 242 4136 0 0,-17-151-4142 0 0,2 115 401 0 0,-15-84-1929 0 0,-6-43-3216 0 0,8-56 2611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0:43.4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0 317 13823 0 0,'0'0'315'0'0,"1"-7"426"0"0,2-8-452 0 0,0 0 0 0 0,1 1-1 0 0,0 0 1 0 0,1-1 0 0 0,1 1 0 0 0,1 1-1 0 0,0-1 1 0 0,0 1 0 0 0,1 1 0 0 0,1-1-1 0 0,0 1 1 0 0,1 1 0 0 0,0 0 0 0 0,1 0-1 0 0,0 1 1 0 0,21-15 0 0 0,-19 16-387 0 0,1 1 0 0 0,0 0 1 0 0,0 1-1 0 0,1 0 1 0 0,24-6-1 0 0,-8 5-1893 0 0,38-4 1 0 0,-34 7 456 0 0</inkml:trace>
  <inkml:trace contextRef="#ctx0" brushRef="#br0" timeOffset="1">566 189 13823 0 0,'-8'3'1247'0'0,"1"-1"-950"0"0,6-2 1103 0 0,10-17 136 0 0,-5 13-1435 0 0,0 0-1 0 0,1 0 1 0 0,0 1-1 0 0,0 0 1 0 0,0 0-1 0 0,0 0 1 0 0,0 0-1 0 0,0 1 1 0 0,1 0-1 0 0,-1 0 1 0 0,10-2-1 0 0,10-1-148 0 0,31-3 0 0 0,-55 8 58 0 0,15-2-34 0 0,0 1 1 0 0,1 0-1 0 0,24 4 0 0 0,-36-3 109 0 0,-1 1 1 0 0,1-1-1 0 0,-1 1 0 0 0,0 0 1 0 0,1 1-1 0 0,-1-1 0 0 0,0 1 0 0 0,0-1 1 0 0,0 1-1 0 0,0 1 0 0 0,0-1 1 0 0,0 0-1 0 0,-1 1 0 0 0,1 0 0 0 0,-1 0 1 0 0,0 0-1 0 0,6 7 0 0 0,-8-8 21 0 0,0 0-1 0 0,1 0 0 0 0,-1 1 1 0 0,0-1-1 0 0,-1 0 1 0 0,1 1-1 0 0,0-1 0 0 0,-1 1 1 0 0,1-1-1 0 0,-1 1 1 0 0,0-1-1 0 0,1 1 1 0 0,-1 0-1 0 0,-1-1 0 0 0,1 1 1 0 0,0-1-1 0 0,-2 5 1 0 0,1-3 41 0 0,-1 0 1 0 0,0 1-1 0 0,0-1 1 0 0,0 0 0 0 0,0-1-1 0 0,-1 1 1 0 0,1 0 0 0 0,-1-1-1 0 0,-5 5 1 0 0,0 0 174 0 0,-1 0 1 0 0,0-1 0 0 0,-1 0-1 0 0,1-1 1 0 0,-1 0-1 0 0,-22 9 1 0 0,24-12-182 0 0,-1 0 0 0 0,0 0 0 0 0,0-1 0 0 0,0 0 0 0 0,-1-1 0 0 0,1 0 0 0 0,0 0 0 0 0,-1-1 0 0 0,1 0 0 0 0,-17-3 0 0 0,19 2-447 0 0,1-1-1 0 0,-1 0 0 0 0,0 0 0 0 0,1-1 1 0 0,-1 0-1 0 0,-7-5 0 0 0,8 5-695 0 0,1-1-1 0 0,-1-1 1 0 0,1 1-1 0 0,0-1 1 0 0,1 1-1 0 0,-1-2 1 0 0,-4-5-1 0 0,-7-14-6709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54:03.56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0 124 11975 0 0,'9'-6'1083'0'0,"8"0"-767"0"0,-1 0 0 0 0,0 2-1 0 0,1-1 1 0 0,32-2 0 0 0,-11 1 358 0 0,78-13-658 0 0,-79 10-947 0 0,0 0 0 0 0,63-26 0 0 0,-75 24-92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59:58.14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200 88 2759 0 0,'12'-8'272'0'0,"48"-15"1176"0"0,-54 22-1078 0 0,-1-1-1 0 0,0 0 0 0 0,0 0 1 0 0,0-1-1 0 0,0 1 0 0 0,5-4 1 0 0,47-25 1820 0 0,-49 25-1500 0 0,-15 5 686 0 0,-16 2 582 0 0,12 1-1958 0 0,1 1 0 0 0,0 0 0 0 0,0 0 0 0 0,0 1 0 0 0,0 1 0 0 0,1-1 0 0 0,-1 2 0 0 0,-13 9 0 0 0,-66 59 0 0 0,74-60 0 0 0,13-12 0 0 0,-74 71 0 0 0,68-64 0 0 0,0 1 0 0 0,1 0 0 0 0,0 0 0 0 0,0 0 0 0 0,1 1 0 0 0,-7 17 0 0 0,11-24 0 0 0,1 1 0 0 0,0-1 0 0 0,0 1 0 0 0,1-1 0 0 0,-1 1 0 0 0,1 5 0 0 0,0-9 0 0 0,0 0 0 0 0,0 0 0 0 0,0 0 0 0 0,0-1 0 0 0,0 1 0 0 0,0 0 0 0 0,0 0 0 0 0,0 0 0 0 0,0-1 0 0 0,0 1 0 0 0,0 0 0 0 0,0 0 0 0 0,0 0 0 0 0,1-1 0 0 0,-1 1 0 0 0,0 0 0 0 0,1 0 0 0 0,-1-1 0 0 0,1 1 0 0 0,-1 0 0 0 0,0-1 0 0 0,1 1 0 0 0,0-1 0 0 0,-1 1 0 0 0,1 0 0 0 0,-1-1 0 0 0,1 1 0 0 0,0-1 0 0 0,0 1 0 0 0,1 0 0 0 0,3 4 48 0 0,1-1-1 0 0,-1 0 0 0 0,1 0 1 0 0,0-1-1 0 0,0 1 1 0 0,0-1-1 0 0,0 0 0 0 0,0-1 1 0 0,1 0-1 0 0,-1 0 1 0 0,1 0-1 0 0,-1-1 0 0 0,1 0 1 0 0,13 1-1 0 0,-6-2 19 0 0,0 0 0 0 0,0-1 0 0 0,0 0 0 0 0,0-1 0 0 0,0 0-1 0 0,17-6 1 0 0,-12 1-492 0 0,-1-1 0 0 0,-1-1 0 0 0,1 0 0 0 0,-1-1 0 0 0,16-13 0 0 0,-5 1-86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0:44.0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 3 10135 0 0,'3'-1'231'0'0,"-2"1"-202"0"0,0-1 1 0 0,1 1-1 0 0,-1 0 1 0 0,0 0-1 0 0,0 0 1 0 0,1 0-1 0 0,-1 0 1 0 0,0 0-1 0 0,0 0 1 0 0,1 0-1 0 0,-1 0 1 0 0,0 1-1 0 0,0-1 1 0 0,0 0-1 0 0,1 1 0 0 0,-1-1 1 0 0,0 1-1 0 0,0 0 1 0 0,0-1-1 0 0,0 1 1 0 0,0 0-1 0 0,1 1 1 0 0,1 0 13 0 0,0 1 0 0 0,-1 0-1 0 0,1 0 1 0 0,-1 1 0 0 0,0-1 0 0 0,0 0 0 0 0,2 6 0 0 0,3 8 308 0 0,-2 0 0 0 0,6 26 0 0 0,-9-38-120 0 0,5 30 883 0 0,-2 0-1 0 0,-1 0 1 0 0,-1 0 0 0 0,-4 51-1 0 0,-1-52-965 0 0,-2 0 0 0 0,-1 0 0 0 0,-2 0 0 0 0,-2-1 0 0 0,0 0 0 0 0,-3 0 0 0 0,-29 59 0 0 0,36-83-148 0 0,0-1 0 0 0,0 0 0 0 0,-1-1 0 0 0,-12 13 0 0 0,18-20 0 0 0,0 0 0 0 0,0 0 0 0 0,0 0 0 0 0,0 0 0 0 0,0 0 0 0 0,0-1 0 0 0,0 1 0 0 0,0 0 0 0 0,0 0 0 0 0,0 0 0 0 0,0 0 0 0 0,0 0 0 0 0,0-1 0 0 0,0 1 0 0 0,-1 0 0 0 0,1 0 0 0 0,0 0 0 0 0,0 0 0 0 0,0 0 0 0 0,0 0 0 0 0,0 0 0 0 0,0 0 0 0 0,-1-1 0 0 0,1 1 0 0 0,0 0 0 0 0,0 0 0 0 0,0 0 0 0 0,0 0 0 0 0,0 0 0 0 0,-1 0 0 0 0,1 0 0 0 0,0 0 0 0 0,0 0 0 0 0,0 0 0 0 0,0 0 0 0 0,-1 0 0 0 0,1 0 0 0 0,0 0 0 0 0,0 0 0 0 0,0 0 0 0 0,0 0 0 0 0,0 0 0 0 0,-1 0 0 0 0,1 0 0 0 0,0 0 0 0 0,0 1 0 0 0,0-1 0 0 0,0 0 0 0 0,0 0 0 0 0,-1 0 0 0 0,1 0 0 0 0,0 0 0 0 0,0 0 0 0 0,0 0 0 0 0,0 1 0 0 0,2-13 0 0 0,4-1 136 0 0,1 0-1 0 0,0-1 1 0 0,1 2-1 0 0,0-1 1 0 0,1 1-1 0 0,0 1 0 0 0,1 0 1 0 0,0 0-1 0 0,1 1 1 0 0,0 0-1 0 0,1 0 1 0 0,0 2-1 0 0,0-1 1 0 0,24-11-1 0 0,-31 18-138 0 0,0 1 0 0 0,0-1 0 0 0,0 1 0 0 0,0 0-1 0 0,0 0 1 0 0,0 0 0 0 0,0 1 0 0 0,1 0 0 0 0,-1 0 0 0 0,0 0 0 0 0,1 1-1 0 0,4 0 1 0 0,-8 0 47 0 0,0-1 0 0 0,0 1 0 0 0,0-1 0 0 0,0 1 0 0 0,0 0 0 0 0,0 0 0 0 0,0 0 0 0 0,-1 0 1 0 0,1 0-1 0 0,0 0 0 0 0,-1 0 0 0 0,1 1 0 0 0,-1-1 0 0 0,1 1 0 0 0,-1-1 0 0 0,0 1 0 0 0,0-1 0 0 0,1 1 0 0 0,-1 0 0 0 0,0-1 0 0 0,-1 1 0 0 0,1 0 0 0 0,0 0 0 0 0,0 0 0 0 0,-1 0 0 0 0,1 0 0 0 0,-1 0 0 0 0,0 0 0 0 0,1 0 0 0 0,-1 0 0 0 0,0 0 0 0 0,0 0 0 0 0,-1 3 0 0 0,0 5 102 0 0,-1 0-1 0 0,-1 0 1 0 0,1 0 0 0 0,-2-1-1 0 0,1 1 1 0 0,-1-1-1 0 0,-1 0 1 0 0,0 0 0 0 0,-10 15-1 0 0,3-9 95 0 0,0-1 0 0 0,0 0 0 0 0,-1 0 0 0 0,-20 15 0 0 0,28-25-343 0 0,1-1 0 0 0,-1 0 1 0 0,0-1-1 0 0,0 1 0 0 0,0-1 0 0 0,0 0 0 0 0,0 0 0 0 0,-11 3 0 0 0,15-5 44 0 0,0 0 0 0 0,0 0-1 0 0,0 0 1 0 0,-1 1 0 0 0,1-1-1 0 0,0 0 1 0 0,0 0-1 0 0,0-1 1 0 0,-1 1 0 0 0,1 0-1 0 0,0 0 1 0 0,0-1-1 0 0,0 1 1 0 0,-1 0 0 0 0,1-1-1 0 0,0 1 1 0 0,0-1 0 0 0,0 0-1 0 0,0 1 1 0 0,0-1-1 0 0,0 0 1 0 0,0 1 0 0 0,0-1-1 0 0,0 0 1 0 0,1 0 0 0 0,-1 0-1 0 0,0 0 1 0 0,0 0-1 0 0,1 0 1 0 0,-1 0 0 0 0,1 0-1 0 0,-1 0 1 0 0,1 0-1 0 0,-1 0 1 0 0,1-1 0 0 0,0 1-1 0 0,-1 0 1 0 0,1 0 0 0 0,0 0-1 0 0,0-1 1 0 0,0 1-1 0 0,0 0 1 0 0,0 0 0 0 0,0 0-1 0 0,0-2 1 0 0,2-14-5458 0 0,2-2-1565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0:44.3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0 250 10135 0 0,'25'5'-164'0'0,"-12"-2"1097"0"0,0 0 0 0 0,0-1-1 0 0,25 1 1 0 0,-33-4-526 0 0,-1 1 0 0 0,1-1 0 0 0,-1 1 0 0 0,0-1 1 0 0,1 0-1 0 0,-1-1 0 0 0,0 1 0 0 0,0-1 0 0 0,0 0 0 0 0,0 0 0 0 0,0 0 0 0 0,0 0 0 0 0,-1-1 0 0 0,1 0 0 0 0,5-5 0 0 0,4-6-106 0 0,-1 0-1 0 0,-1 0 0 0 0,-1-1 1 0 0,0 0-1 0 0,0-1 0 0 0,-2 0 1 0 0,0-1-1 0 0,-1 0 0 0 0,0 0 1 0 0,6-29-1 0 0,-12 43-300 0 0,-1 3 0 0 0,1-1 0 0 0,-1 0 0 0 0,0 0 0 0 0,0 0 0 0 0,1 0 0 0 0,-1 1 0 0 0,0-1 0 0 0,0 0 0 0 0,0 0 0 0 0,0 0 0 0 0,0 0 0 0 0,0 0 0 0 0,0 0 0 0 0,0 1 0 0 0,0-1 0 0 0,-1 0 0 0 0,1 0 0 0 0,0 0 0 0 0,-1 0 0 0 0,1 0 0 0 0,-1 0 0 0 0,1 1 0 0 0,0-1 0 0 0,0 0 0 0 0,0 1 0 0 0,0-1 0 0 0,-1 1 0 0 0,1-1 0 0 0,0 1 0 0 0,0-1 0 0 0,-1 0 0 0 0,1 1 0 0 0,-1 0 0 0 0,1-1 0 0 0,0 1 0 0 0,-1-1 0 0 0,1 1 0 0 0,-1-1 0 0 0,1 1 0 0 0,-1 0 0 0 0,1-1 0 0 0,-1 1 0 0 0,1 0 0 0 0,-1-1 0 0 0,1 1 0 0 0,-1 0 0 0 0,0 0 0 0 0,1 0 0 0 0,-1 0 0 0 0,1-1 0 0 0,-1 1 0 0 0,0 0 0 0 0,1 0 0 0 0,-1 0 0 0 0,1 0 0 0 0,-1 0 0 0 0,0 1 0 0 0,1-1 0 0 0,-1 0 0 0 0,1 0 0 0 0,-1 0 0 0 0,0 0 0 0 0,1 1 0 0 0,-1-1 0 0 0,1 0 0 0 0,-2 1 0 0 0,2-1 0 0 0,-4 2 76 0 0,0 0 0 0 0,0 1 0 0 0,0 0-1 0 0,0-1 1 0 0,0 1 0 0 0,1 0 0 0 0,-1 1 0 0 0,1-1-1 0 0,0 1 1 0 0,0-1 0 0 0,0 1 0 0 0,-4 6 0 0 0,-3 8 453 0 0,-12 28 0 0 0,21-43-525 0 0,-9 19-4 0 0,1 2 0 0 0,1-1 0 0 0,-6 35 0 0 0,12-49 0 0 0,0 0 0 0 0,1 0 0 0 0,0 1 0 0 0,1-1 0 0 0,0 0 0 0 0,1 0 0 0 0,-1 1 0 0 0,2-1 0 0 0,-1 0 0 0 0,1 0 0 0 0,1 0 0 0 0,4 11 0 0 0,-5-16-73 0 0,-1-1 0 0 0,1 0-1 0 0,0 0 1 0 0,0 0 0 0 0,0 0-1 0 0,0-1 1 0 0,1 1 0 0 0,-1 0 0 0 0,1-1-1 0 0,-1 0 1 0 0,1 1 0 0 0,0-1-1 0 0,0 0 1 0 0,0 0 0 0 0,0-1-1 0 0,0 1 1 0 0,1-1 0 0 0,-1 0 0 0 0,0 1-1 0 0,1-1 1 0 0,-1-1 0 0 0,1 1-1 0 0,-1 0 1 0 0,1-1 0 0 0,-1 0 0 0 0,1 0-1 0 0,-1 0 1 0 0,1 0 0 0 0,0-1-1 0 0,5 0 1 0 0,0-2-457 0 0,0 0 0 0 0,0 0 0 0 0,0-1-1 0 0,0 0 1 0 0,0 0 0 0 0,-1-1 0 0 0,1 0 0 0 0,-1-1 0 0 0,-1 0-1 0 0,9-7 1 0 0,4-7-6990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0:54.2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151 562 8287 0 0,'-10'-5'361'0'0,"-106"-59"2057"0"0,114 63-2389 0 0,0 0 0 0 0,0-1-1 0 0,0 1 1 0 0,1-1 0 0 0,-1 1 0 0 0,0-1-1 0 0,1 0 1 0 0,-1 1 0 0 0,1-1 0 0 0,0 0-1 0 0,-1 0 1 0 0,1 0 0 0 0,0 0 0 0 0,-1-2-1 0 0,2 2 14 0 0,0 1 0 0 0,-1 0 0 0 0,1-1-1 0 0,0 1 1 0 0,0-1 0 0 0,0 1 0 0 0,0 0-1 0 0,0-1 1 0 0,1 1 0 0 0,-1 0-1 0 0,0-1 1 0 0,1 1 0 0 0,-1 0 0 0 0,1-1-1 0 0,-1 1 1 0 0,1 0 0 0 0,0-2 0 0 0,2 0 61 0 0,-1 0 0 0 0,1-1 0 0 0,0 1 0 0 0,1 0 0 0 0,-1 0 0 0 0,0 0 0 0 0,1 1 0 0 0,-1-1 0 0 0,8-3 0 0 0,-1 3-103 0 0,-1 1 0 0 0,1 0 0 0 0,-1 0 0 0 0,1 0 0 0 0,0 1 0 0 0,0 1 0 0 0,0 0 0 0 0,18 2 0 0 0,5-1 0 0 0,113 7 0 0 0,-85-3 0 0 0,75-4 0 0 0,528-80 0 0 0,-595 67 0 0 0,438-75 0 0 0,-359 72 0 0 0,1 7 0 0 0,0 6 0 0 0,285 33 0 0 0,-271-12 0 0 0,1-7 0 0 0,265-15 0 0 0,130-51 390 0 0,165-12 662 0 0,-485 55-749 0 0,247 21 0 0 0,120 23-303 0 0,-2-36 0 0 0,22-20 0 0 0,-146 19 0 0 0,-45 2 0 0 0,121-40 0 0 0,-393 25-15 0 0,93-12 102 0 0,271-24 1889 0 0,-462 50-1976 0 0,13 0 0 0 0,154 13 0 0 0,-205-9 0 0 0,-12 2-2125 0 0,-12 1 459 0 0,-3-3 683 0 0,4 7-4427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1:53.5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249 1 8287 0 0,'0'0'756'0'0,"-10"16"-400"0"0,-34 73 7526 0 0,2 1-5654 0 0,-38 79-1871 0 0,64-138 155 0 0,2 0 0 0 0,1 1 0 0 0,-13 53 0 0 0,25-83-453 0 0,0 0 0 0 0,1 0 0 0 0,0 0 0 0 0,-1 1 0 0 0,1-1 0 0 0,0 0 0 0 0,0 0 0 0 0,0 0 0 0 0,0 0 0 0 0,0 1 0 0 0,1-1 0 0 0,-1 0 0 0 0,1 0 0 0 0,-1 0-1 0 0,1 0 1 0 0,0 0 0 0 0,0 0 0 0 0,0 0 0 0 0,0 0 0 0 0,0 0 0 0 0,0 0 0 0 0,0-1 0 0 0,1 1 0 0 0,-1 0 0 0 0,1-1 0 0 0,1 2 0 0 0,1 0-58 0 0,1-1 1 0 0,-1 1-1 0 0,0-1 0 0 0,1-1 0 0 0,-1 1 0 0 0,1 0 0 0 0,0-1 1 0 0,-1 0-1 0 0,1 0 0 0 0,9 0 0 0 0,85 4-775 0 0,-84-6-321 0 0,1 1 0 0 0,0-2 0 0 0,-1 0 0 0 0,20-6 0 0 0,-14 0-440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1:53.9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1 149 13823 0 0,'0'0'1388'0'0,"0"-21"-1264"0"0,1 18-19 0 0,0-1-1 0 0,1 1 1 0 0,-1-1-1 0 0,1 1 1 0 0,0-1 0 0 0,0 1-1 0 0,0 0 1 0 0,0 0-1 0 0,0 0 1 0 0,1 0-1 0 0,-1 1 1 0 0,6-5-1 0 0,37-27 1505 0 0,-33 27-1304 0 0,1-1-1 0 0,0 1 0 0 0,0 1 0 0 0,1 1 1 0 0,25-8-1 0 0,-35 12-227 0 0,0 0 1 0 0,0 1-1 0 0,0-1 0 0 0,0 1 1 0 0,0 0-1 0 0,1 0 0 0 0,-1 1 1 0 0,0-1-1 0 0,0 1 0 0 0,0 0 1 0 0,5 2-1 0 0,-7-2-55 0 0,1 0-1 0 0,-1 1 1 0 0,1-1 0 0 0,-1 1 0 0 0,0-1 0 0 0,0 1-1 0 0,0 0 1 0 0,0 0 0 0 0,0 0 0 0 0,0 0 0 0 0,0 0 0 0 0,-1 1-1 0 0,1-1 1 0 0,-1 1 0 0 0,1-1 0 0 0,-1 1 0 0 0,0-1-1 0 0,1 5 1 0 0,-1-2 64 0 0,0 1 0 0 0,-1-1 0 0 0,1 1 0 0 0,-1-1 1 0 0,0 1-1 0 0,-1 0 0 0 0,1-1 0 0 0,-1 1 0 0 0,0-1 0 0 0,-1 1 0 0 0,1-1 0 0 0,-1 0 0 0 0,0 0 0 0 0,0 1 0 0 0,-1-1 0 0 0,1-1 0 0 0,-1 1 1 0 0,-5 5-1 0 0,6-5-44 0 0,-1-1 1 0 0,-1 0 0 0 0,1 1 0 0 0,-1-2-1 0 0,1 1 1 0 0,-1 0 0 0 0,0-1 0 0 0,-1 1-1 0 0,1-1 1 0 0,-1 0 0 0 0,1-1 0 0 0,-1 1-1 0 0,0-1 1 0 0,0 0 0 0 0,0 0 0 0 0,0 0 0 0 0,0-1-1 0 0,0 0 1 0 0,-7 1 0 0 0,9-2-22 0 0,-1 0 0 0 0,1-1 0 0 0,0 0 1 0 0,0 0-1 0 0,-1 0 0 0 0,1 0 0 0 0,0 0 0 0 0,0 0 0 0 0,0-1 1 0 0,0 1-1 0 0,0-1 0 0 0,0 0 0 0 0,0 0 0 0 0,1 0 0 0 0,-1-1 1 0 0,1 1-1 0 0,0 0 0 0 0,-1-1 0 0 0,1 0 0 0 0,0 1 0 0 0,0-1 1 0 0,1 0-1 0 0,-3-5 0 0 0,2 4-307 0 0,0 0 0 0 0,0 0-1 0 0,1 0 1 0 0,0 0 0 0 0,0-1 0 0 0,0 1-1 0 0,0 0 1 0 0,0-1 0 0 0,1 1 0 0 0,0 0-1 0 0,0-1 1 0 0,0 1 0 0 0,1 0 0 0 0,-1-1 0 0 0,1 1-1 0 0,0 0 1 0 0,3-8 0 0 0,0 2-1249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1:54.4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284 9 10135 0 0,'0'0'770'0'0,"-15"-9"831"0"0,11 9-1241 0 0,1 1 0 0 0,-1-1 0 0 0,1 0 0 0 0,-1 1 1 0 0,1-1-1 0 0,-1 1 0 0 0,1 0 0 0 0,0 1 0 0 0,-1-1 0 0 0,1 0 0 0 0,0 1 0 0 0,0 0 0 0 0,-4 2 0 0 0,-40 33 1094 0 0,39-31-1136 0 0,-13 12 513 0 0,2 1-1 0 0,0 0 1 0 0,-30 42 0 0 0,42-52-758 0 0,1 0 0 0 0,0 1 0 0 0,0 0 0 0 0,1 1 0 0 0,1-1 0 0 0,0 1 1 0 0,0 0-1 0 0,1 0 0 0 0,0 0 0 0 0,1 0 0 0 0,-2 19 0 0 0,4-28-73 0 0,0 0-1 0 0,0 0 1 0 0,0 0 0 0 0,0 0-1 0 0,0-1 1 0 0,1 1-1 0 0,-1 0 1 0 0,1 0 0 0 0,-1 0-1 0 0,1-1 1 0 0,0 1-1 0 0,-1 0 1 0 0,1-1-1 0 0,0 1 1 0 0,0 0 0 0 0,0-1-1 0 0,0 1 1 0 0,1-1-1 0 0,-1 0 1 0 0,0 1 0 0 0,2 0-1 0 0,0 0-59 0 0,-1-1-1 0 0,0 0 0 0 0,1 0 1 0 0,-1 0-1 0 0,1-1 0 0 0,-1 1 1 0 0,1 0-1 0 0,0-1 0 0 0,-1 0 1 0 0,1 0-1 0 0,-1 0 0 0 0,1 0 1 0 0,3 0-1 0 0,8-2-338 0 0,0-1 1 0 0,0-1-1 0 0,0 0 0 0 0,17-8 0 0 0,-27 10 331 0 0,33-15-2386 0 0,54-33 0 0 0,-42 21-832 0 0,-13 9 728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1:54.7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201 1 11975 0 0,'0'0'267'0'0,"-1"2"42"0"0,0 31 755 0 0,2 0 0 0 0,9 63 0 0 0,-10-89-791 0 0,0-5-202 0 0,0 0 1 0 0,0 0-1 0 0,0 0 1 0 0,1 0-1 0 0,-1 0 1 0 0,0 0 0 0 0,1 0-1 0 0,0 0 1 0 0,-1 0-1 0 0,1 0 1 0 0,0 0-1 0 0,0 0 1 0 0,0 0-1 0 0,0-1 1 0 0,0 1 0 0 0,1 0-1 0 0,-1-1 1 0 0,2 2-1 0 0,-2-2-33 0 0,-1 0-1 0 0,1-1 1 0 0,-1 1 0 0 0,1-1-1 0 0,-1 1 1 0 0,1-1 0 0 0,0 1-1 0 0,-1-1 1 0 0,1 1-1 0 0,-1-1 1 0 0,1 0 0 0 0,0 1-1 0 0,-1-1 1 0 0,1 0-1 0 0,0 1 1 0 0,0-1 0 0 0,-1 0-1 0 0,1 0 1 0 0,0 0-1 0 0,0 0 1 0 0,-1 0 0 0 0,1 0-1 0 0,0 0 1 0 0,0 0-1 0 0,-1 0 1 0 0,1 0 0 0 0,0 0-1 0 0,0 0 1 0 0,-1 0 0 0 0,1-1-1 0 0,0 1 1 0 0,-1 0-1 0 0,1-1 1 0 0,0 1 0 0 0,-1 0-1 0 0,1-1 1 0 0,0 1-1 0 0,-1-1 1 0 0,1 1 0 0 0,-1-1-1 0 0,1 1 1 0 0,-1-1-1 0 0,1 1 1 0 0,-1-1 0 0 0,1 0-1 0 0,-1 1 1 0 0,0-1 0 0 0,1 0-1 0 0,-1 1 1 0 0,0-1-1 0 0,0 0 1 0 0,1 0 0 0 0,-1 1-1 0 0,0-2 1 0 0,2-2-41 0 0,-1-1 1 0 0,1 1-1 0 0,-1-1 0 0 0,0 0 1 0 0,0 0-1 0 0,-1 1 1 0 0,0-6-1 0 0,0 5-6 0 0,0 1 1 0 0,-1 0-1 0 0,0 0 0 0 0,0 0 1 0 0,0 0-1 0 0,0 0 0 0 0,-1 0 0 0 0,1 0 1 0 0,-1 0-1 0 0,0 0 0 0 0,-1 1 1 0 0,1-1-1 0 0,0 1 0 0 0,-1 0 0 0 0,-4-5 1 0 0,3 4 40 0 0,-1 0 0 0 0,0 1 0 0 0,0-1-1 0 0,0 1 1 0 0,0 0 0 0 0,-1 0 0 0 0,1 1 0 0 0,-1 0 0 0 0,0 0 0 0 0,-6-2 0 0 0,5 2 175 0 0,-1 1-1 0 0,0 0 1 0 0,0 0-1 0 0,1 0 1 0 0,-1 1 0 0 0,0 0-1 0 0,0 1 1 0 0,0-1-1 0 0,1 2 1 0 0,-1-1 0 0 0,1 1-1 0 0,-1 0 1 0 0,1 1-1 0 0,-1-1 1 0 0,1 2 0 0 0,0-1-1 0 0,-7 5 1 0 0,12-7-202 0 0,0 1 0 0 0,0 0 1 0 0,0-1-1 0 0,0 1 0 0 0,0 0 1 0 0,0 0-1 0 0,0 0 0 0 0,1 1 0 0 0,-1-1 1 0 0,1 0-1 0 0,0 1 0 0 0,-1-1 1 0 0,1 0-1 0 0,0 1 0 0 0,0 0 0 0 0,1-1 1 0 0,-1 1-1 0 0,0-1 0 0 0,1 1 1 0 0,0 0-1 0 0,0 0 0 0 0,-1-1 0 0 0,2 1 1 0 0,-1 0-1 0 0,0-1 0 0 0,0 1 1 0 0,1 0-1 0 0,0-1 0 0 0,-1 1 0 0 0,1 0 1 0 0,0-1-1 0 0,0 1 0 0 0,2 2 1 0 0,0-1-7 0 0,-1 1 0 0 0,1-1 0 0 0,0 0 0 0 0,0-1 1 0 0,0 1-1 0 0,1 0 0 0 0,-1-1 0 0 0,1 0 0 0 0,0 0 1 0 0,0 0-1 0 0,0 0 0 0 0,0-1 0 0 0,1 1 0 0 0,-1-1 1 0 0,1 0-1 0 0,-1-1 0 0 0,9 3 0 0 0,-6-3-23 0 0,0 0-1 0 0,1 0 0 0 0,-1-1 1 0 0,0 0-1 0 0,1 0 1 0 0,-1-1-1 0 0,0 0 1 0 0,1 0-1 0 0,-1-1 0 0 0,0 1 1 0 0,0-2-1 0 0,0 1 1 0 0,0-1-1 0 0,9-5 1 0 0,3-4-1129 0 0,-1-1 1 0 0,0 0-1 0 0,22-23 1 0 0,-32 29 446 0 0,34-38-2822 0 0,-36 38 3035 0 0,19-23-1554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1:55.1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161 1 11975 0 0,'0'0'1083'0'0,"-6"10"-870"0"0,-14 26 1068 0 0,1 2 0 0 0,2 0 0 0 0,-14 48 0 0 0,-23 124 3843 0 0,51-196-5140 0 0,0 0-7 0 0,0 0-1 0 0,1 0 1 0 0,0 0 0 0 0,1 0 0 0 0,1 0 0 0 0,1 0 0 0 0,1 15 0 0 0,-2-28-1028 0 0,3-4-1899 0 0,9-12 1416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1:56.0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0 139 10135 0 0,'0'0'491'0'0,"1"-2"-212"0"0,1-6-138 0 0,1 1 0 0 0,0-1 0 0 0,0 1 0 0 0,1 0 0 0 0,0 0 0 0 0,0 0 0 0 0,10-11 0 0 0,-4 5 1041 0 0,1 2-1 0 0,0-1 1 0 0,14-10-1 0 0,-25 21-1095 0 0,1 0 1 0 0,0 1-1 0 0,0-1 0 0 0,0 0 0 0 0,0 0 0 0 0,0 1 0 0 0,1-1 0 0 0,-1 0 1 0 0,0 1-1 0 0,0-1 0 0 0,0 1 0 0 0,0 0 0 0 0,1-1 0 0 0,-1 1 0 0 0,0 0 1 0 0,0 0-1 0 0,1 0 0 0 0,-1 0 0 0 0,0 0 0 0 0,0 0 0 0 0,1 0 0 0 0,-1 0 1 0 0,0 0-1 0 0,1 0 0 0 0,-1 1 0 0 0,0-1 0 0 0,0 1 0 0 0,0-1 0 0 0,0 1 1 0 0,1-1-1 0 0,-1 1 0 0 0,0 0 0 0 0,0-1 0 0 0,0 1 0 0 0,0 0 0 0 0,0 0 1 0 0,0 0-1 0 0,-1 0 0 0 0,1 0 0 0 0,0 0 0 0 0,0 0 0 0 0,-1 0 1 0 0,1 0-1 0 0,0 0 0 0 0,-1 0 0 0 0,1 2 0 0 0,3 6 61 0 0,0 1 0 0 0,0 0 0 0 0,-1 0 0 0 0,2 14-1 0 0,-3-15-217 0 0,0 5 196 0 0,0 1 0 0 0,-1-1-1 0 0,-1 1 1 0 0,-1-1 0 0 0,0 1 0 0 0,-4 20-1 0 0,4-26 443 0 0,0-7-124 0 0,3-4-294 0 0,2-3-147 0 0,0-2 0 0 0,0 1 1 0 0,0 0-1 0 0,-1-1 0 0 0,0 1 0 0 0,-1-1 0 0 0,4-10 0 0 0,-2 3-2 0 0,1 0 0 0 0,1 1-1 0 0,8-15 1 0 0,-8 20 0 0 0,0 1 0 0 0,-6 7 0 0 0,0-1 0 0 0,1 1 0 0 0,-1 0 0 0 0,0 0 0 0 0,1-1 0 0 0,-1 1 0 0 0,0 0 0 0 0,1 0 0 0 0,-1-1 0 0 0,0 1 0 0 0,1 0 0 0 0,-1 0 0 0 0,0 0 0 0 0,1 0 0 0 0,-1 0 0 0 0,1 0 0 0 0,-1 0 0 0 0,0 0 0 0 0,1 0 0 0 0,-1 0 0 0 0,1 0 0 0 0,-1 0 0 0 0,0 0 0 0 0,1 0 0 0 0,-1 0 0 0 0,1 0 0 0 0,-1 0 0 0 0,0 0 0 0 0,1 0 0 0 0,-1 1 0 0 0,0-1 0 0 0,1 0 0 0 0,-1 0 0 0 0,0 0 0 0 0,1 1 0 0 0,-1-1 0 0 0,0 0 0 0 0,1 1 0 0 0,-1-1 0 0 0,0 0 0 0 0,0 1 0 0 0,1-1 0 0 0,5 10 0 0 0,-4-3-133 0 0,1-1 0 0 0,-1 1 0 0 0,0-1 0 0 0,0 1-1 0 0,-1 0 1 0 0,0 0 0 0 0,0 12 0 0 0,5 22-778 0 0,-5-40 905 0 0,0 7 4 0 0,1-1 0 0 0,1 0 0 0 0,-1 0 0 0 0,7 11 0 0 0,4-2 2 0 0,-12-16 1 0 0,-1 1 0 0 0,1-1-1 0 0,-1 1 1 0 0,1 0 0 0 0,0-1 0 0 0,0 1-1 0 0,-1-1 1 0 0,1 0 0 0 0,0 1-1 0 0,0-1 1 0 0,-1 1 0 0 0,1-1 0 0 0,0 0-1 0 0,0 0 1 0 0,0 1 0 0 0,0-1 0 0 0,-1 0-1 0 0,1 0 1 0 0,0 0 0 0 0,0 0 0 0 0,0 0-1 0 0,0 0 1 0 0,0 0 0 0 0,0-1-1 0 0,-1 1 1 0 0,1 0 0 0 0,0 0 0 0 0,0-1-1 0 0,0 1 1 0 0,-1 0 0 0 0,3-1 0 0 0,-1-1 39 0 0,4 0 175 0 0,1-1 0 0 0,-1 0 0 0 0,0 0 0 0 0,0-1 0 0 0,0 1 0 0 0,-1-1 0 0 0,1-1 0 0 0,7-7 0 0 0,2-4-323 0 0,17-25 0 0 0,-18 23-84 0 0,4 2-1974 0 0,-8 9-2801 0 0,0-1-1915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1:56.4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0 130 10135 0 0,'0'0'770'0'0,"2"1"-532"0"0,7 0 4 0 0,0 0-1 0 0,0-1 0 0 0,-1 1 0 0 0,1-2 1 0 0,0 1-1 0 0,0-1 0 0 0,-1-1 0 0 0,1 1 1 0 0,-1-2-1 0 0,1 1 0 0 0,-1-1 0 0 0,0 0 1 0 0,9-5-1 0 0,-5 2 40 0 0,0-1-1 0 0,0 0 1 0 0,-1-1 0 0 0,0 0 0 0 0,-1-1 0 0 0,0 0-1 0 0,17-20 1 0 0,-25 26 162 0 0,-2-6-294 0 0,-7 1-133 0 0,4 7 27 0 0,1 0-1 0 0,-1 0 0 0 0,1 0 1 0 0,-1 0-1 0 0,1 1 1 0 0,-1-1-1 0 0,0 1 0 0 0,1 0 1 0 0,-1 0-1 0 0,0 0 1 0 0,1 0-1 0 0,-1 0 0 0 0,0 1 1 0 0,1-1-1 0 0,-1 1 1 0 0,1-1-1 0 0,-1 1 0 0 0,1 0 1 0 0,-1 0-1 0 0,-2 2 1 0 0,-6 3 337 0 0,0 0 1 0 0,-19 14-1 0 0,18-11-193 0 0,0 0-1 0 0,1 1 1 0 0,0 1-1 0 0,-16 21 1 0 0,24-29-81 0 0,1-1-1 0 0,0 1 1 0 0,-1 0-1 0 0,2 1 1 0 0,-1-1-1 0 0,0 0 1 0 0,1 0-1 0 0,-1 1 1 0 0,1-1 0 0 0,0 1-1 0 0,0-1 1 0 0,0 1-1 0 0,1 0 1 0 0,-1-1-1 0 0,1 1 1 0 0,0 0-1 0 0,0-1 1 0 0,0 1 0 0 0,1 0-1 0 0,-1-1 1 0 0,1 1-1 0 0,0 0 1 0 0,0-1-1 0 0,0 1 1 0 0,2 3-1 0 0,-2-6-160 0 0,0 1 0 0 0,1 0-1 0 0,-1-1 1 0 0,1 0-1 0 0,-1 1 1 0 0,1-1-1 0 0,-1 0 1 0 0,1 0-1 0 0,0 0 1 0 0,0 0 0 0 0,0 0-1 0 0,-1 0 1 0 0,1 0-1 0 0,0-1 1 0 0,0 1-1 0 0,0 0 1 0 0,0-1-1 0 0,0 0 1 0 0,0 0 0 0 0,0 1-1 0 0,0-1 1 0 0,0-1-1 0 0,1 1 1 0 0,-1 0-1 0 0,0 0 1 0 0,0-1-1 0 0,3 0 1 0 0,5-2 54 0 0,0 0 0 0 0,0 0-1 0 0,18-9 1 0 0,0-2-495 0 0,-1-1 0 0 0,0 0 0 0 0,28-24 0 0 0,-40 27-1258 0 0,0-2 0 0 0,-1 0 0 0 0,18-22 0 0 0,-19 19-3022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59:58.65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366 0 8287 0 0,'-2'1'191'0'0,"-3"1"-159"0"0,0 1 1 0 0,0 1-1 0 0,0-1 0 0 0,0 0 1 0 0,0 1-1 0 0,1 0 0 0 0,0 0 0 0 0,0 1 1 0 0,0-1-1 0 0,0 1 0 0 0,-4 8 1 0 0,-1 1 38 0 0,1 0 1 0 0,1 1-1 0 0,-7 17 0 0 0,12-26-25 0 0,0-2 66 0 0,0 0 0 0 0,1 0 0 0 0,0 0 0 0 0,0 0 0 0 0,0 0 1 0 0,0 1-1 0 0,1-1 0 0 0,-1 0 0 0 0,1 0 0 0 0,0 0 0 0 0,1 1 0 0 0,-1-1 1 0 0,1 0-1 0 0,-1 0 0 0 0,1 0 0 0 0,1 0 0 0 0,1 5 0 0 0,1 1-96 0 0,3-1-16 0 0,2-2 0 0 0,0-8 0 0 0,-5-10 0 0 0,-3 6 0 0 0,-1-1 0 0 0,0 1 0 0 0,0-1 0 0 0,-1 1 0 0 0,0-1 0 0 0,0 1 0 0 0,0-1 0 0 0,0 1 0 0 0,-1 0 0 0 0,0-1 0 0 0,0 1 0 0 0,0 0 0 0 0,-1 0 0 0 0,-3-4 0 0 0,-1-1 0 0 0,0 0 0 0 0,0 0 0 0 0,-1 1 0 0 0,0 0 0 0 0,-14-11 0 0 0,18 17 0 0 0,0 1 0 0 0,-1-1 0 0 0,1 1 0 0 0,-1 0 0 0 0,0 0 0 0 0,1 0 0 0 0,-1 0 0 0 0,0 1 0 0 0,0 0 0 0 0,0 0 0 0 0,0 1 0 0 0,-7-1 0 0 0,0 1 0 0 0,0 0 0 0 0,0 1 0 0 0,1 0 0 0 0,-15 4 0 0 0,14-2 0 0 0,11-3 0 0 0,-1 0 0 0 0,1 0 0 0 0,0 1 0 0 0,0-1 0 0 0,-1 0 0 0 0,1 1 0 0 0,0-1 0 0 0,0 1 0 0 0,0-1 0 0 0,-1 1 0 0 0,1 0 0 0 0,0-1 0 0 0,0 1 0 0 0,0 0 0 0 0,-1 2 0 0 0,-10 6 0 0 0,8-5 0 0 0,-13 17 0 0 0,15-19 66 0 0,1 0-1 0 0,0 0 1 0 0,0 0 0 0 0,0 1-1 0 0,0-1 1 0 0,0 0-1 0 0,0 0 1 0 0,1 1-1 0 0,-1-1 1 0 0,1 1 0 0 0,0-1-1 0 0,-1 0 1 0 0,1 1-1 0 0,0-1 1 0 0,0 1 0 0 0,1-1-1 0 0,-1 0 1 0 0,0 1-1 0 0,1-1 1 0 0,0 1-1 0 0,-1-1 1 0 0,3 4 0 0 0,0 1 308 0 0,-2-3-367 0 0,0-1 0 0 0,1 0 0 0 0,0 0 0 0 0,0 0-1 0 0,0 0 1 0 0,0 0 0 0 0,0 0 0 0 0,0-1 0 0 0,1 1 0 0 0,-1-1 0 0 0,1 1 0 0 0,0-1 0 0 0,0 0 0 0 0,0 0-1 0 0,0 0 1 0 0,0 0 0 0 0,0-1 0 0 0,0 1 0 0 0,1-1 0 0 0,-1 0 0 0 0,0 0 0 0 0,4 1 0 0 0,2 0-7 0 0,0-1 1 0 0,0 1 0 0 0,0-2 0 0 0,1 1 0 0 0,-1-1 0 0 0,0 0-1 0 0,11-2 1 0 0,-7-1-255 0 0,0 0 0 0 0,0-1 0 0 0,0-1 1 0 0,-1 0-1 0 0,1 0 0 0 0,-1-1 0 0 0,-1-1 0 0 0,1 0 0 0 0,-1 0 0 0 0,13-12 0 0 0,-5 2-769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1:56.8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13 10135 0 0,'0'0'464'0'0,"2"-2"-9"0"0,2-6-155 0 0,-2 6 443 0 0,9 24 2194 0 0,-8-15-2658 0 0,0 1 0 0 0,-1-1 0 0 0,0 1 0 0 0,0-1 0 0 0,-1 1 1 0 0,0 0-1 0 0,0 15 0 0 0,-7 58 1113 0 0,0-19-645 0 0,6-29-928 0 0,-5 61 1681 0 0,4-81-1376 0 0,-2-1 1 0 0,1 0-1 0 0,-1 0 0 0 0,-1 0 1 0 0,-7 17-1 0 0,4-17-124 0 0,7-12 0 0 0,0 0 0 0 0,0 0 0 0 0,0 0 0 0 0,0 0 0 0 0,0 0 0 0 0,0 0 0 0 0,0 0 0 0 0,0 0 0 0 0,0 0 0 0 0,0 0 0 0 0,0 0 0 0 0,0 0 0 0 0,0 0 0 0 0,0 0 0 0 0,0 0 0 0 0,0 0 0 0 0,0 0 0 0 0,0 0 0 0 0,0 0 0 0 0,-1 0 0 0 0,1 0 0 0 0,0 0 0 0 0,0 0 0 0 0,0 0 0 0 0,0-1 0 0 0,0 1 0 0 0,0 0 0 0 0,0 0 0 0 0,0 0 0 0 0,0 0 0 0 0,0 0 0 0 0,0 0 0 0 0,0 0 0 0 0,0 0 0 0 0,0 1 0 0 0,0-1 0 0 0,0 0 0 0 0,0 0 0 0 0,0 0 0 0 0,0 0 0 0 0,-1 0 0 0 0,1 0 0 0 0,0 0 0 0 0,0 0 0 0 0,0 0 0 0 0,0 0 0 0 0,0 0 0 0 0,0 0 0 0 0,0 0 0 0 0,0 0 0 0 0,1-10 0 0 0,3-12 0 0 0,2 8 0 0 0,0 2 0 0 0,0-1 0 0 0,1 1 0 0 0,1 0 0 0 0,0 0 0 0 0,1 1 0 0 0,0 0 0 0 0,1 1 0 0 0,0 0 0 0 0,0 0 0 0 0,1 1 0 0 0,22-14 0 0 0,-32 21 0 0 0,0 1 0 0 0,-1 1 0 0 0,1-1 0 0 0,-1 1 0 0 0,1-1 0 0 0,0 1 0 0 0,-1-1 0 0 0,1 1 0 0 0,0-1 0 0 0,-1 1 0 0 0,1-1 0 0 0,0 1 0 0 0,0 0 0 0 0,-1-1 0 0 0,1 1 0 0 0,0 0 0 0 0,0 0 0 0 0,-1 0 0 0 0,1-1 0 0 0,0 1 0 0 0,0 0 0 0 0,0 0 0 0 0,0 0 0 0 0,-1 0 0 0 0,1 1 0 0 0,1-1 0 0 0,0 0 0 0 0,0 0 0 0 0,0 0 0 0 0,-1 1 0 0 0,1-1 0 0 0,0 1 0 0 0,-1-1 0 0 0,1 1 0 0 0,-1-1 0 0 0,1 1 0 0 0,-1 0 0 0 0,1 0 0 0 0,1 1 0 0 0,-3-2 0 0 0,1 0 0 0 0,0 0 0 0 0,-1 1 0 0 0,1-1 0 0 0,-1 0 0 0 0,1 1 0 0 0,-1-1 0 0 0,1 1 0 0 0,-1-1 0 0 0,1 1 0 0 0,-1-1 0 0 0,1 0 0 0 0,-1 1 0 0 0,1 0 0 0 0,-1-1 0 0 0,0 1 0 0 0,1-1 0 0 0,-1 1 0 0 0,0-1 0 0 0,0 1 0 0 0,1 0 0 0 0,-1-1 0 0 0,0 1 0 0 0,0 0 0 0 0,0-1 0 0 0,0 1 0 0 0,0 0 0 0 0,0-1 0 0 0,0 1 0 0 0,0 0 0 0 0,0-1 0 0 0,0 1 0 0 0,0 0 0 0 0,-1 1 0 0 0,2 4 60 0 0,-1 1-1 0 0,0 0 0 0 0,0 0 1 0 0,-1 0-1 0 0,0 0 0 0 0,0-1 1 0 0,-1 1-1 0 0,1 0 1 0 0,-2-1-1 0 0,-2 8 0 0 0,-4 4 438 0 0,-1 0 0 0 0,-12 17 0 0 0,11-19-593 0 0,8-11 190 0 0,-1-1 0 0 0,1 0 1 0 0,-1 0-1 0 0,0-1 0 0 0,0 1 0 0 0,-1-1 0 0 0,1 0 0 0 0,-1 0 0 0 0,1 0 0 0 0,-1-1 1 0 0,0 1-1 0 0,0-1 0 0 0,0 0 0 0 0,0-1 0 0 0,0 1 0 0 0,-1-1 0 0 0,1 0 1 0 0,0 0-1 0 0,-6-1 0 0 0,7-1 55 0 0,2 1-167 0 0,1-1 1 0 0,0 1-1 0 0,0-1 0 0 0,0 0 1 0 0,0 0-1 0 0,0 0 0 0 0,0 0 1 0 0,0 1-1 0 0,0-1 0 0 0,0 0 0 0 0,0-1 1 0 0,1 1-1 0 0,-1 0 0 0 0,0 0 1 0 0,1 0-1 0 0,-1 0 0 0 0,0-1 1 0 0,1 1-1 0 0,0 0 0 0 0,-1 0 0 0 0,1-1 1 0 0,0 1-1 0 0,0 0 0 0 0,0-1 1 0 0,-1 1-1 0 0,1 0 0 0 0,1-1 1 0 0,-1 1-1 0 0,0 0 0 0 0,0 0 1 0 0,0-1-1 0 0,1 1 0 0 0,-1 0 0 0 0,2-3 1 0 0,-1-1-224 0 0,1-2-281 0 0,0 0 1 0 0,0 1-1 0 0,1-1 1 0 0,0 1-1 0 0,0 0 0 0 0,1 0 1 0 0,0 0-1 0 0,0 0 0 0 0,0 1 1 0 0,1-1-1 0 0,-1 1 1 0 0,10-8-1 0 0,2-3-1525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1:57.2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137 6 15663 0 0,'0'0'1188'0'0,"-2"0"-804"0"0,-1-1-315 0 0,-18-2 10 0 0,10 3-69 0 0,4-1 181 0 0,-1 1 0 0 0,1-1 0 0 0,0 2 1 0 0,0-1-1 0 0,0 1 0 0 0,0 0 0 0 0,0 1 0 0 0,0-1 0 0 0,0 1 0 0 0,-12 6 0 0 0,17-7 666 0 0,2-1-826 0 0,-1 0 1 0 0,1 0-1 0 0,0 1 1 0 0,-1-1-1 0 0,1 0 1 0 0,-1 1-1 0 0,1-1 1 0 0,-1 0-1 0 0,1 1 1 0 0,0-1-1 0 0,-1 1 1 0 0,1-1-1 0 0,0 1 1 0 0,-1-1 0 0 0,1 1-1 0 0,0-1 1 0 0,0 1-1 0 0,0-1 1 0 0,-1 1-1 0 0,1-1 1 0 0,0 1-1 0 0,0-1 1 0 0,0 1-1 0 0,0-1 1 0 0,0 1-1 0 0,0 0 1 0 0,0-1-1 0 0,0 1 1 0 0,0-1 0 0 0,0 1-1 0 0,0-1 1 0 0,0 1-1 0 0,1-1 1 0 0,-1 2-1 0 0,1 0-30 0 0,0 0 0 0 0,0 0 0 0 0,0 0-1 0 0,0 0 1 0 0,0-1 0 0 0,0 1 0 0 0,0 0 0 0 0,1 0-1 0 0,-1-1 1 0 0,1 1 0 0 0,-1-1 0 0 0,1 1-1 0 0,-1-1 1 0 0,1 0 0 0 0,0 0 0 0 0,0 0 0 0 0,0 0-1 0 0,0 0 1 0 0,0 0 0 0 0,0 0 0 0 0,4 1 0 0 0,5 1-2 0 0,0 0 1 0 0,19 3-1 0 0,-22-5 1 0 0,11 1 0 0 0,-1 1 0 0 0,0 1 0 0 0,31 10 0 0 0,-48-13 0 0 0,1-1 0 0 0,0 1 0 0 0,-1-1 0 0 0,1 1 0 0 0,-1 0 0 0 0,0-1 0 0 0,1 1 0 0 0,-1 0 0 0 0,1 0 0 0 0,-1 0 0 0 0,0 0 0 0 0,0 1 0 0 0,0-1 0 0 0,0 0 0 0 0,0 0 0 0 0,0 1 0 0 0,0-1 0 0 0,0 0 0 0 0,0 1 0 0 0,0-1 0 0 0,-1 1 0 0 0,1-1 0 0 0,-1 1 0 0 0,1 0 0 0 0,-1-1 0 0 0,0 1 0 0 0,1-1 0 0 0,-1 1 0 0 0,0 0 0 0 0,0-1 0 0 0,0 1 0 0 0,0 0 0 0 0,0-1 0 0 0,-1 3 0 0 0,-1 0 0 0 0,1 1 0 0 0,-1 0 0 0 0,-1-1 0 0 0,1 1 0 0 0,0-1 0 0 0,-1 1 0 0 0,-4 4 0 0 0,6-8 0 0 0,-4 6 0 0 0,-1-1 0 0 0,1 1 0 0 0,-1-1 0 0 0,0-1 0 0 0,-13 10 0 0 0,-53 25 0 0 0,61-36 0 0 0,2-3-269 0 0,9-1 91 0 0,0 0 0 0 0,-1 0 0 0 0,1-1 0 0 0,0 1 0 0 0,-1 0 0 0 0,1-1 0 0 0,0 1 0 0 0,0 0-1 0 0,-1-1 1 0 0,1 1 0 0 0,0-1 0 0 0,0 1 0 0 0,0-1 0 0 0,-1 1 0 0 0,1 0 0 0 0,0-1 0 0 0,0 1 0 0 0,0-1 0 0 0,0 1 0 0 0,0-1 0 0 0,0 1 0 0 0,0-1 0 0 0,0 1 0 0 0,0 0 0 0 0,0-1 0 0 0,0 1 0 0 0,0-1 0 0 0,0 1 0 0 0,1-1 0 0 0,4-11-1868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1:57.6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1 196 8287 0 0,'11'-4'304'0'0,"0"-1"-1"0"0,1 0 1 0 0,-2 0 0 0 0,1-1-1 0 0,-1 0 1 0 0,0-1-1 0 0,0-1 1 0 0,14-13-1 0 0,-15 13 387 0 0,0 0-1 0 0,0-1 0 0 0,-1 0 1 0 0,0-1-1 0 0,10-16 0 0 0,-12 15-534 0 0,-3-1-138 0 0,-2 0-17 0 0,-3 2 72 0 0,2 9 1 0 0,0 1 0 0 0,-1-1 0 0 0,1 0 0 0 0,0 0 0 0 0,-1 1 1 0 0,1-1-1 0 0,-1 0 0 0 0,1 1 0 0 0,-1-1 0 0 0,1 0 0 0 0,-1 1 0 0 0,1-1 0 0 0,-1 1 0 0 0,0-1 0 0 0,1 1 0 0 0,-1-1 0 0 0,0 1 0 0 0,1 0 0 0 0,-1-1 0 0 0,0 1 0 0 0,0 0 0 0 0,1-1 0 0 0,-1 1 0 0 0,0 0 0 0 0,0 0 0 0 0,0 0 0 0 0,1 0 0 0 0,-1 0 1 0 0,0 0-1 0 0,-1 0 0 0 0,-21 4 960 0 0,21-4-915 0 0,-2 2-33 0 0,0 0 0 0 0,0 0 0 0 0,0 0-1 0 0,0 0 1 0 0,1 1 0 0 0,-1-1 0 0 0,1 1 0 0 0,0 0 0 0 0,0 0-1 0 0,0 0 1 0 0,0 1 0 0 0,0-1 0 0 0,-3 6 0 0 0,3-5 37 0 0,1 1 0 0 0,-1-1 1 0 0,1 0-1 0 0,0 1 1 0 0,0-1-1 0 0,1 1 0 0 0,-1 0 1 0 0,1-1-1 0 0,0 1 0 0 0,0 0 1 0 0,0 9-1 0 0,1-13-122 0 0,-1 0 0 0 0,1 0 0 0 0,0 0 0 0 0,1 1 0 0 0,-1-1 0 0 0,0 0 0 0 0,0 0 0 0 0,0 0 0 0 0,1 0 0 0 0,-1 0 0 0 0,0 0 0 0 0,1 0 0 0 0,-1 0 0 0 0,1 0 0 0 0,-1 0 0 0 0,1 0 0 0 0,0 0 0 0 0,-1 0 0 0 0,1 0 0 0 0,0 0 0 0 0,0-1 0 0 0,-1 1 0 0 0,3 1 0 0 0,0 0 0 0 0,-2-1 0 0 0,0 1 0 0 0,0-1 0 0 0,0 0 0 0 0,0-1 0 0 0,1 1 0 0 0,-1 0 0 0 0,0 0 0 0 0,0 0 0 0 0,0-1 0 0 0,1 1 0 0 0,-1-1 0 0 0,1 1 0 0 0,-1-1 0 0 0,0 1 0 0 0,1-1 0 0 0,-1 0 0 0 0,1 0 0 0 0,-1 0 0 0 0,0 0 0 0 0,1 0 0 0 0,1 0 0 0 0,3 0 0 0 0,-5 0 0 0 0,8 1 0 0 0,-1 0 0 0 0,0-1 0 0 0,0 0 0 0 0,0 0 0 0 0,1-1 0 0 0,-1 0 0 0 0,13-4 0 0 0,-17 5 0 0 0,-2-1 0 0 0,-1 1 0 0 0,1-1 0 0 0,-1 1 0 0 0,1-1 0 0 0,-1 0 0 0 0,0 0 0 0 0,1 1 0 0 0,-1-1 0 0 0,0 0 0 0 0,1 0 0 0 0,-1 0 0 0 0,0-1 0 0 0,2-1 0 0 0,5-4-363 0 0,19-16-574 0 0,-3-3-5140 0 0,-17 20 14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1:58.0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 0 13823 0 0,'0'0'1388'0'0,"3"10"-1264"0"0,-1-1-124 0 0,-1 24 58 0 0,-2-20 320 0 0,1-3-87 0 0,-1-1-1 0 0,0 1 1 0 0,-1-1-1 0 0,0 1 1 0 0,-1-1 0 0 0,0 0-1 0 0,0 0 1 0 0,-1 0-1 0 0,0 0 1 0 0,-1-1-1 0 0,-9 14 1 0 0,12-19-142 0 0,0 4-61 0 0,1-5 1723 0 0,13-23-1646 0 0,57-75-165 0 0,-64 89 23 0 0,0 1 0 0 0,1 0 0 0 0,0 0 0 0 0,7-6-1 0 0,-7 7-363 0 0,0 0-1 0 0,-1 0 1 0 0,10-13-1 0 0,-14 17-1094 0 0,7-7-10356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1:58.4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10135 0 0,'0'0'3946'0'0,"13"18"-1784"0"0,-7-4-1643 0 0,0 1 0 0 0,-1-1-1 0 0,-1 2 1 0 0,0-1 0 0 0,2 18-1 0 0,-5-20-283 0 0,2 0 0 0 0,-1 0 1 0 0,2-1-1 0 0,-1 1 0 0 0,2-1 0 0 0,-1 0 0 0 0,2 0 0 0 0,9 14 0 0 0,-9-19-235 0 0,-6-6 13 0 0,1-1 0 0 0,-1 1-1 0 0,1-1 1 0 0,0 1 0 0 0,-1-1-1 0 0,1 1 1 0 0,0-1 0 0 0,0 0 0 0 0,-1 1-1 0 0,1-1 1 0 0,0 0 0 0 0,0 0 0 0 0,-1 0-1 0 0,1 1 1 0 0,0-1 0 0 0,0 0-1 0 0,0 0 1 0 0,0 0 0 0 0,-1 0 0 0 0,1 0-1 0 0,0-1 1 0 0,0 1 0 0 0,-1 0-1 0 0,1 0 1 0 0,0 0 0 0 0,0-1 0 0 0,-1 1-1 0 0,1 0 1 0 0,0-1 0 0 0,0 1 0 0 0,0-1-1 0 0,2-1 512 0 0,2 0-374 0 0,0-1 0 0 0,-1 0 1 0 0,1 0-1 0 0,-1-1 0 0 0,0 1 0 0 0,1-1 1 0 0,5-8-1 0 0,28-37-301 0 0,-17 20 217 0 0,20-29-467 0 0,-29 47-1976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1:58.9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1 131 6447 0 0,'6'5'356'0'0,"1"0"-1"0"0,0 0 0 0 0,1 0 0 0 0,-1-1 0 0 0,1 0 0 0 0,0-1 0 0 0,0 0 0 0 0,0 0 0 0 0,11 2 1 0 0,-14-4-62 0 0,1-1 1 0 0,-1 1-1 0 0,1-1 1 0 0,-1-1-1 0 0,1 1 1 0 0,-1-1-1 0 0,1 0 1 0 0,-1 0-1 0 0,0 0 1 0 0,1-1 0 0 0,-1 0-1 0 0,0 0 1 0 0,0 0-1 0 0,0-1 1 0 0,6-4-1 0 0,1 0 331 0 0,0-1 0 0 0,-1 0 0 0 0,14-14-1 0 0,-22 20-439 0 0,0-1-1 0 0,-1 0 0 0 0,1 0 1 0 0,-1-1-1 0 0,0 1 0 0 0,0 0 0 0 0,0-1 1 0 0,0 1-1 0 0,-1-1 0 0 0,1 0 1 0 0,-1 1-1 0 0,0-1 0 0 0,0 0 0 0 0,0 0 1 0 0,-1 0-1 0 0,1-5 0 0 0,-1 8-125 0 0,0 0-1 0 0,0 0 1 0 0,0 0-1 0 0,0 1 0 0 0,0-1 1 0 0,-1 0-1 0 0,1 0 1 0 0,0 0-1 0 0,0 0 1 0 0,0 0-1 0 0,-1 1 1 0 0,1-1-1 0 0,0 0 1 0 0,-1 0-1 0 0,1 0 0 0 0,-1 1 1 0 0,1-1-1 0 0,-2-1 1 0 0,1 0-46 0 0,-1 0-1 0 0,1 1 1 0 0,-1-1 0 0 0,1 0 0 0 0,-1 0-1 0 0,0 1 1 0 0,1-1 0 0 0,-1 1 0 0 0,0-1-1 0 0,0 1 1 0 0,0 0 0 0 0,0 0-1 0 0,0 0 1 0 0,-1 0 0 0 0,1 0 0 0 0,0 0-1 0 0,0 1 1 0 0,-1-1 0 0 0,1 1 0 0 0,0 0-1 0 0,-1-1 1 0 0,1 1 0 0 0,-1 0 0 0 0,1 0-1 0 0,0 1 1 0 0,-1-1 0 0 0,1 0 0 0 0,0 1-1 0 0,-1-1 1 0 0,-3 3 0 0 0,0-1 171 0 0,0 1-1 0 0,1 0 1 0 0,-1 1 0 0 0,1-1 0 0 0,0 1 0 0 0,0 0-1 0 0,0 0 1 0 0,-7 8 0 0 0,5-3-183 0 0,0 1 0 0 0,1 0 1 0 0,0 0-1 0 0,0 0 0 0 0,1 1 0 0 0,1 0 0 0 0,0 0 0 0 0,0 0 0 0 0,1 0 1 0 0,0 1-1 0 0,1-1 0 0 0,1 1 0 0 0,-1 12 0 0 0,2-20-1 0 0,0-1 0 0 0,0 1 0 0 0,0 0 0 0 0,1-1 0 0 0,-1 1 0 0 0,1-1 0 0 0,0 1 0 0 0,0-1 0 0 0,0 1 0 0 0,1-1 0 0 0,-1 0 0 0 0,1 0 0 0 0,0 0 0 0 0,0 0 0 0 0,0 0 0 0 0,0 0 0 0 0,0 0 0 0 0,1 0 0 0 0,-1-1 0 0 0,1 1 0 0 0,0-1 0 0 0,0 0 0 0 0,0 0 0 0 0,0 0 0 0 0,5 3 0 0 0,-4-4 0 0 0,1 1 0 0 0,-1-1 0 0 0,0 0 0 0 0,1-1 0 0 0,-1 1 0 0 0,0-1 0 0 0,1 1 0 0 0,-1-1 0 0 0,1-1 0 0 0,-1 1 0 0 0,1-1 0 0 0,-1 1 0 0 0,0-1 0 0 0,1 0 0 0 0,-1-1 0 0 0,0 1 0 0 0,0-1 0 0 0,0 0 0 0 0,0 0 0 0 0,6-4 0 0 0,12-10-891 0 0,-1-2 0 0 0,0 0 0 0 0,-1-2-1 0 0,30-38 1 0 0,-32 45-725 0 0,-9 8 1600 0 0,-1 4 80 0 0,-7 2-2 0 0,0-1 0 0 0,0 1 0 0 0,-1-1 0 0 0,1 1 0 0 0,0-1 0 0 0,0 1 0 0 0,0 0 0 0 0,-1-1 0 0 0,1 1-1 0 0,0 0 1 0 0,-1 0 0 0 0,1-1 0 0 0,-1 1 0 0 0,1 0 0 0 0,-1 0 0 0 0,1 0 0 0 0,-1 0 0 0 0,0 0 0 0 0,1 0 0 0 0,-1-1 0 0 0,0 1 0 0 0,0 0 0 0 0,1 1-1 0 0,2 22 365 0 0,-3 6 223 0 0,-6 43 0 0 0,1 8 189 0 0,5-80-805 0 0,0 0 0 0 0,-1-1 0 0 0,1 1 0 0 0,0 0-1 0 0,1-1 1 0 0,-1 1 0 0 0,0 0 0 0 0,0 0 0 0 0,0-1 0 0 0,0 1-1 0 0,0 0 1 0 0,1-1 0 0 0,-1 1 0 0 0,0 0 0 0 0,1-1 0 0 0,-1 1-1 0 0,0-1 1 0 0,1 1 0 0 0,-1 0 0 0 0,2 0 0 0 0,-2-1 32 0 0,1 0 1 0 0,-1 1-1 0 0,1-1 1 0 0,-1 0-1 0 0,1 0 1 0 0,-1 0-1 0 0,1 0 1 0 0,-1 0 0 0 0,1 0-1 0 0,-1 0 1 0 0,1 0-1 0 0,-1 0 1 0 0,1 0-1 0 0,-1 0 1 0 0,1 0-1 0 0,-1-1 1 0 0,1 1 0 0 0,-1 0-1 0 0,1 0 1 0 0,0-1-1 0 0,2-1 215 0 0,-1 1 0 0 0,1-1-1 0 0,0 0 1 0 0,-1 0 0 0 0,0 0-1 0 0,4-5 1 0 0,5-6-330 0 0,0 1 0 0 0,1-1 1 0 0,0 2-1 0 0,1 0 0 0 0,23-16 0 0 0,75-37-500 0 0,-105 61 523 0 0,7-4-1440 0 0,-1-1-4294 0 0,-2 1-1759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2:08.8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12 102 11975 0 0,'0'0'547'0'0,"-6"-6"181"0"0,0 0 4313 0 0,9 6-4901 0 0,0-1-1 0 0,0 1 0 0 0,0-1 1 0 0,0 1-1 0 0,-1 0 0 0 0,1 0 1 0 0,5 1-1 0 0,22 4 336 0 0,-1 0 0 0 0,0 2 0 0 0,35 13 0 0 0,-36-9-452 0 0,0 1 1 0 0,-1 0 0 0 0,-1 2-1 0 0,0 2 1 0 0,-1 0 0 0 0,43 36-1 0 0,31 46-23 0 0,-99-98 1 0 0,0 0-1 0 0,0 0 1 0 0,0 0-1 0 0,0 0 1 0 0,0 0-1 0 0,0 0 1 0 0,0 0-1 0 0,-1 0 1 0 0,1 0-1 0 0,0 0 1 0 0,0 0-1 0 0,0 0 1 0 0,0 0 0 0 0,0 0-1 0 0,0 0 1 0 0,0 0-1 0 0,0 0 1 0 0,0 0-1 0 0,0 1 1 0 0,0-1-1 0 0,0 0 1 0 0,0 0-1 0 0,0 0 1 0 0,0 0-1 0 0,0 0 1 0 0,0 0-1 0 0,0 0 1 0 0,0 0-1 0 0,0 0 1 0 0,0 0-1 0 0,0 0 1 0 0,0 0-1 0 0,0 0 1 0 0,0 0-1 0 0,0 0 1 0 0,0 0 0 0 0,0 0-1 0 0,0 0 1 0 0,0 0-1 0 0,0 1 1 0 0,0-1-1 0 0,0 0 1 0 0,0 0-1 0 0,0 0 1 0 0,0 0-1 0 0,0 0 1 0 0,0 0-1 0 0,0 0 1 0 0,0 0-1 0 0,0 0 1 0 0,0 0-1 0 0,-11-3 203 0 0,-11-5 498 0 0,14 2-580 0 0,-1 0 1 0 0,1-1-1 0 0,1 0 1 0 0,-1 0-1 0 0,1 0 1 0 0,0-1-1 0 0,1 0 1 0 0,0-1-1 0 0,-7-11 1 0 0,6 7-139 0 0,0 0 1 0 0,1 0 0 0 0,1-1 0 0 0,0 0-1 0 0,-6-28 1 0 0,10 36 16 0 0,0 0 0 0 0,1-1 0 0 0,-1 1 0 0 0,1 0 0 0 0,1 0 0 0 0,-1-1 0 0 0,1 1 0 0 0,0 0 0 0 0,0 0 0 0 0,1 0 0 0 0,0 0 0 0 0,0 0 0 0 0,0 0 0 0 0,1 0 0 0 0,-1 1 0 0 0,5-7 0 0 0,-4 8 0 0 0,0 1 0 0 0,1-1 0 0 0,-1 1 0 0 0,1 0 0 0 0,-1-1 0 0 0,1 2 0 0 0,0-1 0 0 0,0 0 0 0 0,0 1 0 0 0,1 0 0 0 0,-1 0 0 0 0,0 0 0 0 0,1 0 0 0 0,0 1 0 0 0,-1 0 0 0 0,1 0 0 0 0,0 0 0 0 0,0 0 0 0 0,-1 1 0 0 0,1 0 0 0 0,7 0 0 0 0,-3 1 0 0 0,0-1 0 0 0,0 2 0 0 0,-1 0 0 0 0,1 0 0 0 0,0 0 0 0 0,-1 1 0 0 0,0 0 0 0 0,0 1 0 0 0,0 0 0 0 0,0 0 0 0 0,0 0 0 0 0,12 12 0 0 0,-16-13 0 0 0,0 0 0 0 0,-1 0 0 0 0,0 1 0 0 0,0-1 0 0 0,0 1 0 0 0,0 0 0 0 0,-1 0 0 0 0,1 0 0 0 0,-1 0 0 0 0,0 0 0 0 0,0 1 0 0 0,-1-1 0 0 0,1 1 0 0 0,-1-1 0 0 0,0 1 0 0 0,0-1 0 0 0,0 1 0 0 0,-1 0 0 0 0,0 0 0 0 0,0-1 0 0 0,0 1 0 0 0,0 0 0 0 0,-1-1 0 0 0,0 1 0 0 0,-2 6 0 0 0,0 0 0 0 0,0 0 0 0 0,-1-1 0 0 0,0 0 0 0 0,-1 0 0 0 0,0 0 0 0 0,-1-1 0 0 0,0 0 0 0 0,-1 0 0 0 0,1 0 0 0 0,-2-1 0 0 0,1 0 0 0 0,-1 0 0 0 0,-17 13 0 0 0,14-16 0 0 0,11-4-89 0 0,-1-1 0 0 0,0 0 1 0 0,0 1-1 0 0,1-1 0 0 0,-1 0 0 0 0,0 0 0 0 0,1 0 0 0 0,-1 0 0 0 0,0 1 0 0 0,0-1 1 0 0,1 0-1 0 0,-1 0 0 0 0,0 0 0 0 0,1-1 0 0 0,-1 1 0 0 0,0 0 0 0 0,0 0 1 0 0,1 0-1 0 0,-1 0 0 0 0,0-1 0 0 0,1 1 0 0 0,-1 0 0 0 0,0-1 0 0 0,1 1 0 0 0,-1 0 1 0 0,1-1-1 0 0,-1 1 0 0 0,0-1 0 0 0,1 1 0 0 0,-1-1 0 0 0,1 1 0 0 0,-1-1 0 0 0,1 0 1 0 0,0 1-1 0 0,-1-1 0 0 0,1 1 0 0 0,0-1 0 0 0,-1 0 0 0 0,1 1 0 0 0,0-1 1 0 0,0 0-1 0 0,-1 0 0 0 0,1-1 0 0 0,0 1-203 0 0,-4-12-1242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2:09.2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 73 13823 0 0,'9'8'1247'0'0,"-1"0"-831"0"0,0 0 1 0 0,1 0-1 0 0,0-1 1 0 0,1 0-1 0 0,-1 0 1 0 0,1-1-1 0 0,1 0 1 0 0,17 7-1 0 0,-20-10-211 0 0,1-1-1 0 0,-1 0 0 0 0,1 0 0 0 0,-1 0 0 0 0,1-1 0 0 0,0 0 0 0 0,0-1 0 0 0,-1 0 0 0 0,1 0 0 0 0,0-1 0 0 0,0 0 0 0 0,10-3 0 0 0,-9 1-204 0 0,-2-2 0 0 0,-8-5 0 0 0,-1 7 0 0 0,-1 0 0 0 0,1 1 0 0 0,-1-1 0 0 0,0 1 0 0 0,0-1 0 0 0,0 1 0 0 0,0 0 0 0 0,0 0 0 0 0,-1 0 0 0 0,1 0 0 0 0,0 0 0 0 0,-1 0 0 0 0,0 1 0 0 0,1-1 0 0 0,-1 1 0 0 0,-4-2 0 0 0,-50-15 0 0 0,55 18 0 0 0,-11-3 0 0 0,0 0 0 0 0,0 1 0 0 0,0 1 0 0 0,0 0 0 0 0,0 0 0 0 0,0 2 0 0 0,0 0 0 0 0,0 0 0 0 0,1 1 0 0 0,-14 4 0 0 0,22-5 62 0 0,1 0 0 0 0,0 0 0 0 0,0 0 0 0 0,0 1 0 0 0,0-1 1 0 0,1 1-1 0 0,-1 0 0 0 0,0 0 0 0 0,1 0 0 0 0,-1 0 0 0 0,1 0 0 0 0,0 1 0 0 0,0-1 0 0 0,0 1 0 0 0,0-1 0 0 0,0 1 0 0 0,0 0 0 0 0,1 0 0 0 0,-1 0 0 0 0,1 0 0 0 0,0 0 0 0 0,0 0 1 0 0,0 0-1 0 0,0 0 0 0 0,0 0 0 0 0,1 1 0 0 0,-1-1 0 0 0,1 0 0 0 0,0 0 0 0 0,0 1 0 0 0,1-1 0 0 0,0 6 0 0 0,2 0-62 0 0,-2-8 0 0 0,-1 0 0 0 0,0 0 0 0 0,1 0 0 0 0,-1 0 0 0 0,1 0 0 0 0,0 0 0 0 0,-1 0 0 0 0,1 0 0 0 0,0 0 0 0 0,-1-1 0 0 0,1 1 0 0 0,0 0 0 0 0,0 0 0 0 0,0-1 0 0 0,0 1 0 0 0,0-1 0 0 0,0 1 0 0 0,0-1 0 0 0,0 1 0 0 0,0-1 0 0 0,0 0 0 0 0,0 1 0 0 0,0-1 0 0 0,0 0 0 0 0,0 0 0 0 0,2 1 0 0 0,0-1 0 0 0,3 0 0 0 0,0 1 0 0 0,0-1 0 0 0,0 0 0 0 0,0-1 0 0 0,0 1 0 0 0,0-1 0 0 0,0-1 0 0 0,0 1 0 0 0,-1-1 0 0 0,1 0 0 0 0,5-3 0 0 0,2 0 0 0 0,-1-1 0 0 0,0-1 0 0 0,19-14 0 0 0,-18 11-24 0 0,-1-1 0 0 0,0 0-1 0 0,-1 0 1 0 0,11-16 0 0 0,-16 20-1039 0 0,-1-1 0 0 0,-1 1 1 0 0,1-1-1 0 0,-1-1 1 0 0,3-9-1 0 0,-1-2-5416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2:09.6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36 104 11975 0 0,'0'0'576'0'0,"-20"7"160"0"0,18-5-582 0 0,1 0 0 0 0,0-1-1 0 0,-1 1 1 0 0,1 0-1 0 0,0 0 1 0 0,0 0 0 0 0,-1 0-1 0 0,2 1 1 0 0,-1-1 0 0 0,0 0-1 0 0,0 0 1 0 0,1 1-1 0 0,-1-1 1 0 0,1 0 0 0 0,0 1-1 0 0,0-1 1 0 0,0 0-1 0 0,0 1 1 0 0,0-1 0 0 0,0 0-1 0 0,1 5 1 0 0,12 52 3518 0 0,-13-59-3668 0 0,3 11 426 0 0,1 0-1 0 0,0 0 1 0 0,1 0-1 0 0,0 0 1 0 0,1-1-1 0 0,13 18 1 0 0,-17-25-424 0 0,1 0 1 0 0,-1 0-1 0 0,0 0 1 0 0,1-1-1 0 0,0 1 1 0 0,0-1-1 0 0,-1 1 1 0 0,1-1-1 0 0,1 0 1 0 0,-1 0-1 0 0,0 0 1 0 0,0-1-1 0 0,1 1 1 0 0,-1-1-1 0 0,1 0 1 0 0,-1 0-1 0 0,1 0 1 0 0,0 0 0 0 0,-1-1-1 0 0,1 1 1 0 0,0-1-1 0 0,-1 0 1 0 0,1 0-1 0 0,0-1 1 0 0,6 0-1 0 0,-7-1-2 0 0,1 1-1 0 0,-1-1 1 0 0,1 0-1 0 0,-1 0 0 0 0,0-1 1 0 0,0 1-1 0 0,0-1 1 0 0,0 1-1 0 0,0-1 1 0 0,-1 0-1 0 0,1 0 1 0 0,-1 0-1 0 0,0-1 1 0 0,0 1-1 0 0,0 0 1 0 0,0-1-1 0 0,0 1 0 0 0,-1-1 1 0 0,0 0-1 0 0,2-7 1 0 0,0-1-154 0 0,0-1-1 0 0,-1 0 1 0 0,0 1 0 0 0,-1-1-1 0 0,0-14 1 0 0,-2 4-1329 0 0,-1 0-1 0 0,-1 0 1 0 0,-1 0 0 0 0,-1 0-1 0 0,-8-21 1 0 0,-2 9-568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2:10.0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13823 0 0,'0'0'630'0'0,"0"17"236"0"0,1-12-622 0 0,0 0 0 0 0,0 0 0 0 0,0 0 0 0 0,1 0 0 0 0,0 0-1 0 0,0-1 1 0 0,0 1 0 0 0,1-1 0 0 0,0 0 0 0 0,-1 1 0 0 0,1-1-1 0 0,1 0 1 0 0,5 6 0 0 0,7 5 1952 0 0,33 24 0 0 0,-37-31-1974 0 0,0 1-180 0 0,56 41 1 0 0,-3 3 1 0 0,65 67-1 0 0,-105-100-1825 0 0,-24-19 771 0 0,8-14-3865 0 0,-8 2 2227 0 0,-2-1-2465 0 0</inkml:trace>
  <inkml:trace contextRef="#ctx0" brushRef="#br0" timeOffset="1">327 28 11975 0 0,'0'0'1083'0'0,"-13"16"-870"0"0,9-6 469 0 0,0 0-1 0 0,1 1 1 0 0,0-1 0 0 0,0 1-1 0 0,1 0 1 0 0,0 0-1 0 0,1 0 1 0 0,1 0 0 0 0,-1 0-1 0 0,2 0 1 0 0,-1 0-1 0 0,2 0 1 0 0,0 0 0 0 0,3 13-1 0 0,-5-22-681 0 0,1-1 0 0 0,-1 0 0 0 0,1 0 0 0 0,-1 0 0 0 0,1 0 0 0 0,-1 0 0 0 0,1 0 0 0 0,0 0 0 0 0,-1 0 0 0 0,1 0 0 0 0,0 0 0 0 0,0 0 0 0 0,0 0 0 0 0,0-1 0 0 0,0 1 0 0 0,0 0 0 0 0,0-1 0 0 0,0 1 0 0 0,0 0 0 0 0,0-1 0 0 0,0 1 0 0 0,0-1 0 0 0,0 0 0 0 0,0 1 0 0 0,0-1 0 0 0,1 0 0 0 0,-1 0 0 0 0,0 0 0 0 0,0 0 0 0 0,0 0 0 0 0,1 0 0 0 0,-1 0 0 0 0,0 0 0 0 0,0 0 0 0 0,0 0 0 0 0,0-1 0 0 0,1 1 0 0 0,-1 0 0 0 0,0-1 0 0 0,0 1 0 0 0,0-1 0 0 0,0 0 0 0 0,1 0 0 0 0,5-3 0 0 0,0 0 0 0 0,0-1 0 0 0,-1 0 0 0 0,10-9 0 0 0,-15 13 0 0 0,10-9-68 0 0,-1-1 0 0 0,0 0 0 0 0,-1 0 0 0 0,13-20 0 0 0,-17 21-981 0 0,0 1 0 0 0,0-1-1 0 0,-1 0 1 0 0,3-13 0 0 0,0-4-997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59:59.29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24 0 4607 0 0,'0'0'208'0'0,"-1"22"176"0"0,-7 79 3629 0 0,1-25-2602 0 0,4-56-911 0 0,2-11-190 0 0,-1 1 0 0 0,1-1-1 0 0,1 1 1 0 0,0 17-1 0 0,23-31 299 0 0,-15-1-608 0 0,-1-1 0 0 0,1 0 0 0 0,-1 0 0 0 0,0 0 0 0 0,8-11 0 0 0,0 2 0 0 0,-1 2 0 0 0,29-21 0 0 0,-21 19 0 0 0,-14 9 0 0 0,2 4 0 0 0,1 2 0 0 0,-11 0 0 0 0,1-1 0 0 0,-1 1 0 0 0,1 0 0 0 0,-1 0 0 0 0,1 0 0 0 0,-1 0 0 0 0,1 0 0 0 0,-1 0 0 0 0,1 0 0 0 0,-1 0 0 0 0,1 1 0 0 0,-1-1 0 0 0,1 0 0 0 0,-1 0 0 0 0,1 0 0 0 0,-1 0 0 0 0,1 1 0 0 0,-1-1 0 0 0,0 0 0 0 0,1 0 0 0 0,-1 1 0 0 0,1-1 0 0 0,-1 0 0 0 0,0 1 0 0 0,1-1 0 0 0,-1 0 0 0 0,0 1 0 0 0,1-1 0 0 0,-1 1 0 0 0,0-1 0 0 0,0 1 0 0 0,0-1 0 0 0,1 0 0 0 0,-1 1 0 0 0,0-1 0 0 0,0 1 0 0 0,0-1 0 0 0,0 1 0 0 0,0-1 0 0 0,0 1 0 0 0,0-1 0 0 0,0 1 0 0 0,0 0 0 0 0,1 2 0 0 0,0 0 0 0 0,0 0 0 0 0,0 0 0 0 0,0 1 0 0 0,-1-1 0 0 0,0 0 0 0 0,0 0 0 0 0,0 1 0 0 0,0-1 0 0 0,-1 7 0 0 0,0-2 0 0 0,0 1 0 0 0,1-1 0 0 0,0 1 0 0 0,1 8 0 0 0,0 7 0 0 0,-1-24 0 0 0,-1 0 0 0 0,1 0 0 0 0,0 0 0 0 0,0 1 0 0 0,0-1 0 0 0,0 0 0 0 0,0 0 0 0 0,0 1 0 0 0,0-1 0 0 0,0 0 0 0 0,0 0 0 0 0,0 1 0 0 0,0-1 0 0 0,0 0 0 0 0,0 0 0 0 0,0 1 0 0 0,0-1 0 0 0,0 0 0 0 0,0 0 0 0 0,0 1 0 0 0,0-1 0 0 0,0 0 0 0 0,0 0 0 0 0,1 0 0 0 0,-1 1 0 0 0,0-1 0 0 0,0 0 0 0 0,0 0 0 0 0,0 0 0 0 0,1 1 0 0 0,-1-1 0 0 0,0 0 0 0 0,0 0 0 0 0,0 0 0 0 0,0 0 0 0 0,1 1 0 0 0,-1-1 0 0 0,0 0 0 0 0,13-7 0 0 0,-9 4 0 0 0,0 0 0 0 0,0 0 0 0 0,0-1 0 0 0,0 0 0 0 0,0 1 0 0 0,3-6 0 0 0,29-29 0 0 0,-29 32 0 0 0,0 0 0 0 0,1 0 0 0 0,-1 1 0 0 0,1 0 0 0 0,1 0 0 0 0,-1 1 0 0 0,0 0 0 0 0,15-4 0 0 0,-20 7 0 0 0,-1 1 0 0 0,1-1 0 0 0,0 1 0 0 0,0-1 0 0 0,0 1 0 0 0,0 0 0 0 0,0 0 0 0 0,0 0 0 0 0,0 1 0 0 0,-1-1 0 0 0,1 1 0 0 0,0-1 0 0 0,0 1 0 0 0,0 0 0 0 0,-1 0 0 0 0,1 0 0 0 0,0 1 0 0 0,-1-1 0 0 0,1 0 0 0 0,-1 1 0 0 0,0 0 0 0 0,1 0 0 0 0,-1-1 0 0 0,0 1 0 0 0,0 1 0 0 0,0-1 0 0 0,0 0 0 0 0,-1 0 0 0 0,1 1 0 0 0,-1-1 0 0 0,3 5 0 0 0,3 8-14 0 0,-1 0 0 0 0,0 0 0 0 0,-2 1 0 0 0,1 0 0 0 0,1 18 0 0 0,-2-13-50 0 0,1 0 1 0 0,1 0 0 0 0,0-1-1 0 0,16 34 1 0 0,-21-52-412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2:10.4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0 126 15663 0 0,'0'0'356'0'0,"0"3"50"0"0,0 11 79 0 0,1-1 0 0 0,0 1 1 0 0,1 0-1 0 0,0-1 1 0 0,6 20-1 0 0,-7-29-380 0 0,1 1 1 0 0,0-1-1 0 0,0 1 1 0 0,0-1-1 0 0,0 0 1 0 0,1 0 0 0 0,0 0-1 0 0,0 0 1 0 0,0 0-1 0 0,0-1 1 0 0,0 1-1 0 0,1-1 1 0 0,-1 0-1 0 0,1 0 1 0 0,0 0-1 0 0,0-1 1 0 0,0 1-1 0 0,1-1 1 0 0,6 3-1 0 0,-6-3-109 0 0,1 0-1 0 0,0-1 1 0 0,1 1-1 0 0,-1-1 1 0 0,0 0-1 0 0,0-1 1 0 0,0 1 0 0 0,11-2-1 0 0,-15 1 25 0 0,1 0 0 0 0,-1-1 0 0 0,0 0 0 0 0,1 1 0 0 0,-1-1-1 0 0,0 0 1 0 0,1 0 0 0 0,-1 0 0 0 0,0-1 0 0 0,0 1 0 0 0,0 0 0 0 0,0-1 0 0 0,0 1 0 0 0,-1-1 0 0 0,1 0-1 0 0,0 1 1 0 0,-1-1 0 0 0,1 0 0 0 0,-1 0 0 0 0,0 0 0 0 0,1 0 0 0 0,-1-1 0 0 0,0 1 0 0 0,1-4 0 0 0,0-2 153 0 0,0 0 0 0 0,0 0 0 0 0,0 0 0 0 0,-1 0 0 0 0,-1-1 0 0 0,1 1 0 0 0,-1 0 1 0 0,-1-1-1 0 0,-1-11 0 0 0,-4-9-291 0 0,-12-38 0 0 0,9 38 237 0 0,1 3-119 0 0,8 25 0 0 0,-1 1 0 0 0,1 0 0 0 0,0 0 0 0 0,0-1 0 0 0,0 1 0 0 0,0 0 0 0 0,0 0 0 0 0,0-1-1 0 0,0 1 1 0 0,0 0 0 0 0,0-1 0 0 0,0 1 0 0 0,-1 0 0 0 0,1 0 0 0 0,1-1 0 0 0,-1 1 0 0 0,0 0 0 0 0,0 0 0 0 0,0-1 0 0 0,0 1 0 0 0,0 0-1 0 0,0 0 1 0 0,0-1 0 0 0,0 1 0 0 0,0 0 0 0 0,0 0 0 0 0,1-1 0 0 0,-1 1 0 0 0,0 0 0 0 0,0 0 0 0 0,0-1 0 0 0,0 1 0 0 0,1 0-1 0 0,-1 0 1 0 0,0 0 0 0 0,0 0 0 0 0,1-1 0 0 0,-1 1 0 0 0,0 0 0 0 0,0 0 0 0 0,1 0 0 0 0,-1 0 0 0 0,0 0 0 0 0,0 0 0 0 0,1 0 0 0 0,-1 0-1 0 0,0 0 1 0 0,0 0 0 0 0,1 0 0 0 0,-1 0 0 0 0,0 0 0 0 0,1 0 0 0 0,-1 0 0 0 0,0 0 0 0 0,0 0 0 0 0,1 0 0 0 0,-1 0 0 0 0,0 0 0 0 0,0 0-1 0 0,1 0 1 0 0,-1 0 0 0 0,0 1 0 0 0,0-1 0 0 0,1 0 0 0 0,16 9 48 0 0,-16-9-19 0 0,26 14 176 0 0,45 20 873 0 0,-65-31-991 0 0,0 0-1 0 0,1-1 1 0 0,-1 0 0 0 0,1-1-1 0 0,0 0 1 0 0,-1 0-1 0 0,15 0 1 0 0,-20-1-251 0 0,-1 0 0 0 0,1-1 0 0 0,0 1 0 0 0,0 0 0 0 0,-1-1 0 0 0,1 1 0 0 0,-1-1 0 0 0,1 0-1 0 0,0 1 1 0 0,-1-1 0 0 0,1 0 0 0 0,-1 0 0 0 0,0 0 0 0 0,1 0 0 0 0,-1 0 0 0 0,0 0 0 0 0,1 0 0 0 0,-1-1 0 0 0,0 1 0 0 0,0 0 0 0 0,0-1 0 0 0,0 1-1 0 0,0-1 1 0 0,-1 1 0 0 0,1-1 0 0 0,0-2 0 0 0,1 1-499 0 0,-2-1-1 0 0,1 0 1 0 0,0 1-1 0 0,-1-1 1 0 0,0 0 0 0 0,1 0-1 0 0,-2 0 1 0 0,1 1-1 0 0,0-1 1 0 0,-2-7-1 0 0,-2-2-5328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2:10.8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0 287 15663 0 0,'0'0'1572'0'0,"7"6"-1424"0"0,-1-2 235 0 0,1 1 1 0 0,-1-1-1 0 0,1 0 0 0 0,-1-1 0 0 0,13 5 0 0 0,2 1 286 0 0,17 11-529 0 0,-1 1 0 0 0,-1 1 0 0 0,-1 3 0 0 0,-1 0 0 0 0,-1 3 0 0 0,-1 0 0 0 0,50 60 0 0 0,-65-66-119 0 0,25 41 0 0 0,-36-52 263 0 0,0 0 0 0 0,-1 1 1 0 0,-1-1-1 0 0,0 1 0 0 0,0 0 1 0 0,2 15-1 0 0,-6-18-268 0 0,-1-9-16 0 0,1 0 0 0 0,0 1 0 0 0,0-1 0 0 0,0 1 0 0 0,0-1 0 0 0,0 1 0 0 0,-1-1 0 0 0,1 0 0 0 0,0 1 0 0 0,0-1 0 0 0,-1 0 0 0 0,1 1 0 0 0,0-1 0 0 0,-1 0 0 0 0,1 1 0 0 0,0-1 0 0 0,-1 0 0 0 0,1 0 0 0 0,0 1 0 0 0,-1-1 0 0 0,1 0 0 0 0,-1 0 0 0 0,1 0 0 0 0,0 0 0 0 0,-1 1 0 0 0,1-1 0 0 0,-1 0 0 0 0,1 0 0 0 0,-1 0 0 0 0,1 0 0 0 0,-1 0 0 0 0,1 0 0 0 0,0 0 0 0 0,-1 0 0 0 0,1 0 0 0 0,-1 0 0 0 0,1 0 0 0 0,-1-1 0 0 0,1 1 0 0 0,0 0 0 0 0,-1 0 0 0 0,0-1 0 0 0,-3 0 99 0 0,0 0-1 0 0,0-1 1 0 0,0 1 0 0 0,0-1-1 0 0,0 0 1 0 0,0 0 0 0 0,0-1-1 0 0,1 1 1 0 0,-7-6-1 0 0,-29-32 886 0 0,26 26-922 0 0,-26-27-60 0 0,3-1 1 0 0,1-1-1 0 0,3-2 0 0 0,1-1 1 0 0,3-2-1 0 0,-36-81 0 0 0,54 103-2 0 0,1 1 0 0 0,1-2 0 0 0,2 1 0 0 0,0-1 0 0 0,-2-50 0 0 0,7 73 0 0 0,1 0 0 0 0,0 0 0 0 0,0 0 0 0 0,0 0 0 0 0,1 0 0 0 0,0 0 0 0 0,-1 0 0 0 0,1 0 0 0 0,1 0 0 0 0,-1 1 0 0 0,0-1 0 0 0,1 0 0 0 0,0 1 0 0 0,0-1 0 0 0,0 1 0 0 0,0 0 0 0 0,0-1 0 0 0,1 1 0 0 0,0 0 0 0 0,-1 0 0 0 0,1 1 0 0 0,0-1 0 0 0,1 1 0 0 0,-1-1 0 0 0,0 1 0 0 0,1 0 0 0 0,-1 0 0 0 0,1 1 0 0 0,-1-1 0 0 0,1 1 0 0 0,0-1 0 0 0,0 1 0 0 0,0 0 0 0 0,-1 1 0 0 0,1-1 0 0 0,0 1 0 0 0,0-1 0 0 0,0 1 0 0 0,0 0 0 0 0,0 1 0 0 0,0-1 0 0 0,0 1 0 0 0,0 0 0 0 0,0 0 0 0 0,0 0 0 0 0,5 2 0 0 0,-4-1 25 0 0,1 1-1 0 0,-1-1 1 0 0,1 1 0 0 0,-1 0-1 0 0,0 1 1 0 0,0-1-1 0 0,0 1 1 0 0,-1 0 0 0 0,1 0-1 0 0,-1 0 1 0 0,0 1-1 0 0,6 8 1 0 0,-5-5 63 0 0,0 0 0 0 0,-1 0 0 0 0,0 1 0 0 0,0 0 0 0 0,-1-1 0 0 0,0 1 0 0 0,2 16 0 0 0,-3-9 15 0 0,0 1-1 0 0,-1-1 0 0 0,-1 1 1 0 0,0-1-1 0 0,-2 1 0 0 0,0-1 1 0 0,0 0-1 0 0,-2 0 1 0 0,-6 19-1 0 0,9-29-522 0 0,-2-1 0 0 0,1 0-1 0 0,0 0 1 0 0,-1 0 0 0 0,0-1 0 0 0,0 1-1 0 0,-1 0 1 0 0,1-1 0 0 0,-7 6-1 0 0,-4-2-1112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0:45.1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121 113 11975 0 0,'0'0'576'0'0,"4"-10"48"0"0,26-53-5 0 0,-10 24 1845 0 0,-41 60-883 0 0,9-10-1117 0 0,-10 13 137 0 0,1 2-1 0 0,1 1 1 0 0,2 0-1 0 0,-28 56 1 0 0,44-79-596 0 0,0-1 1 0 0,0 1-1 0 0,0 0 0 0 0,1 0 1 0 0,0 0-1 0 0,-1 0 0 0 0,2 0 1 0 0,-1 1-1 0 0,0-1 0 0 0,1 0 1 0 0,0 0-1 0 0,0 0 0 0 0,0 1 1 0 0,0-1-1 0 0,1 0 0 0 0,-1 0 1 0 0,1 0-1 0 0,0 0 0 0 0,1 0 1 0 0,-1 0-1 0 0,1 0 0 0 0,0 0 1 0 0,-1 0-1 0 0,2 0 0 0 0,-1-1 1 0 0,0 1-1 0 0,1-1 0 0 0,0 0 1 0 0,-1 0-1 0 0,6 4 0 0 0,10 10-3 0 0,28 18 1 0 0,-31-25-5 0 0,0 0 0 0 0,-2 1 0 0 0,1 1 1 0 0,-1 0-1 0 0,18 24 0 0 0,-29-33 5 0 0,1 1 0 0 0,-1 0 0 0 0,0 0-1 0 0,0 0 1 0 0,-1 0 0 0 0,1 1 0 0 0,-1-1-1 0 0,0 0 1 0 0,0 1 0 0 0,0-1 0 0 0,-1 1 0 0 0,1-1-1 0 0,-1 1 1 0 0,0-1 0 0 0,0 1 0 0 0,-1-1 0 0 0,0 0-1 0 0,1 1 1 0 0,-1-1 0 0 0,-1 1 0 0 0,1-1-1 0 0,-1 0 1 0 0,1 0 0 0 0,-1 0 0 0 0,-1 0 0 0 0,1 0-1 0 0,-3 4 1 0 0,-4 4 305 0 0,1-1-1 0 0,-1 0 1 0 0,-1-1-1 0 0,0 0 0 0 0,-18 14 1 0 0,20-18-294 0 0,0 0 1 0 0,-1 0 0 0 0,0-1-1 0 0,0 0 1 0 0,0-1-1 0 0,-1 1 1 0 0,0-2 0 0 0,-13 4-1 0 0,13-7-14 0 0,9 0-3 0 0,1 0 0 0 0,-1 0 1 0 0,0 0-1 0 0,1-1 0 0 0,-1 1 0 0 0,1 0 0 0 0,-1 0 0 0 0,0-1 0 0 0,1 1 1 0 0,-1-1-1 0 0,1 1 0 0 0,-1 0 0 0 0,1-1 0 0 0,-1 1 0 0 0,1-1 0 0 0,-1 1 1 0 0,1-1-1 0 0,-1 1 0 0 0,1-1 0 0 0,0 0 0 0 0,-1 1 0 0 0,1-1 0 0 0,0 1 1 0 0,0-1-1 0 0,-1 0 0 0 0,1 1 0 0 0,0-1 0 0 0,0 0 0 0 0,0 1 0 0 0,0-1 1 0 0,0 0-1 0 0,0 1 0 0 0,0-1 0 0 0,0 0 0 0 0,0 1 0 0 0,0-1 0 0 0,0 0 1 0 0,0 1-1 0 0,1-1 0 0 0,-1-1 0 0 0,0 1-81 0 0,1-2-332 0 0,0-1 0 0 0,-1 0 0 0 0,1 0-1 0 0,0 1 1 0 0,1-1 0 0 0,-1 0 0 0 0,1 1 0 0 0,2-5 0 0 0,11-15-5318 0 0,-2 6-258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0:45.5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249 32 10135 0 0,'6'9'919'0'0,"-1"4"-686"0"0,-1 0-1 0 0,0 1 1 0 0,3 25-1 0 0,3 11 1865 0 0,-3-24-1252 0 0,1 0 0 0 0,1-1 0 0 0,1 0 0 0 0,16 28 0 0 0,-25-51 107 0 0,-19-23-787 0 0,-33-57-165 0 0,33 49 0 0 0,-24-30 0 0 0,19 29 0 0 0,7 9 0 0 0,-20-20 0 0 0,31 35 0 0 0,-1 1 0 0 0,-1-1 0 0 0,1 1 0 0 0,-1 1 0 0 0,0-1 0 0 0,0 1 0 0 0,-12-5 0 0 0,17 8-4 0 0,0 0-1 0 0,0 1 1 0 0,1-1-1 0 0,-1 1 1 0 0,0 0-1 0 0,0-1 0 0 0,0 1 1 0 0,0 0-1 0 0,1 0 1 0 0,-1 0-1 0 0,0 0 1 0 0,0 0-1 0 0,0 1 1 0 0,0-1-1 0 0,1 1 1 0 0,-1-1-1 0 0,0 1 1 0 0,0 0-1 0 0,-2 1 0 0 0,1 0 26 0 0,1-1 0 0 0,0 1 0 0 0,-1 0 0 0 0,1 0 0 0 0,0 1 0 0 0,0-1 0 0 0,0 0 0 0 0,0 1 0 0 0,1-1 0 0 0,-1 1 0 0 0,-1 3 0 0 0,1-1 195 0 0,0 1 1 0 0,0-1-1 0 0,0 0 1 0 0,1 1 0 0 0,-1-1-1 0 0,2 1 1 0 0,-1-1-1 0 0,0 1 1 0 0,1-1-1 0 0,0 1 1 0 0,0 0 0 0 0,3 10-1 0 0,-2-13-147 0 0,0 1-1 0 0,0-1 1 0 0,1 1 0 0 0,0-1-1 0 0,0 0 1 0 0,0 0 0 0 0,0 0-1 0 0,0 0 1 0 0,0 0 0 0 0,1 0-1 0 0,0 0 1 0 0,-1-1 0 0 0,1 1-1 0 0,5 2 1 0 0,-2-1-41 0 0,0-1 0 0 0,0 0 0 0 0,1 0 0 0 0,-1-1 0 0 0,1 0 0 0 0,-1 0 0 0 0,11 2 0 0 0,-5-3-88 0 0,0 1 1 0 0,1-2-1 0 0,-1 0 1 0 0,0 0-1 0 0,0-1 1 0 0,0-1 0 0 0,0 0-1 0 0,21-6 1 0 0,-21 3-359 0 0,-1 1 1 0 0,-1-2 0 0 0,1 0-1 0 0,-1 0 1 0 0,14-11 0 0 0,20-23-5086 0 0,-28 23-297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0:45.9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13823 0 0,'0'22'1199'0'0,"-1"-4"-787"0"0,2 1 0 0 0,3 26 0 0 0,0-22 291 0 0,1 0 1 0 0,1 0-1 0 0,12 27 1 0 0,-15-42-566 0 0,0 0 0 0 0,1-1-1 0 0,1 1 1 0 0,-1-1 0 0 0,1 0 0 0 0,0-1-1 0 0,0 1 1 0 0,1-1 0 0 0,0 0 0 0 0,0 0 0 0 0,0-1-1 0 0,10 7 1 0 0,-14-13-100 0 0,-1 1 0 0 0,0-1 0 0 0,0 1 0 0 0,0-1 0 0 0,0 0 0 0 0,0 1 0 0 0,0-1 0 0 0,0 0 0 0 0,0 0 0 0 0,-1 0 0 0 0,1 1 0 0 0,0-1 0 0 0,0 0 0 0 0,1-2 0 0 0,-2 2 0 0 0,8-11 224 0 0,-2 0 0 0 0,1 0-1 0 0,-2 0 1 0 0,1 0 0 0 0,-2-1-1 0 0,0 0 1 0 0,4-19 0 0 0,-2 9-592 0 0,11-28 1 0 0,-14 44-297 0 0,0 1-1 0 0,0-1 1 0 0,1 1 0 0 0,0 0 0 0 0,0 0 0 0 0,0 0-1 0 0,1 0 1 0 0,7-6 0 0 0,-5 6-909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0:46.2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1 177 8287 0 0,'0'0'382'0'0,"13"16"140"0"0,-12-14-382 0 0,1 0-1 0 0,0-1 1 0 0,0 1-1 0 0,0 0 1 0 0,0-1-1 0 0,0 1 1 0 0,1-1-1 0 0,-1 0 0 0 0,0 0 1 0 0,0 0-1 0 0,1 0 1 0 0,-1 0-1 0 0,1 0 1 0 0,-1-1-1 0 0,1 1 1 0 0,-1-1-1 0 0,1 0 1 0 0,-1 1-1 0 0,1-1 0 0 0,0-1 1 0 0,2 1-1 0 0,0-1 117 0 0,-1 0 0 0 0,0 0-1 0 0,1 0 1 0 0,-1-1 0 0 0,0 0-1 0 0,0 1 1 0 0,0-2 0 0 0,0 1-1 0 0,0 0 1 0 0,0-1 0 0 0,5-4-1 0 0,5-6-107 0 0,-1 0 0 0 0,0-1 0 0 0,14-21 0 0 0,-22 29-77 0 0,-1 0 0 0 0,-1 0-1 0 0,1 0 1 0 0,-1-1 0 0 0,0 0-1 0 0,0 1 1 0 0,-1-1 0 0 0,0 0-1 0 0,0 0 1 0 0,-1 0 0 0 0,1-12-1 0 0,-3 16 373 0 0,1 2-396 0 0,-1 0 0 0 0,0 0 1 0 0,0-1-1 0 0,0 1 0 0 0,1 0 1 0 0,-1 0-1 0 0,0 0 0 0 0,0 0 0 0 0,-1 0 1 0 0,1 1-1 0 0,0-1 0 0 0,0 0 1 0 0,0 0-1 0 0,-1 1 0 0 0,1-1 0 0 0,0 1 1 0 0,0-1-1 0 0,-1 1 0 0 0,1-1 1 0 0,-1 1-1 0 0,1 0 0 0 0,0 0 0 0 0,-1 0 1 0 0,1 0-1 0 0,-1 0 0 0 0,1 0 1 0 0,0 0-1 0 0,-1 0 0 0 0,1 0 0 0 0,-1 1 1 0 0,1-1-1 0 0,0 0 0 0 0,-1 1 0 0 0,1-1 1 0 0,0 1-1 0 0,0 0 0 0 0,-2 1 1 0 0,-3 1 21 0 0,1 0 0 0 0,0 1 1 0 0,0 0-1 0 0,0 0 1 0 0,-8 9-1 0 0,1 2 236 0 0,0 1 0 0 0,0 0 0 0 0,2 0 0 0 0,0 1 0 0 0,-8 19 0 0 0,14-26-114 0 0,-1 0 0 0 0,2 0 0 0 0,0 1 0 0 0,0 0 0 0 0,1 0 0 0 0,0-1 0 0 0,0 1 0 0 0,2 0 0 0 0,-1 1 0 0 0,2 14 0 0 0,0-23-181 0 0,-1 1 0 0 0,1-1 0 0 0,0 0 1 0 0,0 1-1 0 0,0-1 0 0 0,0 0 0 0 0,0 0 1 0 0,1 0-1 0 0,-1 0 0 0 0,1 0 0 0 0,0 0 0 0 0,0 0 1 0 0,0 0-1 0 0,1-1 0 0 0,-1 1 0 0 0,0-1 0 0 0,1 0 1 0 0,0 1-1 0 0,-1-1 0 0 0,1 0 0 0 0,0-1 1 0 0,4 3-1 0 0,-3-3-66 0 0,1 1 1 0 0,-1-1-1 0 0,1 0 0 0 0,-1 0 1 0 0,1-1-1 0 0,-1 1 0 0 0,1-1 1 0 0,-1 0-1 0 0,1 0 1 0 0,-1 0-1 0 0,1-1 0 0 0,-1 0 1 0 0,1 0-1 0 0,-1 0 0 0 0,0 0 1 0 0,6-3-1 0 0,4-2-576 0 0,-1-1 0 0 0,0 0 0 0 0,-1-1 0 0 0,0 0 0 0 0,0-1 0 0 0,0 0 0 0 0,19-21 0 0 0,-8 3-5852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0:46.6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148 73 15663 0 0,'-1'-23'866'0'0,"1"17"-734"0"0,0 1 0 0 0,0-1 0 0 0,-1 0 1 0 0,0 1-1 0 0,0-1 0 0 0,-3-8 0 0 0,4 12 2253 0 0,1 21-2161 0 0,2 0-1 0 0,1-1 1 0 0,0 0 0 0 0,1 0-1 0 0,1 0 1 0 0,15 32-1 0 0,2 7 287 0 0,15 54 1014 0 0,37 96-1443 0 0,-62-184-81 0 0,-16-27 0 0 0,0 0 0 0 0,-1 1 0 0 0,1 0 0 0 0,0-1 0 0 0,-1 1 0 0 0,0 1 0 0 0,0-1 0 0 0,0 1 0 0 0,0-1 0 0 0,0 1 0 0 0,-1 0 0 0 0,1 0 0 0 0,0 1 0 0 0,-1 0 0 0 0,-5-2 0 0 0,2 2 0 0 0,-1 0 0 0 0,1 0 0 0 0,-1 1 0 0 0,1 0 0 0 0,-1 1 0 0 0,1 0 0 0 0,-1 0 0 0 0,-13 4 0 0 0,11-2 26 0 0,0 1 0 0 0,-1 0 0 0 0,1 1 0 0 0,1 0 0 0 0,-1 1 0 0 0,1 0 0 0 0,0 1 0 0 0,0 0 0 0 0,1 0 1 0 0,0 1-1 0 0,0 0 0 0 0,1 1 0 0 0,0 0 0 0 0,0 0 0 0 0,1 1 0 0 0,-7 12 0 0 0,13-20 12 0 0,0 0 0 0 0,0 0 1 0 0,0 0-1 0 0,1 0 0 0 0,-1 1 0 0 0,0-1 1 0 0,1 0-1 0 0,0 1 0 0 0,0-1 1 0 0,-1 0-1 0 0,1 1 0 0 0,0-1 0 0 0,1 0 1 0 0,-1 1-1 0 0,0-1 0 0 0,1 0 1 0 0,-1 0-1 0 0,1 1 0 0 0,0-1 0 0 0,0 0 1 0 0,0 0-1 0 0,0 0 0 0 0,2 4 0 0 0,3 2 100 0 0,0 0-1 0 0,0 0 0 0 0,1-1 1 0 0,10 9-1 0 0,-12-11-137 0 0,0-2 0 0 0,1 1 0 0 0,0 0 0 0 0,0-1 0 0 0,0 0 0 0 0,0-1 0 0 0,0 1 0 0 0,0-1 0 0 0,1 0 0 0 0,8 1 0 0 0,-2-1 0 0 0,-1 0 0 0 0,1-1 0 0 0,0-1 0 0 0,19-1 0 0 0,-23 0-123 0 0,0 0 0 0 0,-1-1 1 0 0,1 0-1 0 0,0-1 0 0 0,-1 0 0 0 0,0 0 0 0 0,1-1 1 0 0,-2 0-1 0 0,1-1 0 0 0,0 1 0 0 0,-1-1 0 0 0,0-1 1 0 0,10-9-1 0 0,-4 2-291 0 0,-1-1 0 0 0,-1 0 0 0 0,0-1 0 0 0,-1 0 0 0 0,14-27 1 0 0,-13 20-1121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1:08.4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98 11975 0 0,'-15'2'2235'0'0,"30"-13"-280"0"0,5 0-1443 0 0,2 0 1 0 0,-1 1 0 0 0,1 2 0 0 0,0 0-1 0 0,1 1 1 0 0,33-5 0 0 0,-8 5-901 0 0,1 2 0 0 0,52 2 0 0 0,-27 2-1572 0 0,-40-4 937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1:09.1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10135 0 0,'0'0'464'0'0,"22"1"168"0"0,-19 0-544 0 0,-1 1 0 0 0,0-1 0 0 0,1 1 0 0 0,-1 0-1 0 0,0 0 1 0 0,0 0 0 0 0,0 0 0 0 0,0 0 0 0 0,0 1-1 0 0,0-1 1 0 0,1 4 0 0 0,18 32 1012 0 0,-16-26-790 0 0,8 14 19 0 0,-2 1 1 0 0,-1 1-1 0 0,-1 0 0 0 0,-1 0 0 0 0,4 31 0 0 0,-6-15 234 0 0,-2 0 0 0 0,-2 74 0 0 0,-5-68-153 0 0,-3-1-1 0 0,-1 0 1 0 0,-3 0 0 0 0,-30 88-1 0 0,37-129-393 0 0,1-7-16 0 0,1-7 0 0 0,2-8 0 0 0,2-1-1 0 0,0 0 0 0 0,2 0 0 0 0,0 0 1 0 0,0 1-1 0 0,1 0 0 0 0,10-17 0 0 0,-13 26 2 0 0,1 0 0 0 0,0 0 0 0 0,-1 0 1 0 0,2 0-1 0 0,-1 1 0 0 0,0 0 0 0 0,1-1 0 0 0,7-3 0 0 0,-10 6 3 0 0,1 0 0 0 0,0 1 0 0 0,0 0 0 0 0,0-1 0 0 0,0 1 0 0 0,0 0 0 0 0,0 1 0 0 0,1-1 0 0 0,-1 0 0 0 0,0 1 0 0 0,0 0 0 0 0,1 0 0 0 0,-1 0 0 0 0,0 0 0 0 0,0 0 0 0 0,6 2 0 0 0,-4 0 115 0 0,0 0 1 0 0,0 0-1 0 0,0 1 0 0 0,0-1 0 0 0,0 1 0 0 0,-1 0 0 0 0,1 1 1 0 0,-1-1-1 0 0,0 1 0 0 0,0 0 0 0 0,0 0 0 0 0,-1 0 0 0 0,1 0 1 0 0,-1 1-1 0 0,0-1 0 0 0,4 10 0 0 0,3 5-136 0 0,-1 2 1 0 0,11 34-1 0 0,-16-43-331 0 0,12 34 1029 0 0,-14-44-1045 0 0,-1 1 1 0 0,0-1-1 0 0,0 0 0 0 0,1 1 0 0 0,-1-1 0 0 0,1 0 1 0 0,0 0-1 0 0,0 0 0 0 0,-1 0 0 0 0,1 0 0 0 0,1-1 1 0 0,-1 1-1 0 0,0 0 0 0 0,4 1 0 0 0,1-1-5776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1:09.5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174 0 10135 0 0,'0'0'231'0'0,"15"9"546"0"0,-8-2-378 0 0,1 0-1 0 0,-1 1 0 0 0,-1-1 1 0 0,0 1-1 0 0,0 1 0 0 0,0-1 1 0 0,-1 1-1 0 0,8 18 0 0 0,5 6 1117 0 0,29 37 1057 0 0,-46-69-2129 0 0,-15-28-278 0 0,7 18 72 0 0,-1-1 0 0 0,-1 1-1 0 0,1 0 1 0 0,-2 1 0 0 0,1 0 0 0 0,-1 0-1 0 0,0 1 1 0 0,-20-11 0 0 0,12 9-254 0 0,0 1 1 0 0,-1 1-1 0 0,0 0 1 0 0,-34-6-1 0 0,50 12 48 0 0,0 0 0 0 0,0 1-1 0 0,0 0 1 0 0,0 0-1 0 0,0 0 1 0 0,0 0 0 0 0,0 0-1 0 0,-1 1 1 0 0,1-1 0 0 0,0 1-1 0 0,0 0 1 0 0,0 0 0 0 0,0 0-1 0 0,1 0 1 0 0,-1 0 0 0 0,0 1-1 0 0,0-1 1 0 0,1 1 0 0 0,-1 0-1 0 0,-3 3 1 0 0,5-4 12 0 0,-1 1-1 0 0,1 0 1 0 0,0-1-1 0 0,0 1 1 0 0,0 0-1 0 0,0 0 1 0 0,1 0-1 0 0,-1 0 1 0 0,0 0 0 0 0,1 0-1 0 0,-1 0 1 0 0,1 0-1 0 0,0 0 1 0 0,0 0-1 0 0,-1 0 1 0 0,1 0-1 0 0,1 0 1 0 0,-1 0-1 0 0,0 0 1 0 0,0 0 0 0 0,1 0-1 0 0,-1 0 1 0 0,1 0-1 0 0,0 0 1 0 0,-1 0-1 0 0,1-1 1 0 0,0 1-1 0 0,0 0 1 0 0,0 0-1 0 0,0-1 1 0 0,1 1 0 0 0,1 1-1 0 0,-1 1-25 0 0,1-1 0 0 0,0 0-1 0 0,0 0 1 0 0,0 0 0 0 0,0 0 0 0 0,0-1-1 0 0,1 1 1 0 0,0-1 0 0 0,-1 0-1 0 0,1 0 1 0 0,0 0 0 0 0,0 0 0 0 0,0-1-1 0 0,0 1 1 0 0,0-1 0 0 0,0 0 0 0 0,0 0-1 0 0,0-1 1 0 0,1 1 0 0 0,-1-1 0 0 0,0 0-1 0 0,0 0 1 0 0,1-1 0 0 0,-1 1-1 0 0,0-1 1 0 0,0 0 0 0 0,0 0 0 0 0,1 0-1 0 0,3-2 1 0 0,3-1-383 0 0,0-1 0 0 0,-1 0 0 0 0,1 0 0 0 0,9-7 0 0 0,-5 2-3810 0 0,23-21 0 0 0,-21 15-1816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00:19.31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45 46 6447 0 0,'0'0'142'0'0,"-12"-4"356"0"0,-21 1 5529 0 0,36 3-5878 0 0,125-13 310 0 0,81 19 440 0 0,7 0-193 0 0,66-3-706 0 0,-77 3 0 0 0,-147-7 0 0 0,88-13 0 0 0,-102 6 242 0 0,114-14 1548 0 0,-131 21-1786 0 0,0 1-1 0 0,0 2 0 0 0,-1 1 1 0 0,43 9-1 0 0,-37-5-3 0 0,1-2 0 0 0,43 1-1 0 0,115 0 1 0 0,-92-10-401 0 0,-50-3-6855 0 0,-47 6 5209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1:09.9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 31 10135 0 0,'2'17'1079'0'0,"-1"20"1066"0"0,-3 0 1 0 0,-1-1-1 0 0,-13 64 0 0 0,8-61-61 0 0,8-38-616 0 0,9-19-1296 0 0,56-147-248 0 0,-32 77-4050 0 0,-23 61 2592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1:10.3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118 0 10135 0 0,'12'18'1096'0'0,"-3"7"330"0"0,0-1-1 0 0,-2 2 1 0 0,5 26-1 0 0,7 28 448 0 0,-8-47-1758 0 0,1-1 0 0 0,1-1 0 0 0,2 0-1 0 0,1-1 1 0 0,37 53 0 0 0,-56-86 64 0 0,0 0 0 0 0,0 0 1 0 0,0 1-1 0 0,-1-1 0 0 0,1 1 0 0 0,-1 0 0 0 0,1 0 0 0 0,-1 0 0 0 0,0 0 0 0 0,1 1 0 0 0,-7-2 0 0 0,1 0-207 0 0,1 1-1 0 0,-1 0 0 0 0,0 1 0 0 0,0 0 0 0 0,-15 1 0 0 0,15 1 100 0 0,0 0-1 0 0,0 1 1 0 0,0 0 0 0 0,0 0-1 0 0,1 1 1 0 0,-1 1 0 0 0,1-1-1 0 0,-1 1 1 0 0,1 1-1 0 0,1 0 1 0 0,-1 0 0 0 0,1 0-1 0 0,-1 1 1 0 0,1 0-1 0 0,1 0 1 0 0,-1 1 0 0 0,1 0-1 0 0,1 0 1 0 0,-1 0 0 0 0,1 1-1 0 0,0 0 1 0 0,1 0-1 0 0,0 0 1 0 0,0 0 0 0 0,1 1-1 0 0,0 0 1 0 0,0 0 0 0 0,-2 14-1 0 0,5-20-70 0 0,-1 1 0 0 0,1-1 0 0 0,0 1 0 0 0,0-1 0 0 0,0 1 0 0 0,1-1 0 0 0,-1 1 0 0 0,1-1 0 0 0,0 1 0 0 0,0-1 0 0 0,0 0 0 0 0,0 1 0 0 0,0-1 0 0 0,1 0 0 0 0,-1 0 0 0 0,1 0 0 0 0,4 5 0 0 0,-2-4 0 0 0,-1-1 0 0 0,1 1 0 0 0,0-1 0 0 0,0 0 0 0 0,0 0 0 0 0,0-1 0 0 0,1 1 0 0 0,-1-1 0 0 0,1 0 0 0 0,0 0 0 0 0,6 1 0 0 0,1 0 0 0 0,1 0 0 0 0,-1-1 0 0 0,1-1 0 0 0,0 0 0 0 0,0-1 0 0 0,-1 0 0 0 0,1-1 0 0 0,0-1 0 0 0,12-2 0 0 0,-12 0-840 0 0,0 0-1 0 0,0-1 1 0 0,-1 0-1 0 0,19-11 1 0 0,-11 4-694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1:10.9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181 135 13823 0 0,'1'-42'1186'0'0,"9"-51"3600"0"0,-8 95-4612 0 0,0-1-1 0 0,-1 0 1 0 0,1 1-1 0 0,-1 0 1 0 0,1-1-1 0 0,-1 1 1 0 0,0 0-1 0 0,0 0 1 0 0,0 0-1 0 0,2 3 0 0 0,-2-3 3 0 0,17 34 647 0 0,15 45-1 0 0,-14-32-827 0 0,0-5 5 0 0,-2 2 0 0 0,-2 0 0 0 0,-3 1 0 0 0,-1 0 0 0 0,6 65 0 0 0,-16-92 0 0 0,-1-20 0 0 0,-1 0 0 0 0,1 0 0 0 0,0 1 0 0 0,0-1 0 0 0,0 0 0 0 0,0 0 0 0 0,0 0 0 0 0,0 0 0 0 0,0 1 0 0 0,0-1 0 0 0,0 0 0 0 0,0 0 0 0 0,0 0 0 0 0,-1 0 0 0 0,1 1 0 0 0,0-1 0 0 0,0 0 0 0 0,0 0 0 0 0,0 0 0 0 0,0 0 0 0 0,-1 0 0 0 0,1 0 0 0 0,0 0 0 0 0,0 1 0 0 0,0-1 0 0 0,0 0 0 0 0,-1 0 0 0 0,1 0 0 0 0,0 0 0 0 0,0 0 0 0 0,0 0 0 0 0,-1 0 0 0 0,1 0 0 0 0,0 0 0 0 0,0 0 0 0 0,0 0 0 0 0,0 0 0 0 0,-1 0 0 0 0,1 0 0 0 0,0 0 0 0 0,0 0 0 0 0,0 0 0 0 0,-1 0 0 0 0,1 0 0 0 0,0-1 0 0 0,0 1 0 0 0,0 0 0 0 0,0 0 0 0 0,-1 0 0 0 0,1 0 0 0 0,0 0 0 0 0,0-1 0 0 0,-11-5 0 0 0,10 6 0 0 0,-13-9 0 0 0,0 1 0 0 0,-1 0 0 0 0,0 1 0 0 0,-17-5 0 0 0,24 10 0 0 0,-1-1 0 0 0,0 1 0 0 0,0 1 0 0 0,0-1 0 0 0,0 2 0 0 0,0-1 0 0 0,0 1 0 0 0,0 1 0 0 0,-10 1 0 0 0,10-1 22 0 0,0 1 0 0 0,0 0 1 0 0,0 1-1 0 0,1 0 0 0 0,-1 0 0 0 0,1 1 0 0 0,-1 0 0 0 0,1 0 0 0 0,1 1 0 0 0,-1 0 1 0 0,1 0-1 0 0,-1 1 0 0 0,1 0 0 0 0,1 1 0 0 0,-1-1 0 0 0,1 1 0 0 0,1 0 1 0 0,-1 1-1 0 0,-4 8 0 0 0,9-15-6 0 0,0 1 0 0 0,0-1-1 0 0,0 1 1 0 0,1 0 0 0 0,-1-1 0 0 0,1 1 0 0 0,-1 0 0 0 0,1-1 0 0 0,-1 1 0 0 0,1 0-1 0 0,0-1 1 0 0,0 1 0 0 0,0 0 0 0 0,0 0 0 0 0,0-1 0 0 0,0 1 0 0 0,1 0 0 0 0,-1-1-1 0 0,0 1 1 0 0,1 0 0 0 0,-1-1 0 0 0,2 3 0 0 0,0-2 19 0 0,-1 0-1 0 0,1 0 1 0 0,-1-1-1 0 0,1 1 1 0 0,0-1-1 0 0,0 0 1 0 0,0 1-1 0 0,0-1 1 0 0,0 0-1 0 0,0 0 1 0 0,0 0-1 0 0,0 0 1 0 0,0-1-1 0 0,5 2 1 0 0,7 0 108 0 0,0 0 1 0 0,0-1 0 0 0,1 0-1 0 0,16-2 1 0 0,-27 1-140 0 0,15-1-833 0 0,0 0-1 0 0,0-2 1 0 0,31-7-1 0 0,-42 8 436 0 0,0-1-1 0 0,0-1 1 0 0,0 1-1 0 0,0-1 1 0 0,-1 0-1 0 0,0-1 1 0 0,0 0-1 0 0,0 0 1 0 0,0 0-1 0 0,9-11 1 0 0,0-3-1653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1:11.3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15663 0 0,'0'0'762'0'0,"14"12"182"0"0,-9-3-764 0 0,-1 0 1 0 0,0 0 0 0 0,0 0-1 0 0,-1 1 1 0 0,0-1-1 0 0,-1 1 1 0 0,3 14 0 0 0,-1-5 263 0 0,3 12-559 0 0,11 63 1128 0 0,-16-81-782 0 0,-1-1 0 0 0,-1 1 1 0 0,0-1-1 0 0,0 1 0 0 0,-4 17 0 0 0,4-28 1580 0 0,6-131-1646 0 0,-5 119-527 0 0,1-12 464 0 0,1 0-1 0 0,10-35 1 0 0,5 17-5655 0 0,-18 39 3507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1:11.7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193 248 11975 0 0,'0'0'547'0'0,"5"17"202"0"0,-2-7-18 0 0,-2-1-1 0 0,1 1 1 0 0,-1-1-1 0 0,-1 1 1 0 0,0 0-1 0 0,-2 18 1 0 0,0 12 201 0 0</inkml:trace>
  <inkml:trace contextRef="#ctx0" brushRef="#br0" timeOffset="1">13 22 15663 0 0,'0'0'1696'0'0,"-4"-7"-1696"0"0,0 0 0 0 0,-1 0 4088 0 0,13 7-4456 0 0,0 0-112 0 0,2 0-32 0 0,1 0 0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1:12.1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11975 0 0,'0'0'547'0'0,"5"6"181"0"0,-1 0 83 0 0,0 0 0 0 0,1 0 0 0 0,0-1 0 0 0,6 7 0 0 0,9 10 1083 0 0,5 18 502 0 0,-18-26-2070 0 0,1-1 0 0 0,1 0 0 0 0,0 0 0 0 0,1-1 0 0 0,13 13 0 0 0,-20-22-327 0 0,1-1 0 0 0,-1 1-1 0 0,1-1 1 0 0,-1 0 0 0 0,1 1-1 0 0,0-2 1 0 0,-1 1 0 0 0,1 0 0 0 0,0-1-1 0 0,0 0 1 0 0,0 0 0 0 0,1 0-1 0 0,-1 0 1 0 0,0-1 0 0 0,0 0 0 0 0,0 0-1 0 0,0 0 1 0 0,1 0 0 0 0,-1 0 0 0 0,0-1-1 0 0,0 0 1 0 0,0 0 0 0 0,0 0-1 0 0,4-2 1 0 0,-4 2 20 0 0,0-1 0 0 0,0 0 0 0 0,0 0 0 0 0,-1 0 0 0 0,1 0-1 0 0,-1-1 1 0 0,0 1 0 0 0,0-1 0 0 0,1 0 0 0 0,-2 0 0 0 0,1 0 0 0 0,0 0 0 0 0,-1-1 0 0 0,1 1 0 0 0,2-7-1 0 0,1-2-849 0 0,-1-1-1 0 0,-1 0 1 0 0,5-19-1 0 0,-5 18-1404 0 0,0 0-4584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1:12.4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0 291 10135 0 0,'14'3'1079'0'0,"-6"-3"-669"0"0,-1 0 1 0 0,1 0-1 0 0,0-1 0 0 0,0 0 0 0 0,-1-1 1 0 0,1 0-1 0 0,-1 0 0 0 0,1 0 1 0 0,-1-1-1 0 0,0 0 0 0 0,0 0 0 0 0,0-1 1 0 0,0 0-1 0 0,-1 0 0 0 0,7-6 1 0 0,-2 1 165 0 0,-1 0 1 0 0,0-1-1 0 0,0-1 1 0 0,-1 1-1 0 0,0-1 1 0 0,-1-1 0 0 0,10-16-1 0 0,-9 10 8 0 0,12-28 0 0 0,-19 41-588 0 0,-1 0 1 0 0,1-1-1 0 0,-1 1 1 0 0,0 0-1 0 0,0-1 0 0 0,0 1 1 0 0,-1 0-1 0 0,0-1 0 0 0,0 1 1 0 0,-2-11-1 0 0,2 15 4 0 0,0 0 0 0 0,-1 0 0 0 0,1 0 0 0 0,0 0 0 0 0,0 0 0 0 0,-1 1 0 0 0,1-1 0 0 0,0 0 0 0 0,-1 0 0 0 0,1 0 0 0 0,-1 1 0 0 0,1-1 0 0 0,-1 0 0 0 0,1 0 0 0 0,-1 1 0 0 0,0-1 0 0 0,1 0 0 0 0,-1 1 0 0 0,0-1 0 0 0,0 1 0 0 0,1-1 0 0 0,-1 1 0 0 0,0-1 0 0 0,0 1 0 0 0,0 0 0 0 0,0-1 0 0 0,1 1 0 0 0,-1 0 0 0 0,0 0 0 0 0,0-1 0 0 0,0 1 0 0 0,0 0 0 0 0,0 0 0 0 0,0 0 0 0 0,0 0 0 0 0,-1 1 0 0 0,0-1 0 0 0,-1 1 0 0 0,0-1 0 0 0,1 1 0 0 0,-1 0 0 0 0,0 0 0 0 0,1 1 0 0 0,-4 1 0 0 0,-1 3 23 0 0,0-1-1 0 0,1 1 0 0 0,-1 1 1 0 0,2-1-1 0 0,-1 1 1 0 0,1 0-1 0 0,0 0 1 0 0,0 1-1 0 0,1-1 1 0 0,0 1-1 0 0,0 0 0 0 0,1 0 1 0 0,-4 12-1 0 0,1 1 322 0 0,1 0-1 0 0,1 0 1 0 0,1 0 0 0 0,-1 30-1 0 0,4-42-341 0 0,0 0-1 0 0,1 0 0 0 0,0 0 1 0 0,0 0-1 0 0,1 0 1 0 0,0-1-1 0 0,1 1 1 0 0,0-1-1 0 0,0 1 0 0 0,1-1 1 0 0,0 0-1 0 0,0 0 1 0 0,9 12-1 0 0,-10-16-1 0 0,1 0 0 0 0,0 0 0 0 0,0 0-1 0 0,0-1 1 0 0,0 1 0 0 0,0-1 0 0 0,1 0 0 0 0,0 0 0 0 0,-1 0-1 0 0,1-1 1 0 0,0 0 0 0 0,1 0 0 0 0,-1 0 0 0 0,0 0 0 0 0,0-1-1 0 0,1 0 1 0 0,-1 0 0 0 0,1-1 0 0 0,-1 1 0 0 0,1-1 0 0 0,-1 0-1 0 0,1 0 1 0 0,7-2 0 0 0,-3 0-280 0 0,0 0-1 0 0,0 0 1 0 0,-1-1-1 0 0,1-1 0 0 0,-1 1 1 0 0,0-2-1 0 0,0 1 1 0 0,0-1-1 0 0,0 0 1 0 0,-1-1-1 0 0,0 0 1 0 0,0 0-1 0 0,-1-1 1 0 0,1 0-1 0 0,-1 0 1 0 0,-1-1-1 0 0,0 0 1 0 0,0 0-1 0 0,7-13 1 0 0,-4-6-1766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1:19.4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3 379 15663 0 0,'0'0'1188'0'0,"-1"-3"-804"0"0,-1-10-180 0 0,2 11 18 0 0,0 0-1 0 0,0 0 0 0 0,0 0 1 0 0,1 0-1 0 0,-1-1 1 0 0,0 1-1 0 0,1 0 1 0 0,0 0-1 0 0,-1 0 0 0 0,1 0 1 0 0,0 0-1 0 0,0 1 1 0 0,0-1-1 0 0,0 0 1 0 0,0 0-1 0 0,1 1 0 0 0,-1-1 1 0 0,3-3-1 0 0,32-24 1736 0 0,-26 22-2065 0 0,186-167 257 0 0,-96 80-4476 0 0,-80 75 2793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1:19.8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1 200 13823 0 0,'0'0'1056'0'0,"8"-6"-612"0"0,55-71-432 0 0,-48 64 120 0 0,0 0 0 0 0,1 1 0 0 0,1 1 0 0 0,0 1 0 0 0,26-13 1 0 0,-29 17 22 0 0,0 0 1 0 0,0 1 0 0 0,1 1 0 0 0,0 0 0 0 0,0 1 0 0 0,0 0 0 0 0,25 0 0 0 0,-37 2-155 0 0,0 1-1 0 0,0 0 0 0 0,-1 0 1 0 0,1 1-1 0 0,0-1 0 0 0,0 1 0 0 0,-1-1 1 0 0,1 1-1 0 0,0 0 0 0 0,-1 0 1 0 0,1 0-1 0 0,-1 0 0 0 0,1 0 1 0 0,-1 1-1 0 0,1-1 0 0 0,-1 1 1 0 0,0 0-1 0 0,0-1 0 0 0,3 4 1 0 0,-4-2-2 0 0,1-1 0 0 0,0 1 0 0 0,-1 0 0 0 0,0 0 0 0 0,0 0 0 0 0,0 0 0 0 0,0 0 0 0 0,0 0 0 0 0,-1 0 0 0 0,1 0 0 0 0,-1 0 0 0 0,0 0 0 0 0,0 0 0 0 0,-1 5 0 0 0,-1 8 328 0 0,-1-1-1 0 0,-1 1 1 0 0,0-1 0 0 0,-1 0-1 0 0,-10 19 1 0 0,5-12 307 0 0,-8 19 597 0 0,11-16-3600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1:21.4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1 200 6447 0 0,'0'0'586'0'0,"1"-19"-476"0"0,2-38 5464 0 0,11-64 0 0 0,-14 120-5570 0 0,0-1 2556 0 0,3 26-1944 0 0,3 34 292 0 0,1-5-528 0 0,-3 0 0 0 0,-3 73 0 0 0,-9-10-2206 0 0,11-99 1452 0 0,-3-16-704 0 0,7-11-8956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00:20.06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23 210 6447 0 0,'10'-107'2571'0'0,"-11"106"-2422"0"0,-22-54 1899 0 0,17 30-844 0 0,4 4-344 0 0,44 401-860 0 0,-29 17 0 0 0,2-139 0 0 0,-8-174 0 0 0,7 82 0 0 0,-12-157 0 0 0,-2-8-24 0 0,0-1 0 0 0,0 1 1 0 0,1-1-1 0 0,-1 1 0 0 0,0 0 0 0 0,0-1 0 0 0,0 1 0 0 0,1-1 0 0 0,-1 1 0 0 0,0-1 0 0 0,0 1 0 0 0,1-1 0 0 0,-1 1 0 0 0,0-1 0 0 0,1 0 0 0 0,-1 1 1 0 0,1-1-1 0 0,-1 1 0 0 0,1-1 0 0 0,-1 0 0 0 0,1 1 0 0 0,-1-1 0 0 0,1 0 0 0 0,-1 0 0 0 0,2 1 0 0 0,-1 2-1454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1:22.0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0 168 10135 0 0,'0'0'2026'0'0,"8"-16"-492"0"0,0-2-397 0 0,1 0 0 0 0,18-26 0 0 0,-21 36-1107 0 0,-1 1 0 0 0,1 1 0 0 0,0-1 0 0 0,1 1 0 0 0,-1 0 0 0 0,1 1-1 0 0,1-1 1 0 0,9-5 0 0 0,-15 10-24 0 0,0 0-1 0 0,0 0 1 0 0,0 0-1 0 0,0 0 1 0 0,0 0-1 0 0,0 0 1 0 0,0 1 0 0 0,0-1-1 0 0,1 1 1 0 0,-1-1-1 0 0,0 1 1 0 0,0 0-1 0 0,1 0 1 0 0,-1 0-1 0 0,0 0 1 0 0,1 0-1 0 0,-1 1 1 0 0,0-1 0 0 0,0 1-1 0 0,0-1 1 0 0,1 1-1 0 0,-1 0 1 0 0,0 0-1 0 0,0 0 1 0 0,0 0-1 0 0,0 0 1 0 0,0 0-1 0 0,0 1 1 0 0,-1-1-1 0 0,1 1 1 0 0,0-1 0 0 0,-1 1-1 0 0,1-1 1 0 0,-1 1-1 0 0,2 3 1 0 0,1 1 197 0 0,0 1 1 0 0,-1-1 0 0 0,1 1-1 0 0,-2 0 1 0 0,1 0-1 0 0,-1 0 1 0 0,0 1 0 0 0,1 8-1 0 0,-2 0-194 0 0,0 31-1 0 0,-1 2-9 0 0,1-41 1 0 0,2-5-7 0 0,0-8 25 0 0,2-6-366 0 0,9-35-6335 0 0,-8 29 4127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1:26.6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155 74 6447 0 0,'0'0'586'0'0,"1"0"-486"0"0,1 0 37 0 0,0 0 0 0 0,0 0-1 0 0,0-1 1 0 0,0 1 0 0 0,0-1 0 0 0,0 1 0 0 0,0-1 0 0 0,-1 0 0 0 0,1 0 0 0 0,0 0 0 0 0,0 0-1 0 0,-1 0 1 0 0,1 0 0 0 0,-1 0 0 0 0,1-1 0 0 0,-1 1 0 0 0,1-1 0 0 0,-1 1 0 0 0,1-3 0 0 0,20-33 3957 0 0,-14 21 3119 0 0,-5 20-6982 0 0,0 1 1 0 0,-1 0-1 0 0,0 0 1 0 0,0 0-1 0 0,0 0 1 0 0,0 0-1 0 0,-1 0 1 0 0,0 0-1 0 0,1 8 1 0 0,0-1-206 0 0,18 107-26 0 0,12 47 0 0 0,-27-139 0 0 0,-41-41 0 0 0,31 11 0 0 0,-2 2 0 0 0,1-1 0 0 0,0 1 0 0 0,0 0 0 0 0,0 0 0 0 0,0 1 0 0 0,-1-1 0 0 0,1 1 0 0 0,0 1 0 0 0,-1-1 0 0 0,-10 4 0 0 0,-10 2 0 0 0,-35 13 0 0 0,49-15 0 0 0,8-2 0 0 0,0 0 0 0 0,0 1 0 0 0,0-1 0 0 0,1 1 0 0 0,-1 0 0 0 0,1 0 0 0 0,0 1 0 0 0,-1-1 0 0 0,2 1 0 0 0,-1 0 0 0 0,0 0 0 0 0,1 0 0 0 0,0 1 0 0 0,0-1 0 0 0,0 1 0 0 0,-3 6 0 0 0,5-9 0 0 0,0 0 0 0 0,0 1 0 0 0,1-1 0 0 0,-1 0 0 0 0,1 1 0 0 0,-1-1 0 0 0,1 0 0 0 0,0 1 0 0 0,0-1 0 0 0,0 1 0 0 0,0-1 0 0 0,0 0 0 0 0,1 1 0 0 0,-1-1 0 0 0,1 0 0 0 0,1 3 0 0 0,-1-2 0 0 0,0-1 0 0 0,1 1 0 0 0,-1-1 0 0 0,1 0 0 0 0,0 0 0 0 0,0 1 0 0 0,0-1 0 0 0,0 0 0 0 0,0-1 0 0 0,1 1 0 0 0,-1 0 0 0 0,0-1 0 0 0,1 1 0 0 0,-1-1 0 0 0,1 0 0 0 0,4 2 0 0 0,2 0 35 0 0,0 0 0 0 0,0-1 0 0 0,0 0-1 0 0,0 0 1 0 0,0-1 0 0 0,1 0 0 0 0,-1-1 0 0 0,0 0-1 0 0,0 0 1 0 0,1-1 0 0 0,-1 0 0 0 0,17-5 0 0 0,-13 2-254 0 0,-1 0 1 0 0,0-1 0 0 0,14-7 0 0 0,-9 2-2377 0 0,25-19 0 0 0,-23 15 549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1:27.0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70 1 10135 0 0,'0'0'919'0'0,"1"10"-742"0"0,2 21 1298 0 0,1-1-1 0 0,1 0 1 0 0,10 31-1 0 0,-7-37-1083 0 0,1 1 0 0 0,0-1 0 0 0,2 0 0 0 0,1-1 0 0 0,1-1 0 0 0,29 40 0 0 0,-37-56-231 0 0,-1-1 1 0 0,0 0-1 0 0,1-1 1 0 0,0 1 0 0 0,0-1-1 0 0,1 0 1 0 0,-1 0-1 0 0,1 0 1 0 0,9 3-1 0 0,-11-7-160 0 0,-4-7 0 0 0,-2 5 0 0 0,1 0 0 0 0,-1 0 0 0 0,1 0 0 0 0,-1 0 0 0 0,1 1 0 0 0,-1-1 0 0 0,0 0 0 0 0,0 1 0 0 0,0-1 0 0 0,0 1 0 0 0,0 0 0 0 0,0-1 0 0 0,0 1 0 0 0,-1 0 0 0 0,1 0 0 0 0,0 0 0 0 0,-1 1 0 0 0,1-1 0 0 0,-1 1 0 0 0,1-1 0 0 0,-1 1 0 0 0,1 0 0 0 0,0 0 0 0 0,-1 0 0 0 0,-4 0 0 0 0,-5 1 0 0 0,0 0 0 0 0,0 1 0 0 0,-22 6 0 0 0,22-5 0 0 0,0 1 0 0 0,0 1 0 0 0,0 0 0 0 0,-16 10 0 0 0,22-11 0 0 0,1 0 0 0 0,-1 0 0 0 0,1 0 0 0 0,0 0 0 0 0,0 1 0 0 0,1 0 0 0 0,-1 0 0 0 0,1 0 0 0 0,0 1 0 0 0,-5 8 0 0 0,9-14 0 0 0,0 1 0 0 0,0-1 0 0 0,-1 0 0 0 0,1 1-1 0 0,0-1 1 0 0,0 1 0 0 0,-1-1 0 0 0,1 1 0 0 0,0-1 0 0 0,0 1-1 0 0,0-1 1 0 0,0 1 0 0 0,0 0 0 0 0,0-1 0 0 0,0 1 0 0 0,0-1-1 0 0,0 1 1 0 0,0-1 0 0 0,0 1 0 0 0,0-1 0 0 0,0 1 0 0 0,0-1-1 0 0,1 1 1 0 0,-1-1 0 0 0,0 1 0 0 0,0-1 0 0 0,1 1 0 0 0,-1-1-1 0 0,0 1 1 0 0,0-1 0 0 0,1 1 0 0 0,-1-1 0 0 0,1 0 0 0 0,-1 1-1 0 0,0-1 1 0 0,1 0 0 0 0,-1 1 0 0 0,1-1 0 0 0,-1 0 0 0 0,1 0-1 0 0,-1 1 1 0 0,1-1 0 0 0,-1 0 0 0 0,1 0 0 0 0,-1 0 0 0 0,1 0-1 0 0,0 1 1 0 0,24 0 365 0 0,-24-1-279 0 0,19-2 328 0 0,-1 0 0 0 0,0-2 1 0 0,0 0-1 0 0,26-9 0 0 0,-6-3-2583 0 0,-4-3-3662 0 0,-22 10-1051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1:27.6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112 57 8287 0 0,'-21'7'634'0'0,"-33"16"703"0"0,17-8 8236 0 0,56-26-8105 0 0,4 5-1439 0 0,0 0 1 0 0,1 1-1 0 0,-1 1 0 0 0,1 1 1 0 0,46 1-1 0 0,44-6-33 0 0,-77 2 27 0 0,59-17 0 0 0,-43 1-4271 0 0,-43 16 2714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1:28.0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 2 8287 0 0,'-4'-1'364'0'0,"-1"0"-1"0"0,1 1 0 0 0,0 0 1 0 0,-1 0-1 0 0,1 0 0 0 0,0 1 1 0 0,-1 0-1 0 0,1-1 0 0 0,-8 4 1 0 0,12-4-176 0 0,-1 0 0 0 0,1 0 0 0 0,0 0 0 0 0,-1 0 0 0 0,1 0 0 0 0,0 0 0 0 0,-1 1 0 0 0,1-1 0 0 0,0 0 0 0 0,-1 0 0 0 0,1 0 0 0 0,0 1 0 0 0,-1-1 0 0 0,1 0 0 0 0,0 0 0 0 0,-1 1 0 0 0,1-1 0 0 0,0 0 0 0 0,0 0 0 0 0,-1 1 0 0 0,1-1 0 0 0,0 0 0 0 0,0 1 0 0 0,0-1 0 0 0,0 0 0 0 0,-1 1 1 0 0,1-1-1 0 0,0 1 0 0 0,0-1 0 0 0,0 0 0 0 0,0 1 0 0 0,0-1 0 0 0,0 0 0 0 0,0 1 0 0 0,0-1 0 0 0,0 1 0 0 0,13 6 954 0 0,23-1-1763 0 0,32-8 621 0 0,-35 0 0 0 0,51 3 0 0 0,-70 1 4 0 0,-1-1 1 0 0,1 2-1 0 0,0 0 0 0 0,-1 0 0 0 0,23 10 0 0 0,-33-12 53 0 0,-1 0 0 0 0,1 0 0 0 0,-1 0 0 0 0,1 1 0 0 0,-1-1-1 0 0,0 1 1 0 0,0 0 0 0 0,1 0 0 0 0,-1-1 0 0 0,0 1 0 0 0,-1 1 0 0 0,1-1-1 0 0,0 0 1 0 0,0 0 0 0 0,-1 1 0 0 0,0-1 0 0 0,1 1 0 0 0,-1-1 0 0 0,0 1-1 0 0,0-1 1 0 0,0 1 0 0 0,-1 0 0 0 0,1 0 0 0 0,-1-1 0 0 0,1 1 0 0 0,-1 0-1 0 0,0 0 1 0 0,0 0 0 0 0,0-1 0 0 0,0 1 0 0 0,-1 0 0 0 0,1 0 0 0 0,-1-1-1 0 0,0 1 1 0 0,-1 3 0 0 0,-1 5-57 0 0,-2-1 0 0 0,1-1 0 0 0,-1 1 0 0 0,-1-1 0 0 0,1 0 0 0 0,-2 0 0 0 0,1 0 0 0 0,-1-1 0 0 0,0 0 0 0 0,-17 14 0 0 0,18-18-133 0 0,5-4-563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1:28.4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98 1 11975 0 0,'0'0'1083'0'0,"-16"19"-420"0"0,-2 6 1160 0 0,11-15-1192 0 0,-1 1-1 0 0,2 0 1 0 0,-1 0-1 0 0,1 1 1 0 0,-5 15-1 0 0,6-15-274 0 0,3-6-177 0 0,-1 0-1 0 0,1 0 1 0 0,0 0 0 0 0,1 0 0 0 0,0 0 0 0 0,0 0 0 0 0,0 0-1 0 0,0 0 1 0 0,1 9 0 0 0,3-7-179 0 0,-3-8 0 0 0,1 1 0 0 0,-1-1 0 0 0,1 1 0 0 0,-1 0 0 0 0,1-1 0 0 0,-1 1 0 0 0,1-1 0 0 0,-1 1 0 0 0,1-1 0 0 0,-1 1 0 0 0,1-1 0 0 0,0 0 0 0 0,-1 1 0 0 0,1-1 0 0 0,0 0 0 0 0,-1 1 0 0 0,1-1 0 0 0,0 0 0 0 0,0 0 0 0 0,-1 0 0 0 0,1 0 0 0 0,0 0 0 0 0,0 0 0 0 0,-1 0 0 0 0,1 0 0 0 0,0 0 0 0 0,0 0 0 0 0,-1 0 0 0 0,1 0 0 0 0,0 0 0 0 0,0-1 0 0 0,1 1 0 0 0,43-4 0 0 0,-19 1 0 0 0,33 0 0 0 0,-52 3 0 0 0,0 1 0 0 0,0-1 0 0 0,-1 1 0 0 0,1 1 0 0 0,0-1 0 0 0,-1 1 0 0 0,1 0 0 0 0,-1 1 0 0 0,12 5 0 0 0,-16-6 10 0 0,0-1 0 0 0,1 0 0 0 0,-1 1 0 0 0,0 0-1 0 0,0 0 1 0 0,0-1 0 0 0,-1 1 0 0 0,1 0 0 0 0,0 1 0 0 0,-1-1 0 0 0,1 0-1 0 0,-1 0 1 0 0,0 1 0 0 0,1-1 0 0 0,-1 1 0 0 0,0-1 0 0 0,-1 1-1 0 0,1-1 1 0 0,0 1 0 0 0,-1-1 0 0 0,0 1 0 0 0,1 0 0 0 0,-1-1 0 0 0,0 1-1 0 0,0 0 1 0 0,0-1 0 0 0,-1 1 0 0 0,1 0 0 0 0,-1-1 0 0 0,1 1 0 0 0,-1-1-1 0 0,0 1 1 0 0,0-1 0 0 0,-3 6 0 0 0,1-2 121 0 0,0 0 0 0 0,-1-1 0 0 0,0 1 0 0 0,0-1 0 0 0,-1 1 0 0 0,1-1 0 0 0,-1 0 0 0 0,0-1 0 0 0,0 1 0 0 0,-1-1 0 0 0,1 0 0 0 0,-11 5 0 0 0,-14 7-169 0 0,-7 3-430 0 0,12-11-6560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1:29.0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80 0 11975 0 0,'0'0'1200'0'0,"4"12"-165"0"0,33 63 2011 0 0,-18-40-1498 0 0,22 62-1 0 0,-35-83-1387 0 0,0 1 0 0 0,2-1 0 0 0,-1-1 0 0 0,2 1 0 0 0,0-1 0 0 0,19 22 0 0 0,-31-38-160 0 0,0 1 0 0 0,0 0 0 0 0,0 0 0 0 0,0 0 0 0 0,-1 0 0 0 0,1 1 0 0 0,-1-1 0 0 0,1 1 0 0 0,-1 0 0 0 0,0 0 0 0 0,1 0 0 0 0,-1 0 0 0 0,-6 0 0 0 0,3 1 0 0 0,0-1 0 0 0,1 1 0 0 0,-1 0 0 0 0,0 0 0 0 0,0 1 0 0 0,1 0 0 0 0,-1 0 0 0 0,-7 3 0 0 0,4 0 58 0 0,1 0 1 0 0,0 1-1 0 0,1-1 0 0 0,-1 2 0 0 0,1-1 0 0 0,0 1 0 0 0,0 1 1 0 0,1-1-1 0 0,0 1 0 0 0,0 1 0 0 0,1-1 0 0 0,-1 1 0 0 0,2 0 1 0 0,-1 0-1 0 0,-6 14 0 0 0,12-21-35 0 0,-1 0-1 0 0,0 1 1 0 0,1-1 0 0 0,-1 0 0 0 0,1 0 0 0 0,-1 0-1 0 0,1 1 1 0 0,-1-1 0 0 0,1 0 0 0 0,0 1 0 0 0,0-1-1 0 0,0 0 1 0 0,0 1 0 0 0,0-1 0 0 0,0 0 0 0 0,0 1-1 0 0,0-1 1 0 0,0 0 0 0 0,1 1 0 0 0,-1-1 0 0 0,0 0-1 0 0,1 0 1 0 0,-1 1 0 0 0,1-1 0 0 0,0 0 0 0 0,-1 0-1 0 0,1 0 1 0 0,0 0 0 0 0,0 0 0 0 0,0 0 0 0 0,0 0-1 0 0,-1 0 1 0 0,1 0 0 0 0,1 0 0 0 0,-1 0 0 0 0,0 0 0 0 0,0-1-1 0 0,0 1 1 0 0,0-1 0 0 0,0 1 0 0 0,1-1 0 0 0,-1 1-1 0 0,0-1 1 0 0,0 1 0 0 0,1-1 0 0 0,-1 0 0 0 0,0 0-1 0 0,3 0 1 0 0,6 0-5 0 0,-1-1-1 0 0,0-1 0 0 0,0 1 1 0 0,0-1-1 0 0,0-1 1 0 0,-1 0-1 0 0,1 0 1 0 0,-1-1-1 0 0,1 0 0 0 0,-1 0 1 0 0,0-1-1 0 0,12-10 1 0 0,8-8-1211 0 0,49-52 0 0 0,-61 58-236 0 0,24-25-593 0 0,-2-1-24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1:29.4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120 3 13823 0 0,'0'0'1571'0'0,"-17"-3"-198"0"0,13 5-1164 0 0,0 0 0 0 0,0 0-1 0 0,0 0 1 0 0,0 1-1 0 0,1 0 1 0 0,-1-1 0 0 0,1 1-1 0 0,-1 0 1 0 0,1 1 0 0 0,0-1-1 0 0,0 0 1 0 0,1 1-1 0 0,-1 0 1 0 0,-3 7 0 0 0,-4 7 1024 0 0,-12 35 0 0 0,21-52-1197 0 0,-2 9 250 0 0,-1 0 0 0 0,1 1-1 0 0,-2 16 1 0 0,5-24-288 0 0,-1 1 1 0 0,1 0-1 0 0,0 0 0 0 0,0-1 1 0 0,0 1-1 0 0,1 0 1 0 0,-1 0-1 0 0,1 0 0 0 0,0-1 1 0 0,0 1-1 0 0,0 0 0 0 0,1-1 1 0 0,2 6-1 0 0,-3-8 1 0 0,0 0 0 0 0,0 0 0 0 0,0 0 1 0 0,0 0-1 0 0,0 0 0 0 0,0 0 0 0 0,0-1 0 0 0,1 1 0 0 0,-1 0 0 0 0,0 0 0 0 0,1-1 1 0 0,-1 1-1 0 0,0-1 0 0 0,1 1 0 0 0,-1-1 0 0 0,1 0 0 0 0,-1 0 0 0 0,0 1 0 0 0,1-1 0 0 0,-1 0 1 0 0,1 0-1 0 0,-1 0 0 0 0,1-1 0 0 0,-1 1 0 0 0,1 0 0 0 0,1-1 0 0 0,39-13-1499 0 0,-36 11 731 0 0,11-4-4472 0 0,2-1-1641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1:29.7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223 24 10135 0 0,'10'33'948'0'0,"-9"-30"-833"0"0,-1 1 0 0 0,1 0 0 0 0,0 0-1 0 0,0-1 1 0 0,0 1 0 0 0,1 0 0 0 0,-1-1-1 0 0,1 1 1 0 0,0-1 0 0 0,0 0-1 0 0,0 0 1 0 0,0 0 0 0 0,1 0 0 0 0,-1 0-1 0 0,1 0 1 0 0,0 0 0 0 0,0-1 0 0 0,5 4-1 0 0,-2-4-98 0 0,0-8-16 0 0,-5 5 15 0 0,-1-1-1 0 0,1 1 1 0 0,0 0-1 0 0,-1 0 1 0 0,1 0 0 0 0,-1-1-1 0 0,0 1 1 0 0,1 0-1 0 0,-1-1 1 0 0,0 1-1 0 0,0 0 1 0 0,0-1-1 0 0,0 1 1 0 0,0 0-1 0 0,0-1 1 0 0,0 1 0 0 0,0-1-1 0 0,0 1 1 0 0,-1 0-1 0 0,1-1 1 0 0,-1-1-1 0 0,-1 0 57 0 0,1 1-1 0 0,-1-1 0 0 0,0 0 1 0 0,0 1-1 0 0,0 0 1 0 0,0-1-1 0 0,0 1 0 0 0,-1 0 1 0 0,-2-2-1 0 0,-3-2 101 0 0,-1 1 0 0 0,1 0-1 0 0,-1 0 1 0 0,0 1 0 0 0,-10-4-1 0 0,12 6 25 0 0,0 1-1 0 0,-1-1 0 0 0,1 1 1 0 0,0 0-1 0 0,-1 1 1 0 0,1 0-1 0 0,-1 0 0 0 0,1 1 1 0 0,-1 0-1 0 0,1 0 0 0 0,0 0 1 0 0,-1 1-1 0 0,-8 4 1 0 0,9-4 0 0 0,1 1 1 0 0,1-1-1 0 0,-1 2 1 0 0,0-1-1 0 0,1 0 1 0 0,-1 1 0 0 0,1 0-1 0 0,0 1 1 0 0,0-1-1 0 0,1 1 1 0 0,-1 0 0 0 0,1 0-1 0 0,0 0 1 0 0,1 0-1 0 0,-6 11 1 0 0,8-15-139 0 0,0 1 0 0 0,0-1 0 0 0,1 1 0 0 0,-1 0 0 0 0,1-1 0 0 0,-1 1 1 0 0,1 0-1 0 0,0-1 0 0 0,-1 1 0 0 0,1 0 0 0 0,0-1 0 0 0,0 1 0 0 0,0 0 0 0 0,1 0 0 0 0,-1-1 1 0 0,0 1-1 0 0,1 0 0 0 0,-1-1 0 0 0,1 1 0 0 0,-1 0 0 0 0,1-1 0 0 0,0 1 0 0 0,-1-1 0 0 0,1 1 1 0 0,0-1-1 0 0,0 1 0 0 0,0-1 0 0 0,1 0 0 0 0,-1 0 0 0 0,0 1 0 0 0,0-1 0 0 0,1 0 0 0 0,-1 0 1 0 0,0 0-1 0 0,1 0 0 0 0,-1 0 0 0 0,1-1 0 0 0,-1 1 0 0 0,1 0 0 0 0,0-1 0 0 0,1 1 0 0 0,3 1 124 0 0,0 0 0 0 0,0 0 0 0 0,1-1 0 0 0,-1 0 0 0 0,0-1 0 0 0,0 1 0 0 0,1-1 0 0 0,-1 0 0 0 0,0-1 0 0 0,8 0 0 0 0,-2-3-835 0 0,1 0 1 0 0,-1-1-1 0 0,0 0 0 0 0,0-1 1 0 0,-1 0-1 0 0,1-1 0 0 0,-1 0 0 0 0,-1-1 1 0 0,1 0-1 0 0,-2 0 0 0 0,1-2 1 0 0,-1 1-1 0 0,0-1 0 0 0,-1 0 0 0 0,0-1 1 0 0,11-19-1 0 0,-10 6-1905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1:30.1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57 10135 0 0,'0'0'491'0'0,"-1"15"74"0"0,0 12 1730 0 0,5 52 0 0 0,0-19 2779 0 0,-4-60-5025 0 0,1 0 0 0 0,-1 1 0 0 0,0-1 0 0 0,0 0 0 0 0,1 0 0 0 0,-1 0 0 0 0,0 0 0 0 0,0 0-1 0 0,1 1 1 0 0,-1-1 0 0 0,0 0 0 0 0,1 0 0 0 0,-1 0 0 0 0,0 0 0 0 0,1 0 0 0 0,-1 0 0 0 0,0 0 0 0 0,1 0 0 0 0,-1 0 0 0 0,0 0 0 0 0,1 0 0 0 0,-1 0-1 0 0,0 0 1 0 0,1 0 0 0 0,-1-1 0 0 0,0 1 0 0 0,0 0 0 0 0,1 0 0 0 0,-1 0 0 0 0,0 0 0 0 0,1-1 0 0 0,-1 1 0 0 0,0 0 0 0 0,0 0 0 0 0,1 0-1 0 0,-1-1 1 0 0,0 1 0 0 0,0 0 0 0 0,0 0 0 0 0,1-1 0 0 0,11-9 592 0 0,-6 2-635 0 0,-2 0 0 0 0,1-1 1 0 0,-1 0-1 0 0,0 0 0 0 0,3-11 0 0 0,5-13-427 0 0,15-39-2373 0 0,-14 33-4107 0 0,-6 21 1101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00:21.07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140 6 4607 0 0,'0'0'3968'0'0,"-10"-6"720"0"0,6 13-4685 0 0,0 0 0 0 0,0 0-1 0 0,1 0 1 0 0,0 1 0 0 0,0-1-1 0 0,-2 12 1 0 0,-8 53-3 0 0,3-14-3 0 0,-8 25 3 0 0,3 1 0 0 0,-3 90 0 0 0,18-138 0 0 0,0-17 0 0 0,0 0 0 0 0,-6 33 0 0 0,4-42 0 0 0,-3-1 0 0 0,0-1 0 0 0,0 0 0 0 0,1 1 0 0 0,1 0 0 0 0,3 0 0 0 0,0-8-42 0 0,0 0 0 0 0,0 0 1 0 0,0 0-1 0 0,1-1 0 0 0,-1 1 0 0 0,0 0 0 0 0,0 0 0 0 0,1 0 0 0 0,-1-1 0 0 0,0 1 0 0 0,1 0 0 0 0,-1 0 0 0 0,1-1 0 0 0,-1 1 0 0 0,1 0 0 0 0,-1-1 0 0 0,1 1 1 0 0,0 0-1 0 0,-1-1 0 0 0,1 1 0 0 0,0-1 0 0 0,-1 1 0 0 0,1-1 0 0 0,0 1 0 0 0,0-1 0 0 0,-1 0 0 0 0,2 1 0 0 0,0 0-168 0 0,-1-1-302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1:30.6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 15663 0 0,'0'0'1572'0'0,"6"-5"-1424"0"0,0 1-9 0 0,-5 4-10 0 0,0-1 1 0 0,0 1-1 0 0,0 0 1 0 0,-1 0-1 0 0,1 0 1 0 0,0-1-1 0 0,0 1 1 0 0,0 0-1 0 0,0 0 1 0 0,0 0-1 0 0,0 1 0 0 0,0-1 1 0 0,0 0-1 0 0,-1 0 1 0 0,1 0-1 0 0,0 1 1 0 0,0-1-1 0 0,0 0 1 0 0,0 1-1 0 0,-1-1 1 0 0,1 0-1 0 0,0 1 1 0 0,0-1-1 0 0,1 2 0 0 0,17 17 600 0 0,-15-15-769 0 0,21 22 731 0 0,-1 2-1 0 0,30 44 1 0 0,-1-3-691 0 0,-30-41 0 0 0,22 36 0 0 0,-87-82 0 0 0,35 15-11 0 0,0 1 0 0 0,-1 0 0 0 0,1 0 0 0 0,-1 1 0 0 0,1 0 0 0 0,-1 1 0 0 0,1-1 0 0 0,-1 1 0 0 0,0 1 0 0 0,1-1 0 0 0,-1 1 0 0 0,1 1 0 0 0,-8 1 0 0 0,10-1 108 0 0,0 0 0 0 0,0 0 0 0 0,1 0 0 0 0,-1 1 0 0 0,1-1 0 0 0,-1 1 0 0 0,1 0 0 0 0,0 0 0 0 0,0 1 0 0 0,0-1 0 0 0,1 1 0 0 0,-1 0 0 0 0,1 0 0 0 0,0 0 0 0 0,0 0 0 0 0,0 1 0 0 0,1-1 0 0 0,0 1 0 0 0,0 0 0 0 0,-2 5 0 0 0,3-7-75 0 0,-1 1 1 0 0,2 0 0 0 0,-1-1-1 0 0,0 1 1 0 0,1-1 0 0 0,-1 7-1 0 0,1-9-21 0 0,0 0-1 0 0,0 0 0 0 0,1 0 0 0 0,-1 0 1 0 0,0 0-1 0 0,0 0 0 0 0,1 0 0 0 0,-1 0 0 0 0,1 0 1 0 0,-1-1-1 0 0,0 1 0 0 0,1 0 0 0 0,0 0 0 0 0,-1 0 1 0 0,1 0-1 0 0,0-1 0 0 0,-1 1 0 0 0,1 0 1 0 0,0-1-1 0 0,0 1 0 0 0,-1 0 0 0 0,1-1 0 0 0,0 1 1 0 0,0-1-1 0 0,0 1 0 0 0,0-1 0 0 0,0 0 0 0 0,0 1 1 0 0,0-1-1 0 0,1 1 0 0 0,3-1 0 0 0,0 0 0 0 0,0 1 0 0 0,0-2 0 0 0,0 1 0 0 0,0 0 0 0 0,0-1 0 0 0,0 0 0 0 0,0 0 0 0 0,0-1 0 0 0,0 1 0 0 0,-1-1 0 0 0,8-4 0 0 0,3-1 0 0 0,-1-1 0 0 0,21-16 0 0 0,-23 15-1040 0 0,0-1 1 0 0,-1-1-1 0 0,18-20 1 0 0,-16 15-6811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1:31.0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82 17503 0 0,'0'0'399'0'0,"-10"5"2958"0"0,80-59-664 0 0,-63 49-2560 0 0,1 0-1 0 0,0 1 0 0 0,0 0 1 0 0,1 0-1 0 0,-1 1 0 0 0,18-4 1 0 0,-23 7-114 0 0,-1 0 1 0 0,0-1 0 0 0,0 1-1 0 0,0 0 1 0 0,1 1 0 0 0,-1-1-1 0 0,0 0 1 0 0,0 1 0 0 0,0-1-1 0 0,0 1 1 0 0,0 0 0 0 0,0 0-1 0 0,0-1 1 0 0,0 2 0 0 0,0-1-1 0 0,0 0 1 0 0,0 0 0 0 0,0 0-1 0 0,-1 1 1 0 0,1-1 0 0 0,0 1-1 0 0,-1-1 1 0 0,1 1 0 0 0,-1 0-1 0 0,0 0 1 0 0,0-1 0 0 0,0 1-1 0 0,0 0 1 0 0,0 0 0 0 0,0 0-1 0 0,0 0 1 0 0,0 0 0 0 0,-1 1-1 0 0,1 2 1 0 0,11 51 534 0 0,-11-45-388 0 0,1-1 0 0 0,0 1 0 0 0,0 0 0 0 0,1-1 0 0 0,1 0 0 0 0,0 0 0 0 0,0 0 0 0 0,8 12 0 0 0,6 2-2313 0 0,21 22-1 0 0,-33-38-6381 0 0</inkml:trace>
  <inkml:trace contextRef="#ctx0" brushRef="#br0" timeOffset="1">441 540 19351 0 0,'0'0'2120'0'0,"12"6"-2120"0"0,-5-8 432 0 0,0-1 1184 0 0,0-1-1616 0 0,1 0 0 0 0,-3-2-6256 0 0,1-1-1272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2:56.6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24 432 10135 0 0,'-6'-16'147'0'0,"3"7"4"0"0,-1 1 1 0 0,2-1 0 0 0,-1 0-1 0 0,1 0 1 0 0,-1-11-1 0 0,3 18-137 0 0,0 1 0 0 0,-1-1 0 0 0,1 0 0 0 0,0 0 0 0 0,0 0 0 0 0,0 0 0 0 0,1 1 0 0 0,-1-1 0 0 0,0 0 0 0 0,1 0 0 0 0,-1 0 0 0 0,1 1 0 0 0,0-1 0 0 0,-1 0 0 0 0,1 0 0 0 0,0 1-1 0 0,2-4 1 0 0,1 0 206 0 0,0-3-130 0 0,1 1 0 0 0,0-1 0 0 0,0 1 0 0 0,1 0 0 0 0,-1 1 0 0 0,2-1 0 0 0,-1 1 1 0 0,1 0-1 0 0,13-8 0 0 0,7-3 267 0 0,38-18 0 0 0,-60 32-355 0 0,89-38-2 0 0,-81 37 0 0 0,-1 0 0 0 0,1 1 0 0 0,1 0 0 0 0,-1 1 0 0 0,22-1 0 0 0,-33 3-18 0 0,0 0 0 0 0,0 0-1 0 0,0 0 1 0 0,0 0 0 0 0,0 0-1 0 0,0 1 1 0 0,0-1 0 0 0,0 1 0 0 0,0-1-1 0 0,0 1 1 0 0,0 0 0 0 0,0 0-1 0 0,0 0 1 0 0,0 0 0 0 0,0 0-1 0 0,3 3 1 0 0,-4-2-22 0 0,0-1-1 0 0,0 0 1 0 0,0 1 0 0 0,0-1 0 0 0,-1 1-1 0 0,1-1 1 0 0,0 1 0 0 0,-1-1 0 0 0,1 1-1 0 0,-1 0 1 0 0,0-1 0 0 0,1 1-1 0 0,-1 0 1 0 0,0-1 0 0 0,0 1 0 0 0,0 2-1 0 0,-1 1-49 0 0,0 0-1 0 0,0 0 1 0 0,0 0-1 0 0,0 0 1 0 0,-1 0-1 0 0,0 0 1 0 0,0 0-1 0 0,0-1 0 0 0,-1 1 1 0 0,-3 5-1 0 0,1-5 191 0 0,1 0 0 0 0,-1 0-1 0 0,-1 0 1 0 0,1 0-1 0 0,-1-1 1 0 0,1 0 0 0 0,-1 0-1 0 0,0-1 1 0 0,-10 5-1 0 0,2-3 150 0 0,-1 0 0 0 0,1 0 0 0 0,-20 2 0 0 0,-7 2-249 0 0,23-10 0 0 0,14-1 0 0 0,2 0 0 0 0,-7-4 0 0 0,-1-8 0 0 0,11 8 0 0 0,0 5 0 0 0,-1-2 0 0 0,0-1 0 0 0,1 0 0 0 0,0 0 0 0 0,0 0 0 0 0,0 1 0 0 0,0-1 0 0 0,0 0 0 0 0,1 1 0 0 0,-1-1 0 0 0,1 1 0 0 0,0-1 0 0 0,0 1 0 0 0,1 0 0 0 0,-1 0 0 0 0,1 0 0 0 0,-1 0 0 0 0,1 0 0 0 0,0 1 0 0 0,0-1 0 0 0,4-2 0 0 0,-5 4 0 0 0,0-1 0 0 0,0 1 0 0 0,0-1 0 0 0,0 1 0 0 0,1 0 0 0 0,-1-1 0 0 0,0 1 0 0 0,1 0 0 0 0,-1 1 0 0 0,1-1 0 0 0,-1 0 0 0 0,1 1 0 0 0,-1-1 0 0 0,1 1 0 0 0,0 0 0 0 0,-1 0 0 0 0,1 0 0 0 0,3 0 0 0 0,-2 1 0 0 0,0-1 0 0 0,0 1 0 0 0,-1-1 0 0 0,1 1 0 0 0,-1 0 0 0 0,0 0 0 0 0,1 0 0 0 0,-1 1 0 0 0,0-1 0 0 0,1 1 0 0 0,-1 0 0 0 0,0 0 0 0 0,0 0 0 0 0,-1 0 0 0 0,1 0 0 0 0,0 1 0 0 0,-1-1 0 0 0,1 1 0 0 0,-1 0 0 0 0,0-1 0 0 0,0 1 0 0 0,0 0 0 0 0,0 1 0 0 0,0-1 0 0 0,-1 0 0 0 0,2 4 0 0 0,1 1 0 0 0,4 5 0 0 0,-6-8 0 0 0,1 7 0 0 0,-2-1 0 0 0,-5-3 0 0 0,-6-8 0 0 0,7-1 41 0 0,0-1 0 0 0,-1 0 0 0 0,1 0 0 0 0,0 0 0 0 0,0 0 0 0 0,0 0 0 0 0,0-1 0 0 0,1 1 0 0 0,-1-1 0 0 0,1 0 0 0 0,-1 1 0 0 0,1-1 0 0 0,0 0 0 0 0,0-1 0 0 0,0 1 0 0 0,1 0 0 0 0,-1-1 0 0 0,1 1 0 0 0,-1 0-1 0 0,1-1 1 0 0,1 0 0 0 0,-1 1 0 0 0,0-1 0 0 0,0-7 0 0 0,0 1 73 0 0,1 0 0 0 0,0 1 0 0 0,0-1-1 0 0,1 0 1 0 0,0 0 0 0 0,1 0 0 0 0,0 1-1 0 0,4-12 1 0 0,3 0-114 0 0,-3 12 0 0 0,3 6 0 0 0,-2 10 0 0 0,-5-4 0 0 0,-1 1 0 0 0,0-1 0 0 0,0 1 0 0 0,0 0 0 0 0,0 0 0 0 0,-1 0 0 0 0,1-1 0 0 0,-1 1 0 0 0,0 0 0 0 0,0 0 0 0 0,0 0 0 0 0,-1-1 0 0 0,0 1 0 0 0,1 0 0 0 0,-1 0 0 0 0,0-1 0 0 0,-1 1 0 0 0,-2 6 0 0 0,-4 6 0 0 0,0 0 0 0 0,-16 23 0 0 0,16-30 0 0 0,2-4 0 0 0,-4 1 0 0 0,-4-3 0 0 0,3-2 0 0 0,11-1 0 0 0,0 1 0 0 0,0-1 0 0 0,0 0 0 0 0,-1 0 0 0 0,1 0 0 0 0,0 0 0 0 0,0 0 0 0 0,0 0 0 0 0,-1 0 0 0 0,1 0 0 0 0,0 0 0 0 0,0 0 0 0 0,0 0 0 0 0,0 0 0 0 0,-1 0 0 0 0,1 0 0 0 0,0 0 0 0 0,0 0 0 0 0,0 0 0 0 0,0 0 0 0 0,-1 0 0 0 0,1-1 0 0 0,0 1 0 0 0,0 0 0 0 0,0 0 0 0 0,0 0 0 0 0,-1 0 0 0 0,1 0 0 0 0,0 0 0 0 0,0 0 0 0 0,0-1 0 0 0,0 1 0 0 0,0 0 0 0 0,0 0 0 0 0,0 0 0 0 0,-1 0 0 0 0,1-1 0 0 0,0 1 0 0 0,0 0 0 0 0,0 0 0 0 0,0 0 0 0 0,0 0 0 0 0,0-1 0 0 0,0 1 0 0 0,0 0 0 0 0,0 0 0 0 0,0 0 0 0 0,0 0 0 0 0,0-1 0 0 0,0 1 0 0 0,0 0 0 0 0,0 0 0 0 0,0 0 0 0 0,0 0 0 0 0,0-1 0 0 0,0 1 0 0 0,0 0 0 0 0,1 0 0 0 0,-1 0 0 0 0,0 0 0 0 0,0-1 0 0 0,0 1 0 0 0,5-4 0 0 0,2 1 0 0 0,-1 0 0 0 0,1 0 0 0 0,1 0 0 0 0,-1 1 0 0 0,0 0 0 0 0,0 1 0 0 0,1 0 0 0 0,-1 0 0 0 0,1 0 0 0 0,-1 1 0 0 0,1 0 0 0 0,10 2 0 0 0,5-2 0 0 0,-21 0 0 0 0,-1 0 0 0 0,1 0 0 0 0,-1 0 0 0 0,0 0 0 0 0,1 0 0 0 0,-1 0 0 0 0,1 0 0 0 0,-1 0 0 0 0,1 0 0 0 0,-1 1 0 0 0,0-1 0 0 0,1 0 0 0 0,-1 1 0 0 0,0-1 0 0 0,1 1 0 0 0,-1 0 0 0 0,0-1 0 0 0,0 1 0 0 0,1 0 0 0 0,-1 0 0 0 0,0 0 0 0 0,0 0 0 0 0,0 0 0 0 0,1 2 0 0 0,6 5 0 0 0,-2-1 0 0 0,0 3 0 0 0,-3-1 0 0 0,-2 1 0 0 0,-3-1 0 0 0,-7-4 0 0 0,6-6-1 0 0,1 1 1 0 0,-1 0-1 0 0,1 0 0 0 0,-1-1 0 0 0,1 1 0 0 0,-1-1 1 0 0,1 0-1 0 0,0 0 0 0 0,-1 0 0 0 0,1 0 0 0 0,0 0 0 0 0,0-1 1 0 0,0 1-1 0 0,0 0 0 0 0,0-1 0 0 0,0 0 0 0 0,0 1 1 0 0,1-1-1 0 0,-1 0 0 0 0,0 0 0 0 0,-1-3 0 0 0,-4-4 24 0 0,1 0-1 0 0,0-1 1 0 0,-7-13-1 0 0,7 10 381 0 0,3 8-305 0 0,0-1 1 0 0,0 1-1 0 0,1-1 0 0 0,-1 0 1 0 0,2 0-1 0 0,-1 0 0 0 0,1 0 1 0 0,-1 0-1 0 0,2 0 0 0 0,-1 0 1 0 0,1 0-1 0 0,0 0 0 0 0,0 0 1 0 0,0 0-1 0 0,2-7 0 0 0,1 1-98 0 0,2 2 0 0 0,3 3 0 0 0,3 3 0 0 0,6 3 0 0 0,-12 4 0 0 0,-4-1 0 0 0,2-2 0 0 0,9 10 0 0 0,-11-9 0 0 0,0 0 0 0 0,0-1 0 0 0,-1 1 0 0 0,1 0 0 0 0,0 0 0 0 0,0 0 0 0 0,-1 0 0 0 0,1 0 0 0 0,-1 0 0 0 0,1 0 0 0 0,-1 0 0 0 0,1 1 0 0 0,-1-1 0 0 0,1 0 0 0 0,-1 0 0 0 0,0 0 0 0 0,0 0 0 0 0,0 1 0 0 0,1-1 0 0 0,-1 0 0 0 0,-1 3 0 0 0,1 0 0 0 0,1 7 0 0 0,-1-9 0 0 0,0 1 0 0 0,0-1 0 0 0,-1 0 0 0 0,1 1 0 0 0,-1-1 0 0 0,0 1 0 0 0,1-1 0 0 0,-1 0 0 0 0,0 1 0 0 0,0-1 0 0 0,0 0 0 0 0,-1 0 0 0 0,1 0 0 0 0,-1 0 0 0 0,1 0 0 0 0,-1 0 0 0 0,-2 2 0 0 0,-4 5 0 0 0,6-5 0 0 0,-1 0 0 0 0,0-1 0 0 0,0 1 0 0 0,0-1 0 0 0,0 0 0 0 0,-1 0 0 0 0,1 0 0 0 0,-1 0 0 0 0,0-1 0 0 0,0 0 0 0 0,0 0 0 0 0,0 0 0 0 0,0 0 0 0 0,0 0 0 0 0,-1-1 0 0 0,-5 2 0 0 0,4-2 0 0 0,0 0 0 0 0,0-1 0 0 0,-1 0 0 0 0,1 0 0 0 0,-11-2 0 0 0,7-2 0 0 0,2-3 0 0 0,8 6 0 0 0,-1 1 0 0 0,0-1 0 0 0,0 1 0 0 0,1-1 0 0 0,-1 1 0 0 0,1-1 0 0 0,-1 1 0 0 0,0-1 0 0 0,1 0 0 0 0,-1 1 0 0 0,1-1 0 0 0,0 0 0 0 0,-1 1 0 0 0,1-1 0 0 0,0 0 0 0 0,-1 0 0 0 0,1 0 0 0 0,0 1 0 0 0,0-1 0 0 0,-1 0 0 0 0,1 0 0 0 0,0 0 0 0 0,0 0 0 0 0,0-1 0 0 0,1 0 0 0 0,-2 0 0 0 0,1 1 0 0 0,0 0 0 0 0,-1-1 0 0 0,1 1 0 0 0,0-1 0 0 0,0 1 0 0 0,0 0 0 0 0,0-1 0 0 0,0 1 0 0 0,1 0 0 0 0,-1-1 0 0 0,0 1 0 0 0,1 0 0 0 0,-1-1 0 0 0,1 1 0 0 0,-1 0 0 0 0,1-1 0 0 0,-1 1 0 0 0,1 0 0 0 0,1-1 0 0 0,1-3 0 0 0,0 0 8 0 0,-1 0-1 0 0,2 1 0 0 0,-1-1 0 0 0,0 1 1 0 0,1 0-1 0 0,0 0 0 0 0,-1 0 0 0 0,2 1 1 0 0,-1-1-1 0 0,0 1 0 0 0,1 0 1 0 0,-1 0-1 0 0,1 1 0 0 0,0-1 0 0 0,0 1 1 0 0,0 0-1 0 0,0 0 0 0 0,1 1 1 0 0,-1-1-1 0 0,0 1 0 0 0,9 0 0 0 0,-7 0-123 0 0,0 0-1 0 0,0 1 0 0 0,-1 0 0 0 0,1 1 0 0 0,0 0 0 0 0,0 0 0 0 0,0 0 0 0 0,-1 1 1 0 0,1-1-1 0 0,-1 2 0 0 0,1-1 0 0 0,-1 1 0 0 0,0 0 0 0 0,0 0 0 0 0,0 1 0 0 0,10 7 1 0 0,-14-9 112 0 0,0 0 0 0 0,-1 0 0 0 0,1 0 0 0 0,0 0 0 0 0,-1 0 0 0 0,1 1 0 0 0,-1-1 0 0 0,0 0 1 0 0,0 1-1 0 0,0-1 0 0 0,0 1 0 0 0,0-1 0 0 0,-1 1 0 0 0,1 0 0 0 0,-1-1 0 0 0,1 1 0 0 0,-1 0 0 0 0,0-1 1 0 0,0 1-1 0 0,0 0 0 0 0,-1-1 0 0 0,1 1 0 0 0,-1-1 0 0 0,1 1 0 0 0,-2 2 0 0 0,1-2 121 0 0,-1 1-1 0 0,0-1 1 0 0,0 0-1 0 0,0-1 0 0 0,0 1 1 0 0,0 0-1 0 0,-1-1 1 0 0,1 1-1 0 0,-1-1 1 0 0,0 0-1 0 0,1 0 0 0 0,-1 0 1 0 0,0 0-1 0 0,0 0 1 0 0,-1 0-1 0 0,-2 0 1 0 0,-5 3-130 0 0,1-1 0 0 0,-1-1 0 0 0,-18 4 0 0 0,23-7 13 0 0,0 0 0 0 0,-1 0 0 0 0,1 0 0 0 0,0-1 0 0 0,0 1 0 0 0,0-2 0 0 0,-9-2 0 0 0,-1 1 0 0 0,6-1 0 0 0,8 3 0 0 0,1 0 0 0 0,-1 0 0 0 0,1 0 0 0 0,-1-1 0 0 0,1 1 0 0 0,-1-1 0 0 0,1 1 0 0 0,0-1 0 0 0,0 1 0 0 0,-1-1 0 0 0,1 0 0 0 0,1 0 0 0 0,-1 1 0 0 0,-1-5 0 0 0,-1-8 0 0 0,2 12 0 0 0,1 1 0 0 0,0 0 0 0 0,-1-1 0 0 0,1 1 0 0 0,0-1 0 0 0,0 1 0 0 0,0 0 0 0 0,0-1 0 0 0,0 1 0 0 0,0-1 0 0 0,1 1 0 0 0,-1 0 0 0 0,0-1 0 0 0,1 1 0 0 0,-1 0 0 0 0,1-1 0 0 0,0 1 0 0 0,-1 0 0 0 0,1 0 0 0 0,0-1 0 0 0,1 0 0 0 0,1-3 0 0 0,-1 1 0 0 0,1 0 0 0 0,0-1 0 0 0,0 1 0 0 0,0 0 0 0 0,1 0 0 0 0,0 1 0 0 0,-1-1 0 0 0,1 1 0 0 0,0 0 0 0 0,0 0 0 0 0,1 0 0 0 0,-1 0 0 0 0,1 1 0 0 0,-1 0 0 0 0,1 0 0 0 0,0 0 0 0 0,0 0 0 0 0,0 1 0 0 0,0 0 0 0 0,0 0 0 0 0,0 0 0 0 0,0 1 0 0 0,9 0 0 0 0,-9 0 0 0 0,-1 0 0 0 0,1 0 0 0 0,-1 1 0 0 0,0 0 0 0 0,0 0 0 0 0,1 0 0 0 0,-1 0 0 0 0,0 1 0 0 0,0-1 0 0 0,0 1 0 0 0,0 0 0 0 0,-1 1 0 0 0,1-1 0 0 0,0 0 0 0 0,-1 1 0 0 0,0 0 0 0 0,1 0 0 0 0,-1 0 0 0 0,0 0 0 0 0,-1 1 0 0 0,1-1 0 0 0,-1 1 0 0 0,1-1 0 0 0,-1 1 0 0 0,0 0 0 0 0,0 0 0 0 0,-1 0 0 0 0,3 6 0 0 0,-2 0 0 0 0,-1-9 0 0 0,-1 0 0 0 0,1 1 0 0 0,-1-1 0 0 0,0 0 0 0 0,0 1 0 0 0,1-1 0 0 0,-1 0 0 0 0,0 0 0 0 0,0 1 0 0 0,0-1 0 0 0,-1 0 0 0 0,1 1 0 0 0,0-1 0 0 0,0 0 0 0 0,-1 0 0 0 0,0 3 0 0 0,-1 6 0 0 0,0-6 0 0 0,0-1 0 0 0,1 1 0 0 0,-1-1 0 0 0,0 1 0 0 0,-1-1 0 0 0,-3 4 0 0 0,-2 0 0 0 0,5-5 0 0 0,1 1 0 0 0,-1-1 0 0 0,0 0 0 0 0,0-1 0 0 0,0 1 0 0 0,0-1 0 0 0,0 1 0 0 0,0-1 0 0 0,-1 0 0 0 0,1 0 0 0 0,0 0 0 0 0,0 0 0 0 0,-1-1 0 0 0,-5 1 0 0 0,-1-1 0 0 0,-4-2 0 0 0,13 2 0 0 0,1 0 0 0 0,-1 0 0 0 0,0 0 0 0 0,1 0 0 0 0,-1 0 0 0 0,1 0 0 0 0,-1 0 0 0 0,0 0 0 0 0,1-1 0 0 0,-1 1 0 0 0,1 0 0 0 0,-1 0 0 0 0,1-1 0 0 0,-1 1 0 0 0,1 0 0 0 0,-1-1 0 0 0,1 1 0 0 0,-1 0 0 0 0,1-1 0 0 0,-1 0 0 0 0,-6-5 0 0 0,2 0 0 0 0,0 1 0 0 0,0-1 0 0 0,1 1 0 0 0,-4-9 0 0 0,6 10 0 0 0,1-1 0 0 0,0 1 0 0 0,0-1 0 0 0,0 1 0 0 0,0-1 0 0 0,1 1 0 0 0,0-1 0 0 0,0 1 0 0 0,0-1 0 0 0,1 1 0 0 0,-1-1 0 0 0,1 1 0 0 0,0-1 0 0 0,0 1 0 0 0,1-1 0 0 0,-1 1 0 0 0,1 0 0 0 0,0 0 0 0 0,0 0 0 0 0,1 0 0 0 0,3-5 0 0 0,2 1 0 0 0,1 2 0 0 0,-7 5 0 0 0,0 1 0 0 0,0 0 0 0 0,-1 0 0 0 0,1-1 0 0 0,0 1 0 0 0,0 0 0 0 0,0 0 0 0 0,-1 1 0 0 0,1-1 0 0 0,0 0 0 0 0,0 1 0 0 0,-1-1 0 0 0,1 1 0 0 0,0-1 0 0 0,0 1 0 0 0,-1 0 0 0 0,1 0 0 0 0,-1-1 0 0 0,1 1 0 0 0,-1 0 0 0 0,1 1 0 0 0,-1-1 0 0 0,0 0 0 0 0,1 0 0 0 0,-1 1 0 0 0,0-1 0 0 0,1 2 0 0 0,-2-3 0 0 0,3 4 0 0 0,-1 0 0 0 0,1-1 0 0 0,-1 1 0 0 0,0 0 0 0 0,-1 0 0 0 0,1 1 0 0 0,-1-1 0 0 0,0 0 0 0 0,0 0 0 0 0,0 1 0 0 0,0-1 0 0 0,-1 0 0 0 0,0 1 0 0 0,0-1 0 0 0,0 1 0 0 0,0-1 0 0 0,-1 1 0 0 0,1-1 0 0 0,-1 0 0 0 0,0 1 0 0 0,-1-1 0 0 0,1 0 0 0 0,-1 0 0 0 0,0 0 0 0 0,0 0 0 0 0,0 0 0 0 0,0 0 0 0 0,-1-1 0 0 0,1 1 0 0 0,-1-1 0 0 0,0 1 0 0 0,0-1 0 0 0,-1 0 0 0 0,-5 4 0 0 0,2-3 158 0 0,-1 0-1 0 0,1 0 1 0 0,-1-1-1 0 0,1 0 1 0 0,-1-1-1 0 0,0 0 1 0 0,0 0 0 0 0,0 0-1 0 0,0-1 1 0 0,-1 0-1 0 0,1-1 1 0 0,-10-1-1 0 0,15 1-157 0 0,1 0 0 0 0,-1 0 0 0 0,1-1 0 0 0,-1 1 0 0 0,1-1 0 0 0,-1 0 0 0 0,1 0 0 0 0,-1 0 0 0 0,-2-2 0 0 0,0 0 0 0 0,-5-3 0 0 0,5-4 0 0 0,2-23 0 0 0,3 28 0 0 0,-1 5 0 0 0,1-1 0 0 0,0 1 0 0 0,0-1 0 0 0,0 1 0 0 0,0-1 0 0 0,0 1 0 0 0,0-1 0 0 0,0 0 0 0 0,0 1 0 0 0,0-1 0 0 0,0 1 0 0 0,0-1 0 0 0,0 1 0 0 0,0-1 0 0 0,0 0 0 0 0,0 1 0 0 0,0-1 0 0 0,1 1 0 0 0,-1-1 0 0 0,0 1 0 0 0,0-1 0 0 0,1 1 0 0 0,-1-1 0 0 0,0 1 0 0 0,1-1 0 0 0,0 0 0 0 0,8-9 0 0 0,-8 8 0 0 0,1 0 0 0 0,-1 0 0 0 0,1 1 0 0 0,-1-1 0 0 0,1 1 0 0 0,0-1 0 0 0,-1 1 0 0 0,1 0 0 0 0,0-1 0 0 0,0 1 0 0 0,0 0 0 0 0,0 0 0 0 0,0 0 0 0 0,0 1 0 0 0,0-1 0 0 0,0 0 0 0 0,1 1 0 0 0,3-1 0 0 0,-1 1 0 0 0,-1 0 0 0 0,1 1 0 0 0,0-1 0 0 0,-1 1 0 0 0,1 0 0 0 0,5 2 0 0 0,1 1 0 0 0,-1-2 0 0 0,0 1 0 0 0,0 1 0 0 0,0 0 0 0 0,-1 0 0 0 0,11 8 0 0 0,-18-12 0 0 0,-1 1 0 0 0,1 0 0 0 0,-1 0 0 0 0,1 0 0 0 0,-1 0 0 0 0,1 0 0 0 0,-1 0 0 0 0,0 0 0 0 0,1 0 0 0 0,-1 0 0 0 0,0 1 0 0 0,0-1 0 0 0,1 2 0 0 0,7 11 0 0 0,-8-13 0 0 0,0 0 0 0 0,0 0 0 0 0,-1 0 0 0 0,1 0 0 0 0,0 0 0 0 0,-1 0 0 0 0,1 0 0 0 0,-1 0 0 0 0,1 0 0 0 0,-1 0 0 0 0,1 1 0 0 0,-1-1 0 0 0,0 0 0 0 0,1 0 0 0 0,-1 0 0 0 0,0 1 0 0 0,0-1 0 0 0,0 0 0 0 0,0 0 0 0 0,0 0 0 0 0,0 1 0 0 0,-1 0 0 0 0,0 2 0 0 0,0 7 0 0 0,-4-2 0 0 0,-2-1 0 0 0,7-7 0 0 0,-1 0 0 0 0,0 0 0 0 0,1 0 0 0 0,-1-1 0 0 0,0 1 0 0 0,0 0 0 0 0,0 0 0 0 0,1 0 0 0 0,-1-1 0 0 0,0 1 0 0 0,0-1 0 0 0,0 1 0 0 0,0 0 0 0 0,0-1 0 0 0,0 0 0 0 0,0 1 0 0 0,0-1 0 0 0,0 1 0 0 0,-1-1 0 0 0,1 0 0 0 0,0 0 0 0 0,0 0 0 0 0,0 0 0 0 0,0 0 0 0 0,0 0 0 0 0,0 0 0 0 0,-1 0 0 0 0,0-1 0 0 0,-10 0 0 0 0,1 0 0 0 0,8-1 0 0 0,0 1 0 0 0,0-1 0 0 0,0 1 0 0 0,0-1 0 0 0,0 0 0 0 0,1 0 0 0 0,-1 0 0 0 0,0-1 0 0 0,1 1 0 0 0,-1 0 0 0 0,1-1 0 0 0,0 0 0 0 0,0 0 0 0 0,0 1 0 0 0,0-1 0 0 0,1 0 0 0 0,-1-1 0 0 0,1 1 0 0 0,0 0 0 0 0,0 0 0 0 0,-1-6 0 0 0,0 3 0 0 0,-1-2 0 0 0,1 0 0 0 0,0 0 0 0 0,1 0 0 0 0,0-1 0 0 0,0 1 0 0 0,1 0 0 0 0,0-1 0 0 0,0 1 0 0 0,1 0 0 0 0,0-1 0 0 0,1 1 0 0 0,0 0 0 0 0,0 0 0 0 0,4-8 0 0 0,-1 4 0 0 0,2 5 0 0 0,-6 6 0 0 0,0 0 0 0 0,0 0 0 0 0,1 0 0 0 0,-1 0 0 0 0,0 0 0 0 0,0 1 0 0 0,1-1 0 0 0,-1 1 0 0 0,1-1 0 0 0,-1 1 0 0 0,1-1 0 0 0,-1 1 0 0 0,1 0 0 0 0,-1-1 0 0 0,1 1 0 0 0,-1 0 0 0 0,1 0 0 0 0,-1 0 0 0 0,1 0 0 0 0,-1 1 0 0 0,1-1 0 0 0,-1 0 0 0 0,3 1 0 0 0,1 1 0 0 0,7-1 0 0 0,-8-1 0 0 0,0 1 0 0 0,0-1 0 0 0,0 1 0 0 0,0 0 0 0 0,7 3 0 0 0,-3-1 0 0 0,-1 2 0 0 0,1-1 0 0 0,-1 1 0 0 0,8 8 0 0 0,-8-6 0 0 0,3 7 0 0 0,-10-11 0 0 0,2 7 0 0 0,-5-2 0 0 0,3-7 0 0 0,0 0 0 0 0,-1 0 0 0 0,1 0 0 0 0,0-1 0 0 0,-1 1 0 0 0,1 0 0 0 0,0 0 0 0 0,-1-1 0 0 0,1 1 0 0 0,-1 0 0 0 0,0-1 0 0 0,1 1 0 0 0,-1 0 0 0 0,1-1 0 0 0,-1 1 0 0 0,0-1 0 0 0,0 1 0 0 0,0 0 0 0 0,-2 0 0 0 0,1 0 0 0 0,0 0 0 0 0,-1 0 0 0 0,1 0 0 0 0,0 0 0 0 0,-1-1 0 0 0,1 1 0 0 0,-1-1 0 0 0,1 1 0 0 0,-1-1 0 0 0,1 0 0 0 0,-1 0 0 0 0,1 0 0 0 0,-1 0 0 0 0,1 0 0 0 0,-1-1 0 0 0,-4-1 0 0 0,2 2 0 0 0,1-1 0 0 0,-1 0 0 0 0,0 0 0 0 0,1-1 0 0 0,-1 0 0 0 0,1 1 0 0 0,-1-1 0 0 0,1-1 0 0 0,0 1 0 0 0,0-1 0 0 0,0 0 0 0 0,0 0 0 0 0,0 0 0 0 0,0 0 0 0 0,-5-7 0 0 0,2 0 0 0 0,0 0 0 0 0,1 0 0 0 0,0-1 0 0 0,-6-13 0 0 0,10 19 0 0 0,0 1 0 0 0,0 0 0 0 0,0 1 0 0 0,1-1 0 0 0,-1 1 0 0 0,1-1 0 0 0,0 1 0 0 0,0-1 0 0 0,0 0 0 0 0,1 0 0 0 0,0 1 0 0 0,-1-1 0 0 0,1 0 0 0 0,0 0 0 0 0,1 0 0 0 0,-1 1 0 0 0,2-6 0 0 0,0 0 0 0 0,3 0 0 0 0,-4 8 0 0 0,-1 0 0 0 0,1 0 0 0 0,-1 0 0 0 0,1 1 0 0 0,0-1 0 0 0,-1 0 0 0 0,1 0 0 0 0,0 1 0 0 0,0-1 0 0 0,-1 0 0 0 0,1 1 0 0 0,0-1 0 0 0,0 1 0 0 0,0-1 0 0 0,0 1 0 0 0,0-1 0 0 0,0 1 0 0 0,0 0 0 0 0,0 0 0 0 0,0-1 0 0 0,0 1 0 0 0,0 0 0 0 0,0 0 0 0 0,0 0 0 0 0,0 0 0 0 0,0 0 0 0 0,0 0 0 0 0,0 0 0 0 0,0 0 0 0 0,2 1 0 0 0,-1 0 0 0 0,3-1 0 0 0,0 1 0 0 0,-1 0 0 0 0,1 1 0 0 0,-1-1 0 0 0,1 1 0 0 0,-1 0 0 0 0,1 0 0 0 0,-1 0 0 0 0,6 5 0 0 0,35 28 0 0 0,-37-28 0 0 0,0-1 0 0 0,0 1 0 0 0,0 0 0 0 0,0 1 0 0 0,-1-1 0 0 0,0 1 0 0 0,-1 1 0 0 0,0-1 0 0 0,0 1 0 0 0,-1 0 0 0 0,0 1 0 0 0,-1-1 0 0 0,0 1 0 0 0,0 0 0 0 0,4 18 0 0 0,-9-23 0 0 0,1-1 0 0 0,-1 0 0 0 0,0 0 0 0 0,-1 0 0 0 0,1 1 0 0 0,-1-1 0 0 0,0 0 0 0 0,-2 4 0 0 0,-2 1 0 0 0,-1 4 0 0 0,7-12 0 0 0,-1 0 0 0 0,1-1 0 0 0,-1 1 0 0 0,1 0 0 0 0,-1-1 0 0 0,0 1 0 0 0,1 0 0 0 0,-1-1 0 0 0,0 1 0 0 0,1-1 0 0 0,-1 1 0 0 0,0-1 0 0 0,0 1 0 0 0,1-1 0 0 0,-1 1 0 0 0,0-1 0 0 0,0 0 0 0 0,0 0 0 0 0,1 1 0 0 0,-1-1 0 0 0,-2 0 0 0 0,3 0 0 0 0,-2 2 0 0 0,1-1 0 0 0,0-1 0 0 0,1 1 0 0 0,-1-1 0 0 0,0 1 0 0 0,0-1 0 0 0,0 1 0 0 0,0-1 0 0 0,0 0 0 0 0,0 0 0 0 0,0 1 0 0 0,0-1 0 0 0,0 0 0 0 0,0 0 0 0 0,0 0 0 0 0,0 0 0 0 0,0 0 0 0 0,0 0 0 0 0,-1 0 0 0 0,-1 0 0 0 0,0 0 0 0 0,1 0 0 0 0,0-1 0 0 0,0 1 0 0 0,-1 0 0 0 0,1-1 0 0 0,0 1 0 0 0,0-1 0 0 0,0 0 0 0 0,0 0 0 0 0,0 0 0 0 0,0 0 0 0 0,0 0 0 0 0,-3-2 0 0 0,1 1 0 0 0,0 0 0 0 0,0 0 0 0 0,1 0 0 0 0,-1-1 0 0 0,0 1 0 0 0,1-1 0 0 0,0 0 0 0 0,-1 0 0 0 0,1 0 0 0 0,0 0 0 0 0,1 0 0 0 0,-1-1 0 0 0,1 0 0 0 0,-1 1 0 0 0,1-1 0 0 0,0 0 0 0 0,0 0 0 0 0,1 0 0 0 0,-1 0 0 0 0,0-6 0 0 0,-1 2 0 0 0,0 3 0 0 0,1 0 0 0 0,0 0 0 0 0,1 0 0 0 0,-1 0 0 0 0,1-1 0 0 0,0 1 0 0 0,0 0 0 0 0,1-1 0 0 0,-1 1 0 0 0,1-1 0 0 0,0 1 0 0 0,1-1 0 0 0,-1 1 0 0 0,1 0 0 0 0,0-1 0 0 0,3-5 0 0 0,-4 9 0 0 0,1 0 0 0 0,0 0 0 0 0,0-1 0 0 0,0 1 0 0 0,0 0 0 0 0,1 0 0 0 0,-1 0 0 0 0,0 0 0 0 0,1 0 0 0 0,0 0 0 0 0,-1 1 0 0 0,1-1 0 0 0,0 0 0 0 0,0 1 0 0 0,0 0 0 0 0,0-1 0 0 0,0 1 0 0 0,0 0 0 0 0,0 0 0 0 0,0 0 0 0 0,1 0 0 0 0,-1 0 0 0 0,0 1 0 0 0,1-1 0 0 0,3 0 0 0 0,3 2 0 0 0,-1-1 0 0 0,1 2 0 0 0,10 2 0 0 0,-13-1-48 0 0,0-1 0 0 0,-1 1 0 0 0,0 0 0 0 0,1 1 0 0 0,-1-1 0 0 0,0 1 0 0 0,-1 0-1 0 0,1 0 1 0 0,-1 0 0 0 0,7 8 0 0 0,-6-4-104 0 0,1 1 1 0 0,-1-1-1 0 0,0 1 1 0 0,-1 0-1 0 0,0 0 0 0 0,6 19 1 0 0,-7-7 1725 0 0,-6-14-1558 0 0,-6-1-16 0 0,6-5 0 0 0,0 0 0 0 0,0 0 0 0 0,-1 0 0 0 0,1-1 0 0 0,-1 1 0 0 0,1-1 0 0 0,0 0 0 0 0,-1 0 0 0 0,1 0 0 0 0,-1 0 0 0 0,1 0 0 0 0,-5-2 0 0 0,8 2 0 0 0,-11-1 0 0 0,1-2 0 0 0,-3-8 0 0 0,10 10 0 0 0,2 0 0 0 0,0 0 0 0 0,0 1 0 0 0,0-1 0 0 0,0 0 0 0 0,0 1 0 0 0,0-1 0 0 0,0 0 0 0 0,0 0 0 0 0,1 0 0 0 0,-1 0 0 0 0,0 0 0 0 0,1 0 0 0 0,-1 0 0 0 0,0 0 0 0 0,0-2 0 0 0,-1 0 4 0 0,1 1-1 0 0,-1-1 0 0 0,1 0 1 0 0,0 1-1 0 0,0-1 0 0 0,0 0 1 0 0,0 1-1 0 0,0-1 0 0 0,0 0 1 0 0,1 0-1 0 0,0 0 0 0 0,-1 0 1 0 0,1 0-1 0 0,0 0 0 0 0,0 0 0 0 0,1 0 1 0 0,-1 1-1 0 0,1-1 0 0 0,-1 0 1 0 0,1 0-1 0 0,0 0 0 0 0,2-4 1 0 0,2-2-136 0 0,0 0 1 0 0,0 1 0 0 0,1-1-1 0 0,14-14 1 0 0,-7 9-673 0 0,-12 12 362 0 0,1 1 292 0 0,6-3 134 0 0,2 2 16 0 0,0 4 0 0 0,-9-2 0 0 0,0 1 0 0 0,-1-1 0 0 0,1 0 0 0 0,0 0 0 0 0,-1 0 0 0 0,1 1 0 0 0,0-1 0 0 0,-1 0 0 0 0,1 1 0 0 0,-1-1 0 0 0,1 0 0 0 0,-1 1 0 0 0,1-1 0 0 0,-1 1 0 0 0,1-1 0 0 0,-1 1 0 0 0,1-1 0 0 0,-1 1 0 0 0,1-1 0 0 0,-1 1 0 0 0,0-1 0 0 0,1 1 0 0 0,-1 0 0 0 0,0-1 0 0 0,1 1 0 0 0,-1 0 0 0 0,0-1 0 0 0,0 1 0 0 0,0 0 0 0 0,0 0 0 0 0,0 1 0 0 0,2 3 0 0 0,-1 0 0 0 0,-1 0 0 0 0,1 1 0 0 0,-1-1 0 0 0,0 8 0 0 0,2 25 0 0 0,-2-37-15 0 0,0 1 0 0 0,0-1-1 0 0,0 0 1 0 0,1 0-1 0 0,-1 0 1 0 0,1 1 0 0 0,-1-1-1 0 0,1 0 1 0 0,-1 0 0 0 0,1 0-1 0 0,0 0 1 0 0,-1 0-1 0 0,1 0 1 0 0,0 0 0 0 0,0 0-1 0 0,0-1 1 0 0,2 3 0 0 0,-1-2-873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2:59.1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128 157 11975 0 0,'-2'-2'547'0'0,"0"1"-363"0"0,-10-17 360 0 0,12 17-509 0 0,-1 0 0 0 0,0 0 0 0 0,0 0 0 0 0,1 0 0 0 0,-1-1-1 0 0,1 1 1 0 0,-1 0 0 0 0,1 0 0 0 0,-1-1 0 0 0,1 1 0 0 0,0 0 0 0 0,-1-1 0 0 0,1 1 0 0 0,0-1 0 0 0,0 1 0 0 0,0 0-1 0 0,0-1 1 0 0,1 1 0 0 0,-1 0 0 0 0,1-3 0 0 0,0 1 192 0 0,-1-1-178 0 0,0 1 0 0 0,1 0 0 0 0,0-1 0 0 0,0 1-1 0 0,0 0 1 0 0,0 0 0 0 0,0 0 0 0 0,1 0 0 0 0,-1 0 0 0 0,1 0 0 0 0,0 0 0 0 0,0 0 0 0 0,3-2 0 0 0,29-29 383 0 0,-32 32-432 0 0,1-1 0 0 0,0 1 0 0 0,-1 0 0 0 0,1 0 0 0 0,0 0 0 0 0,0 1 0 0 0,0-1 0 0 0,1 1 0 0 0,-1-1 0 0 0,0 1 0 0 0,0 0 0 0 0,1 0 0 0 0,-1 1 0 0 0,1-1 0 0 0,-1 1 0 0 0,0 0 0 0 0,1-1 0 0 0,-1 1 0 0 0,1 1 0 0 0,-1-1 0 0 0,1 1 0 0 0,-1-1 0 0 0,0 1 0 0 0,5 1 0 0 0,-4 0 0 0 0,-1 0 0 0 0,1 0 0 0 0,-1 0 0 0 0,0 0 0 0 0,0 1 0 0 0,0-1 0 0 0,0 1 0 0 0,0 0 0 0 0,-1-1 0 0 0,1 1 0 0 0,-1 0 0 0 0,1 1 0 0 0,-1-1 0 0 0,0 0 0 0 0,-1 1 0 0 0,1-1 0 0 0,0 1 0 0 0,-1 0 0 0 0,0-1 0 0 0,0 1 0 0 0,0 0 0 0 0,0 0 0 0 0,-1 0 0 0 0,0 0 0 0 0,1 0 0 0 0,-2 4 0 0 0,1 4 0 0 0,0 0 0 0 0,-1 0 0 0 0,-1 1 0 0 0,0-1 0 0 0,-1 0 0 0 0,0-1 0 0 0,-5 14 0 0 0,4-17 10 0 0,0-1-1 0 0,-1 1 1 0 0,0-1 0 0 0,0 0-1 0 0,0 0 1 0 0,-1 0-1 0 0,0-1 1 0 0,0 0-1 0 0,-1 0 1 0 0,-11 8 0 0 0,4-5 57 0 0,0 0 1 0 0,-1 0-1 0 0,0-2 0 0 0,-26 10 1 0 0,34-14 194 0 0,5-2-208 0 0,-1 0 0 0 0,1 0-1 0 0,-1 0 1 0 0,1 0 0 0 0,-1 0 0 0 0,0-1-1 0 0,0 1 1 0 0,1-1 0 0 0,-1 0-1 0 0,0 0 1 0 0,0 0 0 0 0,1 0 0 0 0,-1 0-1 0 0,0-1 1 0 0,1 1 0 0 0,-1-1 0 0 0,0 0-1 0 0,1 1 1 0 0,-1-1 0 0 0,1-1-1 0 0,-1 1 1 0 0,1 0 0 0 0,-1 0 0 0 0,-3-4-1 0 0,-7-4-53 0 0,6 2 0 0 0,1-5 0 0 0,5 8 56 0 0,0 1-1 0 0,-1 0 0 0 0,1-1 1 0 0,1 1-1 0 0,-1-1 0 0 0,0 0 1 0 0,1-5-1 0 0,0 7 433 0 0,13-19 195 0 0,-9 17-809 0 0,0 1-1 0 0,0 0 1 0 0,0 0 0 0 0,1 0 0 0 0,-1 0 0 0 0,1 1 0 0 0,0 0 0 0 0,0 0 0 0 0,0 0 0 0 0,0 0 0 0 0,0 1 0 0 0,8-2 0 0 0,8 0 167 0 0,36-2-1 0 0,-50 5-40 0 0,12-1 0 0 0,32 4 0 0 0,-46-3 0 0 0,0 1 0 0 0,-1 0 0 0 0,1 0 0 0 0,-1 0 0 0 0,0 0 0 0 0,1 1 0 0 0,-1 0 0 0 0,0 0 0 0 0,0 0 0 0 0,0 0 0 0 0,0 1 0 0 0,6 5 0 0 0,-4-1 0 0 0,-5-6 0 0 0,0 0 0 0 0,-1-1 0 0 0,1 1 0 0 0,-1 0 0 0 0,1-1 0 0 0,-1 1 0 0 0,1 0 0 0 0,-1-1 0 0 0,0 1 0 0 0,1 0 0 0 0,-1 0 0 0 0,0 0 0 0 0,0-1 0 0 0,1 1 0 0 0,-1 0 0 0 0,0 0 0 0 0,0 0 0 0 0,0 0 0 0 0,0 0 0 0 0,0-1 0 0 0,0 1 0 0 0,0 1 0 0 0,-1 1 0 0 0,1-2 0 0 0,0 0 0 0 0,0 0 0 0 0,0 1 0 0 0,0-1 0 0 0,0 0 0 0 0,0 1 0 0 0,0-1 0 0 0,0 0 0 0 0,-1 0 0 0 0,1 1 0 0 0,0-1 0 0 0,-1 0 0 0 0,1 0 0 0 0,-1 1 0 0 0,0-1 0 0 0,1 0 0 0 0,-1 0 0 0 0,0 0 0 0 0,0 0 0 0 0,1 0 0 0 0,-1 0 0 0 0,-2 1 0 0 0,0 1 0 0 0,-1 2 65 0 0,0-1 1 0 0,0-1-1 0 0,0 1 0 0 0,0-1 0 0 0,0 1 0 0 0,-1-1 0 0 0,0 0 0 0 0,0-1 0 0 0,0 1 1 0 0,0-1-1 0 0,-7 2 0 0 0,1 0 177 0 0,-1-1 0 0 0,0 0 0 0 0,1-1 0 0 0,-17 1 0 0 0,22-3-242 0 0,0 0 0 0 0,0-1 0 0 0,0 0 0 0 0,0 0 0 0 0,0 0 0 0 0,0-1 0 0 0,1 0 0 0 0,-1 0 0 0 0,0 0 0 0 0,1-1 0 0 0,-1 0 0 0 0,1 0 0 0 0,0 0 0 0 0,0-1 0 0 0,0 1 0 0 0,1-1 0 0 0,-1 0 0 0 0,1-1 0 0 0,-5-5 0 0 0,6 6 0 0 0,0 1 0 0 0,1-1 0 0 0,-1 0 0 0 0,1 0 0 0 0,0 0 0 0 0,0-1 0 0 0,0 1 0 0 0,0 0 0 0 0,1-1 0 0 0,0 0 0 0 0,0 1 0 0 0,0-1 0 0 0,0 1 0 0 0,1-1 0 0 0,0 0 0 0 0,0 1 0 0 0,0-1 0 0 0,0 0 0 0 0,1 0 0 0 0,0 1 0 0 0,0-1 0 0 0,0 1 0 0 0,0-1 0 0 0,1 1 0 0 0,2-6 0 0 0,-2 6 0 0 0,0 1 0 0 0,0 0 0 0 0,0 0 0 0 0,0 0 0 0 0,1 1 0 0 0,-1-1 0 0 0,1 0 0 0 0,0 1 0 0 0,0 0 0 0 0,0-1 0 0 0,0 1 0 0 0,0 0 0 0 0,0 1 0 0 0,0-1 0 0 0,1 0 0 0 0,-1 1 0 0 0,1 0 0 0 0,-1 0 0 0 0,1 0 0 0 0,-1 0 0 0 0,1 1 0 0 0,5-1 0 0 0,-6 0 0 0 0,6 1 0 0 0,0-1 0 0 0,0 1 0 0 0,0 0 0 0 0,0 1 0 0 0,0 0 0 0 0,0 0 0 0 0,0 1 0 0 0,0 1 0 0 0,-1-1 0 0 0,1 1 0 0 0,8 5 0 0 0,-10-5 0 0 0,0 0 0 0 0,0 1 0 0 0,-1 0 0 0 0,0 0 0 0 0,0 0 0 0 0,0 1 0 0 0,0 0 0 0 0,-1 0 0 0 0,0 1 0 0 0,0 0 0 0 0,0-1 0 0 0,-1 2 0 0 0,7 11 0 0 0,-10-18 0 0 0,-1 1 0 0 0,1 0 0 0 0,-1-1 0 0 0,1 1 0 0 0,-1 0 0 0 0,0-1 0 0 0,1 1 0 0 0,-1 0 0 0 0,0 0 0 0 0,1-1 0 0 0,-1 1 0 0 0,0 0 0 0 0,0 0 0 0 0,0 0 0 0 0,0-1 0 0 0,0 1 0 0 0,0 0 0 0 0,0 0 0 0 0,0 0 0 0 0,0-1 0 0 0,0 1 0 0 0,-1 1 0 0 0,0 1 0 0 0,1-1 0 0 0,0-1 0 0 0,0 1 0 0 0,0-1 0 0 0,-1 1 0 0 0,1-1 0 0 0,-1 1 0 0 0,1-1 0 0 0,-1 1 0 0 0,1-1 0 0 0,-1 1 0 0 0,0-1 0 0 0,0 1 0 0 0,0-1 0 0 0,0 0 0 0 0,0 0 0 0 0,0 1 0 0 0,0-1 0 0 0,0 0 0 0 0,0 0 0 0 0,-1 0 0 0 0,1 0 0 0 0,0 0 0 0 0,-1-1 0 0 0,1 1 0 0 0,-2 0 0 0 0,-2 2 0 0 0,-3 3 0 0 0,5-4 0 0 0,-1 0 0 0 0,1 0 0 0 0,-1 0 0 0 0,1 0 0 0 0,-1 0 0 0 0,0-1 0 0 0,0 1 0 0 0,0-1 0 0 0,0 0 0 0 0,0 0 0 0 0,0-1 0 0 0,0 1 0 0 0,0-1 0 0 0,0 0 0 0 0,-6 0 0 0 0,-3-1 0 0 0,-5-3 0 0 0,14-1 0 0 0,3 3 0 0 0,-7-7 0 0 0,3-4 0 0 0,5 7 0 0 0,-1 0 0 0 0,1 0 0 0 0,0 0 0 0 0,1 0 0 0 0,-1 0 0 0 0,1 1 0 0 0,0-1 0 0 0,1 0 0 0 0,0 0 0 0 0,0 1 0 0 0,0-1 0 0 0,0 1 0 0 0,1-1 0 0 0,0 1 0 0 0,0 0 0 0 0,0 0 0 0 0,1 0 0 0 0,6-6 0 0 0,-7 7 0 0 0,0 1 0 0 0,1 0 0 0 0,0 0 0 0 0,-1 0 0 0 0,1 0 0 0 0,0 1 0 0 0,0-1 0 0 0,1 1 0 0 0,-1 0 0 0 0,0 0 0 0 0,1 1 0 0 0,-1-1 0 0 0,1 1 0 0 0,0 0 0 0 0,-1 0 0 0 0,1 1 0 0 0,0-1 0 0 0,0 1 0 0 0,-1 0 0 0 0,1 0 0 0 0,0 1 0 0 0,0-1 0 0 0,5 2 0 0 0,5 2 0 0 0,-9-2 0 0 0,0-1 0 0 0,0 2 0 0 0,0-1 0 0 0,0 1 0 0 0,-1-1 0 0 0,1 2 0 0 0,-1-1 0 0 0,10 8 0 0 0,-8-4 0 0 0,-6 2 0 0 0,-2-6 0 0 0,-1-1 0 0 0,1 1 0 0 0,-1 0 0 0 0,1-1 0 0 0,-1 0 0 0 0,0 1 0 0 0,0-1 0 0 0,0 0 0 0 0,0 0 0 0 0,0 0 0 0 0,0 0 0 0 0,-1-1 0 0 0,1 1 0 0 0,-1-1 0 0 0,-4 3 0 0 0,-47 18 0 0 0,38-16 0 0 0,7-3 0 0 0,-6 3 0 0 0,0-1 0 0 0,0-1 0 0 0,-20 4 0 0 0,23-8 0 0 0,2-6 0 0 0,8 5 0 0 0,-2-3 0 0 0,2-14 0 0 0,2 13 0 0 0,0 1 0 0 0,0-1 0 0 0,1 1 0 0 0,-1-1 0 0 0,1 1 0 0 0,0 0 0 0 0,1 0 0 0 0,-1-1 0 0 0,1 1 0 0 0,0 0 0 0 0,0 0 0 0 0,0 0 0 0 0,0 0 0 0 0,4-4 0 0 0,-2 3 0 0 0,1 0 0 0 0,0 0 0 0 0,0 0 0 0 0,0 0 0 0 0,1 1 0 0 0,-1 0 0 0 0,1 0 0 0 0,0 1 0 0 0,0 0 0 0 0,10-4 0 0 0,-5 4 0 0 0,1 3 0 0 0,0 2 0 0 0,0 2 0 0 0,-2 0 0 0 0,-5 3 0 0 0,-9 3 0 0 0,2-8 0 0 0,0 1 0 0 0,-1-1 0 0 0,1 1 0 0 0,-1-1 0 0 0,0 1 0 0 0,1-1 0 0 0,-1 0 0 0 0,0 0 0 0 0,0-1 0 0 0,-1 1 0 0 0,1 0 0 0 0,-4 0 0 0 0,-29 5 0 0 0,22-5 0 0 0,8-3 0 0 0,-10-4 0 0 0,11 4 0 0 0,3 1 0 0 0,0-1 0 0 0,0 0 0 0 0,0 1 0 0 0,0-1 0 0 0,0 0 0 0 0,1 0 0 0 0,-1 0 0 0 0,0 0 0 0 0,0-1 0 0 0,1 1 0 0 0,-1 0 0 0 0,-2-4 0 0 0,-4-2 0 0 0,7 6 0 0 0,0 0 0 0 0,0 0 0 0 0,0 0 0 0 0,0 0 0 0 0,0 0 0 0 0,0 0 0 0 0,0 0 0 0 0,0-1 0 0 0,0 1 0 0 0,1 0 0 0 0,-1 0 0 0 0,0-1 0 0 0,1 1 0 0 0,-1 0 0 0 0,1-1 0 0 0,0 1 0 0 0,-1-1 0 0 0,1 1 0 0 0,0-3 0 0 0,0-1 0 0 0,0-6 0 0 0,6 3 0 0 0,-5 6 0 0 0,0 1 0 0 0,0 0 0 0 0,0 0 0 0 0,1 0 0 0 0,-1 0 0 0 0,0 0 0 0 0,1 0 0 0 0,-1 1 0 0 0,1-1 0 0 0,-1 0 0 0 0,1 1 0 0 0,-1-1 0 0 0,1 1 0 0 0,-1-1 0 0 0,1 1 0 0 0,0 0 0 0 0,-1-1 0 0 0,1 1 0 0 0,-1 0 0 0 0,1 0 0 0 0,0 1 0 0 0,-1-1 0 0 0,3 0 0 0 0,0 1 0 0 0,5 0 0 0 0,0 1 0 0 0,-1 0 0 0 0,1 1 0 0 0,-1 0 0 0 0,0 0 0 0 0,0 1 0 0 0,0-1 0 0 0,0 2 0 0 0,11 7 0 0 0,-17-10 0 0 0,0-1 0 0 0,0 1 0 0 0,0 0 0 0 0,-1 0 0 0 0,1-1 0 0 0,0 1 0 0 0,-1 0 0 0 0,1 1 0 0 0,-1-1 0 0 0,0 0 0 0 0,0 0 0 0 0,0 0 0 0 0,0 1 0 0 0,0-1 0 0 0,0 1 0 0 0,0-1 0 0 0,-1 0 0 0 0,1 1 0 0 0,-1 2 0 0 0,0-2 0 0 0,1-1 0 0 0,-1 0 0 0 0,0 0 0 0 0,1 0 0 0 0,-1 0 0 0 0,0 1 0 0 0,-1-1 0 0 0,1 0 0 0 0,0 0 0 0 0,-1 0 0 0 0,1 0 0 0 0,-1 0 0 0 0,1 0 0 0 0,-1 0 0 0 0,0 0 0 0 0,0 0 0 0 0,0-1 0 0 0,0 1 0 0 0,0 0 0 0 0,-2 2 0 0 0,-1 1 0 0 0,-2 2 0 0 0,0 0 0 0 0,0 0 0 0 0,-1-1 0 0 0,0 1 0 0 0,0-1 0 0 0,0-1 0 0 0,-1 1 0 0 0,0-2 0 0 0,0 1 0 0 0,-1-1 0 0 0,1 0 0 0 0,-1 0 0 0 0,0-1 0 0 0,0-1 0 0 0,0 1 0 0 0,0-1 0 0 0,0-1 0 0 0,-1 0 0 0 0,1 0 0 0 0,-17-1 0 0 0,15-2 0 0 0,-1-1 0 0 0,11 2 0 0 0,0 1 0 0 0,0 0 0 0 0,0-1 0 0 0,0 1 0 0 0,0 0 0 0 0,1-1 0 0 0,-1 1 0 0 0,0-1 0 0 0,0 1 0 0 0,0-1 0 0 0,0 0 0 0 0,1 1 0 0 0,-1-1 0 0 0,0 0 0 0 0,1 1 0 0 0,-1-1 0 0 0,0 0 0 0 0,1 0 0 0 0,-1 0 0 0 0,1 0 0 0 0,-1 0 0 0 0,1 0 0 0 0,-2-3 0 0 0,-5-7 0 0 0,6 9 0 0 0,0 1 0 0 0,1-1 0 0 0,-1 1 0 0 0,0-1 0 0 0,0 0 0 0 0,1 1 0 0 0,-1-1 0 0 0,1 0 0 0 0,-1 1 0 0 0,1-1 0 0 0,0 0 0 0 0,0 0 0 0 0,0 1 0 0 0,0-1 0 0 0,0 0 0 0 0,0 0 0 0 0,0 1 0 0 0,0-1 0 0 0,1-2 0 0 0,1-2 0 0 0,0 0 0 0 0,0-1 0 0 0,1 1 0 0 0,-1 0 0 0 0,1-1 0 0 0,1 1 0 0 0,-1 1 0 0 0,1-1 0 0 0,0 0 0 0 0,1 1 0 0 0,-1 0 0 0 0,1 0 0 0 0,0 0 0 0 0,0 1 0 0 0,0-1 0 0 0,1 1 0 0 0,0 1 0 0 0,0-1 0 0 0,0 1 0 0 0,0 0 0 0 0,0 0 0 0 0,0 1 0 0 0,8-3 0 0 0,-11 5 0 0 0,-1 0 0 0 0,0 0 0 0 0,1 0 0 0 0,-1 0 0 0 0,1 0 0 0 0,-1 1 0 0 0,0-1 0 0 0,1 0 0 0 0,-1 1 0 0 0,0 0 0 0 0,1 0 0 0 0,-1 0 0 0 0,0 0 0 0 0,0 0 0 0 0,0 0 0 0 0,0 0 0 0 0,0 1 0 0 0,0-1 0 0 0,0 1 0 0 0,0-1 0 0 0,3 5 0 0 0,-3-3 0 0 0,1 0 0 0 0,-1 1 0 0 0,0-1 0 0 0,0 1 0 0 0,0-1 0 0 0,-1 1 0 0 0,1 0 0 0 0,-1 0 0 0 0,0-1 0 0 0,0 1 0 0 0,0 0 0 0 0,-1 0 0 0 0,1 7 0 0 0,-1 1 0 0 0,0 0 0 0 0,-1 0 0 0 0,-3 14 0 0 0,4-24 0 0 0,-1 4 0 0 0,0 0 0 0 0,-1 1 0 0 0,0-1 0 0 0,-3 8 0 0 0,4-12 0 0 0,0 0 0 0 0,0 0 0 0 0,-1 0 0 0 0,1 0 0 0 0,0 0 0 0 0,-1-1 0 0 0,1 1 0 0 0,-1-1 0 0 0,1 1 0 0 0,-1-1 0 0 0,0 1 0 0 0,1-1 0 0 0,-1 0 0 0 0,0 0 0 0 0,0 0 0 0 0,0 0 0 0 0,0 0 0 0 0,0 0 0 0 0,-3 0 0 0 0,4-1 0 0 0,-6 2 0 0 0,0 0 0 0 0,-1-1 0 0 0,1 0 0 0 0,-9 0 0 0 0,-6-7 0 0 0,19 5 0 0 0,-1 0 0 0 0,1-1 0 0 0,1 1 0 0 0,-1 0 0 0 0,0-1 0 0 0,0 0 0 0 0,0 0 0 0 0,1 0 0 0 0,-1 0 0 0 0,1 0 0 0 0,0-1 0 0 0,-1 1 0 0 0,1-1 0 0 0,0 1 0 0 0,1-1 0 0 0,-1 0 0 0 0,0 1 0 0 0,1-1 0 0 0,-2-4 0 0 0,2 2 0 0 0,0 0 0 0 0,0 0 0 0 0,0 0 0 0 0,1 0 0 0 0,-1 0 0 0 0,1 0 0 0 0,1 0 0 0 0,0-8 0 0 0,0 7 0 0 0,1 0 0 0 0,-1 1 0 0 0,1-1 0 0 0,1 0 0 0 0,-1 1 0 0 0,1 0 0 0 0,0 0 0 0 0,0-1 0 0 0,0 2 0 0 0,1-1 0 0 0,-1 0 0 0 0,1 1 0 0 0,1-1 0 0 0,-1 1 0 0 0,0 0 0 0 0,1 1 0 0 0,0-1 0 0 0,0 1 0 0 0,0 0 0 0 0,0 0 0 0 0,1 1 0 0 0,-1-1 0 0 0,1 1 0 0 0,9-2 0 0 0,-8 2 0 0 0,1 1 0 0 0,-1 0 0 0 0,1 0 0 0 0,-1 1 0 0 0,1 0 0 0 0,-1 0 0 0 0,15 3 0 0 0,-12-1 0 0 0,1 3 0 0 0,-1 2 0 0 0,-2 1 0 0 0,-4 2 0 0 0,-3 1 0 0 0,-5 1 0 0 0,1-7 0 0 0,0 0 0 0 0,0-1 0 0 0,0 1 0 0 0,-1-1 0 0 0,1 0 0 0 0,-1 1 0 0 0,0-2 0 0 0,0 1 0 0 0,-8 5 0 0 0,2-3 0 0 0,1-2 0 0 0,-1 0 0 0 0,0 0 0 0 0,0 0 0 0 0,-17 2 0 0 0,15-3 0 0 0,-1-3 0 0 0,1-3 0 0 0,3-3 0 0 0,3-3 0 0 0,6-2 0 0 0,0 7 0 0 0,1 0 0 0 0,0 1 0 0 0,0-1 0 0 0,1 0 0 0 0,-1 1 0 0 0,1-1 0 0 0,-1 1 0 0 0,1-1 0 0 0,0 1 0 0 0,1 0 0 0 0,-1 0 0 0 0,0 0 0 0 0,1 0 0 0 0,0 0 0 0 0,0 1 0 0 0,-1-1 0 0 0,2 1 0 0 0,-1 0 0 0 0,0-1 0 0 0,0 1 0 0 0,1 1 0 0 0,3-2 0 0 0,-3 1 0 0 0,-1 0 0 0 0,1 1 0 0 0,0 0 0 0 0,1 0 0 0 0,-1 0 0 0 0,0 0 0 0 0,0 1 0 0 0,0-1 0 0 0,0 1 0 0 0,1 0 0 0 0,-1 1 0 0 0,0-1 0 0 0,0 1 0 0 0,0-1 0 0 0,0 1 0 0 0,0 0 0 0 0,0 1 0 0 0,0-1 0 0 0,0 1 0 0 0,4 2 0 0 0,0 0 0 0 0,-6-2 0 0 0,0-1 0 0 0,0 0 0 0 0,1 1 0 0 0,-1 0 0 0 0,0-1 0 0 0,0 1 0 0 0,0 0 0 0 0,-1 0 0 0 0,1 0 0 0 0,0 0 0 0 0,-1 0 0 0 0,0 1 0 0 0,1-1 0 0 0,-1 0 0 0 0,0 1 0 0 0,0-1 0 0 0,1 4 0 0 0,1 0 0 0 0,-2-4 0 0 0,0 0 0 0 0,0 0 0 0 0,0 0 0 0 0,0 0 0 0 0,0 0 0 0 0,-1 0 0 0 0,1 0 0 0 0,-1 0 0 0 0,1 0 0 0 0,-1 3 0 0 0,-1 5 0 0 0,2-10 0 0 0,-1 1 0 0 0,0 0 0 0 0,0-1 0 0 0,-1 1 0 0 0,1-1 0 0 0,0 1 0 0 0,0 0 0 0 0,0-1 0 0 0,0 1 0 0 0,0-1 0 0 0,-1 1 0 0 0,1-1 0 0 0,0 1 0 0 0,-1-1 0 0 0,1 1 0 0 0,0-1 0 0 0,-1 1 0 0 0,1-1 0 0 0,0 1 0 0 0,-1-1 0 0 0,1 1 0 0 0,-1-1 0 0 0,1 0 0 0 0,-1 1 0 0 0,1-1 0 0 0,-1 0 0 0 0,1 1 0 0 0,-1-1 0 0 0,1 0 0 0 0,-1 0 0 0 0,0 1 0 0 0,1-1 0 0 0,-1 0 0 0 0,0 0 0 0 0,0 0 0 0 0,-10 3 0 0 0,-1-4 0 0 0,2-4 0 0 0,8 4-6 0 0,-1 0-1 0 0,1-1 0 0 0,0 1 0 0 0,0-1 1 0 0,0 1-1 0 0,0-1 0 0 0,0 0 1 0 0,0 0-1 0 0,0 0 0 0 0,1 0 1 0 0,-1-1-1 0 0,1 1 0 0 0,0 0 1 0 0,-1-1-1 0 0,1 1 0 0 0,-1-3 1 0 0,-1-2-742 0 0,2 3-3735 0 0,-2-6-1565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3:15.0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142 48 11975 0 0,'-20'4'902'0'0,"6"-1"-628"0"0,0-1 1 0 0,0 0 0 0 0,-17 0-1 0 0,25-2 326 0 0,1 0 0 0 0,-1-1 0 0 0,0 0 0 0 0,1 0 0 0 0,-1 0 0 0 0,-7-4 0 0 0,12 5 287 0 0,1-3-866 0 0,0 1 0 0 0,0 0 0 0 0,0-1 1 0 0,0 1-1 0 0,1-1 0 0 0,-1 1 0 0 0,1 0 0 0 0,0 0 1 0 0,0-1-1 0 0,0 1 0 0 0,0 0 0 0 0,0 0 0 0 0,0 0 1 0 0,0 0-1 0 0,1 0 0 0 0,1-2 0 0 0,-1 2-19 0 0,-1 1 1 0 0,1 0-1 0 0,-1 0 0 0 0,1 0 0 0 0,-1 0 1 0 0,1 1-1 0 0,0-1 0 0 0,-1 0 0 0 0,1 1 1 0 0,0-1-1 0 0,0 1 0 0 0,0-1 0 0 0,-1 1 1 0 0,1 0-1 0 0,0 0 0 0 0,0 0 0 0 0,0 0 1 0 0,0 0-1 0 0,0 0 0 0 0,-1 1 0 0 0,1-1 1 0 0,2 1-1 0 0,3 1 201 0 0,0 1-1 0 0,-1 0 1 0 0,1 0 0 0 0,-1 0-1 0 0,0 0 1 0 0,0 1 0 0 0,0 0-1 0 0,0 1 1 0 0,7 7 0 0 0,6 7-260 0 0,20 27 0 0 0,-14-15 141 0 0,3-1-84 0 0,1-2 0 0 0,52 40 0 0 0,72 38 0 0 0,-142-98 0 0 0,20 9-706 0 0,-11-8-2790 0 0,-19-9 1962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3:15.4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157 0 11975 0 0,'2'7'93'0'0,"0"-1"-1"0"0,0 1 0 0 0,1-1 0 0 0,0 0 1 0 0,0 0-1 0 0,1 0 0 0 0,-1 0 0 0 0,1 0 1 0 0,0-1-1 0 0,8 8 0 0 0,6 4 726 0 0,32 24 0 0 0,7 6-117 0 0,-54-44-650 0 0,-1-1-1 0 0,1 1 1 0 0,-1-1-1 0 0,0 1 1 0 0,0 0-1 0 0,0 0 1 0 0,0 0-1 0 0,0 0 1 0 0,-1 0 0 0 0,0 1-1 0 0,1-1 1 0 0,-1 0-1 0 0,0 1 1 0 0,0-1-1 0 0,-1 1 1 0 0,1-1-1 0 0,-1 1 1 0 0,0 5-1 0 0,0-5 113 0 0,-1 0-1 0 0,0 1 1 0 0,-1-1-1 0 0,1 0 1 0 0,-1 1-1 0 0,0-1 0 0 0,0 0 1 0 0,0 0-1 0 0,0-1 1 0 0,-1 1-1 0 0,1 0 1 0 0,-6 5-1 0 0,-4 2 222 0 0,0 0 0 0 0,0-1 0 0 0,0-1 0 0 0,-1 0 0 0 0,-1-1 0 0 0,0 0 0 0 0,-16 7 0 0 0,-78 22 1324 0 0,17-6-1368 0 0,85-29-677 0 0,23-15-4825 0 0,-5 3 3641 0 0,9-2-1035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3:16.0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5 245 11975 0 0,'0'0'576'0'0,"-5"-36"3002"0"0,8 17-301 0 0,-2 18-3212 0 0,0 0 1 0 0,0 1 0 0 0,0-1-1 0 0,0 0 1 0 0,0 1-1 0 0,0-1 1 0 0,0 1 0 0 0,0-1-1 0 0,1 1 1 0 0,-1-1-1 0 0,0 1 1 0 0,0 0 0 0 0,0 0-1 0 0,1-1 1 0 0,-1 1-1 0 0,0 0 1 0 0,0 0 0 0 0,1 0-1 0 0,-1 1 1 0 0,2-1-1 0 0,1 1 36 0 0,0 0 0 0 0,0 0 0 0 0,0 1 0 0 0,0-1 0 0 0,8 5 0 0 0,2 3-73 0 0,-1 0-1 0 0,16 14 0 0 0,-11-6-40 0 0,0 0 0 0 0,-2 1 0 0 0,0 0 0 0 0,24 38 0 0 0,39 88 357 0 0,-37-65 1409 0 0,-42-78-1753 0 0,0-1 1 0 0,0 1-1 0 0,0-1 0 0 0,0 1 0 0 0,0-1 1 0 0,0 0-1 0 0,0 1 0 0 0,1-1 0 0 0,-1 1 1 0 0,0-1-1 0 0,0 0 0 0 0,0 1 1 0 0,1-1-1 0 0,-1 1 0 0 0,0-1 0 0 0,1 0 1 0 0,-1 0-1 0 0,0 1 0 0 0,1-1 0 0 0,-1 0 1 0 0,0 1-1 0 0,1-1 0 0 0,-1 0 0 0 0,0 0 1 0 0,1 0-1 0 0,-1 1 0 0 0,1-1 0 0 0,-1 0 1 0 0,1 0-1 0 0,-1 0 0 0 0,0 0 1 0 0,1 0-1 0 0,-1 0 0 0 0,1 0 0 0 0,-1 0 1 0 0,1 0-1 0 0,-1 0 0 0 0,1 0 0 0 0,-1 0 1 0 0,0 0-1 0 0,1 0 0 0 0,-1-1 0 0 0,1 1 1 0 0,-1 0-1 0 0,0 0 0 0 0,1 0 0 0 0,-1-1 1 0 0,1 1-1 0 0,-1 0 0 0 0,0 0 0 0 0,1-1 1 0 0,-1 1-1 0 0,0 0 0 0 0,1-1 1 0 0,-1 1-1 0 0,0 0 0 0 0,0-1 0 0 0,1 1 1 0 0,-1 0-1 0 0,0-1 0 0 0,0 1 0 0 0,0-1 1 0 0,0 1-1 0 0,1-1 0 0 0,-1 1 0 0 0,0-1 1 0 0,9-29-3 0 0,-8 29 2 0 0,4-33 523 0 0,-1 0 1 0 0,-1-60-1 0 0,-1 21-45 0 0,1 10-692 0 0,-2 17-346 0 0,2 0-1 0 0,15-75 0 0 0,-11 102 382 0 0,-6 18-297 0 0,0-1 1 0 0,-1 0-1 0 0,1 1 0 0 0,0-1 0 0 0,1 1 1 0 0,-1-1-1 0 0,0 1 0 0 0,0 0 0 0 0,1-1 0 0 0,-1 1 1 0 0,0 0-1 0 0,1 0 0 0 0,0 0 0 0 0,-1 0 1 0 0,1 0-1 0 0,-1 0 0 0 0,1 1 0 0 0,3-2 1 0 0,-2 1-2083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3:16.6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20 446 10135 0 0,'-6'19'1079'0'0,"-3"22"-184"0"0,5 1 8363 0 0,4-64-7722 0 0,16-112-920 0 0,-13 74-616 0 0,2 0 0 0 0,3 0 0 0 0,25-92 0 0 0,-31 146 0 0 0,0 0 0 0 0,0 0 0 0 0,1 0 0 0 0,0 1 0 0 0,0-1 0 0 0,7-8 0 0 0,-9 13 0 0 0,-1 0 0 0 0,1 0 0 0 0,0 0 0 0 0,0 0 0 0 0,0 1 0 0 0,0-1 0 0 0,0 0 0 0 0,0 1 0 0 0,0-1 0 0 0,0 1 0 0 0,0-1 0 0 0,0 1 0 0 0,0-1 0 0 0,0 1 0 0 0,0 0 0 0 0,1 0 0 0 0,1-1 0 0 0,-2 1 0 0 0,1 1 0 0 0,-1-1 0 0 0,1 0 0 0 0,-1 1 0 0 0,1 0 0 0 0,-1-1 0 0 0,0 1 0 0 0,1 0 0 0 0,-1-1 0 0 0,0 1 0 0 0,0 0 0 0 0,0 0 0 0 0,1 0 0 0 0,-1 0 0 0 0,0 0 0 0 0,0 0 0 0 0,0 0 0 0 0,0 2 0 0 0,9 11 0 0 0,-2 0 0 0 0,0 1 0 0 0,0 0 0 0 0,8 26 0 0 0,4 6 0 0 0,-1-3 0 0 0,-5-12 0 0 0,35 59 0 0 0,-44-86 0 0 0,0-2 0 0 0,-4-3 0 0 0,0-1 0 0 0,-1 1 0 0 0,1 0 0 0 0,0 0 0 0 0,0 0 0 0 0,-1-1 0 0 0,1 1 0 0 0,0-1 0 0 0,0 1 0 0 0,-1 0 0 0 0,1-1 0 0 0,-1 1 0 0 0,1-1 0 0 0,0 1 0 0 0,-1-1 0 0 0,1 0 0 0 0,-1 1 0 0 0,1-1 0 0 0,-1 0 0 0 0,0 1 0 0 0,1-1 0 0 0,-1 0 0 0 0,0 1 0 0 0,1-1 0 0 0,-1 0 0 0 0,0 0 0 0 0,0 1 0 0 0,1-2 0 0 0,-1 1 0 0 0,7-20 0 0 0,-1 1 0 0 0,0-1 0 0 0,4-41 0 0 0,-6 36 0 0 0,0 1 0 0 0,11-32 0 0 0,-13 52 0 0 0,0-2 0 0 0,1 0 0 0 0,0 0 0 0 0,0-1 0 0 0,8-11 0 0 0,-10 17 0 0 0,0 1 0 0 0,0-1 0 0 0,1 1 0 0 0,-1 0 0 0 0,0-1 0 0 0,1 1 0 0 0,-1 0 0 0 0,1 0 0 0 0,-1 0 0 0 0,1 0 0 0 0,-1 0 0 0 0,1 0 0 0 0,0 1 0 0 0,0-1 0 0 0,-1 0 0 0 0,1 1 0 0 0,0 0 0 0 0,0-1 0 0 0,0 1 0 0 0,-1 0 0 0 0,1 0 0 0 0,0 0 0 0 0,0 0 0 0 0,0 0 0 0 0,0 0 0 0 0,2 1 0 0 0,1 0 47 0 0,-1 0 1 0 0,1 1-1 0 0,-1-1 1 0 0,1 1-1 0 0,-1 0 0 0 0,1 0 1 0 0,-1 1-1 0 0,0-1 0 0 0,0 1 1 0 0,0 0-1 0 0,-1 0 0 0 0,1 0 1 0 0,3 5-1 0 0,1 2 225 0 0,-1 0 0 0 0,0 1 0 0 0,8 17 0 0 0,8 13 25 0 0,-5-13-297 0 0,28 30 0 0 0,-41-52-384 0 0,0 0 0 0 0,1-1 0 0 0,0 0 0 0 0,-1 0 0 0 0,2 0 0 0 0,7 5 0 0 0,-13-10-1130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3:18.8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63 135 11975 0 0,'-16'11'1200'0'0,"11"-7"-707"0"0,0-1-1 0 0,0 0 0 0 0,0 0 0 0 0,-1-1 0 0 0,-6 3 1 0 0,11-4 1669 0 0,-3-15-691 0 0,3 13-1380 0 0,1-1 0 0 0,-1 1 0 0 0,1-1 0 0 0,-1 1 0 0 0,1 0 0 0 0,0-1 1 0 0,0 1-1 0 0,-1-1 0 0 0,1 1 0 0 0,0 0 0 0 0,0-4 0 0 0,2 0-35 0 0,0-1 0 0 0,-1 1 0 0 0,2-1 0 0 0,-1 1-1 0 0,1 0 1 0 0,-1-1 0 0 0,1 1 0 0 0,1 1 0 0 0,-1-1 0 0 0,1 0-1 0 0,7-7 1 0 0,1 1-69 0 0,1 0-1 0 0,-1 1 1 0 0,16-8-1 0 0,-27 16 14 0 0,1 1 0 0 0,1-1 0 0 0,-1 1 0 0 0,0 0 0 0 0,0 0 0 0 0,0 0 0 0 0,1 0 0 0 0,-1 0 0 0 0,0 0 0 0 0,1 1 0 0 0,-1-1 0 0 0,1 1 0 0 0,-1-1 0 0 0,1 1 0 0 0,-1 0 0 0 0,1 0 0 0 0,-1 0 0 0 0,1 1 0 0 0,-1-1 0 0 0,1 0 0 0 0,-1 1 0 0 0,0 0 0 0 0,1-1 0 0 0,-1 1 0 0 0,0 0 0 0 0,1 0 0 0 0,-1 1 0 0 0,0-1 0 0 0,0 0 0 0 0,0 1 0 0 0,0-1 0 0 0,0 1 0 0 0,0 0 0 0 0,1 2 0 0 0,1 0 0 0 0,-2 0 0 0 0,1 1 0 0 0,0-1 0 0 0,-1 1 0 0 0,0-1 0 0 0,0 1 0 0 0,0 0 0 0 0,-1 0 0 0 0,1 0 0 0 0,-1 0 0 0 0,0 1 0 0 0,-1-1 0 0 0,0 0 0 0 0,1 0 0 0 0,-2 8 0 0 0,-1 4-1 0 0,0 0 0 0 0,-2-1-1 0 0,0 1 1 0 0,-7 18 0 0 0,9-29 7 0 0,-1 1 0 0 0,0-1 0 0 0,0 1 0 0 0,-1-1 0 0 0,1 0 0 0 0,-1-1 0 0 0,-1 1 0 0 0,1 0 0 0 0,-1-1 0 0 0,0 0 0 0 0,0 0 0 0 0,-10 6 0 0 0,15-10 35 0 0,-1 0 1 0 0,0-1-1 0 0,0 1 0 0 0,-1 0 1 0 0,1-1-1 0 0,0 1 0 0 0,0-1 1 0 0,0 1-1 0 0,0-1 0 0 0,0 1 0 0 0,-1-1 1 0 0,1 0-1 0 0,0 0 0 0 0,0 0 1 0 0,-1 0-1 0 0,1 1 0 0 0,0-2 1 0 0,0 1-1 0 0,0 0 0 0 0,-1 0 0 0 0,1 0 1 0 0,0 0-1 0 0,0-1 0 0 0,-1 1 1 0 0,1-1-1 0 0,0 1 0 0 0,0-1 1 0 0,0 1-1 0 0,0-1 0 0 0,0 0 0 0 0,0 1 1 0 0,0-1-1 0 0,0 0 0 0 0,0 0 1 0 0,0 0-1 0 0,0 0 0 0 0,1 0 1 0 0,-1 0-1 0 0,0 0 0 0 0,1 0 0 0 0,-1 0 1 0 0,0 0-1 0 0,1 0 0 0 0,-1 0 1 0 0,1 0-1 0 0,0-1 0 0 0,-1 1 1 0 0,1 0-1 0 0,0-2 0 0 0,-3-6-59 0 0,2-1 1 0 0,-1 0-1 0 0,1 1 0 0 0,0-17 0 0 0,1 19 18 0 0,1 0 0 0 0,-1 0 0 0 0,1 0 0 0 0,0 1 0 0 0,3-12 0 0 0,-3 16 0 0 0,0-1 0 0 0,0 1 0 0 0,0-1 0 0 0,1 1 0 0 0,-1 0 0 0 0,0 0 0 0 0,1-1 0 0 0,0 1 0 0 0,-1 0 0 0 0,1 0 0 0 0,0 0 0 0 0,0 1 0 0 0,0-1 0 0 0,0 0 0 0 0,0 1 0 0 0,1-1 0 0 0,-1 1 0 0 0,0 0 0 0 0,1 0 0 0 0,3-2 0 0 0,-5 3 0 0 0,-1 0 0 0 0,1-1 0 0 0,0 1 0 0 0,0 0 0 0 0,-1 0 0 0 0,1 0 0 0 0,0-1 0 0 0,0 1 0 0 0,-1 0 0 0 0,1 0 0 0 0,0 0 0 0 0,0 0 0 0 0,0 0 0 0 0,-1 0 0 0 0,1 0 0 0 0,0 1 0 0 0,0-1 0 0 0,-1 0 0 0 0,1 0 0 0 0,0 1 0 0 0,0-1 0 0 0,-1 0 0 0 0,1 1 0 0 0,0-1 0 0 0,-1 0 0 0 0,1 1 0 0 0,-1-1 0 0 0,1 1 0 0 0,0-1 0 0 0,-1 1 0 0 0,1 0 0 0 0,-1-1 0 0 0,1 1 0 0 0,-1 0 0 0 0,0-1 0 0 0,1 1 0 0 0,-1 0 0 0 0,0-1 0 0 0,1 1 0 0 0,-1 0 0 0 0,0 0 0 0 0,0-1 0 0 0,0 1 0 0 0,1 0 0 0 0,-1 0 0 0 0,0-1 0 0 0,0 3 0 0 0,-4 28 0 0 0,4-31 0 0 0,-1 3 0 0 0,0 0 0 0 0,0 0 0 0 0,-1 0 0 0 0,1 0 0 0 0,0 0 0 0 0,-1-1 0 0 0,0 1 0 0 0,0 0 0 0 0,0-1 0 0 0,0 0 0 0 0,0 1 0 0 0,-4 2 0 0 0,6-5 0 0 0,0 0 0 0 0,0 1 0 0 0,-1-1 0 0 0,1 0 0 0 0,0 1 0 0 0,-1-1 0 0 0,1 0 0 0 0,0 1 0 0 0,-1-1 0 0 0,1 0 0 0 0,-1 0 0 0 0,1 0 0 0 0,0 1 0 0 0,-1-1 0 0 0,1 0 0 0 0,-1 0 0 0 0,1 0 0 0 0,-1 0 0 0 0,1 0 0 0 0,0 0 0 0 0,-1 0 0 0 0,1 0 0 0 0,-1 0 0 0 0,1 0 0 0 0,-1 0 0 0 0,1 0 0 0 0,0 0 0 0 0,-1 0 0 0 0,1 0 0 0 0,-1 0 0 0 0,1 0 0 0 0,-1-1 0 0 0,1 1 0 0 0,0 0 0 0 0,-1 0 0 0 0,0-1 0 0 0,1 1 0 0 0,-1-1-40 0 0,0 1-1 0 0,0 0 0 0 0,1-1 1 0 0,-1 1-1 0 0,0 0 0 0 0,0-1 1 0 0,1 1-1 0 0,-1-1 0 0 0,0 1 1 0 0,1-1-1 0 0,-1 1 0 0 0,1-1 1 0 0,-1 0-1 0 0,1 1 1 0 0,-1-1-1 0 0,1 1 0 0 0,-1-1 1 0 0,1 0-1 0 0,0 0 0 0 0,-1 1 1 0 0,1-1-1 0 0,0 0 0 0 0,-1 0 1 0 0,1 1-1 0 0,0-1 0 0 0,0 0 1 0 0,0 0-1 0 0,0 0 1 0 0,0 0-1 0 0,0-1 0 0 0,0 0-372 0 0,0 0 91 0 0,-1-1 0 0 0,1 0 0 0 0,1 1 0 0 0,-1-1 0 0 0,0 0 1 0 0,1 0-1 0 0,-1 1 0 0 0,1-1 0 0 0,1-2 0 0 0,0-4-396 0 0,3-13-1328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3:34.7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0 869 6447 0 0,'0'0'10312'0'0,"4"-16"-8776"0"0,1 4-1276 0 0,0 1 0 0 0,1-1-1 0 0,1 1 1 0 0,10-13-1 0 0,8-15 502 0 0,38-68 813 0 0,112-143 1 0 0,-118 175-1561 0 0,60-71-11 0 0,-85 109-4 0 0,68-58 1 0 0,-63 63-401 0 0,-36 31-74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59:07.76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127 1 10135 0 0,'0'0'770'0'0,"3"8"-484"0"0,6 172-286 0 0,-8-135 193 0 0,-3 0 0 0 0,-1 1 0 0 0,-3-1 0 0 0,-10 44-1 0 0,-57 174 917 0 0,64-236-1094 0 0,-16 73-1156 0 0,23-91 957 0 0,0 0 1 0 0,2 1-1 0 0,-1-1 1 0 0,1 0-1 0 0,0 0 1 0 0,1 0-1 0 0,0 0 1 0 0,4 17-1 0 0,-4-24-839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3:35.4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21 184 10135 0 0,'-9'-2'1079'0'0,"1"0"-922"0"0,6 2 1539 0 0,0-16 936 0 0,3 13-2494 0 0,0 0 0 0 0,0 1 0 0 0,1-1 0 0 0,-1 1 0 0 0,1 0 0 0 0,-1-1 0 0 0,1 1 0 0 0,0 0 0 0 0,0 0 0 0 0,0 0 0 0 0,0 0 0 0 0,0 0 0 0 0,4-2 0 0 0,32-20 1033 0 0,-38 24-1166 0 0,46-27 330 0 0,49-19 0 0 0,-81 40-342 0 0,2 0 1 0 0,-1 1-1 0 0,0 1 0 0 0,1 0 0 0 0,0 1 1 0 0,0 1-1 0 0,29 0 0 0 0,-42 2 11 0 0,0 0-1 0 0,0 0 0 0 0,0 1 1 0 0,0-1-1 0 0,0 1 1 0 0,0 0-1 0 0,-1 0 0 0 0,1 0 1 0 0,0 0-1 0 0,-1 0 1 0 0,1 1-1 0 0,-1-1 0 0 0,1 1 1 0 0,-1-1-1 0 0,0 1 1 0 0,1 0-1 0 0,1 2 0 0 0,-1 0-15 0 0,-1 0 0 0 0,1-1 0 0 0,-1 1 0 0 0,0 0 0 0 0,0 0 0 0 0,0 1 0 0 0,0-1 0 0 0,-1 0 0 0 0,0 1 0 0 0,1 4 0 0 0,0 10 155 0 0,0 0 1 0 0,-1 0-1 0 0,-2 0 0 0 0,-2 23 1 0 0,2-31 141 0 0,-10 58 17 0 0,1-8-4327 0 0,10-58 3001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3:36.7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 15 11975 0 0,'0'0'576'0'0,"2"-1"-250"0"0,-1 0 443 0 0,9-8-1666 0 0,-5 7 3406 0 0,-1 0 3539 0 0,-3 2-6044 0 0,0 0 0 0 0,-1 0 0 0 0,1 0-1 0 0,-1 0 1 0 0,1 0 0 0 0,0 1 0 0 0,-1-1 0 0 0,1 0 0 0 0,0 0 0 0 0,-1 0 0 0 0,1 1 0 0 0,-1-1-1 0 0,1 0 1 0 0,-1 0 0 0 0,1 1 0 0 0,-1-1 0 0 0,1 0 0 0 0,-1 1 0 0 0,1-1 0 0 0,-1 1 0 0 0,1-1-1 0 0,-1 1 1 0 0,0-1 0 0 0,1 1 0 0 0,-1-1 0 0 0,0 1 0 0 0,1-1 0 0 0,-1 1 0 0 0,0-1 0 0 0,0 1 0 0 0,1 0-1 0 0,-1-1 1 0 0,0 1 0 0 0,0-1 0 0 0,0 1 0 0 0,0 0 0 0 0,0-1 0 0 0,0 2 0 0 0,1 0 9 0 0,2 7-18 0 0,1 1-1 0 0,-2-1 1 0 0,1 1-1 0 0,-1 0 0 0 0,-1 0 1 0 0,1 17-1 0 0,-2-2 247 0 0,-4 38 0 0 0,4-62-216 0 0,-1 7 209 0 0,0 1 0 0 0,-1-1 0 0 0,0 0 0 0 0,-1 1 0 0 0,0-1 0 0 0,-5 10 0 0 0,3-3-292 0 0,-2 2 58 0 0,1 1 0 0 0,0 0 0 0 0,2 1 0 0 0,0-1 0 0 0,1 1 0 0 0,-1 21 0 0 0,3-35 0 0 0,1-1 0 0 0,-1 0 1 0 0,-1 1-1 0 0,1-1 0 0 0,-1 0 0 0 0,1 1 0 0 0,-5 5 0 0 0,-1 6-65 0 0,7-15-272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3:37.1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0 228 8287 0 0,'0'-3'382'0'0,"2"-5"-162"0"0,-1-1-1 0 0,1 0 1 0 0,0 1 0 0 0,1 0 0 0 0,3-9 0 0 0,-3 10 377 0 0,0 1 0 0 0,1 0 0 0 0,-1 0 0 0 0,1 0 0 0 0,0 0 0 0 0,1 0 0 0 0,0 1-1 0 0,-1 0 1 0 0,2 0 0 0 0,-1 0 0 0 0,10-6 0 0 0,21-12 2166 0 0,40-23 439 0 0,-68 42-3165 0 0,-1 1 1 0 0,1 0 0 0 0,-1 0 0 0 0,1 1-1 0 0,0 0 1 0 0,0 0 0 0 0,0 1-1 0 0,11-1 1 0 0,-18 2-444 0 0,0 0 0 0 0,0 0 0 0 0,0 0 0 0 0,0 0 0 0 0,0 0 0 0 0,0 1 0 0 0,0-1 0 0 0,0 0 0 0 0,0 1 0 0 0,0-1 0 0 0,-1 0 0 0 0,1 1 0 0 0,0-1 0 0 0,0 1 0 0 0,1 0 0 0 0,-1 0 717 0 0,0 0-1846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3:37.5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28 8287 0 0,'0'0'3746'0'0,"2"0"-2724"0"0,18-2 830 0 0,-1 0 0 0 0,33-8 1 0 0,-29 5-1448 0 0,36-4 1 0 0,-18 12 203 0 0,-21 4-1767 0 0,-19-6 662 0 0,1 0 1 0 0,-1-1-1 0 0,0 1 1 0 0,0 0 0 0 0,-1 0-1 0 0,1-1 1 0 0,0 1-1 0 0,0 0 1 0 0,0 0 0 0 0,0 0-1 0 0,-1 0 1 0 0,1 0-1 0 0,0 2 1 0 0,3 5-4668 0 0</inkml:trace>
  <inkml:trace contextRef="#ctx0" brushRef="#br0" timeOffset="1">18 247 10135 0 0,'0'0'919'0'0,"2"1"-619"0"0,7 0 289 0 0,-1 0 1 0 0,0-1-1 0 0,1 0 1 0 0,-1 0-1 0 0,0-1 1 0 0,1 0-1 0 0,-1 0 0 0 0,9-4 1 0 0,70-23-267 0 0,-67 21-759 0 0,18-6-1528 0 0,-22 6 941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3:37.9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309 1 10135 0 0,'-67'17'931'0'0,"52"-15"-598"0"0,-1 2-1 0 0,1 0 0 0 0,0 1 1 0 0,0 0-1 0 0,-25 14 1 0 0,20-7 615 0 0,-42 28 2641 0 0,58-36-3439 0 0,-1-1 0 0 0,1 0 0 0 0,1 1 0 0 0,-1 0 1 0 0,1 0-1 0 0,-1 0 0 0 0,1 0 0 0 0,0 0 0 0 0,1 1 0 0 0,-1 0 0 0 0,-1 4 0 0 0,3-7-150 0 0,1 0 0 0 0,0-1 0 0 0,-1 1 0 0 0,1 0 0 0 0,0 0 0 0 0,0 0 0 0 0,1-1 0 0 0,-1 1 0 0 0,0 0 0 0 0,0 0 0 0 0,1-1 0 0 0,-1 1 0 0 0,1 0 0 0 0,0-1 0 0 0,0 1 0 0 0,-1 0 0 0 0,1-1 0 0 0,0 1 0 0 0,0-1 0 0 0,0 1 0 0 0,0-1 0 0 0,1 0 0 0 0,-1 1 0 0 0,0-1 0 0 0,1 0 0 0 0,-1 0 0 0 0,0 0 0 0 0,1 0 0 0 0,1 1 0 0 0,7 4 0 0 0,1 0 0 0 0,0-1 0 0 0,14 6 0 0 0,-12-6 0 0 0,1 1 0 0 0,6 2 0 0 0,-1 1 0 0 0,26 17 0 0 0,-41-24 0 0 0,0 0 0 0 0,0 1 0 0 0,-1 0 0 0 0,1 0 0 0 0,-1 0 0 0 0,0 0 0 0 0,0 1 0 0 0,0-1 0 0 0,0 1 0 0 0,-1 0 0 0 0,1-1 0 0 0,-1 1 0 0 0,0 0 0 0 0,0 1 0 0 0,0-1 0 0 0,-1 0 0 0 0,2 7 0 0 0,-3-8 15 0 0,0 0 0 0 0,0 1 0 0 0,0-1-1 0 0,-1 0 1 0 0,1-1 0 0 0,-1 1 0 0 0,0 0 0 0 0,0 0 0 0 0,0 0-1 0 0,0 0 1 0 0,0 0 0 0 0,-1-1 0 0 0,1 1 0 0 0,-1-1 0 0 0,0 1-1 0 0,0-1 1 0 0,0 0 0 0 0,0 1 0 0 0,0-1 0 0 0,0 0-1 0 0,-3 2 1 0 0,-3 2 516 0 0,0-1 0 0 0,1 0 0 0 0,-2 0 0 0 0,1-1 0 0 0,-13 5 0 0 0,20-8-479 0 0,0-1 0 0 0,-1 1 0 0 0,1-1-1 0 0,0 0 1 0 0,-1 1 0 0 0,1-1 0 0 0,0 0 0 0 0,-1 0 0 0 0,1 0-1 0 0,-1 0 1 0 0,-2 0 0 0 0,-17-1-267 0 0,10-3-1673 0 0,10-9-11695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3:38.3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31 127 8287 0 0,'0'0'408'0'0,"1"-1"-182"0"0,1 1-171 0 0,-1-1 0 0 0,1 1 0 0 0,-1-1 0 0 0,0 1 0 0 0,1 0 0 0 0,-1 0 0 0 0,1 0 0 0 0,-1 0 0 0 0,1 0 0 0 0,-1 0 0 0 0,0 0 0 0 0,1 0 0 0 0,-1 1 0 0 0,1-1 0 0 0,-1 0 1 0 0,0 1-1 0 0,1-1 0 0 0,-1 1 0 0 0,0 0 0 0 0,1-1 0 0 0,-1 1 0 0 0,0 0 0 0 0,0 0 0 0 0,0 0 0 0 0,0 0 0 0 0,0 0 0 0 0,0 0 0 0 0,0 0 0 0 0,0 0 0 0 0,0 0 0 0 0,0 0 0 0 0,-1 1 0 0 0,1-1 0 0 0,0 0 1 0 0,-1 1-1 0 0,1-1 0 0 0,0 2 0 0 0,4 12 1016 0 0,-1 1 1 0 0,-1 0-1 0 0,0-1 1 0 0,2 28-1 0 0,-7 64-15 0 0,0-88-834 0 0,0 1 0 0 0,-2 0 0 0 0,0-1 0 0 0,-1 0 0 0 0,-1 0-1 0 0,-1 0 1 0 0,-1-1 0 0 0,-17 31 0 0 0,18-40-222 0 0,7-9 0 0 0,0 0 0 0 0,-1 0 0 0 0,1 1 0 0 0,0-1 0 0 0,0 0 0 0 0,-1 0 0 0 0,1 1 0 0 0,0-1 0 0 0,0 0 0 0 0,-1 0 0 0 0,1 0 0 0 0,0 0 0 0 0,-1 1 0 0 0,1-1 0 0 0,0 0 0 0 0,-1 0 0 0 0,1 0 0 0 0,0 0 0 0 0,0 0 0 0 0,-1 0 0 0 0,1 0 0 0 0,0 0 0 0 0,-1 0 0 0 0,1 0 0 0 0,0 0 0 0 0,-1 0 0 0 0,1 0 0 0 0,0 0 0 0 0,-1 0 0 0 0,1 0 0 0 0,0 0 0 0 0,-1 0 0 0 0,1-1 0 0 0,0 1 0 0 0,-1 0 0 0 0,1 0 0 0 0,0 0 0 0 0,0-1 0 0 0,-1 1 0 0 0,1 0 0 0 0,0 0 0 0 0,0 0 0 0 0,-1-1 0 0 0,1 1 0 0 0,0 0 0 0 0,0-1 0 0 0,0 1 0 0 0,-1 0 0 0 0,1 0 0 0 0,0-1 0 0 0,0 1 0 0 0,0 0 0 0 0,0-1 0 0 0,0 1 0 0 0,0 0 0 0 0,0-1 0 0 0,0 1 0 0 0,0-1 0 0 0,-2-4 0 0 0,0 0 0 0 0,0 0-1 0 0,1-1 1 0 0,0 1 0 0 0,0-1-1 0 0,0 1 1 0 0,1 0 0 0 0,0-1 0 0 0,1-9-1 0 0,9-55 19 0 0,-4 41 39 0 0,-1-2 358 0 0,1 0 0 0 0,2 1 0 0 0,1-1-1 0 0,19-41 1 0 0,-22 58-423 0 0,2 0 0 0 0,0 1 0 0 0,0 0 0 0 0,1 0-1 0 0,1 1 1 0 0,0 0 0 0 0,1 1 0 0 0,0 0 0 0 0,1 0 0 0 0,0 1-1 0 0,14-8 1 0 0,-11 8-17 0 0,1 1 0 0 0,0 1-1 0 0,0 0 1 0 0,34-9 0 0 0,-44 15 51 0 0,0 1 1 0 0,0 0-1 0 0,0 0 1 0 0,1 0-1 0 0,-1 1 1 0 0,0 0-1 0 0,13 2 1 0 0,-16-2 58 0 0,0 1-1 0 0,1 0 1 0 0,-1 0-1 0 0,0 1 1 0 0,0-1 0 0 0,0 0-1 0 0,0 1 1 0 0,0 0 0 0 0,-1 0-1 0 0,1 0 1 0 0,0 0 0 0 0,-1 0-1 0 0,1 0 1 0 0,-1 1 0 0 0,4 4-1 0 0,-4-5-48 0 0,-1 1 0 0 0,0-1-1 0 0,0 0 1 0 0,0 0 0 0 0,0 1 0 0 0,0-1-1 0 0,0 1 1 0 0,0-1 0 0 0,-1 1 0 0 0,1-1-1 0 0,-1 1 1 0 0,0-1 0 0 0,0 1-1 0 0,0-1 1 0 0,-1 6 0 0 0,0-3-25 0 0,0 0 0 0 0,0-1 1 0 0,-1 1-1 0 0,0 0 0 0 0,0-1 0 0 0,0 1 0 0 0,-5 7 0 0 0,0-2-19 0 0,-1 0-1 0 0,0 0 0 0 0,-1-1 0 0 0,0 0 0 0 0,-17 13 0 0 0,20-17 155 0 0,-2 1 1 0 0,1-1-1 0 0,0 0 0 0 0,-1-1 1 0 0,0 0-1 0 0,0 0 0 0 0,0-1 0 0 0,-1 0 1 0 0,1 0-1 0 0,-1-1 0 0 0,0 0 1 0 0,0 0-1 0 0,-14 0 0 0 0,11-2-347 0 0,10 0-850 0 0,2-2-1899 0 0,3-9 1416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3:38.7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65 13823 0 0,'0'0'1388'0'0,"2"-1"-1276"0"0,15-8 90 0 0,-1 1 1 0 0,1 0-1 0 0,0 1 0 0 0,1 1 0 0 0,-1 1 0 0 0,1 1 0 0 0,30-5 1 0 0,-35 7-481 0 0,-5 0 73 0 0,0 1 0 0 0,1 0 0 0 0,-1 0 1 0 0,1 1-1 0 0,9 0 0 0 0,-17 1 226 0 0,1-1 0 0 0,-1 0-1 0 0,0 0 1 0 0,1 0-1 0 0,-1 1 1 0 0,0-1 0 0 0,0 1-1 0 0,1-1 1 0 0,-1 1 0 0 0,0 0-1 0 0,0-1 1 0 0,0 1-1 0 0,0 0 1 0 0,0 0 0 0 0,1 0-1 0 0,-1-1 1 0 0,-1 1 0 0 0,1 0-1 0 0,0 0 1 0 0,0 1-1 0 0,0-1 1 0 0,-1 0 0 0 0,1 0-1 0 0,0 0 1 0 0,-1 0 0 0 0,1 1-1 0 0,-1-1 1 0 0,1 0-1 0 0,-1 1 1 0 0,0-1 0 0 0,0 0-1 0 0,1 1 1 0 0,-1-1 0 0 0,0 0-1 0 0,0 1 1 0 0,0-1-1 0 0,0 0 1 0 0,-1 1 0 0 0,1 1-1 0 0,-2 5 127 0 0,-1 0-1 0 0,1 0 1 0 0,-1 0-1 0 0,-1 0 1 0 0,1-1-1 0 0,-1 1 1 0 0,-1-1 0 0 0,1 0-1 0 0,-11 11 1 0 0,8-8 273 0 0,0 0 1 0 0,0 0 0 0 0,-9 20-1 0 0,16-29-419 0 0,-1 0-1 0 0,1 0 1 0 0,-1 0-1 0 0,1 0 1 0 0,0 0-1 0 0,-1 0 1 0 0,1 0-1 0 0,0 0 1 0 0,0 0-1 0 0,0 0 1 0 0,0 0-1 0 0,0 1 1 0 0,0-1-1 0 0,0 0 1 0 0,0 0-1 0 0,0 0 0 0 0,0 0 1 0 0,1 0-1 0 0,-1 0 1 0 0,0 0-1 0 0,1 0 1 0 0,-1 0-1 0 0,1 0 1 0 0,-1 0-1 0 0,1 0 1 0 0,0 0-1 0 0,-1 0 1 0 0,1 0-1 0 0,1 1 1 0 0,0 1 0 0 0,5 4-1 0 0,0 0 0 0 0,1 0 0 0 0,-1-1 0 0 0,1 0 0 0 0,0 0 0 0 0,1-1 0 0 0,0 0 0 0 0,14 7 0 0 0,-7-5 0 0 0,24 18 0 0 0,-35-22 0 0 0,0 1 0 0 0,-1 0 0 0 0,0 0 0 0 0,0 0 0 0 0,0 0 0 0 0,0 1 0 0 0,-1-1 0 0 0,0 1 0 0 0,4 6 0 0 0,-6-7 10 0 0,0-1 1 0 0,0 1-1 0 0,0-1 0 0 0,-1 1 1 0 0,0 0-1 0 0,1-1 0 0 0,-1 1 1 0 0,0-1-1 0 0,0 1 0 0 0,-1 0 0 0 0,1-1 1 0 0,-1 1-1 0 0,0-1 0 0 0,0 1 1 0 0,0-1-1 0 0,0 1 0 0 0,-1-1 1 0 0,0 0-1 0 0,1 1 0 0 0,-1-1 0 0 0,0 0 1 0 0,0 0-1 0 0,-3 2 0 0 0,-2 4 245 0 0,0-1 0 0 0,0 0 0 0 0,-1 0 0 0 0,0-1 0 0 0,0 0 0 0 0,-15 10 0 0 0,19-15-254 0 0,0 1 1 0 0,-1-1-1 0 0,1 0 0 0 0,0 0 0 0 0,-1-1 1 0 0,1 1-1 0 0,-1-1 0 0 0,0 0 0 0 0,1 0 0 0 0,-1 0 1 0 0,0-1-1 0 0,-5 0 0 0 0,9 0-119 0 0,-1 1 0 0 0,1-1 0 0 0,0 0 0 0 0,-1-1 0 0 0,1 1-1 0 0,0 0 1 0 0,0 0 0 0 0,-1-1 0 0 0,1 1 0 0 0,0 0 0 0 0,0-1 0 0 0,0 1 0 0 0,-1-1 0 0 0,1 0-1 0 0,0 1 1 0 0,0-1 0 0 0,0 0 0 0 0,0 0 0 0 0,0 0 0 0 0,0 1 0 0 0,0-1 0 0 0,1 0-1 0 0,-1 0 1 0 0,0 0 0 0 0,0 0 0 0 0,1-1 0 0 0,-1 1 0 0 0,1 0 0 0 0,-1 0 0 0 0,0-3-1 0 0,0 2-421 0 0,-2-9-994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3:39.2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86 11975 0 0,'31'-16'1243'0'0,"0"1"0"0"0,66-22-1 0 0,-81 33-819 0 0,-1 0 0 0 0,1 1 0 0 0,0 0-1 0 0,0 1 1 0 0,0 1 0 0 0,0 1 0 0 0,0 0 0 0 0,28 5 0 0 0,-41-5-345 0 0,-1 0 0 0 0,1 1 0 0 0,-1 0 0 0 0,1-1 0 0 0,-1 1 1 0 0,1 0-1 0 0,-1 0 0 0 0,0 0 0 0 0,1 1 0 0 0,-1-1 0 0 0,0 0 1 0 0,0 1-1 0 0,0-1 0 0 0,0 1 0 0 0,0 0 0 0 0,0 0 1 0 0,-1 0-1 0 0,1 0 0 0 0,0 0 0 0 0,0 2 0 0 0,-1-1-51 0 0,0 0-1 0 0,0 0 1 0 0,0 0 0 0 0,0 0-1 0 0,-1 1 1 0 0,0-1-1 0 0,0 0 1 0 0,0 0 0 0 0,0 0-1 0 0,0 0 1 0 0,0 0-1 0 0,-1 0 1 0 0,1 1 0 0 0,-2 2-1 0 0,-3 8-39 0 0,-1 0 0 0 0,0 0 0 0 0,-1 0 0 0 0,-1-1 0 0 0,-12 17 0 0 0,-37 43-14 0 0,38-50 522 0 0,0 1-1 0 0,2 0 1 0 0,-26 49 0 0 0,42-71-445 0 0,0 0 0 0 0,0 0 0 0 0,0 1 0 0 0,0-1 0 0 0,0 0 0 0 0,0 0 0 0 0,1 1 0 0 0,0-1 0 0 0,-1 0 0 0 0,1 1 0 0 0,0-1 0 0 0,0 1 0 0 0,0-1 0 0 0,0 0 0 0 0,1 1 0 0 0,-1-1 0 0 0,1 0 0 0 0,-1 1 0 0 0,1-1 0 0 0,0 0 0 0 0,0 0 0 0 0,0 1 0 0 0,2 2 0 0 0,-1-2 6 0 0,1-1-1 0 0,-1 0 1 0 0,1 1-1 0 0,0-1 1 0 0,0 0-1 0 0,0-1 1 0 0,-1 1-1 0 0,2 0 1 0 0,-1-1-1 0 0,0 0 1 0 0,0 0-1 0 0,0 0 1 0 0,1 0 0 0 0,-1 0-1 0 0,0-1 1 0 0,5 1-1 0 0,16-1-470 0 0,0 0-1 0 0,0-2 1 0 0,-1-1-1 0 0,1 0 1 0 0,-1-2-1 0 0,29-9 1 0 0,25-5-879 0 0,-57 15-240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4:05.0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2 380 11975 0 0,'-1'-3'40'0'0,"1"-1"0"0"0,0 1 0 0 0,0 0 0 0 0,0 0 0 0 0,0-1 0 0 0,1 1 0 0 0,-1 0 0 0 0,1 0 0 0 0,0-1 0 0 0,0 1 0 0 0,0 0 0 0 0,0 0 0 0 0,0 0 0 0 0,1 0 0 0 0,-1 0 0 0 0,1 1 0 0 0,3-5 0 0 0,-1 3 20 0 0,1 0-1 0 0,-1 1 0 0 0,1-1 0 0 0,0 1 0 0 0,-1 0 0 0 0,1 1 1 0 0,1-1-1 0 0,-1 1 0 0 0,8-3 0 0 0,44-11-59 0 0,69-12 0 0 0,39-10 0 0 0,-38 1 0 0 0,1 7 0 0 0,215-23 0 0 0,-170 40 0 0 0,266 13 0 0 0,-286 15 0 0 0,58 0 0 0 0,-398 1 1257 0 0,28-1-474 0 0,61-8-799 0 0,-230 13-151 0 0,225-19 176 0 0,-124-13 0 0 0,-8-31 156 0 0,229 41-165 0 0,-168-34 0 0 0,170 35 0 0 0,-11 0 0 0 0,12 0 0 0 0,8 1 0 0 0,239-13 0 0 0,-112 3 0 0 0,259 0 0 0 0,494 4 0 0 0,-768 3 0 0 0,-44 3 0 0 0,74-11 0 0 0,-245 2 0 0 0,-14 7 0 0 0,-125 14 0 0 0,-111 30 0 0 0,-54 4 0 0 0,183-32 46 0 0,-218 20 351 0 0,257-3 1007 0 0,35-4-1203 0 0,70-15-233 0 0,-75 23 0 0 0,149-35-305 0 0,-5 6-5102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4:06.9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1 159 8287 0 0,'0'0'191'0'0,"0"-5"226"0"0,1-10-199 0 0,-1 9-327 0 0,3-61 2200 0 0,-3 60-1127 0 0,1 0 0 0 0,1 1 0 0 0,-1-1 0 0 0,1 1 0 0 0,0-1 0 0 0,1 1 0 0 0,4-10 0 0 0,-5 14-520 0 0,-1 2-439 0 0,-1 0-1 0 0,1 0 1 0 0,0-1-1 0 0,-1 1 1 0 0,1 0-1 0 0,0 0 1 0 0,-1 0-1 0 0,1 0 1 0 0,0 0-1 0 0,-1 0 1 0 0,1 0-1 0 0,0 0 1 0 0,-1 0-1 0 0,1 0 1 0 0,0 0-1 0 0,-1 0 1 0 0,1 1-1 0 0,0-1 1 0 0,-1 0-1 0 0,1 0 1 0 0,-1 1-1 0 0,1-1 1 0 0,0 0-1 0 0,-1 1 1 0 0,1-1-1 0 0,-1 1 1 0 0,1-1-1 0 0,-1 0 1 0 0,1 1-1 0 0,-1-1 1 0 0,0 1-1 0 0,1 0 1 0 0,-1-1-1 0 0,1 2 1 0 0,0-1 9 0 0,2 3-14 0 0,0 0 0 0 0,0 1 0 0 0,-1 0 0 0 0,1-1 0 0 0,-1 1 0 0 0,0 0 0 0 0,0 0 0 0 0,-1 0 0 0 0,2 7 0 0 0,6 49 0 0 0,-9-58 0 0 0,1 35 0 0 0,-1 1 0 0 0,-2-1 0 0 0,-12 69 0 0 0,13-103 0 0 0,11-57 0 0 0,2 0 0 0 0,26-68 0 0 0,-35 113 0 0 0,1 1 0 0 0,1-1 0 0 0,6-8 0 0 0,-1 1 0 0 0,-10 15 0 0 0,0 0 0 0 0,0-1 0 0 0,0 1 0 0 0,0 0 0 0 0,0 0 0 0 0,0 0 0 0 0,1-1 0 0 0,-1 1 0 0 0,0 0 0 0 0,0 0 0 0 0,0 0 0 0 0,0 0 0 0 0,1-1 0 0 0,-1 1 0 0 0,0 0 0 0 0,0 0 0 0 0,0 0 0 0 0,1 0 0 0 0,-1 0 0 0 0,0 0 0 0 0,0 0 0 0 0,0-1 0 0 0,1 1 0 0 0,-1 0 0 0 0,0 0 0 0 0,0 0 0 0 0,1 0 0 0 0,-1 0 0 0 0,0 0 0 0 0,0 0 0 0 0,1 0 0 0 0,-1 0 0 0 0,0 0 0 0 0,0 0 0 0 0,1 1 0 0 0,-1-1 0 0 0,0 0 0 0 0,0 0 0 0 0,0 0 0 0 0,1 0 0 0 0,-1 0 0 0 0,0 0 0 0 0,0 0 0 0 0,0 1 0 0 0,1-1 0 0 0,-1 0 0 0 0,0 0 0 0 0,0 0 0 0 0,0 0 0 0 0,0 1 0 0 0,1-1 0 0 0,-1 0 0 0 0,0 1 0 0 0,5 9 0 0 0,-4-10 0 0 0,2 8 0 0 0,-1 0 0 0 0,0 1 0 0 0,0-1 0 0 0,0 0 0 0 0,-1 1 0 0 0,0 0 0 0 0,-1-1 0 0 0,0 13 0 0 0,0-12 0 0 0,3-6 0 0 0,3-7 0 0 0,6-7 0 0 0,-11 10 0 0 0,51-57 0 0 0,-47 53 0 0 0,0 0 0 0 0,1 0 0 0 0,-1 1 0 0 0,1-1 0 0 0,0 1 0 0 0,1 1 0 0 0,-1-1 0 0 0,1 1 0 0 0,-1 0 0 0 0,1 0 0 0 0,0 1 0 0 0,7-2 0 0 0,-12 4 0 0 0,0 1 0 0 0,0-1 0 0 0,-1 0 0 0 0,1 1 0 0 0,0-1 0 0 0,-1 1 0 0 0,1 0 0 0 0,0 0 0 0 0,-1 0 0 0 0,1-1 0 0 0,-1 1 0 0 0,1 1 0 0 0,-1-1 0 0 0,0 0 0 0 0,1 0 0 0 0,-1 0 0 0 0,0 1 0 0 0,0-1 0 0 0,0 1 0 0 0,0-1 0 0 0,0 1 0 0 0,1 2 0 0 0,18 40 0 0 0,-19-40 0 0 0,5 15-596 0 0,6 34-1 0 0,-9-42-1003 0 0,-3-10 577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59:09.04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343 111 10135 0 0,'4'-10'919'0'0,"15"-33"189"0"0,-15 38-855 0 0,1 0 0 0 0,0 1 0 0 0,0 0-1 0 0,0 0 1 0 0,0 0 0 0 0,1 0 0 0 0,0 1 0 0 0,-1 0 0 0 0,1 0 0 0 0,0 0-1 0 0,1 1 1 0 0,-1 0 0 0 0,8-1 0 0 0,5-1 165 0 0,1 2 1 0 0,0 0-1 0 0,23 1 0 0 0,38 2-418 0 0,1 4 0 0 0,-1 3 0 0 0,-1 3 0 0 0,107 30 0 0 0,-144-31 0 0 0,1-2 0 0 0,0-2 0 0 0,0-2 0 0 0,1-1 0 0 0,56-6 0 0 0,-79 2 0 0 0,0 2 0 0 0,0 0 0 0 0,24 4 0 0 0,-33-3 0 0 0,-8 0 0 0 0,5 6 0 0 0,-2-3 0 0 0,-1 2 0 0 0,0-1 0 0 0,1-1 0 0 0,1-1 0 0 0,-1-1 0 0 0,0 0 0 0 0,35 13 0 0 0,27 7 0 0 0,-66-22 6 0 0,-5-2-15 0 0,2 2 7 0 0,32 17 79 0 0,-27-15 490 0 0,-3-2-496 0 0,1 1-1 0 0,-1-1 0 0 0,0 1 1 0 0,0 0-1 0 0,0 0 1 0 0,0 0-1 0 0,0 1 1 0 0,-1-1-1 0 0,1 1 1 0 0,0 0-1 0 0,-1-1 1 0 0,0 1-1 0 0,0 0 0 0 0,0 0 1 0 0,0 1-1 0 0,0-1 1 0 0,-1 0-1 0 0,1 1 1 0 0,0 4-1 0 0,0 0-70 0 0,-1 0 0 0 0,0 0 0 0 0,0-1 0 0 0,-1 1 0 0 0,0 0 0 0 0,-1 0 0 0 0,0 0 0 0 0,0 0 0 0 0,-1 0 0 0 0,0 0 0 0 0,0-1 0 0 0,0 1 0 0 0,-1-1 0 0 0,-7 13 0 0 0,2 0 0 0 0,-50 156 0 0 0,40-107 0 0 0,4 1 0 0 0,2 1 0 0 0,-3 96 0 0 0,14-160 0 0 0,1 0 0 0 0,-1 1 0 0 0,0-1 0 0 0,0 1 0 0 0,-1-1 0 0 0,-3 8 0 0 0,-6 21 0 0 0,9-25 0 0 0,1-2 0 0 0,-2 0 0 0 0,-4-3 0 0 0,-15 9 0 0 0,3-16 0 0 0,3-3 0 0 0,-155-12 0 0 0,33 5 0 0 0,-120-29 0 0 0,207 32 327 0 0,-1 3-1 0 0,-103 1 1 0 0,-103 29-1251 0 0,-148 37 2852 0 0,393-58-2240 0 0,10-3 167 0 0,0 0-1 0 0,0 0 1 0 0,0 0-1 0 0,0-1 1 0 0,0 1-1 0 0,0-1 1 0 0,-1 0 0 0 0,1 0-1 0 0,0 0 1 0 0,-3 0-1 0 0,-3-1 58 0 0,7 0-282 0 0,12-9-5654 0 0,2 2 410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4:07.5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81 11975 0 0,'0'0'576'0'0,"0"4"48"0"0,-9 26-433 0 0,7-25 165 0 0,0-1-1 0 0,1 1 0 0 0,-1 0 0 0 0,1-1 1 0 0,0 1-1 0 0,0 0 0 0 0,0 0 0 0 0,1 0 1 0 0,0 0-1 0 0,0 0 0 0 0,0 0 1 0 0,0 0-1 0 0,1 0 0 0 0,0 0 0 0 0,0 0 1 0 0,3 7-1 0 0,-3-9-308 0 0,1 0 0 0 0,0-1 0 0 0,-1 0 0 0 0,1 1 0 0 0,0-1 0 0 0,0 0 0 0 0,0 0 0 0 0,1 0 0 0 0,-1 0 0 0 0,0-1 0 0 0,1 1 0 0 0,-1-1 0 0 0,1 1 0 0 0,-1-1 0 0 0,1 0 0 0 0,0 0 0 0 0,0 0 0 0 0,-1 0 0 0 0,1 0 0 0 0,0-1 0 0 0,0 1 0 0 0,0-1 0 0 0,0 0 0 0 0,0 0 0 0 0,0 0 0 0 0,0 0 0 0 0,0 0 0 0 0,-1-1 0 0 0,1 1 0 0 0,5-3 0 0 0,5-1 416 0 0,-9 3-455 0 0,0 0 0 0 0,-1 0 0 0 0,1-1 0 0 0,-1 1 0 0 0,1-1 0 0 0,-1 0 1 0 0,1 0-1 0 0,-1 0 0 0 0,0 0 0 0 0,0-1 0 0 0,0 1 0 0 0,0-1 0 0 0,0 0 0 0 0,-1 0 0 0 0,1 0 0 0 0,-1 0 0 0 0,3-6 0 0 0,1-4-8 0 0,0-1 0 0 0,-1 1 0 0 0,-1-1 0 0 0,0 0 0 0 0,2-23 0 0 0,8-27 0 0 0,-12 61 45 0 0,1-13 1350 0 0,14 44-787 0 0,-6 4-608 0 0,-1 0 0 0 0,-2 1 0 0 0,-1 0 0 0 0,-2 0 0 0 0,-1 1 0 0 0,-1-1 0 0 0,-2 1 0 0 0,-2 0 0 0 0,-1-1 0 0 0,-1 1 0 0 0,-10 41 0 0 0,10-62 0 0 0,-1 0 0 0 0,-1 0 0 0 0,0-1 0 0 0,0 1 0 0 0,-2-1 0 0 0,1 0 0 0 0,-10 12 0 0 0,12-19 0 0 0,0 1 0 0 0,0-1 0 0 0,-1 1 0 0 0,0-1 0 0 0,0-1 0 0 0,0 1 0 0 0,0-1 0 0 0,-1 0 0 0 0,0 0 0 0 0,1 0 0 0 0,-2-1 0 0 0,1 0 0 0 0,0 0 0 0 0,-1-1 0 0 0,-10 3 0 0 0,13-4 16 0 0,1-1-1 0 0,0 1 1 0 0,0-1 0 0 0,-1 0-1 0 0,1 0 1 0 0,0 0 0 0 0,-1-1-1 0 0,1 1 1 0 0,0-1-1 0 0,0 0 1 0 0,0 0 0 0 0,-1 0-1 0 0,1 0 1 0 0,0 0-1 0 0,0-1 1 0 0,1 0 0 0 0,-1 1-1 0 0,0-1 1 0 0,-4-4 0 0 0,4 3-230 0 0,0 0 1 0 0,1 0-1 0 0,0 0 1 0 0,-1 0 0 0 0,1 0-1 0 0,-3-7 1 0 0,3 4-1058 0 0,0 1 0 0 0,0-1 1 0 0,1 1-1 0 0,-2-10 1 0 0,1-8-5612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4:07.9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161 0 11975 0 0,'0'0'267'0'0,"-21"1"666"0"0,10 3-591 0 0,1 1 0 0 0,0 0 0 0 0,-15 10 0 0 0,10-5 1244 0 0,10-7-1053 0 0,0 1 1 0 0,1 0-1 0 0,-1 1 0 0 0,1-1 1 0 0,0 1-1 0 0,0 0 1 0 0,1 0-1 0 0,-1 0 1 0 0,-4 11-1 0 0,4-8-239 0 0,0 0 0 0 0,1 0-1 0 0,0 0 1 0 0,1 1 0 0 0,0-1-1 0 0,-2 13 1 0 0,3-18-283 0 0,1 0 0 0 0,0 0 0 0 0,0 0 0 0 0,0 0 0 0 0,1 0 0 0 0,-1-1 1 0 0,0 1-1 0 0,1 0 0 0 0,0 0 0 0 0,0 0 0 0 0,0-1 0 0 0,0 1 0 0 0,0 0 0 0 0,0-1 0 0 0,1 1 0 0 0,-1-1 0 0 0,1 0 0 0 0,0 1 0 0 0,0-1 0 0 0,0 0 0 0 0,0 0 0 0 0,4 3 1 0 0,-3-3-267 0 0,0-1 0 0 0,0 1 1 0 0,0-1-1 0 0,0 0 0 0 0,0 0 1 0 0,0 0-1 0 0,1-1 0 0 0,-1 1 1 0 0,0-1-1 0 0,0 1 0 0 0,1-1 1 0 0,-1 0-1 0 0,0-1 0 0 0,1 1 1 0 0,-1-1-1 0 0,0 1 0 0 0,0-1 1 0 0,0 0-1 0 0,6-2 1 0 0,6-3-4588 0 0,0-1-1150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4:08.3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0 163 11975 0 0,'0'0'267'0'0,"3"-17"666"0"0,3 6-600 0 0,0 1 0 0 0,1 0-1 0 0,0 0 1 0 0,1 0-1 0 0,0 1 1 0 0,1 0 0 0 0,0 1-1 0 0,0 0 1 0 0,1 0 0 0 0,0 1-1 0 0,0 0 1 0 0,1 1-1 0 0,-1 0 1 0 0,2 1 0 0 0,-1 0-1 0 0,0 0 1 0 0,1 2 0 0 0,14-4-1 0 0,-25 7-267 0 0,0-1 0 0 0,1 1 0 0 0,-1 0 0 0 0,0 0 0 0 0,0 0 0 0 0,0 0 0 0 0,1 0 0 0 0,-1 0 1 0 0,0 0-1 0 0,0 0 0 0 0,0 1 0 0 0,0-1 0 0 0,1 0 0 0 0,-1 1 0 0 0,0-1 0 0 0,0 1 0 0 0,0-1 0 0 0,0 1 0 0 0,0 0 0 0 0,0-1 0 0 0,0 1 0 0 0,0 0 0 0 0,0 0 0 0 0,0 0 0 0 0,1 1 0 0 0,-1 0-7 0 0,0 0 0 0 0,-1 0 1 0 0,1 0-1 0 0,0 1 0 0 0,-1-1 0 0 0,1 0 0 0 0,-1 0 1 0 0,0 1-1 0 0,1-1 0 0 0,-1 0 0 0 0,0 0 0 0 0,-1 5 0 0 0,0 0 138 0 0,0 1-1 0 0,-1-1 0 0 0,0 1 0 0 0,-1-1 0 0 0,1 0 0 0 0,-1 0 0 0 0,-5 8 0 0 0,4-9-142 0 0,0-1 1 0 0,0 0-1 0 0,-1 0 0 0 0,0 0 0 0 0,0-1 0 0 0,0 0 1 0 0,-1 0-1 0 0,0 0 0 0 0,1 0 0 0 0,-9 3 0 0 0,12-6-88 0 0,1 0-1 0 0,-1 0 1 0 0,0 0-1 0 0,0-1 1 0 0,0 1-1 0 0,0 0 1 0 0,0-1-1 0 0,-1 0 1 0 0,1 1-1 0 0,0-1 1 0 0,0 0-1 0 0,0 0 1 0 0,0 0-1 0 0,0 0 0 0 0,0 0 1 0 0,0-1-1 0 0,0 1 1 0 0,-1-1-1 0 0,1 1 1 0 0,0-1-1 0 0,0 0 1 0 0,1 0-1 0 0,-1 0 1 0 0,0 0-1 0 0,0 0 1 0 0,0 0-1 0 0,1 0 1 0 0,-1-1-1 0 0,0 1 1 0 0,1-1-1 0 0,-1 1 0 0 0,1-1 1 0 0,0 1-1 0 0,-1-1 1 0 0,1 0-1 0 0,-1-2 1 0 0,1 2-255 0 0,0-1 1 0 0,0 1-1 0 0,0-1 0 0 0,1 0 1 0 0,-1 1-1 0 0,1-1 1 0 0,0 0-1 0 0,-1 0 0 0 0,1 1 1 0 0,0-1-1 0 0,1 0 0 0 0,-1 0 1 0 0,0 1-1 0 0,1-1 1 0 0,0 0-1 0 0,-1 1 0 0 0,1-1 1 0 0,2-3-1 0 0,3-7-1246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4:08.7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0 10135 0 0,'0'25'1096'0'0,"0"51"3667"0"0,-1-51-3023 0 0,2 27 0 0 0,1-42 92 0 0,-2-10-1827 0 0,1 1 0 0 0,-1-1 0 0 0,0 0 0 0 0,1 1 0 0 0,-1-1 0 0 0,1 0 0 0 0,-1 0 0 0 0,0 1 0 0 0,1-1 0 0 0,-1 0 0 0 0,1 0 0 0 0,-1 1 0 0 0,1-1 0 0 0,-1 0 0 0 0,1 0 0 0 0,-1 0 0 0 0,1 0 1 0 0,-1 0-1 0 0,1 0 0 0 0,-1 0 0 0 0,1 0 0 0 0,-1 0 0 0 0,1 0 0 0 0,-1 0 0 0 0,1 0 0 0 0,-1 0 0 0 0,0 0 0 0 0,1 0 0 0 0,-1-1 0 0 0,1 1 0 0 0,-1 0 0 0 0,1 0 0 0 0,-1-1 0 0 0,1 1 0 0 0,-1 0 0 0 0,13-11-32 0 0,-12 10 38 0 0,57-68-11 0 0,-51 63 0 0 0,0 2 0 0 0,-6 4 0 0 0,-1 0 0 0 0,1 0 0 0 0,-1 0 0 0 0,0-1 0 0 0,1 1 0 0 0,-1 0 0 0 0,1 0 0 0 0,-1 0 0 0 0,1 0 0 0 0,-1 0 0 0 0,1 0 0 0 0,-1 0 0 0 0,1 0 0 0 0,-1 1 0 0 0,1-1 0 0 0,-1 0 0 0 0,1 0 0 0 0,-1 0 0 0 0,1 0 0 0 0,-1 1 0 0 0,0-1 0 0 0,1 0 0 0 0,-1 0 0 0 0,1 1 0 0 0,-1-1 0 0 0,0 0 0 0 0,1 1 0 0 0,-1-1 0 0 0,0 1 0 0 0,1-1 0 0 0,-1 0 0 0 0,0 1 0 0 0,0-1 0 0 0,1 1 0 0 0,-1-1 0 0 0,0 0 0 0 0,0 2 0 0 0,3 10 0 0 0,-2 3 927 0 0,0-4 25 0 0,0-11-945 0 0,-1 0 1 0 0,1 0 0 0 0,0 0-1 0 0,-1 0 1 0 0,1-1 0 0 0,-1 1 0 0 0,1 0-1 0 0,0 0 1 0 0,-1-1 0 0 0,1 1-1 0 0,-1 0 1 0 0,1-1 0 0 0,-1 1-1 0 0,1-1 1 0 0,-1 1 0 0 0,1 0 0 0 0,-1-1-1 0 0,0 1 1 0 0,1-1 0 0 0,-1 1-1 0 0,1-2 1 0 0,7-9-8 0 0,0 0 0 0 0,11-20 0 0 0,-13 20 0 0 0,0 0 0 0 0,-5 9 0 0 0,0 0 0 0 0,0 0 0 0 0,-1 0 0 0 0,2 0 0 0 0,-1 1 0 0 0,0-1 0 0 0,0 0 0 0 0,1 1 0 0 0,-1-1 0 0 0,0 1 0 0 0,1 0 0 0 0,0-1 0 0 0,-1 1 0 0 0,1 0 0 0 0,0 0 0 0 0,0 0 0 0 0,-1 0 0 0 0,1 0 0 0 0,0 0 0 0 0,0 1 0 0 0,0-1 0 0 0,4 0 0 0 0,-4 1 0 0 0,0-1 0 0 0,-1 1 0 0 0,1 0 0 0 0,0 0 0 0 0,0-1 0 0 0,0 1 0 0 0,0 1 0 0 0,0-1 0 0 0,-1 0 0 0 0,1 0 0 0 0,0 1 0 0 0,0-1 0 0 0,0 1 0 0 0,-1 0 0 0 0,1-1 0 0 0,0 1 0 0 0,0 0 0 0 0,1 1 0 0 0,3 3 0 0 0,-1-1 0 0 0,0 1 0 0 0,9 11 0 0 0,-7-7 0 0 0,-6-9 0 0 0,0 1 0 0 0,0 0 0 0 0,0 0 0 0 0,0 0 0 0 0,0 0 0 0 0,0 0 0 0 0,-1 1 0 0 0,1-1 0 0 0,0 0 0 0 0,-1 0 0 0 0,1 0 0 0 0,-1 1 0 0 0,1-1 0 0 0,-1 0 0 0 0,0 0 0 0 0,0 1 0 0 0,1 1 0 0 0,0 9-64 0 0,0-10-273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4:09.1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74 64 10135 0 0,'0'0'919'0'0,"13"14"124"0"0,-9-5-501 0 0,-1 0 1 0 0,1-1 0 0 0,-1 1-1 0 0,-1 0 1 0 0,0 1 0 0 0,0-1-1 0 0,-1 0 1 0 0,0 1 0 0 0,0 15-1 0 0,0 5 230 0 0,1 4-293 0 0,-1 1 0 0 0,-2 0 0 0 0,-8 48 0 0 0,-32 101 781 0 0,40-178-1260 0 0,1-4 0 0 0,0-1 0 0 0,0 1 0 0 0,-1-1 0 0 0,1 1 0 0 0,0-1 0 0 0,-1 1 0 0 0,0-1 0 0 0,1 0 0 0 0,-1 1 0 0 0,0-1 0 0 0,0 0 0 0 0,0 1 0 0 0,0-1 0 0 0,0 0 0 0 0,0 0 0 0 0,0 0 0 0 0,0 0 0 0 0,0 0 0 0 0,-2 1 0 0 0,-4 2 0 0 0,6-5 0 0 0,0 1 0 0 0,1 0 0 0 0,-1 0 0 0 0,0 0 0 0 0,0 0 0 0 0,1-1 0 0 0,-1 1 0 0 0,0 0 0 0 0,0 0 0 0 0,1-1 0 0 0,-1 1 0 0 0,0-1 0 0 0,1 1 0 0 0,-1-1 0 0 0,1 1 0 0 0,-1-1 0 0 0,1 1 0 0 0,-1-1 0 0 0,1 1 0 0 0,-1-1 0 0 0,1 0 0 0 0,-1 1 0 0 0,1-1 0 0 0,0 0 0 0 0,-1 1 0 0 0,1-1 0 0 0,0 0 0 0 0,-1 0 0 0 0,1 1 0 0 0,0-1 0 0 0,0 0 0 0 0,0-1 0 0 0,0 1 0 0 0,-5-14 0 0 0,0 0 0 0 0,2 0 0 0 0,0 0 0 0 0,0-1 0 0 0,1 1 0 0 0,1-23 0 0 0,2 2 0 0 0,10-60 0 0 0,-2 56 314 0 0,2 0 0 0 0,1 1-1 0 0,3 0 1 0 0,0 2 0 0 0,31-53 0 0 0,-43 85-297 0 0,0 0 1 0 0,0 0-1 0 0,1 0 0 0 0,0 0 1 0 0,0 1-1 0 0,0-1 0 0 0,1 1 1 0 0,-1 0-1 0 0,11-6 0 0 0,-14 9-17 0 0,0 0-1 0 0,1 1 0 0 0,-1-1 1 0 0,0 1-1 0 0,0-1 0 0 0,1 1 1 0 0,-1 0-1 0 0,0-1 0 0 0,1 1 0 0 0,-1 0 1 0 0,0 0-1 0 0,1 0 0 0 0,-1 0 1 0 0,1 0-1 0 0,-1 0 0 0 0,0 0 1 0 0,1 1-1 0 0,-1-1 0 0 0,2 1 1 0 0,-1 0 4 0 0,0 0 0 0 0,-1 0 1 0 0,1 1-1 0 0,-1-1 0 0 0,1 1 1 0 0,-1-1-1 0 0,0 1 0 0 0,0-1 0 0 0,0 1 1 0 0,0 0-1 0 0,0-1 0 0 0,0 1 1 0 0,0 0-1 0 0,0 0 0 0 0,-1 0 1 0 0,1 0-1 0 0,0 3 0 0 0,1 6 88 0 0,0-1 0 0 0,-1 1 1 0 0,-1-1-1 0 0,0 1 0 0 0,0 0 0 0 0,-1-1 0 0 0,0 1 0 0 0,-1 0 0 0 0,0-1 0 0 0,-1 0 1 0 0,0 1-1 0 0,-1-1 0 0 0,0 0 0 0 0,0-1 0 0 0,-1 1 0 0 0,0-1 0 0 0,-1 0 1 0 0,0 0-1 0 0,-11 12 0 0 0,16-20-788 0 0,1-9-3766 0 0,0 5 3831 0 0,0 0 1 0 0,0-1-1 0 0,0 1 1 0 0,0 0-1 0 0,1 0 0 0 0,1-6 1 0 0,5-11-1417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4:09.5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 0 13823 0 0,'0'0'1388'0'0,"-2"24"-828"0"0,-8 17 1684 0 0,-3 12 1221 0 0,13-49-3280 0 0,-1-1 1 0 0,1 1-1 0 0,0 0 0 0 0,0 0 1 0 0,0 0-1 0 0,1 0 1 0 0,-1 0-1 0 0,1 0 0 0 0,0 0 1 0 0,2 6-1 0 0,1-4-185 0 0,-3-5 0 0 0,0 0 0 0 0,0-1 0 0 0,-1 1 0 0 0,1-1 0 0 0,0 1 0 0 0,0 0 0 0 0,0-1 0 0 0,0 1 0 0 0,0-1 0 0 0,0 0 0 0 0,0 1 0 0 0,0-1 0 0 0,0 0 0 0 0,0 0 0 0 0,0 1 0 0 0,0-1 0 0 0,0 0 0 0 0,0 0 0 0 0,0 0 0 0 0,0 0 0 0 0,0 0 0 0 0,0-1 0 0 0,0 1 0 0 0,0 0 0 0 0,0 0 0 0 0,0-1 0 0 0,1 0 0 0 0,18-12 0 0 0,-19 12 0 0 0,28-32 0 0 0,-25 27 0 0 0,1-1 0 0 0,0 2 0 0 0,0-1 0 0 0,1 1 0 0 0,0 0 0 0 0,8-6 0 0 0,-7 7 0 0 0,-5 3 0 0 0,-1 1 0 0 0,0 0 0 0 0,0-1 0 0 0,1 1 0 0 0,-1 0 0 0 0,0 0 0 0 0,1 0 0 0 0,-1 0 0 0 0,0 0 0 0 0,0 0 0 0 0,1 0 0 0 0,-1 0 0 0 0,0 1 0 0 0,0-1 0 0 0,1 0 0 0 0,-1 1 0 0 0,0-1 0 0 0,0 1 0 0 0,0 0 0 0 0,1-1 0 0 0,1 2 0 0 0,0 1 0 0 0,5 0 0 0 0,-1 1 0 0 0,1 0 0 0 0,-1 1 0 0 0,9 7 0 0 0,21 13 0 0 0,-36-24-26 0 0,0-1 1 0 0,0 0-1 0 0,1 1 0 0 0,-1-1 1 0 0,0 0-1 0 0,0 0 0 0 0,1 1 1 0 0,-1-1-1 0 0,0 0 0 0 0,0 0 1 0 0,1 0-1 0 0,-1-1 0 0 0,0 1 1 0 0,0 0-1 0 0,1 0 0 0 0,-1-1 1 0 0,0 1-1 0 0,0-1 0 0 0,0 1 1 0 0,1-1-1 0 0,-1 1 0 0 0,1-2 1 0 0,16-15-3587 0 0,-15 12 2819 0 0,-1 1 1 0 0,0-1 0 0 0,0 1 0 0 0,0-1 0 0 0,-1 0-1 0 0,2-6 1 0 0,0-4-4332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4:09.9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19 10135 0 0,'0'0'464'0'0,"1"-1"-9"0"0,-1 0-192 0 0,0 0 0 0 0,0 0-1 0 0,0 0 1 0 0,1 0 0 0 0,-1 1 0 0 0,0-1 0 0 0,1 0 0 0 0,-1 0-1 0 0,0 0 1 0 0,1 0 0 0 0,-1 1 0 0 0,1-1 0 0 0,-1 0 0 0 0,1 0-1 0 0,0 1 1 0 0,-1-1 0 0 0,1 1 0 0 0,0-1 0 0 0,-1 0 0 0 0,1 1-1 0 0,0-1 1 0 0,1 1 0 0 0,-2 0-139 0 0,1 0-1 0 0,0 0 1 0 0,-1 0-1 0 0,1 1 1 0 0,-1-1 0 0 0,1 0-1 0 0,-1 1 1 0 0,1-1-1 0 0,-1 1 1 0 0,1-1-1 0 0,-1 0 1 0 0,1 1-1 0 0,-1-1 1 0 0,1 1 0 0 0,-1-1-1 0 0,0 1 1 0 0,1 0-1 0 0,-1-1 1 0 0,0 1-1 0 0,1-1 1 0 0,-1 2 0 0 0,12 35 1858 0 0,-12-36-1940 0 0,25 149 3454 0 0,-5-32-3400 0 0,-15-80-2633 0 0,-5-21-3967 0 0,-1-7-578 0 0</inkml:trace>
  <inkml:trace contextRef="#ctx0" brushRef="#br0" timeOffset="1">0 220 13823 0 0,'9'-14'1056'0'0,"2"-1"146"0"0,25-28-1 0 0,-31 38-966 0 0,1 0 0 0 0,-1 0 1 0 0,1 1-1 0 0,0-1 0 0 0,0 1 0 0 0,0 1 1 0 0,0-1-1 0 0,9-2 0 0 0,-8 4-270 0 0,0 1 0 0 0,-1 1 0 0 0,1-1 0 0 0,0 1 0 0 0,0 0 0 0 0,9 2 0 0 0,7-1-6716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4:10.3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1 105 11975 0 0,'13'22'1302'0'0,"-11"-21"-1133"0"0,0 0 1 0 0,0 1-1 0 0,0-1 1 0 0,1 0 0 0 0,-1 0-1 0 0,0 0 1 0 0,0 0-1 0 0,1-1 1 0 0,-1 1 0 0 0,1-1-1 0 0,-1 1 1 0 0,0-1-1 0 0,1 0 1 0 0,-1 0 0 0 0,1 0-1 0 0,-1 0 1 0 0,1 0-1 0 0,-1 0 1 0 0,1-1 0 0 0,-1 1-1 0 0,0-1 1 0 0,1 0-1 0 0,-1 0 1 0 0,0 0-1 0 0,3-1 1 0 0,6-4 275 0 0,0 0 0 0 0,-1-1 0 0 0,17-13-1 0 0,-27 20-486 0 0,2-2 10 0 0,2 0 139 0 0,-1 0 1 0 0,0 0 0 0 0,0-1-1 0 0,-1 1 1 0 0,1-1 0 0 0,0 0-1 0 0,-1 0 1 0 0,1 0-1 0 0,-1 0 1 0 0,0 0 0 0 0,0 0-1 0 0,-1 0 1 0 0,1-1-1 0 0,0 1 1 0 0,-1-1 0 0 0,0 0-1 0 0,0 1 1 0 0,0-1 0 0 0,0-4-1 0 0,-1 7-40 0 0,0 0 0 0 0,0 0 0 0 0,-1 0 0 0 0,1 0 0 0 0,-1 0 0 0 0,1 0 0 0 0,-1 0 0 0 0,1 0 0 0 0,-1 0 0 0 0,1 0 0 0 0,-1 0 0 0 0,0 0 0 0 0,1 0-1 0 0,-1 0 1 0 0,0 0 0 0 0,0 1 0 0 0,0-1 0 0 0,0 0 0 0 0,0 1 0 0 0,0-1 0 0 0,0 1 0 0 0,0-1 0 0 0,0 1 0 0 0,0-1 0 0 0,0 1 0 0 0,0-1 0 0 0,0 1 0 0 0,0 0 0 0 0,0 0 0 0 0,-2 0 0 0 0,0-1-77 0 0,0 0 0 0 0,0 1 0 0 0,0 0 0 0 0,0 0 0 0 0,0 0 0 0 0,0 0 0 0 0,0 0 0 0 0,0 1 0 0 0,-6 1 0 0 0,5 0 10 0 0,1 0 0 0 0,-1 0 0 0 0,0 1 0 0 0,0 0 0 0 0,1 0 0 0 0,0 0 0 0 0,-1 0 0 0 0,1 0 0 0 0,0 1 0 0 0,1-1 0 0 0,-1 1 0 0 0,0 0 0 0 0,1 0 0 0 0,0 0 0 0 0,0 0 0 0 0,0 0 0 0 0,1 0 0 0 0,-1 0 0 0 0,1 1 0 0 0,0-1 0 0 0,0 1 0 0 0,1-1 0 0 0,-1 1 0 0 0,1-1 0 0 0,0 1 0 0 0,0-1 0 0 0,1 1 0 0 0,-1-1 0 0 0,1 1 0 0 0,0-1 0 0 0,0 0 0 0 0,0 1 0 0 0,3 5 0 0 0,-1-4 0 0 0,0 0 0 0 0,0 0 0 0 0,1 0 0 0 0,0 0 0 0 0,0-1 0 0 0,0 1 0 0 0,0-1 0 0 0,1 0 0 0 0,6 4 0 0 0,-10-7 0 0 0,1-1 0 0 0,0 0 0 0 0,-1 1 0 0 0,1-1 0 0 0,0 0 0 0 0,0 0 0 0 0,0-1 0 0 0,0 1 0 0 0,0 0 0 0 0,0-1 0 0 0,0 1 0 0 0,0-1 0 0 0,1 0 0 0 0,-1 1 0 0 0,0-1 0 0 0,0 0 0 0 0,0 0 0 0 0,0 0 0 0 0,0-1 0 0 0,0 1 0 0 0,1-1 0 0 0,-1 1 0 0 0,0-1 0 0 0,0 1 0 0 0,0-1 0 0 0,0 0 0 0 0,0 0 0 0 0,-1 0 0 0 0,1 0 0 0 0,0-1 0 0 0,0 1 0 0 0,-1 0 0 0 0,3-3 0 0 0,4-4 0 0 0,0-1 0 0 0,0 0 0 0 0,9-16 0 0 0,-14 19 0 0 0,1 0 0 0 0,0 0 0 0 0,0 0 0 0 0,1 1 0 0 0,-1-1 0 0 0,1 1 0 0 0,1 0 0 0 0,-1 1 0 0 0,0-1 0 0 0,1 1 0 0 0,0 0 0 0 0,11-5 0 0 0,-15 8 0 0 0,-1 1 0 0 0,0-1 0 0 0,0 1 0 0 0,0 0 0 0 0,1 0 0 0 0,-1 0 0 0 0,0-1 0 0 0,0 1 0 0 0,1 0 0 0 0,-1 1 0 0 0,0-1 0 0 0,0 0 0 0 0,1 0 0 0 0,-1 0 0 0 0,0 1 0 0 0,0-1 0 0 0,0 1 0 0 0,1-1 0 0 0,-1 1 0 0 0,0-1 0 0 0,0 1 0 0 0,0 0 0 0 0,0-1 0 0 0,0 1 0 0 0,0 0 0 0 0,0 0 0 0 0,0 0 0 0 0,0 1 0 0 0,2 1 0 0 0,-1 0 0 0 0,0 0 0 0 0,0 1 0 0 0,-1-1 0 0 0,1 0 0 0 0,1 5 0 0 0,4 18-2 0 0,-7-21 58 0 0,2 0-1 0 0,-1 0 1 0 0,1 0-1 0 0,0 1 1 0 0,0-1 0 0 0,0-1-1 0 0,3 6 1 0 0,-4-10 1 0 0,0 1 0 0 0,0-1 1 0 0,-1 1-1 0 0,1-1 0 0 0,0 0 1 0 0,0 1-1 0 0,0-1 0 0 0,0 0 1 0 0,0 0-1 0 0,0 0 0 0 0,0 0 1 0 0,0 0-1 0 0,-1 0 0 0 0,1 0 1 0 0,0 0-1 0 0,0 0 0 0 0,0 0 1 0 0,0 0-1 0 0,0-1 0 0 0,0 1 1 0 0,0 0-1 0 0,-1-1 0 0 0,1 1 1 0 0,0 0-1 0 0,0-1 0 0 0,0 1 1 0 0,0-2-1 0 0,5-3-51 0 0,0 0-1 0 0,-1-1 1 0 0,0 0-1 0 0,0 0 1 0 0,8-13-1 0 0,-10 13-26 0 0,1 0 1 0 0,1 0-1 0 0,-1 0 0 0 0,1 0 0 0 0,0 1 0 0 0,0 0 1 0 0,9-6-1 0 0,5-1-4004 0 0,-11 6-3825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4:26.3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54 6447 0 0,'0'-25'696'0'0,"-1"-2"2372"0"0,1 26-1941 0 0,0 3-144 0 0,-1 15-25 0 0,21 321 356 0 0,-4-108-580 0 0,-9-88-734 0 0,18 330 0 0 0,26-3 0 0 0,-43-413 0 0 0,73 392 0 0 0,-52-299 0 0 0,-17-77 0 0 0,25 80 0 0 0,-29-108-241 0 0,-3-9-347 0 0,-6-28-1376 0 0,1-6 941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4:26.8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126 264 6447 0 0,'-97'-180'2640'0'0,"95"175"-2482"0"0,-2-1 379 0 0,0-1 0 0 0,1 0 0 0 0,0 0 0 0 0,0 0 1 0 0,0-1-1 0 0,1 1 0 0 0,0-1 0 0 0,-1-12 0 0 0,3 19 350 0 0,22 10-92 0 0,-6 6-470 0 0,0 0 1 0 0,-2 0-1 0 0,0 2 1 0 0,16 24-1 0 0,16 17-338 0 0,120 134 1453 0 0,-156-178-1622 0 0,1-2 0 0 0,1 0 0 0 0,0 0 0 0 0,1-1 0 0 0,15 11-1 0 0,-25-21 229 0 0,0 1-1 0 0,0 0 0 0 0,-1-1 0 0 0,1 1 0 0 0,0-1 0 0 0,0 0 1 0 0,0 0-1 0 0,1 0 0 0 0,-1 0 0 0 0,0-1 0 0 0,0 1 0 0 0,0-1 0 0 0,1 0 1 0 0,-1 0-1 0 0,0 0 0 0 0,0 0 0 0 0,0-1 0 0 0,1 1 0 0 0,-1-1 1 0 0,0 0-1 0 0,0 0 0 0 0,0 0 0 0 0,0 0 0 0 0,0 0 0 0 0,0-1 1 0 0,0 0-1 0 0,-1 1 0 0 0,1-1 0 0 0,0 0 0 0 0,-1 0 0 0 0,0 0 1 0 0,1-1-1 0 0,2-3 0 0 0,8-9-9 0 0,-1-2 0 0 0,0 1-1 0 0,-2-1 1 0 0,18-36 0 0 0,23-82-61 0 0,-21 53 36 0 0,-23 62-11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59:29.49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102 43 4607 0 0,'0'0'208'0'0,"-2"0"-9"0"0,-5 3-908 0 0,7-2 845 0 0,-1-1-1 0 0,1 0 0 0 0,0 1 0 0 0,-1-1 0 0 0,0 0 0 0 0,1 1 0 0 0,-1-1 0 0 0,1 0 0 0 0,-1 0 0 0 0,1 0 0 0 0,-1 1 0 0 0,1-1 0 0 0,-1 0 1 0 0,0 0-1 0 0,1 0 0 0 0,-1 0 0 0 0,1 0 0 0 0,-1 0 0 0 0,0 0 0 0 0,1 0 0 0 0,-1 0 0 0 0,0-1 0 0 0,0-1 211 0 0,1 1 0 0 0,-1-1-1 0 0,1 0 1 0 0,-1 1 0 0 0,1-1 0 0 0,0 0-1 0 0,0 0 1 0 0,0 1 0 0 0,0-1 0 0 0,0-3-1 0 0,3-6-329 0 0,1 2-16 0 0,4 3 0 0 0,-5 6 0 0 0,0 0 0 0 0,0-1 0 0 0,-1 1 0 0 0,1 0 0 0 0,0 0 0 0 0,0 0 0 0 0,-1 1 0 0 0,1-1 0 0 0,0 1 0 0 0,0 0 0 0 0,-1-1 0 0 0,1 1 0 0 0,-1 0 0 0 0,5 3 0 0 0,39 23 0 0 0,-32-17 0 0 0,-7-6 0 0 0,0 1 0 0 0,-1 0 0 0 0,0 0 0 0 0,0 0 0 0 0,6 9 0 0 0,-10-13 0 0 0,0 1 0 0 0,-1 0 0 0 0,0 0 0 0 0,1-1 0 0 0,-1 1 0 0 0,0 0 0 0 0,0 0 0 0 0,0 1 0 0 0,0-1 0 0 0,0 0 0 0 0,-1 0 0 0 0,1 0 0 0 0,-1 0 0 0 0,1 1 0 0 0,-1-1 0 0 0,0 0 0 0 0,0 1 0 0 0,0-1 0 0 0,0 0 0 0 0,0 0 0 0 0,-1 1 0 0 0,1-1 0 0 0,0 0 0 0 0,-1 0 0 0 0,-1 3 0 0 0,-2 3 0 0 0,-1 1 0 0 0,0-1 0 0 0,-13 15 0 0 0,15-19 0 0 0,-1-1 0 0 0,0 1 0 0 0,0-1 0 0 0,0 1 0 0 0,0-1 0 0 0,0 0 0 0 0,-1-1 0 0 0,1 1 0 0 0,-1-1 0 0 0,0 0 0 0 0,1 0 0 0 0,-7 2 0 0 0,3-3 265 0 0,0-1-1 0 0,0 0 1 0 0,1 0-1 0 0,-1 0 0 0 0,0-1 1 0 0,1 0-1 0 0,-1 0 1 0 0,0-1-1 0 0,1 0 0 0 0,0 0 1 0 0,-1-1-1 0 0,1 0 1 0 0,0 0-1 0 0,0-1 1 0 0,1 0-1 0 0,-1 0 0 0 0,1-1 1 0 0,-11-9-1 0 0,13 11 336 0 0,-1-6-96 0 0,4 7-555 0 0,1 1-1 0 0,0-1 1 0 0,0 0 0 0 0,-1 0-1 0 0,1 1 1 0 0,1-1 0 0 0,-1 0-1 0 0,0 0 1 0 0,0 1-1 0 0,1-1 1 0 0,-1 0 0 0 0,1 1-1 0 0,-1-1 1 0 0,1 1-1 0 0,0-1 1 0 0,-1 0 0 0 0,1 1-1 0 0,0-1 1 0 0,0 1 0 0 0,0 0-1 0 0,0-1 1 0 0,1 1-1 0 0,-1 0 1 0 0,0 0 0 0 0,0 0-1 0 0,1 0 1 0 0,-1 0 0 0 0,1 0-1 0 0,2-1 1 0 0,0-2-218 0 0,3 0 257 0 0,0-1 1 0 0,0 1 0 0 0,0 1 0 0 0,0-1-1 0 0,0 1 1 0 0,1 0 0 0 0,0 1 0 0 0,-1 0-1 0 0,1 0 1 0 0,0 1 0 0 0,0 0 0 0 0,0 0-1 0 0,0 1 1 0 0,0 0 0 0 0,12 1 0 0 0,-4 1 13 0 0,-1 1-1 0 0,1 1 1 0 0,-1 0 0 0 0,0 1 0 0 0,0 1 0 0 0,0 0-1 0 0,23 14 1 0 0,-31-13-2 0 0,-6-7 0 0 0,-1 0 0 0 0,0 1 0 0 0,1-1 0 0 0,-1 0 0 0 0,0 1 0 0 0,1-1 0 0 0,-1 1 0 0 0,0-1 0 0 0,0 0 0 0 0,0 1 0 0 0,1-1 0 0 0,-1 1 0 0 0,0-1 0 0 0,0 1 0 0 0,0-1 0 0 0,0 0 0 0 0,0 1 0 0 0,0-1 0 0 0,0 1 0 0 0,0-1 0 0 0,0 1 0 0 0,0-1 0 0 0,0 1 0 0 0,0-1 0 0 0,0 1 0 0 0,0-1 0 0 0,0 1 0 0 0,-1-1 0 0 0,1 0 0 0 0,0 1 0 0 0,0-1 0 0 0,0 1 0 0 0,-1-1 0 0 0,1 0 0 0 0,0 1 0 0 0,-1-1 0 0 0,1 0 0 0 0,0 1 0 0 0,-1-1 0 0 0,1 0 0 0 0,0 1 0 0 0,-1-1 0 0 0,0 0 0 0 0,-3 4-4 0 0,0 0-1 0 0,0-1 1 0 0,0 0-1 0 0,0 0 1 0 0,0-1-1 0 0,-1 1 1 0 0,0-1-1 0 0,1 0 1 0 0,-1 0-1 0 0,0 0 1 0 0,0-1-1 0 0,0 1 1 0 0,0-1-1 0 0,0-1 0 0 0,0 1 1 0 0,-8-1-1 0 0,-2 1 196 0 0,0-1 0 0 0,0-1-1 0 0,0-1 1 0 0,-21-4-1 0 0,11-2 910 0 0,25 7-1099 0 0,-1 1-1 0 0,1 0 1 0 0,-1 0-1 0 0,0 0 1 0 0,1-1-1 0 0,-1 1 1 0 0,1 0-1 0 0,-1-1 1 0 0,0 1-1 0 0,1 0 1 0 0,-1-1-1 0 0,1 1 1 0 0,-1-1-1 0 0,1 1 1 0 0,0 0-1 0 0,-1-1 1 0 0,1 0-1 0 0,-1 1 1 0 0,1-1-1 0 0,0 1 1 0 0,0-1-1 0 0,-1 1 1 0 0,1-1-1 0 0,0 0 0 0 0,0 1 1 0 0,-1-1-1 0 0,1 1 1 0 0,0-1-1 0 0,0-1 1 0 0,0 0 0 0 0,0 1-1 0 0,-1 0 0 0 0,1 0 0 0 0,0 0 0 0 0,-1 0 0 0 0,1 0 0 0 0,0 0 0 0 0,0 0 0 0 0,0 0 0 0 0,0 0 0 0 0,0 0 0 0 0,0 0 0 0 0,0 0 0 0 0,1 0 0 0 0,-1 0 0 0 0,0-1 0 0 0,0 1 0 0 0,1 0 0 0 0,-1 0 0 0 0,1 0 0 0 0,-1 0 0 0 0,1 1 0 0 0,-1-1 0 0 0,1 0 0 0 0,0 0 0 0 0,-1 0 0 0 0,1 0 0 0 0,0 1 0 0 0,1-2 0 0 0,0 0 0 0 0,1-1 0 0 0,-1 0 0 0 0,1 1 0 0 0,0-1 0 0 0,0 1 0 0 0,0 0 0 0 0,0 0 0 0 0,1 0 0 0 0,-1 1 0 0 0,5-3 0 0 0,43-8 0 0 0,-42 10 0 0 0,-6 2 0 0 0,0-1 0 0 0,0 1 0 0 0,0 0 0 0 0,0 0 0 0 0,1 0 0 0 0,-1 0 0 0 0,0 0 0 0 0,0 1 0 0 0,0 0 0 0 0,0-1 0 0 0,-1 1 0 0 0,1 0 0 0 0,0 0 0 0 0,0 1 0 0 0,0-1 0 0 0,-1 1 0 0 0,1-1 0 0 0,-1 1 0 0 0,4 2 0 0 0,-5-3 0 0 0,0 0 0 0 0,0 0 0 0 0,0 1 0 0 0,0-1 0 0 0,-1 0 0 0 0,1 0 0 0 0,0 1 0 0 0,0-1 0 0 0,-1 1 0 0 0,1-1 0 0 0,-1 0 0 0 0,1 1 0 0 0,-1-1 0 0 0,1 1 0 0 0,-1-1 0 0 0,0 1 0 0 0,0-1 0 0 0,0 1 0 0 0,0 1 0 0 0,0 2 0 0 0,1-1 0 0 0,-1 1 0 0 0,0-1 0 0 0,0 0 0 0 0,0 0 0 0 0,-1 0 0 0 0,1 0 0 0 0,-1 0 0 0 0,0 0 0 0 0,0 0 0 0 0,0 0 0 0 0,-1 0 0 0 0,1 0 0 0 0,-1 0 0 0 0,0-1 0 0 0,0 1 0 0 0,-1-1 0 0 0,1 1 0 0 0,-1-1 0 0 0,1 0 0 0 0,-1 0 0 0 0,0 0 0 0 0,-4 3 0 0 0,2-2 0 0 0,-1 0 0 0 0,1 0 0 0 0,-1-1 0 0 0,0 0 0 0 0,0 0 0 0 0,0 0 0 0 0,0-1 0 0 0,0 0 0 0 0,-1 0 0 0 0,1 0 0 0 0,0-1 0 0 0,-1 0 0 0 0,-10 0 0 0 0,12-1 97 0 0,-1-1 0 0 0,1 0 0 0 0,0 0 0 0 0,0 0 0 0 0,-1-1 0 0 0,1 0-1 0 0,0 0 1 0 0,1 0 0 0 0,-1-1 0 0 0,0 1 0 0 0,-7-6 0 0 0,12 7-144 0 0,-1 0-1 0 0,1 1 1 0 0,-1-1 0 0 0,1 0 0 0 0,-1 1 0 0 0,1-1-1 0 0,-1 0 1 0 0,1 1 0 0 0,0-1 0 0 0,-1 0 0 0 0,1 0-1 0 0,0 0 1 0 0,0 1 0 0 0,0-1 0 0 0,0 0 0 0 0,-1 0-1 0 0,1 0 1 0 0,0 0 0 0 0,0 1 0 0 0,0-1-1 0 0,1 0 1 0 0,-1 0 0 0 0,0-1 0 0 0,7-17 73 0 0,-4 15-26 0 0,1 0 0 0 0,-1 0 0 0 0,1 0 0 0 0,-1 0 0 0 0,1 1 0 0 0,0-1 0 0 0,1 1 0 0 0,-1 0 0 0 0,0 1 0 0 0,6-3 0 0 0,49-21 0 0 0,-54 24 0 0 0,3-2 0 0 0,1 2 0 0 0,-1-1 0 0 0,0 1 0 0 0,1 0 0 0 0,0 0 0 0 0,-1 1 0 0 0,1 1 0 0 0,0-1 0 0 0,0 2 0 0 0,0-1 0 0 0,-1 1 0 0 0,1 0 0 0 0,9 3 0 0 0,-8 0 0 0 0,-9-4 0 0 0,-1 0 0 0 0,1 0 0 0 0,-1 1 0 0 0,1-1 0 0 0,0 0 0 0 0,-1 0 0 0 0,1 1 0 0 0,-1-1 0 0 0,1 0 0 0 0,-1 0 0 0 0,1 1 0 0 0,-1-1 0 0 0,1 1 0 0 0,-1-1 0 0 0,1 0 0 0 0,-1 1 0 0 0,1-1 0 0 0,-1 1 0 0 0,0-1 0 0 0,1 1 0 0 0,-1-1 0 0 0,0 1 0 0 0,1 0 0 0 0,-1-1 0 0 0,0 1 0 0 0,0-1 0 0 0,0 1 0 0 0,1 0 0 0 0,-1-1 0 0 0,0 1 0 0 0,0 0 0 0 0,0 1 0 0 0,1 8 0 0 0,-1-9 0 0 0,0 0 0 0 0,0-1 0 0 0,0 1 0 0 0,-1 0 0 0 0,1 0 0 0 0,0 0 0 0 0,0 0 0 0 0,0-1 0 0 0,-1 1 0 0 0,1 0 0 0 0,0 0 0 0 0,-1-1 0 0 0,1 1 0 0 0,0 0 0 0 0,-1 0 0 0 0,1-1 0 0 0,-1 1 0 0 0,1 0 0 0 0,-1-1 0 0 0,0 1 0 0 0,1-1 0 0 0,-1 1 0 0 0,0-1 0 0 0,1 1 0 0 0,-2 0 0 0 0,0 0 0 0 0,-3 3 0 0 0,0 0 0 0 0,-1 0 0 0 0,0 0 0 0 0,0 0 0 0 0,0-1 0 0 0,0 0 0 0 0,0 0 0 0 0,-1-1 0 0 0,1 0 0 0 0,-1 0 0 0 0,0 0 0 0 0,1-1 0 0 0,-1 0 0 0 0,0 0 0 0 0,0-1 0 0 0,0 0 0 0 0,0 0 0 0 0,-7-2 0 0 0,-10-3 0 0 0,11 2 0 0 0,4-6-140 0 0,-1-13-2569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4:27.6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19 11975 0 0,'0'0'267'0'0,"2"-2"42"0"0,5-5 17 0 0,-5 5-28 0 0,-1 0-196 0 0,1-2-21 0 0,-2 2 1792 0 0,12 17-337 0 0,-4 10-1423 0 0,-1-1-1 0 0,-1 1 1 0 0,-1 0 0 0 0,2 43-1 0 0,-1-23-67 0 0,0 26-35 0 0,9 49-421 0 0,-15-118-64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4:28.0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10135 0 0,'0'0'2536'0'0,"7"18"-100"0"0,-1 2-1643 0 0,-2 1 0 0 0,4 32 0 0 0,4 22-928 0 0,-8-54 139 0 0,-1 1 1 0 0,1 29-1 0 0,2 20-146 0 0,-5-70-538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4:28.5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0 132 10135 0 0,'0'0'770'0'0,"12"-14"-484"0"0,-1 4 272 0 0,0 0 0 0 0,0 1-1 0 0,0 0 1 0 0,1 1-1 0 0,1 1 1 0 0,-1 0-1 0 0,1 0 1 0 0,1 1 0 0 0,17-5-1 0 0,64-15-1040 0 0,-76 22-2038 0 0,-11 1-2595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4:29.1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 78 8287 0 0,'0'0'634'0'0,"-1"-16"7204"0"0,2 45-7511 0 0,12 58 0 0 0,0 6-365 0 0,-11-69-418 0 0,-1-1-1 0 0,-1 1 0 0 0,-6 40 1 0 0,4-57 306 0 0,-4-7 134 0 0,3-1 16 0 0,1 0 0 0 0,0-1 0 0 0,-1 0 0 0 0,1 1 0 0 0,0-1 0 0 0,0 0 0 0 0,1 0 0 0 0,-1 0 0 0 0,0 0 0 0 0,1 0 0 0 0,-1 0 0 0 0,1-1 0 0 0,-1 1 0 0 0,1-1 0 0 0,0 1 0 0 0,0-1 0 0 0,-1-4 0 0 0,-10-49 0 0 0,11 51 0 0 0,-2-16 0 0 0,0 0 0 0 0,2 0 0 0 0,0-1 0 0 0,5-36 0 0 0,-2 46 0 0 0,0 0 0 0 0,1 0 0 0 0,0 0 0 0 0,1 0 0 0 0,0 0 0 0 0,1 1 0 0 0,1 0 0 0 0,0 0 0 0 0,11-16 0 0 0,-15 24 5 0 0,0 0 0 0 0,0 1 0 0 0,0-1 0 0 0,1 1 0 0 0,-1-1 0 0 0,1 1 0 0 0,-1 0 0 0 0,1 0 0 0 0,0 0-1 0 0,0 0 1 0 0,0 1 0 0 0,0-1 0 0 0,0 1 0 0 0,0 0 0 0 0,0 0 0 0 0,0 0 0 0 0,1 0 0 0 0,4 0 0 0 0,-3 1-23 0 0,-1 0 0 0 0,1 0 0 0 0,-1 1 0 0 0,1-1 0 0 0,-1 1 0 0 0,0 0 1 0 0,1 1-1 0 0,-1-1 0 0 0,0 1 0 0 0,0 0 0 0 0,0 0 0 0 0,6 4 0 0 0,-2 0 195 0 0,1 0-1 0 0,-1 1 0 0 0,0 0 0 0 0,-1 1 1 0 0,0-1-1 0 0,0 1 0 0 0,0 1 0 0 0,-1-1 1 0 0,0 1-1 0 0,-1 0 0 0 0,6 13 0 0 0,-9-13-175 0 0,1 0 0 0 0,-1 0 1 0 0,-1 0-1 0 0,1 1 0 0 0,-2-1 0 0 0,1 0 0 0 0,-1 0 0 0 0,0 1 0 0 0,-1-1 0 0 0,0 0 0 0 0,-1 1 0 0 0,0-1 0 0 0,0 0 0 0 0,-1 0 1 0 0,-8 16-1 0 0,4-10-2 0 0,0 0 1 0 0,-2-1 0 0 0,0 0 0 0 0,0-1 0 0 0,-1 0 0 0 0,-1 0 0 0 0,0-1-1 0 0,-16 13 1 0 0,23-22 8 0 0,0 0-1 0 0,1 0 0 0 0,-1 0 0 0 0,0-1 1 0 0,0 0-1 0 0,-1 0 0 0 0,1 0 0 0 0,0 0 1 0 0,-9 1-1 0 0,12-2-13 0 0,0-1 0 0 0,0 0 0 0 0,0 0 0 0 0,0 0-1 0 0,0 0 1 0 0,0 0 0 0 0,0 0 0 0 0,0-1 0 0 0,0 1 0 0 0,0 0 0 0 0,0 0 0 0 0,0-1 0 0 0,0 1-1 0 0,0-1 1 0 0,0 1 0 0 0,0-1 0 0 0,0 1 0 0 0,0-1 0 0 0,-1 0 0 0 0,1-1-40 0 0,0 1 0 0 0,0 0 0 0 0,1-1 0 0 0,-1 1 0 0 0,0-1 1 0 0,0 1-1 0 0,1-1 0 0 0,-1 1 0 0 0,1-1 0 0 0,0 1 0 0 0,-1-1 0 0 0,1 0 0 0 0,0 1 1 0 0,0-1-1 0 0,0 0 0 0 0,0-1 0 0 0,3-30-1918 0 0,1 16 941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34:29.7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29 13823 0 0,'0'0'1388'0'0,"6"21"-828"0"0,4 19 481 0 0,2 3-900 0 0,-2 1 0 0 0,-2 1-1 0 0,5 75 1 0 0,-12-111-141 0 0,-1-7 0 0 0,0 1 0 0 0,0-1 0 0 0,0 1 0 0 0,0 0 0 0 0,0-1 0 0 0,0 1 0 0 0,-1-1 0 0 0,1 1 0 0 0,-1-1 0 0 0,0 1 0 0 0,0-1 0 0 0,0 1 0 0 0,-1 2 0 0 0,2-5 0 0 0,-1 1 0 0 0,1-1 0 0 0,-1 1 0 0 0,1-1 0 0 0,-1 1 0 0 0,1-1 0 0 0,-1 1 0 0 0,1-1 0 0 0,-1 0 0 0 0,0 1 0 0 0,1-1 0 0 0,-1 0 0 0 0,1 0 0 0 0,-1 1 0 0 0,0-1 0 0 0,1 0 0 0 0,-1 0 0 0 0,0 0 0 0 0,1 0 0 0 0,-1 0 0 0 0,0 0 0 0 0,1 0 0 0 0,-1 0 0 0 0,0 0 0 0 0,1 0 0 0 0,-1 0 0 0 0,0 0 0 0 0,1 0 0 0 0,-1 0 0 0 0,0-1 0 0 0,1 1 0 0 0,-1 0 0 0 0,0-1 0 0 0,1 1 0 0 0,-1 0 0 0 0,1-1 0 0 0,-1 1 0 0 0,1-1 0 0 0,-1 1 0 0 0,1-1 0 0 0,-1 1 0 0 0,1-1 0 0 0,-1 1 0 0 0,1-2 0 0 0,-1 2 0 0 0,-2-3 0 0 0,1 0 0 0 0,-1 0 0 0 0,1 0 0 0 0,0-1 0 0 0,0 1 0 0 0,0 0 0 0 0,0-1 0 0 0,1 0 0 0 0,-1 1 0 0 0,1-1 0 0 0,0 0 0 0 0,-1-6 0 0 0,-4-51 0 0 0,5 42 0 0 0,-1-4 0 0 0,2-1 0 0 0,0 1 0 0 0,6-35 0 0 0,-5 51 0 0 0,0 0 0 0 0,0 1 0 0 0,1-1 0 0 0,0 0 0 0 0,1 1 0 0 0,-1-1 0 0 0,1 1 0 0 0,0 0 0 0 0,1-1 0 0 0,-1 2 0 0 0,1-1 0 0 0,1 0 0 0 0,-1 1 0 0 0,1 0 0 0 0,0 0 0 0 0,5-5 0 0 0,-4 7 64 0 0,1 0 0 0 0,-1 0 0 0 0,0 1 0 0 0,1 0 0 0 0,-1 0 0 0 0,1 0 0 0 0,0 1 0 0 0,-1 0 0 0 0,1 0 0 0 0,0 1 0 0 0,0 0 0 0 0,0 0 0 0 0,-1 1 0 0 0,1 0 0 0 0,0 0 0 0 0,0 0 0 0 0,-1 1 0 0 0,1 0 0 0 0,-1 0 0 0 0,0 1 0 0 0,1-1 0 0 0,-1 1 0 0 0,0 1 0 0 0,-1-1 0 0 0,1 1 0 0 0,0 0 0 0 0,-1 1 0 0 0,0-1 0 0 0,0 1 0 0 0,-1 0 0 0 0,8 9 0 0 0,-10-9 64 0 0,0-1 0 0 0,0 1-1 0 0,-1 0 1 0 0,1 0 0 0 0,-1 0-1 0 0,0 0 1 0 0,-1 0 0 0 0,1 0-1 0 0,-1 0 1 0 0,0 0 0 0 0,0 0 0 0 0,0 0-1 0 0,-1 0 1 0 0,-2 9 0 0 0,-2 6 139 0 0,-2 0-1 0 0,-11 25 1 0 0,8-21 505 0 0,5-9-725 0 0,-1-1 0 0 0,-1-1-1 0 0,0 1 1 0 0,-1-1 0 0 0,0 0 0 0 0,-1-1 0 0 0,0 0-1 0 0,-1 0 1 0 0,-1-1 0 0 0,0-1 0 0 0,0 0-1 0 0,-21 14 1 0 0,31-23-108 0 0,-1 1 0 0 0,1-1 0 0 0,-1 0 0 0 0,0-1-1 0 0,0 1 1 0 0,0 0 0 0 0,1 0 0 0 0,-1-1 0 0 0,0 1 0 0 0,0-1 0 0 0,0 0 0 0 0,0 1-1 0 0,0-1 1 0 0,0 0 0 0 0,0 0 0 0 0,0 0 0 0 0,0-1 0 0 0,0 1 0 0 0,0 0-1 0 0,1-1 1 0 0,-1 1 0 0 0,0-1 0 0 0,-2 0 0 0 0,1-1-524 0 0,0 0 1 0 0,1 0-1 0 0,-1-1 1 0 0,1 1-1 0 0,0 0 1 0 0,-1-1-1 0 0,1 1 0 0 0,0-1 1 0 0,0 0-1 0 0,1 0 1 0 0,-1 0-1 0 0,-1-4 1 0 0,-5-9-1974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6:25.9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15 15663 0 0,'0'0'1528'0'0,"-1"-8"-1360"0"0,-3 3 1896 0 0,11 3-7232 0 0,3 2-1056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7:34.1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21191 0 0,'0'0'1027'0'0,"9"6"73"0"0,31 11-841 0 0,-26-12-592 0 0,-1 1 0 0 0,15 8-1 0 0,-23-11 231 0 0,-1 0 0 0 0,0 0-1 0 0,0 1 1 0 0,0-1-1 0 0,0 1 1 0 0,-1 0-1 0 0,1 0 1 0 0,-1 0 0 0 0,5 8-1 0 0,1 5 18 0 0,-2 0 0 0 0,0 1 0 0 0,-1-1-1 0 0,0 1 1 0 0,-2 0 0 0 0,4 30 0 0 0,3 115-1498 0 0,-10-124 1291 0 0,2 83-1856 0 0,-1-61-3990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5:33.3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15663 0 0,'0'0'4176'0'0,"7"16"-2709"0"0,13 39-1424 0 0,-3 0 1 0 0,17 106-1 0 0,6 21 435 0 0,-36-172 962 0 0,-4-10-1435 0 0,1 0 1 0 0,-1 1-1 0 0,1-1 1 0 0,-1 0-1 0 0,1 0 1 0 0,-1 0-1 0 0,1 0 1 0 0,-1 1-1 0 0,1-1 1 0 0,-1 0-1 0 0,1 0 1 0 0,-1 0-1 0 0,1 0 1 0 0,-1 0-1 0 0,1 0 1 0 0,0-1-1 0 0,-1 1 1 0 0,1 0-1 0 0,-1 0 1 0 0,1 0-1 0 0,-1 0 1 0 0,0-1-1 0 0,1 1 1 0 0,-1 0-1 0 0,1 0 1 0 0,-1-1-1 0 0,1 1 1 0 0,-1 0-1 0 0,0-1 1 0 0,1 1-1 0 0,-1 0 0 0 0,1-1 1 0 0,9-12-32 0 0,-10 12 36 0 0,10-17-10 0 0,-2 1 0 0 0,0-2 0 0 0,-1 1 0 0 0,9-38 0 0 0,9-25 0 0 0,-19 62 0 0 0,-3 13 0 0 0,-2 6 0 0 0,0 0 0 0 0,-1 0 0 0 0,1-1 0 0 0,0 1 0 0 0,-1 0 0 0 0,1 0 0 0 0,0 0 0 0 0,-1 0 0 0 0,1 0 0 0 0,0 0 0 0 0,-1 1 0 0 0,1-1 0 0 0,0 0 0 0 0,-1 0 0 0 0,1 0 0 0 0,-1 1 0 0 0,1-1 0 0 0,0 0 0 0 0,-1 1 0 0 0,1-1 0 0 0,-1 0 0 0 0,1 1 0 0 0,-1-1 0 0 0,1 1 0 0 0,-1-1 0 0 0,1 1 0 0 0,-1-1 0 0 0,1 1 0 0 0,-1-1 0 0 0,1 2 0 0 0,7 9 0 0 0,-1 1 0 0 0,0 1 0 0 0,0-1 0 0 0,-1 1 0 0 0,-1 1 0 0 0,0-1 0 0 0,-1 0 0 0 0,3 17 0 0 0,2 3 0 0 0,-2-4 0 0 0,11 32 0 0 0,-17-57 0 0 0,1 0 0 0 0,0-1 0 0 0,0 1 0 0 0,0-1 0 0 0,0 1 0 0 0,0-1 0 0 0,1 1 0 0 0,-1-1 0 0 0,1 0 0 0 0,0 0 0 0 0,0-1 0 0 0,4 4 0 0 0,-5-6 0 0 0,-1 1 0 0 0,1-1 0 0 0,-1 1 0 0 0,1-1 0 0 0,0 0 0 0 0,-1 1 0 0 0,1-1 0 0 0,0 0 0 0 0,-1 0 0 0 0,1 0 0 0 0,-1-1 0 0 0,1 1 0 0 0,0 0 0 0 0,-1-1 0 0 0,1 1 0 0 0,0-1 0 0 0,-1 1 0 0 0,1-1 0 0 0,-1 0 0 0 0,1 1 0 0 0,-1-1 0 0 0,0 0 0 0 0,1 0 0 0 0,-1 0 0 0 0,0 0 0 0 0,0-1 0 0 0,1 1 0 0 0,0-2 0 0 0,5-4 0 0 0,-1 0 0 0 0,0 0 0 0 0,8-14 0 0 0,81-161 1628 0 0,-58 106-1208 0 0,0 15-4622 0 0,-28 51 2668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5:33.7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0 261 13823 0 0,'0'0'1388'0'0,"24"1"-405"0"0,-16-4-537 0 0,1-1-1 0 0,-1 0 1 0 0,0 0 0 0 0,-1-1 0 0 0,1 0-1 0 0,-1 0 1 0 0,0 0 0 0 0,0-1 0 0 0,6-7 0 0 0,55-64 342 0 0,-57 64-757 0 0,-5 5-31 0 0,1 0 0 0 0,-1-1 0 0 0,0 0 0 0 0,-1 0 0 0 0,0 0 0 0 0,0 0 0 0 0,-1-1 0 0 0,0 0 0 0 0,3-15 0 0 0,-7 25 0 0 0,0 0 0 0 0,0-1 0 0 0,1 1 0 0 0,-1 0 0 0 0,0-1 0 0 0,0 1 0 0 0,0-1 0 0 0,0 1 0 0 0,0 0 0 0 0,0-1 0 0 0,0 1 0 0 0,0-1 0 0 0,0 1 0 0 0,-1 0 0 0 0,1-1 0 0 0,0 1 0 0 0,0 0 0 0 0,0-1 0 0 0,0 1 0 0 0,0 0 0 0 0,-1-1 0 0 0,1 1 0 0 0,0 0 0 0 0,0-1 0 0 0,-1 1 0 0 0,1 0 0 0 0,0 0 0 0 0,0-1 0 0 0,-1 1 0 0 0,1 0 0 0 0,0 0 0 0 0,-1-1 0 0 0,1 1 0 0 0,0 0 0 0 0,-1 0 0 0 0,1 0 0 0 0,-1 0 0 0 0,1 0 0 0 0,0 0 0 0 0,-1-1 0 0 0,1 1 0 0 0,0 0 0 0 0,-1 0 0 0 0,1 0 0 0 0,-1 0 0 0 0,1 0 0 0 0,0 0 0 0 0,-1 0 0 0 0,1 1 0 0 0,0-1 0 0 0,-1 0 0 0 0,0 0 0 0 0,-14 6 0 0 0,9-2 0 0 0,0 1 0 0 0,1 0 0 0 0,-1 0 0 0 0,1 0 0 0 0,0 0 0 0 0,1 1 0 0 0,-1 0 0 0 0,1 0 0 0 0,0 0 0 0 0,1 1 0 0 0,0-1 0 0 0,0 1 0 0 0,0 0 0 0 0,0 0 0 0 0,1 0 0 0 0,1 0 0 0 0,-2 7 0 0 0,2-8 0 0 0,0 0 0 0 0,0 0 0 0 0,0-1 0 0 0,1 1 0 0 0,0 0 0 0 0,0 0 0 0 0,0 0 0 0 0,1 0 0 0 0,0 0 0 0 0,0 0 0 0 0,1-1 0 0 0,-1 1 0 0 0,1 0 0 0 0,1-1 0 0 0,-1 1 0 0 0,1-1 0 0 0,0 0 0 0 0,0 0 0 0 0,0 0 0 0 0,1 0 0 0 0,4 5 0 0 0,-5-8 0 0 0,-1-1 0 0 0,1 1 0 0 0,0-1 0 0 0,0 0 0 0 0,0 0 0 0 0,-1 0 0 0 0,1 0 0 0 0,0 0 0 0 0,0-1 0 0 0,0 1 0 0 0,0-1 0 0 0,0 0 0 0 0,0 0 0 0 0,0 0 0 0 0,0 0 0 0 0,0-1 0 0 0,0 1 0 0 0,0-1 0 0 0,0 1 0 0 0,0-1 0 0 0,0 0 0 0 0,0 0 0 0 0,3-2 0 0 0,6-3 0 0 0,1 0 0 0 0,-1-1 0 0 0,18-13 0 0 0,-14 7-1122 0 0,0-1 0 0 0,-1 0 0 0 0,-1-1 0 0 0,13-17 0 0 0,-8 7-924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5:34.1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159 0 10135 0 0,'0'0'919'0'0,"-4"11"-742"0"0,-13 45 2814 0 0,-67 232 2194 0 0,61-216-5170 0 0,14-46 9 0 0,1 1 1 0 0,-5 31-1 0 0,12-57 835 0 0,4-2-825 0 0,-1 0 0 0 0,0-1 0 0 0,1 0 0 0 0,-1 1 0 0 0,0-1 1 0 0,0 0-1 0 0,0 0 0 0 0,0 0 0 0 0,-1 0 0 0 0,4-4 0 0 0,-1 1-177 0 0,34-37-226 0 0,3 2 0 0 0,80-62 0 0 0,-117 99 361 0 0,0 0-1 0 0,1 1 1 0 0,-1 0-1 0 0,1-1 1 0 0,-1 1-1 0 0,1 1 1 0 0,0-1-1 0 0,0 1 1 0 0,5-1-1 0 0,-9 1 44 0 0,0 1 0 0 0,1 0 0 0 0,-1 0 0 0 0,0 0 0 0 0,0 0 0 0 0,1 0 0 0 0,-1 0 0 0 0,0 0 0 0 0,0 1 0 0 0,0-1 0 0 0,1 0 0 0 0,-1 1 0 0 0,0-1 0 0 0,0 1 0 0 0,0-1 0 0 0,0 1 0 0 0,0-1 0 0 0,0 1 0 0 0,0 0 0 0 0,0 0 0 0 0,0-1 0 0 0,0 1 0 0 0,0 0 0 0 0,0 0 0 0 0,-1 0 0 0 0,1 0 0 0 0,0 0 0 0 0,0 0-1 0 0,-1 0 1 0 0,1 0 0 0 0,-1 0 0 0 0,1 0 0 0 0,-1 1 0 0 0,0-1 0 0 0,1 0 0 0 0,-1 0 0 0 0,0 0 0 0 0,0 1 0 0 0,0-1 0 0 0,0 0 0 0 0,0 2 0 0 0,0 5 146 0 0,0 0 1 0 0,-1 1-1 0 0,-1-1 0 0 0,1 0 1 0 0,-1 0-1 0 0,0 0 0 0 0,-1 0 1 0 0,0 0-1 0 0,0-1 0 0 0,-1 1 1 0 0,0-1-1 0 0,0 0 0 0 0,-1 0 0 0 0,-5 7 1 0 0,0-3-191 0 0,1 1 0 0 0,-2-1 0 0 0,1-1-1 0 0,-2 0 1 0 0,1 0 0 0 0,-26 14 0 0 0,33-21 12 0 0,0-1-1 0 0,0-1 1 0 0,0 1-1 0 0,0 0 1 0 0,-1-1-1 0 0,-7 2 1 0 0,11-3-12 0 0,-1 0 1 0 0,1 0 0 0 0,0 0-1 0 0,-1 0 1 0 0,1 0-1 0 0,0 0 1 0 0,0 0-1 0 0,-1 0 1 0 0,1 0 0 0 0,0-1-1 0 0,-1 1 1 0 0,1 0-1 0 0,0-1 1 0 0,0 0-1 0 0,0 1 1 0 0,-1-1 0 0 0,1 1-1 0 0,0-1 1 0 0,0 0-1 0 0,0 0 1 0 0,0 0 0 0 0,0 0-1 0 0,0 0 1 0 0,0 0-1 0 0,-1-1 1 0 0,2 0-199 0 0,0 1 0 0 0,0 0 0 0 0,0 0-1 0 0,0 0 1 0 0,0-1 0 0 0,0 1 0 0 0,0 0 0 0 0,0 0 0 0 0,1 0 0 0 0,-1-1 0 0 0,0 1 0 0 0,1 0 0 0 0,-1 0 0 0 0,1 0 0 0 0,-1 0 0 0 0,2-2-1 0 0,-1 1-272 0 0,7-15-1054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59:30.73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103 156 6447 0 0,'0'0'142'0'0,"-2"0"22"0"0,-20 3 170 0 0,20-2-192 0 0,1-1 0 0 0,0 0-1 0 0,-1 1 1 0 0,1-1-1 0 0,0 0 1 0 0,-1 0 0 0 0,1 0-1 0 0,0 0 1 0 0,-1 0 0 0 0,1 0-1 0 0,0-1 1 0 0,0 1-1 0 0,-1 0 1 0 0,1-1 0 0 0,0 1-1 0 0,-1 0 1 0 0,1-1 0 0 0,0 0-1 0 0,0 1 1 0 0,-2-2-1 0 0,2 1-86 0 0,1 0 0 0 0,-1 0 0 0 0,1 0 1 0 0,-1 0-1 0 0,1 0 0 0 0,-1 0 0 0 0,1 0 0 0 0,-1 0 0 0 0,1 0 0 0 0,0 0 0 0 0,0-1 0 0 0,0 1 0 0 0,0 0 0 0 0,0 0 0 0 0,0 0 0 0 0,0 0 0 0 0,0 0 0 0 0,0-2 0 0 0,2-2 26 0 0,-1-1 0 0 0,1 1 0 0 0,0 0 0 0 0,0-1 0 0 0,0 1 0 0 0,5-6 0 0 0,-4 6 13 0 0,0 0 1 0 0,0 1-1 0 0,1 0 1 0 0,-1 0-1 0 0,1 0 1 0 0,0 0-1 0 0,0 1 0 0 0,1-1 1 0 0,-1 1-1 0 0,1 0 1 0 0,0 0-1 0 0,0 1 1 0 0,0-1-1 0 0,0 1 0 0 0,0 0 1 0 0,7-1-1 0 0,-10 2-94 0 0,0 1 0 0 0,0 0 0 0 0,0 0 0 0 0,-1 0 0 0 0,1 0 0 0 0,0 0 0 0 0,0 0 0 0 0,0 1 0 0 0,0-1 0 0 0,-1 0 0 0 0,1 1 0 0 0,0 0 0 0 0,0-1 0 0 0,-1 1 0 0 0,1 0 0 0 0,0 0 0 0 0,-1 0 0 0 0,1 0 0 0 0,-1 0 0 0 0,1 0 0 0 0,-1 0 0 0 0,1 1 0 0 0,0 1 0 0 0,1 1 0 0 0,0 0 0 0 0,-1 0 0 0 0,0 0 0 0 0,0 0 0 0 0,0 0 0 0 0,1 7 0 0 0,0-2 0 0 0,-1-4 0 0 0,-1 0 0 0 0,0-1 0 0 0,0 1 0 0 0,0 0 0 0 0,-1 0 0 0 0,1 5 0 0 0,-1 0 0 0 0,1-1 0 0 0,0 0 0 0 0,4 15 0 0 0,-3-21 0 0 0,-2-3 0 0 0,0 1 0 0 0,1 0 0 0 0,-1 0 0 0 0,0 0 0 0 0,0 0 0 0 0,1-1 0 0 0,-1 1 0 0 0,0 0 0 0 0,0 0 0 0 0,0 0 0 0 0,0 0 0 0 0,0 0 0 0 0,0-1 0 0 0,0 1 0 0 0,0 0 0 0 0,-1 0 0 0 0,1 0 0 0 0,0 0 0 0 0,0-1 0 0 0,-2 3 0 0 0,-1 7 0 0 0,2-9 9 0 0,1-1 0 0 0,0 1 0 0 0,0 0 0 0 0,0 0 0 0 0,-1-1 0 0 0,1 1 0 0 0,0 0 0 0 0,-1-1 0 0 0,1 1 0 0 0,0 0 0 0 0,-1-1 0 0 0,1 1 0 0 0,-1 0 0 0 0,1-1 0 0 0,-1 1 0 0 0,0-1 0 0 0,1 1 0 0 0,-1-1 0 0 0,1 1 0 0 0,-1-1 0 0 0,0 0 0 0 0,1 1 0 0 0,-1-1 0 0 0,0 0 0 0 0,0 1 0 0 0,1-1 0 0 0,-1 0 0 0 0,0 0 0 0 0,-1 0 0 0 0,0 1 164 0 0,-1 0-116 0 0,-1 0 0 0 0,1 1 0 0 0,0-1 0 0 0,-1 0-1 0 0,1-1 1 0 0,-1 1 0 0 0,1-1 0 0 0,-1 1 0 0 0,1-1 0 0 0,-1 0 0 0 0,0 0 0 0 0,1-1-1 0 0,-1 1 1 0 0,1-1 0 0 0,-1 1 0 0 0,1-1 0 0 0,-1 0 0 0 0,1-1 0 0 0,0 1 0 0 0,0 0 0 0 0,-1-1-1 0 0,1 0 1 0 0,0 0 0 0 0,0 0 0 0 0,1 0 0 0 0,-1 0 0 0 0,0-1 0 0 0,1 1 0 0 0,-1-1 0 0 0,1 0-1 0 0,0 0 1 0 0,0 1 0 0 0,0-1 0 0 0,0-1 0 0 0,-2-5 0 0 0,3 5 34 0 0,0 0 1 0 0,0-1-1 0 0,1 0 0 0 0,0 1 1 0 0,0-1-1 0 0,0 1 0 0 0,0-1 1 0 0,1 1-1 0 0,-1-1 1 0 0,1 1-1 0 0,1-1 0 0 0,-1 1 1 0 0,0 0-1 0 0,1 0 0 0 0,0-1 1 0 0,0 1-1 0 0,0 0 0 0 0,6-7 1 0 0,3-5-136 0 0,2 0 1 0 0,25-26-1 0 0,-35 38 44 0 0,-3 3 0 0 0,1 0 0 0 0,0 0 0 0 0,-1 1 0 0 0,1-1 0 0 0,0 0 0 0 0,0 0 0 0 0,0 0 0 0 0,0 1 0 0 0,0-1 0 0 0,0 0 0 0 0,0 1 0 0 0,0-1 0 0 0,0 1 0 0 0,0 0 0 0 0,0-1 0 0 0,0 1 0 0 0,0-1 0 0 0,1 1 0 0 0,3-1 0 0 0,1-1 0 0 0,-1 1 0 0 0,0 0 0 0 0,9 0 0 0 0,-11 2 0 0 0,-1-1 0 0 0,0 0 0 0 0,-1 1 0 0 0,1-1 0 0 0,0 0 0 0 0,0 1 0 0 0,-1 0 0 0 0,1-1 0 0 0,0 1 0 0 0,-1 0 0 0 0,1 0 0 0 0,-1 0 0 0 0,1 0 0 0 0,-1 0 0 0 0,0 0 0 0 0,1 0 0 0 0,-1 1 0 0 0,0-1 0 0 0,0 0 0 0 0,0 1 0 0 0,0-1 0 0 0,0 1 0 0 0,0-1 0 0 0,0 1 0 0 0,0-1 0 0 0,-1 1 0 0 0,2 3 0 0 0,0-3 0 0 0,-1-1 0 0 0,-1 0 0 0 0,1 0 0 0 0,-1-1 0 0 0,0 1 0 0 0,1 0 0 0 0,-1 0 0 0 0,0 0 0 0 0,1-1 0 0 0,-1 1 0 0 0,0 0 0 0 0,0 0 0 0 0,0 0 0 0 0,1 0 0 0 0,-1 0 0 0 0,0 0 0 0 0,0-1 0 0 0,0 1 0 0 0,-1 0 0 0 0,1 0 0 0 0,0 0 0 0 0,0 0 0 0 0,-1 1 0 0 0,1 2 0 0 0,-1 0 0 0 0,0 1 0 0 0,0-1 0 0 0,0 0 0 0 0,0 0 0 0 0,-1 0 0 0 0,1 0 0 0 0,-1 0 0 0 0,0-1 0 0 0,0 1 0 0 0,-1 0 0 0 0,1-1 0 0 0,-1 0 0 0 0,0 1 0 0 0,0-1 0 0 0,0 0 0 0 0,0-1 0 0 0,0 1 0 0 0,-1 0 0 0 0,1-1 0 0 0,-1 0 0 0 0,1 0 0 0 0,-6 2 0 0 0,-3 2 0 0 0,-1-2 0 0 0,0 1 0 0 0,0-2 0 0 0,0 0 0 0 0,0 0 0 0 0,-15 0 0 0 0,-21-4 0 0 0,47 1 0 0 0,1 0 0 0 0,-1 0 0 0 0,1 0 0 0 0,0 0 0 0 0,-1 0 0 0 0,1-1 0 0 0,-1 1 0 0 0,1 0 0 0 0,-1-1 0 0 0,1 1 0 0 0,0-1 0 0 0,-1 1 0 0 0,1-1 0 0 0,0 0 0 0 0,0 0 0 0 0,-1 1 0 0 0,1-1 0 0 0,0 0 0 0 0,0 0 0 0 0,-1-1 0 0 0,-8-8 0 0 0,9 9 0 0 0,0 0 0 0 0,0 0 0 0 0,0 1 0 0 0,0-1 0 0 0,0 0 0 0 0,0 0 0 0 0,0 0 0 0 0,1 0 0 0 0,-1 0 0 0 0,0 0 0 0 0,1 0 0 0 0,-1 0 0 0 0,1-1 0 0 0,-1 1 0 0 0,1 0 0 0 0,-1 0 0 0 0,1 0 0 0 0,0-1 0 0 0,0 1 0 0 0,0 0 0 0 0,-1 0 0 0 0,1-1 0 0 0,0 1 0 0 0,1-2 0 0 0,-1 0 0 0 0,0 1 0 0 0,0 1 0 0 0,0-1 0 0 0,0 1 0 0 0,0-1 0 0 0,0 1 0 0 0,0-1 0 0 0,0 1 0 0 0,0-1 0 0 0,1 1 0 0 0,-1 0 0 0 0,1-1 0 0 0,-1 1 0 0 0,1-1 0 0 0,0 1 0 0 0,-1 0 0 0 0,1-1 0 0 0,0 1 0 0 0,0 0 0 0 0,0 0 0 0 0,2-2 0 0 0,0 0 0 0 0,2-2-2 0 0,-1 1-1 0 0,1 0 0 0 0,0 0 1 0 0,0 0-1 0 0,0 1 1 0 0,0 0-1 0 0,1 0 1 0 0,-1 0-1 0 0,1 1 0 0 0,0 0 1 0 0,0 0-1 0 0,0 0 1 0 0,0 0-1 0 0,11 0 0 0 0,-4 0 84 0 0,0 1-1 0 0,1 1 0 0 0,-1 0 0 0 0,0 0 1 0 0,25 5-1 0 0,-31-3 80 0 0,0 0 1 0 0,0 1-1 0 0,0-1 1 0 0,-1 1 0 0 0,1 1-1 0 0,-1-1 1 0 0,0 1-1 0 0,0 0 1 0 0,10 10-1 0 0,-15-14-188 0 0,-1 1-1 0 0,1-1 1 0 0,-1 1-1 0 0,1-1 0 0 0,-1 1 1 0 0,0-1-1 0 0,1 1 1 0 0,-1-1-1 0 0,0 1 1 0 0,0-1-1 0 0,1 1 0 0 0,-1 0 1 0 0,0-1-1 0 0,0 1 1 0 0,0-1-1 0 0,0 1 1 0 0,0 0-1 0 0,0-1 0 0 0,0 1 1 0 0,0 0-1 0 0,0-1 1 0 0,0 1-1 0 0,0-1 1 0 0,0 1-1 0 0,0 0 1 0 0,0-1-1 0 0,0 1 0 0 0,-1 0 1 0 0,1-1-1 0 0,0 1 1 0 0,-1-1-1 0 0,1 1 1 0 0,0-1-1 0 0,-1 1 0 0 0,-11 12-797 0 0,9-11 813 0 0,-1 0 1 0 0,1 0 0 0 0,-1 0 0 0 0,0 0 0 0 0,1-1-1 0 0,-1 0 1 0 0,0 1 0 0 0,0-1 0 0 0,0-1-1 0 0,0 1 1 0 0,0 0 0 0 0,0-1 0 0 0,0 0 0 0 0,0 0-1 0 0,0 0 1 0 0,-7-2 0 0 0,-3-1 74 0 0,0 0 0 0 0,0-1 1 0 0,-15-8-1 0 0,14 7 133 0 0,14 4-101 0 0,0 1 1 0 0,-1-1 0 0 0,1 1 0 0 0,0-1-1 0 0,0 0 1 0 0,0 1 0 0 0,0-1 0 0 0,0 0-1 0 0,0 0 1 0 0,0 0 0 0 0,0 1 0 0 0,0-1-1 0 0,0 0 1 0 0,1 0 0 0 0,-1-1 0 0 0,-1-1 0 0 0,-6-8-116 0 0,2 2 21 0 0,4 0 0 0 0,8 4-64 0 0,1 9-598 0 0,0 18-588 0 0,-8 1 2110 0 0,-9-2-629 0 0,9-19-427 0 0,-7 5-593 0 0,-18 0 527 0 0,22-6-76 0 0,1-1-1 0 0,-1 0 0 0 0,0 0 1 0 0,0-1-1 0 0,0 1 0 0 0,0-1 1 0 0,-5-1-1 0 0,6 1-684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5:34.4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105 1 15663 0 0,'0'0'1418'0'0,"-20"4"-1065"0"0,16-3-124 0 0,0 0-1 0 0,1 1 1 0 0,-1-1-1 0 0,0 1 1 0 0,0-1 0 0 0,1 1-1 0 0,-1 0 1 0 0,1 1-1 0 0,-6 4 1 0 0,-1 2 355 0 0,1 1-1 0 0,-11 14 1 0 0,17-17-584 0 0,3-6 0 0 0,0 0 0 0 0,0-1 0 0 0,1 1 0 0 0,-1 0 0 0 0,0-1 0 0 0,1 1 0 0 0,-1 0 0 0 0,0-1 0 0 0,1 1 0 0 0,-1 0 0 0 0,1-1 0 0 0,-1 1 0 0 0,1-1 0 0 0,-1 1 0 0 0,1-1 0 0 0,-1 1 0 0 0,1-1 0 0 0,0 1 0 0 0,-1-1 0 0 0,1 0 0 0 0,0 1 0 0 0,-1-1 0 0 0,1 0 0 0 0,0 1 0 0 0,-1-1 0 0 0,1 0 0 0 0,1 0 0 0 0,4 2 0 0 0,-1-1 0 0 0,1 0 0 0 0,-1 0 0 0 0,1 0 0 0 0,6-1 0 0 0,-6 0 0 0 0,-1 0 0 0 0,0 0 0 0 0,0 1 0 0 0,0 0 0 0 0,0 0 0 0 0,0 0 0 0 0,7 3 0 0 0,-9-3 0 0 0,0 1-1 0 0,0-1 1 0 0,0 1 0 0 0,-1-1-1 0 0,1 1 1 0 0,0 0-1 0 0,-1 0 1 0 0,1 1 0 0 0,-1-1-1 0 0,0 0 1 0 0,1 1-1 0 0,-1-1 1 0 0,0 1 0 0 0,-1 0-1 0 0,4 4 1 0 0,-4-3 5 0 0,0 0 1 0 0,-1-1 0 0 0,1 1-1 0 0,-1 0 1 0 0,1 0-1 0 0,-1-1 1 0 0,0 1 0 0 0,0 0-1 0 0,-1 0 1 0 0,1 0-1 0 0,-1-1 1 0 0,0 1 0 0 0,-2 4-1 0 0,-30 84 1971 0 0,29-83-1976 0 0,3-8-59 0 0,1 0-1 0 0,-1-1 0 0 0,1 1 1 0 0,-1 0-1 0 0,1 0 1 0 0,-1-1-1 0 0,1 1 0 0 0,-1 0 1 0 0,0 0-1 0 0,0-1 1 0 0,1 1-1 0 0,-1-1 0 0 0,0 1 1 0 0,0-1-1 0 0,0 1 1 0 0,0-1-1 0 0,-1 1 0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5:34.7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59 339 13823 0 0,'-8'14'608'0'0,"3"-8"128"0"0,1 1-584 0 0,-2 2-152 0 0,0 1 0 0 0,1 0 0 0 0,-1 0 440 0 0,0 0 56 0 0,0-1 16 0 0,2-2 0 0 0,1-1-2192 0 0</inkml:trace>
  <inkml:trace contextRef="#ctx0" brushRef="#br0" timeOffset="1">26 1 17503 0 0,'0'0'1920'0'0,"-7"3"-1920"0"0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5:35.1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139 0 13823 0 0,'0'0'630'0'0,"5"20"236"0"0,-10 42-487 0 0,-1 23 1412 0 0,3 1-1 0 0,9 89 1 0 0,-4-164-2055 0 0,0 17-1372 0 0,-1-9-3035 0 0,-3-2-1573 0 0</inkml:trace>
  <inkml:trace contextRef="#ctx0" brushRef="#br0" timeOffset="1">1 440 13823 0 0,'0'0'608'0'0,"7"-9"128"0"0,3-3-584 0 0,2 1-152 0 0,1-1 0 0 0,1 1 0 0 0,0-1 440 0 0,2 1 56 0 0,2-1 16 0 0,1 0 0 0 0,-2 2-416 0 0,2 0-96 0 0,-1 1 0 0 0,6-1-4616 0 0,-6 5-952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5:35.4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0 212 10135 0 0,'12'0'491'0'0,"-3"0"-198"0"0,0-1-1 0 0,0 0 1 0 0,-1 0 0 0 0,1-1-1 0 0,0 0 1 0 0,-1-1 0 0 0,1 0 0 0 0,-1 0-1 0 0,0-1 1 0 0,0 0 0 0 0,0 0-1 0 0,-1-1 1 0 0,1 0 0 0 0,-1 0-1 0 0,0-1 1 0 0,-1 0 0 0 0,1 0-1 0 0,-1-1 1 0 0,0 1 0 0 0,-1-1 0 0 0,0-1-1 0 0,5-7 1 0 0,-5 8-103 0 0,-1 0 0 0 0,0 0 0 0 0,0 0 0 0 0,0-1 0 0 0,-1 0 0 0 0,0 1 0 0 0,-1-1 0 0 0,0 0 0 0 0,2-11 0 0 0,-5 15-41 0 0,-3-5-133 0 0,4 9-16 0 0,0-1 0 0 0,-1 1 0 0 0,1-1 0 0 0,0 1 0 0 0,0-1 0 0 0,-1 1 0 0 0,1-1 0 0 0,-1 1 0 0 0,1-1 0 0 0,0 1 0 0 0,-1 0 0 0 0,1-1 0 0 0,-1 1 0 0 0,1 0 0 0 0,-1-1 0 0 0,1 1 0 0 0,-1 0 0 0 0,0 0 0 0 0,1-1 0 0 0,-1 1 0 0 0,1 0 0 0 0,-1 0 0 0 0,1 0 0 0 0,-1 0 0 0 0,0 0 0 0 0,1 0 0 0 0,-1 0 0 0 0,1 0 0 0 0,-1 0 0 0 0,0 0 0 0 0,1 0 0 0 0,-1 0 0 0 0,1 0 0 0 0,-1 0 0 0 0,0 1 0 0 0,0-1 0 0 0,-3 1 16 0 0,-1 0 0 0 0,1 0 0 0 0,-1 1 1 0 0,1-1-1 0 0,0 1 0 0 0,0 0 0 0 0,-1 0 0 0 0,1 1 0 0 0,1-1 0 0 0,-1 1 0 0 0,0 0 0 0 0,1 0 0 0 0,-1 0 0 0 0,1 0 0 0 0,0 1 0 0 0,0-1 1 0 0,-3 5-1 0 0,-3 6 382 0 0,-1 0 0 0 0,2 0 1 0 0,-10 22-1 0 0,15-30-343 0 0,0-1 1 0 0,1 1-1 0 0,0 0 0 0 0,0 0 1 0 0,1 0-1 0 0,0 0 0 0 0,0 0 1 0 0,0 0-1 0 0,1 0 0 0 0,0 1 1 0 0,0-1-1 0 0,0 0 0 0 0,1 0 1 0 0,0 0-1 0 0,0 0 0 0 0,1 0 0 0 0,-1 0 1 0 0,1 0-1 0 0,1 0 0 0 0,-1-1 1 0 0,1 1-1 0 0,0-1 0 0 0,0 1 1 0 0,0-1-1 0 0,1 0 0 0 0,0 0 1 0 0,0-1-1 0 0,0 1 0 0 0,1-1 1 0 0,-1 0-1 0 0,1 0 0 0 0,0 0 1 0 0,0-1-1 0 0,1 0 0 0 0,-1 0 1 0 0,1 0-1 0 0,-1-1 0 0 0,1 1 1 0 0,8 1-1 0 0,-4-2-44 0 0,-1 0-1 0 0,0 0 1 0 0,1-1 0 0 0,-1-1-1 0 0,1 0 1 0 0,-1 0 0 0 0,1 0-1 0 0,-1-1 1 0 0,13-3-1 0 0,22-9-6584 0 0,-25 7-742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6:29.6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1 136 11975 0 0,'3'-30'884'0'0,"11"-47"0"0"0,-11 64-417 0 0,-3 13-330 0 0,0-1 0 0 0,0 0-1 0 0,0 0 1 0 0,0 1 0 0 0,0-1 0 0 0,0 0 0 0 0,0 0 0 0 0,1 1-1 0 0,-1-1 1 0 0,0 0 0 0 0,0 1 0 0 0,1-1 0 0 0,-1 0 0 0 0,1 1-1 0 0,-1-1 1 0 0,1 0 0 0 0,-1 1 0 0 0,1-1 0 0 0,-1 1 0 0 0,1-1-1 0 0,0 0 1 0 0,0 1-72 0 0,-1 0-1 0 0,1 1 0 0 0,-1-1 0 0 0,1 0 1 0 0,-1 0-1 0 0,1 1 0 0 0,-1-1 0 0 0,1 0 1 0 0,-1 1-1 0 0,0-1 0 0 0,1 1 0 0 0,-1-1 1 0 0,1 1-1 0 0,-1-1 0 0 0,0 1 0 0 0,0-1 1 0 0,1 1-1 0 0,-1-1 0 0 0,0 1 0 0 0,1 0 1 0 0,10 35 1548 0 0,-11-35-1535 0 0,5 22 1464 0 0,3 32 0 0 0,-2 67-1537 0 0,-5-83 140 0 0,-1-18-145 0 0,0 1 0 0 0,-2-1 0 0 0,0 1 0 0 0,-2-1 0 0 0,-6 22 0 0 0,69-218 0 0 0,-46 142 0 0 0,1 2 0 0 0,2 0 0 0 0,33-48 0 0 0,-46 76 0 0 0,-1 0 0 0 0,1 0 0 0 0,0 0 0 0 0,0 0 0 0 0,0 0 0 0 0,0 0 0 0 0,3-2 0 0 0,-5 5 0 0 0,0 0 0 0 0,-1 0 0 0 0,1-1 0 0 0,-1 1 0 0 0,1 0 0 0 0,0 0 0 0 0,-1 0 0 0 0,1 0 0 0 0,0 0 0 0 0,-1 0 0 0 0,1 0 0 0 0,-1 0 0 0 0,1 0 0 0 0,0 0 0 0 0,-1 1 0 0 0,1-1 0 0 0,-1 0 0 0 0,1 0 0 0 0,0 1 0 0 0,-1-1 0 0 0,1 0 0 0 0,-1 0 0 0 0,1 1 0 0 0,-1-1 0 0 0,1 1 0 0 0,-1-1 0 0 0,0 1 0 0 0,1-1 0 0 0,-1 0 0 0 0,1 1 0 0 0,-1-1 0 0 0,0 1 0 0 0,1 0 0 0 0,-1-1 0 0 0,0 1 0 0 0,0-1 0 0 0,1 1 0 0 0,-1-1 0 0 0,0 1 0 0 0,0 0 0 0 0,0-1 0 0 0,0 2 0 0 0,0-2 0 0 0,3 8 0 0 0,0 0 0 0 0,-1 0 0 0 0,-1 0 0 0 0,1 0 0 0 0,-1 1 0 0 0,-1-1 0 0 0,1 0 0 0 0,-1 0 0 0 0,-2 13 0 0 0,1-6 0 0 0,0-1 0 0 0,2 1 0 0 0,3 26 0 0 0,-4-41 0 0 0,0 1 0 0 0,0-1 0 0 0,1 0 0 0 0,-1 1 0 0 0,0-1 0 0 0,0 1 0 0 0,1-1 0 0 0,-1 0 0 0 0,1 1 0 0 0,-1-1 0 0 0,0 0 0 0 0,1 1 0 0 0,-1-1 0 0 0,1 0 0 0 0,-1 1 0 0 0,0-1 0 0 0,1 0 0 0 0,-1 0 0 0 0,1 0 0 0 0,-1 1 0 0 0,1-1 0 0 0,-1 0 0 0 0,1 0 0 0 0,-1 0 0 0 0,1 0 0 0 0,-1 0 0 0 0,1 0 0 0 0,-1 0 0 0 0,1 0 0 0 0,-1 0 0 0 0,1 0 0 0 0,-1 0 0 0 0,1-1 0 0 0,-1 1 0 0 0,1 0 0 0 0,-1 0 0 0 0,1 0 0 0 0,-1-1 0 0 0,1 1 0 0 0,-1 0 0 0 0,1-1 0 0 0,20-9 0 0 0,-21 10 0 0 0,7-6 0 0 0,0 1 0 0 0,-1-1 0 0 0,1 0 0 0 0,7-10 0 0 0,11-10 0 0 0,-21 23 0 0 0,3-4 0 0 0,0 0 0 0 0,1 1 0 0 0,0 0 0 0 0,0 1 0 0 0,16-8 0 0 0,-22 12 0 0 0,0 0 0 0 0,-1 1 0 0 0,1-1 0 0 0,0 1 0 0 0,0-1 0 0 0,0 1 0 0 0,0 0 0 0 0,0 0 0 0 0,0 0 0 0 0,-1 0 0 0 0,1 0 0 0 0,0 0 0 0 0,0 0 0 0 0,0 1 0 0 0,0-1 0 0 0,0 1 0 0 0,-1-1 0 0 0,1 1 0 0 0,0 0 0 0 0,0 0 0 0 0,-1 0 0 0 0,1 0 0 0 0,0 0 0 0 0,-1 0 0 0 0,1 0 0 0 0,-1 0 0 0 0,0 1 0 0 0,1-1 0 0 0,-1 1 0 0 0,0-1 0 0 0,0 1 0 0 0,0-1 0 0 0,0 1 0 0 0,0 0 0 0 0,0-1 0 0 0,1 4 0 0 0,3 7-12 0 0,1 2 0 0 0,4 20 0 0 0,-6-19 76 0 0,1-1 0 0 0,9 22-1 0 0,-12-32-271 0 0,0 0-1 0 0,0-1 0 0 0,1 1 0 0 0,-1-1 0 0 0,1 1 0 0 0,0-1 0 0 0,0 0 0 0 0,0 0 0 0 0,0-1 0 0 0,0 1 1 0 0,1 0-1 0 0,-1-1 0 0 0,7 3 0 0 0,0 0-814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6:30.0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201 188 11975 0 0,'0'0'267'0'0,"7"20"666"0"0,-1-1-816 0 0,4 6 430 0 0,0-12 2628 0 0,-9-13-3163 0 0,0 1 1 0 0,-1-1-1 0 0,1 0 1 0 0,-1 0-1 0 0,1 0 1 0 0,0 0-1 0 0,-1 0 0 0 0,1 0 1 0 0,0 0-1 0 0,-1 0 1 0 0,1 0-1 0 0,-1 0 1 0 0,1 0-1 0 0,0 0 1 0 0,-1 0-1 0 0,1-1 0 0 0,-1 1 1 0 0,1 0-1 0 0,0 0 1 0 0,-1-1-1 0 0,1 1 1 0 0,-1 0-1 0 0,1-1 0 0 0,-1 1 1 0 0,1 0-1 0 0,-1-1 1 0 0,1 1-1 0 0,0-1 1 0 0,8-10 38 0 0,-7 8 67 0 0,-1-1 1 0 0,1 1-1 0 0,-1-1 0 0 0,0 1 1 0 0,-1-1-1 0 0,1 1 0 0 0,0-1 1 0 0,-1 1-1 0 0,0-1 0 0 0,0 0 1 0 0,0 1-1 0 0,0-1 0 0 0,-1 1 1 0 0,1-1-1 0 0,-1 0 0 0 0,-2-5 1 0 0,-1-3-123 0 0,0 1 0 0 0,-1 0 1 0 0,-10-18-1 0 0,5 14 4 0 0,0 0 0 0 0,0 0 0 0 0,-1 1 0 0 0,-1 0 0 0 0,-15-13 0 0 0,25 25 22 0 0,0 0-1 0 0,0 0 1 0 0,-1 0-1 0 0,1 0 1 0 0,-1 1 0 0 0,1-1-1 0 0,-1 1 1 0 0,0 0-1 0 0,1 0 1 0 0,-1 0-1 0 0,0 0 1 0 0,0 0-1 0 0,0 0 1 0 0,0 1 0 0 0,0-1-1 0 0,0 1 1 0 0,0 0-1 0 0,0 0 1 0 0,0 0-1 0 0,0 1 1 0 0,1-1-1 0 0,-1 0 1 0 0,0 1 0 0 0,0 0-1 0 0,0 0 1 0 0,0 0-1 0 0,0 0 1 0 0,1 0-1 0 0,-1 1 1 0 0,1-1-1 0 0,-1 1 1 0 0,1-1 0 0 0,-1 1-1 0 0,1 0 1 0 0,0 0-1 0 0,0 0 1 0 0,0 1-1 0 0,-4 4 1 0 0,0 1 94 0 0,0 0 0 0 0,1 1 1 0 0,0 0-1 0 0,0 0 0 0 0,1 0 1 0 0,0 1-1 0 0,1-1 0 0 0,0 1 1 0 0,0 0-1 0 0,-1 13 0 0 0,3-17 49 0 0,0 0 0 0 0,1 0 0 0 0,0 1 0 0 0,0-1 0 0 0,1 0 0 0 0,-1 0 0 0 0,1 0 0 0 0,1 0-1 0 0,-1 0 1 0 0,5 11 0 0 0,-5-15-159 0 0,0 0-1 0 0,1 1 1 0 0,-1-1 0 0 0,1 0-1 0 0,-1 0 1 0 0,1-1-1 0 0,0 1 1 0 0,0 0-1 0 0,0 0 1 0 0,0-1 0 0 0,0 1-1 0 0,0-1 1 0 0,0 0-1 0 0,1 0 1 0 0,-1 0 0 0 0,0 0-1 0 0,1 0 1 0 0,-1 0-1 0 0,1 0 1 0 0,-1-1-1 0 0,1 1 1 0 0,-1-1 0 0 0,1 0-1 0 0,-1 0 1 0 0,1 0-1 0 0,-1 0 1 0 0,1 0 0 0 0,4-1-1 0 0,6-3-123 0 0,0 1-1 0 0,0-2 1 0 0,0 0 0 0 0,0 0-1 0 0,-1-1 1 0 0,20-13 0 0 0,2 0-3075 0 0,-18 10-3970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6:30.4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31 308 13823 0 0,'3'20'608'0'0,"-2"-11"128"0"0,0 2-584 0 0,1 1-152 0 0,-1 1 0 0 0,1-1 0 0 0,-1-2 440 0 0,2-2 56 0 0,0 0 528 0 0,0-3-928 0 0</inkml:trace>
  <inkml:trace contextRef="#ctx0" brushRef="#br0" timeOffset="1">3 15 17503 0 0,'0'0'2352'0'0,"-3"-9"-736"0"0,9 5-1616 0 0,1 2-1208 0 0,2 2-264 0 0,10 3-48 0 0,-2 1-16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6:30.7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 1 13823 0 0,'-2'18'730'0'0,"0"0"1"0"0,-1 1-1 0 0,-10 32 0 0 0,1-3 829 0 0,8-6 489 0 0,4-40-1093 0 0,1-3-944 0 0,0 1-1 0 0,0-1 1 0 0,1 1-1 0 0,-1-1 1 0 0,0 1 0 0 0,0-1-1 0 0,0 0 1 0 0,0 1 0 0 0,0-1-1 0 0,0 0 1 0 0,0 0 0 0 0,0 0-1 0 0,0 0 1 0 0,0 0 0 0 0,-1 0-1 0 0,2-2 1 0 0,13-21-41 0 0,-11 18 44 0 0,3-4-14 0 0,39-59 0 0 0,-41 63 0 0 0,0 0 0 0 0,1 0 0 0 0,-1 0 0 0 0,1 0 0 0 0,1 1 0 0 0,-1 0 0 0 0,13-7 0 0 0,-18 11 35 0 0,1 0 0 0 0,0 0 0 0 0,0 0-1 0 0,0 1 1 0 0,0-1 0 0 0,0 1 0 0 0,0-1 0 0 0,0 1-1 0 0,0 0 1 0 0,1 0 0 0 0,-1 0 0 0 0,0 0 0 0 0,0 0-1 0 0,0 0 1 0 0,0 0 0 0 0,0 1 0 0 0,0-1 0 0 0,0 1-1 0 0,3 1 1 0 0,-1 0 52 0 0,-1 0-1 0 0,0 0 1 0 0,0 1-1 0 0,0-1 1 0 0,0 1-1 0 0,0-1 1 0 0,-1 1-1 0 0,1 0 1 0 0,-1 0-1 0 0,3 4 1 0 0,2 4-21 0 0,-1 1 1 0 0,0 0 0 0 0,-1 0 0 0 0,0 1-1 0 0,3 15 1 0 0,-4-11-594 0 0,8 26 1332 0 0,-1-15-7551 0 0,-5-18-570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6:31.2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137 138 13823 0 0,'2'10'675'0'0,"4"21"-372"0"0,-1-1-1 0 0,-1 1 1 0 0,-2-1-1 0 0,-1 1 1 0 0,-2 0 0 0 0,0 0-1 0 0,-10 49 1 0 0,-1-24-78 0 0,-3 0-1 0 0,-2-1 1 0 0,-27 62 0 0 0,34-96 578 0 0,-20 36-1 0 0,30-57-802 0 0,0 0 0 0 0,0 0 0 0 0,-1 1 0 0 0,1-1 0 0 0,0 0 0 0 0,0 0 0 0 0,0 0 0 0 0,0 0 0 0 0,0 0 0 0 0,0 0 0 0 0,0 1 0 0 0,0-1 0 0 0,0 0 0 0 0,0 0 0 0 0,0 0 0 0 0,-1 0 0 0 0,1 0 0 0 0,0 0 0 0 0,0 0 0 0 0,0 0 0 0 0,0 0 0 0 0,0 0 0 0 0,0 0 0 0 0,0 0 0 0 0,-1 0 0 0 0,1 0 0 0 0,0 1 0 0 0,0-1 0 0 0,0 0 0 0 0,0 0 0 0 0,0 0 0 0 0,0 0 0 0 0,-1 0 0 0 0,1 0 0 0 0,0 0 0 0 0,0-1 0 0 0,0 1 0 0 0,0 0 0 0 0,0 0 0 0 0,-1 0 0 0 0,1 0 0 0 0,0 0 0 0 0,0 0 0 0 0,0 0 0 0 0,0 0 0 0 0,0 0 0 0 0,0 0 0 0 0,0 0 0 0 0,-1-1 0 0 0,-3-7 0 0 0,0-11 0 0 0,3-8-1 0 0,0 0-1 0 0,2 0 1 0 0,4-31-1 0 0,18-80 74 0 0,-22 134-66 0 0,13-62 852 0 0,26-76 0 0 0,-30 111-620 0 0,2 1 0 0 0,2 1 0 0 0,0 0 1 0 0,31-44-1 0 0,-36 60-43 0 0,1 1-1 0 0,0 0 1 0 0,1 1 0 0 0,16-13 0 0 0,-25 21-126 0 0,1 1 0 0 0,0-1-1 0 0,1 1 1 0 0,-1 0 0 0 0,0 0 0 0 0,0 0 0 0 0,1 0 0 0 0,-1 1-1 0 0,1-1 1 0 0,0 1 0 0 0,-1 0 0 0 0,1 0 0 0 0,0 0 0 0 0,0 1-1 0 0,0-1 1 0 0,0 1 0 0 0,-1 0 0 0 0,1 0 0 0 0,0 0 0 0 0,0 1-1 0 0,0-1 1 0 0,6 3 0 0 0,-7-2-36 0 0,-1 0 0 0 0,0 0 0 0 0,0 1 0 0 0,0-1 0 0 0,1 1 0 0 0,-1-1 0 0 0,-1 1 1 0 0,1 0-1 0 0,0-1 0 0 0,0 1 0 0 0,-1 0 0 0 0,1 0 0 0 0,-1 0 0 0 0,1 1 0 0 0,-1-1 0 0 0,0 0 0 0 0,2 5 0 0 0,-2-2-29 0 0,0-1-1 0 0,0 1 1 0 0,-1 0 0 0 0,1 0-1 0 0,-1-1 1 0 0,0 1 0 0 0,0 0-1 0 0,-2 9 1 0 0,-1 0 233 0 0,-1 0-1 0 0,0-1 1 0 0,-1 1 0 0 0,0-1-1 0 0,-11 18 1 0 0,10-19-136 0 0,-1 0 1 0 0,-1 0-1 0 0,0-1 0 0 0,-1 0 1 0 0,-16 16-1 0 0,11-19-3137 0 0,10-17-11376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6:31.6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136 0 11975 0 0,'17'8'1275'0'0,"-15"-7"-1205"0"0,0 0 0 0 0,0 1 0 0 0,0-1 0 0 0,0 1-1 0 0,0 0 1 0 0,0-1 0 0 0,-1 1 0 0 0,1 0 0 0 0,-1 0 0 0 0,1 0 0 0 0,-1 0 0 0 0,0 0 0 0 0,1 1 0 0 0,-1-1-1 0 0,-1 0 1 0 0,1 0 0 0 0,1 4 0 0 0,0 5 1033 0 0,0 1 1 0 0,1 18-1 0 0,0-3 278 0 0,0-8-661 0 0,0 0 0 0 0,2-1 0 0 0,0 1 0 0 0,1-1 0 0 0,15 30 0 0 0,-20-47-716 0 0,0 1 2 0 0,0 0 0 0 0,0-1-1 0 0,0 1 1 0 0,0-1 0 0 0,1 1-1 0 0,-1-1 1 0 0,0 0 0 0 0,1 1-1 0 0,-1-1 1 0 0,1 0 0 0 0,2 2-1 0 0,-3-2 854 0 0,3-18 258 0 0,-5 11-1117 0 0,-1-1 0 0 0,0 1 0 0 0,0-1 0 0 0,-1 1 0 0 0,0 0 0 0 0,0-1 0 0 0,0 2 0 0 0,-1-1 0 0 0,0 0 0 0 0,0 1 0 0 0,0-1 0 0 0,-1 1 0 0 0,0 0 0 0 0,0 1 0 0 0,0-1 0 0 0,0 1 0 0 0,-1 0 0 0 0,0 0 0 0 0,-11-5 0 0 0,7 4 0 0 0,0 0 0 0 0,-1 1 0 0 0,1 1 0 0 0,-1-1 0 0 0,0 1 0 0 0,0 1 0 0 0,0 0 0 0 0,0 1 0 0 0,0 0 0 0 0,0 1 0 0 0,-16 1 0 0 0,16 1 0 0 0,11-2 0 0 0,-1 0 0 0 0,1 0 0 0 0,-1 0 0 0 0,0 0 0 0 0,1 0 0 0 0,-1 0 0 0 0,1 1 0 0 0,-1-1 0 0 0,1 0 0 0 0,-1 0 0 0 0,1 1 0 0 0,-1-1 0 0 0,1 0 0 0 0,-1 1 0 0 0,1-1 0 0 0,-1 1 0 0 0,1-1 0 0 0,-1 1 0 0 0,1-1 0 0 0,0 1 0 0 0,-1-1 0 0 0,1 1 0 0 0,0-1 0 0 0,-1 1 0 0 0,1-1 0 0 0,0 1 0 0 0,0-1 0 0 0,0 1 0 0 0,-1 0 0 0 0,1-1 0 0 0,0 1 0 0 0,0-1 0 0 0,0 1 0 0 0,0 0 0 0 0,0-1 0 0 0,0 1 0 0 0,0 0 0 0 0,0-1 0 0 0,0 1 0 0 0,1-1 0 0 0,-1 1 0 0 0,0-1 0 0 0,0 1 0 0 0,1 1 0 0 0,12 13 0 0 0,-13-15 0 0 0,7 4-210 0 0,1-1 0 0 0,-1 0 0 0 0,1-1 0 0 0,0 0 0 0 0,0 0 0 0 0,0-1 0 0 0,0 1 0 0 0,0-2 0 0 0,0 1 0 0 0,12-2 0 0 0,10-1-1447 0 0,41-9-1 0 0,-49 7-1261 0 0,-1 1-3561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54:03.95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0 208 8287 0 0,'0'0'408'0'0,"12"3"10"0"0,0-1-226 0 0,1-1 0 0 0,0-1 0 0 0,0 0 0 0 0,0 0 0 0 0,0-2 0 0 0,0 1 0 0 0,0-2 0 0 0,0 0 0 0 0,-1 0 0 0 0,19-8 0 0 0,-8 1 219 0 0,0 0 0 0 0,-1-2 0 0 0,0-1-1 0 0,29-22 1 0 0,-34 22-411 0 0,-1-1 0 0 0,26-28 0 0 0,-37 33 0 0 0,-4 8 0 0 0,-1 0 0 0 0,0 1 0 0 0,1-1 0 0 0,-1 0 0 0 0,0 0 0 0 0,0 0 0 0 0,0 0 0 0 0,0 0 0 0 0,1 1 0 0 0,-1-1 0 0 0,0 0 0 0 0,-1 0 0 0 0,1 0 0 0 0,0 0 0 0 0,0 0 0 0 0,0 0 0 0 0,-1-1 0 0 0,-3-2 0 0 0,3 4 0 0 0,1-1 0 0 0,-1 1 0 0 0,0-1 0 0 0,0 0 0 0 0,0 0 0 0 0,0 0 0 0 0,0 0 0 0 0,0 0 0 0 0,0 1 0 0 0,0-1 0 0 0,0 1 0 0 0,0-1 0 0 0,0 0 0 0 0,0 1 0 0 0,0 0 0 0 0,-1-1 0 0 0,1 1 0 0 0,0 0 0 0 0,0 0 0 0 0,0-1 0 0 0,-1 1 0 0 0,1 0 0 0 0,0 0 0 0 0,0 0 0 0 0,-1 1 0 0 0,1-1 0 0 0,-2 0 0 0 0,0 1 0 0 0,-4 0 0 0 0,1 0 0 0 0,-1 1 0 0 0,1 0 0 0 0,0 0 0 0 0,-1 0 0 0 0,1 1 0 0 0,0 0 0 0 0,0 0 0 0 0,1 1 0 0 0,-1 0 0 0 0,1 0 0 0 0,0 0 0 0 0,-8 8 0 0 0,2-1 0 0 0,0 0 0 0 0,1 1 0 0 0,1 0 0 0 0,-15 25 0 0 0,19-27 0 0 0,-1 0 0 0 0,1 0 0 0 0,1 0 0 0 0,0 1 0 0 0,1-1 0 0 0,0 1 0 0 0,0 0 0 0 0,1 0 0 0 0,1 0 0 0 0,0 1 0 0 0,0-1 0 0 0,1 0 0 0 0,2 17 0 0 0,-2-26 39 0 0,1 0 0 0 0,-1 0-1 0 0,1 0 1 0 0,0 0-1 0 0,-1 0 1 0 0,1 0 0 0 0,0-1-1 0 0,0 1 1 0 0,0 0-1 0 0,1-1 1 0 0,-1 1 0 0 0,0 0-1 0 0,0-1 1 0 0,1 0 0 0 0,-1 1-1 0 0,1-1 1 0 0,-1 0-1 0 0,1 1 1 0 0,0-1 0 0 0,0 0-1 0 0,-1 0 1 0 0,1-1-1 0 0,0 1 1 0 0,0 0 0 0 0,3 0-1 0 0,-1 0 77 0 0,0 0-1 0 0,1-1 0 0 0,-1 0 0 0 0,0 1 0 0 0,0-2 1 0 0,0 1-1 0 0,0 0 0 0 0,8-3 0 0 0,8-3-97 0 0,-1 0 0 0 0,0-2-1 0 0,30-17 1 0 0,-6 0-4280 0 0,-21 12-509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00:23.41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90 25 4607 0 0,'0'0'224'0'0,"-2"0"-96"0"0,-6-1-21 0 0,1 1-14 0 0,5 0 278 0 0,2 0-293 0 0,0 0-1 0 0,1 0 233 0 0,-1-1-233 0 0,0 1 1 0 0,0 0-1 0 0,0 0 1 0 0,0 0-1 0 0,0 0 1 0 0,0 0-1 0 0,0 0 1 0 0,0 0-1 0 0,0 0 1 0 0,0-1-1 0 0,0 1 1 0 0,1 0-1 0 0,-1 0 1 0 0,0 0-1 0 0,0 0 1 0 0,0 0-1 0 0,0 0 1 0 0,0-1-1 0 0,0 1 1 0 0,0 0-1 0 0,-1 0 1 0 0,1 0-1 0 0,0 0 1 0 0,0 0-1 0 0,0 0 1 0 0,0-1-1 0 0,0 1 1 0 0,0 0-1 0 0,0 0 0 0 0,0 0 1 0 0,0 0-1 0 0,0 0 1 0 0,0 0 77 0 0,0 0-78 0 0,0 0 1 0 0,-1-1-1 0 0,1 1 1 0 0,0 0-1 0 0,0 0 1 0 0,0 0-1 0 0,0 0 1 0 0,0 0-1 0 0,0 0 1 0 0,0 0-1 0 0,-1 0 1 0 0,1 0-1 0 0,11-6 1940 0 0,-5 2-2517 0 0,-4 3 500 0 0,-1 0 0 0 0,0 0 0 0 0,1 0 0 0 0,-1 0 0 0 0,1 1 0 0 0,0-1 0 0 0,-1 0 0 0 0,1 1 0 0 0,-1 0 0 0 0,1-1 0 0 0,0 1 0 0 0,-1 0 0 0 0,1 0 0 0 0,0 0 0 0 0,-1 0 0 0 0,1 0 0 0 0,0 0 0 0 0,-1 0 0 0 0,1 1 0 0 0,3 0 0 0 0,9 3 0 0 0,0 0 0 0 0,0 1 0 0 0,20 11 0 0 0,6 2 0 0 0,-28-14 0 0 0,0 0 0 0 0,24 3 0 0 0,-24-5 0 0 0,-11-2 0 0 0,-1 0 0 0 0,0 0 0 0 0,0 0 0 0 0,0 0 0 0 0,1 0 0 0 0,-1 0 0 0 0,0 0 0 0 0,0 0 0 0 0,0 0 0 0 0,1 0 0 0 0,-1 0 0 0 0,0 0 0 0 0,0 1 0 0 0,0-1 0 0 0,1 0 0 0 0,-1 0 0 0 0,0 0 0 0 0,0 0 0 0 0,0 0 0 0 0,0 0 0 0 0,1 0 0 0 0,-1 1 0 0 0,0-1 0 0 0,0 0 0 0 0,0 0 0 0 0,0 0 0 0 0,0 0 0 0 0,0 1 0 0 0,1-1 0 0 0,-1 0 0 0 0,0 0 0 0 0,0 0 0 0 0,0 1 0 0 0,0-1 0 0 0,0 0 0 0 0,0 0 0 0 0,0 0 0 0 0,0 1 0 0 0,0-1 0 0 0,0 0 0 0 0,0 0 0 0 0,0 0 0 0 0,0 1 0 0 0,0-1 0 0 0,0 0 0 0 0,0 0 0 0 0,0 1 0 0 0,0-1 0 0 0,0 0 0 0 0,-1 0 0 0 0,1 0 0 0 0,0 0 0 0 0,0 1 0 0 0,0-1 0 0 0,0 0 0 0 0,0 0 0 0 0,0 0 0 0 0,-1 0 0 0 0,1 1 0 0 0,0-1 0 0 0,0 0 0 0 0,0 0 0 0 0,0 0 0 0 0,-1 0 0 0 0,1 0 0 0 0,0 0 0 0 0,0 0 0 0 0,-1 1 0 0 0,-10 6 0 0 0,11-7 0 0 0,-6 3 9 0 0,0-1-1 0 0,0 0 0 0 0,0 0 1 0 0,-1 0-1 0 0,1-1 0 0 0,0 0 1 0 0,-11 0-1 0 0,-45-2 1365 0 0,34-3-1171 0 0,1-1-1 0 0,-41-14 0 0 0,59 16-197 0 0,-36-13-4 0 0,44 16 0 0 0,1 0 0 0 0,0 0 0 0 0,0 0 0 0 0,0 0 0 0 0,0 0 0 0 0,-1 0 0 0 0,1 0 0 0 0,0-1 0 0 0,0 1 0 0 0,0 0 0 0 0,0 0 0 0 0,0 0 0 0 0,-1 0 0 0 0,1-1 0 0 0,0 1 0 0 0,0 0 0 0 0,0 0 0 0 0,0 0 0 0 0,0 0 0 0 0,0-1 0 0 0,0 1 0 0 0,0 0 0 0 0,0 0 0 0 0,0 0 0 0 0,0-1 0 0 0,0 1 0 0 0,0 0 0 0 0,0 0 0 0 0,0 0 0 0 0,0-1 0 0 0,0 1 0 0 0,0 0 0 0 0,0 0 0 0 0,0 0 0 0 0,0 0 0 0 0,0-1 0 0 0,0 1 0 0 0,0 0 0 0 0,0 0 0 0 0,0 0 0 0 0,0-1 0 0 0,1 1 0 0 0,-1 0 0 0 0,0 0 0 0 0,0 0 0 0 0,0 0 0 0 0,0 0 0 0 0,0-1 0 0 0,1 1 0 0 0,-1 0 0 0 0,0 0 0 0 0,0 0 0 0 0,0 0 0 0 0,0 0 0 0 0,1 0 0 0 0,-1 0 0 0 0,0 0 0 0 0,0 0 0 0 0,0 0 0 0 0,1 0 0 0 0,-1 0 0 0 0,0 0 0 0 0,0 0 0 0 0,0 0 0 0 0,1 0 0 0 0,-1 0 0 0 0,0 0 0 0 0,13-6 0 0 0,-2 4 0 0 0,0 0 0 0 0,-1 1 0 0 0,1 1 0 0 0,0 0 0 0 0,0 0 0 0 0,0 1 0 0 0,0 0 0 0 0,-1 1 0 0 0,14 3 0 0 0,7 1 0 0 0,-27-6 0 0 0,29 7 0 0 0,-30-6 0 0 0,-1 0 0 0 0,1 0 0 0 0,-1 0 0 0 0,0 0 0 0 0,1 1 0 0 0,-1-1 0 0 0,0 1 0 0 0,0-1 0 0 0,0 1 0 0 0,0 0 0 0 0,0-1 0 0 0,-1 1 0 0 0,1 0 0 0 0,3 5 0 0 0,-5-5 0 0 0,1 0 0 0 0,0 0 0 0 0,-1 1 0 0 0,1-1 0 0 0,-1 0 0 0 0,0 1 0 0 0,0-1 0 0 0,0 0 0 0 0,0 1 0 0 0,0-1 0 0 0,0 1 0 0 0,-1-1 0 0 0,1 0 0 0 0,-1 0 0 0 0,1 1 0 0 0,-1-1 0 0 0,0 0 0 0 0,0 0 0 0 0,0 0 0 0 0,0 0 0 0 0,0 0 0 0 0,-4 4 0 0 0,-3 5 0 0 0,0-1 0 0 0,-18 17 0 0 0,20-21 0 0 0,-1 1 99 0 0,-1 0 0 0 0,0-1-1 0 0,0 1 1 0 0,0-2 0 0 0,-17 9-1 0 0,22-12-64 0 0,1-1 0 0 0,-1 0 0 0 0,0 0 0 0 0,0 0 0 0 0,1 0 0 0 0,-1 0 0 0 0,0 0 0 0 0,0-1 0 0 0,0 1-1 0 0,0-1 1 0 0,0 0 0 0 0,0 0 0 0 0,0 0 0 0 0,0-1 0 0 0,0 1 0 0 0,0 0 0 0 0,1-1 0 0 0,-1 0 0 0 0,0 0 0 0 0,0 0 0 0 0,0 0 0 0 0,1 0-1 0 0,-1-1 1 0 0,-2-1 0 0 0,3 0 27 0 0,1 1-1 0 0,0-1 0 0 0,0 0 1 0 0,0 0-1 0 0,0 1 1 0 0,0-1-1 0 0,0 0 0 0 0,1 0 1 0 0,-1-4-1 0 0,1 7-56 0 0,-1-11-4 0 0,1 10 0 0 0,0 1 0 0 0,0-1 0 0 0,0 1 0 0 0,0-1 0 0 0,0 0 0 0 0,0 1 0 0 0,0-1 0 0 0,0 1 0 0 0,0-1 0 0 0,0 0 0 0 0,0 1 0 0 0,0-1 0 0 0,0 1 0 0 0,1-1 0 0 0,-1 1 0 0 0,0-1 0 0 0,0 1 0 0 0,1-1 0 0 0,-1 1 0 0 0,0-1 0 0 0,0 1 0 0 0,1-1 0 0 0,-1 1 0 0 0,1-1 0 0 0,6-9 0 0 0,-5 7 0 0 0,1 0 0 0 0,-1 0 0 0 0,0 0 0 0 0,1 1 0 0 0,-1-1 0 0 0,1 1 0 0 0,0-1 0 0 0,0 1 0 0 0,0 0 0 0 0,0 0 0 0 0,0 0 0 0 0,0 1 0 0 0,0-1 0 0 0,6-1 0 0 0,6-3 0 0 0,-11 4 0 0 0,-1 1 0 0 0,1 0 0 0 0,0 0 0 0 0,0 1 0 0 0,-1-1 0 0 0,1 1 0 0 0,0 0 0 0 0,0 0 0 0 0,0 0 0 0 0,0 0 0 0 0,5 2 0 0 0,5-1 0 0 0,-12-1 0 0 0,0 0 0 0 0,0 0 0 0 0,0 0 0 0 0,0 1 0 0 0,0-1 0 0 0,0 1 0 0 0,0-1 0 0 0,0 1 0 0 0,0 0 0 0 0,0-1 0 0 0,0 1 0 0 0,0 0 0 0 0,0 0 0 0 0,-1 0 0 0 0,1 1 0 0 0,0-1 0 0 0,-1 0 0 0 0,1 1 0 0 0,-1-1 0 0 0,2 2 0 0 0,13 13 0 0 0,-8-9 0 0 0,-5-1 0 0 0,-10 0 0 0 0,2-3 0 0 0,3-2 0 0 0,0 0 0 0 0,0 0 0 0 0,0 0 0 0 0,0 0 0 0 0,0-1 0 0 0,0 1 0 0 0,0 0 0 0 0,0-1 0 0 0,0 0 0 0 0,0 1 0 0 0,0-1 0 0 0,0 0 0 0 0,-1 0 0 0 0,1 0 0 0 0,-3-1 0 0 0,-33-6 0 0 0,26 5 0 0 0,1-4 0 0 0,3-3 0 0 0,8 8 0 0 0,-1 1 0 0 0,1 0 0 0 0,-1-1 0 0 0,1 1 0 0 0,0-1 0 0 0,-1 1 0 0 0,1-1 0 0 0,0 1 0 0 0,0-1 0 0 0,-1 1 0 0 0,1-1 0 0 0,0 0 0 0 0,0 1 0 0 0,0-1 0 0 0,-1 1 0 0 0,1-1 0 0 0,0 0 0 0 0,0 1 0 0 0,0-1 0 0 0,0 1 0 0 0,0-1 0 0 0,0 0 0 0 0,0 1 0 0 0,0-1 0 0 0,1 1 0 0 0,-1-1 0 0 0,0 0 0 0 0,0 1 0 0 0,0-1 0 0 0,1 1 0 0 0,-1-1 0 0 0,0 1 0 0 0,1-1 0 0 0,-1 1 0 0 0,0-1 0 0 0,1 0 0 0 0,0 0 0 0 0,1-2 0 0 0,0-1 0 0 0,0 1 0 0 0,1-1 0 0 0,-1 1 0 0 0,1 0 0 0 0,0 0 0 0 0,0 0 0 0 0,0 0 0 0 0,0 1 0 0 0,0-1 0 0 0,1 1 0 0 0,-1 0 0 0 0,8-4 0 0 0,-3 3 0 0 0,1 0 0 0 0,1 0 0 0 0,-1 1 0 0 0,0 0 0 0 0,0 0 0 0 0,14 0 0 0 0,-13 1 0 0 0,2 2 0 0 0,-1 2 0 0 0,-4 4 0 0 0,-6-5 0 0 0,-1 0 0 0 0,0-1 0 0 0,0 1 0 0 0,0 0 0 0 0,0-1 0 0 0,0 1 0 0 0,0 0 0 0 0,0-1 0 0 0,0 1 0 0 0,-1 0 0 0 0,1-1 0 0 0,-1 1 0 0 0,1 0 0 0 0,-1-1 0 0 0,0 1 0 0 0,0-1 0 0 0,0 1 0 0 0,0-1 0 0 0,0 1 0 0 0,0-1 0 0 0,0 0 0 0 0,0 0 0 0 0,0 1 0 0 0,0-1 0 0 0,-1 0 0 0 0,1 0 0 0 0,-3 1 0 0 0,-5 5 0 0 0,0-1 0 0 0,-19 9 0 0 0,21-11 56 0 0,0 0-1 0 0,-1-1 0 0 0,1-1 1 0 0,-1 1-1 0 0,0-1 1 0 0,0 0-1 0 0,1-1 0 0 0,-2 0 1 0 0,1 0-1 0 0,0-1 0 0 0,0 0 1 0 0,0 0-1 0 0,0-1 1 0 0,0 0-1 0 0,0 0 0 0 0,0-1 1 0 0,0 0-1 0 0,1-1 1 0 0,-1 0-1 0 0,1 0 0 0 0,-1 0 1 0 0,1-1-1 0 0,0 0 0 0 0,0 0 1 0 0,-10-9-1 0 0,15 11 320 0 0,2 2-399 0 0,0 0 0 0 0,0 0-1 0 0,0 0 1 0 0,0 0 0 0 0,0 0 0 0 0,-1 0 0 0 0,1 0 0 0 0,0 0 0 0 0,0 0 0 0 0,0-1-1 0 0,0 1 1 0 0,0 0 0 0 0,0 0 0 0 0,-1 0 0 0 0,1 0 0 0 0,0 0 0 0 0,0 0-1 0 0,0-1 1 0 0,0 1 0 0 0,0 0 0 0 0,0 0 0 0 0,0 0 0 0 0,0 0 0 0 0,0 0 0 0 0,0-1-1 0 0,0 1 1 0 0,0 0 0 0 0,0 0 0 0 0,0 0 0 0 0,0 0 0 0 0,0-1 0 0 0,0 1-1 0 0,0 0 1 0 0,0 0 0 0 0,0 0 0 0 0,0 0 0 0 0,0-1 0 0 0,0 1 0 0 0,0 0-1 0 0,0 0 1 0 0,0 0 0 0 0,0 0 0 0 0,0 0 0 0 0,0-1 0 0 0,0 1 0 0 0,1 0-1 0 0,-1 0 1 0 0,0 0 0 0 0,0 0 0 0 0,0 0 0 0 0,0 0 0 0 0,0 0 0 0 0,0-1 0 0 0,1 1-1 0 0,-1 0 1 0 0,0 0 0 0 0,0 0 0 0 0,0 0 0 0 0,1 0 0 0 0,6-8-287 0 0,-2 7 311 0 0,0-1 0 0 0,-1 1 0 0 0,1 0 0 0 0,0 0 0 0 0,0 1 0 0 0,0 0 0 0 0,-1 0 0 0 0,1 0 0 0 0,6 1 0 0 0,48 9 0 0 0,-38-5 0 0 0,3-2 0 0 0,-16-2 0 0 0,1 0 0 0 0,0 1 0 0 0,-1 0 0 0 0,1 1 0 0 0,-1 0 0 0 0,11 5 0 0 0,-19-8 0 0 0,0 0 0 0 0,1 0 0 0 0,-1 0 0 0 0,0 0 0 0 0,0 0 0 0 0,1 0 0 0 0,-1 0 0 0 0,0 1 0 0 0,1-1 0 0 0,-1 0 0 0 0,0 0 0 0 0,0 0 0 0 0,0 1 0 0 0,1-1 0 0 0,-1 0 0 0 0,0 0 0 0 0,0 1 0 0 0,0-1 0 0 0,1 0 0 0 0,-1 0 0 0 0,0 1 0 0 0,0-1 0 0 0,0 0 0 0 0,0 0 0 0 0,0 1 0 0 0,0-1 0 0 0,0 0 0 0 0,0 1 0 0 0,0-1 0 0 0,0 0 0 0 0,0 0 0 0 0,0 1 0 0 0,0-1 0 0 0,0 0 0 0 0,0 1 0 0 0,0-1 0 0 0,0 0 0 0 0,0 1 0 0 0,0-1 0 0 0,0 0 0 0 0,0 0 0 0 0,0 1 0 0 0,-1-1 0 0 0,1 0 0 0 0,0 0 0 0 0,0 1 0 0 0,0-1 0 0 0,0 0 0 0 0,-1 1 0 0 0,-8 6 0 0 0,9-7 0 0 0,-1 1 0 0 0,0 0 0 0 0,1 0 0 0 0,-1-1 0 0 0,0 1 0 0 0,0-1 0 0 0,0 1 0 0 0,0-1 0 0 0,0 1 0 0 0,0-1 0 0 0,0 1 0 0 0,0-1 0 0 0,0 0 0 0 0,0 0 0 0 0,0 1 0 0 0,0-1 0 0 0,0 0 0 0 0,0 0 0 0 0,0 0 0 0 0,0 0 0 0 0,0 0 0 0 0,0 0 0 0 0,-2-1 0 0 0,0 0 0 0 0,-10 1 29 0 0,1 0-1 0 0,-20-4 1 0 0,20 2 288 0 0,-1 0 1 0 0,1 1 0 0 0,-1 1 0 0 0,0 0-1 0 0,-16 2 1 0 0,82 0-2310 0 0,-52-2 1992 0 0,-1 0-1 0 0,0 0 0 0 0,0 0 0 0 0,0 0 1 0 0,0 0-1 0 0,0 0 0 0 0,1 0 1 0 0,-1 0-1 0 0,0 0 0 0 0,0 0 1 0 0,0 0-1 0 0,0 0 0 0 0,1 0 1 0 0,-1 0-1 0 0,0 0 0 0 0,0 0 0 0 0,0 0 1 0 0,0 0-1 0 0,0 1 0 0 0,0-1 1 0 0,1 0-1 0 0,-1 0 0 0 0,0 0 1 0 0,0 0-1 0 0,0 0 0 0 0,0 0 1 0 0,0 0-1 0 0,0 1 0 0 0,0-1 0 0 0,0 0 1 0 0,1 0-1 0 0,-1 0 0 0 0,0 0 1 0 0,0 0-1 0 0,0 0 0 0 0,0 1 1 0 0,0-1-1 0 0,0 0 0 0 0,0 0 1 0 0,0 0-1 0 0,0 0 0 0 0,0 1 0 0 0,0-1 1 0 0,-5 7-222 0 0,-8 5-456 0 0,3-5-685 0 0,-1 0-3416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6:32.0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166 128 15663 0 0,'0'0'356'0'0,"9"-15"860"0"0,-8 12-1046 0 0,1 0-1 0 0,-1 0 0 0 0,0 0 1 0 0,0 0-1 0 0,0 0 0 0 0,0 0 1 0 0,-1 0-1 0 0,1 0 1 0 0,-1 0-1 0 0,1-1 0 0 0,-1 1 1 0 0,0 0-1 0 0,-1 0 0 0 0,1 0 1 0 0,0-1-1 0 0,-1 1 0 0 0,0 0 1 0 0,0 0-1 0 0,0 0 1 0 0,0 0-1 0 0,0 0 0 0 0,-1 0 1 0 0,1 0-1 0 0,-1 1 0 0 0,0-1 1 0 0,0 0-1 0 0,0 1 0 0 0,0-1 1 0 0,0 1-1 0 0,0 0 1 0 0,-1 0-1 0 0,1 0 0 0 0,-1 0 1 0 0,1 0-1 0 0,-1 0 0 0 0,-5-2 1 0 0,4 3-88 0 0,0-1 1 0 0,-1 1 0 0 0,1 0-1 0 0,0 0 1 0 0,-1 1-1 0 0,1-1 1 0 0,-1 1 0 0 0,1 0-1 0 0,0 0 1 0 0,-1 0 0 0 0,1 1-1 0 0,-1-1 1 0 0,1 1-1 0 0,0 0 1 0 0,-1 0 0 0 0,1 1-1 0 0,0-1 1 0 0,0 1-1 0 0,0 0 1 0 0,0 0 0 0 0,0 1-1 0 0,1-1 1 0 0,-1 1 0 0 0,-3 3-1 0 0,6-6-82 0 0,0 1 0 0 0,1 0 0 0 0,-1-1 0 0 0,0 1 0 0 0,1 0 0 0 0,-1 0 0 0 0,1 0 0 0 0,-1-1 0 0 0,1 1 0 0 0,-1 0 0 0 0,1 0 0 0 0,-1 0 0 0 0,1 0 0 0 0,0 0 0 0 0,0 0 0 0 0,-1 0 0 0 0,1 0 0 0 0,0-1 0 0 0,0 1 0 0 0,0 0 0 0 0,0 0 0 0 0,0 0 0 0 0,0 0 0 0 0,0 0 0 0 0,1 0 0 0 0,-1 0 0 0 0,0 0 0 0 0,0 0 0 0 0,1 0 0 0 0,-1 0 0 0 0,0 0 0 0 0,1 0 0 0 0,-1-1 0 0 0,2 2 0 0 0,0 1 0 0 0,1 0 0 0 0,-1-1 0 0 0,1 1 0 0 0,0-1 0 0 0,0 1 0 0 0,4 1 0 0 0,-3-1 0 0 0,34 21 0 0 0,-23-15 0 0 0,0 1 0 0 0,24 20 0 0 0,-35-25 0 0 0,1-1 0 0 0,-1 1 0 0 0,0 0 0 0 0,-1 0 0 0 0,1 0 0 0 0,-1 0 0 0 0,0 1 0 0 0,0-1 0 0 0,-1 1 0 0 0,1 0 0 0 0,2 11 0 0 0,-3-6 0 0 0,-1 1 0 0 0,1-1 0 0 0,-2 1 0 0 0,0-1 0 0 0,0 1 0 0 0,-1-1 0 0 0,-1 1 0 0 0,0-1 0 0 0,0 0 0 0 0,-1 1 0 0 0,0-1 0 0 0,-7 13 0 0 0,7-16 0 0 0,-1-1 0 0 0,0 1 0 0 0,0-1 0 0 0,0 0 0 0 0,-1 0 0 0 0,0-1 0 0 0,-1 1 0 0 0,0-1 0 0 0,0 0 0 0 0,0 0 0 0 0,0-1 0 0 0,-1 0 0 0 0,0 0 0 0 0,0-1 0 0 0,0 0 0 0 0,-1 0 0 0 0,-12 4 0 0 0,18-7-52 0 0,0-1 0 0 0,0 1 0 0 0,0-1 0 0 0,1 0 0 0 0,-1 1 0 0 0,0-1-1 0 0,0 0 1 0 0,0 0 0 0 0,0-1 0 0 0,0 1 0 0 0,0 0 0 0 0,0-1 0 0 0,0 1 0 0 0,0-1 0 0 0,0 1 0 0 0,1-1-1 0 0,-1 0 1 0 0,0 0 0 0 0,0 0 0 0 0,1 0 0 0 0,-1 0 0 0 0,1 0 0 0 0,-1-1 0 0 0,1 1 0 0 0,-1 0 0 0 0,1-1-1 0 0,0 1 1 0 0,0-1 0 0 0,0 1 0 0 0,0-1 0 0 0,0 0 0 0 0,-2-3 0 0 0,0-1-224 0 0,1 0 0 0 0,0 0 0 0 0,0 0 0 0 0,0-1 0 0 0,0 1 0 0 0,1-1 0 0 0,0 0 0 0 0,0-10 1 0 0,2-7-1259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6:32.5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1 110 8287 0 0,'0'0'756'0'0,"17"5"2122"0"0,5 4-76 0 0,1-2 1 0 0,39 9 0 0 0,-53-14-2495 0 0,1-1 1 0 0,-1-1 0 0 0,0 0-1 0 0,1 0 1 0 0,-1 0 0 0 0,0-1-1 0 0,1-1 1 0 0,-1 0 0 0 0,17-5-1 0 0,-12 1-7 0 0,1 1 0 0 0,-2-2 0 0 0,23-13 0 0 0,-33 18-260 0 0,0 0 1 0 0,0 0-1 0 0,0 0 0 0 0,0 0 0 0 0,-1 0 0 0 0,1-1 1 0 0,-1 1-1 0 0,1-1 0 0 0,-1 0 0 0 0,0 1 1 0 0,0-1-1 0 0,0 0 0 0 0,-1 0 0 0 0,1-1 0 0 0,-1 1 1 0 0,0 0-1 0 0,0 0 0 0 0,0-1 0 0 0,0 1 0 0 0,0-1 1 0 0,-1 1-1 0 0,1-5 0 0 0,-1 7-41 0 0,0-1 0 0 0,0 1 0 0 0,0 0 0 0 0,0 0 0 0 0,-1-1 0 0 0,1 1 0 0 0,0 0 0 0 0,-1 0 0 0 0,1 0 0 0 0,-1-1 0 0 0,1 1 0 0 0,-1 0 0 0 0,1 0 0 0 0,-1 0 0 0 0,0 0 0 0 0,0 0 0 0 0,1 0 0 0 0,-1 0 0 0 0,0 0 0 0 0,0 1 0 0 0,0-1 0 0 0,0 0 0 0 0,0 0 0 0 0,0 1 0 0 0,0-1 0 0 0,0 1 0 0 0,0-1 0 0 0,-1 1 0 0 0,1-1 0 0 0,0 1 0 0 0,0 0 0 0 0,0-1 0 0 0,-1 1 0 0 0,1 0 0 0 0,-1 0 0 0 0,-2 0 0 0 0,1 0 0 0 0,0 0 0 0 0,-1 1 0 0 0,1-1 0 0 0,0 1 0 0 0,0 0 0 0 0,0 0 0 0 0,0 0 0 0 0,-5 3 0 0 0,-3 3 52 0 0,1 0 0 0 0,0 1-1 0 0,1 1 1 0 0,0 0 0 0 0,0 0-1 0 0,1 0 1 0 0,0 1 0 0 0,1 1-1 0 0,0-1 1 0 0,0 1 0 0 0,1 0 0 0 0,1 1-1 0 0,0-1 1 0 0,0 1 0 0 0,1 0-1 0 0,1 0 1 0 0,-3 19 0 0 0,5-29-5 0 0,1 1 1 0 0,0-1-1 0 0,0 0 1 0 0,0 0 0 0 0,0 1-1 0 0,1-1 1 0 0,-1 0-1 0 0,0 0 1 0 0,1 1-1 0 0,0-1 1 0 0,-1 0-1 0 0,1 0 1 0 0,0 0-1 0 0,0 0 1 0 0,0 0 0 0 0,1 0-1 0 0,-1 0 1 0 0,0 0-1 0 0,3 2 1 0 0,-1-2-17 0 0,-1 0 1 0 0,1 0-1 0 0,0 0 1 0 0,0-1-1 0 0,0 1 1 0 0,0-1 0 0 0,0 0-1 0 0,0 0 1 0 0,0 0-1 0 0,0 0 1 0 0,0 0-1 0 0,4 0 1 0 0,3 0-257 0 0,-1-1 0 0 0,0 0-1 0 0,0 0 1 0 0,1-1 0 0 0,-1 0 0 0 0,0-1 0 0 0,0 0 0 0 0,15-5-1 0 0,-4-2-2286 0 0,0-1-6017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6:34.3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101 25 10135 0 0,'3'-25'4972'0'0,"-3"28"-3952"0"0,19 96 2209 0 0,-2-14-3162 0 0,-3 36-67 0 0,-4 0 0 0 0,-12 206 0 0 0,-52 244 0 0 0,49-531 0 0 0,-40 304 247 0 0,-5 37 1538 0 0,46-341-1779 0 0,0 1-1 0 0,5 71 0 0 0,-1-110-54 0 0,0 0 0 0 0,1 0-1 0 0,-1 0 1 0 0,0-1 0 0 0,1 1 0 0 0,-1 0-1 0 0,1 0 1 0 0,-1-1 0 0 0,1 1 0 0 0,0 0-1 0 0,0-1 1 0 0,0 1 0 0 0,1 1 0 0 0,-1-2-14 0 0,-1-1 0 0 0,0 0 0 0 0,0 0 1 0 0,1 0-1 0 0,-1 0 0 0 0,0 1 0 0 0,1-1 1 0 0,-1 0-1 0 0,0 0 0 0 0,0 0 0 0 0,1 0 1 0 0,-1 0-1 0 0,0 0 0 0 0,1 0 0 0 0,-1 0 1 0 0,0 0-1 0 0,1 0 0 0 0,-1 0 0 0 0,0 0 1 0 0,1 0-1 0 0,-1 0 0 0 0,0 0 0 0 0,0 0 1 0 0,1 0-1 0 0,-1 0 0 0 0,1-1 0 0 0,10-11-1755 0 0,-2-3 284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6:35.5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1 531 11975 0 0,'0'0'267'0'0,"3"-19"666"0"0,-1 9-608 0 0,0-1 0 0 0,1 1-1 0 0,0-1 1 0 0,1 1 0 0 0,0 0-1 0 0,1 1 1 0 0,0-1 0 0 0,1 1-1 0 0,0 0 1 0 0,0 0 0 0 0,1 0-1 0 0,0 1 1 0 0,0 0 0 0 0,1 1-1 0 0,0 0 1 0 0,0 0 0 0 0,17-10 0 0 0,11-4-219 0 0,0 1 0 0 0,2 2 0 0 0,51-17 0 0 0,-41 17-127 0 0,32-11 650 0 0,133-29 0 0 0,90 2 387 0 0,-222 42-1242 0 0,426-50 817 0 0,-357 57 138 0 0,210 14-1 0 0,56 46-728 0 0,-282-29 0 0 0,1-5 0 0 0,1-7 0 0 0,238-9 0 0 0,-214-14 218 0 0,471-13 1612 0 0,-513 33-1830 0 0,-62-3 0 0 0,-22-1 0 0 0,0 0 0 0 0,-1 2 0 0 0,1 2 0 0 0,-2 1 0 0 0,0 2 0 0 0,36 17 0 0 0,-38-14 0 0 0,0 2 0 0 0,-1 1 0 0 0,0 1 0 0 0,50 45 0 0 0,-74-58 0 0 0,0 0 0 0 0,0 1 0 0 0,-1 0 0 0 0,1 0 0 0 0,-1 0 0 0 0,-1 0 0 0 0,1 0 0 0 0,-1 1 0 0 0,-1 0 0 0 0,0 0 0 0 0,0-1 0 0 0,1 10 0 0 0,1 15 0 0 0,0 58 0 0 0,-2-18 0 0 0,9 61 0 0 0,-12 222 0 0 0,-53 122 0 0 0,8-99 0 0 0,34-253 0 0 0,-29 242 0 0 0,1-142 0 0 0,-18 128 0 0 0,52-236 0 0 0,3-38 0 0 0,1-65 0 0 0,0 1 0 0 0,-6 18 0 0 0,8-31 0 0 0,0-1 0 0 0,0 0 0 0 0,-1 0 0 0 0,1 0 0 0 0,0 1 0 0 0,-1-1 0 0 0,1 0 0 0 0,-1 0 0 0 0,0 0 0 0 0,1 0 0 0 0,-1 0 0 0 0,0 0 0 0 0,0 0 0 0 0,1 0 0 0 0,-1 0 0 0 0,0 0 0 0 0,0 0 0 0 0,0 0 0 0 0,0-1 0 0 0,0 1 0 0 0,0 0 0 0 0,0-1 0 0 0,-1 1 0 0 0,1-1 0 0 0,0 1 0 0 0,0-1 0 0 0,0 0 0 0 0,0 1 0 0 0,-1-1 0 0 0,-1 0 0 0 0,-1 1 0 0 0,-9 1 0 0 0,0-1 0 0 0,0 0 0 0 0,1-1 0 0 0,-1 0 0 0 0,0-1 0 0 0,-23-5 0 0 0,-12 0 0 0 0,-245-35 0 0 0,192 23 0 0 0,-153-8 0 0 0,-239 38 1634 0 0,380-7-1385 0 0,-652-29-84 0 0,342-12-165 0 0,-128-16 0 0 0,67 8 0 0 0,177 0-2020 0 0,-145-56-5696 0 0,428 94 4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6:37.0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18 432 8287 0 0,'0'0'756'0'0,"-8"-6"-172"0"0,6 2-396 0 0,0 1 0 0 0,1-1-1 0 0,0 0 1 0 0,0-1 0 0 0,0 1-1 0 0,0 0 1 0 0,1 0 0 0 0,-1 0-1 0 0,1 0 1 0 0,0 0 0 0 0,0-1-1 0 0,1 1 1 0 0,-1 0 0 0 0,1 0-1 0 0,0 0 1 0 0,3-8 0 0 0,2-6 446 0 0,1-1-1 0 0,12-21 1 0 0,-1 7 390 0 0,3 0 0 0 0,35-43 0 0 0,-44 62-721 0 0,0 0 1 0 0,1 1-1 0 0,1 1 0 0 0,15-12 0 0 0,-19 17-288 0 0,0 1-1 0 0,0-1 1 0 0,0 1-1 0 0,1 1 1 0 0,0 0-1 0 0,0 1 1 0 0,14-4-1 0 0,-18 7-15 0 0,0-1-1 0 0,-1 2 1 0 0,1-1 0 0 0,0 1-1 0 0,-1 0 1 0 0,1 0 0 0 0,0 1-1 0 0,-1 0 1 0 0,1 0-1 0 0,-1 1 1 0 0,1-1 0 0 0,-1 2-1 0 0,0-1 1 0 0,1 0-1 0 0,-1 1 1 0 0,-1 0 0 0 0,1 1-1 0 0,0 0 1 0 0,-1-1-1 0 0,1 2 1 0 0,-1-1 0 0 0,-1 0-1 0 0,1 1 1 0 0,0 0 0 0 0,-1 0-1 0 0,0 1 1 0 0,4 7-1 0 0,-1-3 34 0 0,-1 1 1 0 0,-1 0-1 0 0,0 0 0 0 0,-1 0 0 0 0,0 1 0 0 0,0 0 0 0 0,-1 0 0 0 0,-1 0 0 0 0,0 0 0 0 0,-1 0 0 0 0,0 0 1 0 0,-1 0-1 0 0,0 0 0 0 0,-2 15 0 0 0,-3-2 152 0 0,0-1 0 0 0,-2 0 1 0 0,-1-1-1 0 0,0 0 0 0 0,-2 0 1 0 0,0-1-1 0 0,-2 0 0 0 0,-26 37 0 0 0,30-48-132 0 0,-1 1 0 0 0,-1-1-1 0 0,0-1 1 0 0,0 0 0 0 0,-1 0-1 0 0,-1-1 1 0 0,1 0-1 0 0,-1-1 1 0 0,-1-1 0 0 0,0 0-1 0 0,0 0 1 0 0,0-1-1 0 0,0-1 1 0 0,-1 0 0 0 0,0-1-1 0 0,-19 3 1 0 0,29-7-1 0 0,0 1 1 0 0,0-1 0 0 0,-1 1-1 0 0,1-1 1 0 0,0-1-1 0 0,0 1 1 0 0,0-1 0 0 0,-1 1-1 0 0,1-1 1 0 0,0 0-1 0 0,0-1 1 0 0,0 1 0 0 0,0-1-1 0 0,1 1 1 0 0,-1-1-1 0 0,0-1 1 0 0,1 1 0 0 0,-1 0-1 0 0,1-1 1 0 0,0 0 0 0 0,-1 1-1 0 0,2-1 1 0 0,-5-5-1 0 0,4 3-81 0 0,0 0-1 0 0,0 0 0 0 0,0-1 0 0 0,1 1 1 0 0,0-1-1 0 0,0 1 0 0 0,0-1 0 0 0,1 0 1 0 0,0 0-1 0 0,0 1 0 0 0,0-1 0 0 0,1 0 1 0 0,0 0-1 0 0,0 0 0 0 0,0 0 1 0 0,2-7-1 0 0,0 3-356 0 0,1-1-1 0 0,0 0 1 0 0,0 1 0 0 0,9-18 0 0 0,-7 18-677 0 0,0 1 0 0 0,1-1 0 0 0,0 1 0 0 0,13-14 0 0 0,-2 6-983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6:37.4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194 7 10135 0 0,'0'0'770'0'0,"0"-1"-532"0"0,3-5 5378 0 0,-30 15-3568 0 0,7 6-1364 0 0,1 1 0 0 0,1 1 0 0 0,0 0 0 0 0,1 2 0 0 0,-22 29 0 0 0,32-39-520 0 0,1 0 1 0 0,0 0-1 0 0,-8 17 0 0 0,13-23-171 0 0,0-1-1 0 0,0 0 1 0 0,1 1-1 0 0,-1-1 1 0 0,0 1-1 0 0,1-1 1 0 0,0 1 0 0 0,-1-1-1 0 0,1 1 1 0 0,1 2-1 0 0,-1-4 10 0 0,0 0-1 0 0,0 1 0 0 0,1-1 0 0 0,-1 0 1 0 0,0 0-1 0 0,1-1 0 0 0,-1 1 1 0 0,1 0-1 0 0,0 0 0 0 0,-1 0 1 0 0,1 0-1 0 0,0 0 0 0 0,-1 0 1 0 0,1-1-1 0 0,0 1 0 0 0,0 0 1 0 0,0-1-1 0 0,0 1 0 0 0,-1-1 1 0 0,1 1-1 0 0,0-1 0 0 0,0 1 1 0 0,0-1-1 0 0,2 1 0 0 0,0 0-3 0 0,0-1 0 0 0,0 1 0 0 0,1-1 0 0 0,-1 0-1 0 0,0 0 1 0 0,0 0 0 0 0,0 0 0 0 0,1-1 0 0 0,-1 1 0 0 0,0-1 0 0 0,0 0-1 0 0,3-1 1 0 0,39-17-784 0 0,-31 12 216 0 0,59-29-2461 0 0,96-57-11082 0 0,-151 82 12577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6:37.8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223 1 10135 0 0,'0'0'1948'0'0,"-17"3"1072"0"0,9-1-2374 0 0,0 1 0 0 0,0 0-1 0 0,1 0 1 0 0,0 1 0 0 0,-1 0 0 0 0,1 0-1 0 0,0 1 1 0 0,-8 7 0 0 0,-7 7-368 0 0,-19 23 0 0 0,34-35-278 0 0,-2 3-30 0 0,1 0 1 0 0,-1 1-1 0 0,-7 15 0 0 0,13-22 141 0 0,1 0 1 0 0,0 0-1 0 0,0 0 0 0 0,0 0 1 0 0,0 0-1 0 0,1 1 1 0 0,0-1-1 0 0,0 1 0 0 0,0-1 1 0 0,1 1-1 0 0,-1-1 0 0 0,1 1 1 0 0,0 6-1 0 0,1-9-89 0 0,0 0 0 0 0,-1 0 0 0 0,1-1 0 0 0,0 1 0 0 0,0 0 0 0 0,0 0 0 0 0,1-1 1 0 0,-1 1-1 0 0,0-1 0 0 0,1 1 0 0 0,-1-1 0 0 0,1 1 0 0 0,-1-1 0 0 0,1 0 0 0 0,-1 0 0 0 0,1 0 0 0 0,0 0 0 0 0,0 0 0 0 0,0 0 0 0 0,-1 0 0 0 0,1-1 0 0 0,0 1 0 0 0,0-1 0 0 0,0 1 0 0 0,0-1 0 0 0,0 0 0 0 0,0 0 0 0 0,0 1 0 0 0,3-2 0 0 0,5 2-32 0 0,0-2-1 0 0,0 1 0 0 0,0-1 1 0 0,15-4-1 0 0,-13 2-337 0 0,-1-1 0 0 0,0 0 0 0 0,-1-1 0 0 0,1 0 0 0 0,12-8 0 0 0,23-19-5972 0 0,-33 20 520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6:38.1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100 0 10135 0 0,'0'0'919'0'0,"-19"8"545"0"0,15-6-957 0 0,-1 0 0 0 0,1 0 0 0 0,0 1 0 0 0,-1 0 0 0 0,1 0 0 0 0,0 0-1 0 0,1 1 1 0 0,-1-1 0 0 0,1 1 0 0 0,-1 0 0 0 0,-2 4 0 0 0,2-2-330 0 0,1 1 0 0 0,-1-1 0 0 0,1 1 0 0 0,0 0-1 0 0,1 0 1 0 0,-4 14 0 0 0,4-8-223 0 0,0 0 0 0 0,1 0-1 0 0,0 0 1 0 0,1 0 0 0 0,1 0 0 0 0,0 0 0 0 0,1 0-1 0 0,3 14 1 0 0,-5-25 79 0 0,1 0-1 0 0,-1 0 0 0 0,0 0 1 0 0,1-1-1 0 0,0 1 0 0 0,-1 0 1 0 0,1 0-1 0 0,0-1 0 0 0,0 1 1 0 0,0-1-1 0 0,0 1 0 0 0,0 0 1 0 0,0-1-1 0 0,0 0 0 0 0,1 1 1 0 0,-1-1-1 0 0,0 0 0 0 0,1 0 1 0 0,-1 0-1 0 0,1 0 0 0 0,0 0 1 0 0,-1 0-1 0 0,3 1 0 0 0,-2-2 30 0 0,1 1-1 0 0,-1-1 1 0 0,1 0-1 0 0,-1 0 0 0 0,1-1 1 0 0,-1 1-1 0 0,1 0 1 0 0,-1-1-1 0 0,0 1 1 0 0,1-1-1 0 0,-1 0 1 0 0,0 0-1 0 0,1 0 0 0 0,-1 0 1 0 0,2-2-1 0 0,9-5 404 0 0,-2-1-1 0 0,1 0 0 0 0,-1 0 0 0 0,15-18 0 0 0,-6 3-559 0 0,32-49 0 0 0,-24 31-4424 0 0,-22 35 2995 0 0,-1 1-11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6:38.4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218 32 11975 0 0,'0'0'1200'0'0,"0"17"-1017"0"0,-8 45 2166 0 0,2-12-1793 0 0,-2 0 0 0 0,-22 74 0 0 0,3-46 468 0 0,-57 112 0 0 0,54-144 416 0 0,29-45-997 0 0,-11-12-278 0 0,10 4-165 0 0,-1-1 0 0 0,1 1 0 0 0,1 0 0 0 0,-1 0 0 0 0,1-1 0 0 0,1 1 0 0 0,-1-1 0 0 0,2-12 0 0 0,10-60 0 0 0,-11 80 0 0 0,9-42 0 0 0,2 1 0 0 0,2 1 0 0 0,1 0 0 0 0,3 1 0 0 0,1 0 0 0 0,1 2 0 0 0,3 0 0 0 0,43-58 0 0 0,-59 87 0 0 0,1 1 0 0 0,-1-1 0 0 0,1 1 0 0 0,0 1 0 0 0,1-1 0 0 0,14-8 0 0 0,-19 13 0 0 0,0 0 0 0 0,-1 1 0 0 0,1 0 0 0 0,0 0 0 0 0,0 0 0 0 0,0 0 0 0 0,0 0 0 0 0,0 0 0 0 0,0 1 0 0 0,0 0 0 0 0,0-1 0 0 0,0 1 0 0 0,0 0 0 0 0,1 1 0 0 0,-1-1 0 0 0,0 0 0 0 0,0 1 0 0 0,0 0 0 0 0,0 0 0 0 0,0 0 0 0 0,0 0 0 0 0,-1 0 0 0 0,1 0 0 0 0,5 4 0 0 0,-3-2 135 0 0,0 0 0 0 0,-1 1-1 0 0,1-1 1 0 0,-1 1 0 0 0,0 0-1 0 0,0 0 1 0 0,-1 1 0 0 0,1-1-1 0 0,-1 1 1 0 0,0-1 0 0 0,0 1-1 0 0,0 0 1 0 0,-1 0 0 0 0,4 10-1 0 0,-5-10-132 0 0,0 0 0 0 0,-1 0-1 0 0,1 0 1 0 0,-1 1 0 0 0,0-1-1 0 0,-1 0 1 0 0,1 0-1 0 0,-1 0 1 0 0,0 1 0 0 0,0-1-1 0 0,-1 0 1 0 0,1 0 0 0 0,-1 0-1 0 0,0-1 1 0 0,0 1 0 0 0,-4 4-1 0 0,3-2-1 0 0,1-3 0 0 0,0-1 0 0 0,0 1 0 0 0,0-1 0 0 0,0 0 0 0 0,0 1 0 0 0,-1-1 0 0 0,1-1 0 0 0,-1 1 0 0 0,0 0 0 0 0,0 0 0 0 0,0-1 0 0 0,0 0 0 0 0,0 0 0 0 0,-7 4 0 0 0,10-6-29 0 0,-1 0 0 0 0,1 1 0 0 0,-1-1 1 0 0,1 0-1 0 0,-1 0 0 0 0,0 1 0 0 0,1-1 0 0 0,-1 0 0 0 0,0 0 0 0 0,1 0 0 0 0,-1 0 0 0 0,1 0 1 0 0,-1 0-1 0 0,0 0 0 0 0,1 0 0 0 0,-1 0 0 0 0,0 0 0 0 0,1 0 0 0 0,-1 0 0 0 0,1 0 0 0 0,-1-1 0 0 0,0 1 1 0 0,1 0-1 0 0,-1 0 0 0 0,1-1 0 0 0,-1 1 0 0 0,1 0 0 0 0,-1-1 0 0 0,1 1 0 0 0,-1-1 0 0 0,1 1 0 0 0,-1 0 1 0 0,1-1-1 0 0,-1 1 0 0 0,1-1 0 0 0,0 0 0 0 0,-1 1 0 0 0,1-1 0 0 0,-1 0 0 0 0,-2-17-2488 0 0,4-8-1467 0 0,3 9 1937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6:38.9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139 0 8287 0 0,'0'0'408'0'0,"11"18"48"0"0,-2-2 979 0 0,-1 0-1 0 0,-1 1 0 0 0,10 35 1 0 0,8 18 1967 0 0,5-8-239 0 0,-35-71-2642 0 0,-3-8-6 0 0,-1 0 0 0 0,-16-22-1 0 0,18 30-514 0 0,0 0 0 0 0,-1 0 0 0 0,0 1 0 0 0,-1 0 0 0 0,0 0 0 0 0,-11-8 0 0 0,17 14 0 0 0,-1 1 0 0 0,1-1 0 0 0,0 0 0 0 0,0 1 0 0 0,-1 0 0 0 0,1 0 0 0 0,-1 0 0 0 0,1 0 0 0 0,-1 0 0 0 0,1 1 0 0 0,-1-1 0 0 0,1 1 0 0 0,-1 0 0 0 0,0 0 0 0 0,1 1 0 0 0,-1-1 0 0 0,1 1 0 0 0,-1 0 0 0 0,1 0 0 0 0,-1 0 0 0 0,1 0 0 0 0,0 0 0 0 0,-1 1 0 0 0,-4 2 0 0 0,6-3 0 0 0,-1 0 0 0 0,1 1 0 0 0,0-1 0 0 0,-1 1 0 0 0,1-1 0 0 0,0 1 0 0 0,0 0 0 0 0,0-1 0 0 0,0 1 0 0 0,0 0 0 0 0,0 0 0 0 0,1 1 0 0 0,-1-1 0 0 0,1 0 0 0 0,-1 1 0 0 0,1-1 0 0 0,0 0 0 0 0,0 1 0 0 0,0 0 0 0 0,0-1 0 0 0,0 4 0 0 0,0 2 0 0 0,1-7 1 0 0,0 0 1 0 0,1 1-1 0 0,-1-1 0 0 0,1 0 1 0 0,-1 0-1 0 0,1 1 0 0 0,0-1 1 0 0,0 0-1 0 0,-1 0 0 0 0,1 0 1 0 0,0 0-1 0 0,0 0 0 0 0,0 0 0 0 0,0 0 1 0 0,0 0-1 0 0,0 0 0 0 0,0-1 1 0 0,1 1-1 0 0,-1 0 0 0 0,0-1 1 0 0,0 1-1 0 0,1-1 0 0 0,-1 1 0 0 0,0-1 1 0 0,2 1-1 0 0,-1-1 37 0 0,3 1 11 0 0,1-1 1 0 0,0 1-1 0 0,-1-2 0 0 0,1 1 0 0 0,0 0 0 0 0,-1-1 1 0 0,1 0-1 0 0,0-1 0 0 0,-1 1 0 0 0,0-1 1 0 0,8-3-1 0 0,16-7-1716 0 0,0-1 0 0 0,38-25 0 0 0,11-13-7055 0 0,-64 41 4198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02:02.15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782 21 6447 0 0,'0'0'4423'0'0,"-2"-1"-4044"0"0,-1-2-270 0 0,-1 1 0 0 0,0 0 0 0 0,0 0 0 0 0,0 0 0 0 0,0 0 0 0 0,0 1 0 0 0,0 0 0 0 0,0-1 0 0 0,-1 1 0 0 0,1 1 0 0 0,0-1 0 0 0,-6 1 0 0 0,-62 1 1993 0 0,32 1-1543 0 0,-11-1 119 0 0,-1 2-1 0 0,-62 12 0 0 0,-181 21-662 0 0,222-29-14 0 0,60-6-1 0 0,3-1-201 0 0,8-1-850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6:39.3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 0 6447 0 0,'0'0'586'0'0,"5"16"1352"0"0,-3-1-41 0 0,-1 0-1 0 0,0 0 0 0 0,-2 20 1 0 0,-19 83 1506 0 0,12-81-2500 0 0,5-10-295 0 0,3-27-608 0 0,0 0 0 0 0,0 0 0 0 0,0 0 0 0 0,0 0 0 0 0,0 0 0 0 0,0 0 0 0 0,0 0 0 0 0,0 0 0 0 0,0 1 0 0 0,0-1 0 0 0,0 0 0 0 0,0 0 0 0 0,0 0 0 0 0,0 0 0 0 0,0 0 0 0 0,0 0 0 0 0,0 0 0 0 0,0 0 0 0 0,0 1 0 0 0,0-1 0 0 0,0 0 0 0 0,0 0 0 0 0,0 0 0 0 0,0 0 0 0 0,0 0 0 0 0,0 0 0 0 0,0 0 0 0 0,0 0 0 0 0,0 0 0 0 0,0 0 0 0 0,0 1 0 0 0,1-1 0 0 0,-1 0 0 0 0,0 0 0 0 0,0 0 0 0 0,0 0 0 0 0,0 0 0 0 0,0 0 0 0 0,0 0 0 0 0,0 0 0 0 0,0 0 0 0 0,0 0 0 0 0,1 0 0 0 0,-1 0 0 0 0,0 0 0 0 0,0 0 0 0 0,0 0 0 0 0,0 0 0 0 0,0 0 0 0 0,0 0 0 0 0,1 0 0 0 0,6-4 0 0 0,4-6 0 0 0,25-35 0 0 0,-30 35 0 0 0,0 1 0 0 0,1 0 0 0 0,0 1 0 0 0,0 0 0 0 0,1 0 0 0 0,1 0 0 0 0,-1 1 0 0 0,18-11 0 0 0,-24 17 0 0 0,-1 0 0 0 0,1 0 0 0 0,-1 1 0 0 0,1-1 0 0 0,-1 1 0 0 0,1-1 0 0 0,0 1 0 0 0,-1 0 0 0 0,1 0 0 0 0,0 0 0 0 0,-1 0 0 0 0,1 0 0 0 0,0 0 0 0 0,-1 0 0 0 0,1 0 0 0 0,-1 1 0 0 0,1-1 0 0 0,0 0 0 0 0,-1 1 0 0 0,1 0 0 0 0,-1-1 0 0 0,1 1 0 0 0,-1 0 0 0 0,1 0 0 0 0,-1-1 0 0 0,0 1 0 0 0,1 1 0 0 0,-1-1 0 0 0,0 0 0 0 0,0 0 0 0 0,0 0 0 0 0,0 1 0 0 0,0-1 0 0 0,0 0 0 0 0,0 1 0 0 0,0-1 0 0 0,1 3 0 0 0,2 4 0 0 0,-1 0 0 0 0,0 0 0 0 0,0 0 0 0 0,-1 0 0 0 0,2 10 0 0 0,-3-6 0 0 0,0-8 0 0 0,-1 0 0 0 0,1 1 0 0 0,0-1 0 0 0,0 0 0 0 0,1 1 0 0 0,-1-1 0 0 0,1 0 0 0 0,3 5 0 0 0,-2-4-133 0 0,-2-4-563 0 0,6 0-2360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6:39.6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124 36 8287 0 0,'0'0'382'0'0,"1"-1"-8"0"0,2 0 13 0 0,0 0 0 0 0,-1 0-1 0 0,1-1 1 0 0,-1 1 0 0 0,1-1-1 0 0,-1 0 1 0 0,0 0 0 0 0,1 0-1 0 0,-1 0 1 0 0,0 0 0 0 0,3-5-1 0 0,4-2 8834 0 0,-12 9-9172 0 0,0 1 0 0 0,0 0 0 0 0,0 0 0 0 0,0 0-1 0 0,0 0 1 0 0,1 1 0 0 0,-1-1 0 0 0,0 1 0 0 0,1-1 0 0 0,-1 1 0 0 0,1 0-1 0 0,-1 0 1 0 0,-2 4 0 0 0,-28 30-102 0 0,19-18 395 0 0,0 1 1 0 0,1 0-1 0 0,1 1 0 0 0,1 1 1 0 0,-16 38-1 0 0,27-58-341 0 0,0 1 0 0 0,-1 0 0 0 0,1-1 0 0 0,0 1 0 0 0,0-1 0 0 0,0 1 0 0 0,0 0 0 0 0,0-1 0 0 0,1 1 0 0 0,-1-1 0 0 0,0 1 0 0 0,1-1 0 0 0,-1 1 0 0 0,1 0 0 0 0,-1-1 0 0 0,1 0 0 0 0,0 1 0 0 0,1 2 0 0 0,1-3-22 0 0,-1 0 0 0 0,1 0 0 0 0,-1 0-1 0 0,1 0 1 0 0,0 0 0 0 0,-1 0 0 0 0,1-1 0 0 0,0 1 0 0 0,0-1-1 0 0,-1 0 1 0 0,1 0 0 0 0,0 0 0 0 0,0 0 0 0 0,-1-1-1 0 0,1 1 1 0 0,5-2 0 0 0,48-18-686 0 0,-30 10 409 0 0,-9 4-2184 0 0,0-2 0 0 0,0 0 0 0 0,-1-1-1 0 0,17-11 1 0 0,-16 6 435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6:40.2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127 1 10135 0 0,'0'0'2371'0'0,"-10"14"2009"0"0,5-3-3701 0 0,1-4-190 0 0,1 1-1 0 0,0 0 1 0 0,0 0 0 0 0,-2 11-1 0 0,4-16-396 0 0,1 0-1 0 0,0 1 1 0 0,0-1-1 0 0,0 0 0 0 0,0 0 1 0 0,0 0-1 0 0,1 0 1 0 0,0 1-1 0 0,-1-1 1 0 0,1 0-1 0 0,0 0 0 0 0,0 0 1 0 0,1 0-1 0 0,-1 0 1 0 0,3 3-1 0 0,1 1-87 0 0,0 2-6 0 0,1 0 1 0 0,0 0-1 0 0,0-1 0 0 0,1 0 0 0 0,10 9 0 0 0,-15-15 5 0 0,0-1 0 0 0,0 1 0 0 0,0-1 0 0 0,0 0 0 0 0,1 1 0 0 0,-1-1 0 0 0,0 0 0 0 0,1 0 0 0 0,-1-1 0 0 0,1 1-1 0 0,0 0 1 0 0,-1-1 0 0 0,1 0 0 0 0,-1 1 0 0 0,1-1 0 0 0,0 0 0 0 0,-1 0 0 0 0,1-1 0 0 0,-1 1 0 0 0,1 0 0 0 0,0-1 0 0 0,-1 0 0 0 0,1 1-1 0 0,-1-1 1 0 0,1 0 0 0 0,2-2 0 0 0,5-3 210 0 0,-1 1 1 0 0,-1-1-1 0 0,1-1 0 0 0,-1 0 0 0 0,0 0 0 0 0,-1 0 1 0 0,0-1-1 0 0,0 0 0 0 0,6-10 0 0 0,2-5-265 0 0,-1 0 0 0 0,14-34 0 0 0,-28 57 52 0 0,0 0 0 0 0,1-1 0 0 0,-1 1 0 0 0,0 0 0 0 0,0 0 0 0 0,0-1 0 0 0,0 1-1 0 0,0 0 1 0 0,1 0 0 0 0,-1-1 0 0 0,0 1 0 0 0,0 0 0 0 0,0 0 0 0 0,0 0 0 0 0,1 0 0 0 0,-1-1 0 0 0,0 1 0 0 0,0 0 0 0 0,1 0-1 0 0,-1 0 1 0 0,0 0 0 0 0,0 0 0 0 0,1 0 0 0 0,-1 0 0 0 0,0-1 0 0 0,1 1 0 0 0,-1 0 0 0 0,0 0 0 0 0,0 0 0 0 0,1 0-1 0 0,-1 0 1 0 0,0 0 0 0 0,0 0 0 0 0,1 0 0 0 0,-1 1 0 0 0,0-1 0 0 0,1 0 0 0 0,-1 0 0 0 0,0 0 0 0 0,0 0 0 0 0,1 0 0 0 0,-1 0-1 0 0,0 0 1 0 0,0 1 0 0 0,0-1 0 0 0,1 0 0 0 0,-1 0 0 0 0,0 0 0 0 0,0 1 0 0 0,0-1 0 0 0,1 0 0 0 0,-1 0 0 0 0,0 0 0 0 0,0 1-1 0 0,0-1 1 0 0,0 0 0 0 0,0 0 0 0 0,1 1 0 0 0,7 13 55 0 0,-8-14-33 0 0,8 14 102 0 0,0-1-1 0 0,-1 1 1 0 0,0 0-1 0 0,-1 1 1 0 0,-1 0-1 0 0,-1-1 1 0 0,0 2-1 0 0,0-1 1 0 0,-2 0-1 0 0,0 1 1 0 0,0-1-1 0 0,-2 1 1 0 0,0 0-1 0 0,-1-1 1 0 0,-3 18-1 0 0,-2-3 63 0 0,-1-1 0 0 0,-2 0 1 0 0,-1 0-1 0 0,-1-1 0 0 0,-1 0 0 0 0,-2-1 0 0 0,0-1 1 0 0,-2 0-1 0 0,-1-1 0 0 0,-40 45 0 0 0,47-61-408 0 0,-1 1 0 0 0,0-1 0 0 0,0-1 0 0 0,-1 0 0 0 0,0-1 0 0 0,0 0 0 0 0,-23 9 0 0 0,23-11-425 0 0,0-1 0 0 0,-1-1 0 0 0,1 0 0 0 0,-1 0 0 0 0,0-1 0 0 0,0-1-1 0 0,0 0 1 0 0,-20-2 0 0 0,11-2-7945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6:42.8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53 159 6447 0 0,'11'-95'1657'0'0,"1"32"9046"0"0,-9 82-10192 0 0,-1 1 1 0 0,0 0-1 0 0,-2 0 0 0 0,-3 35 0 0 0,2-24-403 0 0,-7 79-108 0 0,-25 130 0 0 0,18-174 0 0 0,9-46 0 0 0,1 1 0 0 0,1 0 0 0 0,1 0 0 0 0,1 1 0 0 0,0 23 0 0 0,3-37-269 0 0,-1-6-1135 0 0,6-7-3284 0 0,-2-3-1111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6:43.2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 7 13823 0 0,'0'0'1056'0'0,"0"-1"-724"0"0,2-4-81 0 0,-1 4 1450 0 0,-10 69 1991 0 0,-23 264-3076 0 0,28-297-1047 0 0,-7 60 1104 0 0,0-34-6039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6:43.5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1 255 11975 0 0,'0'0'547'0'0,"8"-19"202"0"0,4 3-8 0 0,1 0-1 0 0,0 1 0 0 0,1 1 0 0 0,0 0 0 0 0,1 0 1 0 0,1 2-1 0 0,0 0 0 0 0,0 0 0 0 0,1 2 1 0 0,32-15-1 0 0,-21 14-681 0 0,1 2 1 0 0,50-11-1 0 0,25-8-4382 0 0,-85 21 2789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6:43.9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242 1 11975 0 0,'0'0'1083'0'0,"-11"16"-728"0"0,-3 18 1568 0 0,2 1 1 0 0,-12 63 0 0 0,-3 73 1621 0 0,-8 44-7480 0 0,29-194 2411 0 0,0-2-11 0 0</inkml:trace>
  <inkml:trace contextRef="#ctx0" brushRef="#br0" timeOffset="1">0 472 13823 0 0,'4'-10'295'0'0,"0"0"-1"0"0,0 0 0 0 0,1 0 0 0 0,0 1 1 0 0,1 0-1 0 0,0 0 0 0 0,1 0 1 0 0,9-9-1 0 0,9-9 2094 0 0,30-22-1 0 0,-48 43-1980 0 0,0 1 0 0 0,0 0-1 0 0,0 0 1 0 0,0 1 0 0 0,1 0 0 0 0,11-4 0 0 0,-14 6-639 0 0,0 1 0 0 0,0 0 0 0 0,-1 0 1 0 0,1 0-1 0 0,6 0 0 0 0,-7 1-608 0 0,0 1 0 0 0,-1-1 0 0 0,1 0 0 0 0,-1 1 1 0 0,1 0-1 0 0,-1 0 0 0 0,7 2 0 0 0,2 3-6042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6:44.2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 1 11975 0 0,'0'0'1416'0'0,"-3"16"1322"0"0,-6 26-459 0 0,7-33-2024 0 0,-1-1 1 0 0,1 1-1 0 0,1 0 0 0 0,-1-1 0 0 0,2 1 1 0 0,-1 0-1 0 0,1 0 0 0 0,0 0 0 0 0,1-1 1 0 0,0 1-1 0 0,3 10 0 0 0,-1-12-255 0 0,1-1 0 0 0,0 0 0 0 0,-3-3 4 0 0,0-1 0 0 0,0 1 0 0 0,-1 0-1 0 0,1-1 1 0 0,-1 1 0 0 0,0 0 0 0 0,0-1-1 0 0,0 1 1 0 0,0 0 0 0 0,0-1 0 0 0,0 1 0 0 0,-1 0-1 0 0,1 0 1 0 0,-1-1 0 0 0,0 1 0 0 0,0-1 0 0 0,0 1-1 0 0,-2 4 1 0 0,0-2 660 0 0,0 0-1174 0 0,4-14-2362 0 0,1-4-3954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6:44.8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19 207 11975 0 0,'0'0'1510'0'0,"-6"19"2542"0"0,1 3-3266 0 0,2 0 1 0 0,0-1 0 0 0,1 1 0 0 0,2 42 0 0 0,0-63-779 0 0,0-1-1 0 0,0 0 1 0 0,0 0-1 0 0,0 0 1 0 0,0 1-1 0 0,0-1 1 0 0,0 0-1 0 0,0 0 1 0 0,0 0-1 0 0,0 1 1 0 0,0-1-1 0 0,0 0 1 0 0,0 0-1 0 0,0 0 1 0 0,0 1-1 0 0,0-1 1 0 0,0 0-1 0 0,1 0 1 0 0,-1 0-1 0 0,0 1 1 0 0,0-1-1 0 0,0 0 1 0 0,0 0-1 0 0,0 0 1 0 0,0 0 0 0 0,1 1-1 0 0,-1-1 1 0 0,0 0-1 0 0,0 0 1 0 0,0 0-1 0 0,0 0 1 0 0,1 0-1 0 0,-1 0 1 0 0,0 0-1 0 0,0 0 1 0 0,0 1-1 0 0,1-1 1 0 0,-1 0-1 0 0,0 0 1 0 0,0 0-1 0 0,0 0 1 0 0,1 0-1 0 0,-1 0 1 0 0,0 0-1 0 0,0 0 1 0 0,0 0-1 0 0,1 0 1 0 0,-1 0-1 0 0,0 0 1 0 0,0-1-1 0 0,0 1 1 0 0,1 0-1 0 0,-1 0 1 0 0,0 0-1 0 0,0 0 1 0 0,0 0-1 0 0,1 0 1 0 0,-1 0-1 0 0,0 0 1 0 0,0-1-1 0 0,0 1 1 0 0,0 0 0 0 0,1 0-1 0 0,6-7 443 0 0,3-7-292 0 0,0 0 0 0 0,-2 0 0 0 0,1-1 1 0 0,-2 0-1 0 0,0 0 0 0 0,9-31 0 0 0,11-22-148 0 0,-15 43-10 0 0,0 1 0 0 0,1 1 0 0 0,2 0 0 0 0,0 0 0 0 0,26-28 0 0 0,-41 51 0 0 0,1 0 0 0 0,-1-1 0 0 0,0 1 0 0 0,0 0 0 0 0,0 0 0 0 0,1-1 0 0 0,-1 1 0 0 0,0 0 0 0 0,0 0 0 0 0,1-1 0 0 0,-1 1 0 0 0,0 0 0 0 0,1 0 0 0 0,-1 0 0 0 0,0 0 0 0 0,1-1 0 0 0,-1 1 0 0 0,0 0 0 0 0,1 0 0 0 0,-1 0 0 0 0,0 0 0 0 0,1 0 0 0 0,-1 0 0 0 0,0 0 0 0 0,1 0 0 0 0,-1 0 0 0 0,0 0 0 0 0,1 0 0 0 0,-1 0 0 0 0,0 0 0 0 0,1 0 0 0 0,-1 0 0 0 0,0 0 0 0 0,1 1 0 0 0,-1-1 0 0 0,0 0 0 0 0,1 0 0 0 0,-1 0 0 0 0,0 0 0 0 0,0 1 0 0 0,1-1 0 0 0,-1 0 0 0 0,0 0 0 0 0,0 1 0 0 0,1-1 0 0 0,-1 0 0 0 0,0 1 0 0 0,0-1 0 0 0,0 0 0 0 0,1 0 0 0 0,-1 1 0 0 0,0-1 0 0 0,0 0 0 0 0,0 1 0 0 0,4 13 0 0 0,-4-14 0 0 0,1 14-8 0 0,-1-1 0 0 0,0 0-1 0 0,-1 1 1 0 0,-4 22 0 0 0,-17 56 270 0 0,13-56 448 0 0,3-15 391 0 0,5-15-1085 0 0,1-6-16 0 0,0 0 0 0 0,0 0 0 0 0,0 1 0 0 0,0-1 0 0 0,0 0 0 0 0,1 0 0 0 0,-1 0 0 0 0,0 1 0 0 0,0-1 0 0 0,0 0 0 0 0,0 0 0 0 0,1 0 0 0 0,-1 0 0 0 0,0 1 0 0 0,0-1 0 0 0,1 0 0 0 0,-1 0 0 0 0,0 0 0 0 0,0 0 0 0 0,1 0 0 0 0,-1 0 0 0 0,0 0 0 0 0,0 0 0 0 0,1 0 0 0 0,-1 0 0 0 0,0 0 0 0 0,0 0 0 0 0,1 0 0 0 0,-1 0 0 0 0,0 0 0 0 0,0 0 0 0 0,1 0 0 0 0,-1 0 0 0 0,0 0 0 0 0,4-1 0 0 0,8-4 0 0 0,-1 0 0 0 0,0 0 0 0 0,0-1 0 0 0,14-10 0 0 0,-12 8 0 0 0,1 0 0 0 0,15-7 0 0 0,-28 15 0 0 0,3-3 0 0 0,0 1 0 0 0,1 1 0 0 0,0-1 0 0 0,-1 1 0 0 0,1 0 0 0 0,0 0 0 0 0,6 0 0 0 0,-9 1 0 0 0,0 0 0 0 0,0 1 0 0 0,0-1 0 0 0,0 1 0 0 0,0-1 0 0 0,-1 1 0 0 0,1 0 0 0 0,0 0 0 0 0,0 0 0 0 0,0 0 0 0 0,-1 0 0 0 0,1 0 0 0 0,-1 1 0 0 0,1-1 0 0 0,-1 0 0 0 0,1 1 0 0 0,-1-1 0 0 0,0 1 0 0 0,0 0 0 0 0,0-1 0 0 0,1 3 0 0 0,1 2 0 0 0,0-1 0 0 0,-1 1 0 0 0,0 1 0 0 0,0-1 0 0 0,0 0 0 0 0,-1 0 0 0 0,0 0 0 0 0,0 1 0 0 0,-1-1 0 0 0,1 1 0 0 0,-1-1 0 0 0,-2 10 0 0 0,3 37 0 0 0,-1-52-201 0 0,0 0-1 0 0,0-1 0 0 0,0 1 1 0 0,1 0-1 0 0,-1 0 1 0 0,0 0-1 0 0,0 0 0 0 0,1-1 1 0 0,-1 1-1 0 0,0 0 1 0 0,1 0-1 0 0,-1-1 0 0 0,1 1 1 0 0,-1 0-1 0 0,1-1 1 0 0,-1 1-1 0 0,1-1 1 0 0,0 1-1 0 0,-1 0 0 0 0,1-1 1 0 0,0 1-1 0 0,-1-1 1 0 0,1 0-1 0 0,0 1 0 0 0,0-1 1 0 0,-1 1-1 0 0,1-1 1 0 0,0 0-1 0 0,0 0 0 0 0,1 1 1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6:45.2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 42 13823 0 0,'5'-10'1247'0'0,"18"-22"3478"0"0,-19 50-3153 0 0,-5-5-1146 0 0,1 0 1 0 0,-2 0-1 0 0,0-1 0 0 0,-6 22 1 0 0,-1 10-407 0 0,-21 93-20 0 0,-5 37 0 0 0,35-169 0 0 0,-1 0 0 0 0,1-1 0 0 0,0 1 0 0 0,0 0 0 0 0,1-1 0 0 0,-1 1 0 0 0,1 0 0 0 0,0-1 0 0 0,0 1 0 0 0,3 7 0 0 0,-2-10 0 0 0,-1 0 0 0 0,0 1 0 0 0,1-1 0 0 0,-1 0 0 0 0,1 0 0 0 0,0 0 0 0 0,0 0 0 0 0,0-1 0 0 0,0 1 0 0 0,0 0 0 0 0,0-1 0 0 0,0 0 0 0 0,0 1 0 0 0,1-1 0 0 0,-1 0 0 0 0,0 0 0 0 0,1 0 0 0 0,-1 0 0 0 0,1-1 0 0 0,-1 1 0 0 0,4 0 0 0 0,25 3-20 0 0,43 2-1 0 0,-29-8-2731 0 0,-33 1 1729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02:02.58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385 1 6447 0 0,'0'0'142'0'0,"-2"1"22"0"0,-48 42 19 0 0,-79 91 0 0 0,109-111-102 0 0,-82 110-197 0 0,89-113 619 0 0,0 1 0 0 0,2 0 0 0 0,0 0 0 0 0,-15 45 0 0 0,24-60-293 0 0,1 0-1 0 0,-1 0 1 0 0,1 0-1 0 0,0 0 1 0 0,1 0-1 0 0,-1 7 1 0 0,1-12-205 0 0,0 1 0 0 0,0-1 1 0 0,1 0-1 0 0,-1 0 0 0 0,0 0 0 0 0,0 0 1 0 0,0 0-1 0 0,1 0 0 0 0,-1 0 0 0 0,0 0 1 0 0,1 0-1 0 0,-1 0 0 0 0,1 0 0 0 0,-1 0 1 0 0,1 0-1 0 0,0 0 0 0 0,-1 0 0 0 0,1 0 0 0 0,0 0 1 0 0,0-1-1 0 0,0 1 0 0 0,0 0 0 0 0,-1-1 1 0 0,1 1-1 0 0,0 0 0 0 0,0-1 0 0 0,0 1 1 0 0,2 0-1 0 0,0 0 8 0 0,3 2-11 0 0,-1 0-1 0 0,1 0 0 0 0,1-1 0 0 0,-1 1 1 0 0,0-2-1 0 0,0 1 0 0 0,1-1 0 0 0,7 1 0 0 0,55 0-55 0 0,-30-2-304 0 0,19-3-625 0 0,-26-3 471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6:47.2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9 111 8287 0 0,'0'0'191'0'0,"6"-18"444"0"0,14-30 148 0 0,8 4 6472 0 0,-18 57-4183 0 0,-7 4-2911 0 0,1 0-1 0 0,-2 0 0 0 0,0 1 1 0 0,-1-1-1 0 0,-1 1 0 0 0,-2 18 1 0 0,2-20-60 0 0,-1 15-101 0 0,-2 1 0 0 0,-9 46 0 0 0,9-67 0 0 0,0 0 0 0 0,0-1 0 0 0,-1 1 0 0 0,0-1 0 0 0,-1 0 0 0 0,0 0 0 0 0,0 0 0 0 0,-1 0 0 0 0,-1-1 0 0 0,-11 14 0 0 0,18-23-5 0 0,0 0-1 0 0,0 0 1 0 0,0 0 0 0 0,0 0-1 0 0,0 0 1 0 0,0 0-1 0 0,0 0 1 0 0,-1 0 0 0 0,1 0-1 0 0,0 0 1 0 0,0 0-1 0 0,0 0 1 0 0,0 0 0 0 0,0 1-1 0 0,0-1 1 0 0,0 0-1 0 0,0 0 1 0 0,0 0 0 0 0,0 0-1 0 0,0 0 1 0 0,0 0 0 0 0,0 0-1 0 0,0 0 1 0 0,0 0-1 0 0,0 0 1 0 0,0 0 0 0 0,-1 0-1 0 0,1 0 1 0 0,0 0-1 0 0,0 0 1 0 0,0 0 0 0 0,0 0-1 0 0,0 0 1 0 0,0 0-1 0 0,0 0 1 0 0,0 0 0 0 0,0 0-1 0 0,0 0 1 0 0,0 0-1 0 0,0 0 1 0 0,-1 0 0 0 0,1 0-1 0 0,0 0 1 0 0,0 0-1 0 0,0 0 1 0 0,0 0 0 0 0,0 0-1 0 0,0 0 1 0 0,0 0-1 0 0,0 0 1 0 0,0 0 0 0 0,0 0-1 0 0,0 0 1 0 0,0 0-1 0 0,0 0 1 0 0,0-1 0 0 0,-1 1-1 0 0,1 0 1 0 0,0 0 0 0 0,0 0-1 0 0,0 0 1 0 0,0 0-1 0 0,0 0 1 0 0,0 0 0 0 0,0 0-1 0 0,1-8-344 0 0,5-9-304 0 0,2 0 489 0 0,2 0 0 0 0,1 1-1 0 0,13-16 1 0 0,-19 24 171 0 0,1 1 0 0 0,1 1 0 0 0,0-1 0 0 0,0 1 0 0 0,0 0-1 0 0,0 1 1 0 0,1 0 0 0 0,13-7 0 0 0,-20 11 17 0 0,1 1 0 0 0,-1-1 0 0 0,1 1 0 0 0,-1 0 0 0 0,1-1 0 0 0,-1 1 0 0 0,1 0 0 0 0,0 0 0 0 0,-1 0 0 0 0,1 0 0 0 0,-1 0 0 0 0,1 0 0 0 0,0 0 0 0 0,-1 0 0 0 0,1 1 0 0 0,-1-1-1 0 0,1 1 1 0 0,-1-1 0 0 0,1 1 0 0 0,-1-1 0 0 0,0 1 0 0 0,1 0 0 0 0,-1 0 0 0 0,0 0 0 0 0,1 0 0 0 0,-1 0 0 0 0,0 0 0 0 0,0 0 0 0 0,0 0 0 0 0,0 0 0 0 0,0 1 0 0 0,0-1 0 0 0,1 3 0 0 0,0-1 52 0 0,-1 0 1 0 0,1 0 0 0 0,-1 0 0 0 0,0 0-1 0 0,0 0 1 0 0,0 0 0 0 0,0 1-1 0 0,-1-1 1 0 0,1 0 0 0 0,-1 1 0 0 0,0-1-1 0 0,0 0 1 0 0,0 1 0 0 0,0-1-1 0 0,-1 4 1 0 0,-1 1 161 0 0,-1 0-1 0 0,0 0 1 0 0,0 0 0 0 0,0 0-1 0 0,-1-1 1 0 0,0 1-1 0 0,-8 9 1 0 0,10-14-228 0 0,-1 1-1 0 0,0-1 1 0 0,0 0 0 0 0,0-1-1 0 0,0 1 1 0 0,0 0-1 0 0,-1-1 1 0 0,1 0 0 0 0,-1 1-1 0 0,0-2 1 0 0,1 1-1 0 0,-1 0 1 0 0,0-1 0 0 0,0 1-1 0 0,0-1 1 0 0,0 0 0 0 0,-5 0-1 0 0,8-1-67 0 0,1 0-1 0 0,-1 0 1 0 0,1 0 0 0 0,-1 0-1 0 0,1 0 1 0 0,-1 0 0 0 0,1 0-1 0 0,0 0 1 0 0,-1 0 0 0 0,1 0-1 0 0,-1 0 1 0 0,1 0 0 0 0,-1 0-1 0 0,1 0 1 0 0,-1-1 0 0 0,1 1-1 0 0,-1 0 1 0 0,1 0 0 0 0,0 0-1 0 0,-1-1 1 0 0,1 1 0 0 0,-1 0-1 0 0,1-1 1 0 0,0 1 0 0 0,-1 0-1 0 0,1-1 1 0 0,0 1 0 0 0,0 0-1 0 0,-1-1 1 0 0,1 1 0 0 0,0-1 0 0 0,0 1-1 0 0,-1-1 1 0 0,1 1 0 0 0,0 0-1 0 0,0-1 1 0 0,0 1 0 0 0,0-1-1 0 0,0 1 1 0 0,0-1 0 0 0,0 1-1 0 0,0-2 1 0 0,3-13-6000 0 0,3 3-379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6:47.6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38 100 13823 0 0,'0'0'1247'0'0,"-9"-2"-998"0"0,2 1-39 0 0,6 1 5 0 0,0 0 1 0 0,1 0-1 0 0,-1 0 1 0 0,1 0 0 0 0,-1 0-1 0 0,0 0 1 0 0,1 0-1 0 0,-1 0 1 0 0,1-1 0 0 0,-1 1-1 0 0,1 0 1 0 0,-1 0-1 0 0,0-1 1 0 0,1 1 0 0 0,-1 0-1 0 0,1-1 1 0 0,-1 1-1 0 0,1 0 1 0 0,0-1 0 0 0,-1 1-1 0 0,1-1 1 0 0,-1 1-1 0 0,1-1 1 0 0,0 1 0 0 0,-1-1-1 0 0,1 1 1 0 0,0-1-1 0 0,0 1 1 0 0,-1-1 0 0 0,1 1-1 0 0,0-2 1 0 0,0 1-109 0 0,0 0 1 0 0,0-1-1 0 0,1 1 1 0 0,-1 0-1 0 0,1 0 0 0 0,-1-1 1 0 0,1 1-1 0 0,-1 0 1 0 0,1 0-1 0 0,0 0 0 0 0,0 0 1 0 0,-1 0-1 0 0,3-2 1 0 0,30-25-521 0 0,-31 27 413 0 0,8-6 0 0 0,1 1 0 0 0,-1 0 0 0 0,1 1 0 0 0,22-8 0 0 0,-31 13 0 0 0,0-1 0 0 0,-1 1 0 0 0,1 0 0 0 0,0-1 0 0 0,0 1 0 0 0,0 0 0 0 0,-1 0 0 0 0,1 0 0 0 0,0 0 0 0 0,0 1 0 0 0,0-1 0 0 0,-1 0 0 0 0,1 1 0 0 0,0-1 0 0 0,-1 1 0 0 0,1 0 0 0 0,1 0 0 0 0,-1 1 0 0 0,-1-1 0 0 0,1 1 0 0 0,-1-1 0 0 0,0 1 0 0 0,0-1 0 0 0,0 1 0 0 0,0 0 0 0 0,0-1 0 0 0,0 1 0 0 0,0 0 0 0 0,-1 0 0 0 0,1 0 0 0 0,-1 0 0 0 0,1 0 0 0 0,-1-1 0 0 0,1 1 0 0 0,-1 0 0 0 0,0 0 0 0 0,0 3 0 0 0,-1 5 121 0 0,1-1-1 0 0,-2 0 1 0 0,1 0-1 0 0,-1 0 0 0 0,0 0 1 0 0,-1 0-1 0 0,0 0 1 0 0,-1-1-1 0 0,1 1 1 0 0,-2-1-1 0 0,1 0 1 0 0,-1 0-1 0 0,0-1 1 0 0,-1 1-1 0 0,0-1 1 0 0,-9 9-1 0 0,12-14-178 0 0,0 0 0 0 0,0 1 1 0 0,-1-1-1 0 0,1 0 0 0 0,-1-1 0 0 0,1 1 0 0 0,-1-1 0 0 0,0 1 0 0 0,0-1 1 0 0,0 0-1 0 0,1 0 0 0 0,-1-1 0 0 0,0 1 0 0 0,0-1 0 0 0,-7 0 0 0 0,9 0-17 0 0,0 0-1 0 0,0-1 0 0 0,0 1 0 0 0,0 0 0 0 0,1-1 0 0 0,-1 1 0 0 0,0-1 0 0 0,0 1 1 0 0,1-1-1 0 0,-1 0 0 0 0,1 0 0 0 0,-1 0 0 0 0,0 0 0 0 0,1 0 0 0 0,0 0 0 0 0,-1 0 1 0 0,1-1-1 0 0,0 1 0 0 0,-1 0 0 0 0,1-1 0 0 0,0 1 0 0 0,0-1 0 0 0,0 1 0 0 0,0-1 1 0 0,0 1-1 0 0,1-1 0 0 0,-1 0 0 0 0,0 0 0 0 0,1 1 0 0 0,-1-1 0 0 0,1 0 0 0 0,0 0 0 0 0,0 1 1 0 0,-1-1-1 0 0,1-3 0 0 0,2-14-5441 0 0,3-4-1565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6:48.3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207 1 13823 0 0,'0'0'630'0'0,"1"0"-13"0"0,0 0-596 0 0,0 0 0 0 0,0 0 0 0 0,-1 0 0 0 0,1 0-1 0 0,0 0 1 0 0,-1 1 0 0 0,1-1 0 0 0,0 0 0 0 0,0 1 0 0 0,-1-1 0 0 0,1 0 0 0 0,-1 1 0 0 0,1-1 0 0 0,0 1 0 0 0,-1-1-1 0 0,1 1 1 0 0,-1-1 0 0 0,1 1 0 0 0,-1-1 0 0 0,1 1 0 0 0,-1-1 0 0 0,1 1 0 0 0,-1 0 0 0 0,0-1 0 0 0,1 1 0 0 0,-1 1-1 0 0,5 17 1201 0 0,-5-16-913 0 0,3 25 2280 0 0,0 49-1 0 0,-8 29-1150 0 0,1-69-1493 0 0,2 0 0 0 0,2 1 0 0 0,2-1 0 0 0,8 57 0 0 0,-9-88 56 0 0,0-4 0 0 0,-1 0 0 0 0,0 0 0 0 0,1 0 0 0 0,-1-1 0 0 0,1 1 0 0 0,0 0 0 0 0,0 0 0 0 0,0 0 0 0 0,0-1 0 0 0,2 4 0 0 0,-48-9 0 0 0,43 3 0 0 0,-18-4 0 0 0,-1 1 0 0 0,1 0 0 0 0,-22 0 0 0 0,37 3 0 0 0,1 1 0 0 0,0 0 0 0 0,-1 0 0 0 0,1 0 0 0 0,0 1 0 0 0,0 0 0 0 0,-1-1 0 0 0,1 1 0 0 0,0 1 0 0 0,0-1 0 0 0,0 1 0 0 0,0-1 0 0 0,0 1 0 0 0,0 0 0 0 0,0 1 0 0 0,1-1 0 0 0,-1 1 0 0 0,1-1 0 0 0,0 1 0 0 0,0 0 0 0 0,-4 5 0 0 0,6-6 0 0 0,0-1 0 0 0,0 1 0 0 0,1-1 0 0 0,-1 0 0 0 0,0 1 0 0 0,1-1 0 0 0,0 1 0 0 0,-1 0 0 0 0,1-1 0 0 0,0 1 0 0 0,0-1 0 0 0,0 1 0 0 0,0 0 0 0 0,0-1 0 0 0,0 1 0 0 0,0-1 0 0 0,0 1 0 0 0,1-1 0 0 0,-1 1 0 0 0,1-1 0 0 0,-1 1 0 0 0,1-1 0 0 0,-1 1 0 0 0,1-1 0 0 0,0 1 0 0 0,0-1 0 0 0,2 2 0 0 0,0 2 0 0 0,1-1 0 0 0,0 0 0 0 0,0 0 0 0 0,0 0 0 0 0,7 4 0 0 0,-5-4-27 0 0,0 0 1 0 0,0 0-1 0 0,0-1 0 0 0,0 0 0 0 0,1 0 0 0 0,-1-1 1 0 0,1 0-1 0 0,0 0 0 0 0,0 0 0 0 0,0-1 1 0 0,0 0-1 0 0,0 0 0 0 0,0-1 0 0 0,0 1 0 0 0,13-3 1 0 0,-8 0-776 0 0,0-1 0 0 0,0 0 0 0 0,-1-1 0 0 0,1-1 0 0 0,-1 1 1 0 0,0-2-1 0 0,0 0 0 0 0,14-9 0 0 0,55-46-7093 0 0,-6-7 3343 0 0,-71 64 4895 0 0,0 1-1 0 0,0-1 0 0 0,-1 0 0 0 0,1 1 0 0 0,2-7 0 0 0,2-3 7853 0 0,-7 19-7781 0 0,-1-1 0 0 0,0 0-1 0 0,0 0 1 0 0,-3 9 0 0 0,2-10-138 0 0,1 0 1 0 0,0 0 0 0 0,0 0 0 0 0,0 0 0 0 0,0 1 0 0 0,1-1 0 0 0,-1 0-1 0 0,2 6 1 0 0,-1-10-257 0 0,0 2 84 0 0,0 1 0 0 0,0-1 0 0 0,1 1-1 0 0,-1-1 1 0 0,1 1 0 0 0,0-1-1 0 0,0 0 1 0 0,0 1 0 0 0,0-1 0 0 0,0 0-1 0 0,0 0 1 0 0,0 0 0 0 0,1 0 0 0 0,-1 0-1 0 0,1 0 1 0 0,0 0 0 0 0,-1 0 0 0 0,1 0-1 0 0,0-1 1 0 0,0 1 0 0 0,0-1 0 0 0,0 0-1 0 0,1 1 1 0 0,-1-1 0 0 0,0 0-1 0 0,0 0 1 0 0,1 0 0 0 0,-1-1 0 0 0,1 1-1 0 0,3 0 1 0 0,-2 0-43 0 0,-1-1-1 0 0,1 0 1 0 0,-1 0 0 0 0,1 0-1 0 0,-1-1 1 0 0,0 1-1 0 0,1-1 1 0 0,-1 0 0 0 0,1 1-1 0 0,-1-2 1 0 0,0 1 0 0 0,0 0-1 0 0,1-1 1 0 0,-1 1-1 0 0,0-1 1 0 0,4-3 0 0 0,1-3 220 0 0,0 0 0 0 0,0-1 0 0 0,-1 0 0 0 0,8-13 0 0 0,8-9-645 0 0,-23 31 364 0 0,0-1 0 0 0,1 1 0 0 0,-1 0 0 0 0,0 0 0 0 0,0-1 0 0 0,0 1 0 0 0,1 0 0 0 0,-1 0 0 0 0,0 0 0 0 0,0 0 0 0 0,1-1 0 0 0,-1 1 0 0 0,0 0 0 0 0,0 0 0 0 0,1 0 0 0 0,-1 0 0 0 0,0 0 0 0 0,1 0 0 0 0,-1 0 0 0 0,0 0 0 0 0,0-1 0 0 0,1 1 0 0 0,-1 0 0 0 0,0 0 0 0 0,1 0 0 0 0,-1 1 0 0 0,0-1 0 0 0,0 0 0 0 0,1 0 0 0 0,-1 0 0 0 0,0 0 0 0 0,1 0 0 0 0,-1 0 0 0 0,0 0 0 0 0,0 0 0 0 0,1 1 0 0 0,-1-1 0 0 0,0 0 0 0 0,0 0 0 0 0,1 0 0 0 0,-1 1 0 0 0,6 7 0 0 0,-5-8 0 0 0,9 17 0 0 0,-1 0 0 0 0,0 1 0 0 0,-1 0 0 0 0,5 19 0 0 0,-2-7 0 0 0,-7-19-7 0 0,0 0-1 0 0,-1 1 1 0 0,0-1-1 0 0,-1 1 1 0 0,0 0 0 0 0,-1 0-1 0 0,0 0 1 0 0,-1 0-1 0 0,0 0 1 0 0,-4 19 0 0 0,1-17 119 0 0,0-1 0 0 0,-2 1 1 0 0,1-1-1 0 0,-2 1 1 0 0,0-1-1 0 0,0-1 1 0 0,-1 1-1 0 0,-15 19 1 0 0,14-21-7 0 0,0-1 0 0 0,-1 0 0 0 0,0 0 1 0 0,0-1-1 0 0,-1 0 0 0 0,0-1 0 0 0,-1 0 0 0 0,0-1 0 0 0,0 0 1 0 0,0 0-1 0 0,-1-1 0 0 0,0-1 0 0 0,0 0 0 0 0,-1-1 0 0 0,1 0 1 0 0,-1-1-1 0 0,0 0 0 0 0,0-1 0 0 0,0 0 0 0 0,0-1 1 0 0,-17-1-1 0 0,-35-7-2070 0 0,30 0 941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6:48.8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258 173 15663 0 0,'0'0'719'0'0,"-3"-18"258"0"0,2 10-670 0 0,-1-1 0 0 0,0 1 0 0 0,0 0-1 0 0,0-1 1 0 0,-1 1 0 0 0,0 0 0 0 0,-1 1 0 0 0,0-1-1 0 0,0 1 1 0 0,-1-1 0 0 0,0 1 0 0 0,0 0 0 0 0,0 1-1 0 0,-1-1 1 0 0,0 1 0 0 0,0 1 0 0 0,-1-1 0 0 0,0 1-1 0 0,-9-6 1 0 0,14 10-276 0 0,0 0-1 0 0,0 0 1 0 0,-1 0-1 0 0,1 0 0 0 0,-1 1 1 0 0,1-1-1 0 0,0 1 1 0 0,-1 0-1 0 0,1-1 1 0 0,-1 1-1 0 0,1 0 1 0 0,-1 0-1 0 0,1 1 1 0 0,-1-1-1 0 0,1 0 1 0 0,-1 1-1 0 0,1 0 1 0 0,-1-1-1 0 0,1 1 1 0 0,0 0-1 0 0,-1 0 0 0 0,1 0 1 0 0,0 1-1 0 0,0-1 1 0 0,0 1-1 0 0,0-1 1 0 0,0 1-1 0 0,0-1 1 0 0,0 1-1 0 0,1 0 1 0 0,-1 0-1 0 0,1 0 1 0 0,-3 4-1 0 0,-1 1 85 0 0,0 1 0 0 0,1 0 0 0 0,0 0 1 0 0,0 0-1 0 0,1 1 0 0 0,0-1 0 0 0,0 1 0 0 0,-1 10 0 0 0,-20 269-1984 0 0,22-237 1746 0 0,-1 4-107 0 0,-3 81 580 0 0,4-46-3319 0 0,-5-47-2552 0 0,4-32 4130 0 0,2-8-656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6:49.2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0 236 13823 0 0,'8'-18'1471'0'0,"5"-4"-348"0"0,1 0 1 0 0,0 2-1 0 0,2 0 1 0 0,0 0-1 0 0,2 2 0 0 0,21-19 1 0 0,-32 30-1091 0 0,1 1 1 0 0,0 0-1 0 0,1 1 1 0 0,-1 0-1 0 0,1 0 0 0 0,0 0 1 0 0,0 1-1 0 0,20-5 1 0 0,-21 7-1024 0 0,0 0-1 0 0,0 1 1 0 0,14 0 0 0 0,-10 1-6173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6:49.6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54 187 13823 0 0,'0'0'315'0'0,"-7"9"426"0"0,3-3-526 0 0,0 0 0 0 0,0 0-1 0 0,1 0 1 0 0,0 1 0 0 0,0 0-1 0 0,0 0 1 0 0,1 0 0 0 0,-2 9-1 0 0,0 5 1216 0 0,0 32-1 0 0,-4 16 207 0 0,8-68-1028 0 0,9-27 832 0 0,13-35-1399 0 0,3 2 0 0 0,2 1 1 0 0,36-54-1 0 0,-56 100-106 0 0,1 1 1 0 0,0 0-1 0 0,0 0 1 0 0,12-11-1 0 0,8 2-3633 0 0,-19 15-3465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6:49.9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88 11975 0 0,'0'0'1083'0'0,"-2"1"-891"0"0,2 0 117 0 0,-1-1-1 0 0,1 0 1 0 0,-1 1-1 0 0,1-1 1 0 0,-1 0-1 0 0,1 0 1 0 0,-1 1 0 0 0,1-1-1 0 0,-1 0 1 0 0,0 0-1 0 0,1 0 1 0 0,-1 1-1 0 0,1-1 1 0 0,-1 0 0 0 0,0 0-1 0 0,1 0 1 0 0,-1 0-1 0 0,1 0 1 0 0,-1 0-1 0 0,0 0 1 0 0,1-1 0 0 0,-2 1-1 0 0,5-10 1213 0 0,14-13-1942 0 0,-9 16 661 0 0,1 1 0 0 0,0-1 0 0 0,0 2 0 0 0,0-1 0 0 0,1 1 0 0 0,0 0 0 0 0,17-5 0 0 0,-22 8-232 0 0,-1 1-1 0 0,0 0 0 0 0,1-1 0 0 0,0 2 0 0 0,-1-1 1 0 0,1 0-1 0 0,0 1 0 0 0,-1 0 0 0 0,1 0 1 0 0,0 1-1 0 0,-1-1 0 0 0,1 1 0 0 0,0 0 1 0 0,-1 0-1 0 0,1 0 0 0 0,-1 1 0 0 0,0 0 0 0 0,1 0 1 0 0,-1 0-1 0 0,4 3 0 0 0,-5-3-9 0 0,-1 1-1 0 0,1 0 1 0 0,-1 0 0 0 0,0 0-1 0 0,0 0 1 0 0,0 0 0 0 0,0 0-1 0 0,-1 1 1 0 0,1-1-1 0 0,-1 1 1 0 0,0-1 0 0 0,0 1-1 0 0,0-1 1 0 0,-1 1 0 0 0,1 0-1 0 0,-1-1 1 0 0,0 1-1 0 0,0 0 1 0 0,0-1 0 0 0,-1 6-1 0 0,1-2 152 0 0,-1 0 0 0 0,-1 0 0 0 0,1 0 0 0 0,-1-1 0 0 0,0 1 0 0 0,-1-1 0 0 0,1 1 0 0 0,-1-1 0 0 0,-7 12 0 0 0,5-13-116 0 0,1 0 1 0 0,-1 0-1 0 0,0 0 0 0 0,0 0 0 0 0,0-1 1 0 0,-1 0-1 0 0,0 0 0 0 0,0 0 0 0 0,0-1 0 0 0,0 0 1 0 0,0 0-1 0 0,-9 3 0 0 0,13-6-29 0 0,-1 1 1 0 0,1 0-1 0 0,0-1 0 0 0,0 0 1 0 0,-1 1-1 0 0,1-1 0 0 0,0 0 0 0 0,0 0 1 0 0,-1-1-1 0 0,1 1 0 0 0,0 0 1 0 0,0-1-1 0 0,-1 1 0 0 0,1-1 1 0 0,0 0-1 0 0,0 0 0 0 0,0 1 0 0 0,0-2 1 0 0,0 1-1 0 0,0 0 0 0 0,0 0 1 0 0,0 0-1 0 0,0-1 0 0 0,1 1 0 0 0,-1-1 1 0 0,1 0-1 0 0,-1 1 0 0 0,1-1 1 0 0,-1 0-1 0 0,1 0 0 0 0,0 0 0 0 0,0 0 1 0 0,0 0-1 0 0,0 0 0 0 0,0 0 1 0 0,1 0-1 0 0,-1-1 0 0 0,0 1 1 0 0,1 0-1 0 0,-1-3 0 0 0,1 0-514 0 0,-1-1-1 0 0,0 1 1 0 0,1-1 0 0 0,0 1-1 0 0,1-1 1 0 0,-1 1 0 0 0,1-1-1 0 0,0 1 1 0 0,0-1 0 0 0,1 1-1 0 0,0 0 1 0 0,4-10 0 0 0,2-2-6656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6:50.3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13823 0 0,'0'0'630'0'0,"1"0"-13"0"0,1 0-509 0 0,0 1-1 0 0,-1-1 1 0 0,1 1 0 0 0,-1 0 0 0 0,1-1 0 0 0,-1 1-1 0 0,0 0 1 0 0,1 0 0 0 0,-1 0 0 0 0,0 0-1 0 0,1 0 1 0 0,-1 0 0 0 0,0 0 0 0 0,0 0-1 0 0,0 1 1 0 0,0-1 0 0 0,0 0 0 0 0,0 1 0 0 0,-1-1-1 0 0,1 1 1 0 0,1 2 0 0 0,5 33 2548 0 0,-5-28-2414 0 0,0 14 813 0 0,0 0-1 0 0,-2 32 1 0 0,-1-7-967 0 0,1-47 1723 0 0,17-22-1646 0 0,11-18-165 0 0,-19 24 0 0 0,1 1 0 0 0,17-19 0 0 0,-24 30 0 0 0,0 0 0 0 0,1 0 0 0 0,-1 0 0 0 0,1 1 0 0 0,-1-1 0 0 0,1 1 0 0 0,0 0 0 0 0,0 0 0 0 0,0 0 0 0 0,0 0 0 0 0,0 1 0 0 0,0-1 0 0 0,0 1 0 0 0,7-1 0 0 0,-10 2 0 0 0,1 0 0 0 0,-1 0 0 0 0,0 0 0 0 0,1 0 0 0 0,-1 0 0 0 0,0 0 0 0 0,1 0 0 0 0,-1 1 0 0 0,0-1 0 0 0,1 0 0 0 0,-1 1 0 0 0,0-1 0 0 0,0 1 0 0 0,1-1 0 0 0,-1 1 0 0 0,0 0 0 0 0,0-1 0 0 0,2 2 0 0 0,14 25 0 0 0,-12-18 0 0 0,0-3 0 0 0,-4-6 0 0 0,0 1 0 0 0,0-1 0 0 0,0 1 0 0 0,0-1 0 0 0,0 1 0 0 0,0-1 0 0 0,0 0 0 0 0,0 0 0 0 0,0 1 0 0 0,0-1 0 0 0,0 0 0 0 0,0 0 0 0 0,1 0 0 0 0,-1 0 0 0 0,0 0 0 0 0,0-1 0 0 0,0 1 0 0 0,0 0 0 0 0,0 0 0 0 0,0-1 0 0 0,0 1 0 0 0,0-1 0 0 0,0 1 0 0 0,0-1 0 0 0,0 1 0 0 0,0-1 0 0 0,0 0 0 0 0,0 1 0 0 0,0-1 0 0 0,1-1 0 0 0,1 0 0 0 0,0 0 0 0 0,0 0 0 0 0,0 0 0 0 0,0 0 0 0 0,0 0 0 0 0,1 0 0 0 0,-1 1 0 0 0,1 0 0 0 0,-1-1 0 0 0,1 1 0 0 0,0 1 0 0 0,-1-1 0 0 0,1 1 0 0 0,0-1 0 0 0,0 1 0 0 0,0 0 0 0 0,-1 0 0 0 0,1 1 0 0 0,5 0 0 0 0,-5 1 0 0 0,-1 0 0 0 0,1 0 0 0 0,-1 0 0 0 0,1 0 0 0 0,-1 1 0 0 0,0-1 0 0 0,1 1 0 0 0,-1 0 0 0 0,-1 0 0 0 0,1 0 0 0 0,0 1 0 0 0,-1-1 0 0 0,0 0 0 0 0,1 1 0 0 0,1 4 0 0 0,-2-1 0 0 0,1-1 0 0 0,-1 1 0 0 0,0 0 0 0 0,0 0 0 0 0,-1 0 0 0 0,0 0 0 0 0,0 14 0 0 0,2 18-1135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6:50.9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15663 0 0,'0'0'1572'0'0,"14"16"404"0"0,-4 8 78 0 0,10 38 0 0 0,2 8-1854 0 0,-3-18-200 0 0,-2 0 0 0 0,16 96 0 0 0,-32-140 0 0 0,-1-8 0 0 0,0 0 0 0 0,0 0 0 0 0,0 0 0 0 0,0 1 0 0 0,0-1 0 0 0,1 0 0 0 0,-1 0 0 0 0,0 0 0 0 0,0 1 0 0 0,0-1 0 0 0,0 0 0 0 0,0 0 0 0 0,0 0 0 0 0,0 0 0 0 0,0 1 0 0 0,1-1 0 0 0,-1 0 0 0 0,0 0 0 0 0,0 0 0 0 0,0 0 0 0 0,0 0 0 0 0,1 0 0 0 0,-1 1 0 0 0,0-1 0 0 0,0 0 0 0 0,0 0 0 0 0,1 0 0 0 0,-1 0 0 0 0,0 0 0 0 0,0 0 0 0 0,0 0 0 0 0,1 0 0 0 0,-1 0 0 0 0,0 0 0 0 0,0 0 0 0 0,0 0 0 0 0,1 0 0 0 0,-1 0 0 0 0,0 0 0 0 0,0 0 0 0 0,0 0 0 0 0,1 0 0 0 0,-1 0 0 0 0,0 0 0 0 0,0 0 0 0 0,0-1 0 0 0,0 1 0 0 0,1 0 0 0 0,-1 0 0 0 0,0 0 0 0 0,0 0 0 0 0,0 0 0 0 0,0 0 0 0 0,1-1 0 0 0,-1 1 0 0 0,0 0 0 0 0,0 0 0 0 0,0 0 0 0 0,0 0 0 0 0,0-1 0 0 0,0 1 0 0 0,7-9 0 0 0,-7 9 0 0 0,7-16 0 0 0,0 0 0 0 0,-2-1 0 0 0,0 0 0 0 0,0 0 0 0 0,3-31 0 0 0,4-17 0 0 0,-6 39 6 0 0,0 0 27 0 0,18-45 0 0 0,-24 70 1335 0 0,0 0-1357 0 0,1 1-1 0 0,-1 0 1 0 0,0 0-1 0 0,0 0 1 0 0,0 0-1 0 0,0-1 1 0 0,1 1-1 0 0,-1 0 1 0 0,0 0-1 0 0,0 0 1 0 0,0 0 0 0 0,1 0-1 0 0,-1 0 1 0 0,0 0-1 0 0,0 0 1 0 0,1 0-1 0 0,-1-1 1 0 0,0 1-1 0 0,0 0 1 0 0,1 0-1 0 0,-1 0 1 0 0,0 0-1 0 0,0 0 1 0 0,1 1 0 0 0,-1-1-1 0 0,0 0 1 0 0,0 0-1 0 0,1 0 1 0 0,-1 0-1 0 0,0 0 1 0 0,0 0-1 0 0,0 0 1 0 0,1 0-1 0 0,-1 0 1 0 0,0 1-1 0 0,0-1 1 0 0,0 0 0 0 0,1 0-1 0 0,-1 0 1 0 0,0 1-1 0 0,10 5 166 0 0,-2 6-176 0 0,-1 1 0 0 0,0 0 0 0 0,-1 0 0 0 0,0 0 0 0 0,-2 0 0 0 0,7 26 0 0 0,-1-5 0 0 0,1 6 0 0 0,-7-25 0 0 0,0 0 0 0 0,1 0 0 0 0,9 20 0 0 0,-13-34 20 0 0,-1-1-1 0 0,0 1 0 0 0,1 0 1 0 0,-1-1-1 0 0,1 1 1 0 0,-1-1-1 0 0,1 1 0 0 0,-1-1 1 0 0,1 0-1 0 0,-1 1 1 0 0,1-1-1 0 0,-1 1 0 0 0,1-1 1 0 0,0 0-1 0 0,-1 1 1 0 0,1-1-1 0 0,0 0 0 0 0,-1 0 1 0 0,1 0-1 0 0,0 0 1 0 0,-1 1-1 0 0,1-1 0 0 0,0 0 1 0 0,-1 0-1 0 0,1 0 1 0 0,0 0-1 0 0,-1-1 0 0 0,1 1 1 0 0,0 0-1 0 0,-1 0 1 0 0,1 0-1 0 0,0 0 0 0 0,-1-1 1 0 0,1 1-1 0 0,0 0 1 0 0,-1-1-1 0 0,1 1 0 0 0,-1 0 1 0 0,1-1-1 0 0,-1 1 1 0 0,1-1-1 0 0,0 1 0 0 0,-1-1 1 0 0,1 0-1 0 0,-1 1 39 0 0,6-6 38 0 0,-1-1-1 0 0,0 1 1 0 0,-1-1 0 0 0,0 0 0 0 0,0 0 0 0 0,0-1 0 0 0,-1 1-1 0 0,0-1 1 0 0,3-14 0 0 0,7-12 63 0 0,1 0-505 0 0,1 1 0 0 0,2 1 0 0 0,22-32 0 0 0,-36 60-351 0 0,0 0 0 0 0,0 1 0 0 0,1-1 0 0 0,-1 1 0 0 0,1 0 0 0 0,0 0 0 0 0,0 0 0 0 0,7-4 0 0 0,-1 4-1350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6:51.5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2 378 13823 0 0,'-1'9'1247'0'0,"1"-9"-1205"0"0,0 1 0 0 0,0 0 0 0 0,0 0-1 0 0,0-1 1 0 0,0 1 0 0 0,0 0 0 0 0,0 0 0 0 0,0-1 0 0 0,0 1-1 0 0,0 0 1 0 0,1-1 0 0 0,-1 1 0 0 0,0 0 0 0 0,0-1 0 0 0,1 1 0 0 0,-1 0-1 0 0,0-1 1 0 0,1 1 0 0 0,-1 0 0 0 0,1-1 0 0 0,-1 1 0 0 0,1-1 0 0 0,-1 1-1 0 0,1-1 1 0 0,-1 1 0 0 0,1-1 0 0 0,0 1 0 0 0,-1-1 0 0 0,1 0 0 0 0,0 1-1 0 0,-1-1 1 0 0,1 0 0 0 0,0 0 0 0 0,-1 1 0 0 0,1-1 0 0 0,0 0 0 0 0,0 0-1 0 0,-1 0 1 0 0,2 0 0 0 0,-1 0-19 0 0,3 1 166 0 0,0-1-1 0 0,-1 1 1 0 0,1-1-1 0 0,0 0 1 0 0,-1-1-1 0 0,1 1 1 0 0,0-1-1 0 0,-1 1 1 0 0,1-1-1 0 0,0 0 1 0 0,-1 0-1 0 0,1-1 0 0 0,-1 1 1 0 0,0-1-1 0 0,1 0 1 0 0,-1 1-1 0 0,0-1 1 0 0,0-1-1 0 0,0 1 1 0 0,0 0-1 0 0,-1-1 1 0 0,4-3-1 0 0,3-3 215 0 0,-1 0 0 0 0,0-1 0 0 0,-1 0 0 0 0,0 0-1 0 0,7-16 1 0 0,-5-1-403 0 0,-6 11 0 0 0,-5 12 0 0 0,0 3 0 0 0,1 0 0 0 0,0 0 0 0 0,0 0 0 0 0,0 0 0 0 0,0 1 0 0 0,0-1 0 0 0,0 0 0 0 0,0 0 0 0 0,-1 0 0 0 0,1 1 0 0 0,0-1 0 0 0,0 1 0 0 0,-1-1 0 0 0,1 1 0 0 0,0 0 0 0 0,-1-1 0 0 0,1 1 0 0 0,0 0 0 0 0,-1 0 0 0 0,1 0 0 0 0,-1 0 0 0 0,1 0 0 0 0,0 0 0 0 0,-1 0 0 0 0,1 0 0 0 0,-1 1 0 0 0,1-1 0 0 0,0 1 0 0 0,0-1 0 0 0,-1 1 0 0 0,0 0 0 0 0,1-1 0 0 0,-4 3 0 0 0,0-1 0 0 0,0 1 0 0 0,1-1 0 0 0,-1 1 0 0 0,1 1 0 0 0,0-1 0 0 0,-1 1 0 0 0,2-1 0 0 0,-1 1 0 0 0,0 0 0 0 0,1 1 0 0 0,-3 4 0 0 0,1-3 0 0 0,2 1 0 0 0,-1-1 0 0 0,1 1 0 0 0,0 0 0 0 0,0 0 0 0 0,1 0 0 0 0,-4 15 0 0 0,6-21 0 0 0,0 1 0 0 0,0-1 0 0 0,0 0 0 0 0,0 1 0 0 0,0-1 0 0 0,0 1 0 0 0,0-1 0 0 0,0 1 0 0 0,1-1 0 0 0,-1 0 0 0 0,1 1 0 0 0,-1-1 0 0 0,1 0 0 0 0,-1 1 0 0 0,1-1 0 0 0,0 0 0 0 0,-1 1 0 0 0,1-1 0 0 0,0 0 0 0 0,0 0 0 0 0,0 0 0 0 0,2 2 0 0 0,-1-2 0 0 0,1 1 0 0 0,0 0 0 0 0,-1-1 0 0 0,1 1 0 0 0,0-1 0 0 0,0 0 0 0 0,0 0 0 0 0,0 0 0 0 0,0 0 0 0 0,4 0 0 0 0,2 0 0 0 0,-1-1 0 0 0,1 1 0 0 0,0-1 0 0 0,0-1 0 0 0,0 0 0 0 0,14-3 0 0 0,-15 2-160 0 0,0-1 0 0 0,-1-1 1 0 0,1 1-1 0 0,-1-1 0 0 0,1-1 0 0 0,-1 1 0 0 0,-1-1 1 0 0,1 0-1 0 0,-1-1 0 0 0,1 0 0 0 0,-2 0 0 0 0,1 0 0 0 0,-1-1 1 0 0,0 1-1 0 0,0-1 0 0 0,0-1 0 0 0,3-7 0 0 0,6-16-939 0 0,-2 0-1 0 0,0 0 0 0 0,6-35 1 0 0,2-2 262 0 0,3-11 5653 0 0,-23 98-2652 0 0,7 90-970 0 0,0-2-1266 0 0,-7-90 74 0 0,-1-1 0 0 0,-1 0 0 0 0,0 1 0 0 0,-7 24 0 0 0,5-27 2 0 0,-11 27 64 0 0,15-40 791 0 0,0-8-776 0 0,1-1-1 0 0,0 0 1 0 0,1 1 0 0 0,0-1 0 0 0,0 1-1 0 0,0 0 1 0 0,7-13 0 0 0,28-47 370 0 0,-34 64-451 0 0,0-4-2 0 0,-1 5 0 0 0,-1-1 0 0 0,0 1 0 0 0,1 0 0 0 0,-1 0 0 0 0,1-1 0 0 0,0 1 0 0 0,0 0 0 0 0,0 0 0 0 0,0 1 0 0 0,0-1 0 0 0,0 0 0 0 0,0 1 0 0 0,0-1 0 0 0,1 1 0 0 0,-1 0 0 0 0,1 0 0 0 0,-1 0 0 0 0,1 0 0 0 0,-1 0 0 0 0,1 0 0 0 0,0 1 0 0 0,-1-1 0 0 0,6 0 0 0 0,-7 1 0 0 0,1 0 0 0 0,-1 0 0 0 0,0 0 0 0 0,0-1 0 0 0,0 1 0 0 0,1 0 0 0 0,-1 1 0 0 0,0-1 0 0 0,0 0 0 0 0,0 0 0 0 0,1 0 0 0 0,-1 1 0 0 0,0-1 0 0 0,0 0 0 0 0,0 1 0 0 0,0-1 0 0 0,0 1 0 0 0,0 0 0 0 0,0-1 0 0 0,0 1 0 0 0,0 0 0 0 0,0-1 0 0 0,0 1 0 0 0,0 0 0 0 0,0 0 0 0 0,0 0 0 0 0,-1 0 0 0 0,1 0 0 0 0,0 0 0 0 0,-1 0 0 0 0,1 0 0 0 0,-1 0 0 0 0,1 0 0 0 0,-1 0 0 0 0,0 1 0 0 0,1-1 0 0 0,-1 0 0 0 0,0 2 0 0 0,1 0 0 0 0,0 4 39 0 0,0-1 0 0 0,-1 0 0 0 0,0 1 0 0 0,0-1 0 0 0,0 0 1 0 0,-1 1-1 0 0,0-1 0 0 0,0 0 0 0 0,-1 0 0 0 0,0 0 0 0 0,0 0 0 0 0,0 0 0 0 0,0 0 0 0 0,-1 0 0 0 0,0-1 0 0 0,-1 1 0 0 0,-7 9 0 0 0,7-9-10 0 0,0-1 0 0 0,-1 1 0 0 0,0-1-1 0 0,0 0 1 0 0,0 0 0 0 0,-1 0-1 0 0,1-1 1 0 0,-1 0 0 0 0,0 0 0 0 0,0 0-1 0 0,-1-1 1 0 0,1 0 0 0 0,-1 0-1 0 0,0 0 1 0 0,-11 2 0 0 0,17-5-529 0 0,-4-13-1727 0 0,5 12 2122 0 0,-1 0-1 0 0,0 0 1 0 0,1 0-1 0 0,0 0 1 0 0,-1 0-1 0 0,1 0 1 0 0,0 0 0 0 0,-1 0-1 0 0,1 0 1 0 0,0 0-1 0 0,0 0 1 0 0,0 0-1 0 0,0-1 1 0 0,0 1-1 0 0,0 0 1 0 0,0 0-1 0 0,0 0 1 0 0,0 0-1 0 0,1-1 1 0 0,1-2-559 0 0,-1 0 0 0 0,1 0 0 0 0,1 0 0 0 0,-1 0 0 0 0,5-6 0 0 0,4-2-1383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02:27.94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671 492 8287 0 0,'0'0'1328'0'0,"-19"-9"704"0"0,5 0-1158 0 0,1-1-1 0 0,1 0 0 0 0,-13-14 1 0 0,-20-16-616 0 0,-180-125 1718 0 0,194 143-1973 0 0,-48-46-1 0 0,52 43-25 0 0,-1 2 0 0 0,-36-24 0 0 0,12 19-2030 0 0,17 17-2079 0 0,33 10 2597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6:51.9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105 29 11975 0 0,'0'0'547'0'0,"1"-2"-11"0"0,3-5-344 0 0,-1 1-29 0 0,-3 5 1539 0 0,0 0-1575 0 0,-1 0 0 0 0,0 0 0 0 0,0 0 0 0 0,0 0-1 0 0,0 0 1 0 0,0 1 0 0 0,0-1 0 0 0,0 0 0 0 0,0 0-1 0 0,0 1 1 0 0,0-1 0 0 0,0 1 0 0 0,0-1 0 0 0,0 1-1 0 0,-1 0 1 0 0,1-1 0 0 0,0 1 0 0 0,0 0 0 0 0,-1 0-1 0 0,1 0 1 0 0,0 0 0 0 0,0 0 0 0 0,-1 0 0 0 0,1 0 0 0 0,0 0-1 0 0,0 0 1 0 0,-1 1 0 0 0,1-1 0 0 0,0 0 0 0 0,-2 2-1 0 0,-3-1 134 0 0,0 1-1 0 0,1 1 0 0 0,-1-1 1 0 0,-8 6-1 0 0,11-6-82 0 0,0 0 0 0 0,0 0-1 0 0,0 0 1 0 0,1 0 0 0 0,-1 0-1 0 0,1 1 1 0 0,-1-1 0 0 0,1 1 0 0 0,0-1-1 0 0,0 1 1 0 0,0 0 0 0 0,0 0-1 0 0,0 0 1 0 0,1 0 0 0 0,0 0-1 0 0,-2 5 1 0 0,3-5-22 0 0,2-1-154 0 0,-1 0-1 0 0,0 1 1 0 0,1-1 0 0 0,-1 0-1 0 0,1 0 1 0 0,0 0 0 0 0,-1 0 0 0 0,1-1-1 0 0,0 1 1 0 0,0 0 0 0 0,0-1-1 0 0,0 1 1 0 0,1-1 0 0 0,-1 0 0 0 0,0 0-1 0 0,1 0 1 0 0,-1 0 0 0 0,1 0 0 0 0,-1 0-1 0 0,1-1 1 0 0,3 1 0 0 0,3 2 0 0 0,1-1-1 0 0,0 1 0 0 0,-1 1 0 0 0,0 0 0 0 0,0 0 0 0 0,0 1 0 0 0,10 7 0 0 0,-16-10 0 0 0,0 1 0 0 0,0 0 0 0 0,-1-1 0 0 0,1 1 0 0 0,-1 0 0 0 0,0 0 0 0 0,1 1 0 0 0,-1-1 0 0 0,-1 0 0 0 0,1 1 0 0 0,0-1 0 0 0,-1 1 0 0 0,0-1 0 0 0,0 1 0 0 0,0 0 0 0 0,0-1 0 0 0,-1 1 0 0 0,1 0 0 0 0,-1 7 0 0 0,0-5 26 0 0,-1-1 0 0 0,0 1 0 0 0,0 0 0 0 0,0-1 0 0 0,0 1 0 0 0,-1-1 0 0 0,0 1 0 0 0,0-1 0 0 0,0 0 1 0 0,-1 0-1 0 0,0 0 0 0 0,0 0 0 0 0,0 0 0 0 0,-1-1 0 0 0,1 0 0 0 0,-6 5 0 0 0,7-8 54 0 0,0 0-1 0 0,-1 0 1 0 0,1 0 0 0 0,0-1 0 0 0,-1 1 0 0 0,1-1 0 0 0,-1 1-1 0 0,1-1 1 0 0,0 0 0 0 0,-1 0 0 0 0,1 0 0 0 0,-1-1-1 0 0,1 1 1 0 0,-1 0 0 0 0,1-1 0 0 0,0 0 0 0 0,-4-1 0 0 0,4 2-45 0 0,0-1-731 0 0,-2-3-553 0 0,1 1-121 0 0,3-2-4356 0 0,1-7-1356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6:52.4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0 207 11975 0 0,'0'0'1083'0'0,"25"-3"-728"0"0,-16 1 436 0 0,1-1 0 0 0,-1-1 0 0 0,0 1 0 0 0,-1-2 0 0 0,1 1 0 0 0,8-7 0 0 0,48-38 1603 0 0,-33 23-391 0 0,-28 23-1848 0 0,3-4-138 0 0,-6 6-17 0 0,1 0 0 0 0,-1-1 0 0 0,0 1 0 0 0,0 0 0 0 0,0-1 0 0 0,0 1 0 0 0,0 0 0 0 0,0-1 0 0 0,0 0 0 0 0,0 1 0 0 0,0-1 0 0 0,-1 1 0 0 0,1-1 0 0 0,-1 0 0 0 0,1 0 0 0 0,-1 1 0 0 0,0-1 0 0 0,1-2 0 0 0,-1-1 0 0 0,0-6 0 0 0,-3 2 0 0 0,3 8 0 0 0,-1 1 0 0 0,1-1 0 0 0,0 0 0 0 0,0 1 0 0 0,-1-1 0 0 0,1 1 0 0 0,0-1 0 0 0,-1 1 0 0 0,1-1 0 0 0,-1 1 0 0 0,1-1 0 0 0,-1 1 0 0 0,1-1 0 0 0,-1 1 0 0 0,1 0 0 0 0,-1-1 0 0 0,1 1 0 0 0,-1 0 0 0 0,1-1 0 0 0,-1 1 0 0 0,0 0 0 0 0,1 0 0 0 0,-1 0 0 0 0,1-1 0 0 0,-1 1 0 0 0,0 0 0 0 0,1 0 0 0 0,-1 0 0 0 0,0 0 0 0 0,1 0 0 0 0,-1 0 0 0 0,0 0 0 0 0,0 1 0 0 0,-14 6 0 0 0,14-7 0 0 0,-2 3 0 0 0,0-1 0 0 0,0 1 0 0 0,0 0 0 0 0,1 0 0 0 0,-1 0 0 0 0,1 0 0 0 0,0 0 0 0 0,0 1 0 0 0,0-1 0 0 0,0 1 0 0 0,0-1 0 0 0,1 1 0 0 0,0 0 0 0 0,0-1 0 0 0,0 1 0 0 0,0 0 0 0 0,0 0 0 0 0,1 4 0 0 0,-2 6 0 0 0,1 0 0 0 0,1 0 0 0 0,3 25 0 0 0,-2-32 0 0 0,0 0 0 0 0,1 0 0 0 0,0 0 0 0 0,3 9 0 0 0,-4-13 0 0 0,1 0 0 0 0,-1-1 0 0 0,0 1 0 0 0,1 0 0 0 0,0-1 0 0 0,-1 0 0 0 0,1 1 0 0 0,0-1 0 0 0,0 0 0 0 0,1 0 0 0 0,-1 0 0 0 0,0 0 0 0 0,4 2 0 0 0,-5-3 0 0 0,0-1 0 0 0,0 1 0 0 0,0-1 0 0 0,0 1 0 0 0,-1-1 0 0 0,1 1 0 0 0,0-1 0 0 0,0 1 0 0 0,0-1 0 0 0,0 0 0 0 0,0 0 0 0 0,0 1 0 0 0,0-1 0 0 0,0 0 0 0 0,0 0 0 0 0,0 0 0 0 0,0 0 0 0 0,0 0 0 0 0,0 0 0 0 0,0 0 0 0 0,0-1 0 0 0,0 1 0 0 0,0 0 0 0 0,0-1 0 0 0,0 1 0 0 0,0 0 0 0 0,1-2 0 0 0,2 1 0 0 0,1-1 127 0 0,0 0-1 0 0,0 0 1 0 0,0-1-1 0 0,0 1 1 0 0,-1-1-1 0 0,1 0 1 0 0,-1 0 0 0 0,1 0-1 0 0,-1-1 1 0 0,4-5-1 0 0,5-5 239 0 0,17-27 1 0 0,-20 27-436 0 0,21-24 1 0 0,-30 37 8 0 0,0 1 0 0 0,0-1-1 0 0,0 0 1 0 0,0 1 0 0 0,0-1 0 0 0,0 1 0 0 0,0-1-1 0 0,0 1 1 0 0,0-1 0 0 0,0 1 0 0 0,0 0-1 0 0,0-1 1 0 0,0 1 0 0 0,0 0 0 0 0,0 0-1 0 0,0 0 1 0 0,0 0 0 0 0,0 0 0 0 0,1 0 0 0 0,-1 0-1 0 0,0 0 1 0 0,0 1 0 0 0,0-1 0 0 0,0 0-1 0 0,0 1 1 0 0,0-1 0 0 0,0 0 0 0 0,0 1 0 0 0,0 0-1 0 0,0-1 1 0 0,0 1 0 0 0,1 1 0 0 0,1 0 72 0 0,0 1 1 0 0,0-1-1 0 0,0 1 1 0 0,0 0-1 0 0,0 0 1 0 0,-1 0 0 0 0,3 5-1 0 0,0 0 24 0 0,-2-3-4 0 0,0-1-1 0 0,0 1 1 0 0,0 0-1 0 0,-1 0 1 0 0,0 1-1 0 0,0-1 1 0 0,0 0-1 0 0,-1 1 1 0 0,0-1-1 0 0,0 1 1 0 0,0 8-1 0 0,-1-12 2492 0 0,9-26-1421 0 0,-1-2-999 0 0,24-50 0 0 0,-3 29-2030 0 0,-22 38-386 0 0,0 0 0 0 0,15-13 1 0 0,-13 14-4854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6:52.7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4607 0 0,'0'0'480'0'0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6:53.1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16 10135 0 0,'0'0'919'0'0,"0"-1"-759"0"0,5-13 2049 0 0</inkml:trace>
  <inkml:trace contextRef="#ctx0" brushRef="#br0" timeOffset="1">14 132 15663 0 0,'0'0'2643'0'0,"6"14"-1110"0"0,39 208 2147 0 0,-39-193-3647 0 0,-5-19 12 0 0,1 0 1 0 0,0-1 0 0 0,1 1-1 0 0,0 0 1 0 0,0-1-1 0 0,1 1 1 0 0,0-1-1 0 0,10 15 1 0 0,-13-23 951 0 0,0-1-554 0 0,0 0-436 0 0,1-1 1 0 0,0 1-1 0 0,-1 0 1 0 0,1-1 0 0 0,0 0-1 0 0,-1 1 1 0 0,1-1-1 0 0,-1 0 1 0 0,1 0-1 0 0,-1 0 1 0 0,0 0-1 0 0,1 0 1 0 0,-1 0 0 0 0,0 0-1 0 0,0 0 1 0 0,1-1-1 0 0,-1 1 1 0 0,0 0-1 0 0,0-1 1 0 0,-1 1-1 0 0,2-3 1 0 0,0 1-9 0 0,6-13 1 0 0,0-1 0 0 0,-1 0 0 0 0,-1 0 0 0 0,-1 0 0 0 0,0-1 0 0 0,2-20 0 0 0,9-32 0 0 0,-13 63-615 0 0,-1-1 1 0 0,1 1-1 0 0,0-1 0 0 0,1 1 1 0 0,0 0-1 0 0,0 0 0 0 0,6-7 1 0 0,-7 11 287 0 0,-1 0 1 0 0,0 1 0 0 0,1 0 0 0 0,-1-1 0 0 0,1 1 0 0 0,-1 0 0 0 0,1 0 0 0 0,0 0 0 0 0,0 1 0 0 0,0-1 0 0 0,0 1 0 0 0,1 0-1 0 0,-1-1 1 0 0,0 1 0 0 0,0 1 0 0 0,1-1 0 0 0,-1 0 0 0 0,6 1 0 0 0,-6 0-2233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6:53.4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0 181 11975 0 0,'0'0'547'0'0,"20"8"202"0"0,-15-8-604 0 0,-1 0-1 0 0,0 0 0 0 0,0-1 1 0 0,0 0-1 0 0,-1 1 0 0 0,1-1 0 0 0,0-1 1 0 0,0 1-1 0 0,0-1 0 0 0,-1 1 1 0 0,1-1-1 0 0,-1 0 0 0 0,1 0 1 0 0,-1-1-1 0 0,0 1 0 0 0,0-1 1 0 0,3-2-1 0 0,7-8 943 0 0,-1 0 0 0 0,15-22 0 0 0,-20 26-959 0 0,-4 5-115 0 0,-1 0-1 0 0,1 0 1 0 0,0 0 0 0 0,-1-1-1 0 0,0 1 1 0 0,0-1 0 0 0,0 1 0 0 0,-1-1-1 0 0,0 0 1 0 0,0 0 0 0 0,0 0-1 0 0,0-9 1 0 0,-1 2-13 0 0,-7 4 0 0 0,6 7-1 0 0,-1 1 0 0 0,1-1 0 0 0,-1 1 0 0 0,1 0 0 0 0,0 0 0 0 0,-1 0 0 0 0,1 0 0 0 0,-1 0 0 0 0,1 0 0 0 0,-1 0-1 0 0,1 0 1 0 0,-1 0 0 0 0,1 1 0 0 0,-1-1 0 0 0,1 1 0 0 0,-1-1 0 0 0,1 1 0 0 0,0-1 0 0 0,-1 1 0 0 0,1 0 0 0 0,0 0 0 0 0,0 0 0 0 0,-1-1 0 0 0,1 1-1 0 0,0 0 1 0 0,0 1 0 0 0,0-1 0 0 0,0 0 0 0 0,0 0 0 0 0,-1 2 0 0 0,-3 4 242 0 0,0 0 0 0 0,0 1 0 0 0,-7 13 0 0 0,9-15-40 0 0,0 1 0 0 0,1 0 1 0 0,0-1-1 0 0,0 1 0 0 0,0 0 1 0 0,1 0-1 0 0,0 0 0 0 0,1 0 0 0 0,-1 0 1 0 0,1 0-1 0 0,1 0 0 0 0,-1 0 1 0 0,3 8-1 0 0,-2-10-183 0 0,0 0 0 0 0,1 0 1 0 0,0 0-1 0 0,0 0 0 0 0,0 0 1 0 0,1-1-1 0 0,0 1 0 0 0,-1-1 0 0 0,2 0 1 0 0,-1 0-1 0 0,0 0 0 0 0,1 0 0 0 0,0-1 1 0 0,0 1-1 0 0,0-1 0 0 0,0 0 1 0 0,0 0-1 0 0,9 4 0 0 0,-6-4-18 0 0,0 1 0 0 0,0-2 0 0 0,0 1 0 0 0,1-1 0 0 0,-1 0 0 0 0,1-1 0 0 0,0 1 0 0 0,-1-2 0 0 0,1 1 0 0 0,0-1 0 0 0,13-1 0 0 0,-2-3-64 0 0,-14 2-225 0 0,-1-1 0 0 0,0 0 0 0 0,-1 0 0 0 0,1 0 1 0 0,0 0-1 0 0,-1 0 0 0 0,0-1 0 0 0,0 0 0 0 0,0 1 0 0 0,0-1 0 0 0,-1 0 0 0 0,4-7 0 0 0,7-14-5987 0 0,-9 13 476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6:53.9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 10135 0 0,'0'0'770'0'0,"2"0"-574"0"0,-1-1 0 0 0,1 2 1 0 0,0-1-1 0 0,0 0 0 0 0,0 0 0 0 0,0 1 1 0 0,-1-1-1 0 0,4 2 0 0 0,-1 6 287 0 0,-1 0-1 0 0,0 0 0 0 0,-1 1 0 0 0,0-1 1 0 0,0 1-1 0 0,-1 0 0 0 0,0 0 1 0 0,-1-1-1 0 0,1 1 0 0 0,-2 0 0 0 0,1 0 1 0 0,-1 0-1 0 0,-3 11 0 0 0,-3 0-450 0 0,5-15 227 0 0,1 0 0 0 0,-1 1 0 0 0,1-1 0 0 0,0 0 0 0 0,0 1 0 0 0,0-1 0 0 0,1 8 0 0 0,0-12 616 0 0,2-2-778 0 0,1-1 0 0 0,-1 1 0 0 0,0-1 0 0 0,0 0 0 0 0,0 1 0 0 0,0-1 0 0 0,0 0 0 0 0,0-1 0 0 0,0 1 0 0 0,1-3 0 0 0,-2 4-47 0 0,13-19-45 0 0,20-37-1 0 0,-26 42-39 0 0,0 0 0 0 0,1 1 0 0 0,0 0 0 0 0,1 1 0 0 0,18-19 0 0 0,-7 19-3966 0 0,-20 12 2467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7:06.1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 59 8287 0 0,'0'0'408'0'0,"-6"-5"10"0"0,-19-23 3584 0 0,24 27-3630 0 0,0 1 0 0 0,0-1 0 0 0,1 0 0 0 0,-1 0 0 0 0,1 0 0 0 0,-1-1 0 0 0,1 1 0 0 0,-1 0 0 0 0,1 0 0 0 0,0 0 0 0 0,-1 0 0 0 0,1 0 0 0 0,0 0 0 0 0,0-1 0 0 0,0 1 0 0 0,0 0 0 0 0,0 0 0 0 0,0 0 0 0 0,0 0 0 0 0,1-1 0 0 0,-1-1 0 0 0,9 18 243 0 0,-4 3-312 0 0,-1 1 1 0 0,0 0-1 0 0,-1 0 1 0 0,0 33-1 0 0,-2-30-215 0 0,-1 13-74 0 0,-1 1 0 0 0,-3-1-1 0 0,0 0 1 0 0,-14 49 0 0 0,-4 27-2491 0 0,22-109 1965 0 0,6-10-3456 0 0,0-3 2944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7:06.5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0 13823 0 0,'0'0'675'0'0,"-6"13"150"0"0,3-4-648 0 0,0 0 1 0 0,1 0-1 0 0,0 0 0 0 0,0 0 0 0 0,1 0 1 0 0,0 0-1 0 0,1 0 0 0 0,0 0 0 0 0,0 1 0 0 0,1-1 1 0 0,0 0-1 0 0,5 17 0 0 0,0 16-429 0 0,-4-3 242 0 0,-1 0 0 0 0,-9 71 0 0 0,6-89-24 0 0,2-17-162 0 0,-5 43-482 0 0,0-16-4224 0 0,2-16-66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7:06.8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74 11975 0 0,'0'0'3140'0'0,"20"-6"-937"0"0,37-3-1565 0 0,84-26 0 0 0,-103 20-2602 0 0,-21 6 941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7:07.2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13823 0 0,'0'0'1056'0'0,"10"18"-600"0"0,-5-3-78 0 0,-2 1 0 0 0,0 0-1 0 0,0 0 1 0 0,-2 0-1 0 0,0 26 1 0 0,-11 84 939 0 0,8-108-828 0 0,1-4-710 0 0,-6 53 658 0 0,6-21-3430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02:28.37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130 598 8287 0 0,'-10'-2'756'0'0,"7"1"-709"0"0,0 0 0 0 0,0 0-1 0 0,0 0 1 0 0,0 0-1 0 0,0-1 1 0 0,0 1-1 0 0,0-1 1 0 0,1 1 0 0 0,-1-1-1 0 0,1 0 1 0 0,-1 0-1 0 0,1 0 1 0 0,0-1 0 0 0,-4-3-1 0 0,1 0 326 0 0,-2-3-165 0 0,0 0 0 0 0,1-1-1 0 0,0 0 1 0 0,0 0 0 0 0,1-1 0 0 0,0 0 0 0 0,1 1 0 0 0,1-1-1 0 0,-5-21 1 0 0,3 5 639 0 0,1-1 0 0 0,-1-54-1 0 0,6 44-181 0 0,2 0 0 0 0,2 0 0 0 0,17-70 0 0 0,-21 104-664 0 0,0 0 0 0 0,0 0 0 0 0,0-1 0 0 0,1 1 0 0 0,-1 0 0 0 0,1 0 0 0 0,0 1 0 0 0,0-1 0 0 0,1 0 0 0 0,-1 1 0 0 0,1-1 0 0 0,-1 1 0 0 0,1 0 0 0 0,0 0 0 0 0,6-5 0 0 0,-9 7 0 0 0,1 0 0 0 0,0 0 0 0 0,0 0 0 0 0,0 0 0 0 0,0 0 0 0 0,1 0 0 0 0,-1 0 0 0 0,0 0 0 0 0,0 1 0 0 0,0-1 0 0 0,1 0 0 0 0,-1 1 0 0 0,0-1 0 0 0,1 1 0 0 0,-1-1 0 0 0,0 1 0 0 0,1 0 0 0 0,-1-1 0 0 0,2 1 0 0 0,2 0 0 0 0,-3 0 0 0 0,0-1 0 0 0,1 1 0 0 0,-1 0 0 0 0,0 0 0 0 0,1 0 0 0 0,-1 0 0 0 0,0 0 0 0 0,1 1 0 0 0,-1-1 0 0 0,0 1 0 0 0,1-1 0 0 0,-1 1 0 0 0,3 1 0 0 0,6 2 0 0 0,17 0 0 0 0,53-1 0 0 0,-57-4 0 0 0,0 2 0 0 0,-1 1 0 0 0,35 7 0 0 0,-50-6-263 0 0,0 0-1 0 0,0 0 0 0 0,0 1 0 0 0,-1 0 1 0 0,1 0-1 0 0,-1 1 0 0 0,0 0 1 0 0,9 8-1 0 0,-5-3-5195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7:07.6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78 11975 0 0,'0'0'267'0'0,"13"-7"768"0"0,-4-4 387 0 0,0 0 0 0 0,13-11 0 0 0,-13 13-158 0 0,-5 7-1010 0 0,0 0 0 0 0,1 1 0 0 0,-1-1 0 0 0,1 1 0 0 0,-1 0 0 0 0,1 0 0 0 0,-1 0 0 0 0,1 1 0 0 0,8 0 0 0 0,-4-1-130 0 0,0-1-310 0 0,0 0 0 0 0,0 1 0 0 0,1 1 0 0 0,-1-1 1 0 0,0 2-1 0 0,1-1 0 0 0,-1 1 0 0 0,10 2 0 0 0,-17-2-1729 0 0,-1-1-107 0 0,8 3-24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7:08.0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110 0 13823 0 0,'0'0'1247'0'0,"-13"18"-998"0"0,-1 29 661 0 0,2 0 1 0 0,-10 88-1 0 0,-3 12 463 0 0,2-61-1373 0 0,32-106 0 0 0,1-2 0 0 0,24-40 0 0 0,-24 46 0 0 0,17-24 0 0 0,-25 37 0 0 0,0 1 0 0 0,0 0 0 0 0,0-1 0 0 0,1 1 0 0 0,-1 0 0 0 0,0 0 0 0 0,1 1 0 0 0,0-1 0 0 0,-1 0 0 0 0,1 1 0 0 0,0 0 0 0 0,3-2 0 0 0,-4 3 0 0 0,-1 0 0 0 0,1 0 0 0 0,-1 0 0 0 0,1 0 0 0 0,-1 0 0 0 0,1 0 0 0 0,0 0 0 0 0,-1 1 0 0 0,1-1 0 0 0,-1 1 0 0 0,1-1 0 0 0,-1 1 0 0 0,1-1 0 0 0,-1 1 0 0 0,0 0 0 0 0,1 0 0 0 0,-1 0 0 0 0,0 0 0 0 0,0 0 0 0 0,1 0 0 0 0,-1 0 0 0 0,0 0 0 0 0,1 1 0 0 0,0 1 116 0 0,0-1-1 0 0,-1 1 1 0 0,1-1 0 0 0,0 1-1 0 0,-1 0 1 0 0,0 0 0 0 0,0-1-1 0 0,0 1 1 0 0,0 0-1 0 0,0 0 1 0 0,0 0 0 0 0,-1 0-1 0 0,1 0 1 0 0,-1 6-1 0 0,4 22 271 0 0,-4-30 982 0 0,3-3-1317 0 0,0 0-1 0 0,0 0 1 0 0,-1 0-1 0 0,1-1 1 0 0,-1 1-1 0 0,0 0 0 0 0,0-1 1 0 0,1 0-1 0 0,-2 0 1 0 0,4-5-1 0 0,-2 4 3 0 0,3-4-53 0 0,3-7 0 0 0,2 1 0 0 0,-1 0 0 0 0,2 1 0 0 0,-1 1 0 0 0,2-1 0 0 0,20-14 0 0 0,-32 26 0 0 0,0 0 0 0 0,0 0 0 0 0,0 1 0 0 0,0-1 0 0 0,1 0 0 0 0,-1 1 0 0 0,0-1 0 0 0,1 1 0 0 0,-1-1 0 0 0,0 1 0 0 0,1 0 0 0 0,-1 0 0 0 0,0-1 0 0 0,1 1 0 0 0,-1 0 0 0 0,1 0 0 0 0,-1 0 0 0 0,0 1 0 0 0,1-1 0 0 0,-1 0 0 0 0,1 0 0 0 0,-1 1 0 0 0,0-1 0 0 0,1 1 0 0 0,-1-1 0 0 0,0 1 0 0 0,0 0 0 0 0,1-1 0 0 0,-1 1 0 0 0,0 0 0 0 0,0 0 0 0 0,0 0 0 0 0,1 1 0 0 0,2 2 0 0 0,-1 0 0 0 0,0 0 0 0 0,0 1 0 0 0,0-1 0 0 0,-1 1 0 0 0,3 6 0 0 0,-3-7 0 0 0,18 43 0 0 0,-19-46-24 0 0,0 1 0 0 0,0-1 0 0 0,0 1 0 0 0,1 0 0 0 0,-1-1 0 0 0,0 0 0 0 0,1 1 0 0 0,-1-1 0 0 0,1 0 0 0 0,0 0 0 0 0,-1 0 0 0 0,1 0 0 0 0,0 0 0 0 0,-1 0 0 0 0,1 0 0 0 0,2 0 0 0 0,1 1-820 0 0,3 1-2106 0 0,0-4 1416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7:08.5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19 10135 0 0,'0'0'464'0'0,"1"-1"-9"0"0,2-4-295 0 0,6-8 6757 0 0,0 35-3635 0 0,-7 8-3277 0 0,-1 1 0 0 0,-2-1 0 0 0,-1 0 1 0 0,-1 0-1 0 0,-11 49 0 0 0,6-38-2 0 0,5-15-178 0 0,2-13-1283 0 0,-1 0-3857 0 0,1-5-929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7:08.8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 13823 0 0,'0'0'7498'0'0,"10"-6"-10141"0"0,-1 0 1620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7:09.2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29 17503 0 0,'0'0'5655'0'0,"1"0"-5351"0"0,6-3-271 0 0,-5 2-114 0 0,0 0-1 0 0,-1 0 1 0 0,1 0-1 0 0,0 0 1 0 0,0 0-1 0 0,-1 0 1 0 0,1-1-1 0 0,-1 1 1 0 0,0 0-1 0 0,3-3 1 0 0,1-2-6533 0 0,-1 1-268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7:09.6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1 13823 0 0,'0'0'1247'0'0,"-2"19"-998"0"0,2-7 374 0 0,0 0 0 0 0,1 0-1 0 0,0 0 1 0 0,1 0 0 0 0,0 0 0 0 0,1 0-1 0 0,1 0 1 0 0,-1-1 0 0 0,8 15 0 0 0,10 34 1332 0 0,-16-31-1971 0 0,-1 0 0 0 0,-1 1 0 0 0,-2-1 0 0 0,-3 54 0 0 0,0-8-5147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7:10.8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55 124 4607 0 0,'0'0'208'0'0,"4"-18"108"0"0,17-45 2780 0 0,-10 35 3780 0 0,3 14-2573 0 0,-14 20-4286 0 0,0-5 77 0 0,1 1 1 0 0,-1 0-1 0 0,0 0 0 0 0,0 0 0 0 0,-1-1 1 0 0,1 1-1 0 0,0 0 0 0 0,-1 0 0 0 0,1-1 1 0 0,-1 1-1 0 0,1 0 0 0 0,-1-1 0 0 0,-1 3 1 0 0,1-3 25 0 0,1 1 392 0 0,-11 12 1024 0 0,3-3-1274 0 0,-14 22-121 0 0,-35 63 0 0 0,56-94-478 0 0,5 9-1837 0 0,-2-5-2908 0 0,4 8 3035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7:11.2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68 10135 0 0,'0'0'919'0'0,"29"6"1094"0"0,-15-10-377 0 0,-1 0 0 0 0,20-9 0 0 0,-19 7-848 0 0,0 1 0 0 0,18-5 0 0 0,17-1 232 0 0,-30 5-992 0 0,1 1 0 0 0,1 2 0 0 0,39-3 0 0 0,-21 6-1457 0 0,-26 0-5718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7:45.4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14402 543 11975 0 0,'0'0'1200'0'0,"2"1"-1098"0"0,2 0-102 0 0,0 0 0 0 0,0 0 0 0 0,0 1 0 0 0,0-1 0 0 0,-1 1 0 0 0,1 0 0 0 0,0 0 0 0 0,-1 0 0 0 0,0 0 0 0 0,1 1 0 0 0,-1 0 0 0 0,0-1 0 0 0,0 1 0 0 0,-1 0 0 0 0,1 0 0 0 0,-1 1 0 0 0,1-1 0 0 0,-1 0 0 0 0,3 8 0 0 0,1 3 6 0 0,-1 0-1 0 0,-1 1 1 0 0,0-1 0 0 0,1 19-1 0 0,-1-14 448 0 0,8 30-1 0 0,31 114 445 0 0,-23-80-677 0 0,13 65-220 0 0,-6 1 0 0 0,10 191 0 0 0,-28 304 0 0 0,40 528 931 0 0,-25-546 263 0 0,-6-87-1271 0 0,50 25 1720 0 0,4 65-1238 0 0,-62-273-405 0 0,22 277 0 0 0,81 34 871 0 0,-92-556 141 0 0,64 549-904 0 0,-48-311 1981 0 0,11 376-2073 0 0,-61-419-16 0 0,-20-1 0 0 0,20-204 0 0 0,-14 302 0 0 0,24-319 0 0 0,-50 714 0 0 0,12-199-132 0 0,5-32 1704 0 0,8-209-1027 0 0,20-210-482 0 0,7-87-63 0 0,3 0 0 0 0,13 85 0 0 0,-13-125 0 0 0,3 17 0 0 0,0-10 0 0 0,-2 1 0 0 0,-1 1 0 0 0,-1-1 0 0 0,-4 37 0 0 0,3-62 0 0 0,-1 0 0 0 0,0 0 0 0 0,0 0 0 0 0,0 0 0 0 0,-1 0 0 0 0,0 0 0 0 0,1-1 0 0 0,-1 1 0 0 0,-1 0 0 0 0,1-1 0 0 0,0 0 0 0 0,-1 1 0 0 0,0-1 0 0 0,0 0 0 0 0,0 0 0 0 0,0 0 0 0 0,0-1 0 0 0,0 1 0 0 0,-1-1 0 0 0,1 0 0 0 0,-1 0 0 0 0,0 0 0 0 0,0 0 0 0 0,1-1 0 0 0,-1 1 0 0 0,0-1 0 0 0,0 0 0 0 0,-5 0 0 0 0,-11 2 0 0 0,0-1 0 0 0,0-1 0 0 0,-1-1 0 0 0,-30-3 0 0 0,33 1 0 0 0,-318-42 0 0 0,134 14 0 0 0,-465-10 0 0 0,-3 55 0 0 0,-4 0 0 0 0,-1386-136 2048 0 0,1152 25-2048 0 0,-938-138 0 0 0,1489 186 0 0 0,-1164-136 0 0 0,96 70 0 0 0,1049 105 0 0 0,-420 43 0 0 0,254 39 0 0 0,343-42 0 0 0,-430 49 0 0 0,-4-49 0 0 0,285-53-430 0 0,278 12 371 0 0,0-3 0 0 0,-130-42 0 0 0,190 51 93 0 0,1 0-1 0 0,-1-1 0 0 0,1 0 0 0 0,0 0 0 0 0,0-1 0 0 0,1 0 0 0 0,-1 0 0 0 0,1-1 0 0 0,1 0 0 0 0,-1-1 1 0 0,1 0-1 0 0,-9-14 0 0 0,6 6-8 0 0,0-1 0 0 0,2 0 0 0 0,0 0 1 0 0,1-1-1 0 0,1 0 0 0 0,-5-21 0 0 0,-8-58-25 0 0,-13-195 0 0 0,30 264 0 0 0,-4-659 0 0 0,20 328 0 0 0,2-123 0 0 0,-21-1 0 0 0,-19 84 0 0 0,-11-455 0 0 0,75-100 0 0 0,-22 633 0 0 0,-17-474 0 0 0,-2 58 0 0 0,81-21 0 0 0,-16 224 0 0 0,-33-55 0 0 0,-22 351 0 0 0,103-709 0 0 0,10 103 0 0 0,-84 533 0 0 0,-6 59 0 0 0,13-46 0 0 0,-4 34 0 0 0,-39 248 0 0 0,68-413 0 0 0,-64 408 0 0 0,1 0 0 0 0,1 0 0 0 0,1 0 0 0 0,1 1 0 0 0,0 0 0 0 0,2 1 0 0 0,17-23 0 0 0,-19 31 0 0 0,0 1 0 0 0,0 1 0 0 0,1-1 0 0 0,1 2 0 0 0,14-10 0 0 0,-6 5 0 0 0,23-16 0 0 0,3 2 0 0 0,0 2 0 0 0,1 1 0 0 0,2 3 0 0 0,0 2 0 0 0,85-20 0 0 0,10 18 0 0 0,-83 14 0 0 0,30 0 0 0 0,10-1 0 0 0,203-48 0 0 0,-48 8 0 0 0,-127 31-482 0 0,0 5 0 0 0,1 5 0 0 0,167 14 0 0 0,913 25 418 0 0,-760-42 64 0 0,-315 10 0 0 0,701 4 0 0 0,-705-1 0 0 0,262-1 0 0 0,80 4 0 0 0,-247-1 0 0 0,438 11 0 0 0,-298 9 0 0 0,-76-4 0 0 0,-16-5 0 0 0,272 8 0 0 0,-186-20 0 0 0,188 45 0 0 0,-535-48 0 0 0,442 38 0 0 0,172-30 0 0 0,-446 5 0 0 0,-69-3 0 0 0,-1 0 0 0 0,72 4 0 0 0,-51-17 0 0 0,81 2 0 0 0,-48-5 595 0 0,31 2-83 0 0,25 19-947 0 0,217 7-237 0 0,-188-17 672 0 0,-94-4 0 0 0,-68 1 0 0 0,126-13 0 0 0,-107-1 0 0 0,-94 10-12 0 0,0 0-1 0 0,0 2 1 0 0,0-1-1 0 0,0 1 1 0 0,0 1-1 0 0,-1 0 1 0 0,15 5-1 0 0,85 32-307 0 0,-107-37 297 0 0,2 1-483 0 0,0 1-1 0 0,0 0 0 0 0,0 0 1 0 0,11 10-1 0 0,4 4-7685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7:15.8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395 103 8287 0 0,'0'0'2732'0'0,"4"-18"328"0"0,-2 10-2173 0 0,1 1 0 0 0,-1-1 0 0 0,1 0 0 0 0,5-8 0 0 0,1-5 430 0 0,-8 20 151 0 0,-25-14-1296 0 0,19 14-153 0 0,1 1 1 0 0,-1 0-1 0 0,0 1 0 0 0,0 0 0 0 0,0-1 1 0 0,0 1-1 0 0,0 1 0 0 0,1-1 0 0 0,-10 5 1 0 0,-42 24 1123 0 0,35-18-596 0 0,-23 10-406 0 0,21-12-131 0 0,2 1 0 0 0,-26 17 0 0 0,43-24-11 0 0,-1-1 1 0 0,0 1 0 0 0,1 0-1 0 0,-1 0 1 0 0,1 0-1 0 0,0 1 1 0 0,1 0 0 0 0,-1-1-1 0 0,1 1 1 0 0,0 1 0 0 0,0-1-1 0 0,0 0 1 0 0,1 1 0 0 0,-2 6-1 0 0,3-7 1 0 0,0 0 0 0 0,1-1 0 0 0,-1 1 0 0 0,1 0 0 0 0,1 0 0 0 0,-1 0 0 0 0,1 0 0 0 0,-1 0 0 0 0,1-1 0 0 0,1 1 0 0 0,-1 0 0 0 0,1-1 0 0 0,0 1 0 0 0,2 4 0 0 0,5 8 0 0 0,2 0 0 0 0,14 20 0 0 0,5 6 0 0 0,-21-29 0 0 0,0 0 0 0 0,-1 1 0 0 0,0-1 0 0 0,-1 1 0 0 0,5 16 0 0 0,-11-27 0 0 0,0 0 0 0 0,0-1 0 0 0,0 1 0 0 0,-1 0 0 0 0,1 0 0 0 0,-1 0 0 0 0,0-1 0 0 0,0 1 0 0 0,0 0 0 0 0,-1 0 0 0 0,1 0 0 0 0,-1-1 0 0 0,0 1 0 0 0,0 0 0 0 0,0-1 0 0 0,-1 1 0 0 0,1-1 0 0 0,-1 1 0 0 0,0-1 0 0 0,0 1 0 0 0,0-1 0 0 0,0 0 0 0 0,-3 3 0 0 0,-3 2 25 0 0,-1 0 0 0 0,1-1 1 0 0,-1 0-1 0 0,-1-1 0 0 0,0 0 0 0 0,0 0 0 0 0,-16 7 0 0 0,22-11-144 0 0,-1 0 1 0 0,1-1-1 0 0,-1 1 0 0 0,0-1 0 0 0,1 0 1 0 0,-1 0-1 0 0,0 0 0 0 0,0-1 0 0 0,0 0 0 0 0,1 0 1 0 0,-1 0-1 0 0,0 0 0 0 0,0-1 0 0 0,0 0 1 0 0,1 0-1 0 0,-1 0 0 0 0,0 0 0 0 0,1-1 0 0 0,-1 0 1 0 0,-4-2-1 0 0,3-5-12004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02:29.01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229 1 11975 0 0,'0'0'547'0'0,"-9"7"181"0"0,2 1-725 0 0,0 0 0 0 0,0 1-1 0 0,1 0 1 0 0,0 0 0 0 0,1 0 0 0 0,0 1 0 0 0,-7 15-1 0 0,5-9-3 0 0,-20 38 1 0 0,11-24 0 0 0,-18 50 0 0 0,29-67 107 0 0,-1 1-1 0 0,-1-1 1 0 0,-12 19-1 0 0,11-21-57 0 0,1 2 0 0 0,1-1 0 0 0,-1 1 0 0 0,-6 21 0 0 0,10-25-2812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7:16.2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1 123 11975 0 0,'0'0'267'0'0,"6"12"666"0"0,-5-10-869 0 0,0 0 0 0 0,0-1 0 0 0,1 1 0 0 0,-1 0 0 0 0,1-1-1 0 0,-1 1 1 0 0,1-1 0 0 0,0 0 0 0 0,-1 1 0 0 0,1-1 0 0 0,0 0 0 0 0,0 0 0 0 0,0 0-1 0 0,0 0 1 0 0,0-1 0 0 0,0 1 0 0 0,0 0 0 0 0,0-1 0 0 0,0 1 0 0 0,1-1-1 0 0,-1 0 1 0 0,0 0 0 0 0,0 0 0 0 0,0 0 0 0 0,0 0 0 0 0,0 0 0 0 0,1-1-1 0 0,3 0 1 0 0,2-2 53 0 0,1 0-1 0 0,-1 0 1 0 0,0-1-1 0 0,0 0 1 0 0,8-5-1 0 0,-13 7-72 0 0,10-6 340 0 0,-1 0 0 0 0,1-1 0 0 0,13-13 0 0 0,-22 18-379 0 0,1 0 1 0 0,-1 0 0 0 0,-1-1 0 0 0,1 0 0 0 0,-1 0-1 0 0,0 0 1 0 0,0 0 0 0 0,0 0 0 0 0,-1-1 0 0 0,1 1-1 0 0,1-9 1 0 0,-4 14-6 0 0,0-1 0 0 0,0 1 0 0 0,0-1 0 0 0,0 1 0 0 0,0-1 0 0 0,0 1 0 0 0,0-1 0 0 0,0 1 0 0 0,0-1 0 0 0,0 1 0 0 0,0-1 0 0 0,-1 1 0 0 0,1-1 0 0 0,0 1 0 0 0,0-1 0 0 0,0 1 0 0 0,-1-1 0 0 0,1 1 0 0 0,0 0 0 0 0,0-1 0 0 0,-1 1 0 0 0,1-1 0 0 0,0 1 0 0 0,-1 0 0 0 0,1-1 0 0 0,-1 1 0 0 0,1 0 0 0 0,-1 0 0 0 0,1-1 0 0 0,0 1 0 0 0,-1 0 0 0 0,1 0 0 0 0,-1 0 0 0 0,1-1 0 0 0,-1 1 0 0 0,1 0 0 0 0,-1 0 0 0 0,1 0 0 0 0,-1 0 0 0 0,1 0 0 0 0,-1 0 0 0 0,1 0 0 0 0,-1 0 0 0 0,1 0 0 0 0,-1 0 0 0 0,1 0 0 0 0,-1 0 0 0 0,1 1 0 0 0,-1-1 0 0 0,1 0 0 0 0,-1 0 0 0 0,1 0 0 0 0,-8 2 88 0 0,0 0 1 0 0,0 1-1 0 0,0-1 0 0 0,1 1 0 0 0,-1 1 0 0 0,1-1 0 0 0,0 2 0 0 0,0-1 1 0 0,0 0-1 0 0,1 1 0 0 0,-1 1 0 0 0,-8 8 0 0 0,3-1 469 0 0,0 1 0 0 0,1 0 0 0 0,0 0 0 0 0,-14 27 0 0 0,21-35-543 0 0,2 1 0 0 0,-1-1-1 0 0,1 0 1 0 0,0 1 0 0 0,0 0 0 0 0,0-1 0 0 0,1 1 0 0 0,0 0-1 0 0,1 0 1 0 0,0 0 0 0 0,0 0 0 0 0,1 9 0 0 0,-1-13-15 0 0,1 0 1 0 0,0-1-1 0 0,-1 1 1 0 0,1 0-1 0 0,0 0 1 0 0,0-1 0 0 0,0 1-1 0 0,1-1 1 0 0,-1 1-1 0 0,1-1 1 0 0,-1 1-1 0 0,1-1 1 0 0,0 0 0 0 0,0 0-1 0 0,0 0 1 0 0,0 0-1 0 0,0 0 1 0 0,0 0-1 0 0,1-1 1 0 0,-1 1-1 0 0,1-1 1 0 0,-1 1 0 0 0,1-1-1 0 0,-1 0 1 0 0,1 0-1 0 0,0 0 1 0 0,0 0-1 0 0,-1-1 1 0 0,1 1-1 0 0,0-1 1 0 0,0 0 0 0 0,3 1-1 0 0,4-2-309 0 0,0 0-1 0 0,0 0 1 0 0,0-1 0 0 0,0 0-1 0 0,0-1 1 0 0,-1 0 0 0 0,1-1-1 0 0,9-4 1 0 0,4-3-713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7:16.5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216 1 10135 0 0,'0'0'464'0'0,"-10"2"151"0"0,-2 2-95 0 0,0 0 0 0 0,1 1 0 0 0,0 0 0 0 0,0 1 0 0 0,0 1-1 0 0,1 0 1 0 0,-1 0 0 0 0,-9 10 0 0 0,7-5 137 0 0,1 0-1 0 0,0 1 0 0 0,0 0 1 0 0,1 1-1 0 0,-10 18 0 0 0,19-28-522 0 0,-1 0 0 0 0,1 0 0 0 0,1 0 0 0 0,-1 1-1 0 0,1-1 1 0 0,-1 1 0 0 0,1-1 0 0 0,0 1 0 0 0,1-1 0 0 0,-1 1-1 0 0,1 0 1 0 0,0 6 0 0 0,1-10-162 0 0,-1 1 0 0 0,0 0 0 0 0,1 0 1 0 0,-1-1-1 0 0,1 1 0 0 0,-1-1 0 0 0,1 1 0 0 0,0 0 0 0 0,0-1 0 0 0,0 1 0 0 0,0-1 1 0 0,0 0-1 0 0,0 1 0 0 0,0-1 0 0 0,0 0 0 0 0,1 1 0 0 0,-1-1 0 0 0,0 0 0 0 0,1 0 0 0 0,-1 0 1 0 0,1 0-1 0 0,-1-1 0 0 0,1 1 0 0 0,0 0 0 0 0,-1-1 0 0 0,1 1 0 0 0,0-1 0 0 0,-1 1 0 0 0,1-1 1 0 0,0 0-1 0 0,0 1 0 0 0,-1-1 0 0 0,1 0 0 0 0,3-1 0 0 0,2 1-116 0 0,0-1 1 0 0,0 0-1 0 0,0 0 0 0 0,-1-1 0 0 0,1 1 1 0 0,0-2-1 0 0,-1 1 0 0 0,10-5 0 0 0,1-3-2600 0 0,28-19 0 0 0,-30 19 698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7:16.9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131 0 8287 0 0,'-14'12'767'0'0,"0"1"-1"0"0,0 0 0 0 0,1 1 0 0 0,1 0 1 0 0,1 1-1 0 0,-20 32 0 0 0,31-46-729 0 0,-3 3 214 0 0,0 1 0 0 0,1-1 0 0 0,0 1 0 0 0,-1 0 0 0 0,2 0 0 0 0,-1 0 0 0 0,0 0 1 0 0,1 0-1 0 0,0 0 0 0 0,0 0 0 0 0,1 0 0 0 0,-1 0 0 0 0,2 9 0 0 0,-1-13-242 0 0,1 0 0 0 0,-1 0 0 0 0,1 1 0 0 0,0-1 0 0 0,-1 0 0 0 0,1 0 0 0 0,0 0 0 0 0,0 0-1 0 0,0 0 1 0 0,0 0 0 0 0,0 0 0 0 0,0 0 0 0 0,0 0 0 0 0,0-1 0 0 0,0 1 0 0 0,0 0 0 0 0,1-1 0 0 0,-1 1-1 0 0,0-1 1 0 0,3 1 0 0 0,25 5-24 0 0,-19-6 52 0 0,-1-1-1 0 0,1 0 1 0 0,0 0 0 0 0,0-1-1 0 0,-1 0 1 0 0,1-1-1 0 0,-1 0 1 0 0,1-1-1 0 0,-1 0 1 0 0,0 0 0 0 0,-1-1-1 0 0,1 0 1 0 0,14-12-1 0 0,-12 8-334 0 0,0 0-1 0 0,-1-1 0 0 0,0 0 0 0 0,16-22 0 0 0,-20 22-915 0 0,1 0-1 0 0,-1-1 1 0 0,5-12-1 0 0,-5 6-3753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7:17.3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 1 10135 0 0,'-30'147'5564'0'0,"25"-129"-4767"0"0,0-1-106 0 0,1 0-1 0 0,1 0 0 0 0,-2 24 1 0 0,7-41-542 0 0,1 0-49 0 0,0-1-1 0 0,0 1 0 0 0,0-1 1 0 0,0 0-1 0 0,0 0 0 0 0,0 0 1 0 0,0 0-1 0 0,0-1 0 0 0,0 1 1 0 0,-1-1-1 0 0,1 0 0 0 0,0 1 1 0 0,-1-1-1 0 0,0 0 1 0 0,1-1-1 0 0,-1 1 0 0 0,0 0 1 0 0,0-1-1 0 0,0 1 0 0 0,3-6 1 0 0,9-9-123 0 0,15-18-289 0 0,-5 5-3578 0 0,-11 17 2356 0 0</inkml:trace>
  <inkml:trace contextRef="#ctx0" brushRef="#br0" timeOffset="1">413 93 11975 0 0,'2'13'256'0'0,"-2"3"64"0"0,-2 1 0 0 0,1-1 32 0 0,1 0-288 0 0,-2-3-64 0 0,1 0 0 0 0,-2-1 0 0 0,0 1 0 0 0,0-2 0 0 0,0-1 0 0 0,1 1 0 0 0,0 0-392 0 0,-1-1-96 0 0,-3 5-24 0 0,2 1 0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7:17.6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86 15663 0 0,'0'0'1572'0'0,"2"-1"-1438"0"0,7-3-120 0 0,-8 4-13 0 0,0 0-1 0 0,-1 0 0 0 0,1 0 1 0 0,0 0-1 0 0,-1 0 0 0 0,1 0 1 0 0,0 0-1 0 0,0-1 0 0 0,-1 1 1 0 0,1 0-1 0 0,-1-1 1 0 0,1 1-1 0 0,0 0 0 0 0,-1-1 1 0 0,1 1-1 0 0,-1-1 0 0 0,1 1 1 0 0,-1-1-1 0 0,1 1 0 0 0,-1-1 1 0 0,1 1-1 0 0,-1-1 0 0 0,1-1 1 0 0,3 0-12 0 0,21-3-120 0 0,6-1-2537 0 0,-10 1 1645 0 0</inkml:trace>
  <inkml:trace contextRef="#ctx0" brushRef="#br0" timeOffset="1">450 0 15663 0 0,'-1'12'762'0'0,"-6"187"2134"0"0,0-50-762 0 0,0-59-2362 0 0,-2-32-3413 0 0,5-41-2842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7:18.0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33 13823 0 0,'0'0'304'0'0,"9"-1"64"0"0,7-3 16 0 0,1-2 0 0 0,2 2-312 0 0,-2-2-72 0 0,-1 1 0 0 0,-1 1 0 0 0,2 3 0 0 0,-3 1 0 0 0,1 1 0 0 0,1-1 0 0 0,0 2-800 0 0,1-4-184 0 0,6-1-32 0 0,-4 5-8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7:18.3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103 1 11975 0 0,'-24'45'906'0'0,"19"-38"-358"0"0,0 0-1 0 0,1 1 1 0 0,0 0-1 0 0,-4 9 1 0 0,7-14-425 0 0,0 1 1 0 0,1 0 0 0 0,-1 0 0 0 0,1-1-1 0 0,-1 1 1 0 0,1 0 0 0 0,0 0 0 0 0,1 0-1 0 0,-1 0 1 0 0,0 0 0 0 0,1-1 0 0 0,0 1-1 0 0,2 4 1 0 0,-2-4-124 0 0,0 1 0 0 0,1-1 0 0 0,0 0 0 0 0,0 1 0 0 0,0-1 0 0 0,0 0 0 0 0,0 0 0 0 0,1-1 0 0 0,0 1 0 0 0,0 0 0 0 0,0-1 0 0 0,0 0 0 0 0,1 0 0 0 0,-1 0 0 0 0,1 0 0 0 0,0 0 0 0 0,0-1 0 0 0,0 1 0 0 0,0-1 0 0 0,0 0 0 0 0,0-1 0 0 0,1 1 0 0 0,-1-1 0 0 0,1 1 0 0 0,-1-1 0 0 0,1-1 0 0 0,-1 1 0 0 0,1-1 0 0 0,-1 1 0 0 0,1-1 0 0 0,0-1 0 0 0,-1 1 0 0 0,1-1 0 0 0,-1 0 0 0 0,1 0 0 0 0,-1 0 0 0 0,1 0 0 0 0,-1-1 0 0 0,1 0 0 0 0,-1 1 0 0 0,4-4 0 0 0,-1 1 0 0 0,-1 1 0 0 0,0-1 0 0 0,-1-1 0 0 0,1 1 0 0 0,-1-1 0 0 0,1 0 0 0 0,-1 0 0 0 0,-1 0 0 0 0,1-1 0 0 0,-1 0 0 0 0,5-8 0 0 0,26-37 0 0 0,-28 43 0 0 0,-1 3 75 0 0,-5 5 804 0 0,19 20 655 0 0,-8 2-1153 0 0,0 1-1 0 0,-2 0 1 0 0,0 1-1 0 0,6 26 1 0 0,-8-24 279 0 0,-5-16-528 0 0,-1 1 1 0 0,0-1-1 0 0,-1 1 1 0 0,0 0-1 0 0,-1-1 0 0 0,0 1 1 0 0,0 0-1 0 0,-1-1 1 0 0,-1 1-1 0 0,0-1 1 0 0,0 1-1 0 0,-1-1 0 0 0,-1 0 1 0 0,1 0-1 0 0,-2 0 1 0 0,1 0-1 0 0,-10 13 1 0 0,3-4 81 0 0,-2-1 0 0 0,0-1 0 0 0,0 0 0 0 0,-2-1 0 0 0,0-1 0 0 0,-1 0 0 0 0,-32 23 0 0 0,40-33-100 0 0,-1 0-1 0 0,0 0 1 0 0,0 0 0 0 0,-1-1 0 0 0,1-1-1 0 0,-1 1 1 0 0,0-2 0 0 0,-19 4 0 0 0,20-5-616 0 0,0 0 0 0 0,0-1 1 0 0,0 0-1 0 0,0-1 1 0 0,0 0-1 0 0,0 0 1 0 0,1-1-1 0 0,-1 0 1 0 0,1-1-1 0 0,-14-5 1 0 0,-7-8-1545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7:18.7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8 15663 0 0,'7'-2'351'0'0,"-4"1"-223"0"0,1 0-1 0 0,-1 0 1 0 0,0 0 0 0 0,1 1-1 0 0,-1-1 1 0 0,0 1 0 0 0,1-1-1 0 0,4 2 1 0 0,-7-1-83 0 0,0 1 0 0 0,1-1 0 0 0,-1 1 0 0 0,0 0 0 0 0,1-1 0 0 0,-1 1 0 0 0,0 0 0 0 0,0 0 0 0 0,0 0 0 0 0,0 0 0 0 0,0 0 0 0 0,0 0-1 0 0,0 0 1 0 0,0 0 0 0 0,0 0 0 0 0,0 1 0 0 0,0-1 0 0 0,-1 0 0 0 0,1 1 0 0 0,-1-1 0 0 0,1 0 0 0 0,-1 1 0 0 0,1 1 0 0 0,1 6 454 0 0,0-1 0 0 0,0 1-1 0 0,-1 0 1 0 0,0-1 0 0 0,-1 1 0 0 0,-1 12 0 0 0,-8 53 967 0 0,8-66-1319 0 0,-53 219 232 0 0,20-98-3274 0 0,30-115 1381 0 0,-1-1-20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7:19.2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0 257 10135 0 0,'12'-22'497'0'0,"1"0"0"0"0,2 1 0 0 0,-1 1 0 0 0,2 0-1 0 0,1 1 1 0 0,0 1 0 0 0,2 1 0 0 0,0 0-1 0 0,42-28 1 0 0,-53 40 4 0 0,0 1-1 0 0,0-1 1 0 0,1 1-1 0 0,-1 0 1 0 0,1 1 0 0 0,0 0-1 0 0,18-3 1 0 0,-24 5-414 0 0,0 1 1 0 0,1 0-1 0 0,-1 0 1 0 0,0 0-1 0 0,0 0 1 0 0,1 0-1 0 0,-1 1 1 0 0,0-1-1 0 0,0 1 1 0 0,0 0 0 0 0,0 0-1 0 0,0 0 1 0 0,0 0-1 0 0,0 1 1 0 0,0-1-1 0 0,0 1 1 0 0,0 0-1 0 0,-1 0 1 0 0,1 0-1 0 0,-1 0 1 0 0,1 0 0 0 0,-1 0-1 0 0,0 1 1 0 0,0-1-1 0 0,0 1 1 0 0,2 3-1 0 0,-1-1-47 0 0,0 0 0 0 0,0 0 0 0 0,-1 1 0 0 0,0-1 0 0 0,0 1 0 0 0,0 0 0 0 0,-1-1 0 0 0,0 1 0 0 0,0 0 0 0 0,0 0 0 0 0,-1 0 0 0 0,0 0 0 0 0,0-1 0 0 0,0 1 0 0 0,-2 7 0 0 0,0-5 101 0 0,0 0 0 0 0,-1 0 0 0 0,0 0-1 0 0,0 0 1 0 0,-1 0 0 0 0,0-1 0 0 0,-1 0 0 0 0,1 0-1 0 0,-10 11 1 0 0,-1-2 115 0 0,-1-1 0 0 0,0-1 0 0 0,-1 0 0 0 0,-1-1 0 0 0,0 0 0 0 0,0-2 0 0 0,-28 13 0 0 0,46-24-282 0 0,0 0 0 0 0,0 0 0 0 0,0 1 0 0 0,-1-1-1 0 0,1 0 1 0 0,0 0 0 0 0,0 0 0 0 0,0 1 0 0 0,-1-1 0 0 0,1 0-1 0 0,0 0 1 0 0,0 0 0 0 0,-1 0 0 0 0,1 0 0 0 0,0 0 0 0 0,0 0 0 0 0,0 0-1 0 0,-1 0 1 0 0,1 1 0 0 0,0-1 0 0 0,0 0 0 0 0,-1 0 0 0 0,1 0-1 0 0,0 0 1 0 0,0 0 0 0 0,-1-1 0 0 0,1 1 0 0 0,0 0 0 0 0,0 0 0 0 0,-1 0-1 0 0,1 0 1 0 0,0 0 0 0 0,0 0 0 0 0,-1 0 0 0 0,1 0 0 0 0,0 0 0 0 0,0-1-1 0 0,0 1 1 0 0,-1 0 0 0 0,1 0 0 0 0,6-11-2410 0 0,16-13-1840 0 0,-13 17 3355 0 0,0 1-1 0 0,0 1 0 0 0,1 0 1 0 0,12-5-1 0 0,-3 2-614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7:19.5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139 0 8287 0 0,'2'2'382'0'0,"5"3"-202"0"0,-1 1 1 0 0,1 1 0 0 0,-1-1 0 0 0,-1 1 0 0 0,1 0-1 0 0,-1 0 1 0 0,0 1 0 0 0,0-1 0 0 0,5 14 0 0 0,3 10 1645 0 0,-2 1 1 0 0,-1 0 0 0 0,10 54-1 0 0,1 20-114 0 0,-20-104-1341 0 0,-1-2-288 0 0,0 1 0 0 0,0-1 0 0 0,0 1 0 0 0,0-1 0 0 0,1 1 0 0 0,-1-1 0 0 0,0 1 0 0 0,0-1 0 0 0,0 0 1 0 0,1 1-1 0 0,-1-1 0 0 0,0 1 0 0 0,1-1 0 0 0,-1 1 0 0 0,0-1 0 0 0,1 0 0 0 0,-1 1 0 0 0,1-1 0 0 0,0 1 0 0 0,0-3-1 0 0,0 1 0 0 0,0-1 0 0 0,0 1 1 0 0,1-1-1 0 0,-1 1 0 0 0,-1-1 0 0 0,1 0 0 0 0,0 1 0 0 0,0-1 0 0 0,-1 0 0 0 0,1 0 0 0 0,-1 1 0 0 0,1-1 0 0 0,-1 0 1 0 0,0 0-1 0 0,0 0 0 0 0,0 0 0 0 0,0 0 0 0 0,0 0 0 0 0,0 1 0 0 0,0-1 0 0 0,-1 0 0 0 0,0-3 0 0 0,-1-3-77 0 0,0 1-1 0 0,0 0 0 0 0,-1 0 1 0 0,-6-14-1 0 0,3 9-4 0 0,-1 0 0 0 0,0 0 0 0 0,0 1 0 0 0,-1 0 0 0 0,-1 0 0 0 0,0 1 0 0 0,0 0 0 0 0,-15-12 0 0 0,9 11 0 0 0,0 1 0 0 0,-31-15 0 0 0,40 22 0 0 0,0 0 0 0 0,-1 1 0 0 0,1 0 0 0 0,0 0 0 0 0,-1 1 0 0 0,1-1 0 0 0,-1 1 0 0 0,1 1 0 0 0,-1-1 0 0 0,0 1 0 0 0,-8 1 0 0 0,4 2 0 0 0,10-3 0 0 0,0 0 0 0 0,1 0 0 0 0,-1 0 0 0 0,1 0 0 0 0,-1 0 0 0 0,0 0 0 0 0,1 1 0 0 0,-1-1 0 0 0,1 0 0 0 0,-1 0 0 0 0,1 1 0 0 0,-1-1 0 0 0,1 0 0 0 0,-1 1 0 0 0,1-1 0 0 0,-1 0 0 0 0,1 1 0 0 0,-1-1 0 0 0,1 1 0 0 0,-1-1 0 0 0,1 0 0 0 0,0 1 0 0 0,-1-1 0 0 0,1 1 0 0 0,0 0 0 0 0,0-1 0 0 0,-1 1 0 0 0,1-1 0 0 0,0 1 0 0 0,0-1 0 0 0,0 1 0 0 0,-1 0 0 0 0,1-1 0 0 0,0 1 0 0 0,0-1 0 0 0,0 1 0 0 0,0 0 0 0 0,0 0 0 0 0,1 0 0 0 0,-2 0 0 0 0,0 0 0 0 0,1 0 0 0 0,0-1 0 0 0,0 1 0 0 0,-1 0 0 0 0,1-1 0 0 0,0 1 0 0 0,0 0 0 0 0,0 0 0 0 0,0-1 0 0 0,0 1 0 0 0,0 0 0 0 0,0 0 0 0 0,0-1 0 0 0,0 1 0 0 0,0 0 0 0 0,0 0 0 0 0,0-1 0 0 0,1 1 0 0 0,-1 0 0 0 0,0-1 0 0 0,0 1 0 0 0,1 0 0 0 0,-1-1 0 0 0,1 1 0 0 0,-1 0 0 0 0,0-1 0 0 0,2 2 0 0 0,1 2 0 0 0,1 1 0 0 0,-1 0 0 0 0,1-1 0 0 0,1 1 0 0 0,-1-1 0 0 0,0 0 0 0 0,1 0 0 0 0,0-1 0 0 0,0 0 0 0 0,0 0 0 0 0,1 0 0 0 0,-1 0 0 0 0,0-1 0 0 0,7 2 0 0 0,-1 0 0 0 0,1-1 0 0 0,-1 0 0 0 0,0 0 0 0 0,1-2 0 0 0,-1 1 0 0 0,18-1 0 0 0,-14-3 9 0 0,-1 0 0 0 0,24-6-1 0 0,11-2-303 0 0,27-1-5933 0 0,-53 7-251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02:29.41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275 199 8287 0 0,'0'0'634'0'0,"0"-12"-404"0"0,-1 2-21 0 0,0 0-1 0 0,-1 0 1 0 0,0 0 0 0 0,0 1-1 0 0,-1-1 1 0 0,-1 0-1 0 0,1 1 1 0 0,-2 0-1 0 0,1 0 1 0 0,-1 0-1 0 0,-1 0 1 0 0,1 1 0 0 0,-1 0-1 0 0,-1 0 1 0 0,0 1-1 0 0,0 0 1 0 0,0 0-1 0 0,-11-8 1 0 0,16 13-155 0 0,0 1-1 0 0,0 0 1 0 0,0 0 0 0 0,0-1-1 0 0,0 1 1 0 0,-1 0 0 0 0,1 1-1 0 0,0-1 1 0 0,0 0 0 0 0,-1 1-1 0 0,1-1 1 0 0,0 1 0 0 0,-1 0-1 0 0,1 0 1 0 0,0 0 0 0 0,-1 0-1 0 0,1 0 1 0 0,0 0 0 0 0,-1 0-1 0 0,1 1 1 0 0,0-1 0 0 0,-1 1-1 0 0,1 0 1 0 0,0 0 0 0 0,0 0-1 0 0,0 0 1 0 0,0 0 0 0 0,0 0-1 0 0,0 1 1 0 0,0-1 0 0 0,0 0-1 0 0,-3 4 1 0 0,0 2-28 0 0,0 0 0 0 0,0 0 0 0 0,0 1 0 0 0,1 0 0 0 0,0 0 0 0 0,-4 13 0 0 0,3-8-642 0 0,-2 8 420 0 0,2-1 0 0 0,0 2-1 0 0,1-1 1 0 0,-2 28-1 0 0,0 3 939 0 0,-10 116 390 0 0,10-87-1549 0 0,0-48-1419 0 0,4-19-2943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7:19.9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172 68 10135 0 0,'-2'-13'1079'0'0,"2"11"-1121"0"0,-1-1 174 0 0,-1-1 0 0 0,1 1 0 0 0,-1 0 0 0 0,0-1 1 0 0,1 1-1 0 0,-4-4 0 0 0,1 4 277 0 0,1 1 1 0 0,-1-1 0 0 0,0 0 0 0 0,0 1 0 0 0,0 0 0 0 0,-1 0 0 0 0,1 0-1 0 0,0 1 1 0 0,-1-1 0 0 0,1 1 0 0 0,-1 0 0 0 0,0 0 0 0 0,1 1-1 0 0,-10-1 1 0 0,11 2-360 0 0,0-1 1 0 0,0 1-1 0 0,0 0 0 0 0,-1 0 0 0 0,1 0 1 0 0,0 1-1 0 0,0-1 0 0 0,1 1 0 0 0,-1-1 0 0 0,0 1 1 0 0,1 0-1 0 0,-1 0 0 0 0,1 0 0 0 0,-1 1 0 0 0,1-1 1 0 0,0 0-1 0 0,0 1 0 0 0,0 0 0 0 0,0-1 1 0 0,0 1-1 0 0,1 0 0 0 0,-2 4 0 0 0,1-4-50 0 0,0 0 0 0 0,1-1 0 0 0,0 1 0 0 0,-1 0 0 0 0,1 0 0 0 0,1 0 0 0 0,-1 0 0 0 0,0 1 0 0 0,1-1 0 0 0,-1 0 0 0 0,1 0 0 0 0,0 0 0 0 0,0 0 0 0 0,0 1 0 0 0,1-1 0 0 0,-1 0 0 0 0,1 0 0 0 0,-1 0 0 0 0,1 0 0 0 0,0 0 0 0 0,0 0 0 0 0,1 0 0 0 0,-1 0 0 0 0,1 0 0 0 0,-1-1 0 0 0,1 1 0 0 0,0 0 0 0 0,0-1 0 0 0,0 1 0 0 0,0-1 0 0 0,0 0 0 0 0,1 0 0 0 0,-1 0 0 0 0,1 0 0 0 0,0 0 0 0 0,5 2 0 0 0,3 3-1 0 0,-1 0 1 0 0,1 1-1 0 0,-1 0 0 0 0,-1 1 0 0 0,1 0 0 0 0,-1 0 0 0 0,12 18 1 0 0,-17-21 5 0 0,0 0 0 0 0,0 1 1 0 0,-1 0-1 0 0,1 0 1 0 0,-2 0-1 0 0,1 0 1 0 0,-1 1-1 0 0,0-1 0 0 0,-1 1 1 0 0,0-1-1 0 0,0 1 1 0 0,0-1-1 0 0,-1 1 0 0 0,-1 9 1 0 0,-1 0 325 0 0,-2 0 1 0 0,0-1 0 0 0,-1 1-1 0 0,0-1 1 0 0,-1-1-1 0 0,-1 1 1 0 0,-1-1-1 0 0,0 0 1 0 0,-1 0-1 0 0,-1-1 1 0 0,0-1-1 0 0,0 1 1 0 0,-2-2 0 0 0,-18 18-1 0 0,29-29 181 0 0,-1-1-69 0 0,-8 2-294 0 0,1-3-197 0 0,8 1-32 0 0,-1 0 0 0 0,1 0 1 0 0,0-1-1 0 0,0 1 0 0 0,0-1 0 0 0,0 1 0 0 0,0-1 0 0 0,0 1 0 0 0,0-1 0 0 0,0 0 1 0 0,0 1-1 0 0,0-1 0 0 0,0 0 0 0 0,0 0 0 0 0,0 0 0 0 0,1 0 0 0 0,-1 0 1 0 0,0 0-1 0 0,0 0 0 0 0,1 0 0 0 0,-1 0 0 0 0,1 0 0 0 0,-1 0 0 0 0,1 0 1 0 0,0 0-1 0 0,-1-1 0 0 0,1 1 0 0 0,0 0 0 0 0,0-1 0 0 0,-1-33-2185 0 0,3 25 1310 0 0,0 1 1 0 0,1-1 0 0 0,-1 1-1 0 0,2 0 1 0 0,-1 0-1 0 0,1 0 1 0 0,1 1-1 0 0,0-1 1 0 0,0 1 0 0 0,0 0-1 0 0,12-12 1 0 0,-3 2-3132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7:20.3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0 308 8287 0 0,'3'-1'382'0'0,"9"-1"-616"0"0,23-4 1754 0 0,45-12 1 0 0,-68 14-861 0 0,0-1 0 0 0,1 0 1 0 0,-2-1-1 0 0,1 0 0 0 0,-1-1 0 0 0,0 0 1 0 0,12-10-1 0 0,-14 10-325 0 0,-1 0 1 0 0,0-1-1 0 0,0 0 1 0 0,-1 0-1 0 0,0 0 0 0 0,-1-1 1 0 0,0 0-1 0 0,0 0 1 0 0,-1-1-1 0 0,0 0 1 0 0,-1 0-1 0 0,0 0 0 0 0,3-11 1 0 0,-5 13-324 0 0,1 0-11 0 0,-1 1 0 0 0,-1-1 0 0 0,1 1 0 0 0,-1-10 0 0 0,-1 15-2 0 0,0 1-1 0 0,0-1 1 0 0,0 1-1 0 0,0-1 0 0 0,0 0 1 0 0,0 1-1 0 0,-1-1 1 0 0,1 1-1 0 0,-1-1 1 0 0,1 1-1 0 0,-1-1 1 0 0,0 1-1 0 0,1-1 1 0 0,-1 1-1 0 0,0-1 1 0 0,-2-1-1 0 0,3 2 6 0 0,-1 1-1 0 0,0-1 1 0 0,0 0 0 0 0,0 1 0 0 0,0-1-1 0 0,0 1 1 0 0,0-1 0 0 0,-1 1 0 0 0,1 0-1 0 0,0-1 1 0 0,0 1 0 0 0,0 0 0 0 0,0 0-1 0 0,0 0 1 0 0,0 0 0 0 0,0 0 0 0 0,-2 0-1 0 0,-2 1 109 0 0,1 0-1 0 0,-1 0 0 0 0,1 0 0 0 0,-1 1 0 0 0,1-1 0 0 0,0 1 1 0 0,-5 3-1 0 0,-3 2 44 0 0,0 1 0 0 0,0 0 1 0 0,1 1-1 0 0,0 0 0 0 0,1 0 1 0 0,0 1-1 0 0,1 1 0 0 0,0 0 1 0 0,0 0-1 0 0,-13 23 0 0 0,19-29-103 0 0,1 1 1 0 0,-1-1-1 0 0,1 1 0 0 0,0 0 0 0 0,0-1 0 0 0,1 1 0 0 0,0 0 0 0 0,0 0 0 0 0,0 0 0 0 0,1 0 0 0 0,0 0 0 0 0,0 0 0 0 0,0 0 0 0 0,1 0 0 0 0,0 0 0 0 0,0 0 0 0 0,0-1 0 0 0,1 1 0 0 0,0 0 0 0 0,0-1 0 0 0,0 1 0 0 0,1-1 0 0 0,0 1 0 0 0,0-1 0 0 0,0 0 0 0 0,1 0 0 0 0,7 7 0 0 0,10 8-52 0 0,2-1 0 0 0,0-1 0 0 0,0-1 0 0 0,33 17 0 0 0,-7-3 0 0 0,-43-28-379 0 0,1 1 1 0 0,-1-1-1 0 0,1 0 0 0 0,0 0 1 0 0,9 1-1 0 0,-11-2-350 0 0,1-1 0 0 0,0 0 0 0 0,-1 0 0 0 0,1-1 0 0 0,0 1 0 0 0,0-1 0 0 0,5-1 0 0 0,3-2-6791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7:22.1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201 1 8287 0 0,'0'0'4699'0'0,"3"20"-2974"0"0,-41 575 1127 0 0,-52-6-2597 0 0,56-427 1061 0 0,-6 37-1027 0 0,39-196-376 0 0,1 0-1 0 0,-1-1 0 0 0,1 1 1 0 0,0 0-1 0 0,0-1 1 0 0,0 1-1 0 0,0 0 0 0 0,1-1 1 0 0,0 6-1 0 0,1-7-1545 0 0,4-1-4506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7:23.5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46 209 6447 0 0,'0'0'586'0'0,"-27"0"4412"0"0,26 0-4799 0 0,1 0 1 0 0,-1 0-1 0 0,0 0 0 0 0,0 0 0 0 0,1 0 0 0 0,-1 0 0 0 0,0 0 0 0 0,1 0 0 0 0,-1-1 0 0 0,0 1 1 0 0,1 0-1 0 0,-1 0 0 0 0,0 0 0 0 0,1-1 0 0 0,-1 1 0 0 0,0 0 0 0 0,1-1 0 0 0,-1 1 1 0 0,1-1-1 0 0,-1 1 0 0 0,1-1 0 0 0,-1 1 0 0 0,1-1 0 0 0,-1 1 0 0 0,1-1 0 0 0,-1 1 0 0 0,1-1 1 0 0,0 0-1 0 0,-1 1 0 0 0,1-1 0 0 0,0 0 0 0 0,0 1 0 0 0,-1-2 0 0 0,1 1-85 0 0,0 0 0 0 0,0-1 1 0 0,1 1-1 0 0,-1-1 0 0 0,0 1 0 0 0,0-1 0 0 0,1 1 0 0 0,-1 0 0 0 0,1-1 0 0 0,-1 1 0 0 0,1 0 1 0 0,0-1-1 0 0,-1 1 0 0 0,1 0 0 0 0,0 0 0 0 0,0 0 0 0 0,2-2 0 0 0,2-2-57 0 0,0 1-1 0 0,0-1 0 0 0,1 1 1 0 0,0 0-1 0 0,0 1 0 0 0,0-1 1 0 0,1 1-1 0 0,-1 0 0 0 0,1 1 1 0 0,-1 0-1 0 0,15-3 0 0 0,7 0-110 0 0,46-2 1 0 0,-55 5 100 0 0,136-7-59 0 0,121-11 955 0 0,622-50 174 0 0,-659 60-1117 0 0,264 7 0 0 0,-94 18 0 0 0,-44-3 0 0 0,-325-8 0 0 0,-1 1 0 0 0,49 14 0 0 0,72 29 0 0 0,-36-10 0 0 0,-55-20 0 0 0,-32-10 0 0 0,-1 3 0 0 0,58 23 0 0 0,-84-28 0 0 0,-1 0 0 0 0,1 0 0 0 0,-1 0 0 0 0,-1 1 0 0 0,1 1 0 0 0,-1 0 0 0 0,-1 0 0 0 0,1 0 0 0 0,-1 1 0 0 0,-1 0 0 0 0,0 0 0 0 0,0 1 0 0 0,0 0 0 0 0,-2 0 0 0 0,1 0 0 0 0,3 14 0 0 0,2 8 0 0 0,-2 0 0 0 0,-1 1 0 0 0,-1 0 0 0 0,0 38 0 0 0,-6 362 0 0 0,-7-143 0 0 0,-6 97 1381 0 0,2-149-714 0 0,7-127-667 0 0,6 340 0 0 0,2-423 0 0 0,-2-16 0 0 0,-1 0 0 0 0,0 1 0 0 0,-1-1 0 0 0,-1 13 0 0 0,1-23 0 0 0,-1 0 0 0 0,1 0 0 0 0,0 0 0 0 0,-1 0 0 0 0,0 0 0 0 0,1 0 0 0 0,-1 0 0 0 0,0 0 0 0 0,0 0 0 0 0,0-1 0 0 0,-1 1 0 0 0,1 0 0 0 0,0-1 0 0 0,-1 1 0 0 0,1 0 0 0 0,-1-1 0 0 0,1 0 0 0 0,-1 1 0 0 0,1-1 0 0 0,-1 0 0 0 0,-3 2 0 0 0,-1-1 0 0 0,1 0 0 0 0,-1 0 0 0 0,1-1 0 0 0,-1 0 0 0 0,-10 1 0 0 0,2 0 0 0 0,-5-1 0 0 0,0 0 0 0 0,0-1 0 0 0,0 0 0 0 0,0-2 0 0 0,-24-5 0 0 0,6 2 0 0 0,-286-38 704 0 0,-174-21 640 0 0,-49 31-1344 0 0,475 31 0 0 0,-351-19 0 0 0,-284-8 0 0 0,453 36-1861 0 0,131-1-2076 0 0,-161-13-1 0 0,256 4-3774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7:24.9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292 155 10135 0 0,'0'0'770'0'0,"19"-11"-338"0"0,-9 1 644 0 0,-6 6-582 0 0,0 0 0 0 0,1 0 0 0 0,-1 1 1 0 0,1 0-1 0 0,8-5 0 0 0,-12 8 1407 0 0,-17 13-365 0 0,-130 127 3168 0 0,124-117-4704 0 0,6-7 0 0 0,0 1 0 0 0,1 0 0 0 0,-23 37 0 0 0,35-47 0 0 0,0 0 0 0 0,1 1 0 0 0,0-1 0 0 0,-2 0 0 0 0,-2-3 0 0 0,-1 0 0 0 0,1 0 0 0 0,-1-1 0 0 0,1 0 0 0 0,-1-1 0 0 0,-13 4 0 0 0,13-5 72 0 0,7-1-28 0 0,0 0 0 0 0,-1 0 0 0 0,1 0-1 0 0,-1 0 1 0 0,1 0 0 0 0,0 0 0 0 0,-1-1 0 0 0,1 1 0 0 0,0 0-1 0 0,-1 0 1 0 0,1-1 0 0 0,0 1 0 0 0,-1 0 0 0 0,1 0 0 0 0,0-1-1 0 0,-1 1 1 0 0,1 0 0 0 0,0-1 0 0 0,0 1 0 0 0,-1 0-1 0 0,1-1 1 0 0,0 1 0 0 0,0-1 0 0 0,0 1 0 0 0,0 0 0 0 0,-1-1-1 0 0,1 1 1 0 0,0-1 0 0 0,0 1 0 0 0,0 0 0 0 0,0-1 0 0 0,0 1-1 0 0,0-1 1 0 0,0 1 0 0 0,0-1 0 0 0,0-15 338 0 0,3 2-379 0 0,0 0 0 0 0,1 0 0 0 0,0 0 0 0 0,1 0-1 0 0,0 1 1 0 0,8-13 0 0 0,-1 4-4 0 0,1 1-1 0 0,26-33 1 0 0,-17 27 1 0 0,2 1 0 0 0,0 2 0 0 0,2 0 0 0 0,34-24 0 0 0,-48 39 0 0 0,1 1 0 0 0,-1 1 0 0 0,1 0 0 0 0,1 0 0 0 0,-1 2 0 0 0,1-1 0 0 0,0 2 0 0 0,0 0 0 0 0,0 0 0 0 0,1 2 0 0 0,-1-1 0 0 0,25 1 0 0 0,-32 2 0 0 0,1 1 0 0 0,-1 0 0 0 0,1 0 0 0 0,-1 1 0 0 0,0 0 0 0 0,1 1 0 0 0,-1-1 0 0 0,0 1 0 0 0,0 0 0 0 0,-1 1 0 0 0,1 0 0 0 0,-1 0 0 0 0,0 0 0 0 0,0 1 0 0 0,0 0 0 0 0,0 0 0 0 0,-1 0 0 0 0,0 1 0 0 0,6 8 0 0 0,-7-9 0 0 0,-1 1 0 0 0,0 0 0 0 0,0 0 0 0 0,0 0 0 0 0,-1 0 0 0 0,0 0 0 0 0,0 0 0 0 0,0 1 0 0 0,-1-1 0 0 0,0 1 0 0 0,0-1 0 0 0,0 1 0 0 0,-1-1 0 0 0,0 1 0 0 0,-1-1 0 0 0,1 1 0 0 0,-1-1 0 0 0,-1 1 0 0 0,1-1 0 0 0,-1 1 0 0 0,0-1 0 0 0,-4 9 0 0 0,-2 0 101 0 0,-1-1-1 0 0,0 0 0 0 0,-1 0 1 0 0,0-1-1 0 0,-1 0 1 0 0,-1 0-1 0 0,0-2 0 0 0,0 1 1 0 0,-21 13-1 0 0,11-10 71 0 0,-1-1 1 0 0,0 0-1 0 0,-1-2 0 0 0,-1-1 1 0 0,-29 10-1 0 0,46-19-169 0 0,-1 1 0 0 0,0-1 0 0 0,1 0-1 0 0,-1-1 1 0 0,0 0 0 0 0,0-1 0 0 0,0 1 0 0 0,0-2-1 0 0,0 1 1 0 0,-12-3 0 0 0,17 2-2 0 0,0-1 0 0 0,0 1 0 0 0,0-1-1 0 0,0 1 1 0 0,0-1 0 0 0,0 0 0 0 0,1 0 0 0 0,-1-1 0 0 0,1 1-1 0 0,0-1 1 0 0,-1 0 0 0 0,1 0 0 0 0,0 0 0 0 0,1 0 0 0 0,-1-1-1 0 0,0 1 1 0 0,1-1 0 0 0,0 1 0 0 0,0-1 0 0 0,0 0 0 0 0,0 0-1 0 0,1 0 1 0 0,-2-6 0 0 0,-1-3-464 0 0,2 0 0 0 0,0 1-1 0 0,-1-25 1 0 0,2 27-189 0 0,2 0 1 0 0,-1-1-1 0 0,2 1 1 0 0,-1 0-1 0 0,1 0 0 0 0,1 0 1 0 0,-1 0-1 0 0,2 1 1 0 0,0-1-1 0 0,0 1 1 0 0,0 0-1 0 0,1 0 0 0 0,0 0 1 0 0,1 0-1 0 0,8-8 1 0 0,4-2-5986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7:25.3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224 0 11975 0 0,'0'0'1348'0'0,"-28"0"1072"0"0,21 3-2099 0 0,-1-1 0 0 0,1 1 1 0 0,0 0-1 0 0,0 0 0 0 0,0 1 0 0 0,1 0 0 0 0,-1 0 0 0 0,-8 8 0 0 0,-2 4 794 0 0,-25 26 0 0 0,35-35-796 0 0,-3 4 304 0 0,0 1 0 0 0,-15 22 1 0 0,23-32-604 0 0,1 1 0 0 0,-1-1 1 0 0,1 1-1 0 0,0-1 0 0 0,0 1 1 0 0,0-1-1 0 0,0 1 0 0 0,0 0 1 0 0,0-1-1 0 0,1 1 0 0 0,-1 0 1 0 0,1 0-1 0 0,0-1 0 0 0,0 1 1 0 0,0 0-1 0 0,0 0 0 0 0,0 0 1 0 0,1-1-1 0 0,-1 1 0 0 0,1 0 0 0 0,0-1 1 0 0,1 4-1 0 0,-1-4-34 0 0,0-1 0 0 0,0 1 0 0 0,1-1 0 0 0,-1 0 0 0 0,1 1 0 0 0,-1-1 0 0 0,1 0 0 0 0,-1 0 0 0 0,1 0 0 0 0,0 0 0 0 0,-1 0-1 0 0,1 0 1 0 0,0 0 0 0 0,0-1 0 0 0,0 1 0 0 0,0 0 0 0 0,0-1 0 0 0,0 0 0 0 0,0 1 0 0 0,0-1 0 0 0,-1 0 0 0 0,1 0 0 0 0,0 0 0 0 0,0-1 0 0 0,0 1 0 0 0,0 0 0 0 0,4-2 0 0 0,3 0-558 0 0,0 0 0 0 0,0-1 1 0 0,0-1-1 0 0,11-5 0 0 0,11-9-3346 0 0,-14 7-2224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7:25.6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200 1 11975 0 0,'0'0'1200'0'0,"-21"10"-652"0"0,5-1 775 0 0,1 0 0 0 0,0 1 0 0 0,0 1 0 0 0,-17 16 0 0 0,19-14-686 0 0,0 0-1 0 0,1 0 0 0 0,1 1 0 0 0,-13 21 0 0 0,22-33-636 0 0,1 0 0 0 0,0 0 0 0 0,-1 0 0 0 0,1 0 0 0 0,0 0 0 0 0,0 0 0 0 0,1 1 0 0 0,-1-1 0 0 0,0 0 0 0 0,1 0 0 0 0,-1 1 0 0 0,1-1 0 0 0,0 0 0 0 0,0 1 0 0 0,0-1 0 0 0,0 0 0 0 0,0 1 0 0 0,0-1 0 0 0,1 0 0 0 0,-1 0 0 0 0,1 1 0 0 0,-1-1 0 0 0,1 0 0 0 0,0 0 0 0 0,0 0 0 0 0,0 0 0 0 0,0 0 0 0 0,1 0 0 0 0,-1 0 0 0 0,0 0 0 0 0,1 0 0 0 0,-1 0 0 0 0,4 2 0 0 0,-1-1 0 0 0,0-1 0 0 0,0 1 0 0 0,0-1 0 0 0,0 0 0 0 0,0-1 0 0 0,0 1 0 0 0,0-1 0 0 0,1 1 0 0 0,-1-1 0 0 0,1-1 0 0 0,-1 1 0 0 0,1-1 0 0 0,-1 1 0 0 0,1-1 0 0 0,-1 0 0 0 0,7-2 0 0 0,2 0-333 0 0,0-2 0 0 0,0 0 0 0 0,-1 0 0 0 0,1-1-1 0 0,-1-1 1 0 0,0 0 0 0 0,19-13 0 0 0,1-4-3212 0 0,38-34 1 0 0,-58 46-1574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7:26.0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 1 8287 0 0,'0'0'382'0'0,"-8"13"140"0"0,1 0 587 0 0,1-1 0 0 0,0 2 0 0 0,2-1 0 0 0,-6 20 0 0 0,8-25-641 0 0,1 0 1 0 0,0 0 0 0 0,0 0 0 0 0,1 0-1 0 0,0 0 1 0 0,0-1 0 0 0,1 1 0 0 0,0 0-1 0 0,3 12 1 0 0,-3-18-465 0 0,-1 0 0 0 0,1 1-1 0 0,0-1 1 0 0,0 0 0 0 0,0 0 0 0 0,0 0-1 0 0,0 0 1 0 0,0 0 0 0 0,1 0 0 0 0,-1-1-1 0 0,2 3 1 0 0,11 1 572 0 0,-12-5-266 0 0,1 1-223 0 0,0-1 0 0 0,-1 0-1 0 0,1-1 1 0 0,-1 1 0 0 0,1 0 0 0 0,0-1 0 0 0,-1 1 0 0 0,1-1-1 0 0,-1 0 1 0 0,1 0 0 0 0,-1 0 0 0 0,0 0 0 0 0,4-3 0 0 0,28-20-236 0 0,-32 23 199 0 0,8-8-50 0 0,0 0 0 0 0,-1-1 0 0 0,0 0 0 0 0,0 0 0 0 0,-1-1 0 0 0,-1 0 0 0 0,0 0 0 0 0,0-1 0 0 0,-1 0 0 0 0,8-21 0 0 0,5-1-2688 0 0,-18 32 628 0 0,10-4-7672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7:26.4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195 18 10135 0 0,'0'0'2027'0'0,"3"12"-1006"0"0,-2-5-717 0 0,0 1 1 0 0,-1-1-1 0 0,0 1 0 0 0,0 0 0 0 0,0-1 0 0 0,-1 1 0 0 0,-2 10 1 0 0,-17 57 1416 0 0,12-51-1684 0 0,-64 196 2434 0 0,63-196-2451 0 0,7-16 190 0 0,-1 0-1 0 0,-1 1 1 0 0,0-1 0 0 0,0-1-1 0 0,-1 1 1 0 0,1-1 0 0 0,-7 8-1 0 0,10-14-126 0 0,-1 0-1 0 0,1 0 0 0 0,0 0 0 0 0,0-1 1 0 0,0 1-1 0 0,-1 0 0 0 0,1 0 1 0 0,0-1-1 0 0,-1 1 0 0 0,1-1 1 0 0,-1 0-1 0 0,1 1 0 0 0,0-1 1 0 0,-1 0-1 0 0,1 0 0 0 0,-1 0 1 0 0,1 0-1 0 0,-1 0 0 0 0,1 0 1 0 0,-1 0-1 0 0,1 0 0 0 0,-1-1 1 0 0,-1 0-1 0 0,2 1-82 0 0,1 0 0 0 0,-1 0 0 0 0,0 0 0 0 0,1 0 0 0 0,-1-1 0 0 0,0 1 0 0 0,1 0 0 0 0,-1-1 0 0 0,0 1 0 0 0,1-1 0 0 0,-1 1 0 0 0,1 0 0 0 0,-1-1 0 0 0,1 1 0 0 0,-1-1 0 0 0,1 1 0 0 0,-1-1 0 0 0,1 0 0 0 0,-1 1 0 0 0,1-1 0 0 0,0 0 0 0 0,-1 1 0 0 0,1-1 0 0 0,0 0 0 0 0,0 1 0 0 0,-1-1 0 0 0,1 0 0 0 0,0 1 0 0 0,0-1 0 0 0,0 0 0 0 0,0 0 0 0 0,0 1 0 0 0,0-1 0 0 0,0 0 0 0 0,0 0 0 0 0,0-1 0 0 0,1-8 0 0 0,0 1 0 0 0,1-1 0 0 0,0 1 0 0 0,0-1 0 0 0,1 1 0 0 0,0 0 0 0 0,0 0 0 0 0,7-11 0 0 0,5-14 0 0 0,-5 8-116 0 0,1 1 0 0 0,1 0 1 0 0,2 1-1 0 0,0 1 0 0 0,21-26 0 0 0,-12 20-208 0 0,2 1 0 0 0,1 1-1 0 0,34-27 1 0 0,-56 50 324 0 0,5-4 0 0 0,1 0 0 0 0,0 1 0 0 0,0 0 0 0 0,0 0 0 0 0,1 1 0 0 0,14-6 0 0 0,-24 12 3 0 0,0 0-1 0 0,0-1 0 0 0,0 1 1 0 0,0 0-1 0 0,0 0 0 0 0,0-1 1 0 0,0 1-1 0 0,0 0 0 0 0,1 0 1 0 0,-1 0-1 0 0,0 0 1 0 0,0 0-1 0 0,0 1 0 0 0,0-1 1 0 0,0 0-1 0 0,0 0 0 0 0,0 1 1 0 0,0-1-1 0 0,0 1 1 0 0,0-1-1 0 0,0 0 0 0 0,0 1 1 0 0,-1 0-1 0 0,2 0 0 0 0,0 1 77 0 0,-1-1 0 0 0,0 1 0 0 0,0 0 0 0 0,0-1 0 0 0,0 1 0 0 0,0 0-1 0 0,0 0 1 0 0,0 0 0 0 0,-1 0 0 0 0,1-1 0 0 0,0 5 0 0 0,0 5 167 0 0,0-1 1 0 0,-1 1 0 0 0,-1 18-1 0 0,-1-17-100 0 0,0 1 1 0 0,-1-1-1 0 0,0 0 0 0 0,-1 0 1 0 0,0 0-1 0 0,-10 19 0 0 0,10-23-61 0 0,0-1 1 0 0,0 0-1 0 0,-1 0 0 0 0,0 0 1 0 0,0 0-1 0 0,-1-1 0 0 0,0 0 1 0 0,0 0-1 0 0,0 0 0 0 0,-1-1 1 0 0,-7 4-1 0 0,1-3-218 0 0,12-5-563 0 0,1-5 104 0 0,-1 0 0 0 0,2 0 1 0 0,-1 0-1 0 0,0 0 0 0 0,1 0 0 0 0,0 0 1 0 0,0 0-1 0 0,0 0 0 0 0,0 0 1 0 0,1 0-1 0 0,-1 1 0 0 0,1-1 0 0 0,0 1 1 0 0,5-7-1 0 0,3-3-1455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7:27.0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 13 10135 0 0,'0'0'464'0'0,"2"2"-9"0"0,8 8 17 0 0,-1 0 0 0 0,0 1 0 0 0,0 0 0 0 0,10 18 0 0 0,1 2 1813 0 0,-12-19-1783 0 0,-3-5-191 0 0,0 0 1 0 0,0 0 0 0 0,10 9-1 0 0,-14-15-239 0 0,-1-1 0 0 0,1 1 0 0 0,-1 0 0 0 0,1-1 0 0 0,-1 0 0 0 0,1 1 0 0 0,-1-1 0 0 0,1 1 0 0 0,-1-1 0 0 0,1 1 0 0 0,0-1 0 0 0,-1 0 0 0 0,1 0 0 0 0,0 1 0 0 0,-1-1 0 0 0,1 0 0 0 0,0 0 0 0 0,-1 0 0 0 0,1 0 0 0 0,1 1 0 0 0,-1-2-5 0 0,-1 1-1 0 0,0 0 0 0 0,1 0 0 0 0,-1-1 0 0 0,0 1 0 0 0,1 0 0 0 0,-1-1 0 0 0,0 1 0 0 0,1 0 1 0 0,-1-1-1 0 0,0 1 0 0 0,0 0 0 0 0,0-1 0 0 0,1 1 0 0 0,-1-1 0 0 0,0 1 0 0 0,0 0 0 0 0,0-1 1 0 0,0 1-1 0 0,0-1 0 0 0,0 1 0 0 0,1-1 0 0 0,-1 1 0 0 0,0-1 0 0 0,0-1 6 0 0,0-1-1 0 0,0 1 1 0 0,-1-1 0 0 0,1 1-1 0 0,0-1 1 0 0,-1 1-1 0 0,1-1 1 0 0,-1 1-1 0 0,0 0 1 0 0,0-1 0 0 0,-1-2-1 0 0,-4-2-67 0 0,0 0-1 0 0,0 1 1 0 0,0-1 0 0 0,0 1-1 0 0,-1 1 1 0 0,0-1-1 0 0,0 1 1 0 0,-1 1 0 0 0,0-1-1 0 0,0 1 1 0 0,0 0-1 0 0,0 1 1 0 0,0 0 0 0 0,-1 0-1 0 0,1 1 1 0 0,-1 0-1 0 0,1 1 1 0 0,-1 0 0 0 0,-17-1-1 0 0,26 2 64 0 0,-1 0-1 0 0,0 0 0 0 0,0 0 1 0 0,0 0-1 0 0,0 1 0 0 0,1-1 1 0 0,-1 0-1 0 0,0 0 0 0 0,0 0 1 0 0,0 1-1 0 0,1-1 1 0 0,-1 0-1 0 0,0 1 0 0 0,0-1 1 0 0,1 1-1 0 0,-1-1 0 0 0,0 1 1 0 0,1-1-1 0 0,-1 1 1 0 0,1-1-1 0 0,-1 1 0 0 0,0 0 1 0 0,1-1-1 0 0,-1 1 0 0 0,1 0 1 0 0,0-1-1 0 0,-1 2 0 0 0,0 0-39 0 0,1 0-1 0 0,-1 0 1 0 0,1 0-1 0 0,0 1 1 0 0,0-1-1 0 0,-1 0 1 0 0,1 0-1 0 0,1 0 1 0 0,-1 0-1 0 0,1 4 0 0 0,0 0-54 0 0,1 1-1 0 0,0-1 0 0 0,0 1 0 0 0,1-1 0 0 0,6 12 0 0 0,-7-16 33 0 0,0 1 1 0 0,0-1-1 0 0,0 0 0 0 0,0 0 0 0 0,0 0 0 0 0,0 0 1 0 0,1 0-1 0 0,-1 0 0 0 0,1 0 0 0 0,-1-1 0 0 0,1 1 1 0 0,0-1-1 0 0,0 0 0 0 0,0 0 0 0 0,-1 0 0 0 0,1 0 1 0 0,0 0-1 0 0,0-1 0 0 0,0 1 0 0 0,0-1 0 0 0,0 0 1 0 0,1 0-1 0 0,-1 0 0 0 0,0 0 0 0 0,0 0 1 0 0,0-1-1 0 0,3 0 0 0 0,1-1-141 0 0,0-1 1 0 0,0 0-1 0 0,0 1 1 0 0,-1-2-1 0 0,1 1 1 0 0,-1-1-1 0 0,0 0 1 0 0,0-1-1 0 0,0 1 1 0 0,6-7-1 0 0,6-9-2408 0 0,2 1 1 0 0,0 1-1 0 0,1 1 0 0 0,46-29 0 0 0,-64 45 2391 0 0,-3 1 201 0 0,1 0 1 0 0,-1 0-1 0 0,1-1 1 0 0,-1 1 0 0 0,1 0-1 0 0,0 0 1 0 0,-1 0 0 0 0,1 0-1 0 0,-1 0 1 0 0,1 0-1 0 0,-1 0 1 0 0,1 0 0 0 0,0 0-1 0 0,-1 0 1 0 0,1 0-1 0 0,-1 1 1 0 0,1-1 0 0 0,-1 0-1 0 0,1 0 1 0 0,-1 0-1 0 0,1 1 1 0 0,0-1 0 0 0,-1 0-1 0 0,0 1 1 0 0,1-1-1 0 0,-1 0 1 0 0,1 1 0 0 0,-1-1-1 0 0,1 1 1 0 0,-1-1-1 0 0,0 1 1 0 0,1-1 0 0 0,-1 1-1 0 0,0-1 1 0 0,0 1-1 0 0,1-1 1 0 0,-1 1 0 0 0,0-1-1 0 0,0 1 1 0 0,0-1-1 0 0,1 1 1 0 0,-1 0 0 0 0,0-1-1 0 0,0 1 1 0 0,0-1-1 0 0,0 1 1 0 0,0-1 0 0 0,0 1-1 0 0,0 0 1 0 0,-1-1-1 0 0,1 1 1 0 0,0-1 0 0 0,0 1-1 0 0,0-1 1 0 0,-1 2-1 0 0,1 1 100 0 0,-1 10 1037 0 0,-1 0 0 0 0,0 0 0 0 0,-4 16 0 0 0,0-2 818 0 0,5-26-1490 0 0,13 14 1640 0 0,-11-14-2152 0 0,0-1 0 0 0,1 0 0 0 0,-1 0 0 0 0,0 0 0 0 0,1 1 0 0 0,-1-1 0 0 0,0 0 0 0 0,0 0 0 0 0,1-1 0 0 0,-1 1 0 0 0,0 0 0 0 0,0 0 0 0 0,1-1 0 0 0,-1 1 0 0 0,0-1 0 0 0,0 1 0 0 0,0-1 0 0 0,2 0 0 0 0,19-14 0 0 0,-20 13 0 0 0,25-18 0 0 0,-20 13 0 0 0,1 1 0 0 0,-1 0 0 0 0,1 1 0 0 0,1 0 0 0 0,-1 0 0 0 0,1 0 0 0 0,15-4 0 0 0,-23 8 0 0 0,1 1 0 0 0,-1 0 0 0 0,1 0 0 0 0,-1 0 0 0 0,1 0 0 0 0,0 0 0 0 0,-1 0 0 0 0,1 0 0 0 0,-1 0 0 0 0,1 1 0 0 0,-1-1 0 0 0,1 1 0 0 0,-1-1 0 0 0,0 1 0 0 0,1-1 0 0 0,-1 1 0 0 0,1 0 0 0 0,-1 0 0 0 0,0 0 0 0 0,0-1 0 0 0,0 1 0 0 0,1 0 0 0 0,-1 1 0 0 0,0-1 0 0 0,0 0 0 0 0,0 0 0 0 0,0 0 0 0 0,-1 1 0 0 0,1-1 0 0 0,0 0 0 0 0,-1 1 0 0 0,1-1 0 0 0,0 1 0 0 0,-1-1 0 0 0,0 1 0 0 0,1-1 0 0 0,-1 3 0 0 0,0-4 0 0 0,7 27 188 0 0,-6-22-123 0 0,-1-1-1 0 0,1 0 1 0 0,0 0-1 0 0,0 1 0 0 0,1-1 1 0 0,-1 0-1 0 0,1 0 1 0 0,0 0-1 0 0,0 0 0 0 0,0-1 1 0 0,1 1-1 0 0,-1-1 1 0 0,1 1-1 0 0,0-1 0 0 0,4 4 1 0 0,-6-6-516 0 0,0-1 1 0 0,0 0-1 0 0,0 1 1 0 0,0-1-1 0 0,0 0 0 0 0,1 1 1 0 0,-1-1-1 0 0,0 0 1 0 0,0 0-1 0 0,0 0 1 0 0,0 0-1 0 0,2-1 0 0 0,-1 1-1472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02:29.82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1 192 11975 0 0,'0'-2'267'0'0,"4"-6"-136"0"0,0 0-1 0 0,1 1 1 0 0,-1 0 0 0 0,1 0-1 0 0,1 0 1 0 0,-1 1 0 0 0,12-11-1 0 0,-4 5-70 0 0,-4 4 120 0 0,0-1 0 0 0,0 1 0 0 0,0 1 0 0 0,1 0 0 0 0,1 0 0 0 0,-1 1 0 0 0,1 0 0 0 0,0 1 0 0 0,0 0 0 0 0,16-4 0 0 0,116-19-4392 0 0,-120 23-560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7:27.6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164 6 8287 0 0,'0'0'756'0'0,"7"-6"7352"0"0,-15 7-7505 0 0,0 0-1 0 0,1 1 1 0 0,-1-1-1 0 0,0 2 1 0 0,1-1 0 0 0,0 1-1 0 0,-1 0 1 0 0,1 0-1 0 0,-9 7 1 0 0,8-5-560 0 0,-1 0-1 0 0,1 1 1 0 0,0 0 0 0 0,1 1 0 0 0,-1 0 0 0 0,1 0-1 0 0,-7 9 1 0 0,12-12 65 0 0,0-1-1 0 0,0 1 1 0 0,0-1-1 0 0,0 1 1 0 0,1 0-1 0 0,-1-1 1 0 0,1 1 0 0 0,0 0-1 0 0,0 0 1 0 0,0 0-1 0 0,1 0 1 0 0,-1 0-1 0 0,1 0 1 0 0,0 7-1 0 0,1-10-557 0 0,2 6 421 0 0,-3-6 66 0 0,1 1 0 0 0,0-1-1 0 0,-1 1 1 0 0,1-1 0 0 0,0 1 0 0 0,0-1-1 0 0,-1 0 1 0 0,1 0 0 0 0,0 1 0 0 0,0-1-1 0 0,1 0 1 0 0,-1 0 0 0 0,1 1 0 0 0,2 0-1 0 0,0 0 0 0 0,0 0 1 0 0,0 0-1 0 0,0-1 0 0 0,0 0 1 0 0,0 1-1 0 0,0-1 0 0 0,0-1 1 0 0,0 1-1 0 0,7-1 0 0 0,-6 0-102 0 0,1 0 1 0 0,-1 0-1 0 0,0-1 0 0 0,1 0 0 0 0,-1 0 1 0 0,0-1-1 0 0,1 1 0 0 0,-1-1 0 0 0,0 0 1 0 0,0-1-1 0 0,0 1 0 0 0,-1-1 0 0 0,1 0 1 0 0,-1 0-1 0 0,1 0 0 0 0,-1-1 0 0 0,6-5 1 0 0,1-1-136 0 0,-9 9-242 0 0,-2 0 294 0 0,11-10 231 0 0,-8 7-5494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7:28.2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243 0 13823 0 0,'0'0'315'0'0,"-1"2"45"0"0,-26 24 326 0 0,23-23-472 0 0,0 0 0 0 0,0 0-1 0 0,0 1 1 0 0,0 0-1 0 0,1 0 1 0 0,0-1-1 0 0,-1 2 1 0 0,2-1 0 0 0,-1 0-1 0 0,0 1 1 0 0,1-1-1 0 0,0 1 1 0 0,0 0-1 0 0,0 0 1 0 0,1 0 0 0 0,-2 6-1 0 0,3-6-84 0 0,-1 0 0 0 0,1 1 0 0 0,0-1-1 0 0,0 0 1 0 0,1 1 0 0 0,-1-1 0 0 0,1 0-1 0 0,0 0 1 0 0,1 0 0 0 0,-1 0 0 0 0,1 0-1 0 0,0 0 1 0 0,0 0 0 0 0,4 5 0 0 0,-5-9-78 0 0,0 1 0 0 0,0 0 1 0 0,1-1-1 0 0,-1 1 1 0 0,1-1-1 0 0,0 0 0 0 0,-1 1 1 0 0,1-1-1 0 0,0 0 0 0 0,0 0 1 0 0,-1 0-1 0 0,1 0 0 0 0,0-1 1 0 0,0 1-1 0 0,0 0 0 0 0,4 0 1 0 0,-2-1-64 0 0,-1 0 1 0 0,1 0-1 0 0,0 0 1 0 0,-1-1 0 0 0,1 1-1 0 0,0-1 1 0 0,-1 0-1 0 0,1 0 1 0 0,-1 0-1 0 0,1-1 1 0 0,-1 1 0 0 0,6-5-1 0 0,-1 2 12 0 0,-1-1 0 0 0,-1 0 0 0 0,1-1 0 0 0,-1 1 0 0 0,0-2 0 0 0,0 1 0 0 0,-1 0 0 0 0,1-1 0 0 0,-2 0 0 0 0,6-9 0 0 0,2-2 0 0 0,-6 11 72 0 0,-6 6-21 0 0,1 1 1 0 0,0-1-1 0 0,-1 1 0 0 0,1-1 0 0 0,0 1 1 0 0,-1-1-1 0 0,1 1 0 0 0,0 0 0 0 0,-1-1 0 0 0,1 1 1 0 0,0 0-1 0 0,0 0 0 0 0,0-1 0 0 0,-1 1 1 0 0,1 0-1 0 0,0 0 0 0 0,0 0 0 0 0,0 0 0 0 0,-1 0 1 0 0,1 0-1 0 0,0 0 0 0 0,0 0 0 0 0,0 0 1 0 0,0 1-1 0 0,-1-1 0 0 0,1 0 0 0 0,0 0 0 0 0,0 1 1 0 0,-1-1-1 0 0,1 1 0 0 0,0-1 0 0 0,-1 0 1 0 0,1 1-1 0 0,0-1 0 0 0,-1 1 0 0 0,1 0 0 0 0,0-1 1 0 0,-1 1-1 0 0,1-1 0 0 0,-1 1 0 0 0,1 1 1 0 0,22 31-247 0 0,-23-33 214 0 0,6 10 36 0 0,-1 0 0 0 0,0 0-1 0 0,0 1 1 0 0,-1 0 0 0 0,-1-1 0 0 0,0 2-1 0 0,0-1 1 0 0,-1 0 0 0 0,0 0 0 0 0,-1 1-1 0 0,-1-1 1 0 0,0 1 0 0 0,0-1 0 0 0,-1 1-1 0 0,0-1 1 0 0,-5 16 0 0 0,2-11 146 0 0,-2 0 0 0 0,0 0-1 0 0,0-1 1 0 0,-1 0 0 0 0,-1 0 0 0 0,-1-1 0 0 0,0 0 0 0 0,-1 0 0 0 0,0-1-1 0 0,-1 0 1 0 0,0-1 0 0 0,-1-1 0 0 0,-16 13 0 0 0,19-18-244 0 0,0 1 0 0 0,0-1 1 0 0,-1-1-1 0 0,0 0 0 0 0,0 0 0 0 0,0-1 0 0 0,-1 0 1 0 0,1-1-1 0 0,-1 0 0 0 0,0-1 0 0 0,0 0 0 0 0,0-1 1 0 0,0 0-1 0 0,0-1 0 0 0,0 0 0 0 0,0 0 0 0 0,0-1 0 0 0,0-1 1 0 0,0 0-1 0 0,-18-6 0 0 0,-14-9-2908 0 0,23 3 1418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7:29.5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137 18 13823 0 0,'0'0'1388'0'0,"0"-2"-1276"0"0,-1-6-29 0 0,0 6 769 0 0,11-1 100 0 0,-9 2-948 0 0,0 1 1 0 0,-1 0-1 0 0,1-1 0 0 0,-1 1 1 0 0,1 0-1 0 0,0 0 0 0 0,-1 0 1 0 0,1 0-1 0 0,-1-1 0 0 0,1 1 1 0 0,0 0-1 0 0,-1 0 0 0 0,1 0 1 0 0,0 0-1 0 0,-1 0 0 0 0,1 1 1 0 0,0-1-1 0 0,-1 0 1 0 0,1 0-1 0 0,-1 0 0 0 0,1 0 1 0 0,0 1-1 0 0,-1-1 0 0 0,1 0 1 0 0,-1 1-1 0 0,1-1 0 0 0,-1 0 1 0 0,1 1-1 0 0,-1-1 0 0 0,1 1 1 0 0,-1-1-1 0 0,1 1 0 0 0,-1-1 1 0 0,1 1-1 0 0,0 0 9 0 0,2 3 93 0 0,1 0 1 0 0,-1 0-1 0 0,0 1 0 0 0,0-1 0 0 0,0 0 0 0 0,0 1 1 0 0,-1 0-1 0 0,0 0 0 0 0,0 0 0 0 0,0 0 0 0 0,2 10 1 0 0,0 6 279 0 0,2 33 0 0 0,-5-49-401 0 0,1 41 21 0 0,-1-1 0 0 0,-11 84 0 0 0,-27 90-9 0 0,17-112 4 0 0,-13 82-1 0 0,-72 447 0 0 0,99-587-1293 0 0,3-7-5174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7:30.7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88 453 15663 0 0,'1'-3'356'0'0,"2"-4"-202"0"0,-1 1 0 0 0,2 0 0 0 0,-1 0-1 0 0,1 0 1 0 0,0 0 0 0 0,0 1 0 0 0,9-9-1 0 0,40-36-2 0 0,-47 45-168 0 0,14-11 11 0 0,0 1-1 0 0,0 1 1 0 0,2 2-1 0 0,0 0 0 0 0,0 1 1 0 0,1 1-1 0 0,0 0 1 0 0,1 2-1 0 0,-1 2 1 0 0,36-7-1 0 0,27 1 311 0 0,144-2-1 0 0,-133 11 594 0 0,-69 1-798 0 0,450-23 460 0 0,0-22-609 0 0,-182 0 248 0 0,15-1 2068 0 0,-234 40-1826 0 0,2 4 0 0 0,-1 3 0 0 0,91 10 0 0 0,231 53-568 0 0,-344-52 128 0 0,54 12 0 0 0,-94-18 0 0 0,-1 1 0 0 0,0 0 0 0 0,0 2 0 0 0,25 13 0 0 0,-33-16 0 0 0,0 1 0 0 0,-1 0 0 0 0,0 0 0 0 0,0 0 0 0 0,0 1 0 0 0,0-1 0 0 0,-1 2 0 0 0,0-1 0 0 0,-1 0 0 0 0,8 13 0 0 0,-6-5 0 0 0,0 0 0 0 0,-1 1 0 0 0,-1-1 0 0 0,5 27 0 0 0,60 533 0 0 0,-49 4 0 0 0,-19-565 0 0 0,9 270 755 0 0,1 120 538 0 0,-11-373-1293 0 0,0 24 0 0 0,9 85 0 0 0,18-27 1259 0 0,-7-31-470 0 0,-18-74-789 0 0,-1 1 0 0 0,0-1 0 0 0,-1 1 0 0 0,0 0 0 0 0,0-1 0 0 0,0 1 0 0 0,-1-1 0 0 0,-3 15 0 0 0,0 2 0 0 0,1-2 0 0 0,-1-1 0 0 0,0 0 0 0 0,-13 34 0 0 0,16-53 0 0 0,1 0 0 0 0,-1 0 0 0 0,0 0 0 0 0,0 0 0 0 0,-1 0 0 0 0,1 0 0 0 0,0 0 0 0 0,-1 0 0 0 0,1-1 0 0 0,-1 1 0 0 0,1 0 0 0 0,-1-1 0 0 0,0 1 0 0 0,0-1 0 0 0,-3 2 0 0 0,5-3 0 0 0,-3 2 0 0 0,0-1 0 0 0,0 1 0 0 0,0-1 0 0 0,0 0 0 0 0,0 0 0 0 0,0 0 0 0 0,0-1 0 0 0,0 1 0 0 0,0-1 0 0 0,0 0 0 0 0,-6 0 0 0 0,-3 1 0 0 0,-42 3 185 0 0,-108-5 1 0 0,143 0-114 0 0,-486-30 1533 0 0,113 40-2946 0 0,0 32 2635 0 0,388-41-1263 0 0,-309 45-13 0 0,-18 1-20 0 0,-473 1 2 0 0,336-18 0 0 0,419-23 0 0 0,33-3 0 0 0,1-1 0 0 0,-1 0 0 0 0,0-1 0 0 0,0-1 0 0 0,-19-2 0 0 0,29 1 0 0 0,-1-1 0 0 0,0-1 0 0 0,1 1 0 0 0,0-1 0 0 0,-10-5 0 0 0,14 7 0 0 0,-1-1 0 0 0,1 1 0 0 0,-1-1 0 0 0,1 1 0 0 0,0-1 0 0 0,0 0 0 0 0,-1 0 0 0 0,1 0 0 0 0,0 0 0 0 0,1-1 0 0 0,-1 1 0 0 0,0 0 0 0 0,1-1 0 0 0,-1 1 0 0 0,-1-6 0 0 0,1-7 1 0 0,2 0 1 0 0,-1 0-1 0 0,2-1 0 0 0,0 1 0 0 0,4-19 1 0 0,2-23-411 0 0,0-273-1334 0 0,8-104 1895 0 0,-9 378-165 0 0,19-195-607 0 0,-11 84-3098 0 0,-9 82-4811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7:32.7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86 10135 0 0,'0'0'491'0'0,"-2"-1"-212"0"0,-7 1 37 0 0,7-1 624 0 0,0-12 594 0 0,6 8-1428 0 0,0 0 0 0 0,0 0 0 0 0,0 1 0 0 0,0-1-1 0 0,1 1 1 0 0,-1 0 0 0 0,1 1 0 0 0,0-1 0 0 0,1 1 0 0 0,-1 0-1 0 0,1 0 1 0 0,-1 1 0 0 0,1-1 0 0 0,0 1 0 0 0,-1 1 0 0 0,1-1-1 0 0,8 0 1 0 0,11-3 431 0 0,0 2-1 0 0,47 0 1 0 0,-48 4-477 0 0,0 0 0 0 0,38 8 0 0 0,-50-7-62 0 0,-1 1 0 0 0,0 0 0 0 0,0 1 0 0 0,-1 0 1 0 0,1 1-1 0 0,-1 0 0 0 0,16 11 0 0 0,-23-14 2 0 0,0 1 0 0 0,0 0 0 0 0,0-1 0 0 0,0 1 0 0 0,-1 0 0 0 0,1 1 0 0 0,2 3 0 0 0,-5-6 0 0 0,1 0 0 0 0,0 0 0 0 0,-1 0 0 0 0,1 0 0 0 0,0 1 0 0 0,-1-1 0 0 0,1 0 0 0 0,-1 0 0 0 0,0 0 0 0 0,1 1 0 0 0,-1-1 0 0 0,0 0 0 0 0,0 1 0 0 0,0-1 0 0 0,0 0 0 0 0,0 1 0 0 0,0-1 0 0 0,0 0 0 0 0,0 0 0 0 0,0 1 0 0 0,-1-1 0 0 0,1 0 0 0 0,-1 2 0 0 0,-1 1 0 0 0,0 4-65 0 0,-1 0 1 0 0,0 0-1 0 0,0-1 0 0 0,-1 1 0 0 0,0-1 1 0 0,-8 11-1 0 0,-33 39-1308 0 0,13-24 1543 0 0,-36 28 1 0 0,-20 21 1314 0 0,84-80-1485 0 0,3-1 0 0 0,0-1 0 0 0,1 1 0 0 0,-1-1 0 0 0,0 1 0 0 0,0 0 0 0 0,1 0 0 0 0,-1-1 0 0 0,0 1 0 0 0,1 0 0 0 0,-1 0 0 0 0,0 0 0 0 0,1 0 0 0 0,-1 0 0 0 0,1 0 0 0 0,0 0 0 0 0,-1-1 0 0 0,1 1 0 0 0,0 0 0 0 0,-1 1 0 0 0,1-1 0 0 0,0 0 0 0 0,0 1 0 0 0,1 8 72 0 0,1-8 11 0 0,0 0-1 0 0,1 0 1 0 0,-1 0 0 0 0,0 0-1 0 0,1-1 1 0 0,-1 1-1 0 0,0-1 1 0 0,1 0 0 0 0,0 0-1 0 0,-1 0 1 0 0,1 0 0 0 0,0 0-1 0 0,0 0 1 0 0,-1-1-1 0 0,1 0 1 0 0,0 1 0 0 0,5-1-1 0 0,2 0-181 0 0,1 0 0 0 0,-1-1 0 0 0,18-3 0 0 0,20-7-3287 0 0,53-20 0 0 0,-66 17 1339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7:33.3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 13823 0 0,'0'-1'45'0'0,"0"0"1"0"0,0 0-1 0 0,0 1 0 0 0,0-1 0 0 0,1 0 0 0 0,-1 0 0 0 0,0 1 0 0 0,1-1 0 0 0,-1 0 1 0 0,0 0-1 0 0,1 1 0 0 0,-1-1 0 0 0,1 0 0 0 0,-1 1 0 0 0,1-1 0 0 0,0 0 0 0 0,-1 1 1 0 0,1-1-1 0 0,-1 1 0 0 0,1-1 0 0 0,0 1 0 0 0,0 0 0 0 0,-1-1 0 0 0,1 1 1 0 0,0-1-1 0 0,1 1 0 0 0,-1 0-27 0 0,1 0 0 0 0,0 0 1 0 0,-1 0-1 0 0,1 0 0 0 0,0 0 1 0 0,-1 0-1 0 0,1 1 0 0 0,-1-1 1 0 0,1 0-1 0 0,-1 1 1 0 0,1 0-1 0 0,-1-1 0 0 0,2 2 1 0 0,1 0 54 0 0,-1-1 1 0 0,0 1 0 0 0,0 0 0 0 0,-1 1 0 0 0,1-1-1 0 0,0 0 1 0 0,-1 1 0 0 0,1-1 0 0 0,-1 1 0 0 0,0 0-1 0 0,0 0 1 0 0,3 6 0 0 0,-1 9 440 0 0,0 0 0 0 0,-2 0 1 0 0,0 0-1 0 0,-1 0 0 0 0,-1 19 0 0 0,-1-12 246 0 0,6 44 0 0 0,26 92-411 0 0,6 45 202 0 0,-28-102-3002 0 0,-11 3-3438 0 0,-2-65 89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7:48.4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221 931 11975 0 0,'0'0'547'0'0,"1"-2"-11"0"0,2-5-445 0 0,2 0 31 0 0,9-1-122 0 0,-5 2 0 0 0,-8 6 28 0 0,-1-1 0 0 0,0 1-1 0 0,1 0 1 0 0,-1-1 0 0 0,1 1-1 0 0,-1 0 1 0 0,1 0-1 0 0,-1-1 1 0 0,1 1 0 0 0,-1 0-1 0 0,1 0 1 0 0,-1 0 0 0 0,1-1-1 0 0,-1 1 1 0 0,1 0 0 0 0,-1 0-1 0 0,1 0 1 0 0,-1 0 0 0 0,1 0-1 0 0,0 0 1 0 0,-1 0 0 0 0,1 0-1 0 0,-1 0 1 0 0,1 1 0 0 0,-1-1-1 0 0,1 0 1 0 0,-1 0-1 0 0,1 0 1 0 0,-1 1 0 0 0,1-1-1 0 0,0 0 1 0 0,4 3 535 0 0,4-3-356 0 0,0 1-1 0 0,-1 1 0 0 0,1 0 1 0 0,-1 0-1 0 0,1 0 0 0 0,-1 1 1 0 0,0 0-1 0 0,0 1 0 0 0,0 0 1 0 0,0 0-1 0 0,-1 1 0 0 0,0 0 1 0 0,8 6-1 0 0,-7-4-227 0 0,0 0 0 0 0,0 1 0 0 0,0 0-1 0 0,-1 0 1 0 0,0 1 0 0 0,-1-1 0 0 0,0 1 0 0 0,0 1 0 0 0,-1-1-1 0 0,5 14 1 0 0,-5-5 49 0 0,-1 0-1 0 0,-1 0 1 0 0,0 0-1 0 0,-2 1 0 0 0,0-1 1 0 0,-2 21-1 0 0,2 15 712 0 0,-3 374 455 0 0,-20-1-1308 0 0,2-70 151 0 0,9-100-37 0 0,-66 981 0 0 0,29-795 121 0 0,-53 535-377 0 0,48 5 1831 0 0,52 77-967 0 0,-24-179-608 0 0,-42-2 0 0 0,24-339 0 0 0,22-70 1024 0 0,55 672 0 0 0,4-661-1024 0 0,38 585 0 0 0,-62-883 0 0 0,56 276 0 0 0,-64-432 0 0 0,-3-7 0 0 0,1-1 0 0 0,1 1 0 0 0,0-1 0 0 0,2 0 0 0 0,0 0 0 0 0,11 18 0 0 0,-15-33 0 0 0,1 1 0 0 0,0-1 0 0 0,1 0 0 0 0,-1 0 0 0 0,1 0 0 0 0,0 0 0 0 0,-1-1 0 0 0,2 0 0 0 0,-1 0 0 0 0,0 0 0 0 0,0-1 0 0 0,1 0 0 0 0,0 0 0 0 0,-1 0 0 0 0,1 0 0 0 0,0-1 0 0 0,0 0 0 0 0,9 0 0 0 0,12 1 0 0 0,0-2 0 0 0,45-4 0 0 0,-70 4 0 0 0,768-100 0 0 0,-114-66 0 0 0,-448 108 0 0 0,308-71 1024 0 0,8 40 0 0 0,521 4-1024 0 0,-404 40 0 0 0,-481 31 0 0 0,422-30 0 0 0,0 34 0 0 0,49 52 0 0 0,-88-3 0 0 0,-46-20 626 0 0,359 21 796 0 0,314-17-1422 0 0,-74-4 0 0 0,-182 43 0 0 0,-564-21 0 0 0,-122-13 0 0 0,-3 10 0 0 0,-139-22 0 0 0,-58-12 0 0 0,38 2 0 0 0,-55-5 0 0 0,0-1 0 0 0,0-1 0 0 0,0 0 0 0 0,0 0 0 0 0,0-1 0 0 0,15-5 0 0 0,-19 4 0 0 0,0 0 0 0 0,0-1 0 0 0,0 0 0 0 0,-1 0 0 0 0,1-1 0 0 0,-1 0 0 0 0,0 0 0 0 0,-1-1 0 0 0,1 1 0 0 0,-1-1 0 0 0,8-12 0 0 0,3-7 0 0 0,23-48 0 0 0,-33 60 0 0 0,13-29 0 0 0,-2-1 0 0 0,17-64 0 0 0,10-92 0 0 0,-19 50 0 0 0,8-233 0 0 0,-31-154 0 0 0,-2 515 0 0 0,-15-629 0 0 0,4-584 0 0 0,71 214 0 0 0,-19 407 0 0 0,-24 333 0 0 0,37-747 0 0 0,-39 0 0 0 0,-18 855 0 0 0,-13-419 0 0 0,-33 21-962 0 0,-1-11-52 0 0,-65-654 998 0 0,109 1178 16 0 0,-20-221 0 0 0,-32-224 0 0 0,38 376 0 0 0,-13-65 0 0 0,23 131 0 0 0,2 0 0 0 0,3-1 0 0 0,4-96 0 0 0,3-37 0 0 0,-2 153-55 0 0,-2 0-1 0 0,-2 0 1 0 0,-1 1 0 0 0,-2-1-1 0 0,-2 1 1 0 0,-2 1 0 0 0,-19-49-1 0 0,13 58-253 0 0,-1 0-1 0 0,-1 1 0 0 0,-1 2 0 0 0,-36-40 0 0 0,8 11 254 0 0,39 45 56 0 0,-1 1 0 0 0,0 0 0 0 0,-1 1 0 0 0,0 0 0 0 0,-1 1 0 0 0,-19-12 0 0 0,-82-32 0 0 0,99 46 0 0 0,-104-36 0 0 0,90 33 0 0 0,0 1 0 0 0,0 1 0 0 0,-47-6 0 0 0,-92 1 0 0 0,110 9 0 0 0,-222 4 0 0 0,140 3 0 0 0,-42-8 0 0 0,0-8 0 0 0,-209-40 0 0 0,193 24 0 0 0,-1 10 0 0 0,-332 10 0 0 0,-88-1 0 0 0,325-17 0 0 0,29 2 0 0 0,108 12 0 0 0,-216-5 0 0 0,-358 57 0 0 0,267-13 0 0 0,95-20 0 0 0,140-5 0 0 0,-473 38 0 0 0,95 36 0 0 0,292-32 0 0 0,159-24 0 0 0,-701 72 0 0 0,325-64 0 0 0,-171 15 401 0 0,-102 62 1179 0 0,757-97-1569 0 0,-236 27-11 0 0,-417 1 0 0 0,639-35-44 0 0,0-3-1 0 0,-110-18 1 0 0,67 1-2616 0 0,65 15 1637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7:50.6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 8 8287 0 0,'0'0'2732'0'0,"14"-8"6592"0"0,-13 11-9247 0 0,1-1 0 0 0,0 1 0 0 0,-1 0 0 0 0,0-1 0 0 0,1 1 0 0 0,-1 0 0 0 0,0 0 0 0 0,0 0 0 0 0,-1 0 0 0 0,1 0 0 0 0,-1 0 0 0 0,1 0 0 0 0,-1 0 0 0 0,0 0 0 0 0,0 3 0 0 0,-6 54-275 0 0,4-38 292 0 0,-8 43 919 0 0,-35 123 0 0 0,25-116-2375 0 0,15-46-1177 0 0,12-41-3243 0 0,-1-12 3735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7:50.9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59 13823 0 0,'0'0'1388'0'0,"17"1"-1125"0"0,-3-3 684 0 0,-1 0 1 0 0,0 0 0 0 0,0-2-1 0 0,0 1 1 0 0,22-11-1 0 0,0 1-635 0 0,-20 8-227 0 0,-1 1 1 0 0,2 0-1 0 0,18-1 0 0 0,-29 4-387 0 0,1 1 0 0 0,-1 0 0 0 0,0 0 0 0 0,0 0 1 0 0,0 1-1 0 0,0-1 0 0 0,1 1 0 0 0,-1 0 0 0 0,0 1 0 0 0,0-1 0 0 0,-1 1 1 0 0,1 0-1 0 0,6 4 0 0 0,-5-2-6181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7:51.3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0 383 13823 0 0,'0'0'1247'0'0,"17"-4"-126"0"0,54-14 3590 0 0,-13 2-4142 0 0,51-11-2351 0 0,-80 17-4484 0 0,-15 4 466 0 0</inkml:trace>
  <inkml:trace contextRef="#ctx0" brushRef="#br0" timeOffset="1">503 0 13823 0 0,'0'0'1247'0'0,"-5"20"-924"0"0,-2 26 1031 0 0,3 0 0 0 0,1 63 0 0 0,-1 14-1386 0 0,-6-38-343 0 0,-5-31-5499 0 0,14-53 4339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02:30.23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59 1 10135 0 0,'0'0'231'0'0,"8"20"546"0"0,-6-7-654 0 0,0-1 0 0 0,0 1-1 0 0,-2-1 1 0 0,0 1 0 0 0,0 0-1 0 0,-1-1 1 0 0,0 1 0 0 0,-6 21-1 0 0,1-14 85 0 0,-1-1-1 0 0,0-1 1 0 0,-1 1-1 0 0,-20 30 0 0 0,21-36-206 0 0,7-6 0 0 0,7-10 0 0 0,6-9 0 0 0,51-57 0 0 0,-36 38 0 0 0,2 0 0 0 0,36-29 0 0 0,-62 57-2 0 0,1 0 0 0 0,-1 0 0 0 0,1 0 0 0 0,0 1 0 0 0,-1 0 0 0 0,1-1 0 0 0,1 2 0 0 0,8-3 0 0 0,-13 3 5 0 0,1 1 0 0 0,0 0 0 0 0,-1 0 0 0 0,1 0 0 0 0,0 0 0 0 0,-1 0 0 0 0,1 0 0 0 0,0 0-1 0 0,-1 0 1 0 0,1 1 0 0 0,0-1 0 0 0,-1 1 0 0 0,1-1 0 0 0,-1 1 0 0 0,1 0 0 0 0,-1-1 0 0 0,1 1 0 0 0,-1 0-1 0 0,1 0 1 0 0,-1 0 0 0 0,0 0 0 0 0,0 0 0 0 0,1 0 0 0 0,-1 1 0 0 0,0-1 0 0 0,0 0 0 0 0,0 1 0 0 0,0-1-1 0 0,0 1 1 0 0,1 2 0 0 0,6 17 669 0 0,0 1 0 0 0,7 32 0 0 0,-9-29-1640 0 0,14 34 0 0 0,-19-57 859 0 0,0-1 0 0 0,0 0 0 0 0,0 0 1 0 0,0 0-1 0 0,0 1 0 0 0,1-1 0 0 0,-1 0 0 0 0,0-1 0 0 0,1 1 0 0 0,-1 0 0 0 0,4 1 0 0 0,-2 0-120 0 0,7 3-283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7:51.7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3 331 11975 0 0,'0'0'267'0'0,"-2"-12"368"0"0,2 2-486 0 0,0 0 0 0 0,0 0 1 0 0,1 0-1 0 0,0 1 0 0 0,1-1 1 0 0,0 0-1 0 0,0 1 0 0 0,1-1 1 0 0,1 1-1 0 0,-1 0 1 0 0,1 0-1 0 0,1 0 0 0 0,0 1 1 0 0,6-10-1 0 0,8-7 1128 0 0,0 1-1 0 0,1 1 1 0 0,28-25-1 0 0,-42 43-1048 0 0,0-1 0 0 0,1 1 0 0 0,0 0 0 0 0,0 0 0 0 0,0 1 0 0 0,1 0 0 0 0,0 1 0 0 0,10-5 0 0 0,-16 8-194 0 0,0-1-1 0 0,1 0 1 0 0,-1 1-1 0 0,0-1 1 0 0,0 1 0 0 0,0 0-1 0 0,1 0 1 0 0,-1 0 0 0 0,0 0-1 0 0,0 0 1 0 0,1 0-1 0 0,-1 0 1 0 0,0 1 0 0 0,0-1-1 0 0,0 1 1 0 0,0 0 0 0 0,1 0-1 0 0,-1 0 1 0 0,0 0 0 0 0,0 0-1 0 0,-1 0 1 0 0,1 0-1 0 0,0 0 1 0 0,0 1 0 0 0,0-1-1 0 0,-1 1 1 0 0,1-1 0 0 0,-1 1-1 0 0,1 0 1 0 0,-1 0-1 0 0,0 0 1 0 0,0 0 0 0 0,0 0-1 0 0,0 0 1 0 0,0 0 0 0 0,1 2-1 0 0,-1 1-33 0 0,1 0 0 0 0,-1 0 0 0 0,0 0 0 0 0,-1-1 0 0 0,1 1 0 0 0,-1 0 0 0 0,0 0 0 0 0,0 0 0 0 0,-1 0 0 0 0,0 0 0 0 0,1 0 0 0 0,-1-1 0 0 0,-1 1 0 0 0,1 0 0 0 0,-4 6 0 0 0,-3 8 0 0 0,-2-1 0 0 0,-17 26 0 0 0,-5 11 0 0 0,28-47 0 0 0,0 1 0 0 0,1 0 0 0 0,0 0 0 0 0,1-1 0 0 0,-2 11 0 0 0,4-15 0 0 0,-1 1 0 0 0,1-1 0 0 0,0 0 0 0 0,0 0 0 0 0,0 1 0 0 0,1-1 0 0 0,0 0 0 0 0,0 0 0 0 0,0 0 0 0 0,0 0 0 0 0,0 1 0 0 0,1-2 0 0 0,2 6 0 0 0,-2-7 0 0 0,0 1 0 0 0,1-1 0 0 0,-1 0 0 0 0,0 0 0 0 0,1 0 0 0 0,-1-1 0 0 0,1 1 0 0 0,0 0 0 0 0,-1-1 0 0 0,1 0 0 0 0,0 0 0 0 0,0 0 0 0 0,0 0 0 0 0,0 0 0 0 0,3 0 0 0 0,48 6 0 0 0,-32-6-66 0 0,0-1 1 0 0,28-3-1 0 0,-10-6-2530 0 0,-26 5 1573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7:52.7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66 11975 0 0,'10'-23'1296'0'0,"28"-19"4248"0"0,-29 51-3108 0 0,-7 0-2128 0 0,-1 0-1 0 0,0 0 1 0 0,0 0 0 0 0,-1 0-1 0 0,-1 0 1 0 0,1-1-1 0 0,-4 16 1 0 0,2-8 428 0 0,-20 90 499 0 0,15-84-1400 0 0,2 1-1 0 0,0 0 1 0 0,2 0 0 0 0,1 1-1 0 0,0 32 1 0 0,6-32-3679 0 0,-3-21 1258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7:53.0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87 13823 0 0,'0'0'1247'0'0,"13"-13"846"0"0,-8 9-1663 0 0,0 0 0 0 0,0 0 0 0 0,0 0 0 0 0,1 1 0 0 0,-1 0-1 0 0,1 0 1 0 0,0 0 0 0 0,8-2 0 0 0,53-11 35 0 0,-29 7-491 0 0,27-2 430 0 0,-37 8-3962 0 0,-18 3 806 0 0,5-2-3934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7:53.4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1 153 13823 0 0,'0'0'1247'0'0,"20"10"-548"0"0,-13-8-454 0 0,1-1 0 0 0,-1 0 0 0 0,0 0 0 0 0,1 0 0 0 0,-1-1 0 0 0,1 0 0 0 0,-1-1 1 0 0,1 1-1 0 0,-1-1 0 0 0,0-1 0 0 0,1 1 0 0 0,-1-1 0 0 0,0-1 0 0 0,13-6 0 0 0,-6 3-248 0 0,0-1 0 0 0,0-1 0 0 0,-1 0 0 0 0,0-1 0 0 0,-1-1-1 0 0,14-13 1 0 0,-23 20 3 0 0,-1 1 0 0 0,0-1 0 0 0,0 0 0 0 0,0 0 0 0 0,0-1 0 0 0,0 1 0 0 0,-1 0 0 0 0,1-1 0 0 0,-1 1 0 0 0,0 0 0 0 0,0-1 0 0 0,0 0 0 0 0,0 1 0 0 0,-1-6 0 0 0,0 8 0 0 0,0 0 0 0 0,0 0 0 0 0,0 0 0 0 0,0 0 0 0 0,0 0 0 0 0,-1 0 0 0 0,1 0 0 0 0,-1 0 0 0 0,1 0 0 0 0,0 0 0 0 0,-1 0 0 0 0,0 0 0 0 0,1 0 0 0 0,-1 0 0 0 0,0 0 0 0 0,1 0 0 0 0,-1 0 0 0 0,0 1 0 0 0,0-1 0 0 0,0 0 0 0 0,1 1 0 0 0,-1-1 0 0 0,0 0 0 0 0,0 1 0 0 0,0-1 0 0 0,0 1 0 0 0,0 0 0 0 0,0-1 0 0 0,-1 1 0 0 0,1 0 0 0 0,0-1 0 0 0,0 1 0 0 0,0 0 0 0 0,0 0 0 0 0,0 0 0 0 0,0 0 0 0 0,0 0 0 0 0,0 0 0 0 0,-1 0 0 0 0,1 1 0 0 0,-1-1 0 0 0,-3 2 0 0 0,0-1 0 0 0,0 1 0 0 0,0 0 0 0 0,0 0 0 0 0,0 0 0 0 0,1 1 0 0 0,-1-1 0 0 0,-6 7 0 0 0,0-1 0 0 0,1 0 0 0 0,-12 15 0 0 0,15-15 123 0 0,1 0-1 0 0,1 0 1 0 0,-1 1 0 0 0,2-1-1 0 0,-1 1 1 0 0,1 0-1 0 0,0 1 1 0 0,1-1 0 0 0,0 1-1 0 0,-2 13 1 0 0,5-19-54 0 0,-1 0 0 0 0,1 0 1 0 0,0 0-1 0 0,0 0 1 0 0,0 0-1 0 0,1 0 0 0 0,-1-1 1 0 0,1 1-1 0 0,0 0 0 0 0,0 0 1 0 0,0 0-1 0 0,3 5 1 0 0,-3-6-81 0 0,1-1 0 0 0,0 0 1 0 0,0 1-1 0 0,0-1 0 0 0,0 0 1 0 0,0 0-1 0 0,0 0 0 0 0,1 0 1 0 0,-1 0-1 0 0,0-1 0 0 0,1 1 1 0 0,0-1-1 0 0,-1 0 0 0 0,1 1 1 0 0,0-1-1 0 0,0 0 0 0 0,-1-1 1 0 0,7 2-1 0 0,-4-1-28 0 0,1-1 0 0 0,0 0 0 0 0,0 0-1 0 0,0-1 1 0 0,0 1 0 0 0,-1-1 0 0 0,1 0 0 0 0,0-1-1 0 0,-1 0 1 0 0,1 0 0 0 0,-1 0 0 0 0,1 0 0 0 0,7-6-1 0 0,7-3-2441 0 0,34-29-1 0 0,-53 39 2384 0 0,23-19-1948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7:53.8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 0 11975 0 0,'-3'10'1083'0'0,"-29"164"3138"0"0,30-161-3789 0 0,-1 27 1115 0 0,3-40-1505 0 0,0 1-1 0 0,0-1 1 0 0,0 0 0 0 0,0 1-1 0 0,0-1 1 0 0,0 1 0 0 0,0-1-1 0 0,0 1 1 0 0,0-1-1 0 0,0 1 1 0 0,0-1 0 0 0,0 1-1 0 0,1-1 1 0 0,-1 0 0 0 0,0 1-1 0 0,0-1 1 0 0,0 1 0 0 0,1-1-1 0 0,-1 0 1 0 0,0 1 0 0 0,1-1-1 0 0,-1 0 1 0 0,0 1 0 0 0,1-1-1 0 0,-1 0 1 0 0,0 1 0 0 0,1-1-1 0 0,-1 0 1 0 0,1 0 0 0 0,-1 1-1 0 0,0-1 1 0 0,1 0 0 0 0,-1 0-1 0 0,1 0 1 0 0,-1 0 0 0 0,1 0-1 0 0,-1 0 1 0 0,1 0 0 0 0,-1 0-1 0 0,0 0 1 0 0,1 0 0 0 0,-1 0-1 0 0,1 0 1 0 0,-1 0 0 0 0,1 0-1 0 0,-1 0 1 0 0,1 0 0 0 0,-1 0-1 0 0,1 0 1 0 0,-1-1 0 0 0,0 1-1 0 0,1 0 1 0 0,-1 0 0 0 0,1 0-1 0 0,-1-1 1 0 0,1 0 0 0 0,17-13-204 0 0,-18 14 162 0 0,10-11 0 0 0,0-2 0 0 0,-1 1 0 0 0,8-15 0 0 0,-12 18 0 0 0,1 0 0 0 0,0 0 0 0 0,0 0 0 0 0,1 1 0 0 0,0 0 0 0 0,0 0 0 0 0,1 1 0 0 0,14-11 0 0 0,-21 17 0 0 0,-1 1 0 0 0,1-1 0 0 0,0 1 0 0 0,-1-1 0 0 0,1 1 0 0 0,0-1 0 0 0,0 1 0 0 0,0 0 0 0 0,-1-1 0 0 0,1 1 0 0 0,0 0 0 0 0,0 0 0 0 0,0 0 0 0 0,0 0 0 0 0,0 0 0 0 0,0 0 0 0 0,-1 0 0 0 0,1 0 0 0 0,0 0 0 0 0,0 0 0 0 0,0 0 0 0 0,0 0 0 0 0,0 0 0 0 0,0 1 0 0 0,-1-1 0 0 0,1 0 0 0 0,0 1 0 0 0,0-1 0 0 0,0 1 0 0 0,-1-1 0 0 0,1 1 0 0 0,0-1 0 0 0,-1 1 0 0 0,1-1 0 0 0,0 1 0 0 0,-1 0 0 0 0,1-1 0 0 0,-1 1 0 0 0,1 0 0 0 0,0 1 0 0 0,0 1 0 0 0,1 0 0 0 0,-1 1 0 0 0,0-1 0 0 0,0 1 0 0 0,0-1 0 0 0,0 6 0 0 0,2 12 88 0 0,0-3 588 0 0,0 35 0 0 0,-1-53-625 0 0,-1 0-1 0 0,1-1 1 0 0,0 1 0 0 0,0-1-1 0 0,-1 1 1 0 0,1-1 0 0 0,0 0-1 0 0,-1 1 1 0 0,1-1 0 0 0,-1 0-1 0 0,3-2 1 0 0,37-41-51 0 0,-32 33 0 0 0,1 0 0 0 0,0 1 0 0 0,18-15 0 0 0,-27 24 0 0 0,0 0 0 0 0,0 0 0 0 0,0 0 0 0 0,1 0 0 0 0,-1 1 0 0 0,0-1 0 0 0,1 0 0 0 0,-1 0 0 0 0,0 1 0 0 0,1-1 0 0 0,-1 1 0 0 0,1-1 0 0 0,-1 1 0 0 0,1 0 0 0 0,-1 0 0 0 0,1-1 0 0 0,-1 1 0 0 0,1 0 0 0 0,-1 0 0 0 0,1 1 0 0 0,0-1 0 0 0,-1 0 0 0 0,1 0 0 0 0,-1 1 0 0 0,1-1 0 0 0,-1 1 0 0 0,0-1 0 0 0,1 1 0 0 0,-1 0 0 0 0,1-1 0 0 0,-1 1 0 0 0,0 0 0 0 0,0 0 0 0 0,0 0 0 0 0,1 0 0 0 0,-1 0 0 0 0,0 0 0 0 0,0 1 0 0 0,0-1 0 0 0,0 0 0 0 0,-1 0 0 0 0,1 1 0 0 0,0-1 0 0 0,0 0 0 0 0,-1 1 0 0 0,1 2 0 0 0,4 8 0 0 0,0 1 0 0 0,-1 0 0 0 0,-1 1 0 0 0,2 17 0 0 0,-2-15 0 0 0,-2-14-83 0 0,9 38 348 0 0,-2-21-1499 0 0,5-6-3324 0 0,-8-10 2512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7:54.2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15663 0 0,'0'0'762'0'0,"2"18"182"0"0,4 11-151 0 0,1 1 0 0 0,15 34 1 0 0,-14-41-450 0 0,0 1 1 0 0,-1 1-1 0 0,-1-1 1 0 0,2 26-1 0 0,-3 165 1439 0 0,-6-161-3618 0 0,1-47 729 0 0,-1-1-1 0 0,0 0 1 0 0,0 1 0 0 0,-3 6-1 0 0,4-13 1082 0 0,-1 3-2022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7:54.5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 8287 0 0,'0'0'904'0'0,"5"-7"-904"0"0,-4 0 0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17:54.9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1 185 11975 0 0,'0'0'267'0'0,"0"-22"666"0"0,0 16-628 0 0,1 0 0 0 0,0 0 0 0 0,1 0-1 0 0,-1 0 1 0 0,1 1 0 0 0,0-1 0 0 0,1 0 0 0 0,-1 1-1 0 0,1 0 1 0 0,0-1 0 0 0,1 1 0 0 0,-1 0 0 0 0,1 1-1 0 0,5-6 1 0 0,-1 2 192 0 0,0 1 0 0 0,1 0-1 0 0,0 0 1 0 0,0 0 0 0 0,1 1 0 0 0,0 1-1 0 0,0-1 1 0 0,0 2 0 0 0,1-1-1 0 0,16-3 1 0 0,-21 6-483 0 0,1 1-1 0 0,-1 0 1 0 0,0 0-1 0 0,0 1 1 0 0,1 0-1 0 0,-1 0 1 0 0,0 1-1 0 0,1-1 1 0 0,-1 1-1 0 0,0 1 1 0 0,0-1-1 0 0,0 1 1 0 0,0 0-1 0 0,0 0 1 0 0,0 1 0 0 0,-1 0-1 0 0,1 0 1 0 0,-1 0-1 0 0,1 1 1 0 0,6 5-1 0 0,-1 2-13 0 0,0 0 0 0 0,0 0 0 0 0,-1 1 0 0 0,14 21 0 0 0,-23-31 2 0 0,0 0 0 0 0,0-1 0 0 0,0 1 0 0 0,-1 0 0 0 0,1 0 0 0 0,0 0 0 0 0,-1 0 0 0 0,1-1 1 0 0,-1 1-1 0 0,0 0 0 0 0,0 0 0 0 0,0 0 0 0 0,0 0 0 0 0,0 0 0 0 0,0 0 0 0 0,0 0 0 0 0,-1 0 0 0 0,1 0 0 0 0,-2 3 0 0 0,0 0 193 0 0,0 0 0 0 0,0-1 0 0 0,-1 1 0 0 0,-6 8 1 0 0,5-7 251 0 0,-2 1-399 0 0,-1 0 0 0 0,1 0 0 0 0,-1 0 0 0 0,0-1 0 0 0,-1 0 0 0 0,1-1 0 0 0,-1 1 0 0 0,-11 4 0 0 0,3-2-4 0 0,0 0 0 0 0,0-1 0 0 0,-27 7 0 0 0,34-12-44 0 0,-1-1 0 0 0,1 1 0 0 0,-1-1 0 0 0,1-1 0 0 0,-12-1 0 0 0,20 1-1 0 0,1 1 0 0 0,-1-1 0 0 0,1 0 0 0 0,0 0 0 0 0,-1 0 0 0 0,1 0 0 0 0,-1 0 0 0 0,1 0 1 0 0,0 0-1 0 0,-1 0 0 0 0,1 0 0 0 0,-1 0 0 0 0,1 0 0 0 0,0 0 0 0 0,-1 0 0 0 0,1 0 0 0 0,-1-1 0 0 0,1 1 0 0 0,0 0 0 0 0,-1 0 0 0 0,1 0 0 0 0,0 0 0 0 0,-1-1 0 0 0,1 1 0 0 0,0 0 0 0 0,-1 0 0 0 0,1-1 0 0 0,0 1 0 0 0,-1 0 0 0 0,1-1 0 0 0,0 1 0 0 0,0 0 1 0 0,0-1-1 0 0,-1 1 0 0 0,1-1 0 0 0,0 0-98 0 0,-1 0-597 0 0,0-8-2633 0 0,0-2-4521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21:40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703 223 11975 0 0,'1'-2'267'0'0,"28"-41"666"0"0,-20 33-831 0 0,1 10-92 0 0,-9 1-10 0 0,0 0 0 0 0,1 0 0 0 0,-1 0 0 0 0,0 0 0 0 0,0 0 0 0 0,0 0 0 0 0,0 0 0 0 0,0 0 0 0 0,0 1 0 0 0,0-1 0 0 0,0 0 0 0 0,0 1 0 0 0,-1-1 0 0 0,1 1 0 0 0,-1-1 0 0 0,1 1 0 0 0,-1-1 0 0 0,1 3 0 0 0,5 31 0 0 0,-6-31 0 0 0,3 49 0 0 0,-3 0 0 0 0,-1 0 0 0 0,-3 0 0 0 0,-22 101 0 0 0,-73 211 0 0 0,-4 20 0 0 0,95-347-5 0 0,3-17 18 0 0,0 0-1 0 0,2 1 1 0 0,0 0 0 0 0,1 0-1 0 0,3 42 1 0 0,-1-59 49 0 0,1-1 38 0 0,-1-1 1 0 0,1 1-1 0 0,-1-1 0 0 0,1 1 1 0 0,0-1-1 0 0,0 0 1 0 0,1 1-1 0 0,-1-1 0 0 0,1 0 1 0 0,-1 0-1 0 0,1 0 1 0 0,0 0-1 0 0,0 0 0 0 0,0-1 1 0 0,1 1-1 0 0,-1 0 0 0 0,1-1 1 0 0,4 4-1 0 0,1-1-100 0 0,-7-4 0 0 0,-1-1 0 0 0,1 1 0 0 0,0-1 0 0 0,-1 0 0 0 0,1 1 0 0 0,0-1 0 0 0,0 1 0 0 0,0-1 0 0 0,-1 0 0 0 0,1 0 0 0 0,0 0 0 0 0,0 1 0 0 0,0-1 0 0 0,-1 0 0 0 0,1 0 0 0 0,0 0 0 0 0,0 0 0 0 0,1-1 0 0 0,13-1 0 0 0,-6 2 0 0 0,-4 1 0 0 0,-1-1 0 0 0,0 0 0 0 0,0-1 0 0 0,0 1 0 0 0,0-1 0 0 0,7-2 0 0 0,18 0 0 0 0,-4 2 0 0 0,-4-3 0 0 0,-1 1 0 0 0,1 0 0 0 0,0 2 0 0 0,38 2 0 0 0,82 18 0 0 0,-44-4 0 0 0,59 7 53 0 0,129 12 337 0 0,-31-31 1199 0 0,-79 10-1572 0 0,180 9-18 0 0,-90 4 1 0 0,-91-7 0 0 0,-49-8 0 0 0,1-7 0 0 0,0-4 0 0 0,144-20 0 0 0,-5 0 0 0 0,0 22 0 0 0,-251-2 0 0 0,201-4 0 0 0,-197 5 0 0 0,0-1 0 0 0,0-1 0 0 0,0 0 0 0 0,0-1 0 0 0,0-1 0 0 0,0-1 0 0 0,-1-1 0 0 0,1 0 0 0 0,31-15 0 0 0,-45 17-2 0 0,0 1 0 0 0,0-2 0 0 0,-1 1-1 0 0,1 0 1 0 0,-1-1 0 0 0,0 0 0 0 0,0 1-1 0 0,0-1 1 0 0,4-8 0 0 0,19-44 196 0 0,-19 40 77 0 0,30-76 544 0 0,26-102-1 0 0,12-101-776 0 0,32-101-100 0 0,-84 326 62 0 0,-3-1 0 0 0,14-95 0 0 0,-32 154 0 0 0,-1 8 0 0 0,0 0 0 0 0,-1 1 0 0 0,1-1 0 0 0,-1 0 0 0 0,0 0 0 0 0,0 0 0 0 0,-1 1 0 0 0,1-1 0 0 0,-1 0 0 0 0,0 0 0 0 0,-2-6 0 0 0,3 7 0 0 0,0 2 0 0 0,0 1 0 0 0,0-1 0 0 0,0 0 0 0 0,0 0 0 0 0,0 0 0 0 0,-1 0 0 0 0,1 1 0 0 0,0-1 0 0 0,-1 0 0 0 0,1 0 0 0 0,0 1 0 0 0,-1-1 0 0 0,1 0 0 0 0,-1 0 0 0 0,1 1 0 0 0,-1-1 0 0 0,1 0 0 0 0,-1 1 0 0 0,1-1 0 0 0,-1 1 0 0 0,0-1 0 0 0,1 1 0 0 0,-1-1 0 0 0,0 1 0 0 0,0-1 0 0 0,0 1 0 0 0,-4-5 0 0 0,4 5 0 0 0,1-1 0 0 0,0 1 0 0 0,-1-1 0 0 0,1 0 0 0 0,-1 1 0 0 0,1-1 0 0 0,-1 1 0 0 0,1 0 0 0 0,-1-1 0 0 0,0 1 0 0 0,1-1 0 0 0,-1 1 0 0 0,1 0 0 0 0,-1 0 0 0 0,0-1 0 0 0,1 1 0 0 0,-1 0 0 0 0,0 0 0 0 0,1 0 0 0 0,-1 0 0 0 0,-1-1 0 0 0,-15 0 0 0 0,13-1 0 0 0,-17-1 0 0 0,-104 1 0 0 0,-74-8 0 0 0,-488-39 0 0 0,-160 36 0 0 0,742 17 0 0 0,-253 15 0 0 0,-366 39 0 0 0,599-51 0 0 0,0-5 0 0 0,-1-6 0 0 0,-150-24 0 0 0,257 25 339 0 0,0 0 0 0 0,0-1-1 0 0,0-1 1 0 0,0-1 0 0 0,-19-9-1 0 0,29 10-322 0 0,1 2-16 0 0,3 11 0 0 0,3 23 0 0 0,6 11 0 0 0,10 21 0 0 0,-8-37 0 0 0,-3-7 0 0 0,-2 1 0 0 0,0 0 0 0 0,-1 0 0 0 0,-4 32 0 0 0,-20 82 0 0 0,15-89 0 0 0,-65 264-1496 0 0,7-34 1064 0 0,66-272 489 0 0,-36 202 1070 0 0,32-167-941 0 0,2-1 0 0 0,2 1 0 0 0,6 56 0 0 0,-4-58-186 0 0,1-25 0 0 0,3-3-64 0 0,-1-6 63 0 0,-1 0 1 0 0,0 0-1 0 0,1 0 0 0 0,-1 0 0 0 0,1 0 1 0 0,-1 0-1 0 0,1-1 0 0 0,0 0 1 0 0,0 0-1 0 0,0 0 0 0 0,-1 0 0 0 0,1-1 1 0 0,0 1-1 0 0,0-1 0 0 0,0 0 0 0 0,6-1 1 0 0,1 2 60 0 0,21 0-386 0 0,1 2-1 0 0,-1 1 0 0 0,0 2 1 0 0,0 1-1 0 0,35 13 0 0 0,-37-11 324 0 0,1-1 0 0 0,0-2 0 0 0,-1-2 0 0 0,59 2 0 0 0,-12-1 2 0 0,116 22 1 0 0,-2-5 0 0 0,166 33 0 0 0,15-18 0 0 0,-200-29 0 0 0,162 2 0 0 0,-197-13 6 0 0,153-9 864 0 0,-209 4-498 0 0,1 3 0 0 0,145 11 0 0 0,-98 13-372 0 0,32 3 0 0 0,-126-19 0 0 0,0-2 0 0 0,57-5 0 0 0,51-7 0 0 0,-132 12 0 0 0,-5-2 0 0 0,8-3 0 0 0,-14 4 0 0 0,1 0 0 0 0,0 0 0 0 0,-1 0 0 0 0,1 0 0 0 0,-1 0 0 0 0,1 0 0 0 0,0 0 0 0 0,-1-1 0 0 0,1 1 0 0 0,0 0 0 0 0,-1 0 0 0 0,1-1 0 0 0,-1 1 0 0 0,1 0 0 0 0,-1-1 0 0 0,1 1 0 0 0,-1 0 0 0 0,1-1 0 0 0,-1 1 0 0 0,1-1 0 0 0,-1 1 0 0 0,1-1 0 0 0,-1 1 0 0 0,0-1 0 0 0,1 1 0 0 0,-1-1 0 0 0,0 1 0 0 0,1-2 0 0 0,-1 1 0 0 0,3-2 0 0 0,-1 1 0 0 0,0-1 0 0 0,-1 1 0 0 0,1-1 0 0 0,0 0 0 0 0,-1 0 0 0 0,0 0 0 0 0,0 0 0 0 0,0 0 0 0 0,0 0 0 0 0,0 0 0 0 0,0-6 0 0 0,1 1 0 0 0,33-175 0 0 0,31-124 0 0 0,-37 203 0 0 0,27-207 0 0 0,-28 103 0 0 0,7-74 0 0 0,-32 243 0 0 0,-1 17 0 0 0,0 0 0 0 0,-2 0 0 0 0,-3-41 0 0 0,-1 51 0 0 0,4 9 0 0 0,-1 1 0 0 0,1-1 0 0 0,-1 1 0 0 0,0-1 0 0 0,0 1 0 0 0,0 0 0 0 0,-1-1 0 0 0,1 1 0 0 0,-1 0 0 0 0,1 0 0 0 0,-4-4 0 0 0,0 1 0 0 0,0 0 0 0 0,0 0 0 0 0,-1 0 0 0 0,1 1 0 0 0,-1-1 0 0 0,0 1 0 0 0,-1 0 0 0 0,1 1 0 0 0,0 0 0 0 0,-1 0 0 0 0,0 0 0 0 0,-11-2 0 0 0,-12-6 0 0 0,-58-22 0 0 0,-174-41 0 0 0,67 22 0 0 0,139 36 0 0 0,-1 2 0 0 0,0 3 0 0 0,-1 2 0 0 0,0 2 0 0 0,-101 3 0 0 0,-510 70 0 0 0,472-35 0 0 0,-315 53 0 0 0,369-58 0 0 0,-601 96 0 0 0,679-114 0 0 0,-514 52 0 0 0,104-75-829 0 0,405 12-1135 0 0,36 1 941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0:57.8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658 1 10135 0 0,'0'0'1539'0'0,"-20"3"1894"0"0,-28-1 546 0 0,-17 0-1186 0 0,57-3-2382 0 0,-25-1-1 0 0,0 1 0 0 0,-54 5-1 0 0,-130 35 1474 0 0,198-35-1806 0 0,8-1-117 0 0,0-1 1 0 0,-1 1 0 0 0,1-2 0 0 0,-1 0 0 0 0,1 0 0 0 0,-1-1 0 0 0,-20-2 0 0 0,31 2-41 0 0,0-1 0 0 0,0 1 0 0 0,1 0 0 0 0,-1 0 0 0 0,0 0 1 0 0,0-1-1 0 0,1 1 0 0 0,-1 0 0 0 0,0-1 0 0 0,1 1 0 0 0,-1-1 0 0 0,1 1 1 0 0,-1-1-1 0 0,1 1 0 0 0,-1-1 0 0 0,1 1 0 0 0,-1-1 0 0 0,1 1 0 0 0,-1-1 1 0 0,1 0-1 0 0,-1 1 0 0 0,1-1 0 0 0,0 0 0 0 0,-1 1 0 0 0,1-1 0 0 0,0 0 1 0 0,0 0-1 0 0,0 0 0 0 0,2-20-3452 0 0,-1 19 1997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02:30.64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121 464 10135 0 0,'0'0'1219'0'0,"4"-12"2697"0"0,5 7-3883 0 0,1 3-33 0 0,-9 1 0 0 0,1 1 0 0 0,0 0 0 0 0,-1 0 0 0 0,1 0 0 0 0,0 1 0 0 0,-1-1 0 0 0,1 0 0 0 0,0 1 0 0 0,-1-1 0 0 0,1 1 0 0 0,-1-1 0 0 0,1 1 0 0 0,-1 0 0 0 0,1-1 0 0 0,-1 1 0 0 0,1 0 0 0 0,-1 0 0 0 0,0 0 0 0 0,0 0 0 0 0,1 0 0 0 0,-1 1 0 0 0,0-1 0 0 0,0 0 0 0 0,0 1 0 0 0,0-1 0 0 0,0 0 0 0 0,1 3 0 0 0,-2-3 0 0 0,2 1 0 0 0,-2-1 0 0 0,1 0 0 0 0,0 0 0 0 0,-1 0 0 0 0,1 0 0 0 0,-1 0 0 0 0,1 1 0 0 0,-1-1 0 0 0,1 0 0 0 0,-1 0 0 0 0,0 0 0 0 0,0 1 0 0 0,0-1 0 0 0,0 0 0 0 0,0 0 0 0 0,0 1 0 0 0,0-1 0 0 0,0 0 0 0 0,0 0 0 0 0,0 0 0 0 0,0 1 0 0 0,-1-1 0 0 0,0 2 0 0 0,-1 2 0 0 0,0 0 0 0 0,0-1 0 0 0,0 1 0 0 0,-1-1 0 0 0,0 1 0 0 0,0-1 0 0 0,0 0 0 0 0,0 0 0 0 0,-1-1 0 0 0,1 1 0 0 0,-8 5 0 0 0,7-6 0 0 0,1 0 0 0 0,-1-1 0 0 0,0 1 0 0 0,0-1 0 0 0,0 0 0 0 0,0 0 0 0 0,0 0 0 0 0,0-1 0 0 0,0 0 0 0 0,0 1 0 0 0,-1-1 0 0 0,1-1 0 0 0,-9 1 0 0 0,10-1-73 0 0,0-1 0 0 0,-1 0-1 0 0,1 0 1 0 0,0-1 0 0 0,0 1-1 0 0,0-1 1 0 0,1 1 0 0 0,-1-1-1 0 0,0 0 1 0 0,1 0 0 0 0,-1 0-1 0 0,1 0 1 0 0,-1-1 0 0 0,1 1-1 0 0,0-1 1 0 0,0 1 0 0 0,-3-7-1 0 0,1 3-151 0 0,0-1 0 0 0,0 0 0 0 0,1 0 0 0 0,-1 0 0 0 0,2-1-1 0 0,-4-10 1 0 0,3-2-1003 0 0,2-2-2864 0 0</inkml:trace>
  <inkml:trace contextRef="#ctx0" brushRef="#br0" timeOffset="1">443 0 10135 0 0,'0'2'464'0'0,"3"14"-297"0"0,1 0-1 0 0,1-1 0 0 0,10 24 0 0 0,7 25-199 0 0,-12-19 58 0 0,-1 0-1 0 0,5 88 0 0 0,-13-103-174 0 0,-2 1-1 0 0,-1-1 1 0 0,-2 0 0 0 0,0 0-1 0 0,-13 42 1 0 0,6-46-1814 0 0,10-24 941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0:58.2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370 2 11975 0 0,'0'0'1200'0'0,"0"0"-1196"0"0,0 0 0 0 0,0 0 0 0 0,-1 0-1 0 0,1 0 1 0 0,0-1 0 0 0,0 1-1 0 0,-1 0 1 0 0,1 0 0 0 0,0 0 0 0 0,0 0-1 0 0,-1 0 1 0 0,1 0 0 0 0,0 0 0 0 0,-1 0-1 0 0,1 0 1 0 0,0 0 0 0 0,-1 0 0 0 0,1 0-1 0 0,0 0 1 0 0,0 0 0 0 0,-1 0-1 0 0,1 0 1 0 0,0 0 0 0 0,-1 0 0 0 0,1 0-1 0 0,0 0 1 0 0,0 0 0 0 0,-1 1 0 0 0,1-1-1 0 0,-3 2 146 0 0,1 0-1 0 0,-1 0 1 0 0,1 0 0 0 0,0 0-1 0 0,0 0 1 0 0,0 0-1 0 0,-2 4 1 0 0,-18 17 1504 0 0,14-17-1222 0 0,0 0 1 0 0,1 1 0 0 0,0 0-1 0 0,0 1 1 0 0,0-1 0 0 0,-8 14 0 0 0,8-11-91 0 0,0-1-1 0 0,0 0 1 0 0,-1 0 0 0 0,-16 13 0 0 0,17-15-83 0 0,0-1-1 0 0,0 1 1 0 0,1 1-1 0 0,-11 14 1 0 0,-5 8 502 0 0,5-10-704 0 0,1 1 0 0 0,1 1 0 0 0,0 0 0 0 0,2 1 0 0 0,1 1 0 0 0,1 0 0 0 0,1 1 0 0 0,1 0 0 0 0,1 0 0 0 0,-6 31 0 0 0,13-51-56 0 0,1 0 0 0 0,-1 0 0 0 0,1 1 0 0 0,0-1 0 0 0,1 0 0 0 0,-1 0 0 0 0,1 0 0 0 0,0 0 0 0 0,2 7 0 0 0,-2-10 0 0 0,0 0 0 0 0,0 0 0 0 0,0 0 0 0 0,0 0 0 0 0,1 0 0 0 0,-1 0 0 0 0,0 0 0 0 0,1 0 0 0 0,-1-1 0 0 0,1 1 0 0 0,0-1 0 0 0,-1 1 0 0 0,1-1 0 0 0,0 1 0 0 0,0-1 0 0 0,0 0 0 0 0,0 0 0 0 0,0 0 0 0 0,0 0 0 0 0,0-1 0 0 0,1 1 0 0 0,2 0 0 0 0,14 1 20 0 0,-1-1 1 0 0,0 0-1 0 0,0-2 0 0 0,36-4 1 0 0,-29 1-593 0 0,45 1-1 0 0,-38 3-4852 0 0,1-4-1891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1:01.5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37 6447 0 0,'0'0'3664'0'0,"13"-19"-1616"0"0,-12 18-1925 0 0,0 0 36 0 0,0-1-1 0 0,0 1 1 0 0,0 0-1 0 0,0 0 1 0 0,0 0 0 0 0,0 0-1 0 0,0 0 1 0 0,1 0-1 0 0,-1 0 1 0 0,1 0-1 0 0,-1 0 1 0 0,0 1-1 0 0,1-1 1 0 0,-1 0-1 0 0,1 1 1 0 0,-1-1-1 0 0,1 1 1 0 0,0 0-1 0 0,-1-1 1 0 0,1 1-1 0 0,3 0 1 0 0,-4 1-75 0 0,1-1 0 0 0,0 1-1 0 0,0 0 1 0 0,-1 0 0 0 0,1 0 0 0 0,0 0 0 0 0,-1 0-1 0 0,1 0 1 0 0,-1 0 0 0 0,1 0 0 0 0,-1 0 0 0 0,0 1 0 0 0,1-1-1 0 0,-1 1 1 0 0,0-1 0 0 0,0 1 0 0 0,0 0 0 0 0,0-1-1 0 0,0 1 1 0 0,0 0 0 0 0,0 2 0 0 0,2 5 59 0 0,0 1 1 0 0,-1-1 0 0 0,1 11-1 0 0,0-4 484 0 0,78 545-72 0 0,-71-469-502 0 0,75 1346-53 0 0,-112-303 699 0 0,23-1004 42 0 0,1-68-344 0 0,-1 187-186 0 0,4-246-222 0 0,4 45 47 0 0,-4-45-65 0 0,1 0-1 0 0,0-1 1 0 0,0 1 0 0 0,0 0-1 0 0,0-1 1 0 0,0 1-1 0 0,1-1 1 0 0,0 1-1 0 0,4 5 1 0 0,-6-9-62 0 0,0 1 0 0 0,0-1 1 0 0,1 0-1 0 0,-1 1 0 0 0,1-1 0 0 0,-1 0 1 0 0,0 1-1 0 0,1-1 0 0 0,-1 0 1 0 0,1 0-1 0 0,-1 1 0 0 0,0-1 0 0 0,1 0 1 0 0,-1 0-1 0 0,1 0 0 0 0,-1 0 0 0 0,1 0 1 0 0,-1 0-1 0 0,1 0 0 0 0,-1 1 0 0 0,1-1 1 0 0,-1 0-1 0 0,1-1 0 0 0,-1 1 1 0 0,1 0-1 0 0,-1 0 0 0 0,1 0 0 0 0,-1 0 1 0 0,0 0-1 0 0,1 0 0 0 0,-1-1 0 0 0,1 1 1 0 0,-1 0-1 0 0,1 0 0 0 0,-1-1 0 0 0,12-12-1983 0 0,-8-11 28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1:02.7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1 350 11975 0 0,'0'0'576'0'0,"2"0"-250"0"0,164-23 1289 0 0,81-9 1252 0 0,407-60-803 0 0,-493 58-2007 0 0,410-67 817 0 0,-368 75 195 0 0,202-15-1021 0 0,-257 40-48 0 0,1 7 0 0 0,206 36 0 0 0,70 19 678 0 0,-290-43 527 0 0,367 12-1050 0 0,-335-26-145 0 0,-80-1-10 0 0,347-3 0 0 0,-410-2 0 0 0,343-12 0 0 0,-356 14 0 0 0,-1 1 0 0 0,1 0 0 0 0,-1 1 0 0 0,1 0 0 0 0,-1 1 0 0 0,0 0 0 0 0,0 1 0 0 0,0 0 0 0 0,-1 0 0 0 0,13 8 0 0 0,-17-8 0 0 0,0 0 0 0 0,1 0 0 0 0,-2 0 0 0 0,1 1 0 0 0,0 0 0 0 0,-1 0 0 0 0,0 0 0 0 0,0 0 0 0 0,-1 1 0 0 0,1-1 0 0 0,-1 1 0 0 0,0 0 0 0 0,-1 0 0 0 0,1 0 0 0 0,-1 0 0 0 0,0 1 0 0 0,1 10 0 0 0,7 46 0 0 0,29 148 0 0 0,5-31 0 0 0,22 209 0 0 0,9 129 21 0 0,26 284-2034 0 0,-81-41 2031 0 0,-18-494 365 0 0,-40 370 1196 0 0,37-628-1567 0 0,-30 274 2036 0 0,29-266-2300 0 0,1-14 115 0 0,0 0 0 0 0,0 0 0 0 0,1 0 0 0 0,-1 0 1 0 0,1 0-1 0 0,0 0 0 0 0,0 0 0 0 0,0 0 0 0 0,0 0 0 0 0,1 0 1 0 0,-1 0-1 0 0,1-1 0 0 0,2 7 0 0 0,4-32-9319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1:03.4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0 392 13823 0 0,'0'0'675'0'0,"6"-21"162"0"0,-5 19-844 0 0,33-95 2240 0 0,-29 86-1967 0 0,1 0 0 0 0,0 0 0 0 0,1 1 0 0 0,0 0 0 0 0,1 0 0 0 0,11-12 0 0 0,-8 13-75 0 0,0-1 0 0 0,1 2-1 0 0,0-1 1 0 0,0 2 0 0 0,1-1-1 0 0,24-9 1 0 0,88-25 2024 0 0,-93 33-1834 0 0,33-10-347 0 0,0 4 0 0 0,1 2 1 0 0,0 4-1 0 0,105-3 0 0 0,-93 13-37 0 0,136 19 0 0 0,191 19 3 0 0,-316-33 0 0 0,463 14 0 0 0,-122-7 0 0 0,-306-6 0 0 0,341 12 0 0 0,276-26 0 0 0,-453-8-259 0 0,75-2 985 0 0,0 26-7661 0 0,-297-2-381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1:04.0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13823 0 0,'0'0'4354'0'0,"2"9"-2736"0"0,12 72 147 0 0,-7-44-1314 0 0,-1 1-1 0 0,2 51 0 0 0,-9-70-925 0 0,0 0 1 0 0,-7 33-1 0 0,7-51-745 0 0,1 6-1777 0 0,0-6 1462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1:04.4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55 15663 0 0,'0'0'356'0'0,"-7"-3"1064"0"0,8 1-1292 0 0,0-1-1 0 0,0 1 0 0 0,0-1 1 0 0,0 1-1 0 0,0-1 0 0 0,1 1 1 0 0,-1 0-1 0 0,1-1 0 0 0,0 1 0 0 0,0 0 1 0 0,-1 0-1 0 0,1 0 0 0 0,1 0 1 0 0,-1 1-1 0 0,0-1 0 0 0,0 1 1 0 0,1-1-1 0 0,-1 1 0 0 0,0 0 1 0 0,1 0-1 0 0,0 0 0 0 0,-1 0 1 0 0,1 0-1 0 0,3 0 0 0 0,1-1-32 0 0,0 0-1 0 0,0 1 0 0 0,0 1 1 0 0,0-1-1 0 0,0 1 0 0 0,1 0 1 0 0,-1 0-1 0 0,11 3 0 0 0,-13-1-49 0 0,0 0 1 0 0,0 0-1 0 0,0 0 0 0 0,0 1 0 0 0,0 0 0 0 0,0 0 1 0 0,-1 0-1 0 0,1 1 0 0 0,-1 0 0 0 0,0 0 1 0 0,0 0-1 0 0,-1 0 0 0 0,1 0 0 0 0,-1 1 0 0 0,0-1 1 0 0,0 1-1 0 0,0 0 0 0 0,-1 0 0 0 0,1 0 1 0 0,1 6-1 0 0,2 6 138 0 0,-1 0 0 0 0,0 0 0 0 0,-1 1 0 0 0,-1-1 0 0 0,1 19 0 0 0,-4-24-352 0 0,1 1-1 0 0,-2-1 1 0 0,0 0 0 0 0,-1 0-1 0 0,0 1 1 0 0,0-1 0 0 0,-1 0-1 0 0,-1-1 1 0 0,0 1 0 0 0,-1-1 0 0 0,-8 16-1 0 0,12-25-247 0 0,-1 1 27 0 0,2-1-3020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1:04.7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1 130 11975 0 0,'0'0'267'0'0,"6"-17"666"0"0,-1 8-567 0 0,1 1 1 0 0,0 0-1 0 0,1 0 0 0 0,-1 1 0 0 0,1-1 0 0 0,1 1 0 0 0,-1 1 0 0 0,1 0 0 0 0,1 0 1 0 0,-1 0-1 0 0,1 1 0 0 0,11-5 0 0 0,-14 7-170 0 0,1 0 1 0 0,0 0-1 0 0,0 1 1 0 0,0 0-1 0 0,0 0 1 0 0,1 1-1 0 0,-1 0 1 0 0,0 0-1 0 0,1 0 1 0 0,-1 1-1 0 0,1 0 0 0 0,-1 1 1 0 0,0 0-1 0 0,1 0 1 0 0,-1 1-1 0 0,0-1 1 0 0,9 5-1 0 0,-10-4-30 0 0,0 1 1 0 0,-1 0-1 0 0,1 0 0 0 0,-1 0 0 0 0,1 1 1 0 0,-1 0-1 0 0,0 0 0 0 0,0 0 0 0 0,-1 1 0 0 0,8 9 1 0 0,-10-11-155 0 0,0 1 0 0 0,0 0 0 0 0,0 0 0 0 0,-1 0 1 0 0,1 0-1 0 0,-1 0 0 0 0,0 0 0 0 0,0 0 0 0 0,-1 1 1 0 0,1-1-1 0 0,-1 0 0 0 0,0 0 0 0 0,0 1 0 0 0,0-1 1 0 0,-1 0-1 0 0,1 0 0 0 0,-3 6 0 0 0,0 1 81 0 0,-1-1 0 0 0,0 1 0 0 0,0-1 0 0 0,-1 0 1 0 0,-1-1-1 0 0,0 1 0 0 0,0-1 0 0 0,0 0 0 0 0,-1 0 0 0 0,-11 9 0 0 0,7-7 35 0 0,0-1 0 0 0,0-1 0 0 0,-1 0 0 0 0,-1 0 0 0 0,1-1 0 0 0,-1-1 0 0 0,-16 7 0 0 0,26-13-317 0 0,0 1-1 0 0,0-1 1 0 0,1-1 0 0 0,-1 1-1 0 0,0 0 1 0 0,0-1 0 0 0,0 0-1 0 0,0 1 1 0 0,0-1 0 0 0,0 0-1 0 0,-6-1 1 0 0,8 0-19 0 0,0 1 0 0 0,-1-1-1 0 0,1 1 1 0 0,0-1 0 0 0,0 1-1 0 0,0-1 1 0 0,0 0 0 0 0,-1 0 0 0 0,1 1-1 0 0,0-1 1 0 0,0 0 0 0 0,0 0-1 0 0,1 0 1 0 0,-1 0 0 0 0,0 0 0 0 0,0-1-1 0 0,0 1 1 0 0,1 0 0 0 0,-1 0-1 0 0,1 0 1 0 0,-1-1 0 0 0,1 1 0 0 0,-1 0-1 0 0,1 0 1 0 0,0-1 0 0 0,0 1 0 0 0,-1-3-1 0 0,1-7-7311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1:07.9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122 300 4607 0 0,'5'-19'448'0'0,"5"-12"583"0"0,2 1-1 0 0,2 0 1 0 0,30-50-1 0 0,-27 50-608 0 0,-3 8 2262 0 0,26-34-1 0 0,-39 55-1888 0 0,-3 26 654 0 0,-5 1-1423 0 0,-2-1 0 0 0,-1 0-1 0 0,-1 0 1 0 0,-1-1 0 0 0,-18 28 0 0 0,0 0-16 0 0,-89 165-10 0 0,86-166 0 0 0,17-30 0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1:08.3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8287 0 0,'0'0'2336'0'0,"2"10"-1312"0"0,9 67-40 0 0,25 91 0 0 0,-24-130-641 0 0,0 0-1 0 0,3-1 0 0 0,1-1 1 0 0,26 45-1 0 0,-40-78-342 0 0,0 1 0 0 0,1-1 0 0 0,-1 0 0 0 0,0 0 0 0 0,1-1 0 0 0,0 1 0 0 0,0 0 0 0 0,0-1 0 0 0,0 0 0 0 0,0 1 0 0 0,0-1 0 0 0,0-1 0 0 0,1 1 0 0 0,-1 0 0 0 0,1-1 0 0 0,3 2 0 0 0,-1-2 0 0 0,0 0 0 0 0,-1-1 0 0 0,1 1 0 0 0,-1-1 0 0 0,1 0 0 0 0,0-1 0 0 0,-1 1 0 0 0,1-1 0 0 0,10-3 0 0 0,3-2 0 0 0,-1-2 0 0 0,1 0 0 0 0,-1-1 0 0 0,-1-1 0 0 0,18-12 0 0 0,7-5-853 0 0,-23 15-336 0 0,0 0 0 0 0,0-2-1 0 0,19-18 1 0 0,-20 15-857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1:11.2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4607 0 0,'0'0'448'0'0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54:04.40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147 0 8287 0 0,'2'13'890'0'0,"-2"-2"-754"0"0,-1 0 0 0 0,-1 0 0 0 0,0 0 0 0 0,0-1 0 0 0,-1 1 0 0 0,0 0 0 0 0,-1-1 0 0 0,-8 17 0 0 0,-5 4 912 0 0,-30 40 0 0 0,-4 8-266 0 0,47-71-710 0 0,29-20 1296 0 0,8-12-1139 0 0,41-40 0 0 0,16-12-79 0 0,-73 61-150 0 0,-13 11 0 0 0,1-1 0 0 0,0 1 0 0 0,0 1 0 0 0,0-1 0 0 0,1 1 0 0 0,-1-1 0 0 0,11-3 0 0 0,-16 7 0 0 0,1 0 0 0 0,-1 0 0 0 0,1 0 0 0 0,-1-1 0 0 0,1 1 0 0 0,-1 0 0 0 0,1 0 0 0 0,0 0 0 0 0,-1 0 0 0 0,1 0 0 0 0,-1 0 0 0 0,1 0 0 0 0,0 1 0 0 0,-1-1 0 0 0,1 0 0 0 0,-1 0 0 0 0,1 0 0 0 0,-1 0 0 0 0,1 1 0 0 0,-1-1 0 0 0,1 0 0 0 0,-1 1 0 0 0,1-1 0 0 0,-1 0 0 0 0,1 1 0 0 0,-1-1 0 0 0,1 0 0 0 0,-1 1 0 0 0,0-1 0 0 0,1 1 0 0 0,-1-1 0 0 0,0 1 0 0 0,1-1 0 0 0,-1 1 0 0 0,0-1 0 0 0,0 1 0 0 0,1-1 0 0 0,-1 1 0 0 0,0 0 0 0 0,0-1 0 0 0,0 1 0 0 0,0-1 0 0 0,0 1 0 0 0,0-1 0 0 0,0 1 0 0 0,0 0 0 0 0,0-1 0 0 0,0 2 0 0 0,0-2 0 0 0,0 1 0 0 0,0 0 0 0 0,0 0 0 0 0,1 0 0 0 0,-1 0 0 0 0,0 0 0 0 0,0 0 0 0 0,0 0 0 0 0,-1 0 0 0 0,1 0 0 0 0,0 0 0 0 0,0 0 0 0 0,0 0 0 0 0,-1 0 0 0 0,0 1 0 0 0,0 2 0 0 0,0 0 0 0 0,-1 0 0 0 0,2-1 0 0 0,-1 1 0 0 0,0 0 0 0 0,1 0 0 0 0,0 0 0 0 0,0 0 0 0 0,0 4 0 0 0,2 2 0 0 0,-2-9 12 0 0,0-1 0 0 0,1 1 0 0 0,-1 0 0 0 0,0 0 1 0 0,1 0-1 0 0,-1 0 0 0 0,1-1 0 0 0,0 1 0 0 0,-1 0 0 0 0,1 0 0 0 0,0-1 0 0 0,-1 1 0 0 0,1-1 0 0 0,0 1 0 0 0,0 0 0 0 0,-1-1 0 0 0,1 1 0 0 0,0-1 0 0 0,0 0 0 0 0,0 1 0 0 0,0-1 0 0 0,0 0 0 0 0,0 1 0 0 0,0-1 1 0 0,-1 0-1 0 0,1 0 0 0 0,2 0 0 0 0,-2 0 93 0 0,9 1 53 0 0,-1-1 0 0 0,0-1 1 0 0,0 0-1 0 0,0 0 0 0 0,0-1 0 0 0,0 0 0 0 0,0 0 1 0 0,0-1-1 0 0,13-6 0 0 0,20-5-135 0 0,-21 9-23 0 0,-6 0 0 0 0,1 1 0 0 0,0 1 0 0 0,20-2 0 0 0,-33 5 0 0 0,0-1 0 0 0,0 1 0 0 0,0 0 0 0 0,0 0 0 0 0,0 1 0 0 0,0-1 0 0 0,0 0 0 0 0,0 1 0 0 0,0 0 0 0 0,0 0 0 0 0,-1 0 0 0 0,1 0 0 0 0,0 0 0 0 0,0 0 0 0 0,-1 1 0 0 0,1 0 0 0 0,-1-1 0 0 0,0 1 0 0 0,1 0 0 0 0,-1 0 0 0 0,0 0 0 0 0,0 0 0 0 0,0 0 0 0 0,2 4 0 0 0,-2-2 1 0 0,0 1-1 0 0,0 0 1 0 0,-1 0-1 0 0,1 0 1 0 0,-1 0-1 0 0,0 0 1 0 0,0 0-1 0 0,-1 0 1 0 0,1 0-1 0 0,-1 6 1 0 0,-1 5-24 0 0,-1-1-1 0 0,-3 17 1 0 0,-3-5-1083 0 0,1-10-3564 0 0,1-5-298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02:31.03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1 204 8287 0 0,'0'0'382'0'0,"10"-6"126"0"0,44-28-58 0 0,-42 25-53 0 0,1 1-1 0 0,0 0 1 0 0,1 1-1 0 0,16-6 0 0 0,17-10 666 0 0,-29 13-783 0 0,136-68-1334 0 0,-137 71 543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1:21.5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470 93 8287 0 0,'47'-40'699'0'0,"-28"26"459"0"0,23-25 2393 0 0,-44 39-3039 0 0,-6 1-426 0 0,-1 0 1 0 0,1 0-1 0 0,-1 1 0 0 0,1 0 0 0 0,0 0 0 0 0,-13 7 0 0 0,-50 26 401 0 0,54-26-457 0 0,-184 112-30 0 0,65-36 0 0 0,116-74 118 0 0,5-4-384 0 0,1 2 1 0 0,-16 12 0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1:21.9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356 1 10135 0 0,'0'0'919'0'0,"-2"0"-759"0"0,-7 1-143 0 0,3 1 86 0 0,0 1 0 0 0,0-1-1 0 0,1 1 1 0 0,-1 0 0 0 0,1 0-1 0 0,-1 1 1 0 0,1-1 0 0 0,0 1-1 0 0,1 0 1 0 0,-1 1 0 0 0,1-1-1 0 0,-1 1 1 0 0,1 0-1 0 0,1 0 1 0 0,-1 0 0 0 0,1 1-1 0 0,-3 5 1 0 0,-8 11 97 0 0,-48 53-200 0 0,13-17 0 0 0,1-4-14 0 0,36-43 26 0 0,1 0 0 0 0,0 1 1 0 0,1 0-1 0 0,1 1 1 0 0,0 0-1 0 0,-7 15 0 0 0,15-26 6 0 0,0 0 0 0 0,0 0 0 0 0,0 0 0 0 0,1 0-1 0 0,-1 0 1 0 0,1 0 0 0 0,0 0 0 0 0,-1 0 0 0 0,1 0 0 0 0,0 0-1 0 0,0 0 1 0 0,0 0 0 0 0,0 0 0 0 0,1 0 0 0 0,-1 0 0 0 0,1 0-1 0 0,-1 1 1 0 0,1-1 0 0 0,1 2 0 0 0,-1-1 36 0 0,1-1 1 0 0,0 1-1 0 0,0-1 0 0 0,0 0 1 0 0,0 1-1 0 0,0-1 1 0 0,1 0-1 0 0,-1 0 1 0 0,1 0-1 0 0,-1-1 0 0 0,5 3 1 0 0,7 2 138 0 0,-1 0-1 0 0,1-2 1 0 0,0 1 0 0 0,20 2-1 0 0,-31-6-189 0 0,16 2-529 0 0,1 0-1 0 0,0-1 1 0 0,0-1-1 0 0,-1 0 1 0 0,1-2-1 0 0,0 0 1 0 0,26-6-1 0 0,-24 1-4245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1:22.4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186 1 10135 0 0,'0'0'231'0'0,"-7"7"308"0"0,1 3-495 0 0,1 0 0 0 0,0 0 0 0 0,1 0 0 0 0,0 1 0 0 0,-3 11 1 0 0,1-2-24 0 0,-98 241 2067 0 0,104-260-2088 0 0,-6 11-109 0 0,0 0-1 0 0,1 0 1 0 0,0 1-1 0 0,1 0 1 0 0,1 0-1 0 0,0 1 1 0 0,-1 13-1 0 0,3-17-398 0 0,1-9-4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1:22.8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249 1 8287 0 0,'-9'33'532'0'0,"-3"38"-1"0"0,7-40 106 0 0,-14 51-1 0 0,-60 132 2458 0 0,59-168-2783 0 0,-3-1-1 0 0,-42 64 1 0 0,57-97-3845 0 0,-1-3-1238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1:23.1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44 11975 0 0,'0'0'267'0'0,"8"-7"368"0"0,1 1-451 0 0,1 1 0 0 0,0 1 0 0 0,0 0 1 0 0,0 0-1 0 0,0 1 0 0 0,1 0 0 0 0,0 0 1 0 0,-1 1-1 0 0,15 0 0 0 0,-11 2-33 0 0,1 0 0 0 0,-1 1 0 0 0,1 1 0 0 0,-1 1 0 0 0,0 0 0 0 0,15 5 0 0 0,-11-3-1704 0 0,-1-1-1 0 0,37 4 0 0 0,-38-8-3218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1:23.7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1 598 10135 0 0,'0'0'231'0'0,"1"-2"29"0"0,11-16 49 0 0,18-37 0 0 0,2-5 608 0 0,123-229 2775 0 0,-113 204-2335 0 0,-33 69-1316 0 0,1-1 1 0 0,0 1-1 0 0,17-18 0 0 0,-27 33-41 0 0,0 1 0 0 0,1 0 0 0 0,-1-1 0 0 0,0 1 0 0 0,0 0 0 0 0,0-1 0 0 0,1 1 0 0 0,-1 0 0 0 0,0 0 0 0 0,1-1 0 0 0,-1 1 0 0 0,0 0 0 0 0,1 0 0 0 0,-1-1 0 0 0,0 1 0 0 0,1 0 0 0 0,-1 0 0 0 0,0 0 0 0 0,1 0 0 0 0,-1 0 0 0 0,0 0 0 0 0,1-1 0 0 0,-1 1 0 0 0,0 0 0 0 0,1 0 0 0 0,-1 0 0 0 0,1 0 0 0 0,-1 0 0 0 0,0 0 0 0 0,1 1 0 0 0,-1-1 0 0 0,1 0 0 0 0,-1 0 0 0 0,0 0 0 0 0,1 0 0 0 0,-1 0 0 0 0,0 0 0 0 0,1 1 0 0 0,-1-1 0 0 0,0 0 0 0 0,1 0 0 0 0,-1 1 0 0 0,0-1 0 0 0,0 0 0 0 0,1 0 0 0 0,-1 1 0 0 0,0-1 0 0 0,0 0 0 0 0,1 1 0 0 0,-1-1 0 0 0,0 0 0 0 0,0 1 0 0 0,0-1 0 0 0,0 0 0 0 0,1 1 0 0 0,0 2 0 0 0,1 0 0 0 0,-1 0 0 0 0,0 0 0 0 0,0 0 0 0 0,0 0 0 0 0,0 0 0 0 0,0 0 0 0 0,-1 0 0 0 0,0 0 0 0 0,1 0 0 0 0,-1 5 0 0 0,-4 40 0 0 0,3-34 0 0 0,-8 57 0 0 0,4-43 0 0 0,2 1 0 0 0,1-1 0 0 0,1 1 0 0 0,5 46 0 0 0,-2-62 0 0 0,3-3 0 0 0,-5-9 0 0 0,1-1 0 0 0,-1 1 0 0 0,0-1 0 0 0,1 1 0 0 0,-1-1 0 0 0,0 0 0 0 0,1 1 0 0 0,-1-1 0 0 0,0 1 0 0 0,1-1 0 0 0,-1 0 0 0 0,1 1 0 0 0,-1-1 0 0 0,1 0 0 0 0,-1 1 0 0 0,1-1 0 0 0,-1 0 0 0 0,1 0 0 0 0,-1 0 0 0 0,1 1 0 0 0,-1-1 0 0 0,1 0 0 0 0,-1 0 0 0 0,1 0 0 0 0,-1 0 0 0 0,1 0 0 0 0,-1 0 0 0 0,1 0 0 0 0,-1 0 0 0 0,1 0 0 0 0,0 0 0 0 0,-1 0 0 0 0,1-1 0 0 0,-1 1 0 0 0,1 0 0 0 0,-1 0 0 0 0,1-1 0 0 0,0 1 0 0 0,-1 0 1 0 0,1 0 1 0 0,0 0-1 0 0,0 0 0 0 0,0 0 0 0 0,-1 0 1 0 0,1 0-1 0 0,0 0 0 0 0,0 0 0 0 0,-1 0 1 0 0,1 0-1 0 0,0-1 0 0 0,0 1 0 0 0,-1 0 1 0 0,1-1-1 0 0,0 1 0 0 0,0-1 0 0 0,-1 1 1 0 0,1 0-1 0 0,0-1 0 0 0,-1 0 0 0 0,1 1 1 0 0,-1-1-1 0 0,1 1 0 0 0,-1-1 0 0 0,1 0 1 0 0,0 0-1 0 0,0-1 37 0 0,14-16 457 0 0,0 1 1 0 0,-2-2-1 0 0,15-25 0 0 0,19-26-500 0 0,-27 43 5 0 0,-15 20 0 0 0,-1 0 0 0 0,1 0 0 0 0,0 0 0 0 0,1 1 0 0 0,-1 0 0 0 0,1 0 0 0 0,1 0 0 0 0,-1 1 0 0 0,1 0 0 0 0,0 0 0 0 0,0 1 0 0 0,12-6 0 0 0,3 2 0 0 0,-21 7 0 0 0,0 1 0 0 0,0 0 0 0 0,1 0 0 0 0,-1 0 0 0 0,0 0 0 0 0,0 0 0 0 0,1 0 0 0 0,-1 0 0 0 0,0 0 0 0 0,0 0 0 0 0,1 0 0 0 0,-1 0 0 0 0,0 1 0 0 0,0-1 0 0 0,0 1 0 0 0,0-1 0 0 0,0 1 0 0 0,1-1 0 0 0,-1 1 0 0 0,0 0 0 0 0,0-1 0 0 0,0 1 0 0 0,0 0 0 0 0,-1 0 0 0 0,1 0 0 0 0,0 0 0 0 0,0 0 0 0 0,0 0 0 0 0,-1 0 0 0 0,1 0 0 0 0,0 0 0 0 0,-1 0 0 0 0,1 0 0 0 0,-1 0 0 0 0,0 0 0 0 0,1 0 0 0 0,-1 1 0 0 0,0-1 0 0 0,1 0 0 0 0,-1 0 0 0 0,0 1 0 0 0,0-1 0 0 0,0 2 0 0 0,0 0 0 0 0,6 37 28 0 0,-2 0-1 0 0,-2 59 1 0 0,2 25-987 0 0,-2-111-130 0 0,0 0-3356 0 0,1-3-1169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1:24.1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259 0 8287 0 0,'0'0'382'0'0,"0"3"-8"0"0,-13 23 64 0 0,-1-1 0 0 0,-1 0-1 0 0,-1-1 1 0 0,-37 43-1 0 0,33-43-181 0 0,0 2 0 0 0,2 0 0 0 0,-18 34 0 0 0,27-42-109 0 0,0 0-1 0 0,1 1 0 0 0,1 0 0 0 0,1 1 1 0 0,1-1-1 0 0,-3 23 0 0 0,7-39-103 0 0,1-1-1 0 0,0 1 0 0 0,0-1 1 0 0,0 1-1 0 0,0-1 0 0 0,1 1 0 0 0,-1-1 1 0 0,1 1-1 0 0,-1-1 0 0 0,1 1 1 0 0,0-1-1 0 0,0 1 0 0 0,0-1 1 0 0,0 0-1 0 0,0 0 0 0 0,1 1 0 0 0,-1-1 1 0 0,1 0-1 0 0,-1 0 0 0 0,1-1 1 0 0,3 4-1 0 0,-1-4 70 0 0,1 1-1 0 0,0 0 1 0 0,0-1-1 0 0,0 0 1 0 0,0-1-1 0 0,1 1 1 0 0,-1-1-1 0 0,0 0 1 0 0,0 0-1 0 0,0 0 1 0 0,0-1 0 0 0,0 0-1 0 0,0 0 1 0 0,6-2-1 0 0,4-1 262 0 0,-1-1 0 0 0,1-1 0 0 0,19-11 0 0 0,-25 12-409 0 0,2-1-548 0 0,0-1 0 0 0,0 1-1 0 0,10-10 1 0 0,-10 5-4875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1:24.4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71 0 11975 0 0,'0'0'1200'0'0,"2"0"-1098"0"0,5 1-21 0 0,-5 1 23 0 0,-1 0 1 0 0,0-1 0 0 0,0 1-1 0 0,0 0 1 0 0,0 0-1 0 0,-1 0 1 0 0,1 0-1 0 0,0-1 1 0 0,-1 1-1 0 0,1 0 1 0 0,-1 4-1 0 0,0-5 3 0 0,1 10 191 0 0,0 0 0 0 0,-2 0 0 0 0,1 0 0 0 0,-1 0 0 0 0,-1 0 0 0 0,0 0 0 0 0,-1 0 0 0 0,-4 12 0 0 0,-3 14-324 0 0,-20 62 26 0 0,20-71 0 0 0,1 0 0 0 0,-8 43 0 0 0,17-61 0 0 0,2 0 0 0 0,-2-10-26 0 0,1 1 1 0 0,-1 0-1 0 0,0-1 0 0 0,1 1 0 0 0,-1-1 0 0 0,0 1 0 0 0,1 0 0 0 0,-1-1 1 0 0,1 1-1 0 0,-1-1 0 0 0,1 1 0 0 0,0-1 0 0 0,-1 1 0 0 0,1-1 0 0 0,-1 0 1 0 0,1 1-1 0 0,0-1 0 0 0,-1 0 0 0 0,1 1 0 0 0,0-1 0 0 0,0 0 1 0 0,-1 0-1 0 0,1 1 0 0 0,0-1 0 0 0,-1 0 0 0 0,1 0 0 0 0,0 0 0 0 0,0 0 1 0 0,-1 0-1 0 0,1 0 0 0 0,0 0 0 0 0,0-1 0 0 0,-1 1 0 0 0,1 0 0 0 0,0 0 1 0 0,-1 0-1 0 0,1-1 0 0 0,1 0 0 0 0,-2 1-218 0 0,28-13-2706 0 0,-11 2 1416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1:24.8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146 1 13823 0 0,'0'0'1056'0'0,"0"2"-724"0"0,1 1-276 0 0,-1 17 12 0 0,-10 32 689 0 0,-1 0 0 0 0,-3-1 0 0 0,-23 57 0 0 0,-20 74 244 0 0,51-157-991 0 0,2 0 0 0 0,0 0 0 0 0,2 1 0 0 0,1-1-1 0 0,3 40 1 0 0,-1-46-467 0 0,8 45 1438 0 0,2-33-2151 0 0,7-3-3528 0 0,-8-16-1350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1:25.7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72 109 6447 0 0,'3'-10'306'0'0,"0"1"-271"0"0,0 1 1 0 0,1 0-1 0 0,8-15 1 0 0,-8 16 736 0 0,1-1 1 0 0,-2 0-1 0 0,5-10 1 0 0,-4 9 5644 0 0,-1 18-5153 0 0,-2 19-1572 0 0,-3 22 316 0 0,-17 88 1 0 0,6-54-9 0 0,1-4 0 0 0,-36 135 0 0 0,39-188-121 0 0,2-8-630 0 0,2-1 1 0 0,-5 26-1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02:32.33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60 1 10135 0 0,'0'0'770'0'0,"1"2"-454"0"0,3 5-231 0 0,0 0 1 0 0,-1 0 0 0 0,-1 1-1 0 0,1-1 1 0 0,-1 1 0 0 0,0 0-1 0 0,-1 0 1 0 0,0 0 0 0 0,1 12 0 0 0,-6 80 954 0 0,1-59-879 0 0,-10 90 863 0 0,11-112-819 0 0,-2 0 0 0 0,-1-1 0 0 0,0 0-1 0 0,-16 34 1 0 0,15-41-205 0 0,-1-5 0 0 0,-1-11 0 0 0,7 2 0 0 0,0 0 0 0 0,0 1 0 0 0,0-1 0 0 0,0 0 0 0 0,1 0 0 0 0,-1 0 0 0 0,1 0 0 0 0,-1 0 0 0 0,1 0 0 0 0,0 1 0 0 0,0-1 0 0 0,0 0 0 0 0,1 0 0 0 0,-1 0 0 0 0,1 0 0 0 0,0 0 0 0 0,-1 0 0 0 0,1 0 0 0 0,0 1 0 0 0,2-5 0 0 0,4-7 0 0 0,0 1 0 0 0,13-19 0 0 0,-15 23-99 0 0,2 0-1 0 0,-1 1 0 0 0,1 0 1 0 0,0 0-1 0 0,1 1 1 0 0,0 0-1 0 0,0 0 0 0 0,0 1 1 0 0,12-7-1 0 0,-16 11 68 0 0,-1 0 0 0 0,0 1 0 0 0,0 0 0 0 0,1-1 0 0 0,-1 1 0 0 0,1 0-1 0 0,-1 1 1 0 0,1-1 0 0 0,-1 1 0 0 0,1-1 0 0 0,-1 1 0 0 0,1 0 0 0 0,0 1-1 0 0,-1-1 1 0 0,1 0 0 0 0,-1 1 0 0 0,1 0 0 0 0,-1 0 0 0 0,1 0 0 0 0,-1 0 0 0 0,0 1-1 0 0,1-1 1 0 0,-1 1 0 0 0,0 0 0 0 0,0 0 0 0 0,0 0 0 0 0,0 0 0 0 0,-1 0 0 0 0,1 1-1 0 0,3 3 1 0 0,-3-2 74 0 0,0 0-1 0 0,0 1 1 0 0,0-1-1 0 0,-1 0 1 0 0,0 1-1 0 0,0-1 1 0 0,0 1-1 0 0,0 0 1 0 0,-1-1-1 0 0,0 1 1 0 0,0 0-1 0 0,0 0 1 0 0,0 0-1 0 0,-1 0 1 0 0,0 0-1 0 0,0 0 1 0 0,0 0-1 0 0,-1 0 1 0 0,1 0-1 0 0,-1 0 1 0 0,-1 0-1 0 0,1 0 1 0 0,-3 6-1 0 0,2-6-1 0 0,0 0 0 0 0,0-1 0 0 0,0 1 0 0 0,-1-1-1 0 0,1 0 1 0 0,-1 0 0 0 0,0 0 0 0 0,-1 0 0 0 0,1 0 0 0 0,0-1 0 0 0,-1 1-1 0 0,0-1 1 0 0,0 0 0 0 0,0 0 0 0 0,0-1 0 0 0,0 1 0 0 0,-1-1-1 0 0,1 0 1 0 0,-1 0 0 0 0,0 0 0 0 0,1 0 0 0 0,-1-1 0 0 0,0 0-1 0 0,-5 0 1 0 0,8-1-291 0 0,-1 0 0 0 0,1-1-1 0 0,-1 1 1 0 0,1-1-1 0 0,0 0 1 0 0,-1 0 0 0 0,1 0-1 0 0,0 0 1 0 0,0 0 0 0 0,0-1-1 0 0,0 1 1 0 0,0 0 0 0 0,0-1-1 0 0,0 0 1 0 0,0 1-1 0 0,1-1 1 0 0,-1 0 0 0 0,0 0-1 0 0,1 0 1 0 0,-2-4 0 0 0,-6-9-4087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1:26.1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92 10135 0 0,'0'0'919'0'0,"11"-3"-742"0"0,6-5 1675 0 0,33-20-1 0 0,-38 20-1281 0 0,1 0 0 0 0,0 1 0 0 0,1 0-1 0 0,20-6 1 0 0,-24 10-487 0 0,1 1-1 0 0,-1 0 1 0 0,0 1 0 0 0,1 0-1 0 0,-1 0 1 0 0,1 1-1 0 0,-1 1 1 0 0,1 0-1 0 0,-1 0 1 0 0,1 1 0 0 0,-1 0-1 0 0,0 1 1 0 0,0 0-1 0 0,15 7 1 0 0,-8-4-985 0 0,1 0 0 0 0,19 3 0 0 0,-22-6-412 0 0,-3 0-4145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1:26.4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 0 11975 0 0,'0'0'5235'0'0,"0"3"-5086"0"0,-7 131-141 0 0,-31 180 0 0 0,31-288-8 0 0,4-14 0 0 0,5 4 0 0 0,3-13 0 0 0,-5-3 0 0 0,1 1 2 0 0,-1 0-1 0 0,1-1 0 0 0,-1 1 0 0 0,1-1 1 0 0,0 1-1 0 0,-1-1 0 0 0,1 1 0 0 0,-1-1 1 0 0,1 1-1 0 0,0-1 0 0 0,0 0 0 0 0,-1 1 1 0 0,1-1-1 0 0,0 0 0 0 0,-1 0 0 0 0,1 0 1 0 0,0 1-1 0 0,0-1 0 0 0,0 0 1 0 0,-1 0-1 0 0,1 0 0 0 0,0 0 0 0 0,0 0 1 0 0,-1 0-1 0 0,1 0 0 0 0,1-1 0 0 0,0 1 37 0 0,20-1 611 0 0,0 0 1 0 0,38-7-1 0 0,-33 3-635 0 0,29 0 0 0 0,-30 5 39 0 0,1-1-1451 0 0,-9 0-2601 0 0,3 0-2049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1:27.4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58 13823 0 0,'5'-17'415'0'0,"8"-22"753"0"0,-12 37 1217 0 0,3 42-769 0 0,-4-14-1606 0 0,0 29-7 0 0,-8 74 0 0 0,-2-11 1658 0 0,7-53-2159 0 0,1-49-198 0 0,-1 46 440 0 0,3-56-572 0 0,0 0 1 0 0,1 0-1 0 0,-1 0 0 0 0,1-1 1 0 0,1 1-1 0 0,-1 0 0 0 0,4 9 1 0 0,1-7-4787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1:27.8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 1 11975 0 0,'0'2'267'0'0,"1"95"609"0"0,-1-59-707 0 0,-2 8-169 0 0,-17 88 0 0 0,7-58 0 0 0,11-53-345 0 0,-3 25-702 0 0,3-46 535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1:28.2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 13823 0 0,'0'0'1388'0'0,"2"0"-1276"0"0,7-1 137 0 0,-1 0 0 0 0,1 1 0 0 0,0 0 0 0 0,0 0 0 0 0,-1 1 0 0 0,15 3 0 0 0,7 0 44 0 0,55 6-421 0 0,-25-3-2220 0 0,90-1 0 0 0,-113-8 1324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1:28.5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123 1 13823 0 0,'0'0'1247'0'0,"0"2"-1023"0"0,-18 106 984 0 0,-12 57-335 0 0,2-74-906 0 0,17-60-435 0 0,1 1 0 0 0,2 0 0 0 0,1 0 0 0 0,-3 35 0 0 0,9-55-4991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1:29.0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11975 0 0,'0'0'902'0'0,"3"11"-502"0"0,46 165-390 0 0,-41-150 151 0 0,21 47-1 0 0,-22-59-45 0 0,2 5 687 0 0,22 34 0 0 0,-24-46-802 0 0,3-3 0 0 0,-7-5 55 0 0,-1 1-1 0 0,0-1 0 0 0,0 0 0 0 0,0 1 0 0 0,1-1 1 0 0,-1 0-1 0 0,0 0 0 0 0,0 0 0 0 0,0-1 1 0 0,-1 1-1 0 0,1 0 0 0 0,0-1 0 0 0,0 1 1 0 0,-1-1-1 0 0,1 0 0 0 0,-1 0 0 0 0,1 1 1 0 0,1-4-1 0 0,23-44 1744 0 0,-13 22-1139 0 0,10-10-507 0 0,1 0 0 0 0,2 2 0 0 0,58-61 0 0 0,-75 84-152 0 0,-6 9 0 0 0,-1 0 0 0 0,1 0 0 0 0,0 0 0 0 0,-1 0 0 0 0,1 0 0 0 0,1 0 0 0 0,4-2 0 0 0,-8 4 0 0 0,0 1 0 0 0,0 0 0 0 0,1 0 0 0 0,-1 0 0 0 0,0-1 0 0 0,0 1 0 0 0,1 0 0 0 0,-1 0 0 0 0,0 0 0 0 0,1 0 0 0 0,-1 0 0 0 0,0 0 0 0 0,1-1 0 0 0,-1 1 0 0 0,0 0 0 0 0,0 0 0 0 0,1 0 0 0 0,-1 0 0 0 0,0 0 0 0 0,1 0 0 0 0,-1 0 0 0 0,0 1 0 0 0,1-1 0 0 0,-1 0 0 0 0,0 0 0 0 0,1 0 0 0 0,-1 0 0 0 0,0 0 0 0 0,1 0 0 0 0,-1 0 0 0 0,0 1 0 0 0,0-1 0 0 0,1 0 0 0 0,-1 0 0 0 0,0 0 0 0 0,0 1 0 0 0,1-1 0 0 0,-1 0 0 0 0,0 0 0 0 0,0 1 0 0 0,0-1 0 0 0,0 0 0 0 0,1 1 0 0 0,-1-1 0 0 0,0 0 0 0 0,0 0 0 0 0,0 1 0 0 0,0-1 0 0 0,0 1 0 0 0,3 14 0 0 0,-3-14 0 0 0,3 15 0 0 0,-2 1 0 0 0,-1 24 0 0 0,1 6 0 0 0,1-37 0 0 0,7-8 0 0 0,36-17 0 0 0,-44 15 0 0 0,0 0 0 0 0,0 0 0 0 0,0 0 0 0 0,0 0 0 0 0,0 0 0 0 0,0 0 0 0 0,0 0 0 0 0,0 0 0 0 0,0 0 0 0 0,0 0 0 0 0,0 0 0 0 0,0 1 0 0 0,0-1 0 0 0,0 0 0 0 0,-1 1 0 0 0,1-1 0 0 0,0 0 0 0 0,0 1 0 0 0,0-1 0 0 0,0 1 0 0 0,-1 0 0 0 0,1-1 0 0 0,0 1 0 0 0,0 0 0 0 0,-1-1 0 0 0,1 1 0 0 0,-1 0 0 0 0,1 0 0 0 0,-1 0 0 0 0,1-1 0 0 0,-1 1 0 0 0,1 0 0 0 0,-1 0 0 0 0,1 1 0 0 0,0 0 0 0 0,4 12 0 0 0,1 1 0 0 0,-2 0 0 0 0,0 0 0 0 0,2 16 0 0 0,6 23 0 0 0,4-11-829 0 0,-10-24-1135 0 0,-6-17 941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1:29.6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124 12 17503 0 0,'0'0'399'0'0,"0"0"-334"0"0,0-1 1 0 0,0 1-1 0 0,0-1 1 0 0,0 1-1 0 0,0-1 1 0 0,0 1-1 0 0,0-1 0 0 0,0 1 1 0 0,0-1-1 0 0,0 1 1 0 0,0-1-1 0 0,0 1 1 0 0,-1-1-1 0 0,1 1 1 0 0,0-1-1 0 0,0 1 1 0 0,-1-1-1 0 0,1 1 0 0 0,0 0 1 0 0,0-1-1 0 0,-1 1 1 0 0,0-1-1 0 0,-1 1-64 0 0,0 1 0 0 0,0 0 0 0 0,1 0 0 0 0,-1 0-1 0 0,0 0 1 0 0,0 0 0 0 0,0 0 0 0 0,1 0 0 0 0,-1 0 0 0 0,0 1-1 0 0,1-1 1 0 0,-1 1 0 0 0,1-1 0 0 0,0 1 0 0 0,-1 0 0 0 0,1-1-1 0 0,0 1 1 0 0,0 0 0 0 0,0 0 0 0 0,-1 2 0 0 0,-18 51-4 0 0,12-31 4 0 0,-6 19-1 0 0,-14 81 0 0 0,20-80 0 0 0,4-24 31 0 0,1 1-1 0 0,2-1 1 0 0,1 40-1 0 0,6-11-7172 0 0,-6-47 4586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1:29.9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40 15663 0 0,'0'0'762'0'0,"2"-2"-336"0"0,5-2-353 0 0,0 0-1 0 0,0 0 0 0 0,0 1 1 0 0,1-1-1 0 0,0 2 0 0 0,-1-1 1 0 0,16-2-1 0 0,0 2-95 0 0,37-2-1 0 0,57 9 30 0 0,-65-1-4793 0 0,-20-2-624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1:30.3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178 0 15663 0 0,'0'0'1572'0'0,"2"1"-1438"0"0,-2-1-133 0 0,1 1 0 0 0,-1-1 1 0 0,1 0-1 0 0,-1 1 0 0 0,0-1 1 0 0,1 1-1 0 0,-1 0 0 0 0,1-1 1 0 0,-1 1-1 0 0,0-1 0 0 0,1 1 1 0 0,-1-1-1 0 0,0 1 0 0 0,0 0 1 0 0,0-1-1 0 0,1 1 0 0 0,-1 0 1 0 0,0-1-1 0 0,0 1 0 0 0,0-1 1 0 0,0 1-1 0 0,0 0 0 0 0,0-1 1 0 0,0 1-1 0 0,0 0 1 0 0,0-1-1 0 0,-1 1 0 0 0,1 0 1 0 0,0-1-1 0 0,0 1 0 0 0,0-1 1 0 0,-1 1-1 0 0,1 0 0 0 0,0-1 1 0 0,-1 1-1 0 0,1-1 0 0 0,-1 1 1 0 0,0 0-1 0 0,1 0 32 0 0,-20 40 331 0 0,-2 0 1 0 0,-42 58-1 0 0,61-94-641 0 0,-8 10 442 0 0,0 0-1 0 0,2 1 1 0 0,0 0 0 0 0,0 1 0 0 0,2 0-1 0 0,-7 20 1 0 0,14-35-165 0 0,-1 0 0 0 0,1 0 0 0 0,0 0 0 0 0,0 1 0 0 0,-1-1 0 0 0,1 0 0 0 0,1 0 0 0 0,-1 0 0 0 0,0 0 0 0 0,0 0 0 0 0,1 0 0 0 0,0 0 0 0 0,1 4 0 0 0,-1-4 0 0 0,1 1 0 0 0,-1-1 0 0 0,1 0 0 0 0,0 0 0 0 0,0 0 0 0 0,0 0 0 0 0,0 0 0 0 0,0 0 0 0 0,1-1 0 0 0,-1 1 0 0 0,0-1 0 0 0,1 1 0 0 0,4 1 0 0 0,-1-1-25 0 0,0 0 0 0 0,0-1 0 0 0,0 1 0 0 0,0-1 0 0 0,0 0 0 0 0,0-1 0 0 0,0 0 0 0 0,0 0 1 0 0,0 0-1 0 0,0 0 0 0 0,0-1 0 0 0,0 0 0 0 0,0 0 0 0 0,0-1 0 0 0,6-2 0 0 0,12-5-961 0 0,0-1-1 0 0,29-18 1 0 0,0 1-1905 0 0,-20 13 1356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02:32.71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0 212 8287 0 0,'0'0'408'0'0,"6"13"-184"0"0,0 0 8 0 0,0 1-232 0 0,-2-1 0 0 0,0-1 0 0 0,-2-1 0 0 0,-2 2 0 0 0,0 0 0 0 0,1 0 0 0 0,-2 0 0 0 0,-2 0 0 0 0,0-3 0 0 0,0 2-2408 0 0,0-2-536 0 0</inkml:trace>
  <inkml:trace contextRef="#ctx0" brushRef="#br0" timeOffset="1">41 1 6447 0 0,'0'0'696'0'0,"1"10"-696"0"0,2 4-4192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1:30.9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58 15663 0 0,'11'-7'762'0'0,"2"-1"-529"0"0,1 1 1 0 0,0 1-1 0 0,1 0 1 0 0,-1 1 0 0 0,1 0-1 0 0,0 1 1 0 0,1 1 0 0 0,-1 0-1 0 0,1 1 1 0 0,19 1 0 0 0,-12 1-173 0 0,-1 0 0 0 0,1 2 0 0 0,-1 1 0 0 0,1 1 1 0 0,-1 1-1 0 0,31 11 0 0 0,-45-13-61 0 0,0 0 0 0 0,0 0 0 0 0,0 1 0 0 0,-1 0 0 0 0,0 1 0 0 0,0 0 0 0 0,0 0 0 0 0,-1 0 0 0 0,1 1 0 0 0,6 7 0 0 0,-11-9 0 0 0,1 0 0 0 0,0 0 0 0 0,-1 0 0 0 0,0 0 0 0 0,0 0 0 0 0,0 0 0 0 0,0 0 0 0 0,-1 1 0 0 0,0-1 0 0 0,1 1 0 0 0,-2-1 0 0 0,1 1 0 0 0,0-1 0 0 0,-1 1 0 0 0,0-1 0 0 0,0 1 0 0 0,0 0 0 0 0,-1-1 0 0 0,0 1 0 0 0,-1 4 0 0 0,-4 12 0 0 0,-2 0 0 0 0,-10 21 0 0 0,10-23 0 0 0,0 0 0 0 0,-8 32 0 0 0,15-48 0 0 0,0 0 0 0 0,1 0 0 0 0,-1 0 0 0 0,1 0 0 0 0,0 1 0 0 0,0-1 0 0 0,0 0 0 0 0,1 0 0 0 0,-1 0 0 0 0,1 0 0 0 0,0 0 0 0 0,0 1 0 0 0,0-1 0 0 0,0 0 0 0 0,0-1 0 0 0,0 1 0 0 0,4 4 0 0 0,-2-2 0 0 0,0-2 0 0 0,1 1 0 0 0,-1 0 0 0 0,1-1 0 0 0,0 1 0 0 0,0-1 0 0 0,1 0 0 0 0,-1-1 0 0 0,1 1 0 0 0,4 2 0 0 0,4 0 0 0 0,1 0 0 0 0,-1-1 0 0 0,1-1 0 0 0,-1 0 0 0 0,1 0 0 0 0,0-2 0 0 0,18 1 0 0 0,-1-2-69 0 0,0-2 0 0 0,0 0 0 0 0,32-8 0 0 0,-46 6-1265 0 0,1-1 1 0 0,0-1-1 0 0,27-14 1 0 0,-18 7-713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1:31.5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0 272 11975 0 0,'0'0'1083'0'0,"3"0"-891"0"0,10-1-5 0 0,0-1-1 0 0,0-1 1 0 0,0 0 0 0 0,-1-1-1 0 0,1 0 1 0 0,11-6 0 0 0,20-6 555 0 0,76-22 1793 0 0,2 7 0 0 0,171-23-1 0 0,-245 48-2236 0 0,128-20-138 0 0,-154 21-940 0 0,0 0-1 0 0,0-2 1 0 0,-1-1 0 0 0,0 0-1 0 0,35-21 1 0 0,-40 17-244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1:32.4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486 25 11975 0 0,'11'-5'576'0'0,"37"-14"231"0"0,-47 19 1578 0 0,-14 11-1361 0 0,1-4-616 0 0,0 0 1 0 0,0-1-1 0 0,-1 0 0 0 0,-21 7 0 0 0,-58 12 291 0 0,62-18-783 0 0,-143 24 90 0 0,21-6-76 0 0,149-25-267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1:32.7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460 2 15663 0 0,'-11'-1'762'0'0,"7"1"-682"0"0,0 0 0 0 0,0 0-1 0 0,1 1 1 0 0,-1 0 0 0 0,0 0 0 0 0,1 0 0 0 0,-1 0 0 0 0,1 0 0 0 0,-1 1 0 0 0,1-1 0 0 0,-1 1 0 0 0,-5 4 0 0 0,-37 33-236 0 0,35-28 231 0 0,-136 143-75 0 0,37-36 0 0 0,102-111-135 0 0,-6 8 568 0 0,-20 23 0 0 0,31-34-324 0 0,0 0 0 0 0,0 1 0 0 0,1-1 0 0 0,-1 1 1 0 0,1 0-1 0 0,0-1 0 0 0,0 1 0 0 0,0 0 0 0 0,1 0 0 0 0,0 0 0 0 0,-1 7 0 0 0,2-9-108 0 0,1 0 0 0 0,-1 0 0 0 0,1 0 0 0 0,0 0 0 0 0,0 0 0 0 0,0 0 0 0 0,0 0 0 0 0,0 0 0 0 0,1 0 0 0 0,-1 0 0 0 0,1-1 0 0 0,0 1 0 0 0,0 0 0 0 0,0-1 0 0 0,0 0 0 0 0,0 1 0 0 0,5 2 0 0 0,6 6-81 0 0,0-1 0 0 0,16 9 0 0 0,-19-12-99 0 0,-3-2-219 0 0,158 95 74 0 0,-90-66-4294 0 0,-31-17-1241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4:00.1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75 575 11975 0 0,'-24'-3'954'0'0,"-8"-1"-282"0"0,13 4 4926 0 0,49-6-4492 0 0,56-17 0 0 0,-52 12-612 0 0,479-108 1075 0 0,-381 92-1524 0 0,165-29-45 0 0,415-23 0 0 0,-416 70 0 0 0,-221 11 0 0 0,142 23 0 0 0,-131-1 0 0 0,-92-27-8 0 0,-34-15 459 0 0,-13 8-98 0 0,-1 2 1 0 0,0 3 0 0 0,-56 2-1 0 0,25 1-162 0 0,-741-54-191 0 0,812 54 0 0 0,-310-30 0 0 0,-3 23 0 0 0,271 11 0 0 0,1 3 0 0 0,0 3 0 0 0,0 2 0 0 0,-83 26 0 0 0,171-44 0 0 0,35-5 0 0 0,7-1 0 0 0,482-72 0 0 0,8 50 0 0 0,-415 31 0 0 0,252-13 0 0 0,-325 12 0 0 0,244-10 0 0 0,-312 16-4 0 0,36 3-105 0 0,-43-3 88 0 0,1 0 1 0 0,-1 1-1 0 0,1 0 1 0 0,-1-1-1 0 0,1 1 0 0 0,-1 0 1 0 0,1 0-1 0 0,-1 0 1 0 0,0 0-1 0 0,0 1 1 0 0,0-1-1 0 0,1 0 0 0 0,2 4 1 0 0,-4-4-31 0 0,0 1 0 0 0,-1-1 0 0 0,1 1 0 0 0,-1-1 0 0 0,1 0 0 0 0,-1 1 0 0 0,0-1 0 0 0,1 1 0 0 0,-1-1 0 0 0,0 1 0 0 0,0-1 0 0 0,0 1 0 0 0,0-1 0 0 0,0 1-1 0 0,-1-1 1 0 0,1 1 0 0 0,0-1 0 0 0,-1 1 0 0 0,1-1 0 0 0,-1 0 0 0 0,1 1 0 0 0,-1-1 0 0 0,0 0 0 0 0,1 1 0 0 0,-1-1 0 0 0,0 0 0 0 0,-1 1 0 0 0,-28 34-115 0 0,29-35 170 0 0,-17 17-4 0 0,-1-2 0 0 0,-2 0 0 0 0,1-1 0 0 0,-2 0 0 0 0,0-2 0 0 0,-33 15 0 0 0,-151 49 0 0 0,165-64 0 0 0,-120 35 498 0 0,-1-7 0 0 0,-2-8 0 0 0,-209 16 0 0 0,307-42-498 0 0,-345 22 0 0 0,356-28 0 0 0,-436 21 0 0 0,463-20 0 0 0,22-2 0 0 0,18-2 0 0 0,199-23 0 0 0,170-28 0 0 0,302-100 0 0 0,-90 18 0 0 0,-465 109 0 0 0,192-15 0 0 0,-313 41 0 0 0,-1-1 0 0 0,0 1 0 0 0,1 0 0 0 0,-1 1 0 0 0,1-1 0 0 0,-1 1 0 0 0,0 0 0 0 0,1 1 0 0 0,-1 0 0 0 0,0 0 0 0 0,10 4 0 0 0,-16-6 0 0 0,0 1 0 0 0,1-1 0 0 0,-1 0 0 0 0,0 0 0 0 0,1 1 0 0 0,-1-1 0 0 0,0 0 0 0 0,0 0 0 0 0,1 1 0 0 0,-1-1 0 0 0,0 0 0 0 0,0 1 0 0 0,1-1 0 0 0,-1 1 0 0 0,0-1 0 0 0,0 0 0 0 0,0 1 0 0 0,0-1 0 0 0,1 1 0 0 0,-1-1 0 0 0,0 0 0 0 0,0 1 0 0 0,0-1 0 0 0,0 1 0 0 0,0-1 0 0 0,0 1 0 0 0,0-1 0 0 0,0 0 0 0 0,0 1 0 0 0,0-1 0 0 0,-1 1 0 0 0,1-1 0 0 0,0 0 0 0 0,0 1 0 0 0,0-1 0 0 0,0 1 0 0 0,-1-1 0 0 0,1 0 0 0 0,0 1 0 0 0,0-1 0 0 0,-1 0 0 0 0,1 1 0 0 0,0-1 0 0 0,0 0 0 0 0,-1 0 0 0 0,1 1 0 0 0,0-1 0 0 0,-1 1 0 0 0,-4 3 0 0 0,0 1 0 0 0,-1-1 0 0 0,1 1 0 0 0,-1-2 0 0 0,0 1 0 0 0,0 0 0 0 0,0-1 0 0 0,0 0 0 0 0,-9 2 0 0 0,-11 3 0 0 0,-26 5 0 0 0,42-11 0 0 0,-113 19 0 0 0,-194 9 0 0 0,267-27 0 0 0,-901 34 2048 0 0,739-39-2048 0 0,-138 1 0 0 0,297 6-64 0 0,51-5-273 0 0,4 1 232 0 0,0 0 0 0 0,-1-1 0 0 0,1 1 0 0 0,0 0 0 0 0,0-1 0 0 0,0 0 0 0 0,0 1 0 0 0,0-1 0 0 0,0 0 1 0 0,0 0-1 0 0,2 0 0 0 0,3 1-62 0 0,47 2-938 0 0,0-3-1 0 0,0-1 0 0 0,104-18 1 0 0,-99 8-430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4:23.3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1 172 8287 0 0,'0'-12'890'0'0,"1"7"-649"0"0,1 1 0 0 0,-1-1 0 0 0,1 0-1 0 0,0 0 1 0 0,0 1 0 0 0,1-1 0 0 0,0 1 0 0 0,0 0 0 0 0,0 0 0 0 0,0 0 0 0 0,0 0 0 0 0,1 1 0 0 0,-1-1 0 0 0,1 1 0 0 0,0 0 0 0 0,0 0 0 0 0,1 0 0 0 0,7-4 0 0 0,2 0 257 0 0,0 0 1 0 0,1 1-1 0 0,-1 0 1 0 0,31-6-1 0 0,60-5 24 0 0,198-7-1 0 0,-257 22-436 0 0,354 11 358 0 0,-333-4 256 0 0,66 4-246 0 0,145 29 0 0 0,-72 12-453 0 0,-2 9 0 0 0,-4 9 0 0 0,363 177 0 0 0,-473-199 614 0 0,-3 4 1 0 0,90 68-1 0 0,-136-87-585 0 0,-2 1 0 0 0,-1 3 1 0 0,-2 0-1 0 0,-1 3 0 0 0,-2 1 1 0 0,30 46-1 0 0,-5 10-29 0 0,48 104 0 0 0,-21 8 0 0 0,20 67 0 0 0,22 65 0 0 0,-109-276 0 0 0,-1 1 0 0 0,-4 0 0 0 0,8 102 0 0 0,-18-74 82 0 0,-5 1 0 0 0,-3-1 0 0 0,-21 104 0 0 0,-77 271 1473 0 0,-161 470-1390 0 0,78-481-204 0 0,-41-20 521 0 0,141-276 189 0 0,-146 247 1191 0 0,-53 47-1174 0 0,26 14-256 0 0,20 28-432 0 0,28 12 0 0 0,138-320 0 0 0,-154 282 0 0 0,33-105-1783 0 0,192-362 1467 0 0,0-1-864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4:23.7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17503 0 0,'0'0'1759'0'0,"1"2"-1614"0"0,2 7-141 0 0,0 1-1 0 0,1-1 0 0 0,0 0 0 0 0,10 16 1 0 0,8 15-5 0 0,-7-2 1 0 0,-2-1 0 0 0,13 64 0 0 0,5 81 0 0 0,-16-86 0 0 0,-12-75-70 0 0,50 276 497 0 0,25-7 1264 0 0,-73-274-1691 0 0,1-1 0 0 0,1 0 0 0 0,0-1 0 0 0,0 0 0 0 0,19 25 0 0 0,-22-34 0 0 0,0-1 0 0 0,0 1 0 0 0,1 0 0 0 0,0-1 0 0 0,-1 0 0 0 0,2 0 0 0 0,-1-1 0 0 0,0 1 0 0 0,1-1 0 0 0,0 0 0 0 0,-1 0 0 0 0,1-1 0 0 0,0 0 0 0 0,0 0 0 0 0,1 0 0 0 0,-1-1 0 0 0,10 1 0 0 0,4-2 8 0 0,0-1-1 0 0,-1 0 1 0 0,1-2 0 0 0,0 0-1 0 0,-1-1 1 0 0,0-1-1 0 0,0-1 1 0 0,0-1-1 0 0,-1-1 1 0 0,29-16 0 0 0,5-6-353 0 0,-1-4-1 0 0,55-45 1 0 0,-45 28-4609 0 0,0-2-1732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4:25.9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166 1 15663 0 0,'0'0'356'0'0,"-7"0"6536"0"0,6 22-6284 0 0,-1 6-608 0 0,-2 0 0 0 0,-1-1 0 0 0,-1 1 0 0 0,-15 42 0 0 0,7-20 0 0 0,-21 70 560 0 0,-28 109 928 0 0,61-221-1488 0 0,0 0 0 0 0,0 0 0 0 0,1 1 0 0 0,1-1 0 0 0,-1 1 0 0 0,1-1 0 0 0,3 16 0 0 0,-3-21 0 0 0,1 0 0 0 0,0 0 0 0 0,0 0 0 0 0,0 0 0 0 0,0-1 0 0 0,0 1 0 0 0,0 0 0 0 0,1-1 0 0 0,-1 1 0 0 0,1-1 0 0 0,0 1 0 0 0,0-1 0 0 0,0 0 0 0 0,0 0 0 0 0,0 0 0 0 0,0 0 0 0 0,1 0 0 0 0,-1 0 0 0 0,1-1 0 0 0,-1 1 0 0 0,1-1 0 0 0,0 0 0 0 0,-1 1 0 0 0,1-1 0 0 0,5 1 0 0 0,0-1 3 0 0,1 1 1 0 0,0-1-1 0 0,0-1 0 0 0,0 0 0 0 0,0 0 1 0 0,0 0-1 0 0,14-4 0 0 0,64-18-16 0 0,-15 2-133 0 0,8 7-2514 0 0,-51 7 1637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4:26.3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70 278 15663 0 0,'-4'0'120'0'0,"1"0"-1"0"0,-1 0 1 0 0,0-1 0 0 0,1 0-1 0 0,-1 1 1 0 0,1-1-1 0 0,-1 0 1 0 0,1-1 0 0 0,-1 1-1 0 0,1-1 1 0 0,-1 1-1 0 0,1-1 1 0 0,-3-2 0 0 0,4 2-64 0 0,1 1 1 0 0,-1-1 0 0 0,1 1 0 0 0,-1-1 0 0 0,1 1 0 0 0,0-1-1 0 0,0 0 1 0 0,0 1 0 0 0,0-1 0 0 0,0 0 0 0 0,0 0 0 0 0,1 0-1 0 0,-1 0 1 0 0,1 0 0 0 0,-1 0 0 0 0,1 0 0 0 0,-1 0 0 0 0,1 0-1 0 0,0 0 1 0 0,0 0 0 0 0,0 0 0 0 0,0 0 0 0 0,1 0 0 0 0,-1 0-1 0 0,1-3 1 0 0,4-9 109 0 0,0 0 0 0 0,1 1 0 0 0,0 0 0 0 0,1 0 0 0 0,0 0 0 0 0,1 1 0 0 0,0 0 0 0 0,1 0 0 0 0,1 1 0 0 0,0 0 0 0 0,0 1 0 0 0,1 0 0 0 0,0 1 0 0 0,1 0 0 0 0,24-13 0 0 0,-33 20-190 0 0,0 0-1 0 0,0 1 0 0 0,0-1 1 0 0,1 1-1 0 0,-1 0 0 0 0,0 0 1 0 0,1 0-1 0 0,-1 1 1 0 0,1-1-1 0 0,-1 1 0 0 0,1 0 1 0 0,-1 0-1 0 0,1 0 0 0 0,-1 0 1 0 0,1 1-1 0 0,-1-1 1 0 0,1 1-1 0 0,-1 0 0 0 0,0 0 1 0 0,1 0-1 0 0,-1 1 0 0 0,0-1 1 0 0,0 1-1 0 0,0 0 1 0 0,0-1-1 0 0,0 1 0 0 0,0 1 1 0 0,0-1-1 0 0,-1 0 0 0 0,1 1 1 0 0,-1-1-1 0 0,3 5 1 0 0,0-1 82 0 0,-1 1 0 0 0,0 0 0 0 0,0 0 0 0 0,-1 0 0 0 0,0 0 0 0 0,0 1 0 0 0,-1-1 0 0 0,0 1 0 0 0,0 0 0 0 0,-1 0 0 0 0,0 0 0 0 0,0-1 0 0 0,-1 12 0 0 0,0-11 88 0 0,-1 0 1 0 0,-1 0-1 0 0,0 0 0 0 0,0 0 1 0 0,0 0-1 0 0,-1-1 0 0 0,0 1 0 0 0,-1-1 1 0 0,0 0-1 0 0,0 0 0 0 0,0 0 1 0 0,-1 0-1 0 0,-7 8 0 0 0,4-7 59 0 0,1 0 0 0 0,-1-1 0 0 0,-1 0-1 0 0,1 0 1 0 0,-1-1 0 0 0,0 0 0 0 0,0-1 0 0 0,-1 0-1 0 0,-16 7 1 0 0,23-11-205 0 0,0 0 0 0 0,0 0 0 0 0,1 0 0 0 0,-1-1 0 0 0,0 1 0 0 0,0-1 0 0 0,0 1 0 0 0,0-1 0 0 0,0 0 0 0 0,0 0 0 0 0,0 0 0 0 0,0-1 0 0 0,0 1 0 0 0,0-1 0 0 0,0 1 0 0 0,0-1 0 0 0,0 0 0 0 0,0 0 0 0 0,0-1 0 0 0,1 1 0 0 0,-1 0 0 0 0,0-1 0 0 0,-3-2 0 0 0,4 1 0 0 0,0 1 0 0 0,0-1 0 0 0,0 0 0 0 0,1 1 0 0 0,-1-1 0 0 0,1 0 0 0 0,-1 0 0 0 0,1 0 0 0 0,0 0 0 0 0,0 0 0 0 0,0-1 0 0 0,1 1 0 0 0,-1 0 0 0 0,1 0 0 0 0,0 0 0 0 0,-1-1 0 0 0,2 1 0 0 0,-1 0 0 0 0,0 0 0 0 0,1-1 0 0 0,1-4 0 0 0,-1-1-948 0 0,2 1 1 0 0,-1-1-1 0 0,1 1 0 0 0,1 0 0 0 0,0 0 0 0 0,6-11 1 0 0,1 3-6219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4:26.8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311 209 11975 0 0,'0'0'902'0'0,"1"0"-604"0"0,6 2-196 0 0,-6-2 30 0 0,1 0 0 0 0,-1 0 1 0 0,0 0-1 0 0,1 0 0 0 0,-1 0 1 0 0,0 0-1 0 0,1 0 0 0 0,-1-1 1 0 0,0 1-1 0 0,0-1 0 0 0,1 1 1 0 0,-1-1-1 0 0,0 1 0 0 0,0-1 1 0 0,0 1-1 0 0,0-1 0 0 0,1 0 1 0 0,-1 0-1 0 0,0 0 0 0 0,0 1 1 0 0,-1-1-1 0 0,1 0 0 0 0,0 0 1 0 0,0 0-1 0 0,0-1 0 0 0,-1 1 1 0 0,1 0-1 0 0,0 0 0 0 0,-1 0 1 0 0,1 0-1 0 0,-1-1 0 0 0,0 1 0 0 0,1 0 1 0 0,-1-1-1 0 0,0 1 0 0 0,0 0 1 0 0,0 0-1 0 0,1-1 0 0 0,-2 0 1 0 0,1-5 333 0 0,-1 1 0 0 0,1-1 0 0 0,-2 1 1 0 0,1 0-1 0 0,-4-10 0 0 0,2 8-343 0 0,0 0 0 0 0,-1 0 0 0 0,0 1 0 0 0,0-1 1 0 0,-1 1-1 0 0,1 0 0 0 0,-2 1 0 0 0,1-1 0 0 0,-1 1 0 0 0,0 0 0 0 0,0 0 0 0 0,0 1 0 0 0,-1 0 0 0 0,0 0 0 0 0,0 0 0 0 0,-1 1 0 0 0,1 0 0 0 0,-12-4 1 0 0,13 6-132 0 0,-1 0 0 0 0,1 0 0 0 0,-1 1 0 0 0,1 0 1 0 0,-1 0-1 0 0,0 0 0 0 0,0 1 0 0 0,1 0 1 0 0,-1 0-1 0 0,0 1 0 0 0,1 0 0 0 0,-1 0 1 0 0,0 0-1 0 0,1 1 0 0 0,0 0 0 0 0,-1 1 0 0 0,1-1 1 0 0,0 1-1 0 0,0 0 0 0 0,0 0 0 0 0,0 1 1 0 0,1 0-1 0 0,-8 7 0 0 0,6-4 8 0 0,0 0 0 0 0,0 0 0 0 0,1 1 0 0 0,0 0 0 0 0,1 0 0 0 0,0 0 0 0 0,-8 18 0 0 0,11-22 0 0 0,0 0 0 0 0,1 1 0 0 0,0-1 0 0 0,-1 1 0 0 0,2-1 0 0 0,-1 1 0 0 0,0-1 0 0 0,1 1 0 0 0,0 0 0 0 0,0-1 0 0 0,0 1 0 0 0,1-1 0 0 0,-1 1 0 0 0,1 0 0 0 0,0-1 0 0 0,0 0 0 0 0,1 1 0 0 0,3 7 0 0 0,-3-9 0 0 0,0-1 0 0 0,0 0 0 0 0,1 0 0 0 0,-1 0 0 0 0,0 0 0 0 0,1 0 0 0 0,-1 0 0 0 0,1-1 0 0 0,0 1 0 0 0,-1-1 0 0 0,1 0 0 0 0,0 0 0 0 0,0 0 0 0 0,0 0 0 0 0,0 0 0 0 0,0-1 0 0 0,0 1 0 0 0,0-1 0 0 0,3 0 0 0 0,6 1 0 0 0,1-1 0 0 0,-1 0 0 0 0,16-3 0 0 0,-11 1 0 0 0,1 0 0 0 0,-1 1 0 0 0,0 1 0 0 0,1 1 0 0 0,19 2 0 0 0,-31-2 0 0 0,0 0 0 0 0,-1 1 0 0 0,1-1 0 0 0,0 1 0 0 0,-1 0 0 0 0,1 1 0 0 0,-1-1 0 0 0,0 1 0 0 0,0 0 0 0 0,0 1 0 0 0,0-1 0 0 0,0 1 0 0 0,-1 0 0 0 0,1 0 0 0 0,-1 0 0 0 0,0 1 0 0 0,0-1 0 0 0,4 8 0 0 0,-4-4 53 0 0,0-1 1 0 0,-1 1-1 0 0,0 1 0 0 0,0-1 1 0 0,-1 0-1 0 0,0 1 0 0 0,0-1 1 0 0,-1 1-1 0 0,0-1 0 0 0,-1 1 1 0 0,0 12-1 0 0,-1-8 123 0 0,-1 0 0 0 0,0 0 0 0 0,-1-1 0 0 0,0 1 0 0 0,-1-1 0 0 0,-1 0 0 0 0,-8 17 0 0 0,7-18-62 0 0,0 0 0 0 0,0 0-1 0 0,-1-1 1 0 0,0 0 0 0 0,-1-1 0 0 0,0 0 0 0 0,0 0-1 0 0,-1 0 1 0 0,-1-1 0 0 0,1-1 0 0 0,-1 1-1 0 0,0-2 1 0 0,-1 1 0 0 0,0-1 0 0 0,0-1 0 0 0,0 0-1 0 0,-20 6 1 0 0,26-10-287 0 0,-1 0 0 0 0,0 0 0 0 0,1-1 0 0 0,-1 1 0 0 0,0-1-1 0 0,0 0 1 0 0,1-1 0 0 0,-1 1 0 0 0,0-1 0 0 0,1 0 0 0 0,-1-1 0 0 0,0 1 0 0 0,1-1-1 0 0,0 0 1 0 0,-1 0 0 0 0,1-1 0 0 0,0 0 0 0 0,0 0 0 0 0,0 0 0 0 0,1 0 0 0 0,-1-1 0 0 0,1 0-1 0 0,0 0 1 0 0,0 0 0 0 0,0 0 0 0 0,0-1 0 0 0,1 1 0 0 0,0-1 0 0 0,0 0 0 0 0,0 0 0 0 0,1 0-1 0 0,-1-1 1 0 0,1 1 0 0 0,0-1 0 0 0,1 1 0 0 0,-1-1 0 0 0,1 1 0 0 0,0-1 0 0 0,1 0 0 0 0,-1 1-1 0 0,1-1 1 0 0,1-6 0 0 0,2-16-7335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02:33.12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339 276 8287 0 0,'1'-9'94'0'0,"1"0"-1"0"0,-1 0 0 0 0,0 0 1 0 0,-1 0-1 0 0,0 0 0 0 0,-1 0 1 0 0,0 0-1 0 0,0 0 1 0 0,-1 0-1 0 0,0 0 0 0 0,0 0 1 0 0,-1 1-1 0 0,-1-1 0 0 0,1 1 1 0 0,-8-13-1 0 0,4 10 39 0 0,-1 0 0 0 0,0 1 0 0 0,-1 0-1 0 0,0 0 1 0 0,0 1 0 0 0,-1 0 0 0 0,0 0 0 0 0,-1 1 0 0 0,0 1-1 0 0,-12-7 1 0 0,17 11-78 0 0,0 1 0 0 0,0 0 0 0 0,0 0 0 0 0,0 1 0 0 0,0 0 0 0 0,0 0 0 0 0,0 0-1 0 0,0 1 1 0 0,0-1 0 0 0,-1 1 0 0 0,1 1 0 0 0,0 0 0 0 0,0-1 0 0 0,0 2 0 0 0,0-1 0 0 0,0 1 0 0 0,0 0-1 0 0,0 0 1 0 0,0 1 0 0 0,1-1 0 0 0,-1 1 0 0 0,1 0 0 0 0,0 1 0 0 0,0 0 0 0 0,0-1 0 0 0,0 2-1 0 0,1-1 1 0 0,0 0 0 0 0,-1 1 0 0 0,2 0 0 0 0,-1 0 0 0 0,0 0 0 0 0,1 0 0 0 0,0 1 0 0 0,0-1 0 0 0,1 1-1 0 0,-4 11 1 0 0,6-12-54 0 0,-1-1 0 0 0,2 1 0 0 0,-1 0 0 0 0,0-1 0 0 0,1 1 0 0 0,0-1 0 0 0,0 0 0 0 0,0 1 0 0 0,0-1 0 0 0,1 0 0 0 0,0 1 0 0 0,0-1 0 0 0,0 0 0 0 0,0 0 0 0 0,1-1 0 0 0,0 1 0 0 0,5 6 0 0 0,4 4 0 0 0,1-1 0 0 0,28 24 0 0 0,7 0 0 0 0,-19-16 0 0 0,-2 1 0 0 0,38 39 0 0 0,-62-59 30 0 0,-1 0-1 0 0,0 0 0 0 0,-1 1 0 0 0,1-1 1 0 0,0 0-1 0 0,-1 1 0 0 0,1-1 0 0 0,-1 1 1 0 0,0-1-1 0 0,1 1 0 0 0,-1 0 0 0 0,-1 0 1 0 0,1-1-1 0 0,0 1 0 0 0,-1 0 0 0 0,1 0 1 0 0,-1 0-1 0 0,0 0 0 0 0,0 0 0 0 0,0 0 1 0 0,0 0-1 0 0,-1-1 0 0 0,1 1 0 0 0,-1 0 1 0 0,1 0-1 0 0,-1 0 0 0 0,0-1 0 0 0,0 1 1 0 0,-1 0-1 0 0,1-1 0 0 0,0 1 1 0 0,-1-1-1 0 0,0 1 0 0 0,-2 2 0 0 0,-1 0 44 0 0,0 0 1 0 0,-1 0-1 0 0,1-1 0 0 0,-1 0 0 0 0,0 0 0 0 0,0 0 0 0 0,0-1 0 0 0,-1 0 1 0 0,1 0-1 0 0,-1-1 0 0 0,1 1 0 0 0,-1-1 0 0 0,-8 1 0 0 0,6-2-73 0 0,1 0 0 0 0,-1-1 0 0 0,1 0 0 0 0,-1 0 0 0 0,1-1 0 0 0,-1 0 0 0 0,1 0 0 0 0,-1-1 0 0 0,1 0 0 0 0,0-1 0 0 0,0 0 0 0 0,-14-7 0 0 0,6 2 0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4:27.5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 17503 0 0,'0'0'1920'0'0,"21"-11"-1920"0"0,-10 8 0 0 0,-1 4 0 0 0,3 1 0 0 0,2-1-384 0 0,-1 1-104 0 0,1-1-24 0 0,2-1 0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4:27.2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10135 0 0,'1'3'464'0'0,"10"35"169"0"0,-6-27-311 0 0,-2 1-1 0 0,0-1 1 0 0,3 17-1 0 0,7 132 10018 0 0,-6-79-9661 0 0,-7-74-739 0 0,-1 0 0 0 0,0 0 0 0 0,0 0 0 0 0,0-1 0 0 0,-1 1 0 0 0,-2 8 0 0 0,-1 1-1309 0 0,3-13 358 0 0,-4 3-11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4:27.9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96 0 15663 0 0,'-1'2'356'0'0,"-5"13"267"0"0,-38 120 1550 0 0,25-70-639 0 0,11-42-533 0 0,2 1 1 0 0,-6 28 0 0 0,13-51-996 0 0,-1-1 1 0 0,0 0-1 0 0,1 1 0 0 0,-1-1 1 0 0,0 0-1 0 0,1 1 1 0 0,-1-1-1 0 0,1 0 0 0 0,-1 0 1 0 0,1 1-1 0 0,-1-1 1 0 0,0 0-1 0 0,1 0 0 0 0,-1 0 1 0 0,1 0-1 0 0,-1 1 0 0 0,1-1 1 0 0,-1 0-1 0 0,1 0 1 0 0,-1 0-1 0 0,1 0 0 0 0,-1 0 1 0 0,1 0-1 0 0,-1 0 1 0 0,1 0-1 0 0,-1-1 0 0 0,1 1 1 0 0,14-1-21 0 0,-2-5 14 0 0,0 0 0 0 0,0-1 0 0 0,-1 0 0 0 0,0-1 0 0 0,0-1 0 0 0,-1 0 0 0 0,13-12 0 0 0,-16 13 0 0 0,0 2 27 0 0,17-16-35 0 0,36-23 0 0 0,-53 39 210 0 0,0 2 0 0 0,0-1 1 0 0,0 1-1 0 0,1 0 0 0 0,-1 1 0 0 0,1 0 0 0 0,0 1 0 0 0,0-1 0 0 0,15 0 0 0 0,-22 3-200 0 0,0 0 0 0 0,0 0 0 0 0,1 0 0 0 0,-1 0 1 0 0,0 1-1 0 0,0-1 0 0 0,0 1 0 0 0,0-1 0 0 0,0 1 0 0 0,0 0 0 0 0,0 0 0 0 0,0 0 0 0 0,0 0 0 0 0,0 0 0 0 0,0 0 1 0 0,0 1-1 0 0,-1-1 0 0 0,1 1 0 0 0,-1-1 0 0 0,1 1 0 0 0,-1-1 0 0 0,1 1 0 0 0,-1 0 0 0 0,0 0 0 0 0,0 0 1 0 0,0 0-1 0 0,1 3 0 0 0,2 6 203 0 0,0 0 1 0 0,-1 0 0 0 0,0 1-1 0 0,1 13 1 0 0,2 3 606 0 0,-1-6-1117 0 0,1 0 0 0 0,2 0 1 0 0,15 33-1 0 0,-22-53-48 0 0,0 0-1 0 0,1 0 1 0 0,-1 0-1 0 0,1-1 1 0 0,0 1-1 0 0,-1 0 1 0 0,1-1 0 0 0,0 1-1 0 0,0-1 1 0 0,0 0-1 0 0,4 2 1 0 0,-5-2-1679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4:42.5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0 316 13823 0 0,'0'0'630'0'0,"0"-2"-13"0"0,5-23-903 0 0,5-4 4786 0 0,-10 29-4399 0 0,0-1 0 0 0,0 1 0 0 0,0 0 0 0 0,0 0 0 0 0,0 0 0 0 0,0-1 0 0 0,0 1 0 0 0,0 0 0 0 0,0 0 0 0 0,0-1 0 0 0,0 1 0 0 0,0 0 0 0 0,1 0 0 0 0,-1 0 0 0 0,0-1 0 0 0,0 1 0 0 0,0 0 0 0 0,0 0-1 0 0,0 0 1 0 0,1-1 0 0 0,-1 1 0 0 0,0 0 0 0 0,0 0 0 0 0,0 0 0 0 0,0 0 0 0 0,1-1 0 0 0,-1 1 0 0 0,0 0 0 0 0,0 0 0 0 0,1 0 0 0 0,-1 0 0 0 0,0 0 0 0 0,0 0 0 0 0,0 0 0 0 0,1 0 0 0 0,-1 0 0 0 0,0 0 0 0 0,0 0 0 0 0,1 0-1 0 0,-1 21 97 0 0,-2 2-197 0 0,1-1 0 0 0,3 25 0 0 0,0 1 0 0 0,-2 13 0 0 0,15 99 0 0 0,-12-142 0 0 0,1-1 0 0 0,0 0 0 0 0,9 21 0 0 0,-12-37 1 0 0,-1 0-1 0 0,1 0 1 0 0,-1 1 0 0 0,1-1-1 0 0,0 0 1 0 0,0 0-1 0 0,0 0 1 0 0,-1 1-1 0 0,1-1 1 0 0,0 0 0 0 0,0 0-1 0 0,1-1 1 0 0,-1 1-1 0 0,0 0 1 0 0,0 0 0 0 0,0 0-1 0 0,1-1 1 0 0,-1 1-1 0 0,0-1 1 0 0,0 1 0 0 0,1-1-1 0 0,2 1 1 0 0,-1-1-72 0 0,0 0-1 0 0,-1 0 1 0 0,1 0 0 0 0,0 0 0 0 0,0-1-1 0 0,-1 0 1 0 0,1 1 0 0 0,0-1 0 0 0,-1 0-1 0 0,1 0 1 0 0,2-2 0 0 0,5-3-72 0 0,0 0-1 0 0,-1 0 1 0 0,1-1 0 0 0,12-13 0 0 0,12-16 337 0 0,-2-2 1 0 0,-2-1 0 0 0,-1-1-1 0 0,-2-1 1 0 0,-1-2 0 0 0,-3-1-1 0 0,19-49 1 0 0,-31 65-195 0 0,-2 0 0 0 0,-2-1 0 0 0,0 0 0 0 0,4-45 0 0 0,-7-17 150 0 0,-3 51-8910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4:43.3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348 1 13823 0 0,'-14'0'374'0'0,"1"0"-1"0"0,-1 2 0 0 0,0-1 1 0 0,0 2-1 0 0,1 0 0 0 0,-1 0 1 0 0,1 1-1 0 0,0 1 0 0 0,0 0 1 0 0,0 1-1 0 0,1 0 0 0 0,0 1 1 0 0,0 1-1 0 0,-14 11 0 0 0,24-17-373 0 0,0 0 0 0 0,0 0 0 0 0,1 0 0 0 0,-1 0 0 0 0,0 1 0 0 0,1-1 0 0 0,0 1 0 0 0,0-1 0 0 0,-1 1 0 0 0,1-1 0 0 0,1 1 0 0 0,-1-1 0 0 0,0 1 0 0 0,1 0 0 0 0,-1-1 0 0 0,1 1 0 0 0,0 0 0 0 0,0 0 0 0 0,0-1 0 0 0,0 1 0 0 0,0 0 0 0 0,1 0 0 0 0,-1-1 0 0 0,1 1 0 0 0,0 0 0 0 0,0-1 0 0 0,0 1 0 0 0,2 4 0 0 0,4 7 0 0 0,1-1 0 0 0,0 0 0 0 0,1-1 0 0 0,12 13 0 0 0,-2-1 0 0 0,-16-20 0 0 0,0 0 0 0 0,-1 0 0 0 0,1 0 0 0 0,-1 1 0 0 0,0-1 0 0 0,-1 1 0 0 0,1-1 0 0 0,-1 1 0 0 0,1 0 0 0 0,-1 0 0 0 0,-1-1 0 0 0,1 1 0 0 0,-1 0 0 0 0,0 0 0 0 0,0 0 0 0 0,0 0 0 0 0,-1-1 0 0 0,1 1 0 0 0,-1 0 0 0 0,0 0 0 0 0,-1-1 0 0 0,1 1 0 0 0,-1 0 0 0 0,0-1 0 0 0,-3 5 0 0 0,1-2 0 0 0,-1 1 0 0 0,0-1 0 0 0,0 0 0 0 0,-1-1 0 0 0,0 1 0 0 0,0-1 0 0 0,-1-1 0 0 0,1 1 0 0 0,-1-1 0 0 0,0 0 0 0 0,-1 0 0 0 0,1-1 0 0 0,-13 5 0 0 0,13-6-148 0 0,1-1-1 0 0,-1 1 1 0 0,0-1-1 0 0,0-1 0 0 0,0 1 1 0 0,0-1-1 0 0,0-1 1 0 0,0 1-1 0 0,0-1 1 0 0,0 0-1 0 0,-14-3 1 0 0,18 2-1818 0 0,-4-4-3830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4:44.0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0 298 10135 0 0,'14'0'1079'0'0,"-5"2"-714"0"0,-1-1 0 0 0,1 0 0 0 0,-1-1 0 0 0,1 0 0 0 0,0 0 0 0 0,-1-1 0 0 0,1 0 0 0 0,-1 0 0 0 0,1-1 0 0 0,-1 0 0 0 0,0-1-1 0 0,1 0 1 0 0,-1 0 0 0 0,-1-1 0 0 0,1 0 0 0 0,0 0 0 0 0,7-6 0 0 0,19-11 678 0 0,-23 15-977 0 0,0 0 0 0 0,-1-1 1 0 0,1-1-1 0 0,-2 1 1 0 0,1-1-1 0 0,-1-1 0 0 0,0 0 1 0 0,7-10-1 0 0,30-37-199 0 0,-44 54-563 0 0,-13 1-2486 0 0,9 1 3182 0 0,1 0 0 0 0,0-1-1 0 0,-1 1 1 0 0,1 0 0 0 0,-1 0-1 0 0,1 1 1 0 0,0-1 0 0 0,-1 0-1 0 0,1 0 1 0 0,-1 1 0 0 0,1-1-1 0 0,0 1 1 0 0,-1-1 0 0 0,-1 2-1 0 0,-10 5 157 0 0,0 1 0 0 0,0 0 0 0 0,1 1 0 0 0,0 1 0 0 0,0-1 0 0 0,1 2 0 0 0,1 0 0 0 0,0 0 0 0 0,0 1 0 0 0,1 0 0 0 0,-11 19 0 0 0,19-27-26 0 0,-1-1 0 0 0,0 1 0 0 0,1-1 0 0 0,0 1-1 0 0,-1 0 1 0 0,2-1 0 0 0,-1 1 0 0 0,0 0 0 0 0,1 0 0 0 0,-1 0-1 0 0,1-1 1 0 0,0 1 0 0 0,1 0 0 0 0,0 7 0 0 0,0-8-123 0 0,0-1 1 0 0,0 0-1 0 0,0 0 1 0 0,0 0-1 0 0,1 0 1 0 0,-1 0 0 0 0,0-1-1 0 0,1 1 1 0 0,-1 0-1 0 0,1-1 1 0 0,0 1-1 0 0,0-1 1 0 0,-1 1 0 0 0,1-1-1 0 0,0 0 1 0 0,0 0-1 0 0,0 0 1 0 0,0 0-1 0 0,0 0 1 0 0,1 0-1 0 0,-1 0 1 0 0,0-1 0 0 0,0 1-1 0 0,1-1 1 0 0,2 0-1 0 0,-1 1-7 0 0,0-1 0 0 0,0-1 0 0 0,1 1 0 0 0,-1-1 0 0 0,0 1 0 0 0,0-1 0 0 0,0 0 0 0 0,0-1 0 0 0,0 1 0 0 0,4-3 0 0 0,40-22 0 0 0,-39 21 0 0 0,28-20-1377 0 0,-1-1 0 0 0,-1-2-1 0 0,33-35 1 0 0,-56 52 426 0 0,-6 2 529 0 0,-4 7 347 0 0,-1 0 1 0 0,1 0 0 0 0,0 0-1 0 0,-1 0 1 0 0,1 1 0 0 0,0-1-1 0 0,0 0 1 0 0,0 1 0 0 0,1-1-1 0 0,-1 1 1 0 0,0 0 0 0 0,0 0-1 0 0,1 0 1 0 0,-1 0 0 0 0,5-1-1 0 0,-4 0 468 0 0,-1 0-1 0 0,1 0 1 0 0,0 0 0 0 0,-1 0-1 0 0,0-1 1 0 0,1 1-1 0 0,-1-1 1 0 0,0 0-1 0 0,0 1 1 0 0,1-5 0 0 0,5-4 704 0 0,-6 8-654 0 0,4-3-294 0 0,2 0-133 0 0,-8 6 1 0 0,0-1 0 0 0,1 1 0 0 0,-1 0-1 0 0,0-1 1 0 0,1 1 0 0 0,-1 0 0 0 0,1 0-1 0 0,-1-1 1 0 0,1 1 0 0 0,-1 0 0 0 0,1 0 0 0 0,-1 0-1 0 0,1 0 1 0 0,-1-1 0 0 0,1 1 0 0 0,-1 0-1 0 0,1 0 1 0 0,-1 0 0 0 0,1 0 0 0 0,-1 0 0 0 0,1 0-1 0 0,-1 0 1 0 0,1 1 0 0 0,-1-1 0 0 0,1 0-1 0 0,-1 0 1 0 0,1 0 0 0 0,-1 0 0 0 0,1 1 0 0 0,-1-1-1 0 0,1 0 1 0 0,-1 0 0 0 0,1 1 0 0 0,-1-1-1 0 0,0 0 1 0 0,1 1 0 0 0,-1-1 0 0 0,0 0 0 0 0,1 1-1 0 0,0 0 1 0 0,6 16 654 0 0,-6-17-590 0 0,1 13-11 0 0,1-1 0 0 0,-2 1 0 0 0,0-1-1 0 0,0 1 1 0 0,-2 0 0 0 0,1-1 0 0 0,-3 14-1 0 0,1-1-19 0 0,0-6-53 0 0,-7 31-1 0 0,-3 14 83 0 0,12-63 1289 0 0,2-17-344 0 0,2 2-827 0 0,0 0 0 0 0,0 0-1 0 0,1 0 1 0 0,1 1 0 0 0,0-1 0 0 0,1 1 0 0 0,0 1-1 0 0,1-1 1 0 0,15-16 0 0 0,8-7-954 0 0,59-50-1 0 0,-44 43-1651 0 0,-31 30 387 0 0,0 3-24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4:44.6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21 109 10135 0 0,'0'-7'88'0'0,"1"1"0"0"0,1-1 0 0 0,-1 0 0 0 0,1 1 0 0 0,0-1 0 0 0,0 1 0 0 0,1 0 0 0 0,0-1 0 0 0,0 1 0 0 0,1 1 0 0 0,5-9 0 0 0,-7 11 97 0 0,-1 1-1 0 0,1 0 0 0 0,0-1 1 0 0,0 1-1 0 0,0 0 1 0 0,0 0-1 0 0,0 0 0 0 0,4-3 1 0 0,0 4 3850 0 0,12 9-2115 0 0,-16-7-1802 0 0,-1 1-1 0 0,1 0 1 0 0,-1 0 0 0 0,1 0 0 0 0,-1 0 0 0 0,0 0 0 0 0,0 0-1 0 0,1 0 1 0 0,-2 0 0 0 0,1 1 0 0 0,0-1 0 0 0,0 0-1 0 0,-1 1 1 0 0,1-1 0 0 0,-1 3 0 0 0,3 39 964 0 0,-3-41-976 0 0,0 65-223 0 0,-2-1 0 0 0,-17 103-1 0 0,11-140-296 0 0,0 0 0 0 0,-25 54 0 0 0,6-25-2856 0 0,15-32 349 0 0,3-10-3142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4:44.9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0 542 13823 0 0,'6'-12'215'0'0,"-1"1"-1"0"0,0-1 0 0 0,-1-1 0 0 0,0 1 1 0 0,-1 0-1 0 0,2-15 0 0 0,-3 12-115 0 0,2 0 0 0 0,0 0 0 0 0,0 1 0 0 0,2-1 0 0 0,0 1 0 0 0,12-21 0 0 0,-3 10 349 0 0,0 2 0 0 0,32-36-1 0 0,-13 24 65 0 0,2 1 0 0 0,2 3 0 0 0,74-49 0 0 0,-105 75-509 0 0,1 0-1 0 0,-1 1 1 0 0,1 0-1 0 0,0 1 1 0 0,0 0-1 0 0,11-3 1 0 0,-16 5-3 0 0,0 1-1 0 0,0-1 1 0 0,1 1 0 0 0,-1-1 0 0 0,0 1 0 0 0,0 0 0 0 0,1 0 0 0 0,-1 0 0 0 0,0 1 0 0 0,0-1 0 0 0,1 1 0 0 0,-1 0 0 0 0,0 0 0 0 0,0 0 0 0 0,0 0-1 0 0,0 0 1 0 0,0 1 0 0 0,0 0 0 0 0,3 2 0 0 0,-4-2-36 0 0,0 0-1 0 0,0 0 1 0 0,-1 0-1 0 0,1 0 1 0 0,-1 1 0 0 0,1-1-1 0 0,-1 0 1 0 0,0 1-1 0 0,0-1 1 0 0,0 1-1 0 0,0-1 1 0 0,0 1-1 0 0,-1 0 1 0 0,1-1-1 0 0,-1 1 1 0 0,0 0 0 0 0,0-1-1 0 0,0 1 1 0 0,0 0-1 0 0,0 0 1 0 0,0-1-1 0 0,-1 1 1 0 0,0 2-1 0 0,-1 2-87 0 0,1-1 0 0 0,-1 0 0 0 0,-1 1 0 0 0,1-1 0 0 0,-1 0 0 0 0,0-1 0 0 0,-1 1-1 0 0,-4 7 1 0 0,-10 7 124 0 0,-1-1-1 0 0,-35 29 1 0 0,12-13 403 0 0,15-12 387 0 0,-49 30 1 0 0,15-12-782 0 0,53-34-73 0 0,7-6-273 0 0,4-2-138 0 0,27-7-5059 0 0,-14 2-80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4:45.3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204 97 13823 0 0,'0'0'315'0'0,"1"2"45"0"0,10 13 40 0 0,-1 2-1 0 0,-1-1 1 0 0,14 35 0 0 0,15 61 961 0 0,-29-84-1444 0 0,8 31 83 0 0,-17-59 0 0 0,0 0 0 0 0,0 0 0 0 0,0-1 0 0 0,0 1 0 0 0,0 0 0 0 0,0 0 0 0 0,0 0 0 0 0,0-1 0 0 0,0 1 0 0 0,0 0 0 0 0,1 0 0 0 0,-1 0 0 0 0,0-1 0 0 0,0 1 0 0 0,0 0 0 0 0,0 0 0 0 0,0 0 0 0 0,1 0 0 0 0,-1 0 0 0 0,0-1 0 0 0,0 1 0 0 0,0 0 0 0 0,0 0 0 0 0,1 0 0 0 0,-1 0 0 0 0,0 0 0 0 0,0 0 0 0 0,0 0 0 0 0,1 0 0 0 0,-1 0 0 0 0,0 0 0 0 0,0-1 0 0 0,1 1 0 0 0,-1 0 0 0 0,0 0 0 0 0,0 0 0 0 0,0 1 0 0 0,1-1 0 0 0,-1 0 0 0 0,0 0 0 0 0,0 0 0 0 0,0 0 0 0 0,1 0 0 0 0,-1 0 0 0 0,0 0 0 0 0,0 0 0 0 0,0 0 0 0 0,1 0 0 0 0,-1 1 0 0 0,0-1 0 0 0,0 0 0 0 0,0 0 0 0 0,0 0 0 0 0,1 0 0 0 0,-1 0 0 0 0,0 1 0 0 0,0-1 0 0 0,0 0 0 0 0,0 0 0 0 0,0 0 0 0 0,0 1 0 0 0,0-1 0 0 0,0 0 0 0 0,1 1 0 0 0,2-15 0 0 0,-2 6 32 0 0,-2-1-1 0 0,1 1 1 0 0,-1-1-1 0 0,0 1 1 0 0,0-1-1 0 0,-1 1 1 0 0,-1 0-1 0 0,-3-11 1 0 0,-3-10 615 0 0,3 6-134 0 0,-2-11-867 0 0,-23-60 0 0 0,27 85 297 0 0,0 1 1 0 0,0-1-1 0 0,-1 1 0 0 0,0 0 1 0 0,-1 0-1 0 0,1 1 0 0 0,-1-1 1 0 0,-1 1-1 0 0,1 0 1 0 0,-1 1-1 0 0,-14-10 0 0 0,17 14 56 0 0,1 0 0 0 0,-1 0 0 0 0,1 0 0 0 0,-1 1-1 0 0,0-1 1 0 0,0 1 0 0 0,0 0 0 0 0,0 0 0 0 0,0 1 0 0 0,0-1-1 0 0,0 1 1 0 0,0 0 0 0 0,0 0 0 0 0,0 0 0 0 0,0 0 0 0 0,0 1-1 0 0,1 0 1 0 0,-1-1 0 0 0,0 2 0 0 0,0-1 0 0 0,0 0-1 0 0,1 1 1 0 0,-1-1 0 0 0,-5 5 0 0 0,-1 0 556 0 0,1 1 0 0 0,0 0 0 0 0,1 1 1 0 0,-1 0-1 0 0,1 0 0 0 0,1 1 0 0 0,-10 13 0 0 0,16-20-508 0 0,0-1 6 0 0,0 0 0 0 0,1 0-1 0 0,-1 0 1 0 0,0 0-1 0 0,1 1 1 0 0,-1-1-1 0 0,0 0 1 0 0,1 0-1 0 0,0 1 1 0 0,-1-1-1 0 0,1 0 1 0 0,0 1-1 0 0,-1-1 1 0 0,1 0 0 0 0,0 1-1 0 0,0-1 1 0 0,0 0-1 0 0,0 1 1 0 0,1-1-1 0 0,-1 1 1 0 0,0-1-1 0 0,0 0 1 0 0,1 0-1 0 0,-1 1 1 0 0,1-1-1 0 0,-1 0 1 0 0,1 0 0 0 0,0 1-1 0 0,-1-1 1 0 0,2 1-1 0 0,0 1-53 0 0,1 0 0 0 0,-1 0 0 0 0,0 0 0 0 0,1-1 0 0 0,0 0 1 0 0,-1 1-1 0 0,1-1 0 0 0,0 0 0 0 0,0 0 0 0 0,1 0 0 0 0,-1-1 0 0 0,0 1 0 0 0,0-1 0 0 0,1 1 0 0 0,4 0 0 0 0,7 1-243 0 0,1 0 0 0 0,19 1 0 0 0,-9-1-393 0 0,85 2-7045 0 0,-78-2 5124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4:45.6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148 7 13823 0 0,'0'0'1247'0'0,"-14"-6"-548"0"0,9 6-526 0 0,1-1 0 0 0,-1 1 0 0 0,0 0 1 0 0,0 0-1 0 0,0 1 0 0 0,1-1 0 0 0,-1 1 1 0 0,0 0-1 0 0,1 1 0 0 0,-1-1 1 0 0,1 1-1 0 0,-1 0 0 0 0,1 0 0 0 0,0 0 1 0 0,-1 1-1 0 0,1-1 0 0 0,0 1 0 0 0,1 0 1 0 0,-1 0-1 0 0,-6 7 0 0 0,4-4-132 0 0,3-4-3 0 0,0 0 0 0 0,1 0 0 0 0,0 1 0 0 0,-1-1 0 0 0,1 1 0 0 0,0-1 0 0 0,0 1 0 0 0,0 0 0 0 0,1 0 0 0 0,-3 5 0 0 0,3-7 450 0 0,1 0-453 0 0,0-1 0 0 0,0 0 0 0 0,0 1 1 0 0,-1-1-1 0 0,1 1 0 0 0,0-1 0 0 0,0 0 0 0 0,0 1 1 0 0,0-1-1 0 0,0 1 0 0 0,0-1 0 0 0,0 1 0 0 0,0-1 1 0 0,0 1-1 0 0,0-1 0 0 0,0 1 0 0 0,0-1 0 0 0,0 0 1 0 0,0 1-1 0 0,0-1 0 0 0,0 1 0 0 0,0-1 0 0 0,1 1 1 0 0,-1-1-1 0 0,0 0 0 0 0,0 1 0 0 0,0-1 0 0 0,1 1 1 0 0,-1-1-1 0 0,1 1 0 0 0,8 11-9 0 0,1-7-292 0 0,1-1 0 0 0,0 0 0 0 0,0-1 0 0 0,0 0 0 0 0,0-1 0 0 0,1 0 0 0 0,14 0 0 0 0,-10 0 402 0 0,-14-2-136 0 0,0 0 0 0 0,0 0 0 0 0,0 0 0 0 0,0 0 0 0 0,0 1 0 0 0,-1-1 0 0 0,1 1 0 0 0,0 0 0 0 0,0-1 0 0 0,0 1 0 0 0,-1 0 0 0 0,1 0 0 0 0,0 0 0 0 0,-1 0 0 0 0,1 0 0 0 0,-1 0 0 0 0,1 1 0 0 0,-1-1 0 0 0,0 0 0 0 0,0 1 0 0 0,1-1 0 0 0,-1 1 0 0 0,0-1 0 0 0,0 1 0 0 0,0 0 0 0 0,-1 0 0 0 0,1-1 0 0 0,0 1 0 0 0,-1 0 0 0 0,1 0 0 0 0,-1 0 0 0 0,1-1 0 0 0,-1 1 0 0 0,0 0 0 0 0,0 0 0 0 0,0 0 0 0 0,0 3 0 0 0,-1 2 0 0 0,0-1 0 0 0,-1 1 0 0 0,1 0 0 0 0,-2-1 0 0 0,1 1 0 0 0,-1-1 0 0 0,1 0 0 0 0,-2 0 0 0 0,-3 6 0 0 0,2-3 10 0 0,2-4 217 0 0,-1 0 0 0 0,1 1 0 0 0,-1-1 1 0 0,0-1-1 0 0,0 1 0 0 0,0 0 0 0 0,-7 4 0 0 0,10-8-279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02:33.52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313 34 10135 0 0,'0'0'231'0'0,"-20"-8"546"0"0,9 3-769 0 0,1 1-1 0 0,-1 0 1 0 0,0 0-1 0 0,0 1 1 0 0,0 1-1 0 0,-16-2 1 0 0,22 4-9 0 0,0 0 1 0 0,1 1 0 0 0,-1-1 0 0 0,0 1-1 0 0,1 0 1 0 0,-1 0 0 0 0,1 0 0 0 0,-1 1 0 0 0,1-1-1 0 0,0 1 1 0 0,-1 0 0 0 0,1 1 0 0 0,0-1-1 0 0,0 1 1 0 0,1 0 0 0 0,-1 0 0 0 0,1 0 0 0 0,-6 5-1 0 0,6-5 1 0 0,0 1 0 0 0,0-1 0 0 0,0 1 0 0 0,1 0 0 0 0,-1 0 0 0 0,1 0 0 0 0,0 0 0 0 0,0 1 0 0 0,0-1 0 0 0,0 1 0 0 0,1-1 0 0 0,0 1 0 0 0,0-1 0 0 0,0 1 0 0 0,0 0 0 0 0,1-1 0 0 0,0 9 0 0 0,1-5 0 0 0,1-1 0 0 0,-1 1 0 0 0,1-1 0 0 0,1 0 0 0 0,-1 0 0 0 0,1 0 0 0 0,1 0 0 0 0,-1 0 0 0 0,1-1 0 0 0,6 9 0 0 0,85 115 0 0 0,-91-125 131 0 0,0 0-1 0 0,-1 0 1 0 0,0 0-1 0 0,0 1 1 0 0,0-1-1 0 0,-1 1 1 0 0,4 11-1 0 0,-6-15-80 0 0,0 1 0 0 0,0 0-1 0 0,0-1 1 0 0,0 1 0 0 0,0 0 0 0 0,0-1-1 0 0,-1 1 1 0 0,1 0 0 0 0,-1-1-1 0 0,0 1 1 0 0,1-1 0 0 0,-1 1 0 0 0,-1-1-1 0 0,1 1 1 0 0,0-1 0 0 0,-1 0-1 0 0,1 1 1 0 0,-1-1 0 0 0,1 0 0 0 0,-3 2-1 0 0,-4 4-145 0 0,1-1 0 0 0,-1 1 0 0 0,-1-1 0 0 0,1-1 0 0 0,-1 1 0 0 0,-1-1 0 0 0,1-1 0 0 0,-1 0 0 0 0,-17 6 0 0 0,23-9 48 0 0,1-1 0 0 0,0 0 1 0 0,0 0-1 0 0,-1-1 0 0 0,1 1 1 0 0,0-1-1 0 0,-1 0 0 0 0,1 1 0 0 0,-1-1 1 0 0,1-1-1 0 0,0 1 0 0 0,-1 0 1 0 0,1-1-1 0 0,0 0 0 0 0,-1 0 1 0 0,1 0-1 0 0,0 0 0 0 0,0 0 1 0 0,0-1-1 0 0,0 1 0 0 0,0-1 1 0 0,0 0-1 0 0,0 0 0 0 0,1 0 1 0 0,-1 0-1 0 0,0-1 0 0 0,1 1 0 0 0,0-1 1 0 0,0 1-1 0 0,0-1 0 0 0,0 0 1 0 0,0 0-1 0 0,0 0 0 0 0,1 0 1 0 0,-2-4-1 0 0,-7-23-1476 0 0,7-3-11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4:46.0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 24 13823 0 0,'0'0'315'0'0,"8"-3"243"0"0,-7 0 2923 0 0,-3 1-3205 0 0,1 1-140 0 0,0 0 1 0 0,-1-1-1 0 0,1 1 1 0 0,-1 0-1 0 0,1 0 0 0 0,-1 0 1 0 0,0 0-1 0 0,0 0 1 0 0,1 0-1 0 0,-1 0 0 0 0,0 0 1 0 0,0 1-1 0 0,0-1 1 0 0,0 1-1 0 0,0-1 0 0 0,0 1 1 0 0,0 0-1 0 0,0 0 1 0 0,1 0-1 0 0,-1 0 0 0 0,-3 1 1 0 0,-7 1-120 0 0,-5 7-17 0 0,15-4 0 0 0,2-3 0 0 0,-1-2 0 0 0,1 1 0 0 0,0-1 0 0 0,0 0 0 0 0,-1 1 0 0 0,1-1 0 0 0,0 1 0 0 0,0-1 0 0 0,0 1 0 0 0,-1-1 0 0 0,1 1 0 0 0,0-1 0 0 0,0 1 0 0 0,0 0 0 0 0,0-1 0 0 0,0 1 0 0 0,0-1 0 0 0,0 1 0 0 0,0-1 0 0 0,0 1 0 0 0,0-1 0 0 0,1 1 0 0 0,-1-1 0 0 0,0 1 0 0 0,0-1 0 0 0,0 1 0 0 0,1-1 0 0 0,-1 1 0 0 0,0-1 0 0 0,1 1 0 0 0,-1-1 0 0 0,0 0 0 0 0,1 1 0 0 0,-1-1 0 0 0,0 0 0 0 0,1 1 0 0 0,-1-1 0 0 0,1 0 0 0 0,-1 1 0 0 0,1-1 0 0 0,-1 0 0 0 0,1 1 0 0 0,-1-1 0 0 0,5 4 0 0 0,-1 0 0 0 0,1 0 0 0 0,1-1 0 0 0,-1 0 0 0 0,0 1 0 0 0,1-2 0 0 0,0 1 0 0 0,-1-1 0 0 0,1 0 0 0 0,9 2 0 0 0,-9-2 0 0 0,-1-1 0 0 0,1 1 0 0 0,0 1 0 0 0,0-1 0 0 0,-1 1 0 0 0,1 0 0 0 0,-1 0 0 0 0,0 0 0 0 0,0 1 0 0 0,0 0 0 0 0,6 6 0 0 0,-3-1 0 0 0,-7-8 0 0 0,0-1 0 0 0,-1 1 0 0 0,1-1 0 0 0,-1 1 0 0 0,0-1 0 0 0,1 1 0 0 0,-1 0 0 0 0,1-1 0 0 0,-1 1 0 0 0,0-1 0 0 0,1 1 0 0 0,-1 0 0 0 0,0-1 0 0 0,0 1 0 0 0,0 0 0 0 0,1-1 0 0 0,-1 1 0 0 0,0 0 0 0 0,0-1 0 0 0,0 1 0 0 0,0 0 0 0 0,0 0 0 0 0,0-1 0 0 0,0 1 0 0 0,0 0 0 0 0,-1-1 0 0 0,1 1 0 0 0,0 0 0 0 0,0-1 0 0 0,-1 2 0 0 0,0 0 0 0 0,1 2 0 0 0,-1 0 0 0 0,1 0 0 0 0,-1 0 0 0 0,0-1 0 0 0,-1 1 0 0 0,1 0 0 0 0,0 0 0 0 0,-5 6 0 0 0,2-5 0 0 0,0 0 0 0 0,0 0 0 0 0,0 0 0 0 0,-1-1 0 0 0,1 0 0 0 0,-1 0 0 0 0,-7 5 0 0 0,6-5 0 0 0,4-2 0 0 0,-1-1 0 0 0,0 1 0 0 0,1 0 0 0 0,-1-1 0 0 0,0 0 0 0 0,0 1 0 0 0,0-1 0 0 0,-6 1 0 0 0,-3 0 0 0 0,11-2-123 0 0,0 0 0 0 0,0 0 0 0 0,-1 0 0 0 0,1 0 0 0 0,0-1 0 0 0,0 1 0 0 0,0 0 0 0 0,-1 0 0 0 0,1-1 0 0 0,0 1 0 0 0,0 0 0 0 0,0-1 0 0 0,0 1 0 0 0,0-1 0 0 0,0 0 0 0 0,-2 0 0 0 0,0-8-2451 0 0,3 9 2115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4:46.4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0 215 6447 0 0,'0'0'586'0'0,"1"-12"-268"0"0,0 7 370 0 0,1 0-1 0 0,0 0 1 0 0,0 0-1 0 0,0 1 1 0 0,0-1-1 0 0,1 1 1 0 0,0-1-1 0 0,-1 1 1 0 0,8-7-1 0 0,10-17 1250 0 0,-14 17-1509 0 0,1 1-1 0 0,0 0 0 0 0,1 1 0 0 0,0 0 1 0 0,0 0-1 0 0,1 1 0 0 0,1 0 0 0 0,-1 0 1 0 0,1 1-1 0 0,20-11 0 0 0,-24 15-376 0 0,1 1 0 0 0,-1 0 0 0 0,1 0 0 0 0,0 0 0 0 0,0 1-1 0 0,0 0 1 0 0,0 0 0 0 0,0 1 0 0 0,-1 0 0 0 0,1 0 0 0 0,0 0 0 0 0,8 3-1 0 0,-3-1-58 0 0,0 1-1 0 0,0 1 0 0 0,-1 0 0 0 0,1 1 0 0 0,21 11 0 0 0,-30-14 5 0 0,1 0 0 0 0,-1 1 0 0 0,0-1 0 0 0,0 1 0 0 0,0 0 0 0 0,0 0 0 0 0,0 0 0 0 0,-1 0 0 0 0,1 0-1 0 0,-1 0 1 0 0,0 1 0 0 0,0-1 0 0 0,0 1 0 0 0,0 0 0 0 0,0-1 0 0 0,-1 1 0 0 0,0 0 0 0 0,0 0 0 0 0,0 0 0 0 0,0 0 0 0 0,-1 0 0 0 0,1 0 0 0 0,-1 0-1 0 0,0 0 1 0 0,0 0 0 0 0,-1 0 0 0 0,1 0 0 0 0,-1 0 0 0 0,0 0 0 0 0,-2 6 0 0 0,0-1 124 0 0,0 0 1 0 0,0-1-1 0 0,-1 0 1 0 0,0 0-1 0 0,-1 0 1 0 0,0 0-1 0 0,0 0 1 0 0,0-1-1 0 0,-1 0 1 0 0,0 0-1 0 0,-1-1 1 0 0,-11 10-1 0 0,13-13-34 0 0,-1 0-1 0 0,0 0 1 0 0,0-1 0 0 0,0 1 0 0 0,0-1-1 0 0,0 0 1 0 0,0-1 0 0 0,-1 0-1 0 0,1 0 1 0 0,0 0 0 0 0,-1-1-1 0 0,1 0 1 0 0,-1 0 0 0 0,1 0-1 0 0,-1-1 1 0 0,1 0 0 0 0,0 0-1 0 0,-1-1 1 0 0,1 0 0 0 0,0 0-1 0 0,0 0 1 0 0,0-1 0 0 0,0 0-1 0 0,1 0 1 0 0,-1 0 0 0 0,1-1-1 0 0,0 0 1 0 0,-1 0 0 0 0,2 0-1 0 0,-10-10 1 0 0,13 13-86 0 0,0 1 0 0 0,1-1 0 0 0,-1 0 0 0 0,0 0 0 0 0,0 0 0 0 0,0 0 0 0 0,1 1 0 0 0,-1-1 0 0 0,0 0 0 0 0,1-1 0 0 0,-1 1 0 0 0,1 0 0 0 0,-1 0 0 0 0,1 0 0 0 0,0 0 0 0 0,-1-3 0 0 0,0 1 0 0 0,0 0-73 0 0,0 1 1 0 0,0-1-1 0 0,0 0 0 0 0,0 1 1 0 0,1-1-1 0 0,-1 0 1 0 0,1 1-1 0 0,-1-1 0 0 0,1 0 1 0 0,0 0-1 0 0,0 0 0 0 0,0 1 1 0 0,1-4-1 0 0,0-3-294 0 0,-1 6-331 0 0,1-1-1 0 0,-1 0 1 0 0,1 0-1 0 0,0 1 1 0 0,0-1 0 0 0,1 0-1 0 0,-1 1 1 0 0,1-1-1 0 0,-1 1 1 0 0,4-5 0 0 0,-3 6-1860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4:46.8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16 243 13823 0 0,'0'0'315'0'0,"-1"-2"45"0"0,-2-5-223 0 0,0 0 0 0 0,1 0 0 0 0,0 0 0 0 0,0 0 0 0 0,1-1 0 0 0,0 1 0 0 0,0-1 0 0 0,1 1 0 0 0,0-1 0 0 0,1-7 0 0 0,-1 2 1021 0 0,1 11-1027 0 0,-1 0-1 0 0,1 0 0 0 0,-1 0 1 0 0,1 0-1 0 0,0 0 0 0 0,0 0 1 0 0,-1 0-1 0 0,1 0 0 0 0,1 1 1 0 0,-1-1-1 0 0,0 0 1 0 0,0 1-1 0 0,1-1 0 0 0,-1 1 1 0 0,0-1-1 0 0,1 1 0 0 0,2-2 1 0 0,22-12 712 0 0,-25 14-767 0 0,0 1 1 0 0,0 0 0 0 0,0 0 0 0 0,0 0-1 0 0,0 0 1 0 0,0 0 0 0 0,0 1 0 0 0,0-1 0 0 0,0 0-1 0 0,0 0 1 0 0,0 1 0 0 0,-1-1 0 0 0,1 0-1 0 0,0 1 1 0 0,0-1 0 0 0,0 1 0 0 0,0-1 0 0 0,0 1-1 0 0,0 0 1 0 0,-1-1 0 0 0,1 1 0 0 0,0 0 0 0 0,-1-1-1 0 0,1 1 1 0 0,0 0 0 0 0,-1 0 0 0 0,1 1-1 0 0,15 26 851 0 0,-13-22-853 0 0,48 110-58 0 0,-27-58-16 0 0,-21-48 0 0 0,-1-2 72 0 0,-1-7 299 0 0,2-17 626 0 0,2-31 528 0 0,-3 22-1311 0 0,2 0-1 0 0,0 0 0 0 0,2 0 1 0 0,12-34-1 0 0,-6 25-711 0 0,-8 22 389 0 0,0 0 0 0 0,1 1 0 0 0,1-1 0 0 0,8-13 0 0 0,-13 24 1051 0 0,10 1-777 0 0,-1 4-229 0 0,-6 4-175 0 0,-1-1 1 0 0,0 0-1 0 0,0 1 0 0 0,0 0 0 0 0,-1 0 0 0 0,0 0 1 0 0,1 14-1 0 0,-2-15 237 0 0,4 17-3 0 0,1 0-1 0 0,14 37 1 0 0,-19-57 5 0 0,1-1 0 0 0,-1-1 0 0 0,0 1 0 0 0,1-1 0 0 0,0 1 0 0 0,-1-1 0 0 0,1 1 0 0 0,0-1 0 0 0,0 0 0 0 0,1 0 0 0 0,3 3 0 0 0,-5-4 2 0 0,1 1 90 0 0,0 0 1 0 0,0 0-1 0 0,0 0 1 0 0,0 0-1 0 0,0 0 1 0 0,1-1 0 0 0,-1 1-1 0 0,1-1 1 0 0,-1 1-1 0 0,4 0 1 0 0,-4-2-39 0 0,0 0 0 0 0,1 0 0 0 0,-1 0 0 0 0,0 0 0 0 0,1 0 0 0 0,-1 0 0 0 0,0-1 0 0 0,1 1 0 0 0,-1-1 0 0 0,0 1 0 0 0,0-1 0 0 0,0 0 0 0 0,1 0 0 0 0,-1 0 0 0 0,0 0 0 0 0,0-1 0 0 0,2-1 0 0 0,11-9-54 0 0,0 0 0 0 0,-1-1 0 0 0,-1 0 0 0 0,0-1 0 0 0,20-29 0 0 0,20-22 0 0 0,-25 26-3726 0 0,-16 22 1842 0 0,-4 5-162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4:47.8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23 531 15663 0 0,'0'0'356'0'0,"-13"3"994"0"0,6-2-1197 0 0,5 0 567 0 0,2-3-524 0 0,0 1-1 0 0,0 0 1 0 0,0 0 0 0 0,0 0 0 0 0,0-1-1 0 0,0 1 1 0 0,0 0 0 0 0,0 0-1 0 0,0 0 1 0 0,1-1 0 0 0,-1 1 0 0 0,0 0-1 0 0,1 0 1 0 0,0-1 0 0 0,2-3 47 0 0,0 1-1 0 0,1-1 1 0 0,0 1 0 0 0,0 0-1 0 0,0 0 1 0 0,0 0 0 0 0,1 1-1 0 0,7-6 1 0 0,44-20-82 0 0,-46 24-165 0 0,15-7 4 0 0,33-10 0 0 0,-48 19 0 0 0,0 0 0 0 0,-1 1 0 0 0,1 0 0 0 0,0 1 0 0 0,0 0 0 0 0,19 0 0 0 0,-26 1-38 0 0,-1 0 0 0 0,1 1 0 0 0,0-1 0 0 0,-1 0 0 0 0,1 1-1 0 0,-1 0 1 0 0,1 0 0 0 0,-1-1 0 0 0,1 1 0 0 0,-1 1 0 0 0,0-1 0 0 0,1 0 0 0 0,-1 0-1 0 0,0 1 1 0 0,0 0 0 0 0,0-1 0 0 0,0 1 0 0 0,0 0 0 0 0,0 0 0 0 0,0 0 0 0 0,-1 0-1 0 0,1 0 1 0 0,-1 0 0 0 0,0 1 0 0 0,1-1 0 0 0,-1 0 0 0 0,0 1 0 0 0,0-1 0 0 0,0 1-1 0 0,-1-1 1 0 0,1 1 0 0 0,-1-1 0 0 0,1 1 0 0 0,-1 0 0 0 0,0 4 0 0 0,0 1-203 0 0,-1 0 0 0 0,0 0 0 0 0,-1-1 0 0 0,1 1-1 0 0,-1-1 1 0 0,-1 1 0 0 0,1-1 0 0 0,-1 0 0 0 0,-1 0 0 0 0,-7 13 0 0 0,5-11 621 0 0,-1-1 0 0 0,0 1 0 0 0,-1-1 0 0 0,0 0 0 0 0,0-1 0 0 0,-1 0 0 0 0,0 0 0 0 0,0-1 0 0 0,0 0 0 0 0,-1-1 0 0 0,0 0 0 0 0,-17 6 0 0 0,24-10-58 0 0,2-1-293 0 0,0 0-1 0 0,1 0 0 0 0,-1 0 1 0 0,0 0-1 0 0,0 0 0 0 0,0 0 0 0 0,0 0 1 0 0,0 0-1 0 0,0 0 0 0 0,0-1 1 0 0,0 1-1 0 0,1 0 0 0 0,-1 0 1 0 0,0-1-1 0 0,0 1 0 0 0,0-1 0 0 0,1 1 1 0 0,-1-1-1 0 0,0 1 0 0 0,0-1 1 0 0,0 0-1 0 0,-6-3 142 0 0,5 3-224 0 0,0 0 0 0 0,0 0 0 0 0,-1-1 0 0 0,1 1 0 0 0,0-1 0 0 0,0 1 0 0 0,1-1 0 0 0,-1 0 0 0 0,0 0 0 0 0,1 0 0 0 0,-1 0 0 0 0,1 0 0 0 0,-1 0 0 0 0,1 0 0 0 0,0 0 0 0 0,0-1 0 0 0,0 1 0 0 0,0 0 0 0 0,0-1 0 0 0,1 1 0 0 0,-1-1 0 0 0,1 1 0 0 0,-1-1 0 0 0,1 1 0 0 0,0-1 0 0 0,0 1 0 0 0,0-1 0 0 0,1 1 0 0 0,-1-1 0 0 0,0 1 0 0 0,1-1 1 0 0,0 1-1 0 0,-1 0 0 0 0,1-1 0 0 0,0 1 0 0 0,0 0 0 0 0,2-3 0 0 0,2-5-628 0 0,1 0 1 0 0,0 1 0 0 0,0 0 0 0 0,1 0-1 0 0,0 0 1 0 0,1 1 0 0 0,8-8 0 0 0,62-46-1800 0 0,-69 55 2580 0 0,1 1 0 0 0,1 0-1 0 0,-1 1 1 0 0,1 0 0 0 0,0 0 0 0 0,16-3-1 0 0,-25 7-3 0 0,1 1 1 0 0,0-1-1 0 0,-1 1 0 0 0,1 0 0 0 0,0 0 0 0 0,-1 0 0 0 0,1 1 1 0 0,0-1-1 0 0,0 1 0 0 0,-1-1 0 0 0,1 1 0 0 0,-1 0 0 0 0,1 0 1 0 0,-1 0-1 0 0,1 0 0 0 0,-1 1 0 0 0,0-1 0 0 0,1 0 0 0 0,-1 1 1 0 0,0 0-1 0 0,0 0 0 0 0,0-1 0 0 0,0 1 0 0 0,0 0 0 0 0,-1 1 1 0 0,1-1-1 0 0,0 0 0 0 0,-1 0 0 0 0,2 3 0 0 0,3 8 196 0 0,0 0-1 0 0,0 0 1 0 0,-1 1 0 0 0,3 16-1 0 0,-6-24 6 0 0,1 4-68 0 0,-1-1-1 0 0,0 0 1 0 0,-1 1-1 0 0,0 0 1 0 0,-1-1-1 0 0,0 1 1 0 0,0-1 0 0 0,-3 16-1 0 0,2-23 797 0 0,-3 5-80 0 0,5-5-463 0 0,5-7-274 0 0,8-13-207 0 0,-1-2 0 0 0,0 1 0 0 0,16-38 0 0 0,172-279-8553 0 0,-169 288 8050 0 0,11-15-113 0 0,-11 26 3024 0 0,-31 36-2311 0 0,0 1 0 0 0,0-1 0 0 0,0 1 0 0 0,-1-1 0 0 0,1 1 0 0 0,0 0 0 0 0,0-1 1 0 0,0 1-1 0 0,0 0 0 0 0,0 0 0 0 0,0 0 0 0 0,-1 0 0 0 0,1-1 0 0 0,0 1 0 0 0,0 0 0 0 0,0 0 0 0 0,0 1 0 0 0,0-1 0 0 0,0 0 0 0 0,0 0 0 0 0,0 0 0 0 0,0 1 0 0 0,-1-1 0 0 0,1 0 0 0 0,0 1 0 0 0,0-1 0 0 0,0 1 0 0 0,0-1 0 0 0,-1 1 0 0 0,1-1 0 0 0,0 1 0 0 0,-1-1 1 0 0,1 1-1 0 0,0 0 0 0 0,0 1 0 0 0,23 27 1641 0 0,-23-27-1811 0 0,7 12 181 0 0,0 1-1 0 0,-2 0 1 0 0,0 1 0 0 0,0-1 0 0 0,4 27-1 0 0,-5-23 233 0 0,13 52 175 0 0,12 43 89 0 0,25 75-604 0 0,-50-169 0 0 0,-5-16 0 0 0,1-1 0 0 0,0 1 0 0 0,0 0 0 0 0,0 0 0 0 0,0-1 0 0 0,1 1 0 0 0,-1-1 0 0 0,1 1 0 0 0,0-1 0 0 0,4 6 0 0 0,2-4 0 0 0,3-6 0 0 0,-10 0 4 0 0,1 0 0 0 0,-1 0-1 0 0,1 0 1 0 0,-1 0 0 0 0,1 0 0 0 0,-1-1-1 0 0,0 1 1 0 0,0 0 0 0 0,1-1 0 0 0,-1 1-1 0 0,0-1 1 0 0,0 0 0 0 0,-1 1 0 0 0,1-1 0 0 0,0 0-1 0 0,0 1 1 0 0,-1-1 0 0 0,1 0 0 0 0,-1 0-1 0 0,0 1 1 0 0,1-1 0 0 0,-1 0 0 0 0,0 0-1 0 0,0 0 1 0 0,0 0 0 0 0,0 1 0 0 0,-1-3-1 0 0,1-3 54 0 0,-1-1-1 0 0,0 1 0 0 0,-1 0 0 0 0,1 0 1 0 0,-5-11-1 0 0,-1 1 75 0 0,-1 1 0 0 0,-1 0 0 0 0,-1 1 1 0 0,0 0-1 0 0,0 1 0 0 0,-16-16 0 0 0,17 21-62 0 0,0 0 0 0 0,0 0-1 0 0,-1 2 1 0 0,0-1 0 0 0,0 1-1 0 0,-1 0 1 0 0,0 1 0 0 0,0 1-1 0 0,-20-8 1 0 0,25 11-69 0 0,0 0 0 0 0,0 1 0 0 0,0 0 0 0 0,0 0 0 0 0,0 0 0 0 0,0 1 0 0 0,0 0 0 0 0,0 0 0 0 0,0 0 0 0 0,-1 1 0 0 0,1 0 0 0 0,1 0 0 0 0,-1 1 0 0 0,0-1 0 0 0,0 1 0 0 0,0 1 0 0 0,1-1 0 0 0,-1 1 0 0 0,1 0 0 0 0,0 0 0 0 0,0 1 0 0 0,0-1 0 0 0,0 1 0 0 0,1 0 0 0 0,-1 0 0 0 0,1 1 0 0 0,0-1 0 0 0,0 1 0 0 0,1 0 0 0 0,-1 0 0 0 0,1 0 0 0 0,0 1 0 0 0,1-1 0 0 0,-1 1 0 0 0,1-1 0 0 0,0 1 0 0 0,1 0 0 0 0,-1 0 0 0 0,1 0 0 0 0,0 0 0 0 0,0 9 0 0 0,1-12 0 0 0,0-1 0 0 0,0 1 0 0 0,1-1 0 0 0,-1 0 0 0 0,0 1 0 0 0,1-1 0 0 0,0 1 0 0 0,-1-1 0 0 0,1 0 0 0 0,0 1 0 0 0,0-1 0 0 0,1 0 0 0 0,-1 0 0 0 0,0 0 0 0 0,1 0 0 0 0,-1 0 0 0 0,4 3 0 0 0,-2-2 0 0 0,1-1 0 0 0,-1 0 0 0 0,0 1 0 0 0,1-2 0 0 0,0 1 0 0 0,-1 0 0 0 0,1-1 0 0 0,0 1 0 0 0,0-1 0 0 0,4 0 0 0 0,7 1 0 0 0,0 0 0 0 0,0-2 0 0 0,0 1 0 0 0,27-5 0 0 0,-6-2-700 0 0,0-2-1 0 0,-1-1 1 0 0,0-2-1 0 0,0-1 1 0 0,48-26-1 0 0,-45 20-832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4:48.8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76 17503 0 0,'0'0'1588'0'0,"-1"-11"-1272"0"0,2-20 311 0 0,0 29-532 0 0,-1 0-1 0 0,0 0 1 0 0,1 0 0 0 0,-1 0 0 0 0,1 1-1 0 0,0-1 1 0 0,0 0 0 0 0,-1 0 0 0 0,1 1-1 0 0,0-1 1 0 0,1 0 0 0 0,-1 1 0 0 0,0-1-1 0 0,3-1 1 0 0,4-2-79 0 0,3 5-968 0 0,-2 2-4002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4:49.1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38 13823 0 0,'0'0'1512'0'0,"7"-9"-1512"0"0,0 1 0 0 0,3 2 0 0 0,2-1 0 0 0,1-1 0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4:49.6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1 749 10135 0 0,'0'0'4584'0'0,"2"-11"-3560"0"0,1-4-471 0 0,1 0 1 0 0,1 0-1 0 0,0 1 0 0 0,1 0 0 0 0,11-18 0 0 0,46-66-43 0 0,-23 38 272 0 0,158-267 335 0 0,-104 181-1045 0 0,-93 145 1296 0 0,2 3-1304 0 0,-1 1-1 0 0,1 0 1 0 0,-1 0 0 0 0,1 0-1 0 0,-1 0 1 0 0,0 0 0 0 0,0 0-1 0 0,1 4 1 0 0,-2-5-29 0 0,7 14-35 0 0,-1 0 0 0 0,-1 1 0 0 0,0 0 0 0 0,6 33 0 0 0,6 73 0 0 0,-16-112 0 0 0,4 51 0 0 0,-2 1 0 0 0,-6 87 0 0 0,2-150-17 0 0,-3 39-3 0 0,-1-16-2736 0 0,3-21 2249 0 0,0-1 0 0 0,1 1 0 0 0,-1 0 0 0 0,0-1 0 0 0,0 1 0 0 0,0-1 0 0 0,0 1 0 0 0,0-1 0 0 0,0 1 0 0 0,-1-1 0 0 0,1 0 0 0 0,-2 2 0 0 0,0 0 186 0 0,-9 8-1726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4:49.9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6 266 11975 0 0,'0'-2'267'0'0,"-2"-6"-143"0"0,1-1 0 0 0,0 1 1 0 0,0 0-1 0 0,1-1 0 0 0,0 1 0 0 0,1-1 0 0 0,0 1 0 0 0,2-9 1 0 0,-2 12 123 0 0,1 0 0 0 0,-1 0 0 0 0,1 0 0 0 0,1 0 0 0 0,-1 0 1 0 0,1 1-1 0 0,0-1 0 0 0,0 1 0 0 0,0-1 0 0 0,0 1 0 0 0,1 0 0 0 0,0 1 1 0 0,0-1-1 0 0,6-4 0 0 0,5-2 402 0 0,1 1 1 0 0,0 0-1 0 0,0 1 0 0 0,32-10 1 0 0,74-16 1485 0 0,-101 29-1703 0 0,33-5-803 0 0,-17 6-2665 0 0,-18 2-4128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4:50.7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 2759 0 0,'0'0'192'0'0,"1"-17"-96"0"0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4:51.2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291 85 6447 0 0,'0'0'298'0'0,"1"-2"-10"0"0,36-76 3302 0 0,-36 77-2566 0 0,1-3 3440 0 0,-1 4-4419 0 0,-1 0 1 0 0,0 1-1 0 0,0-1 0 0 0,1 0 1 0 0,-1 0-1 0 0,0 0 0 0 0,1 0 1 0 0,-1 0-1 0 0,0 1 0 0 0,0-1 1 0 0,1 0-1 0 0,-1 0 0 0 0,0 0 1 0 0,0 1-1 0 0,0-1 0 0 0,1 0 1 0 0,-1 0-1 0 0,0 1 1 0 0,0-1-1 0 0,0 0 0 0 0,0 1 1 0 0,1-1-1 0 0,-1 0 0 0 0,0 0 1 0 0,0 1-1 0 0,0-1 0 0 0,0 0 1 0 0,0 1-1 0 0,1 11 243 0 0,0 0 0 0 0,0 0 0 0 0,-1 0 0 0 0,-1 0 0 0 0,0 0 0 0 0,-5 20 0 0 0,1-2-307 0 0,2 13 19 0 0,3 70 0 0 0,2-41 0 0 0,2-29 0 0 0,-2-32 0 0 0,-1 0 0 0 0,0 1 0 0 0,0-1 0 0 0,-1 0 0 0 0,-2 14 0 0 0,0-13 0 0 0,1-2 72 0 0,1-8 1739 0 0,0-4-1800 0 0,0 0 1 0 0,-1 0-1 0 0,0 0 0 0 0,1 0 1 0 0,-1 0-1 0 0,0 0 0 0 0,0 0 1 0 0,0 0-1 0 0,0 1 0 0 0,0-1 1 0 0,0 0-1 0 0,0 1 0 0 0,-1-1 1 0 0,1 1-1 0 0,-3-3 0 0 0,-27-21-41 0 0,23 19 44 0 0,-5-2-14 0 0,0 0 0 0 0,0 1 0 0 0,-1 1 0 0 0,0 0 0 0 0,0 1 0 0 0,0 1 0 0 0,-1 0 0 0 0,1 1 0 0 0,-1 0 0 0 0,0 1 0 0 0,-15 0 0 0 0,23 2 38 0 0,3-1-7 0 0,-1 1 0 0 0,1 0 0 0 0,0 0 0 0 0,-1 1 0 0 0,1-1 1 0 0,0 1-1 0 0,0 0 0 0 0,-1 0 0 0 0,1 1 0 0 0,0-1 0 0 0,0 1 1 0 0,-7 3-1 0 0,10-3 36 0 0,-1-1 0 0 0,0 0 0 0 0,1 1 0 0 0,-1-1 0 0 0,1 1 1 0 0,-1 0-1 0 0,1-1 0 0 0,0 1 0 0 0,0 0 0 0 0,0 0 0 0 0,0 0 0 0 0,0 0 0 0 0,0 0 1 0 0,0 0-1 0 0,1 0 0 0 0,-1 0 0 0 0,1 0 0 0 0,-1 0 0 0 0,1 0 0 0 0,0 0 0 0 0,0 0 1 0 0,0 1-1 0 0,0-1 0 0 0,0 0 0 0 0,1 4 0 0 0,0-1-82 0 0,0 1-1 0 0,0-1 0 0 0,0 1 1 0 0,1-1-1 0 0,0 0 1 0 0,0 0-1 0 0,0 0 1 0 0,5 8-1 0 0,-4-10 16 0 0,0 0 0 0 0,0 0 0 0 0,1 0 0 0 0,-1 0 0 0 0,1-1 0 0 0,0 1 0 0 0,0-1 0 0 0,0 0 0 0 0,0 0 0 0 0,0 0 0 0 0,0-1 0 0 0,1 0 0 0 0,-1 1 0 0 0,0-1 0 0 0,10 0 0 0 0,1 1 0 0 0,-1-1 0 0 0,1-1 0 0 0,23-2 0 0 0,-24 0-233 0 0,1-1 0 0 0,18-6 1 0 0,-6 1-3543 0 0,-17 4 714 0 0,8 0-3821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02:34.01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1 126 8287 0 0,'0'0'382'0'0,"1"1"-8"0"0,3 1-261 0 0,-1 1-1 0 0,1-1 0 0 0,0-1 1 0 0,0 1-1 0 0,-1 0 1 0 0,1-1-1 0 0,1 0 0 0 0,-1 0 1 0 0,0 0-1 0 0,0 0 0 0 0,0-1 1 0 0,0 0-1 0 0,1 0 1 0 0,-1 0-1 0 0,0 0 0 0 0,0 0 1 0 0,5-2-1 0 0,-6 2-103 0 0,0-1-1 0 0,1 0 1 0 0,-1 0-1 0 0,0 0 1 0 0,0 0 0 0 0,0 0-1 0 0,0-1 1 0 0,0 1-1 0 0,0-1 1 0 0,0 0-1 0 0,-1 1 1 0 0,1-2 0 0 0,0 1-1 0 0,-1 0 1 0 0,0 0-1 0 0,1-1 1 0 0,1-2 0 0 0,7-7 1 0 0,-8 10-10 0 0,-2 2 0 0 0,0 0 0 0 0,0-1 0 0 0,0 1 0 0 0,-1-1 0 0 0,1 1 0 0 0,0-1 0 0 0,0 1 0 0 0,-1-1 0 0 0,1 1 0 0 0,-1-1 0 0 0,1 0 0 0 0,0 1 0 0 0,-1-1 0 0 0,1 0 0 0 0,-1 0 0 0 0,1 0 0 0 0,-1 1 0 0 0,0-1 0 0 0,1 0 0 0 0,-1 0 0 0 0,0-1 0 0 0,4-3 0 0 0,-1-2 0 0 0,0 1 0 0 0,0 0 0 0 0,0-1 0 0 0,3-12 0 0 0,-4 12-64 0 0,-2 6-273 0 0,-2 2 209 0 0,1 1-1 0 0,-1-1 1 0 0,1 1 0 0 0,-1 0-1 0 0,1-1 1 0 0,0 1 0 0 0,-1 0-1 0 0,1 0 1 0 0,-1 2 0 0 0,1-2-14 0 0,-2 5 221 0 0,-1-1 0 0 0,1 1 0 0 0,1 0 0 0 0,-1 0 0 0 0,1 0 0 0 0,1 0 0 0 0,-1 0 0 0 0,1 0 0 0 0,0 1 0 0 0,1-1 0 0 0,0 0 0 0 0,0 1 0 0 0,2 12 0 0 0,-1-15-51 0 0,0-1-1 0 0,0 1 1 0 0,1-1 0 0 0,0 1-1 0 0,0-1 1 0 0,0 0 0 0 0,0 0-1 0 0,0 0 1 0 0,1 0 0 0 0,0 0 0 0 0,0 0-1 0 0,0-1 1 0 0,0 1 0 0 0,0-1-1 0 0,1 0 1 0 0,0 0 0 0 0,-1 0 0 0 0,1 0-1 0 0,0-1 1 0 0,0 0 0 0 0,1 0-1 0 0,-1 0 1 0 0,0 0 0 0 0,1-1 0 0 0,5 2-1 0 0,-7-2-26 0 0,0-1-1 0 0,0 0 1 0 0,0 0-1 0 0,0 0 0 0 0,0 0 1 0 0,-1 0-1 0 0,1 0 1 0 0,0-1-1 0 0,0 0 0 0 0,0 1 1 0 0,0-1-1 0 0,0 0 1 0 0,-1 0-1 0 0,1-1 1 0 0,0 1-1 0 0,-1-1 0 0 0,1 1 1 0 0,3-4-1 0 0,6-5-10 0 0,-1 0 0 0 0,16-18-1 0 0,2-1-367 0 0,28-27-1197 0 0,-40 38 1570 0 0,1 1 0 0 0,25-20-1 0 0,-33 31 6 0 0,-9 5 52 0 0,0 0 0 0 0,0 1 0 0 0,1-1-1 0 0,-1 0 1 0 0,0 1 0 0 0,0-1 0 0 0,0 1-1 0 0,0-1 1 0 0,0 1 0 0 0,1 0-1 0 0,-1 0 1 0 0,0-1 0 0 0,0 1 0 0 0,1 0-1 0 0,-1 0 1 0 0,0 0 0 0 0,0 0 0 0 0,1 0-1 0 0,-1 1 1 0 0,0-1 0 0 0,0 0 0 0 0,1 0-1 0 0,-1 1 1 0 0,0-1 0 0 0,0 1-1 0 0,0-1 1 0 0,0 1 0 0 0,0 0 0 0 0,0-1-1 0 0,0 1 1 0 0,0 0 0 0 0,0 0 0 0 0,0 0-1 0 0,1 1 1 0 0,-1-1-36 0 0,3 4-6 0 0,0 1-1 0 0,-1-1 1 0 0,1 1 0 0 0,-1 0 0 0 0,0 0-1 0 0,-1 0 1 0 0,0 0 0 0 0,0 1 0 0 0,0-1-1 0 0,-1 1 1 0 0,0-1 0 0 0,0 1-1 0 0,0-1 1 0 0,-1 1 0 0 0,0 0 0 0 0,-1 8-1 0 0,0-10 262 0 0,0 0 0 0 0,0 0 0 0 0,0 0 0 0 0,0 0 0 0 0,-1-1 0 0 0,0 1 0 0 0,0 0 0 0 0,-5 7 0 0 0,1 0 3269 0 0,13-36-2444 0 0,-3 15-956 0 0,0-1 1 0 0,1 1-1 0 0,1 0 0 0 0,-1 0 1 0 0,1 0-1 0 0,1 1 0 0 0,0-1 1 0 0,0 2-1 0 0,0-1 1 0 0,10-7-1 0 0,1 2-1184 0 0,0 0 1 0 0,0 1-1 0 0,38-18 0 0 0,-45 24-4752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4:51.8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98 11975 0 0,'0'0'267'0'0,"1"-2"42"0"0,4-9 53 0 0,0 0-200 0 0,1-1 0 0 0,1 1 0 0 0,0-1 0 0 0,12-14 0 0 0,-17 24 325 0 0,0 1 22 0 0,-2 0-302 0 0,1 0-1 0 0,0 0 0 0 0,0 1 0 0 0,0-1 1 0 0,0 0-1 0 0,0 1 0 0 0,0-1 0 0 0,0 1 1 0 0,0-1-1 0 0,0 1 0 0 0,0-1 0 0 0,0 1 1 0 0,0 0-1 0 0,0-1 0 0 0,0 1 0 0 0,0 0 1 0 0,0 0-1 0 0,0 0 0 0 0,1 0 0 0 0,-1 0 1 0 0,0 0-1 0 0,0 0 0 0 0,2 1 1 0 0,-2 0-56 0 0,0-1 1 0 0,0 1 0 0 0,0 0-1 0 0,0 0 1 0 0,-1 0 0 0 0,1 0-1 0 0,0 0 1 0 0,-1 0 0 0 0,1 0-1 0 0,0 0 1 0 0,-1 0 0 0 0,1 1 0 0 0,-1-1-1 0 0,0 0 1 0 0,1 0 0 0 0,-1 0-1 0 0,0 1 1 0 0,0-1 0 0 0,0 0-1 0 0,0 0 1 0 0,0 0 0 0 0,0 1-1 0 0,0-1 1 0 0,0 3 0 0 0,-6 39-117 0 0,4-31-45 0 0,0 0-1 0 0,1 1 1 0 0,0-1-1 0 0,1 0 0 0 0,2 21 1 0 0,3-13-1289 0 0,-4-19 857 0 0,0 1 292 0 0,5 2 134 0 0,4-9 16 0 0,-3-3 0 0 0,0-1 0 0 0,-1 1 0 0 0,0-2 0 0 0,0 1 0 0 0,5-11 0 0 0,12-19 0 0 0,-23 39 18 0 0,3-5 125 0 0,-1 1 0 0 0,1 0 0 0 0,1 0 0 0 0,-1 0 0 0 0,6-5 0 0 0,-7 6 56 0 0,-1 2-163 0 0,0 1-1 0 0,-1 0 0 0 0,1 0 0 0 0,-1 0 1 0 0,1 0-1 0 0,-1 0 0 0 0,1 0 0 0 0,0 0 1 0 0,-1 0-1 0 0,1 0 0 0 0,-1 0 0 0 0,1 1 1 0 0,-1-1-1 0 0,1 0 0 0 0,-1 0 1 0 0,1 0-1 0 0,-1 1 0 0 0,1-1 0 0 0,-1 0 1 0 0,1 1-1 0 0,-1-1 0 0 0,1 0 0 0 0,-1 1 1 0 0,1-1-1 0 0,0 1 0 0 0,22 36-35 0 0,-16-28 0 0 0,1-2 0 0 0,0-1 0 0 0,2-3 0 0 0,1-3 0 0 0,-9 0 0 0 0,1-1 0 0 0,-1 1 0 0 0,1 0 0 0 0,-1-1 0 0 0,1 1 0 0 0,-1-1 0 0 0,1 0 0 0 0,-1 1 0 0 0,1-1 0 0 0,-1-1 0 0 0,4-1 0 0 0,14-9 0 0 0,-17 11 0 0 0,-1-1 0 0 0,0 1 0 0 0,1-1 0 0 0,0 1 0 0 0,-1 0 0 0 0,1 0 0 0 0,0 0 0 0 0,-1 0 0 0 0,1 1 0 0 0,0-1 0 0 0,0 1 0 0 0,0 0 0 0 0,4 0 0 0 0,-3 0 71 0 0,0 1-1 0 0,0-1 1 0 0,0 1 0 0 0,0 1-1 0 0,0-1 1 0 0,0 0-1 0 0,0 1 1 0 0,-1 0 0 0 0,1 0-1 0 0,-1 0 1 0 0,1 0 0 0 0,-1 0-1 0 0,0 1 1 0 0,0 0-1 0 0,0 0 1 0 0,0 0 0 0 0,0 0-1 0 0,0 0 1 0 0,-1 0 0 0 0,0 0-1 0 0,0 1 1 0 0,0 0-1 0 0,0-1 1 0 0,0 1 0 0 0,-1 0-1 0 0,1 0 1 0 0,-1 0-1 0 0,1 5 1 0 0,-1-8-69 0 0,-1 1 1 0 0,1-1-1 0 0,-1 1 1 0 0,0-1-1 0 0,1 1 0 0 0,-1-1 1 0 0,0 1-1 0 0,0-1 1 0 0,0 1-1 0 0,0 0 0 0 0,0-1 1 0 0,0 1-1 0 0,-1 1 0 0 0,1-2-11 0 0,0 0-1 0 0,0 0 0 0 0,0 0 0 0 0,-1 0 0 0 0,2 1 1 0 0,-1-1-1 0 0,0 0 0 0 0,0 0 0 0 0,0 0 0 0 0,0 0 1 0 0,1 0-1 0 0,-1 1 0 0 0,1-1 0 0 0,-1 0 0 0 0,1 0 1 0 0,0 1-1 0 0,0 1-641 0 0,3 8-195 0 0,1-3-8637 0 0,3 0 6924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4:52.1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1 439 15663 0 0,'0'0'1188'0'0,"1"0"-804"0"0,0 0-333 0 0,0 0 0 0 0,1 1-1 0 0,-1-1 1 0 0,0 1-1 0 0,0-1 1 0 0,0 1 0 0 0,0-1-1 0 0,1 1 1 0 0,-1 0 0 0 0,0-1-1 0 0,0 1 1 0 0,0 0 0 0 0,-1 0-1 0 0,1 0 1 0 0,0 0-1 0 0,0 0 1 0 0,0 0 0 0 0,-1 0-1 0 0,1 0 1 0 0,0 0 0 0 0,-1 0-1 0 0,1 0 1 0 0,-1 0 0 0 0,1 0-1 0 0,-1 1 1 0 0,0-1-1 0 0,0 0 1 0 0,1 2 0 0 0,0 0 456 0 0,8 23 1668 0 0,-8-25-2500 0 0</inkml:trace>
  <inkml:trace contextRef="#ctx0" brushRef="#br0" timeOffset="1">90 17 17503 0 0,'0'0'1904'0'0,"10"-9"-1904"0"0,-1 2 4088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4:52.5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15663 0 0,'7'7'762'0'0,"0"-1"-559"0"0,1 0 0 0 0,-1 1 0 0 0,0 0 1 0 0,7 10-1 0 0,-12-14-97 0 0,0 1-1 0 0,0 0 1 0 0,0 0 0 0 0,0 0-1 0 0,-1 0 1 0 0,0 0 0 0 0,0 0 0 0 0,0 0-1 0 0,0 0 1 0 0,0 0 0 0 0,-1 1 0 0 0,0 5-1 0 0,-5 45 1730 0 0,3-38-1630 0 0,0 0 0 0 0,1 1 1 0 0,2 20-1 0 0,1-27-205 0 0,2-2 0 0 0,4-5 0 0 0,-5-4 0 0 0,0 0 0 0 0,0 0 0 0 0,0-1 0 0 0,0 0 0 0 0,0 1 0 0 0,0-1 0 0 0,0 0 0 0 0,0 0 0 0 0,0-1 0 0 0,0 1 0 0 0,-1-1 0 0 0,1 1 0 0 0,0-1 0 0 0,2-2 0 0 0,37-36 0 0 0,-19 17 0 0 0,-3 4 74 0 0,-10 9-127 0 0,1 0 0 0 0,15-11-1 0 0,-23 19 122 0 0,0 0 0 0 0,0 1 0 0 0,0-1 0 0 0,1 0-1 0 0,-1 1 1 0 0,0 0 0 0 0,1 0 0 0 0,-1 0-1 0 0,0 0 1 0 0,1 0 0 0 0,-1 1 0 0 0,1-1-1 0 0,-1 1 1 0 0,7 1 0 0 0,-7 0 11 0 0,0 0 1 0 0,0 0-1 0 0,0 1 0 0 0,0-1 1 0 0,-1 1-1 0 0,1 0 0 0 0,0 0 1 0 0,-1 0-1 0 0,1 0 1 0 0,-1 1-1 0 0,0-1 0 0 0,0 1 1 0 0,0-1-1 0 0,2 5 0 0 0,2 1-97 0 0,-1 0 0 0 0,0 1-1 0 0,6 15 1 0 0,4 7 43 0 0,7 15-890 0 0,-14-18-5829 0 0,-8-18-188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4:52.9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1 207 10135 0 0,'6'-22'795'0'0,"1"1"-1"0"0,17-34 0 0 0,-17 43 1373 0 0,1 1 0 0 0,0 0 0 0 0,1 0 0 0 0,17-15 0 0 0,-25 24-1668 0 0,1 1 75 0 0,6-8 486 0 0,4-15-2363 0 0,-12 22 791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4:53.3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 19351 0 0,'0'0'4168'0'0,"9"-7"-5552"0"0,-1 0 872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4:54.0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1 566 8287 0 0,'0'0'9880'0'0,"0"-2"-8924"0"0,4-14-355 0 0,0 0 0 0 0,1 0-1 0 0,1 1 1 0 0,1-1 0 0 0,0 1-1 0 0,9-15 1 0 0,5-8-410 0 0,7-28-191 0 0,-19 43 0 0 0,1 1 0 0 0,0 0 0 0 0,2 1 0 0 0,0 0 0 0 0,22-27 0 0 0,15-14-940 0 0,-34 41 905 0 0,1 2-1 0 0,0 0 1 0 0,1 0 0 0 0,25-19 0 0 0,-41 37 986 0 0,1 1-802 0 0,6 0-133 0 0,-6 1-16 0 0,0-1 0 0 0,0 1 0 0 0,-1 0 0 0 0,1-1 0 0 0,0 1 0 0 0,0 0 0 0 0,0 0 0 0 0,-1 0 0 0 0,1 0 0 0 0,-1 0 0 0 0,1 1 0 0 0,-1-1 0 0 0,1 0 0 0 0,-1 1 0 0 0,0-1 0 0 0,1 1 0 0 0,-1 0 0 0 0,0-1 0 0 0,0 1 0 0 0,0 0 0 0 0,-1-1 0 0 0,1 1 0 0 0,0 0 0 0 0,-1 0 0 0 0,1 0 0 0 0,0 2 0 0 0,0 1 0 0 0,28 58 0 0 0,-20-47 0 0 0,-2 0 0 0 0,0 1 0 0 0,5 18 0 0 0,52 201 0 0 0,-57-190-1140 0 0,-7-25-6740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4:54.4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6 133 10135 0 0,'-1'-2'464'0'0,"0"-2"-263"0"0,0 0-147 0 0,0 1 0 0 0,0 0 0 0 0,1 0 0 0 0,-1-1 0 0 0,1 1 0 0 0,0 0-1 0 0,1-7 1 0 0,-1 8 205 0 0,0 1 0 0 0,0-1 0 0 0,0 0 0 0 0,0 0 0 0 0,1 0 0 0 0,-1 1 1 0 0,1-1-1 0 0,-1 0 0 0 0,1 1 0 0 0,1-3 1022 0 0,17-12 2815 0 0,4 5-1804 0 0,47-15 0 0 0,-50 21-2633 0 0,-1 0 0 0 0,1 1 0 0 0,0 1 0 0 0,0 1 0 0 0,32 1 0 0 0,-29 1-3363 0 0,-16 0 580 0 0,6 0-3314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4:54.8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108 104 13823 0 0,'0'-2'315'0'0,"4"-7"-76"0"0,-1-1 0 0 0,1 1 0 0 0,1 0 0 0 0,0 0 0 0 0,0 1 0 0 0,0 0 0 0 0,1 0 0 0 0,0 0 0 0 0,1 0 0 0 0,8-7 0 0 0,-14 14 204 0 0,0 1-385 0 0,0 0 1 0 0,-1 0-1 0 0,1 0 0 0 0,0 0 1 0 0,-1 0-1 0 0,1 0 0 0 0,0 1 1 0 0,-1-1-1 0 0,1 0 0 0 0,0 0 1 0 0,-1 0-1 0 0,1 1 0 0 0,0-1 1 0 0,-1 0-1 0 0,1 1 0 0 0,-1-1 1 0 0,1 0-1 0 0,-1 1 0 0 0,1-1 1 0 0,-1 1-1 0 0,1-1 0 0 0,0 2 1 0 0,14 11 858 0 0,-14-13-979 0 0,5 8 224 0 0,1 0 0 0 0,-1 0 0 0 0,-1 0 0 0 0,1 1 0 0 0,3 9 0 0 0,4 4 765 0 0,2 8-960 0 0,-1 1 0 0 0,-1 0 1 0 0,14 51-1 0 0,-6-15-1497 0 0,-2 10 2748 0 0,-18-75 321 0 0,-29-7-438 0 0,8-2-1097 0 0,0-1-1 0 0,1-1 0 0 0,0 0 1 0 0,-18-13-1 0 0,12 7-3 0 0,-33-14-1 0 0,52 26 1 0 0,1 0 0 0 0,0 1 0 0 0,0 0 0 0 0,0 0 0 0 0,0 1 0 0 0,0-1 0 0 0,0 1 0 0 0,-1 0 0 0 0,1 0 0 0 0,0 1 0 0 0,-1 0 0 0 0,1 0 0 0 0,0 0 0 0 0,-1 0 0 0 0,1 1 0 0 0,0 0 0 0 0,-1 0 0 0 0,1 0 0 0 0,-9 5 0 0 0,3-1 0 0 0,2 3 0 0 0,9-8 0 0 0,-1 0 0 0 0,1 1 0 0 0,-1-1 0 0 0,1 1 0 0 0,-1-1 0 0 0,1 1 0 0 0,-1-1 0 0 0,1 1 0 0 0,0-1 0 0 0,-1 1 0 0 0,1 0 0 0 0,0-1 0 0 0,-1 1 0 0 0,1-1 0 0 0,0 1 0 0 0,0 0 0 0 0,0-1 0 0 0,0 1 0 0 0,-1 0 0 0 0,1-1 0 0 0,0 1 0 0 0,0 0 0 0 0,0-1 0 0 0,0 1 0 0 0,0 0 0 0 0,1-1 0 0 0,-1 1 0 0 0,0 0 0 0 0,0-1 0 0 0,0 1 0 0 0,1 0 0 0 0,-1-1 0 0 0,0 1 0 0 0,0-1 0 0 0,1 1 0 0 0,-1 0 0 0 0,1-1 0 0 0,-1 1 0 0 0,1-1 0 0 0,-1 1 0 0 0,0-1 0 0 0,1 0 0 0 0,0 1 0 0 0,0 0 0 0 0,0 0 0 0 0,4 3 0 0 0,1 1 0 0 0,0-1 0 0 0,0 0 0 0 0,0 0 0 0 0,1-1 0 0 0,-1 0 0 0 0,1 0 0 0 0,10 3 0 0 0,5 0 0 0 0,31 5 0 0 0,-38-9-12 0 0,1 0-1 0 0,-1-1 0 0 0,1 0 1 0 0,20-3-1 0 0,4-6-5534 0 0,-38 8 3501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4:55.4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18 13823 0 0,'0'0'315'0'0,"2"-2"45"0"0,0-1-195 0 0,-1 2-113 0 0,0 0 0 0 0,0 0-1 0 0,0 0 1 0 0,0 0 0 0 0,0 0 0 0 0,0 1-1 0 0,0-1 1 0 0,0 0 0 0 0,0 0 0 0 0,1 1 0 0 0,-1-1-1 0 0,0 1 1 0 0,0-1 0 0 0,1 1 0 0 0,-1-1-1 0 0,3 1 1 0 0,-2-1 1026 0 0,9 19 4106 0 0,-10-12-4941 0 0,0 0 0 0 0,0 1 0 0 0,-1-1 0 0 0,0 1 0 0 0,0-1 0 0 0,-1 8 0 0 0,0-5-241 0 0,1-1 0 0 0,0 1 0 0 0,0 0 0 0 0,0-1-1 0 0,2 1 1 0 0,2 15 0 0 0,0-14-2 0 0,0 0 0 0 0,-4-10 0 0 0,1 1 0 0 0,-1-1 0 0 0,1 1 0 0 0,-1-1 0 0 0,1 1 0 0 0,-1-1 0 0 0,1 0 0 0 0,-1 1 0 0 0,1-1 0 0 0,-1 0 0 0 0,1 0 0 0 0,0 1 0 0 0,-1-1 0 0 0,1 0 0 0 0,-1 0 0 0 0,1 0 0 0 0,0 0 0 0 0,-1 0 0 0 0,1 0 0 0 0,0 0 0 0 0,-1 0 0 0 0,1 0 0 0 0,0 0 0 0 0,-1 0 0 0 0,1 0 0 0 0,-1 0 0 0 0,1-1 0 0 0,0 1 0 0 0,-1 0 0 0 0,1 0 0 0 0,-1-1 0 0 0,1 1 0 0 0,-1 0 0 0 0,1-1 0 0 0,-1 1 0 0 0,1 0 0 0 0,-1-1 0 0 0,1 1 0 0 0,-1-1 0 0 0,1 1 0 0 0,-1-1 0 0 0,1 0 0 0 0,0 0 0 0 0,8-6 0 0 0,1-1 0 0 0,-1-1 0 0 0,0 0 0 0 0,-1 0 0 0 0,13-18 0 0 0,-11 13 0 0 0,1 1 0 0 0,15-15 0 0 0,-1 8 0 0 0,-25 20 0 0 0,0 0-1 0 0,0 0 1 0 0,0 0 0 0 0,1-1-1 0 0,-1 1 1 0 0,0 0-1 0 0,0 0 1 0 0,0 0 0 0 0,1-1-1 0 0,-1 1 1 0 0,0 0-1 0 0,0 0 1 0 0,1 0 0 0 0,-1 0-1 0 0,0 0 1 0 0,0 0 0 0 0,1 0-1 0 0,-1 0 1 0 0,0-1-1 0 0,0 1 1 0 0,1 0 0 0 0,-1 0-1 0 0,0 0 1 0 0,1 0-1 0 0,-1 0 1 0 0,0 0 0 0 0,0 1-1 0 0,1-1 1 0 0,-1 0-1 0 0,0 0 1 0 0,0 0 0 0 0,1 0-1 0 0,-1 0 1 0 0,0 0 0 0 0,0 0-1 0 0,1 0 1 0 0,-1 1-1 0 0,0-1 1 0 0,0 0 0 0 0,1 0-1 0 0,-1 0 1 0 0,0 1-1 0 0,0-1 1 0 0,0 0 0 0 0,0 0-1 0 0,1 0 1 0 0,-1 1-1 0 0,1 12 128 0 0,-1-9 208 0 0,6 65 1270 0 0,-4-59-1605 0 0,-2-10 0 0 0,0 1 0 0 0,0-1 0 0 0,0 1 0 0 0,0-1 0 0 0,0 1 0 0 0,0 0 0 0 0,0-1 0 0 0,0 1 0 0 0,0-1 0 0 0,0 1 0 0 0,1-1 0 0 0,-1 1 0 0 0,0-1 0 0 0,0 1 0 0 0,0-1 0 0 0,1 0 0 0 0,-1 1 0 0 0,0-1 0 0 0,1 1 0 0 0,-1-1 0 0 0,0 0 0 0 0,1 1 0 0 0,-1-1 0 0 0,1 0 0 0 0,-1 1 0 0 0,1-1 0 0 0,-1 0 0 0 0,0 1 0 0 0,1-1 0 0 0,-1 0 0 0 0,1 0 0 0 0,-1 0 0 0 0,1 1 0 0 0,-1-1 0 0 0,1 0 0 0 0,-1 0 0 0 0,1 0 0 0 0,0 0 0 0 0,0 0 0 0 0,0 0 0 0 0,0 0 0 0 0,-1 1 0 0 0,1-1 0 0 0,0 0 0 0 0,-1 0 0 0 0,1 1 0 0 0,0-1 0 0 0,0 0 0 0 0,-1 0 0 0 0,1 0 0 0 0,0 0 0 0 0,0 0 0 0 0,-1 0 0 0 0,1 0 0 0 0,0 0 0 0 0,0 0 0 0 0,-1 0 0 0 0,1 0 0 0 0,0 0 0 0 0,-1-1 0 0 0,1 1 0 0 0,0 0 0 0 0,-1 0 0 0 0,1-1 0 0 0,0 1 0 0 0,-1 0 0 0 0,1-1 0 0 0,0 1 0 0 0,0-1 0 0 0,1-1 0 0 0,9-4 0 0 0,-1 0 0 0 0,14-11 0 0 0,-14 9 0 0 0,0 1 0 0 0,19-10 0 0 0,-3 3 0 0 0,-19 10 0 0 0,0 0 0 0 0,0 0 0 0 0,0 1 0 0 0,0 0 0 0 0,11-3 0 0 0,-16 6 0 0 0,0-1 0 0 0,1 1 0 0 0,-1 0 0 0 0,0 0 0 0 0,1 0 0 0 0,-1 0 0 0 0,0 1 0 0 0,0-1 0 0 0,1 0 0 0 0,-1 1 0 0 0,0 0 0 0 0,0-1 0 0 0,0 1 0 0 0,0 0 0 0 0,1 0 0 0 0,-1 0 0 0 0,-1 0 0 0 0,1 1 0 0 0,0-1 0 0 0,0 0 0 0 0,0 1 0 0 0,-1 0 0 0 0,3 1 0 0 0,-2-1 8 0 0,0 0-1 0 0,-1 0 1 0 0,1-1-1 0 0,-1 1 1 0 0,1 0 0 0 0,-1 0-1 0 0,0 1 1 0 0,0-1-1 0 0,0 0 1 0 0,2 5-1 0 0,23 52-427 0 0,-25-57-211 0 0,0 1 746 0 0,1 0-3641 0 0,0-1 885 0 0,4 8 85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4:55.8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0 416 15663 0 0,'0'0'356'0'0,"11"-7"568"0"0,-10 6-843 0 0,1 0 0 0 0,-1 0 0 0 0,1 0 0 0 0,-1 0 1 0 0,1 1-1 0 0,0-1 0 0 0,-1 0 0 0 0,1 1 0 0 0,0 0 1 0 0,0-1-1 0 0,-1 1 0 0 0,1 0 0 0 0,0 0 0 0 0,0 0 1 0 0,3 0-1 0 0,-3 3 462 0 0,1 0 0 0 0,-1 1 1 0 0,1-1-1 0 0,-1 1 0 0 0,0 0 0 0 0,-1-1 1 0 0,1 1-1 0 0,1 5 0 0 0,5 18-2449 0 0</inkml:trace>
  <inkml:trace contextRef="#ctx0" brushRef="#br0" timeOffset="1">61 47 21191 0 0,'0'0'1027'0'0,"2"-11"73"0"0,3 2-919 0 0,2-10 144 0 0,-7 19-552 0 0,0 0 0 0 0,0-1 0 0 0,1 1 1 0 0,-1 0-1 0 0,0-1 0 0 0,0 1 0 0 0,0 0 0 0 0,0-1 1 0 0,1 1-1 0 0,-1 0 0 0 0,0-1 0 0 0,0 1 0 0 0,0 0 0 0 0,1-1 1 0 0,-1 1-1 0 0,0 0 0 0 0,1 0 0 0 0,-1 0 0 0 0,0-1 1 0 0,1 1-1 0 0,-1 0 0 0 0,0 0 0 0 0,1 0 0 0 0,-1-1 1 0 0,2 1-465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02:20.68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368 73 4607 0 0,'0'0'208'0'0,"2"-1"-9"0"0,93-63 3946 0 0,-87 58-2238 0 0,-12 6-1748 0 0,0-1 0 0 0,0 1-1 0 0,0 0 1 0 0,0 0 0 0 0,0 0 0 0 0,0 1-1 0 0,0 0 1 0 0,-1 0 0 0 0,1 0 0 0 0,-4 1 0 0 0,0 1 142 0 0,-20 5-268 0 0,2 2 1 0 0,-1 1-1 0 0,2 1 1 0 0,-44 28-1 0 0,35-20-35 0 0,8-5 2 0 0,0 2 0 0 0,-43 35 0 0 0,60-45 0 0 0,1 1 0 0 0,0 0 0 0 0,0 1 0 0 0,1 0 0 0 0,0 0 0 0 0,1 0 0 0 0,0 1 0 0 0,1 0 0 0 0,-1 0 0 0 0,-6 22 0 0 0,11-28 0 0 0,0 0 0 0 0,1 0 0 0 0,-1 0 0 0 0,1 0 0 0 0,0 0 0 0 0,0 0 0 0 0,0 0 0 0 0,1 0 0 0 0,-1 0 0 0 0,1 0 0 0 0,0 0 0 0 0,0 0 0 0 0,1 0 0 0 0,-1 0 0 0 0,1-1 0 0 0,0 1 0 0 0,2 4 0 0 0,2-1 0 0 0,-1 1 0 0 0,1-1 0 0 0,0 0 0 0 0,1 0 0 0 0,0 0 0 0 0,10 7 0 0 0,-10-10 2 0 0,-1 0-1 0 0,0-1 1 0 0,1 0 0 0 0,0 0-1 0 0,0 0 1 0 0,0-1-1 0 0,0 0 1 0 0,0 0 0 0 0,8 0-1 0 0,2 0-27 0 0,0-1-1 0 0,31-1 0 0 0,-35-1-482 0 0,0-1 0 0 0,0 0 0 0 0,16-5 0 0 0,-6-1-3583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4:56.1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13823 0 0,'0'0'1247'0'0,"12"15"-998"0"0,-9-8-28 0 0,1 0-1 0 0,-1-1 0 0 0,0 1 1 0 0,-1 0-1 0 0,1 0 0 0 0,-1 1 1 0 0,-1-1-1 0 0,1 0 0 0 0,-1 1 1 0 0,-1-1-1 0 0,1 8 0 0 0,-1 10 1230 0 0,-7 48 0 0 0,-4 4-842 0 0,11-77-608 0 0,0 0 0 0 0,0 0 0 0 0,0 0 0 0 0,0 0 0 0 0,0 0 0 0 0,0 0 0 0 0,0 1 0 0 0,0-1 0 0 0,0 0 0 0 0,0 0 0 0 0,0 0 0 0 0,0 0 0 0 0,0 0 0 0 0,0 0 0 0 0,0 0 0 0 0,0 0 0 0 0,0 1 0 0 0,0-1 0 0 0,0 0 0 0 0,0 0 0 0 0,0 0 0 0 0,0 0 0 0 0,0 0 0 0 0,0 0 0 0 0,0 0 0 0 0,0 0 0 0 0,0 0 0 0 0,0 0 0 0 0,0 1 0 0 0,0-1 0 0 0,0 0 0 0 0,1 0 0 0 0,-1 0 0 0 0,0 0 0 0 0,0 0 0 0 0,0 0 0 0 0,0 0 0 0 0,0 0 0 0 0,0 0 0 0 0,0 0 0 0 0,0 0 0 0 0,0 0 0 0 0,1 0 0 0 0,-1 0 0 0 0,0 0 0 0 0,0 0 0 0 0,0 0 0 0 0,0 0 0 0 0,0 0 0 0 0,0 0 0 0 0,0 0 0 0 0,0 0 0 0 0,1 0 0 0 0,6-4 0 0 0,4-9 0 0 0,20-36 24 0 0,-26 38-230 0 0,1 1 1 0 0,0 1-1 0 0,0-1 0 0 0,1 1 1 0 0,0 0-1 0 0,1 1 1 0 0,0-1-1 0 0,15-12 1 0 0,-22 21 216 0 0,0-1 1 0 0,0 0 0 0 0,0 1 0 0 0,0-1-1 0 0,0 1 1 0 0,1-1 0 0 0,-1 1 0 0 0,0 0 0 0 0,0 0-1 0 0,0-1 1 0 0,0 1 0 0 0,0 0 0 0 0,1 0 0 0 0,-1 0-1 0 0,0 0 1 0 0,0 0 0 0 0,0 0 0 0 0,0 0-1 0 0,0 1 1 0 0,1-1 0 0 0,-1 0 0 0 0,0 1 0 0 0,0-1-1 0 0,0 1 1 0 0,0-1 0 0 0,0 1 0 0 0,0-1 0 0 0,0 1-1 0 0,0 0 1 0 0,0-1 0 0 0,0 1 0 0 0,-1 0 0 0 0,1 0-1 0 0,0 0 1 0 0,0 0 0 0 0,-1 0 0 0 0,1 0-1 0 0,0 0 1 0 0,-1 0 0 0 0,1 0 0 0 0,-1 0 0 0 0,1 0-1 0 0,-1 0 1 0 0,1 2 0 0 0,0-1 168 0 0,8 17 1205 0 0,11 30 0 0 0,4 14-991 0 0,-19-41-923 0 0,-4-17-1367 0 0,3 0-4289 0 0,2-1-253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4:56.5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19351 0 0,'2'-1'439'0'0,"3"-1"-258"0"0,0 1 0 0 0,0 0 0 0 0,1-1 0 0 0,-1 2 0 0 0,0-1 0 0 0,0 1 0 0 0,1-1 0 0 0,-1 1 0 0 0,9 2 1 0 0,-11-2-189 0 0,0 1 1 0 0,-1 0 0 0 0,1 0 0 0 0,0 0 0 0 0,-1 0 0 0 0,1 1-1 0 0,-1-1 1 0 0,1 1 0 0 0,-1 0 0 0 0,1-1 0 0 0,-1 1 0 0 0,0 0-1 0 0,0 0 1 0 0,0 0 0 0 0,0 1 0 0 0,0-1 0 0 0,-1 0 0 0 0,1 1-1 0 0,-1-1 1 0 0,2 4 0 0 0,1 4 164 0 0,-1-1-1 0 0,0 0 0 0 0,-1 1 1 0 0,0 0-1 0 0,0-1 1 0 0,0 19-1 0 0,-3 62 489 0 0,0-80-781 0 0,-9 121-1175 0 0,-1 40 1063 0 0,11-163 271 0 0,0 0 0 0 0,1-1 0 0 0,2 14 0 0 0,-3-19-206 0 0,1 0 1 0 0,-1 0 0 0 0,1 0-1 0 0,-1 0 1 0 0,1-1-1 0 0,0 1 1 0 0,-1 0 0 0 0,1 0-1 0 0,0-1 1 0 0,0 1 0 0 0,1-1-1 0 0,-1 1 1 0 0,0-1-1 0 0,0 1 1 0 0,1-1 0 0 0,-1 0-1 0 0,1 1 1 0 0,-1-1 0 0 0,3 1-1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4:56.9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0 491 6447 0 0,'0'0'483'0'0,"10"-6"-294"0"0,-6 4 251 0 0,0 0-1 0 0,0 0 1 0 0,-1-1-1 0 0,1 0 1 0 0,-1 0 0 0 0,0 0-1 0 0,0 0 1 0 0,0 0-1 0 0,0-1 1 0 0,2-3-1 0 0,9-10 2468 0 0,12-8 846 0 0,104-91 536 0 0,-29 32-3640 0 0,103-79-682 0 0,-195 157-34 0 0,2-3-187 0 0,1 1 0 0 0,23-12 0 0 0,-33 19-699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4:57.3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19 300 15663 0 0,'-3'1'149'0'0,"2"0"-63"0"0,0-1 0 0 0,0 1-1 0 0,0 0 1 0 0,0 0-1 0 0,0-1 1 0 0,0 1 0 0 0,0 0-1 0 0,0 0 1 0 0,0 0 0 0 0,1 0-1 0 0,-1 0 1 0 0,0 0-1 0 0,1 0 1 0 0,-1 1 0 0 0,1-1-1 0 0,-1 0 1 0 0,1 0 0 0 0,-1 2-1 0 0,0-1 1291 0 0,3-2-796 0 0,8-2-60 0 0,-1 0-1 0 0,0 0 0 0 0,0-1 1 0 0,-1 0-1 0 0,1 0 1 0 0,-1-1-1 0 0,15-9 1 0 0,0 1-576 0 0,425-178 56 0 0,-229 120 0 0 0,-173 53-3565 0 0,-44 16 1544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5:35.5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115 555 6447 0 0,'-41'-33'696'0'0,"41"33"-696"0"0,0 0 0 0 0,-1-1 0 0 0,1 1 0 0 0,-1 0 0 0 0,1 0 0 0 0,0 0 0 0 0,-1-1 0 0 0,1 1 0 0 0,0 0 0 0 0,-1-1 0 0 0,1 1 0 0 0,0 0 0 0 0,0 0 0 0 0,-1-1 0 0 0,1 1 0 0 0,0-1 0 0 0,0 1 0 0 0,0 0 0 0 0,-1-1 0 0 0,1 1 0 0 0,0 0 0 0 0,0-1 0 0 0,0 1 0 0 0,0-1 0 0 0,0 1 0 0 0,0-1 0 0 0,0 1 0 0 0,0 0 0 0 0,0-1 0 0 0,0 1 0 0 0,0-1 0 0 0,0 1 0 0 0,0 0 0 0 0,0-1 0 0 0,0 1 0 0 0,0-1 0 0 0,0 1 0 0 0,1 0 0 0 0,-1-1 0 0 0,0 1 0 0 0,0-1 0 0 0,0 1 0 0 0,1 0 0 0 0,-1-1 0 0 0,0 1 0 0 0,0 0 0 0 0,1 0 0 0 0,-1-1 0 0 0,0 1 0 0 0,1 0 0 0 0,-1-1 0 0 0,0 1 0 0 0,1 0 0 0 0,0 0 0 0 0,-1 0 0 0 0,5-5 0 0 0,0 1 0 0 0,0 1 0 0 0,1-1 0 0 0,-1 1 0 0 0,1 0 0 0 0,0 0 0 0 0,0 0 0 0 0,7-1 0 0 0,53-13 0 0 0,-55 14 0 0 0,794-122 5307 0 0,-720 115-5086 0 0,964-93 387 0 0,-670 72-608 0 0,-6-29 0 0 0,-362 58-1 0 0,13-3 25 0 0,0-1-1 0 0,-1-1 1 0 0,1-1-1 0 0,-1-1 1 0 0,34-19-1 0 0,-55 26 1673 0 0,-3 0-682 0 0,-4-2-922 0 0,1-1 1 0 0,-1 1-1 0 0,0 0 1 0 0,0 0-1 0 0,-1 1 1 0 0,1-1-1 0 0,-1 1 1 0 0,1 0-1 0 0,-1 1 1 0 0,0-1-1 0 0,0 1 1 0 0,0 1 0 0 0,-1-1-1 0 0,-10-1 1 0 0,-13 0 125 0 0,-55-1 1 0 0,62 4 132 0 0,-98 3 252 0 0,-158 22 0 0 0,-116 44-691 0 0,-823 175 88 0 0,927-198 0 0 0,217-39 0 0 0,-146-5 0 0 0,201-4 0 0 0,10-1 0 0 0,10 0 0 0 0,6-2 0 0 0,7 0-97 0 0,-1 0-1 0 0,1 1 1 0 0,0 0-1 0 0,1 1 1 0 0,18-2-1 0 0,-6 1-193 0 0,399-49-934 0 0,3 24 1425 0 0,-328 23-291 0 0,967-27 91 0 0,-549 24 0 0 0,-428 11-1 0 0,-52 0 23 0 0,0-2-1 0 0,45-6 1 0 0,-82 6 790 0 0,-4-1-304 0 0,-26-7 29 0 0,0 2 0 0 0,0 0 0 0 0,0 2 0 0 0,-47-2 0 0 0,43 4-566 0 0,-421-6 29 0 0,356 9 0 0 0,-265 9 0 0 0,2 17 0 0 0,-438 88 0 0 0,213 31 0 0 0,504-115 4 0 0,-30 9-72 0 0,180-48-1764 0 0,659-79-312 0 0,-293 62 2144 0 0,409-29 0 0 0,120-36 0 0 0,-945 89 5 0 0,-11 0 3 0 0,1 0 1 0 0,-1 0-1 0 0,0-1 1 0 0,1 0-1 0 0,-1 0 1 0 0,10-4-1 0 0,-43-8 1312 0 0,1 7-799 0 0,0 2-1 0 0,0 0 0 0 0,-37-1 1 0 0,-76 3 74 0 0,79 3-616 0 0,-855 48 21 0 0,5 76 0 0 0,574-68 0 0 0,-181 28 0 0 0,455-78-13 0 0,36-4-84 0 0,1 1 0 0 0,-1 1 0 0 0,-42 12 0 0 0,64-15-378 0 0,30 5-1591 0 0,-6 1 1576 0 0,18-3-248 0 0,1-1-1 0 0,48-3 1 0 0,84-13 247 0 0,-48 2 541 0 0,620-58-50 0 0,681-154 0 0 0,-1340 208 1 0 0,91-22 62 0 0,-175 37 1769 0 0,-6-1-1320 0 0,-56-3 1 0 0,-1 3-1 0 0,-110 11 1 0 0,84-3-419 0 0,-411 38-94 0 0,-128 8 0 0 0,-249 39 0 0 0,795-81-2 0 0,53-9-8 0 0,0 1 0 0 0,0 2-1 0 0,1 0 1 0 0,0 2 0 0 0,-34 14-1 0 0,58-21-326 0 0,6 0-2182 0 0,16-2 2007 0 0,3-1 0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0:35.8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7 163 13823 0 0,'-3'-16'802'0'0,"1"-1"-1"0"0,1-30 1 0 0,1 40-109 0 0,0 0 0 0 0,1 0 0 0 0,0 0 0 0 0,1 0 0 0 0,-1 1 0 0 0,1-1 0 0 0,0 0 0 0 0,1 1 0 0 0,3-8 0 0 0,-4 12-389 0 0,-2 1-303 0 0,1 1 0 0 0,-1 0 0 0 0,1-1 0 0 0,-1 1 0 0 0,1-1 0 0 0,-1 1-1 0 0,1 0 1 0 0,-1-1 0 0 0,1 1 0 0 0,-1 0 0 0 0,1 0 0 0 0,-1-1 0 0 0,1 1 0 0 0,0 0 0 0 0,-1 0 0 0 0,1 0 0 0 0,-1 0 0 0 0,1 0 0 0 0,0 0 0 0 0,-1 0 0 0 0,1 0 0 0 0,-1 0 0 0 0,1 0 0 0 0,0 0 0 0 0,-1 0 0 0 0,1 0 0 0 0,-1 1 0 0 0,1-1 0 0 0,0 0-1 0 0,-1 0 1 0 0,1 1 0 0 0,-1-1 0 0 0,1 0 0 0 0,-1 1 0 0 0,1-1 0 0 0,-1 0 0 0 0,1 1 0 0 0,10 15-4 0 0,-2 4 196 0 0,-2 0 0 0 0,-1 0 0 0 0,0 1 1 0 0,5 42-1 0 0,0 89 901 0 0,-10-138-1082 0 0,6 256-12 0 0,-7-270 0 0 0,0 0 0 0 0,0 0 0 0 0,0 0 0 0 0,0 0 0 0 0,0 0 0 0 0,0 0 0 0 0,0 0 0 0 0,1 0 0 0 0,-1 0 0 0 0,0 0 0 0 0,0 0 0 0 0,0 0 0 0 0,0 0 0 0 0,0 0 0 0 0,0 0 0 0 0,0 0 0 0 0,0 0 0 0 0,0 0 0 0 0,0 0 0 0 0,0 0 0 0 0,0 0 0 0 0,0 0 0 0 0,1 0 0 0 0,-1 0 0 0 0,0 0 0 0 0,0 0 0 0 0,0 0 0 0 0,0 0 0 0 0,0 0 0 0 0,0 0 0 0 0,0 0 0 0 0,0 0 0 0 0,0 0 0 0 0,0 0 0 0 0,0 0 0 0 0,0 0 0 0 0,0 0 0 0 0,0 0 0 0 0,0 1 0 0 0,0-1 0 0 0,1 0 0 0 0,-1 0 0 0 0,0 0 0 0 0,0 0 0 0 0,0 0 0 0 0,0 0 0 0 0,0 0 0 0 0,0 0 0 0 0,0 0 0 0 0,0 0 0 0 0,0 0 0 0 0,0 0 0 0 0,0 0 0 0 0,0 0 0 0 0,0 1 0 0 0,0-1 0 0 0,0 0 0 0 0,0 0 0 0 0,0 0 0 0 0,0 0 0 0 0,0 0 0 0 0,0 0 0 0 0,0 0 0 0 0,0 0 0 0 0,0 0 0 0 0,0 0 0 0 0,0 0 0 0 0,5-7 0 0 0,4-10 0 0 0,39-140 0 0 0,-34 102 0 0 0,3 2 0 0 0,34-79 0 0 0,-48 127 0 0 0,-1 1 0 0 0,1-1 0 0 0,0 0 0 0 0,0 1 0 0 0,1 0 0 0 0,-1 0 0 0 0,6-5 0 0 0,-8 8 0 0 0,0 1 0 0 0,-1-1 0 0 0,1 1 0 0 0,0-1 0 0 0,-1 1 0 0 0,1-1 0 0 0,0 1 0 0 0,0 0 0 0 0,-1 0 0 0 0,1-1 0 0 0,0 1 0 0 0,0 0 0 0 0,0 0 0 0 0,-1 0 0 0 0,1 0 0 0 0,0 0 0 0 0,0 0 0 0 0,0 0 0 0 0,0 0 0 0 0,-1 0 0 0 0,2 0 0 0 0,0 1 0 0 0,-1 0 0 0 0,0 0 0 0 0,0 0 0 0 0,0 0 0 0 0,0-1 0 0 0,0 2 0 0 0,0-1 0 0 0,0 0 0 0 0,0 0 0 0 0,0 0 0 0 0,-1 0 0 0 0,1 0 0 0 0,0 1 0 0 0,-1-1 0 0 0,1 0 0 0 0,-1 1 0 0 0,1 1 0 0 0,26 98-563 0 0,-23-80 358 0 0,1 1 1 0 0,1-1 0 0 0,0 0 0 0 0,2-1 0 0 0,0 0 0 0 0,22 37 0 0 0,-29-55 246 0 0,1 0-1 0 0,-1 0 1 0 0,1 0-1 0 0,-1 0 1 0 0,1 0-1 0 0,0 0 1 0 0,0-1-1 0 0,0 1 1 0 0,0-1-1 0 0,0 1 1 0 0,0-1-1 0 0,0 0 1 0 0,1 0-1 0 0,-1 1 1 0 0,0-2-1 0 0,1 1 1 0 0,-1 0-1 0 0,1 0 1 0 0,-1-1-1 0 0,1 1 1 0 0,-1-1-1 0 0,1 0 1 0 0,2 0-1 0 0,-1-1 36 0 0,1 0-1 0 0,-1 0 1 0 0,0 0 0 0 0,1-1-1 0 0,-1 0 1 0 0,0 0-1 0 0,0 0 1 0 0,0 0 0 0 0,-1 0-1 0 0,1-1 1 0 0,0 0 0 0 0,4-5-1 0 0,8-7-353 0 0,-1 0-1 0 0,-1-2 1 0 0,22-33 0 0 0,29-62-1833 0 0,-28 46 1127 0 0,-25 46-551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0:36.2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1 258 15663 0 0,'0'0'1188'0'0,"25"-1"-656"0"0,-14 0-41 0 0,0-2 0 0 0,0 1-1 0 0,0-2 1 0 0,0 1 0 0 0,-1-1-1 0 0,0-1 1 0 0,0 0 0 0 0,0 0-1 0 0,0-1 1 0 0,12-10-1 0 0,-2 0-305 0 0,0 0 0 0 0,-2-2-1 0 0,26-29 1 0 0,-38 38-185 0 0,1 1 0 0 0,-2-1 0 0 0,10-18 0 0 0,-14 24 0 0 0,0 1 0 0 0,0-1 0 0 0,0 1 0 0 0,0-1 0 0 0,-1 0 0 0 0,1 0 0 0 0,-1 1 0 0 0,0-1 0 0 0,0-3 0 0 0,0 5 0 0 0,0 0 0 0 0,0 0 0 0 0,0 0 0 0 0,-1 0 0 0 0,1 0 0 0 0,0 0 0 0 0,-1 0 0 0 0,1 0 0 0 0,-1 0 0 0 0,1 0 0 0 0,-1 0 0 0 0,1 1 0 0 0,-1-1 0 0 0,0 0 0 0 0,1 0 0 0 0,-1 1 0 0 0,0-1 0 0 0,0 0 0 0 0,0 1 0 0 0,1-1 0 0 0,-1 1 0 0 0,0-1 0 0 0,0 1 0 0 0,0-1 0 0 0,-1 0 0 0 0,-1 1 0 0 0,0-1 0 0 0,1 1 0 0 0,-1 0 0 0 0,0-1 0 0 0,0 1 0 0 0,0 0 0 0 0,0 1 0 0 0,1-1 0 0 0,-1 0 0 0 0,0 1 0 0 0,0 0 0 0 0,0-1 0 0 0,1 1 0 0 0,-1 0 0 0 0,0 1 0 0 0,-3 1 0 0 0,-3 2 0 0 0,1 0 0 0 0,0 1 0 0 0,-11 8 0 0 0,6-2 0 0 0,0 0 0 0 0,1 1 0 0 0,0 0 0 0 0,1 1 0 0 0,1 1 0 0 0,0-1 0 0 0,1 2 0 0 0,1-1 0 0 0,0 1 0 0 0,1 0 0 0 0,1 1 0 0 0,-9 33 0 0 0,15-46 52 0 0,-1 0 0 0 0,1 0 0 0 0,-1 0 1 0 0,1 0-1 0 0,1 0 0 0 0,-1 0 0 0 0,0 0 0 0 0,1 0 0 0 0,0 0 0 0 0,0 0 0 0 0,0 0 0 0 0,1 0 0 0 0,-1-1 1 0 0,1 1-1 0 0,0 0 0 0 0,0-1 0 0 0,0 1 0 0 0,0-1 0 0 0,1 0 0 0 0,-1 0 0 0 0,1 0 0 0 0,0 0 0 0 0,0 0 1 0 0,0 0-1 0 0,0-1 0 0 0,1 0 0 0 0,-1 1 0 0 0,1-1 0 0 0,-1-1 0 0 0,1 1 0 0 0,0 0 0 0 0,-1-1 1 0 0,1 0-1 0 0,0 0 0 0 0,0 0 0 0 0,0 0 0 0 0,0 0 0 0 0,6-1 0 0 0,3 0-137 0 0,0-2 0 0 0,0 1-1 0 0,-1-2 1 0 0,1 1 0 0 0,-1-2-1 0 0,1 0 1 0 0,-1 0 0 0 0,0-1 0 0 0,-1 0-1 0 0,15-10 1 0 0,-9 4-873 0 0,-1 0 1 0 0,0-1-1 0 0,-1-1 1 0 0,0 0-1 0 0,-1-1 0 0 0,13-17 1 0 0,-4 1-1090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0:36.5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158 0 13823 0 0,'0'0'1247'0'0,"-2"11"-998"0"0,-34 200 2675 0 0,-4 14 304 0 0,3-73-1345 0 0,37-144-1731 0 0,5-8-124 0 0,4-7-49 0 0,-9 6 27 0 0,94-72-6 0 0,-77 61 0 0 0,1 1 0 0 0,0 0 0 0 0,33-13 0 0 0,-48 23 0 0 0,1 0 0 0 0,-1 0 0 0 0,1 0 0 0 0,-1 0 0 0 0,1 0 0 0 0,0 1 0 0 0,-1-1 0 0 0,1 1 0 0 0,6 0 0 0 0,-9 1 0 0 0,0-1 0 0 0,0 0 0 0 0,1 0 0 0 0,-1 0 0 0 0,0 1 0 0 0,0-1 0 0 0,0 0 0 0 0,0 1 0 0 0,0-1 0 0 0,0 1 0 0 0,0-1 0 0 0,0 1 0 0 0,0 0 0 0 0,0-1 0 0 0,0 1 0 0 0,0 0 0 0 0,-1 0 0 0 0,1-1 0 0 0,0 1 0 0 0,0 0 0 0 0,-1 0 0 0 0,1 0 0 0 0,-1 0 0 0 0,1 0 0 0 0,-1 0 0 0 0,1 0 0 0 0,-1 0 0 0 0,1 0 0 0 0,-1 0 0 0 0,0 1 0 0 0,0-1 0 0 0,0 0 0 0 0,1 0 0 0 0,-1 0 0 0 0,0 0 0 0 0,0 0 0 0 0,-1 1 0 0 0,1-1 0 0 0,0 0 0 0 0,0 0 0 0 0,0 0 0 0 0,-1 2 0 0 0,0 0 0 0 0,-1 6 64 0 0,0 0 0 0 0,-1 0 0 0 0,0 0 0 0 0,-1 0 0 0 0,0 0 0 0 0,0 0 0 0 0,-1-1 0 0 0,0 0 0 0 0,0 0 0 0 0,-1 0 0 0 0,0-1 0 0 0,0 0 0 0 0,-1 0 0 0 0,0 0 0 0 0,-10 7 0 0 0,9-8-4 0 0,1-1 1 0 0,-1 0-1 0 0,1 0 0 0 0,-1 0 0 0 0,-1-1 1 0 0,1 0-1 0 0,0 0 0 0 0,-1-1 0 0 0,0-1 0 0 0,0 1 1 0 0,0-1-1 0 0,0-1 0 0 0,0 1 0 0 0,0-2 1 0 0,-1 1-1 0 0,-9-2 0 0 0,14 0-361 0 0,0 0-1 0 0,0 0 0 0 0,1-1 1 0 0,-1 1-1 0 0,1-1 0 0 0,-1 0 1 0 0,1-1-1 0 0,0 1 1 0 0,-1-1-1 0 0,-5-4 0 0 0,8 5 105 0 0,0 0 0 0 0,1 0 0 0 0,-1 1-1 0 0,0-1 1 0 0,0 0 0 0 0,1-1 0 0 0,0 1-1 0 0,-1 0 1 0 0,1 0 0 0 0,0 0 0 0 0,0-1-1 0 0,0 1 1 0 0,0-1 0 0 0,0 1 0 0 0,1-1-1 0 0,-1 1 1 0 0,1-1 0 0 0,0 1 0 0 0,-1-1-1 0 0,1 1 1 0 0,1-5 0 0 0,5-12-1850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0:36.9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123 14 10135 0 0,'0'0'770'0'0,"-1"-1"-532"0"0,1 0-145 0 0,-1 0 1 0 0,0 0-1 0 0,1 0 0 0 0,-1 1 0 0 0,0-1 0 0 0,1 0 0 0 0,-1 0 1 0 0,0 1-1 0 0,0-1 0 0 0,0 0 0 0 0,0 1 0 0 0,0-1 0 0 0,0 1 0 0 0,0-1 1 0 0,0 1-1 0 0,0 0 0 0 0,0-1 0 0 0,0 1 0 0 0,0 0 0 0 0,0 0 1 0 0,0 0-1 0 0,0-1 0 0 0,0 1 0 0 0,-1 0 0 0 0,1 0 0 0 0,-1 1 0 0 0,-23 7 1766 0 0,22-7-1677 0 0,-4 3 277 0 0,-1 1 0 0 0,1-1 1 0 0,0 1-1 0 0,0 1 0 0 0,1-1 0 0 0,0 1 0 0 0,0 0 0 0 0,-7 10 0 0 0,12-15 53 0 0,10 18 616 0 0,-3-14-1128 0 0,0 0 0 0 0,0 0 0 0 0,0 0 0 0 0,1-1 0 0 0,-1 0 0 0 0,1 0 0 0 0,0-1 0 0 0,0 0 0 0 0,14 4 0 0 0,20 10 0 0 0,-39-16-4 0 0,1 1-1 0 0,0-1 0 0 0,0 1 1 0 0,-1 0-1 0 0,1 0 1 0 0,-1 0-1 0 0,1 0 0 0 0,-1 0 1 0 0,0 0-1 0 0,0 1 1 0 0,0-1-1 0 0,0 1 0 0 0,3 5 1 0 0,-5-6 44 0 0,1-1-1 0 0,-1 1 1 0 0,0 0 0 0 0,0 0 0 0 0,1 0 0 0 0,-1 0-1 0 0,-1 0 1 0 0,1 0 0 0 0,0 0 0 0 0,0-1 0 0 0,-1 1-1 0 0,1 0 1 0 0,-1 0 0 0 0,0 0 0 0 0,1-1 0 0 0,-1 1-1 0 0,0 0 1 0 0,0-1 0 0 0,0 1 0 0 0,0 0 0 0 0,0-1-1 0 0,-1 0 1 0 0,1 1 0 0 0,-3 1 0 0 0,-11 11 350 0 0,0-1 0 0 0,-1 0 0 0 0,0-2 0 0 0,-1 0 0 0 0,0 0 0 0 0,-21 8 0 0 0,37-18-840 0 0,2-9-6449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0:37.3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12 372 15663 0 0,'0'0'760'0'0,"3"10"-336"0"0,-2 0 24 0 0,2 2-360 0 0,-3-2-88 0 0,-1 0 0 0 0,1 2 920 0 0,-6-2-408 0 0</inkml:trace>
  <inkml:trace contextRef="#ctx0" brushRef="#br0" timeOffset="1">0 28 15663 0 0,'0'0'1720'0'0,"12"-4"-2112"0"0,-2-2-96 0 0,6 0-24 0 0,0-5 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02:21.24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38 1 4607 0 0,'0'0'352'0'0,"-2"1"-245"0"0,-7 4-86 0 0,2 0 51 0 0,2 0 552 0 0,4-5-556 0 0,0 1 0 0 0,0 0-1 0 0,0 0 1 0 0,0-1 0 0 0,0 1 0 0 0,0 0 0 0 0,1 0 0 0 0,-1 0-1 0 0,0 0 1 0 0,1 0 0 0 0,-1 1 0 0 0,0-1 0 0 0,1 0 0 0 0,0 0-1 0 0,-1 0 1 0 0,1 0 0 0 0,0 1 0 0 0,-1-1 0 0 0,1 0 0 0 0,0 2-1 0 0,-1 1 100 0 0,1 4 1044 0 0,9 11-629 0 0,2-1-594 0 0,19 27 0 0 0,-5-8 495 0 0,-23-33-306 0 0,1 1 1 0 0,0-1-1 0 0,0 0 0 0 0,0 0 0 0 0,1 0 1 0 0,0 0-1 0 0,-1-1 0 0 0,6 4 0 0 0,-7-6-176 0 0,0 1-1 0 0,0-1 1 0 0,0-1-1 0 0,0 1 0 0 0,0 0 1 0 0,1 0-1 0 0,-1-1 1 0 0,0 1-1 0 0,0-1 0 0 0,0 1 1 0 0,1-1-1 0 0,-1 0 1 0 0,0 0-1 0 0,0 0 0 0 0,1-1 1 0 0,-1 1-1 0 0,0 0 1 0 0,0-1-1 0 0,0 1 0 0 0,1-1 1 0 0,-1 0-1 0 0,0 0 1 0 0,0 0-1 0 0,3-2 0 0 0,5-3 90 0 0,0 0 1 0 0,-1-1-1 0 0,0 0 0 0 0,-1-1 0 0 0,0 0 0 0 0,0 0 0 0 0,0-1 1 0 0,-1 0-1 0 0,-1 0 0 0 0,1 0 0 0 0,-2-1 0 0 0,7-12 0 0 0,13-15-2646 0 0,-23 35 2044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0:37.6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222 1 17503 0 0,'0'1'399'0'0,"3"56"219"0"0,-2 0 1 0 0,-2 0-1 0 0,-10 60 1 0 0,1-8 460 0 0,-5 46-1014 0 0,-3 66-2214 0 0,17-202 297 0 0,-1-1-1 0 0,-4 22 1 0 0,1-23-195 0 0</inkml:trace>
  <inkml:trace contextRef="#ctx0" brushRef="#br0" timeOffset="1">0 463 11975 0 0,'0'0'576'0'0,"9"3"-256"0"0,3-7 32 0 0,2-1-288 0 0,11-2-64 0 0,2-2 0 0 0,1 1 0 0 0,2 0 424 0 0,-3 1 72 0 0,-1 0 16 0 0,-1 3 0 0 0,-2 1 0 0 0,-1 0 0 0 0,-3 1 0 0 0,-8 2-4920 0 0,2 2-976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0:38.0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1 217 15663 0 0,'12'-2'762'0'0,"7"-3"-326"0"0,0 0 0 0 0,0-1-1 0 0,-1-1 1 0 0,0 0 0 0 0,0-2 0 0 0,19-11 0 0 0,-5 0 1048 0 0,0-3 0 0 0,32-27-1 0 0,-63 48-1416 0 0,1 0 53 0 0,1 0 1 0 0,-1 0 0 0 0,0 0-1 0 0,0 0 1 0 0,0-1-1 0 0,-1 1 1 0 0,1-1 0 0 0,0 0-1 0 0,-1 1 1 0 0,0-1 0 0 0,2-3-1 0 0,0 0-11 0 0,-3 5-109 0 0,0 1 0 0 0,0-1 1 0 0,1 0-1 0 0,-1 1 1 0 0,0-1-1 0 0,0 1 0 0 0,0-1 1 0 0,0 0-1 0 0,0 1 0 0 0,0-1 1 0 0,0 0-1 0 0,0 1 0 0 0,0-1 1 0 0,0 0-1 0 0,0 1 0 0 0,0-1 1 0 0,0 0-1 0 0,0 1 0 0 0,-1-1 1 0 0,1 1-1 0 0,0-1 0 0 0,0 0 1 0 0,-1 1-1 0 0,1-1 0 0 0,0 1 1 0 0,-1-1-1 0 0,1 1 1 0 0,-1-1-1 0 0,1 1 0 0 0,-1-1 1 0 0,1 1-1 0 0,-1-1 0 0 0,1 1 1 0 0,-1 0-1 0 0,1-1 0 0 0,-1 1 1 0 0,1 0-1 0 0,-1 0 0 0 0,0-1 1 0 0,1 1-1 0 0,-1 0 0 0 0,0 0 1 0 0,1 0-1 0 0,-1 0 0 0 0,0 0 1 0 0,1 0-1 0 0,-1 0 0 0 0,1 0 1 0 0,-2 0-1 0 0,2 0 0 0 0,-4 0 0 0 0,-1 0 0 0 0,1 0 0 0 0,0 1 0 0 0,0-1 0 0 0,0 1 0 0 0,0 0 0 0 0,0 0 0 0 0,0 1 0 0 0,0-1 0 0 0,1 1 0 0 0,-1 0 0 0 0,0 0 0 0 0,1 0 0 0 0,-6 5 0 0 0,-5 4 0 0 0,-25 25 0 0 0,33-30 0 0 0,-3 3 146 0 0,0 1 1 0 0,0 0-1 0 0,1 0 0 0 0,0 1 1 0 0,1 0-1 0 0,-8 15 0 0 0,14-23-111 0 0,-1 0 1 0 0,1 0-1 0 0,0 1 0 0 0,0-1 1 0 0,0 0-1 0 0,1 1 0 0 0,-1-1 1 0 0,1 1-1 0 0,-1-1 0 0 0,1 1 1 0 0,0-1-1 0 0,1 1 0 0 0,-1-1 0 0 0,0 0 1 0 0,1 1-1 0 0,0-1 0 0 0,0 1 1 0 0,0-1-1 0 0,0 0 0 0 0,1 0 1 0 0,-1 1-1 0 0,1-1 0 0 0,0 0 1 0 0,-1 0-1 0 0,2-1 0 0 0,-1 1 0 0 0,0 0 1 0 0,4 3-1 0 0,1 0-35 0 0,0-1 0 0 0,0 0 0 0 0,1 0 0 0 0,0 0 0 0 0,-1-1 0 0 0,2 0 0 0 0,-1 0 0 0 0,0-1 0 0 0,12 2 0 0 0,10 2 0 0 0,41 4 0 0 0,-59-9 0 0 0,-6-2-374 0 0,-1 1 0 0 0,1-1 0 0 0,0 0 0 0 0,0-1 0 0 0,-1 0 0 0 0,1 0 0 0 0,0 0 0 0 0,-1 0 0 0 0,1-1 0 0 0,-1 0 0 0 0,1 0 0 0 0,-1 0 0 0 0,0-1 0 0 0,5-3 0 0 0,9-7-1672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0:39.2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127 1 13823 0 0,'0'0'675'0'0,"-1"10"38"0"0,-5 13-433 0 0,-1 1 1 0 0,-10 22-1 0 0,6-20 374 0 0,-6 29-1 0 0,-43 154-637 0 0,58-203-11 0 0,1-4 0 0 0,0 0-1 0 0,0 0 1 0 0,1 0-1 0 0,-1 0 1 0 0,1 0-1 0 0,-1 0 1 0 0,1 0-1 0 0,0 0 0 0 0,0 0 1 0 0,0 0-1 0 0,0 0 1 0 0,0 0-1 0 0,0 0 1 0 0,1 2-1 0 0,-1-4 16 0 0,0 0-1 0 0,0 0 1 0 0,0 0-1 0 0,0 0 1 0 0,0 0-1 0 0,0 1 1 0 0,1-1-1 0 0,-1 0 1 0 0,0 0-1 0 0,0 0 1 0 0,0 0-1 0 0,0 0 1 0 0,0 0-1 0 0,0 0 1 0 0,0 1-1 0 0,0-1 1 0 0,0 0-1 0 0,0 0 1 0 0,1 0-1 0 0,-1 0 1 0 0,0 0 0 0 0,0 0-1 0 0,0 0 1 0 0,0 0-1 0 0,0 0 1 0 0,0 0-1 0 0,1 0 1 0 0,-1 0-1 0 0,0 0 1 0 0,0 0-1 0 0,0 0 1 0 0,0 0-1 0 0,0 0 1 0 0,0 0-1 0 0,1 0 1 0 0,-1 0-1 0 0,0 0 1 0 0,0 0-1 0 0,0 0 1 0 0,0 0-1 0 0,0 0 1 0 0,0 0-1 0 0,1 0 1 0 0,-1 0-1 0 0,0 0 1 0 0,0 0-1 0 0,0 0 1 0 0,9-6 614 0 0,4-8-663 0 0,72-99-1537 0 0,40-45 3566 0 0,-117 149-2000 0 0,11-10 0 0 0,-18 19 0 0 0,-1 0 0 0 0,0 0 0 0 0,1-1 0 0 0,-1 1 0 0 0,0 0 0 0 0,1 0 0 0 0,-1 0 0 0 0,0-1 0 0 0,1 1 0 0 0,-1 0 0 0 0,1 0 0 0 0,-1 0 0 0 0,0 0 0 0 0,1 0 0 0 0,-1 0 0 0 0,1 0 0 0 0,-1 0 0 0 0,0 0 0 0 0,1 0 0 0 0,-1 0 0 0 0,1 0 0 0 0,-1 0 0 0 0,0 0 0 0 0,1 0 0 0 0,-1 0 0 0 0,0 0 0 0 0,1 0 0 0 0,-1 1 0 0 0,1-1 0 0 0,-1 0 0 0 0,0 0 0 0 0,1 0 0 0 0,-1 1 0 0 0,0-1 0 0 0,0 0 0 0 0,1 0 0 0 0,-1 1 0 0 0,0-1 0 0 0,0 0 0 0 0,1 1 0 0 0,-1-1 0 0 0,0 0 0 0 0,0 1 0 0 0,0-1 0 0 0,1 0 0 0 0,-1 1 0 0 0,0-1 0 0 0,0 1 0 0 0,2 17 0 0 0,-2-17 0 0 0,0 12 210 0 0,-1-1 0 0 0,0 1 0 0 0,0-1 0 0 0,-7 23 0 0 0,-1 3 788 0 0,9-38-998 0 0,0 1 0 0 0,0-1 0 0 0,0 0 0 0 0,0 0 0 0 0,0 0 0 0 0,0 0 0 0 0,0 0 0 0 0,0 0 0 0 0,0 1 0 0 0,0-1 0 0 0,0 0 0 0 0,0 0 0 0 0,0 0 0 0 0,0 0 0 0 0,0 0 0 0 0,0 1 0 0 0,0-1 0 0 0,0 0 0 0 0,0 0 0 0 0,0 0 0 0 0,0 0 0 0 0,0 0 0 0 0,0 0 0 0 0,0 0 0 0 0,0 1 0 0 0,1-1 0 0 0,-1 0 0 0 0,0 0 0 0 0,0 0 0 0 0,0 0 0 0 0,0 0 0 0 0,0 0 0 0 0,0 0 0 0 0,0 0 0 0 0,1 0 0 0 0,-1 0 0 0 0,0 1 0 0 0,0-1 0 0 0,0 0 0 0 0,0 0 0 0 0,0 0 0 0 0,0 0 0 0 0,1 0 0 0 0,-1 0 0 0 0,9-2 0 0 0,5-6 0 0 0,1-3 0 0 0,-1-2 0 0 0,19-20 0 0 0,-26 24 0 0 0,1 1 0 0 0,0 0 0 0 0,0 0 0 0 0,1 1 0 0 0,0 0 0 0 0,0 0 0 0 0,0 1 0 0 0,1 0 0 0 0,0 1 0 0 0,12-5 0 0 0,-19 9 0 0 0,-1 0 0 0 0,1 0 0 0 0,0 1 0 0 0,0-1 0 0 0,1 1 0 0 0,-1-1 0 0 0,0 1 0 0 0,0 0 0 0 0,0 0 0 0 0,0 0 0 0 0,0 1 0 0 0,0-1 0 0 0,0 1 0 0 0,0-1 0 0 0,0 1 0 0 0,0 0 0 0 0,5 3 0 0 0,-5-3 0 0 0,-1 1 0 0 0,0 1 0 0 0,1-1 0 0 0,-1 0 0 0 0,0 1 0 0 0,0-1 0 0 0,0 1 0 0 0,-1-1 0 0 0,1 1 0 0 0,-1 0 0 0 0,1 0 0 0 0,-1 0 0 0 0,0 0 0 0 0,0 0 0 0 0,0 0 0 0 0,0 0 0 0 0,0 5 0 0 0,1 18-194 0 0,-2-17 303 0 0,1-1 1 0 0,0 1-1 0 0,4 15 0 0 0,-4-22-230 0 0,-1 0 0 0 0,1-1-1 0 0,-1 1 1 0 0,1 0-1 0 0,0-1 1 0 0,0 1-1 0 0,0-1 1 0 0,0 1-1 0 0,0-1 1 0 0,0 0-1 0 0,0 1 1 0 0,0-1-1 0 0,1 0 1 0 0,-1 0 0 0 0,1 0-1 0 0,-1 0 1 0 0,0 0-1 0 0,1 0 1 0 0,0 0-1 0 0,-1 0 1 0 0,1 0-1 0 0,-1-1 1 0 0,1 1-1 0 0,2 0 1 0 0,4-1-902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0:39.5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170 1 11975 0 0,'1'2'267'0'0,"37"125"2606"0"0,-35-118-2488 0 0,1-1 0 0 0,0 0 1 0 0,0 0-1 0 0,0-1 0 0 0,7 9 0 0 0,-10-15-2 0 0,0-1-344 0 0,0 0 1 0 0,-1 0 0 0 0,1 0 0 0 0,0 0 0 0 0,0 0 0 0 0,0-1 0 0 0,0 1 0 0 0,-1 0 0 0 0,1-1 0 0 0,0 1 0 0 0,0 0 0 0 0,-1-1-1 0 0,1 1 1 0 0,0-1 0 0 0,0 1 0 0 0,-1-1 0 0 0,1 0 0 0 0,-1 1 0 0 0,1-1 0 0 0,0 0 0 0 0,-1 1 0 0 0,1-1 0 0 0,-1 0 0 0 0,0 0-1 0 0,1 1 1 0 0,-1-1 0 0 0,0 0 0 0 0,1 0 0 0 0,-1 0 0 0 0,0 1 0 0 0,0-1 0 0 0,0 0 0 0 0,1 0 0 0 0,-1 0 0 0 0,0 0-1 0 0,0 0 1 0 0,-1 0 0 0 0,1 1 0 0 0,0-1 0 0 0,0 0 0 0 0,0 0 0 0 0,0 0 0 0 0,-1-1 0 0 0,0-2-58 0 0,0-1 0 0 0,0 0 1 0 0,-1 1-1 0 0,0-1 0 0 0,1 1 1 0 0,-1 0-1 0 0,-4-5 0 0 0,0 0 18 0 0,-1 0 0 0 0,0 1 0 0 0,-1-1 0 0 0,0 2 0 0 0,0-1 0 0 0,-1 1 0 0 0,1 0 0 0 0,-20-10 0 0 0,24 14 0 0 0,-1 1 0 0 0,1 0 0 0 0,-1 1 0 0 0,1-1 0 0 0,-1 1 0 0 0,1-1 0 0 0,-1 1 0 0 0,0 1 0 0 0,0-1 0 0 0,0 1 0 0 0,1 0 0 0 0,-1 0 0 0 0,0 0 0 0 0,0 0 0 0 0,0 1 0 0 0,1 0 0 0 0,-1 0 0 0 0,0 0 0 0 0,1 1 0 0 0,-1 0 0 0 0,1-1 0 0 0,-1 2 0 0 0,-5 2 0 0 0,7-2 90 0 0,0-1 0 0 0,1 0 0 0 0,-1 1 0 0 0,0-1 0 0 0,1 1 0 0 0,0 0-1 0 0,0 0 1 0 0,0 0 0 0 0,0 0 0 0 0,0 0 0 0 0,0 0 0 0 0,1 1 0 0 0,-1-1 0 0 0,1 1 0 0 0,0-1-1 0 0,0 1 1 0 0,1-1 0 0 0,-1 1 0 0 0,1 0 0 0 0,-1-1 0 0 0,2 8 0 0 0,-1-8-9 0 0,0 0 1 0 0,0 0-1 0 0,1 0 1 0 0,0 0-1 0 0,0 0 1 0 0,0 0-1 0 0,0 0 1 0 0,0 0-1 0 0,0 0 1 0 0,1 0-1 0 0,-1 0 1 0 0,1-1-1 0 0,0 1 0 0 0,0-1 1 0 0,0 0-1 0 0,0 1 1 0 0,0-1-1 0 0,1 0 1 0 0,-1 0-1 0 0,1 0 1 0 0,-1 0-1 0 0,1-1 1 0 0,0 1-1 0 0,-1-1 1 0 0,6 2-1 0 0,-1-1-110 0 0,1 0-1 0 0,-1-1 0 0 0,0 0 1 0 0,1 0-1 0 0,-1 0 0 0 0,0-1 1 0 0,1-1-1 0 0,-1 1 0 0 0,1-1 1 0 0,-1 0-1 0 0,0-1 1 0 0,0 0-1 0 0,0 0 0 0 0,0 0 1 0 0,0-1-1 0 0,9-4 0 0 0,-8 2-1805 0 0,0 0 0 0 0,0 0 0 0 0,-1 0-1 0 0,10-9 1 0 0,-3 1-4157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0:39.9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47 363 11975 0 0,'-1'8'256'0'0,"-2"0"64"0"0,0 4 0 0 0,0-1 32 0 0,0 1-288 0 0,0-2-64 0 0,2-1 0 0 0,-1-2-3536 0 0</inkml:trace>
  <inkml:trace contextRef="#ctx0" brushRef="#br0" timeOffset="1">1 1 17503 0 0,'0'0'3872'0'0,"8"3"-4592"0"0,1-1-240 0 0,3 1-56 0 0,-1 2-6560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0:40.2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 1 11975 0 0,'-2'17'509'0'0,"-2"40"865"0"0,-12 62-1 0 0,0-17 2654 0 0,31-111-3862 0 0,-2-6-165 0 0,0-1 0 0 0,0 0 0 0 0,18-31 0 0 0,-18 25 0 0 0,-5 11 0 0 0,13-23 0 0 0,42-48 0 0 0,-62 80 0 0 0,0 0 0 0 0,1 0 0 0 0,-1 0 0 0 0,1 1 0 0 0,0-1 0 0 0,0 1 0 0 0,-1-1 0 0 0,1 1 0 0 0,0 0 0 0 0,0 0 0 0 0,0 0 0 0 0,0 0 0 0 0,1 0 0 0 0,-1 0 0 0 0,0 1 0 0 0,0-1 0 0 0,0 1 0 0 0,1-1 0 0 0,-1 1 0 0 0,0 0 0 0 0,1 0 0 0 0,-1 0 0 0 0,0 0 0 0 0,0 0 0 0 0,1 0 0 0 0,1 2 0 0 0,0-1 0 0 0,-1 1 0 0 0,1 0 0 0 0,-1 0 0 0 0,0 0 0 0 0,0 0 0 0 0,0 1 0 0 0,0-1 0 0 0,0 1 0 0 0,-1 0 0 0 0,1-1 0 0 0,-1 1 0 0 0,0 1 0 0 0,0-1 0 0 0,0 0 0 0 0,2 5 0 0 0,26 56 2108 0 0,-21-42-1617 0 0,0-2 0 0 0,2 1 0 0 0,24 34 0 0 0,14 0-3260 0 0,-48-54 1746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0:40.8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198 77 10135 0 0,'13'-12'1079'0'0,"-8"7"-1235"0"0,18-18 1299 0 0,-6-5 6871 0 0,-17 28-7945 0 0,-1-1-1 0 0,1 0 0 0 0,0 1 1 0 0,0-1-1 0 0,-1 1 1 0 0,1 0-1 0 0,-1-1 1 0 0,1 1-1 0 0,0-1 0 0 0,-1 1 1 0 0,1-1-1 0 0,-1 1 1 0 0,1 0-1 0 0,-1-1 1 0 0,1 1-1 0 0,-1 0 0 0 0,1 0 1 0 0,-1-1-1 0 0,1 1 1 0 0,-1 0-1 0 0,1 0 1 0 0,-1 0-1 0 0,0 0 0 0 0,1 0 1 0 0,-1 0-1 0 0,1 0 1 0 0,-1 0-1 0 0,0 0 1 0 0,1 0-1 0 0,-1 0 0 0 0,1 0 1 0 0,-1 0-1 0 0,1 0 1 0 0,-2 0-1 0 0,-19 4 669 0 0,11 0-640 0 0,0 0-1 0 0,1 1 1 0 0,0 0 0 0 0,0 1-1 0 0,0 0 1 0 0,1 0 0 0 0,-14 13-1 0 0,0 2 620 0 0,-26 34-1 0 0,40-44-699 0 0,1-1-1 0 0,0 1 0 0 0,0 0 1 0 0,1 1-1 0 0,1 0 1 0 0,-1 0-1 0 0,2 0 0 0 0,-4 15 1 0 0,7-23-32 0 0,0 0 0 0 0,1 0 0 0 0,0 1 0 0 0,-1-1 1 0 0,1 0-1 0 0,1 1 0 0 0,-1-1 0 0 0,1 0 0 0 0,-1 1 0 0 0,1-1 0 0 0,0 0 1 0 0,2 5-1 0 0,-1-6-56 0 0,0 0-1 0 0,-1-1 1 0 0,1 1 0 0 0,0 0-1 0 0,1-1 1 0 0,-1 1 0 0 0,0-1 0 0 0,1 1-1 0 0,-1-1 1 0 0,1 0 0 0 0,0 0 0 0 0,-1 0-1 0 0,1-1 1 0 0,0 1 0 0 0,0-1 0 0 0,1 1-1 0 0,4 0 1 0 0,46 11-575 0 0,-43-11 652 0 0,0 1 1 0 0,1-1 0 0 0,-1 2-1 0 0,-1-1 1 0 0,1 2 0 0 0,17 8-1 0 0,-27-12-5 0 0,-1-1 0 0 0,1 1 0 0 0,0-1 0 0 0,-1 1-1 0 0,1-1 1 0 0,-1 1 0 0 0,1 0 0 0 0,-1-1 0 0 0,1 1 0 0 0,-1 0 0 0 0,0-1-1 0 0,1 1 1 0 0,-1 0 0 0 0,0 0 0 0 0,0-1 0 0 0,1 1 0 0 0,-1 0-1 0 0,0 0 1 0 0,0-1 0 0 0,0 1 0 0 0,0 0 0 0 0,0 0 0 0 0,0 0 0 0 0,0-1-1 0 0,0 1 1 0 0,0 0 0 0 0,0 0 0 0 0,-1 0 0 0 0,1-1 0 0 0,0 1 0 0 0,0 0-1 0 0,-1-1 1 0 0,1 1 0 0 0,-1 0 0 0 0,1 0 0 0 0,0-1 0 0 0,-2 2 0 0 0,-15 18 69 0 0,7-12 350 0 0,0-1 0 0 0,-1 0-1 0 0,1 0 1 0 0,-16 6 0 0 0,19-10-728 0 0,1-1 1 0 0,0 1-1 0 0,-1-1 1 0 0,0-1-1 0 0,1 1 0 0 0,-1-1 1 0 0,0 0-1 0 0,0-1 1 0 0,-11 0-1 0 0,11-1-7883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0:41.2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1 302 15663 0 0,'0'0'356'0'0,"0"1"-288"0"0,0 0-1 0 0,0 0 1 0 0,0 0-1 0 0,0 0 1 0 0,1-1 0 0 0,-1 1-1 0 0,0 0 1 0 0,1 0-1 0 0,-1 0 1 0 0,0-1-1 0 0,1 1 1 0 0,-1 0-1 0 0,1-1 1 0 0,-1 1 0 0 0,1 0-1 0 0,0-1 1 0 0,0 2-1 0 0,3-3-18 0 0,-1 1-1 0 0,1-1 0 0 0,0 1 1 0 0,0-1-1 0 0,-1 0 0 0 0,1 0 1 0 0,-1-1-1 0 0,1 1 0 0 0,-1-1 1 0 0,6-3-1 0 0,32-22 2324 0 0,-41 26-2286 0 0,22-16 325 0 0,-1 0 1 0 0,-1-2 0 0 0,-1-1 0 0 0,-1 0 0 0 0,0-2-1 0 0,-2 0 1 0 0,27-47 0 0 0,-39 61-412 0 0,-1 0 0 0 0,0 1 0 0 0,3-15 0 0 0,-6 21 0 0 0,0 0 0 0 0,0 1 0 0 0,1-1 0 0 0,-1 1 0 0 0,0-1 0 0 0,0 0 0 0 0,0 1 0 0 0,0-1 0 0 0,0 0 0 0 0,0 0 0 0 0,0 1 0 0 0,0-1 0 0 0,0 0 0 0 0,0 1 0 0 0,0-1 0 0 0,0 0 0 0 0,0 1 0 0 0,-1-1 0 0 0,1 0 0 0 0,0 1 0 0 0,-1-1 0 0 0,1 1 0 0 0,0-1 0 0 0,-1 1 0 0 0,1-1 0 0 0,0 0 0 0 0,-1 1 0 0 0,1-1 0 0 0,-1 1 0 0 0,1 0 0 0 0,-1-1 0 0 0,0 1 0 0 0,1-1 0 0 0,-1 1 0 0 0,1 0 0 0 0,-1-1 0 0 0,0 1 0 0 0,1 0 0 0 0,-1 0 0 0 0,0 0 0 0 0,1-1 0 0 0,-1 1 0 0 0,0 0 0 0 0,-22 2 0 0 0,17 1 0 0 0,-1 0 0 0 0,1 0 0 0 0,0 1 0 0 0,0 0 0 0 0,0 0 0 0 0,0 1 0 0 0,0-1 0 0 0,1 1 0 0 0,0 0 0 0 0,0 1 0 0 0,1-1 0 0 0,-8 11 0 0 0,2 1 0 0 0,0 0 0 0 0,1 0 0 0 0,-9 28 0 0 0,16-43 56 0 0,1 1 1 0 0,0-1-1 0 0,1 1 0 0 0,-1 0 0 0 0,0-1 0 0 0,1 1 1 0 0,-1 0-1 0 0,1 0 0 0 0,0-1 0 0 0,0 1 1 0 0,0 0-1 0 0,0 0 0 0 0,1 0 0 0 0,-1-1 0 0 0,1 1 1 0 0,0 0-1 0 0,-1-1 0 0 0,1 1 0 0 0,0 0 1 0 0,1-1-1 0 0,-1 1 0 0 0,2 2 0 0 0,-1-3-114 0 0,1 0 0 0 0,-1 0 0 0 0,0 0 0 0 0,1 0 0 0 0,-1 0-1 0 0,1-1 1 0 0,0 1 0 0 0,0-1 0 0 0,-1 0 0 0 0,1 0 0 0 0,0 0 0 0 0,0 0-1 0 0,0-1 1 0 0,0 1 0 0 0,0-1 0 0 0,0 1 0 0 0,0-1 0 0 0,0 0-1 0 0,0 0 1 0 0,4-1 0 0 0,9-1-130 0 0,0 0 0 0 0,-1-1-1 0 0,1-1 1 0 0,-1-1 0 0 0,19-7-1 0 0,-20 5-2261 0 0,1 0 0 0 0,23-16 0 0 0,-24 12-3350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0:41.5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194 0 13823 0 0,'0'0'1388'0'0,"-18"5"-828"0"0,0 8 504 0 0,1 0 0 0 0,0 1-1 0 0,1 1 1 0 0,0 0 0 0 0,-15 20-1 0 0,24-25-938 0 0,0 0-1 0 0,0 1 0 0 0,1-1 0 0 0,1 1 0 0 0,0 1 0 0 0,0-1 1 0 0,1 1-1 0 0,0 0 0 0 0,1-1 0 0 0,-3 22 0 0 0,6-32-122 0 0,0 1 0 0 0,-1 0 1 0 0,1-1-1 0 0,0 1 0 0 0,0-1 0 0 0,0 1 0 0 0,0 0 0 0 0,0-1 0 0 0,0 1 1 0 0,1-1-1 0 0,-1 1 0 0 0,0 0 0 0 0,1-1 0 0 0,-1 1 0 0 0,1-1 0 0 0,0 1 1 0 0,0-1-1 0 0,-1 0 0 0 0,1 1 0 0 0,0-1 0 0 0,0 0 0 0 0,0 1 0 0 0,0-1 1 0 0,0 0-1 0 0,1 0 0 0 0,-1 0 0 0 0,0 0 0 0 0,1 0 0 0 0,-1 0 0 0 0,0 0 1 0 0,1-1-1 0 0,-1 1 0 0 0,1 0 0 0 0,-1-1 0 0 0,1 1 0 0 0,-1-1 0 0 0,1 0 1 0 0,-1 1-1 0 0,1-1 0 0 0,0 0 0 0 0,-1 0 0 0 0,1 0 0 0 0,0 0 1 0 0,-1 0-1 0 0,3-1 0 0 0,5 0-271 0 0,1 0 0 0 0,-1-1 1 0 0,1 0-1 0 0,-1-1 0 0 0,0 0 0 0 0,10-5 1 0 0,30-16-6560 0 0,-22 8 390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0:41.9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92 0 10135 0 0,'0'0'464'0'0,"-1"2"-9"0"0,-5 6-514 0 0,-8 10 995 0 0,0 2 0 0 0,1 0 0 0 0,-15 32 0 0 0,25-47-694 0 0,1 0 1 0 0,0 0-1 0 0,0 1 1 0 0,1-1-1 0 0,-1 1 1 0 0,1-1-1 0 0,0 1 1 0 0,0-1-1 0 0,1 1 1 0 0,0 0-1 0 0,0-1 1 0 0,0 1-1 0 0,1 0 1 0 0,0-1-1 0 0,0 1 1 0 0,0-1-1 0 0,1 1 1 0 0,0-1-1 0 0,0 1 1 0 0,4 7-1 0 0,-4-11-168 0 0,-1 0 0 0 0,0-1-1 0 0,1 1 1 0 0,0-1-1 0 0,-1 1 1 0 0,1-1 0 0 0,0 0-1 0 0,0 1 1 0 0,0-1 0 0 0,0 0-1 0 0,0 0 1 0 0,0-1 0 0 0,0 1-1 0 0,0 0 1 0 0,0-1 0 0 0,0 1-1 0 0,0-1 1 0 0,0 1 0 0 0,1-1-1 0 0,-1 0 1 0 0,3 0 0 0 0,-1 0-28 0 0,0 0 0 0 0,1-1 0 0 0,-1 1 0 0 0,0-1 1 0 0,1 0-1 0 0,-1 0 0 0 0,0-1 0 0 0,0 1 1 0 0,5-3-1 0 0,-1-1 101 0 0,0 0 0 0 0,0 0 0 0 0,-1-1 0 0 0,0 0 0 0 0,0-1 1 0 0,0 1-1 0 0,-1-1 0 0 0,0-1 0 0 0,0 1 0 0 0,0-1 0 0 0,7-15 0 0 0,0-7-292 0 0,0-1 0 0 0,10-42 0 0 0,-19 60 151 0 0,-4 10-1410 0 0,6 11-2533 0 0,-4-7 1891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02:21.66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207 1 4607 0 0,'0'0'208'0'0,"-2"0"-9"0"0,-1 0-152 0 0,-17 6-53 0 0,-8 7 526 0 0,1 0 0 0 0,1 2 0 0 0,-29 20 0 0 0,53-33-459 0 0,0-1-1 0 0,0 0 0 0 0,0 1 0 0 0,0 0 1 0 0,0-1-1 0 0,0 1 0 0 0,1 0 0 0 0,-1 0 1 0 0,1 0-1 0 0,0 0 0 0 0,-1 0 0 0 0,1 0 0 0 0,0 0 1 0 0,0 0-1 0 0,0 1 0 0 0,-1 3 0 0 0,2-3-3 0 0,0 0 0 0 0,0 0 0 0 0,1 0 0 0 0,-1 0 0 0 0,0 0 0 0 0,1 0 0 0 0,0 0-1 0 0,0 0 1 0 0,0 0 0 0 0,0-1 0 0 0,0 1 0 0 0,1 0 0 0 0,-1-1 0 0 0,1 1 0 0 0,0-1 0 0 0,-1 1-1 0 0,4 1 1 0 0,75 84-57 0 0,-74-80 0 0 0,-5-7 0 0 0,0 0 0 0 0,-1 0-1 0 0,1 0 1 0 0,0 0-1 0 0,0 0 1 0 0,-1 0-1 0 0,1 1 1 0 0,-1-1 0 0 0,1 0-1 0 0,-1 0 1 0 0,1 1-1 0 0,-1-1 1 0 0,0 0 0 0 0,0 0-1 0 0,0 1 1 0 0,0-1-1 0 0,1 0 1 0 0,-2 3-1 0 0,0 11 81 0 0,1-14-2 0 0,0-1 0 0 0,-1 1 0 0 0,1 0 0 0 0,0 0-1 0 0,-1 0 1 0 0,1-1 0 0 0,-1 1 0 0 0,1 0-1 0 0,-1-1 1 0 0,1 1 0 0 0,-1 0 0 0 0,1-1 0 0 0,-1 1-1 0 0,0-1 1 0 0,1 1 0 0 0,-1-1 0 0 0,0 1 0 0 0,0-1-1 0 0,-1 1 1 0 0,-26 11 342 0 0,26-12-420 0 0,1 1 0 0 0,-1-1 0 0 0,1 0 0 0 0,-1 1 0 0 0,1-1 0 0 0,-1 0 0 0 0,1 0 0 0 0,-1 0 0 0 0,1 0 0 0 0,-1 0 0 0 0,0 0 0 0 0,1 0 0 0 0,-1 0 0 0 0,1-1 0 0 0,-1 1 0 0 0,1-1 0 0 0,0 1 0 0 0,-1-1 0 0 0,-1 0 0 0 0,-3-2 0 0 0,3 2-115 0 0,-1-1 0 0 0,0 0-1 0 0,1 1 1 0 0,-1-1 0 0 0,1 0-1 0 0,0-1 1 0 0,-1 1 0 0 0,1-1-1 0 0,0 1 1 0 0,0-1 0 0 0,-4-6-1 0 0,-2-5-396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0:42.3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74 11975 0 0,'0'0'1200'0'0,"0"-3"-1098"0"0,0 2-104 0 0,-1-1 0 0 0,1 0 0 0 0,0 0 0 0 0,0 0 0 0 0,1 1 0 0 0,-1-1 0 0 0,0 0 0 0 0,1 0 1 0 0,-1 0-1 0 0,1 1 0 0 0,-1-1 0 0 0,1 0 0 0 0,1-2 0 0 0,26-30 475 0 0,-28 33-273 0 0,1 1 0 0 0,-1-1 0 0 0,1 0 0 0 0,-1 1 0 0 0,1-1 0 0 0,-1 1 0 0 0,1-1-1 0 0,0 0 1 0 0,-1 1 0 0 0,1 0 0 0 0,0-1 0 0 0,0 1 0 0 0,-1-1 0 0 0,1 1 0 0 0,0 0 0 0 0,0-1-1 0 0,0 1 1 0 0,-1 0 0 0 0,1 0 0 0 0,0 0 0 0 0,0-1 0 0 0,0 1 0 0 0,0 0 0 0 0,-1 0 0 0 0,1 0-1 0 0,0 1 1 0 0,0-1 0 0 0,0 0 0 0 0,0 0 0 0 0,-1 0 0 0 0,1 0 0 0 0,1 1 0 0 0,9 11 3517 0 0,-4 0-4407 0 0,-3-7 806 0 0,-2-1-112 0 0,0-1 0 0 0,0 1 0 0 0,0 0 0 0 0,0 0 0 0 0,-1 0 0 0 0,0 0 0 0 0,0 1 0 0 0,0-1 0 0 0,0 0 0 0 0,0 0 0 0 0,-1 1 0 0 0,0-1 0 0 0,-1 9 0 0 0,1-3-4 0 0,-3-1 72 0 0,2-7 1739 0 0,1-5-5234 0 0,-1-8 1401 0 0,1 8-24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0:43.0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 0 10135 0 0,'0'0'770'0'0,"-1"1"-532"0"0,-5 18 2577 0 0,5-11 520 0 0,12 2-5035 0 0,-11-10 1125 0 0,1 1 1 0 0,0-1-1 0 0,-1 1 1 0 0,1 0-1 0 0,0-1 1 0 0,-1 1-1 0 0,1 0 0 0 0,-1 0 1 0 0,1-1-1 0 0,-1 1 1 0 0,1 0-1 0 0,-1 0 1 0 0,0 0-1 0 0,1-1 1 0 0,-1 1-1 0 0,0 1 1 0 0,-2 14-3464 0 0,-1-11 4475 0 0,0 1 0 0 0,-1-1 0 0 0,1 0 0 0 0,-6 6 0 0 0,-4 6 12348 0 0,19-33-12168 0 0,12-16-557 0 0,-9 19-4894 0 0,-3 7-576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0:43.4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15663 0 0,'0'0'5200'0'0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2:15.5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155 15 13823 0 0,'2'-14'1571'0'0,"-36"247"2309"0"0,-53 314-3731 0 0,78-497-149 0 0,0-1 0 0 0,1 0 0 0 0,3 0 0 0 0,0 66 0 0 0,5-110-21 0 0,0-2-7 0 0,0 1 1 0 0,1-1-1 0 0,-1 1 1 0 0,1-1-1 0 0,-1 1 0 0 0,1-1 1 0 0,0 1-1 0 0,3 5 1 0 0,5-22-3292 0 0,4-20 1297 0 0,-2-11-24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2:16.4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0 377 11975 0 0,'0'0'1416'0'0,"11"-3"308"0"0,147-54 3636 0 0,-23 6-4364 0 0,15 6-1205 0 0,331-99 2466 0 0,-405 123-2257 0 0,1 3 0 0 0,0 4 0 0 0,1 3 0 0 0,1 3 0 0 0,0 4 0 0 0,-1 4 0 0 0,99 11 0 0 0,-44 6 0 0 0,109 13 0 0 0,-166-24 0 0 0,92-4 0 0 0,180 6 0 0 0,-320-7 79 0 0,-9 0-163 0 0,34 5 1 0 0,-48-6 156 0 0,-1 1 0 0 0,0 0-1 0 0,0 1 1 0 0,0-1 0 0 0,0 0 0 0 0,0 1-1 0 0,0 0 1 0 0,0 0 0 0 0,-1 0 0 0 0,1 1-1 0 0,-1-1 1 0 0,0 1 0 0 0,6 5 0 0 0,-5-2-19 0 0,-1-1 0 0 0,1 1 0 0 0,-1 0 1 0 0,-1 0-1 0 0,1 0 0 0 0,-1 0 0 0 0,0 0 0 0 0,-1 1 1 0 0,2 7-1 0 0,4 66 441 0 0,-5-45-415 0 0,8 84-80 0 0,-5 0 0 0 0,-20 220 0 0 0,11-310 0 0 0,-33 213 0 0 0,29-207 0 0 0,-2 0 0 0 0,0-1 0 0 0,-3 0 0 0 0,-28 55 0 0 0,25-60 0 0 0,-2 0 0 0 0,-1-2 0 0 0,-2 0 0 0 0,0-1 0 0 0,-39 35 0 0 0,42-45 0 0 0,0-2 0 0 0,0 0 0 0 0,-2-1 0 0 0,0-1 0 0 0,0-1 0 0 0,-1-1 0 0 0,0-1 0 0 0,-42 13 0 0 0,13-11 21 0 0,0-2 0 0 0,-1-3 0 0 0,0-1 0 0 0,-80-4 0 0 0,-203-31 317 0 0,173 9 50 0 0,-312-24 829 0 0,465 45-1217 0 0,-259-8 0 0 0,202 3 0 0 0,1-3 0 0 0,-70-19 0 0 0,117 23-1202 0 0,-29-13 1 0 0,38 13 157 0 0,0 0 0 0 0,0 0 0 0 0,0-1 0 0 0,0 0 0 0 0,-7-8 1 0 0,0-1-7115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2:16.9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41 130 13823 0 0,'16'-41'826'0'0,"-11"29"-689"0"0,0-1 1 0 0,0 0-1 0 0,1 1 1 0 0,1 0-1 0 0,10-13 1 0 0,-16 23 1551 0 0,-6 167 4694 0 0,-31 219-6434 0 0,10-215 51 0 0,-8 75 0 0 0,34-242-10 0 0,-1 39-245 0 0,1-39 121 0 0,0 1-1 0 0,0-1 1 0 0,1 0 0 0 0,-1 1 0 0 0,1-1 0 0 0,-1 0 0 0 0,1 1-1 0 0,0-1 1 0 0,0 0 0 0 0,0 0 0 0 0,0 0 0 0 0,1 0-1 0 0,2 4 1 0 0,-4-6-83 0 0,1 0 0 0 0,0-1 0 0 0,-1 1-1 0 0,1 0 1 0 0,0 0 0 0 0,0 0 0 0 0,-1-1-1 0 0,1 1 1 0 0,-1 0 0 0 0,1-1 0 0 0,0 1 0 0 0,-1-1-1 0 0,1 1 1 0 0,-1-1 0 0 0,1 1 0 0 0,-1-1-1 0 0,1 1 1 0 0,0-2 0 0 0,-1 2-18 0 0,18-22-2301 0 0,-1-7-22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2:17.6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0 475 10135 0 0,'5'-16'1079'0'0,"2"2"-505"0"0,2 0 0 0 0,0 0 0 0 0,0 1 0 0 0,1 0 0 0 0,1 1 0 0 0,0 0 0 0 0,1 0 0 0 0,0 1 0 0 0,26-17 0 0 0,-6 7 402 0 0,1 1-1 0 0,1 2 0 0 0,38-15 0 0 0,-28 17-696 0 0,-1 2-1 0 0,79-15 1 0 0,94-2 922 0 0,-104 17-590 0 0,475-61-596 0 0,-469 60-14 0 0,146-11-1 0 0,-193 23 0 0 0,121 9 0 0 0,-171-3 0 0 0,0 0 0 0 0,0 2 0 0 0,-1 0 0 0 0,0 1 0 0 0,0 1 0 0 0,30 14 0 0 0,-36-13 0 0 0,-1 0 0 0 0,0 1 0 0 0,0 0 0 0 0,0 0 0 0 0,-1 2 0 0 0,0 0 0 0 0,-1 0 0 0 0,-1 1 0 0 0,13 17 0 0 0,21 53 0 0 0,-33-60 0 0 0,0 0 0 0 0,-2 1 0 0 0,9 29 0 0 0,14 75 0 0 0,-12-41 0 0 0,1-8 0 0 0,46 195 0 0 0,-56-212 0 0 0,-2 0 0 0 0,2 96 0 0 0,0 100 0 0 0,-11-254 29 0 0,0 0 1 0 0,0 1-1 0 0,0-1 0 0 0,-1 0 1 0 0,1 0-1 0 0,-1 0 0 0 0,0 0 0 0 0,0 1 1 0 0,0-1-1 0 0,0 0 0 0 0,0 0 1 0 0,-1-1-1 0 0,1 1 0 0 0,-1 0 1 0 0,0 0-1 0 0,0-1 0 0 0,0 1 0 0 0,0-1 1 0 0,0 0-1 0 0,-1 1 0 0 0,1-1 1 0 0,-1 0-1 0 0,1-1 0 0 0,-1 1 0 0 0,0 0 1 0 0,0-1-1 0 0,-4 3 0 0 0,-9 2 253 0 0,-1 0 0 0 0,1-1 0 0 0,-35 6 0 0 0,24-5-182 0 0,-23 4 208 0 0,0-3 0 0 0,-72 2-1 0 0,-103-11 793 0 0,194 1-1075 0 0,-488-27-25 0 0,-185-3 0 0 0,166 38-1384 0 0,537-7 1390 0 0,-5 0-577 0 0,-1 1 0 0 0,0-1 0 0 0,0 0 1 0 0,0-1-1 0 0,1 0 0 0 0,-1 0 0 0 0,0 0 0 0 0,1-1 1 0 0,-1 0-1 0 0,-6-3 0 0 0,1-8-1476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2:18.4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292 27 15663 0 0,'12'-13'1188'0'0,"2"2"-670"0"0,-14 10-514 0 0,0 1 0 0 0,1 0 1 0 0,-1 0-1 0 0,0 0 1 0 0,0 0-1 0 0,1-1 1 0 0,-1 1-1 0 0,0 0 1 0 0,1 0-1 0 0,-1 0 1 0 0,0 0-1 0 0,0 0 1 0 0,1 0-1 0 0,-1 0 1 0 0,0 0-1 0 0,1 0 0 0 0,-1 0 1 0 0,0 0-1 0 0,1 0 1 0 0,-1 0-1 0 0,0 0 1 0 0,0 0-1 0 0,1 0 1 0 0,-1 0-1 0 0,0 0 1 0 0,1 0-1 0 0,-1 0 1 0 0,0 1-1 0 0,0-1 1 0 0,1 0-1 0 0,-1 0 0 0 0,0 0 1 0 0,0 0-1 0 0,1 1 1 0 0,-1-1-1 0 0,0 0 1 0 0,0 0-1 0 0,1 1 1 0 0,-1-1-1 0 0,0 0 1 0 0,0 0-1 0 0,0 1 1 0 0,0-1-1 0 0,0 0 0 0 0,1 1 1 0 0,1 10 589 0 0,-2-11-520 0 0,7 52 2378 0 0,-2 52-1 0 0,-5-70-2388 0 0,2 0-1 0 0,1 0 0 0 0,2 0 0 0 0,1 0 1 0 0,10 32-1 0 0,-7-50-62 0 0,-9-15 0 0 0,0-1 0 0 0,0 0 0 0 0,0 0 0 0 0,1 1 0 0 0,-1-1 0 0 0,0 0 0 0 0,0 0 0 0 0,1 1 0 0 0,-1-1 0 0 0,0 0 0 0 0,0 0 0 0 0,1 0 0 0 0,-1 0 0 0 0,0 0 0 0 0,1 1 0 0 0,-1-1 0 0 0,0 0 0 0 0,1 0 0 0 0,-1 0 0 0 0,0 0 0 0 0,1 0 0 0 0,-1 0 0 0 0,0 0 0 0 0,1 0 0 0 0,-1 0 0 0 0,0 0 0 0 0,0 0 0 0 0,1 0 0 0 0,-1 0 0 0 0,0-1 0 0 0,1 1 0 0 0,-1 0 0 0 0,0 0 0 0 0,1 0 0 0 0,-1 0 0 0 0,0 0 0 0 0,0-1 0 0 0,1 1 0 0 0,-1 0 0 0 0,0 0 0 0 0,0 0 0 0 0,1-1 0 0 0,-1 1 0 0 0,0 0 0 0 0,0 0 0 0 0,0-1 0 0 0,1 1 0 0 0,-1 0 0 0 0,0-1 0 0 0,5-11 0 0 0,-3 5 64 0 0,-1 1 0 0 0,0-1 0 0 0,0 0 0 0 0,-1 0 0 0 0,0 1 0 0 0,0-1 0 0 0,-1 0 0 0 0,0 0 0 0 0,0 1 0 0 0,-1-1 0 0 0,1 0 0 0 0,-1 1 0 0 0,-1-1 0 0 0,1 1 0 0 0,-6-9 0 0 0,0 1 107 0 0,0 1-1 0 0,-1 0 1 0 0,-1 1 0 0 0,0 0-1 0 0,-20-19 1 0 0,24 27-171 0 0,0-1 0 0 0,-1 1 0 0 0,0 0 0 0 0,1 0 0 0 0,-1 1 0 0 0,-1 0 0 0 0,1 0 0 0 0,0 1 0 0 0,-1 0 0 0 0,1 0 0 0 0,-1 1 0 0 0,0 0 0 0 0,1 0 0 0 0,-1 1 0 0 0,0 0 0 0 0,0 0 0 0 0,1 1 0 0 0,-1 0 0 0 0,0 0 0 0 0,1 1 0 0 0,-1 0 0 0 0,-12 5 0 0 0,12-4 0 0 0,0 0 0 0 0,0 0 0 0 0,1 1 0 0 0,-1 0 0 0 0,1 0 0 0 0,0 0 0 0 0,0 1 0 0 0,1 1 0 0 0,0-1 0 0 0,-1 1 0 0 0,2 0 0 0 0,-1 0 0 0 0,1 1 0 0 0,0-1 0 0 0,0 1 0 0 0,1 0 0 0 0,0 1 0 0 0,0-1 0 0 0,1 1 0 0 0,-1 0 0 0 0,-1 8 0 0 0,5-14 0 0 0,-1 0 1 0 0,1-1-1 0 0,0 1 1 0 0,0 0-1 0 0,0 0 0 0 0,0 0 1 0 0,0 0-1 0 0,0 0 1 0 0,0-1-1 0 0,0 1 0 0 0,1 0 1 0 0,-1 0-1 0 0,1 0 0 0 0,0-1 1 0 0,-1 1-1 0 0,1 0 1 0 0,0-1-1 0 0,0 1 0 0 0,0-1 1 0 0,2 4-1 0 0,-1-3 1 0 0,1-1-1 0 0,-1 1 1 0 0,0 0 0 0 0,1 0-1 0 0,0-1 1 0 0,-1 0 0 0 0,1 1-1 0 0,0-1 1 0 0,0 0 0 0 0,-1 0-1 0 0,7 0 1 0 0,3 1-14 0 0,0-1-1 0 0,0 0 1 0 0,0-1 0 0 0,0 0-1 0 0,15-3 1 0 0,6-3-899 0 0,-1-1-1 0 0,0-1 0 0 0,59-25 1 0 0,-15-3-6032 0 0,-43 19 506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2:18.8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 1 10135 0 0,'0'0'491'0'0,"13"12"74"0"0,-10-8-458 0 0,-1 1 1 0 0,1 0-1 0 0,-1 0 0 0 0,1 0 0 0 0,-1 0 0 0 0,-1 0 0 0 0,1 0 1 0 0,-1 1-1 0 0,1 8 0 0 0,2 53 2435 0 0,-4-57-2313 0 0,-1 42 649 0 0,-3 1 0 0 0,-2-1 0 0 0,-2 0-1 0 0,-25 84 1 0 0,30-126-526 0 0,-1-1 0 0 0,0 0 0 0 0,0 0 0 0 0,-1 0 0 0 0,-1-1 0 0 0,-10 14 0 0 0,15-21 1115 0 0,4-18-1302 0 0,1 10-165 0 0,-1 1 0 0 0,0 0 0 0 0,1 0 0 0 0,0 0 0 0 0,1 1 0 0 0,-1-1 0 0 0,1 1 0 0 0,0 0 0 0 0,1 0 0 0 0,10-7 0 0 0,-4 3 0 0 0,1 2 0 0 0,1-1 0 0 0,-1 1 0 0 0,17-5 0 0 0,-23 10 0 0 0,-1 0 0 0 0,0 1 0 0 0,1 0 0 0 0,-1 0 0 0 0,1 0 0 0 0,-1 1 0 0 0,1 0 0 0 0,-1 1 0 0 0,1-1 0 0 0,-1 1 0 0 0,1 0 0 0 0,-1 1 0 0 0,0 0 0 0 0,9 3 0 0 0,-10-3 0 0 0,-1 0 0 0 0,-1-1 0 0 0,1 2 0 0 0,0-1 0 0 0,0 0 0 0 0,-1 1 0 0 0,1-1 0 0 0,-1 1 0 0 0,0 0 0 0 0,0 0 0 0 0,0 1 0 0 0,0-1 0 0 0,-1 1 0 0 0,1-1 0 0 0,-1 1 0 0 0,0 0 0 0 0,0 0 0 0 0,0 0 0 0 0,0 0 0 0 0,-1 0 0 0 0,0 0 0 0 0,2 8 0 0 0,-3-8 51 0 0,0-1 1 0 0,-1 1-1 0 0,0-1 0 0 0,1 1 0 0 0,-1-1 0 0 0,0 1 1 0 0,0-1-1 0 0,-1 1 0 0 0,1-1 0 0 0,-1 0 0 0 0,0 0 1 0 0,0 1-1 0 0,0-1 0 0 0,0-1 0 0 0,0 1 0 0 0,-1 0 1 0 0,1 0-1 0 0,-1-1 0 0 0,-4 4 0 0 0,-5 4 290 0 0,-2 0 1 0 0,-25 15-1 0 0,25-17-341 0 0,-1-1 0 0 0,1 0 0 0 0,-23 6 0 0 0,32-11 0 0 0,0-1 0 0 0,0 1 0 0 0,0-1 0 0 0,0-1 0 0 0,0 1 0 0 0,-1-1 0 0 0,1 0 0 0 0,0 0 0 0 0,0 0 0 0 0,-1-1 0 0 0,1 1 0 0 0,0-1 0 0 0,0-1 0 0 0,-8-2 0 0 0,11 3-47 0 0,0 0-1 0 0,1 0 0 0 0,-1 0 1 0 0,0-1-1 0 0,1 1 1 0 0,-1 0-1 0 0,1-1 0 0 0,-1 0 1 0 0,1 1-1 0 0,0-1 1 0 0,0 0-1 0 0,0 1 0 0 0,0-1 1 0 0,0 0-1 0 0,0 0 1 0 0,0 0-1 0 0,1 0 1 0 0,-1 0-1 0 0,0 0 0 0 0,1 0 1 0 0,0 0-1 0 0,0 0 1 0 0,-1 0-1 0 0,1 0 0 0 0,0 0 1 0 0,1 0-1 0 0,-1 0 1 0 0,0-1-1 0 0,1 1 0 0 0,-1 0 1 0 0,1 0-1 0 0,-1 0 1 0 0,2-2-1 0 0,1-4-285 0 0,0 0-1 0 0,1 0 1 0 0,0 1-1 0 0,0-1 1 0 0,1 1 0 0 0,9-11-1 0 0,0 2-1584 0 0,1 2 1 0 0,30-24-1 0 0,-18 20-129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2:19.2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89 15663 0 0,'0'0'1188'0'0,"9"-6"-656"0"0,0-3-219 0 0,0 1-1 0 0,0 0 1 0 0,1 1 0 0 0,0 0-1 0 0,0 0 1 0 0,0 1 0 0 0,1 1-1 0 0,0 0 1 0 0,1 0-1 0 0,-1 1 1 0 0,1 0 0 0 0,15-2-1 0 0,-22 5-240 0 0,0 1-1 0 0,-1-1 0 0 0,1 1 1 0 0,0 0-1 0 0,-1 1 0 0 0,1-1 1 0 0,-1 1-1 0 0,1 0 0 0 0,-1 0 1 0 0,1 1-1 0 0,-1-1 0 0 0,1 1 1 0 0,-1 0-1 0 0,0 0 0 0 0,0 0 1 0 0,5 4-1 0 0,-7-4-37 0 0,1 0 1 0 0,-1 0-1 0 0,0 0 1 0 0,1 0-1 0 0,-1 1 0 0 0,0-1 1 0 0,0 1-1 0 0,-1-1 0 0 0,1 1 1 0 0,0 0-1 0 0,-1-1 0 0 0,0 1 1 0 0,1 0-1 0 0,-1 0 1 0 0,0 0-1 0 0,-1 0 0 0 0,1 0 1 0 0,0 0-1 0 0,-1 1 0 0 0,0-1 1 0 0,0 0-1 0 0,0 0 0 0 0,0 0 1 0 0,-1 5-1 0 0,-1 0 118 0 0,0 1-1 0 0,-1 0 1 0 0,0-1 0 0 0,0 0-1 0 0,-1 0 1 0 0,0 0 0 0 0,-1 0-1 0 0,1-1 1 0 0,-1 1 0 0 0,-1-1-1 0 0,0 0 1 0 0,0-1 0 0 0,0 1-1 0 0,-1-1 1 0 0,1-1 0 0 0,-2 1-1 0 0,1-1 1 0 0,0 0-1 0 0,-1-1 1 0 0,0 0 0 0 0,0 0-1 0 0,-15 4 1 0 0,22-7-146 0 0,-1 0 0 0 0,1-1 0 0 0,-1 1-1 0 0,1-1 1 0 0,-1 0 0 0 0,1 1 0 0 0,-1-1 0 0 0,0 0 0 0 0,1 0 0 0 0,-1 0-1 0 0,1 0 1 0 0,-1 0 0 0 0,0-1 0 0 0,1 1 0 0 0,-1 0 0 0 0,1-1 0 0 0,-1 1-1 0 0,1-1 1 0 0,-1 1 0 0 0,1-1 0 0 0,-1 0 0 0 0,1 0 0 0 0,0 1-1 0 0,-1-1 1 0 0,1 0 0 0 0,0 0 0 0 0,0-1 0 0 0,-1 1 0 0 0,0-2 0 0 0,1 1-202 0 0,0 0 1 0 0,0 0 0 0 0,1 0 0 0 0,-1 0 0 0 0,1 0 0 0 0,-1 0 0 0 0,1 0 0 0 0,0 0-1 0 0,0 0 1 0 0,0 0 0 0 0,0 0 0 0 0,0 0 0 0 0,0 0 0 0 0,0 0 0 0 0,1 0 0 0 0,-1 0-1 0 0,1 0 1 0 0,0 0 0 0 0,-1 0 0 0 0,1 0 0 0 0,2-4 0 0 0,3-1-1143 0 0,0-1 1 0 0,0 1-1 0 0,1 0 0 0 0,0 0 1 0 0,0 0-1 0 0,15-9 1 0 0,-6 4 216 0 0,11-9-1438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02:22.05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58 0 8287 0 0,'-4'24'147'0'0,"0"1"0"0"0,1-1-1 0 0,1 44 1 0 0,-3 30 130 0 0,-30 163 927 0 0,34-257-1712 0 0,-2 5-4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2:19.6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31 155 13823 0 0,'-6'11'552'0'0,"1"0"-1"0"0,0 0 0 0 0,1 0 0 0 0,1 0 1 0 0,-3 13-1 0 0,5-19-302 0 0,1-1 0 0 0,-1 1 0 0 0,1-1 1 0 0,0 1-1 0 0,1-1 0 0 0,-1 1 0 0 0,1 0 0 0 0,0-1 1 0 0,0 0-1 0 0,0 1 0 0 0,1-1 0 0 0,-1 0 0 0 0,1 1 1 0 0,0-1-1 0 0,0 0 0 0 0,4 5 0 0 0,-2-4-75 0 0,0 0 0 0 0,0 0-1 0 0,1 0 1 0 0,-1-1 0 0 0,1 0-1 0 0,0 0 1 0 0,0 0 0 0 0,0 0 0 0 0,1-1-1 0 0,-1 0 1 0 0,1 0 0 0 0,7 2-1 0 0,-10-4-176 0 0,0 0-1 0 0,-1 0 0 0 0,1-1 1 0 0,0 1-1 0 0,0-1 0 0 0,0 0 1 0 0,0 0-1 0 0,0 0 0 0 0,-1 0 1 0 0,1-1-1 0 0,0 1 0 0 0,0-1 1 0 0,0 1-1 0 0,-1-1 0 0 0,1 0 1 0 0,0 0-1 0 0,0 0 0 0 0,-1-1 1 0 0,1 1-1 0 0,-1-1 0 0 0,0 1 1 0 0,1-1-1 0 0,-1 0 0 0 0,0 0 1 0 0,0 0-1 0 0,0 0 0 0 0,0 0 1 0 0,3-4-1 0 0,17-26 731 0 0,-1-1-1 0 0,22-45 0 0 0,-16 12-2241 0 0,-24 53 874 0 0,0 0 1 0 0,0-1-1 0 0,0-25 0 0 0,-3-11-6526 0 0,0 47 4609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2:19.9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 4 17503 0 0,'0'0'858'0'0,"8"-3"188"0"0,-6 7-777 0 0,1-1-1 0 0,-1 1 1 0 0,0 0-1 0 0,-1 0 1 0 0,1 0-1 0 0,-1 0 0 0 0,0 0 1 0 0,0 0-1 0 0,0 1 1 0 0,0-1-1 0 0,-1 5 1 0 0,0 54 1747 0 0,-1-41-1710 0 0,-17 221 310 0 0,14-204-616 0 0,3-25 0 0 0,0-1 0 0 0,-1 1 0 0 0,-1 0 0 0 0,0-1 0 0 0,-8 21 0 0 0,-5 2-5397 0 0,12-30-2110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2:20.3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1 238 15663 0 0,'0'0'33'0'0,"0"0"0"0"0,1 1 1 0 0,-1-1-1 0 0,0 0 0 0 0,1 0 0 0 0,-1 1 0 0 0,0-1 0 0 0,1 0 0 0 0,-1 0 0 0 0,1 0 0 0 0,-1 1 0 0 0,1-1 1 0 0,-1 0-1 0 0,1 0 0 0 0,-1 0 0 0 0,0 0 0 0 0,1 0 0 0 0,-1 0 0 0 0,1 0 0 0 0,-1 0 0 0 0,1 0 0 0 0,0 0 1 0 0,4-1 101 0 0,0-1 0 0 0,-1 1 0 0 0,1-1 0 0 0,-1 0 0 0 0,5-3 0 0 0,11-5-1 0 0,102-49 705 0 0,-45 20 1178 0 0,9-5-282 0 0,-46 21-239 0 0,63-23-1 0 0,-98 44-1690 0 0,-1 1 0 0 0,1 0 0 0 0,-1 0 1 0 0,1 0-1 0 0,9 1 0 0 0,-13 0-813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2:20.6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220 0 10135 0 0,'-1'2'464'0'0,"-5"7"-340"0"0,0 1 0 0 0,1 0 1 0 0,0 1-1 0 0,1-1 0 0 0,0 1 0 0 0,1 0 0 0 0,-3 19 0 0 0,-7 85 1694 0 0,11-88-1147 0 0,-10 132 1172 0 0,-60 485 1656 0 0,48-527-3499 0 0,-15 84 0 0 0,31-145 0 0 0,-1 89 0 0 0,12-106-452 0 0,-2-37 314 0 0,-1 0 1 0 0,0 0-1 0 0,1 0 0 0 0,0 0 0 0 0,-1-1 1 0 0,1 1-1 0 0,0 0 0 0 0,0 0 1 0 0,0 0-1 0 0,0-1 0 0 0,0 1 0 0 0,1-1 1 0 0,-1 1-1 0 0,0-1 0 0 0,1 1 1 0 0,1 1-1 0 0,7-1-885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2:21.1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1 322 13823 0 0,'8'-5'675'0'0,"161"-66"409"0"0,-70 32 497 0 0,14-7 1252 0 0,162-42-1 0 0,-191 69-2498 0 0,109-12-1 0 0,-24 16-333 0 0,1 7 0 0 0,207 18 0 0 0,143 10 0 0 0,-288-14 0 0 0,-154-1 114 0 0,-1 4 1 0 0,0 3-1 0 0,141 41 0 0 0,-208-49-52 0 0,0 0 0 0 0,0 0 0 0 0,0 1-1 0 0,-1 0 1 0 0,0 0 0 0 0,0 1 0 0 0,0 1 0 0 0,-1-1-1 0 0,0 2 1 0 0,0-1 0 0 0,-1 1 0 0 0,0 0-1 0 0,0 0 1 0 0,9 17 0 0 0,-8-12 7 0 0,-1 0-1 0 0,-1 1 1 0 0,0 0 0 0 0,-1 0 0 0 0,0 0 0 0 0,-2 1 0 0 0,1 0-1 0 0,-2-1 1 0 0,2 31 0 0 0,-14 517-69 0 0,2-475 0 0 0,-20 478 0 0 0,31-502 0 0 0,22 120 0 0 0,-23-173 0 0 0,0-1 0 0 0,-1 1 0 0 0,0-1 0 0 0,-1 1 0 0 0,-1 15 0 0 0,0-22 0 0 0,1 1 0 0 0,-1-1 0 0 0,0 1 0 0 0,0-1 0 0 0,0 0 0 0 0,0 1 0 0 0,-1-1 0 0 0,1 0 0 0 0,-1 0 0 0 0,0 0 0 0 0,0 0 0 0 0,0 0 0 0 0,0-1 0 0 0,0 1 0 0 0,-1 0 0 0 0,1-1 0 0 0,-1 0 0 0 0,-5 4 0 0 0,-11 5 110 0 0,0-2-1 0 0,-2 0 1 0 0,1-1-1 0 0,-1-1 1 0 0,0 0 0 0 0,0-2-1 0 0,-38 4 1 0 0,-158 1 1008 0 0,173-9-1065 0 0,-594-19 1354 0 0,260 2-766 0 0,-182 12-641 0 0,65 1 0 0 0,466 3-207 0 0,-36-6 1 0 0,35-1-2684 0 0,1-3-4105 0 0,14 3-1355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2:22.3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491 136 10135 0 0,'9'-20'501'0'0,"19"-35"-1"0"0,-24 48-67 0 0,1 0 0 0 0,-1 1 0 0 0,1 0 1 0 0,0 0-1 0 0,0 0 0 0 0,1 1 0 0 0,0 0 0 0 0,9-7 0 0 0,-14 11 232 0 0,0 3-510 0 0,1 0-1 0 0,-1 0 0 0 0,0 0 1 0 0,0 0-1 0 0,0 0 0 0 0,0 0 1 0 0,-1 0-1 0 0,1 1 0 0 0,-1-1 1 0 0,1 0-1 0 0,-1 0 0 0 0,0 1 1 0 0,1-1-1 0 0,-1 0 1 0 0,0 0-1 0 0,-1 5 0 0 0,-7 40 1323 0 0,5-36-1054 0 0,-33 132 1225 0 0,-61 154 0 0 0,-70 123 174 0 0,-21-7-2050 0 0,140-309-570 0 0,23-47-1714 0 0,11-20-3974 0 0,6-14-152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2:22.7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0 312 10135 0 0,'5'-28'409'0'0,"1"0"-1"0"0,2 0 0 0 0,1 1 0 0 0,20-44 1 0 0,-15 43 1435 0 0,2 0 0 0 0,18-25 0 0 0,-33 51-1771 0 0,0 1 0 0 0,0-1 1 0 0,0 1-1 0 0,0-1 1 0 0,1 1-1 0 0,-1 0 1 0 0,0 0-1 0 0,0 0 0 0 0,1-1 1 0 0,-1 1-1 0 0,1 0 1 0 0,-1 1-1 0 0,1-1 1 0 0,-1 0-1 0 0,1 0 0 0 0,0 1 1 0 0,-1-1-1 0 0,5 0 1 0 0,-5 1-62 0 0,0 1-1 0 0,0-1 1 0 0,0 0 0 0 0,1 1 0 0 0,-1-1 0 0 0,0 1 0 0 0,0-1-1 0 0,0 1 1 0 0,0 0 0 0 0,0-1 0 0 0,0 1 0 0 0,0 0 0 0 0,0 0-1 0 0,0 0 1 0 0,0 0 0 0 0,0 0 0 0 0,-1 0 0 0 0,1 0 0 0 0,0 0-1 0 0,-1 0 1 0 0,1 0 0 0 0,0 0 0 0 0,-1 0 0 0 0,0 1 0 0 0,1-1-1 0 0,0 2 1 0 0,4 19 297 0 0,0 0 1 0 0,-2 1-1 0 0,0-1 0 0 0,0 36 1 0 0,-2-19 26 0 0,5 76-286 0 0,14 165 357 0 0,-14-228 32 0 0,3-1 0 0 0,2 0 0 0 0,24 66 0 0 0,-28-98-429 0 0,0 0 0 0 0,2-1-1 0 0,0-1 1 0 0,1 0 0 0 0,0 0-1 0 0,15 17 1 0 0,-19-27 97 0 0,0-1 0 0 0,0 0-1 0 0,0 0 1 0 0,1-1 0 0 0,-1 0 0 0 0,1 0-1 0 0,1 0 1 0 0,-1-1 0 0 0,1 0 0 0 0,-1-1-1 0 0,1 0 1 0 0,0 0 0 0 0,0 0 0 0 0,1-1-1 0 0,-1 0 1 0 0,16 1 0 0 0,-8-3-89 0 0,-1 0 1 0 0,0-1-1 0 0,1 0 0 0 0,-1-2 1 0 0,0 1-1 0 0,0-2 1 0 0,17-6-1 0 0,-10 2-8 0 0,1-2-1 0 0,-1-1 1 0 0,38-25 0 0 0,-4-6-35 0 0,-2-3 0 0 0,54-57-1 0 0,-87 82 17 0 0,91-95-1133 0 0,-65 64-5756 0 0,-21 22-622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2:41.9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59 110 8287 0 0,'0'0'382'0'0,"1"-16"140"0"0,-1 14-308 0 0,0-1 0 0 0,0 1-1 0 0,1 0 1 0 0,-1 0 0 0 0,1-1-1 0 0,-1 1 1 0 0,1 0 0 0 0,0 0-1 0 0,-1 0 1 0 0,1 0-1 0 0,0 0 1 0 0,2-3 0 0 0,1-3 803 0 0,23-40 2255 0 0,-26 47-2763 0 0,0 0-66 0 0,3-4 1605 0 0,5 37-1883 0 0,-8-12 284 0 0,-1 1-1 0 0,-1-1 1 0 0,-1 0-1 0 0,-7 36 1 0 0,-29 79-822 0 0,24-89 551 0 0,-37 97-178 0 0,50-136 0 0 0,4-1 0 0 0,2-3 0 0 0,2-1 170 0 0,-1 0 0 0 0,0 0 1 0 0,1-1-1 0 0,-1 0 0 0 0,1 0 0 0 0,-1 0 0 0 0,1-1 0 0 0,-1 0 1 0 0,1 0-1 0 0,-1-1 0 0 0,1 0 0 0 0,-1 0 0 0 0,8-3 0 0 0,14-1-504 0 0,-8 4 334 0 0,-1 1 0 0 0,0 1 0 0 0,1 0 0 0 0,32 8 0 0 0,31 1 0 0 0,-67-9 0 0 0,1-2 0 0 0,19-3 0 0 0,-23 2 0 0 0,1 1 0 0 0,-1 0 0 0 0,0 0 0 0 0,0 2 0 0 0,0-1 0 0 0,16 4 0 0 0,-16 0 0 0 0,4-4 0 0 0,-9-1 0 0 0,0-2 0 0 0,0-1 0 0 0,-2-1 0 0 0,-5 4 0 0 0,-1 0 0 0 0,1 0 0 0 0,-1 0 0 0 0,1 0 0 0 0,-1 0 0 0 0,1 0 0 0 0,-1 0 0 0 0,1 0 0 0 0,-1 0 0 0 0,0 0 0 0 0,0-1 0 0 0,1 1 0 0 0,-1 0 0 0 0,0 0 0 0 0,0 0 0 0 0,0 0 0 0 0,0-1 0 0 0,-1 0 0 0 0,1-1 0 0 0,0-15 0 0 0,0 0 0 0 0,-1 1 0 0 0,-4-19 0 0 0,-2-34 0 0 0,7 45 0 0 0,-1 0 0 0 0,1-1 0 0 0,2 1 0 0 0,0 0 0 0 0,8-32 0 0 0,7-6 0 0 0,-16 55 0 0 0,-2 0 0 0 0,-2 1 0 0 0,-1 1 0 0 0,-2 2 0 0 0,2 3 0 0 0,-1 0 0 0 0,1 0 0 0 0,-1 0 0 0 0,1 0 0 0 0,-1 1 0 0 0,1 0 0 0 0,-1 0 0 0 0,-6 0 0 0 0,5 1 0 0 0,-30-4 0 0 0,-9-1 0 0 0,-46 3 0 0 0,89 1 1 0 0,-31 2 408 0 0,0-1 1 0 0,1-1-1 0 0,-1-2 1 0 0,-46-9-1 0 0,27 3-409 0 0,44 8 0 0 0,1 1 0 0 0,6-1 0 0 0,1 0 0 0 0,-1 1 0 0 0,0-1 0 0 0,0 0 0 0 0,1 1 0 0 0,-1-1 0 0 0,0 1 0 0 0,1-1 0 0 0,-1 1 0 0 0,0 0 0 0 0,1-1 0 0 0,-1 1 0 0 0,1-1 0 0 0,-1 1 0 0 0,1 0 0 0 0,-1 0 0 0 0,1-1 0 0 0,0 1 0 0 0,-1 0 0 0 0,1 0 0 0 0,0-1 0 0 0,0 1 0 0 0,-1 0 0 0 0,1 0 0 0 0,0 0 0 0 0,0 0 0 0 0,0-1 0 0 0,0 1 0 0 0,0 0 0 0 0,0 0 0 0 0,0 0 0 0 0,0 0 0 0 0,1-1 0 0 0,-1 1 0 0 0,0 1 0 0 0,1 0 0 0 0,-7 240 0 0 0,6-220 0 0 0,-1-1 0 0 0,-1 1 0 0 0,-1 0 0 0 0,-1 0 0 0 0,-8 27 0 0 0,31-96 0 0 0,2-36 0 0 0,9-45 0 0 0,-29 120 0 0 0,1-1 0 0 0,0 1 0 0 0,0-1 0 0 0,1 1 0 0 0,0 0 0 0 0,0 0 0 0 0,1 0 0 0 0,0 0 0 0 0,6-7 0 0 0,-10 15 0 0 0,0-1 0 0 0,0 1 0 0 0,0 0 0 0 0,0 0 0 0 0,0 0 0 0 0,0 0 0 0 0,0 0 0 0 0,1 0 0 0 0,-1 0 0 0 0,0 0 0 0 0,0 0 0 0 0,0 0 0 0 0,0 0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 0 0 0 0,0 0 0 0 0,0 0 0 0 0,0 0 0 0 0,0 0 0 0 0,0 0 0 0 0,0 0 0 0 0,0 0 0 0 0,0 0 0 0 0,0 0 0 0 0,0 0 0 0 0,0 1 0 0 0,0-1 0 0 0,0 0 0 0 0,0 0 0 0 0,0 0 0 0 0,0 0 0 0 0,0 0 0 0 0,0 0 0 0 0,0 0 0 0 0,0 0 0 0 0,0 0 0 0 0,0 0 0 0 0,0 0 0 0 0,3 10 0 0 0,-2 9 0 0 0,-14 258 0 0 0,12-267 0 0 0,-3 19 0 0 0,7-88 0 0 0,11-64 0 0 0,22-67 0 0 0,-62 411 0 0 0,25-208 0 0 0,-1 7 0 0 0,2 35 0 0 0,0-55 0 0 0,0 0 0 0 0,0 0 0 0 0,0 1 0 0 0,0-1 0 0 0,0 0 0 0 0,0 0 0 0 0,0 0 0 0 0,0 0 0 0 0,0 0 0 0 0,0 0 0 0 0,0 0 0 0 0,0 0 0 0 0,0 1 0 0 0,0-1 0 0 0,0 0 0 0 0,0 0 0 0 0,0 0 0 0 0,1 0 0 0 0,-1 0 0 0 0,0 0 0 0 0,0 0 0 0 0,0 0 0 0 0,0 0 0 0 0,0 0 0 0 0,0 1 0 0 0,0-1 0 0 0,0 0 0 0 0,0 0 0 0 0,0 0 0 0 0,0 0 0 0 0,0 0 0 0 0,0 0 0 0 0,1 0 0 0 0,-1 0 0 0 0,0 0 0 0 0,0 0 0 0 0,0 0 0 0 0,0 0 0 0 0,0 0 0 0 0,0 0 0 0 0,0 0 0 0 0,0 0 0 0 0,1 0 0 0 0,-1 0 0 0 0,0 0 0 0 0,0 0 0 0 0,0 0 0 0 0,0 0 0 0 0,0 0 0 0 0,0 0 0 0 0,0 0 0 0 0,0 0 0 0 0,1 0 0 0 0,-1 0 0 0 0,0 0 0 0 0,6-6 0 0 0,4-8 0 0 0,4-17 0 0 0,-3 0 0 0 0,15-57 0 0 0,-17 53 0 0 0,1 0 0 0 0,16-33 0 0 0,-22 60 0 0 0,-1 7 0 0 0,-1 6 0 0 0,-1 7 0 0 0,-1-12 0 0 0,-11 157 0 0 0,3-73 0 0 0,6-61 0 0 0,1-11 0 0 0,0 1 0 0 0,0 0 0 0 0,3 25 0 0 0,-2-38 0 0 0,0 0 0 0 0,0 0 0 0 0,0 1 0 0 0,0-1 0 0 0,0 0 0 0 0,0 1 0 0 0,0-1 0 0 0,0 0 0 0 0,0 0 0 0 0,0 1 0 0 0,0-1 0 0 0,0 0 0 0 0,1 0 0 0 0,-1 1 0 0 0,0-1 0 0 0,0 0 0 0 0,0 0 0 0 0,0 1 0 0 0,0-1 0 0 0,1 0 0 0 0,-1 0 0 0 0,0 1 0 0 0,0-1 0 0 0,0 0 0 0 0,1 0 0 0 0,-1 0 0 0 0,0 0 0 0 0,0 1 0 0 0,1-1 0 0 0,-1 0 0 0 0,0 0 0 0 0,0 0 0 0 0,1 0 0 0 0,-1 0 0 0 0,0 0 0 0 0,0 0 0 0 0,1 0 0 0 0,-1 0 0 0 0,0 0 0 0 0,1 0 0 0 0,-1 0 0 0 0,0 0 0 0 0,0 0 0 0 0,1 0 0 0 0,-1 0 0 0 0,0 0 0 0 0,0 0 0 0 0,1 0 0 0 0,-1 0 0 0 0,0 0 0 0 0,1 0 0 0 0,-1 0 0 0 0,0-1 0 0 0,0 1 0 0 0,0 0 0 0 0,1 0 0 0 0,-1 0 0 0 0,0 0 0 0 0,0-1 0 0 0,1 1 0 0 0,-1-1 0 0 0,10-9 0 0 0,-10 10 0 0 0,7-11 0 0 0,-1 0 0 0 0,0 0 0 0 0,0-1 0 0 0,-1 1 0 0 0,4-15 0 0 0,15-66 0 0 0,-9 30 0 0 0,-11 48 0 0 0,11-32 0 0 0,-12 104 0 0 0,-8 136 0 0 0,5-144 0 0 0,1-41 0 0 0,-1-8 0 0 0,0-1 0 0 0,0 0 0 0 0,0 0 0 0 0,0 0 0 0 0,0 0 0 0 0,0 1 0 0 0,0-1 0 0 0,0 0 0 0 0,0 0 0 0 0,0 0 0 0 0,0 0 0 0 0,0 0 0 0 0,0 1 0 0 0,0-1 0 0 0,1 0 0 0 0,-1 0 0 0 0,0 0 0 0 0,0 0 0 0 0,0 0 0 0 0,0 0 0 0 0,0 1 0 0 0,0-1 0 0 0,1 0 0 0 0,-1 0 0 0 0,0 0 0 0 0,0 0 0 0 0,0 0 0 0 0,0 0 0 0 0,0 0 0 0 0,1 0 0 0 0,-1 0 0 0 0,0 0 0 0 0,0 0 0 0 0,0 0 0 0 0,0 0 0 0 0,1 0 0 0 0,-1 0 0 0 0,0 0 0 0 0,0 0 0 0 0,0 0 0 0 0,0 0 0 0 0,1 0 0 0 0,-1 0 0 0 0,0 0 0 0 0,0 0 0 0 0,0 0 0 0 0,0 0 0 0 0,0 0 0 0 0,1 0 0 0 0,-1 0 0 0 0,0 0 0 0 0,0-1 0 0 0,0 1 0 0 0,0 0 0 0 0,0 0 0 0 0,1 0 0 0 0,-1 0 0 0 0,0 0 0 0 0,0 0 0 0 0,0-1 0 0 0,0 1 0 0 0,0 0 0 0 0,0 0 0 0 0,0 0 0 0 0,0 0 0 0 0,0-1 0 0 0,6-7 0 0 0,0-7 0 0 0,0 1 0 0 0,-1-1 0 0 0,-1 0 0 0 0,-1 0 0 0 0,0-1 0 0 0,1-27 0 0 0,-3 30 0 0 0,24-160 0 0 0,-22 170 0 0 0,0 8 0 0 0,2 9 0 0 0,0 22 0 0 0,-3-1 0 0 0,-2 68 0 0 0,-2-34 0 0 0,2-3 0 0 0,16-121 0 0 0,-3-22 0 0 0,-8 39 0 0 0,17-59 0 0 0,-14 68 0 0 0,-8 29 0 0 0,0 0 0 0 0,0 0 0 0 0,0 0 0 0 0,0 0 0 0 0,0 0 0 0 0,0 0 0 0 0,0 0 0 0 0,0 0 0 0 0,0 1 0 0 0,0-1 0 0 0,0 0 0 0 0,0 0 0 0 0,0 0 0 0 0,0 0 0 0 0,0 0 0 0 0,0 0 0 0 0,1 0 0 0 0,-1 0 0 0 0,0 0 0 0 0,0 0 0 0 0,0 0 0 0 0,0 0 0 0 0,0 0 0 0 0,0 0 0 0 0,0 0 0 0 0,0 0 0 0 0,0 0 0 0 0,0 0 0 0 0,0 0 0 0 0,0 0 0 0 0,0 0 0 0 0,1 0 0 0 0,-1 0 0 0 0,0 0 0 0 0,0 0 0 0 0,0 0 0 0 0,0 0 0 0 0,0 0 0 0 0,0 0 0 0 0,0 0 0 0 0,0 0 0 0 0,0 0 0 0 0,0 0 0 0 0,0 0 0 0 0,0 0 0 0 0,0 0 0 0 0,0-1 0 0 0,0 1 0 0 0,0 0 0 0 0,0 0 0 0 0,1 0 0 0 0,-1 0 0 0 0,0 0 0 0 0,0 0 0 0 0,0 0 0 0 0,0 0 0 0 0,0 0 0 0 0,0 0 0 0 0,0 0 0 0 0,0 0 0 0 0,0 0 0 0 0,0 0 0 0 0,0 0 0 0 0,0-1 0 0 0,2 11 0 0 0,0 10 0 0 0,-15 214 0 0 0,-5-126 0 0 0,21-139 12 0 0,5-66 92 0 0,27-121 1 0 0,-19 132 606 0 0,-15 85 172 0 0,4 27-815 0 0,-3 3-48 0 0,-1-1 1 0 0,-1 1 0 0 0,-1 0-1 0 0,-2 0 1 0 0,-1-1 0 0 0,-1 1-1 0 0,-10 29 1 0 0,14-54-21 0 0,-4 10 0 0 0,0-8 0 0 0,4-6 0 0 0,1 1 0 0 0,-1-1 0 0 0,0 0 0 0 0,1 0 0 0 0,-1 1 0 0 0,0-1 0 0 0,0 0 0 0 0,1 0 0 0 0,-1 0 0 0 0,0 0 0 0 0,0 0 0 0 0,1 0 0 0 0,-1 0 0 0 0,0 0 0 0 0,0 0 0 0 0,0 0 0 0 0,1 0 0 0 0,-1 0 0 0 0,0 0 0 0 0,1-1 0 0 0,-1 1 0 0 0,0 0 0 0 0,0-1 0 0 0,1 1 0 0 0,-1 0 0 0 0,1-1 0 0 0,-1 1 0 0 0,0-1 0 0 0,1 1 0 0 0,-1-1 0 0 0,1 1 0 0 0,-1-1 0 0 0,1 0 0 0 0,-1 1 0 0 0,1-1 0 0 0,-1 1 0 0 0,1-1 0 0 0,0 0 0 0 0,-1 0 0 0 0,1 1 0 0 0,0-1 0 0 0,0 0 0 0 0,-1-1 0 0 0,1 2 0 0 0,-6-17 0 0 0,1 1 0 0 0,0-1 0 0 0,1 0 0 0 0,1 0 0 0 0,1-1 0 0 0,-1-24 0 0 0,1 13 0 0 0,-1-4 0 0 0,-9-70 0 0 0,6 114 0 0 0,0 10 0 0 0,-16 220 0 0 0,17-165 0 0 0,5-120 0 0 0,-10-68 0 0 0,1 12 0 0 0,8 77 0 0 0,-8-38 0 0 0,9 60 0 0 0,0 1 0 0 0,0 0 0 0 0,0 0 0 0 0,0-1 0 0 0,0 1 0 0 0,0 0 0 0 0,0-1 0 0 0,0 1 0 0 0,0 0 0 0 0,0 0 0 0 0,0-1 0 0 0,-1 1 0 0 0,1 0 0 0 0,0 0 0 0 0,0-1 0 0 0,0 1 0 0 0,0 0 0 0 0,-1 0 0 0 0,1-1 0 0 0,0 1 0 0 0,0 0 0 0 0,0 0 0 0 0,-1 0 0 0 0,1 0 0 0 0,0-1 0 0 0,0 1 0 0 0,-1 0 0 0 0,1 0 0 0 0,0 0 0 0 0,0 0 0 0 0,-1 0 0 0 0,1 0 0 0 0,0 0 0 0 0,-1 0 0 0 0,1 0 0 0 0,0 0 0 0 0,0 0 0 0 0,-1 0 0 0 0,1 0 0 0 0,0 0 0 0 0,-1 0 0 0 0,1 0 0 0 0,0 0 0 0 0,0 0 0 0 0,-1 0 0 0 0,1 0 0 0 0,0 0 0 0 0,0 0 0 0 0,-1 1 0 0 0,1-1 0 0 0,0 0 0 0 0,0 0 0 0 0,-1 0 0 0 0,1 0 0 0 0,0 1 0 0 0,0-1 0 0 0,0 0 0 0 0,-1 0 0 0 0,1 1 0 0 0,-10 10 0 0 0,3 6 0 0 0,0 0 0 0 0,0 1 0 0 0,2 0 0 0 0,0 0 0 0 0,-4 34 0 0 0,-5 22 0 0 0,5-40 0 0 0,3-9 0 0 0,0-1 0 0 0,-14 31 0 0 0,20-55 0 0 0,0 1 0 0 0,0-1 0 0 0,0 0 0 0 0,-1 0 0 0 0,1 1 0 0 0,0-1 0 0 0,0 0 0 0 0,0 0 0 0 0,0 0 0 0 0,0 1 0 0 0,0-1 0 0 0,0 0 0 0 0,-1 0 0 0 0,1 0 0 0 0,0 1 0 0 0,0-1 0 0 0,0 0 0 0 0,-1 0 0 0 0,1 0 0 0 0,0 0 0 0 0,0 1 0 0 0,0-1 0 0 0,-1 0 0 0 0,1 0 0 0 0,0 0 0 0 0,0 0 0 0 0,-1 0 0 0 0,1 0 0 0 0,0 0 0 0 0,0 0 0 0 0,-1 0 0 0 0,1 0 0 0 0,0 0 0 0 0,0 0 0 0 0,-1 0 0 0 0,1 0 0 0 0,0 0 0 0 0,0 0 0 0 0,-1 0 0 0 0,1 0 0 0 0,0 0 0 0 0,0 0 0 0 0,0 0 0 0 0,-1 0 0 0 0,1-1 0 0 0,0 1 0 0 0,0 0 0 0 0,-1 0 0 0 0,1 0 0 0 0,0 0 0 0 0,0 0 0 0 0,0-1 0 0 0,0 1 0 0 0,-1 0 0 0 0,1 0 0 0 0,0 0 0 0 0,0-1 0 0 0,0 1 0 0 0,0 0 0 0 0,0 0 0 0 0,-1-1 0 0 0,-4-10 0 0 0,1-6 0 0 0,0 1 0 0 0,2-1 0 0 0,0 1 0 0 0,1-24 0 0 0,-2-8 0 0 0,-10-124 0 0 0,13 172 0 0 0,0 0 0 0 0,0 0 0 0 0,0-1 0 0 0,0 1 0 0 0,0 0 0 0 0,1 0 0 0 0,-1 0 0 0 0,0 0 0 0 0,0-1 0 0 0,0 1 0 0 0,0 0 0 0 0,0 0 0 0 0,0 0 0 0 0,0-1 0 0 0,0 1 0 0 0,0 0 0 0 0,0 0 0 0 0,0 0 0 0 0,0-1 0 0 0,0 1 0 0 0,-1 0 0 0 0,1 0 0 0 0,0 0 0 0 0,0 0 0 0 0,0-1 0 0 0,0 1 0 0 0,0 0 0 0 0,0 0 0 0 0,0 0 0 0 0,0 0 0 0 0,-1 0 0 0 0,1-1 0 0 0,0 1 0 0 0,0 0 0 0 0,0 0 0 0 0,0 0 0 0 0,0 0 0 0 0,-1 0 0 0 0,1 0 0 0 0,0 0 0 0 0,0 0 0 0 0,0 0 0 0 0,0-1 0 0 0,-1 1 0 0 0,1 0 0 0 0,0 0 0 0 0,0 0 0 0 0,0 0 0 0 0,-1 0 0 0 0,1 0 0 0 0,0 0 0 0 0,0 0 0 0 0,0 0 0 0 0,-1 0 0 0 0,1 0 0 0 0,0 1 0 0 0,0-1 0 0 0,0 0 0 0 0,0 0 0 0 0,-1 0 0 0 0,1 0 0 0 0,0 0 0 0 0,0 0 0 0 0,0 0 0 0 0,0 0 0 0 0,0 0 0 0 0,-1 1 0 0 0,1-1 0 0 0,0 0 0 0 0,-8 9 0 0 0,8-8 0 0 0,-11 20 0 0 0,0 1 0 0 0,2 0 0 0 0,0 0 0 0 0,2 1 0 0 0,-6 27 0 0 0,4-17 0 0 0,-5 37 0 0 0,12-52 0 0 0,-1-1 0 0 0,-1 1 0 0 0,-1-1 0 0 0,-1 0 0 0 0,0 0 0 0 0,-11 21 0 0 0,17-38 0 0 0,0 0 0 0 0,0 1 0 0 0,0-1 0 0 0,0 0 0 0 0,0 0 0 0 0,-1 0 0 0 0,1 1 0 0 0,0-1 0 0 0,0 0 0 0 0,0 0 0 0 0,-1 0 0 0 0,1 1 0 0 0,0-1 0 0 0,0 0 0 0 0,0 0 0 0 0,-1 0 0 0 0,1 0 0 0 0,0 0 0 0 0,0 0 0 0 0,-1 1 0 0 0,1-1 0 0 0,0 0 0 0 0,0 0 0 0 0,-1 0 0 0 0,1 0 0 0 0,0 0 0 0 0,-1 0 0 0 0,1 0 0 0 0,0 0 0 0 0,0 0 0 0 0,-1 0 0 0 0,1 0 0 0 0,0 0 0 0 0,0-1 0 0 0,-1 1 0 0 0,1 0 0 0 0,0 0 0 0 0,0 0 0 0 0,-1 0 0 0 0,1 0 0 0 0,0 0 0 0 0,0-1 0 0 0,-1 1 0 0 0,1 0 0 0 0,0 0 0 0 0,0 0 0 0 0,0 0 0 0 0,0-1 0 0 0,-1 1 0 0 0,1-1 0 0 0,-8-11 0 0 0,8 12 0 0 0,-2-7 0 0 0,0 0 0 0 0,0 1 0 0 0,1-1 0 0 0,0-1 0 0 0,1 1 0 0 0,0 0 0 0 0,0 0 0 0 0,0 0 0 0 0,3-12 0 0 0,3-9 0 0 0,9-29 0 0 0,-10 40 0 0 0,11-32 0 0 0,-13 60 0 0 0,-2 10 0 0 0,-5 169 0 0 0,17-224 0 0 0,11-157 0 0 0,-3 13 0 0 0,-17 151 0 0 0,1 66 0 0 0,-18 229 0 0 0,10-235 0 0 0,-1-45 0 0 0,2-9 0 0 0,4-1 0 0 0,0 1 0 0 0,2 0 0 0 0,0 0 0 0 0,10-26 0 0 0,36-77 0 0 0,-53 165 0 0 0,-28 240 0 0 0,30-267 0 0 0,-1 49 0 0 0,2-62 0 0 0,0-1 0 0 0,0 1 0 0 0,0-1 0 0 0,0 1 0 0 0,1 0 0 0 0,-1-1 0 0 0,0 1 0 0 0,0-1 0 0 0,0 1 0 0 0,1-1 0 0 0,-1 1 0 0 0,0 0 0 0 0,1-1 0 0 0,-1 1 0 0 0,1-1 0 0 0,-1 0 0 0 0,0 1 0 0 0,1-1 0 0 0,-1 1 0 0 0,1-1 0 0 0,-1 0 0 0 0,1 1 0 0 0,-1-1 0 0 0,1 0 0 0 0,0 1 0 0 0,-1-1 0 0 0,1 0 0 0 0,-1 0 0 0 0,1 0 0 0 0,0 1 0 0 0,-1-1 0 0 0,1 0 0 0 0,-1 0 0 0 0,1 0 0 0 0,0 0 0 0 0,-1 0 0 0 0,1 0 0 0 0,-1 0 0 0 0,1 0 0 0 0,0-1 0 0 0,-1 1 0 0 0,1 0 0 0 0,0 0 0 0 0,-1 0 0 0 0,1-1 0 0 0,-1 1 0 0 0,1 0 0 0 0,-1-1 0 0 0,1 1 0 0 0,-1 0 0 0 0,1-1 0 0 0,3-2 0 0 0,-1-1 0 0 0,1 1 0 0 0,-1-1 0 0 0,0 0 0 0 0,0 0 0 0 0,-1 0 0 0 0,1 0 0 0 0,-1 0 0 0 0,3-7 0 0 0,15-46 0 0 0,-14 36 0 0 0,24-83 0 0 0,-20 65 0 0 0,2 0 0 0 0,1 1 0 0 0,23-47 0 0 0,-31 77 0 0 0,-5 8 0 0 0,0 0 0 0 0,0 0 0 0 0,0 0 0 0 0,0-1 0 0 0,1 1 0 0 0,-1 0 0 0 0,0 0 0 0 0,0 0 0 0 0,0 0 0 0 0,0 0 0 0 0,1 0 0 0 0,-1-1 0 0 0,0 1 0 0 0,0 0 0 0 0,0 0 0 0 0,0 0 0 0 0,1 0 0 0 0,-1 0 0 0 0,0 0 0 0 0,0 0 0 0 0,0 0 0 0 0,1 0 0 0 0,-1 0 0 0 0,0 0 0 0 0,0 0 0 0 0,0 0 0 0 0,1 0 0 0 0,-1 0 0 0 0,0 0 0 0 0,0 0 0 0 0,0 0 0 0 0,1 0 0 0 0,-1 0 0 0 0,0 0 0 0 0,0 1 0 0 0,0-1 0 0 0,1 0 0 0 0,-1 0 0 0 0,0 0 0 0 0,0 0 0 0 0,0 0 0 0 0,0 0 0 0 0,0 1 0 0 0,1-1 0 0 0,-1 0 0 0 0,0 0 0 0 0,0 0 0 0 0,0 0 0 0 0,0 1 0 0 0,0-1 0 0 0,0 0 0 0 0,0 0 0 0 0,0 0 0 0 0,0 1 0 0 0,1-1 0 0 0,-1 0 0 0 0,0 0 0 0 0,0 1 0 0 0,2 8 0 0 0,1 15 0 0 0,-1 0 0 0 0,-2 0 0 0 0,-2 35 0 0 0,-1 22 0 0 0,7 65-1783 0 0,-2-155-6170 0 0,-1-1 241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2:44.8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384 572 6447 0 0,'0'0'10312'0'0,"9"-16"-8776"0"0,2-19-337 0 0,-2 0 0 0 0,-1-1-1 0 0,6-57 1 0 0,-13 71-910 0 0,0 0 0 0 0,-1 0 0 0 0,-2-1 0 0 0,0 1 0 0 0,-1 1 0 0 0,-1-1 0 0 0,-9-24 0 0 0,7 33-266 0 0,-1-1 1 0 0,-1 2 0 0 0,0-1-1 0 0,-1 1 1 0 0,0 0-1 0 0,-15-15 1 0 0,24 27-24 0 0,-3-3 0 0 0,0 0 0 0 0,0 0 0 0 0,0 1 0 0 0,0-1 0 0 0,0 1 0 0 0,0-1 0 0 0,-1 1 0 0 0,1 0 0 0 0,-1 0 0 0 0,0 1 0 0 0,1-1 0 0 0,-1 1 0 0 0,0 0 0 0 0,0 0 0 0 0,-4-1 0 0 0,2 1 0 0 0,0 0 0 0 0,0 1 0 0 0,0 0 0 0 0,0 0 0 0 0,0 0 0 0 0,0 1 0 0 0,0 0 0 0 0,-10 2 0 0 0,11-1 0 0 0,0 0 0 0 0,0 0 0 0 0,-1 0 0 0 0,2 1 0 0 0,-1-1 0 0 0,0 1 0 0 0,0 0 0 0 0,1 1 0 0 0,-6 5 0 0 0,0 0 0 0 0,0 2 0 0 0,-13 15 0 0 0,17-17 0 0 0,0-1 0 0 0,0 1 0 0 0,1 0 0 0 0,0 1 0 0 0,1-1 0 0 0,0 1 0 0 0,1 0 0 0 0,-4 14 0 0 0,1 2 0 0 0,-3 49 0 0 0,9-69 0 0 0,-2 1 0 0 0,-3-3 0 0 0,0 0 0 0 0,-10 12 0 0 0,10-12 0 0 0,5-4 0 0 0,0 1 0 0 0,-1-1 0 0 0,1 0 0 0 0,-1 0 0 0 0,1 0 0 0 0,-1 0 0 0 0,1 0 0 0 0,-1 0 0 0 0,1 0 0 0 0,-1 0 0 0 0,1 0 0 0 0,-1 0 0 0 0,1 0 0 0 0,-1 0 0 0 0,1 0 0 0 0,-1-1 0 0 0,1 1 0 0 0,-1 0 0 0 0,1 0 0 0 0,0 0 0 0 0,-1-1 0 0 0,-2-2 0 0 0,1 1 0 0 0,1 1 0 0 0,-1-1 0 0 0,1 1 0 0 0,0-1 0 0 0,0 0 0 0 0,0 1 0 0 0,0-1 0 0 0,0 0 0 0 0,0 0 0 0 0,0 0 0 0 0,0 0 0 0 0,1 0 0 0 0,-1 0 0 0 0,1 0 0 0 0,0 0 0 0 0,-1 0 0 0 0,1 0 0 0 0,0 0 0 0 0,0 0 0 0 0,0 0 0 0 0,0 0 0 0 0,1 0 0 0 0,-1 0 0 0 0,1 0 0 0 0,0-2 0 0 0,0-2 0 0 0,3-20 26 0 0,1 0 1 0 0,1 1-1 0 0,11-29 0 0 0,-12 40 23 0 0,2-1-1 0 0,-1 1 0 0 0,2 0 0 0 0,0 1 0 0 0,1 0 1 0 0,16-20-1 0 0,-22 30 17 0 0,1 0 1 0 0,0 0 0 0 0,0 0-1 0 0,0 0 1 0 0,1 0-1 0 0,-1 1 1 0 0,1 0 0 0 0,-1 0-1 0 0,1 0 1 0 0,0 0 0 0 0,0 1-1 0 0,-1 0 1 0 0,11-1-1 0 0,-8 1 4 0 0,0 1 0 0 0,-1-1-1 0 0,1 2 1 0 0,0-1 0 0 0,0 1-1 0 0,0 0 1 0 0,0 0 0 0 0,-1 1-1 0 0,12 3 1 0 0,-6 3-69 0 0,-1 0 0 0 0,0 1 0 0 0,0 0 0 0 0,12 13 0 0 0,-15-11 0 0 0,0 0 0 0 0,0 0 0 0 0,-1 1 0 0 0,0 0 0 0 0,-1 0 0 0 0,-1 0 0 0 0,0 1 0 0 0,0 0 0 0 0,-1 0 0 0 0,4 25 0 0 0,-1 8 0 0 0,-3-27 0 0 0,-1-1 0 0 0,-1 1 0 0 0,0 0 0 0 0,-1 0 0 0 0,-2 0 0 0 0,-3 29 0 0 0,-2-15 0 0 0,-1 2 0 0 0,-3 38 0 0 0,10-56 0 0 0,22-86 0 0 0,-14-3 0 0 0,-4 1 0 0 0,-4-80 0 0 0,-1 141 0 0 0,0 1 0 0 0,-1 0 0 0 0,0 0 0 0 0,0 0 0 0 0,-1 1 0 0 0,-1-1 0 0 0,1 1 0 0 0,-1-1 0 0 0,-1 1 0 0 0,-5-9 0 0 0,4 10 0 0 0,-23-17 0 0 0,15 14 0 0 0,6 5 0 0 0,4 3 0 0 0,-1-1 0 0 0,0 1 0 0 0,0 0 0 0 0,0 1 0 0 0,-9-2 0 0 0,11 2 0 0 0,-5 0 0 0 0,0 1 0 0 0,0 0 0 0 0,-1 1 0 0 0,1 0 0 0 0,0 1 0 0 0,0 0 0 0 0,0 0 0 0 0,0 1 0 0 0,0 0 0 0 0,0 0 0 0 0,1 1 0 0 0,0 0 0 0 0,-1 0 0 0 0,-7 7 0 0 0,-4 5 0 0 0,0 0 0 0 0,1 1 0 0 0,1 1 0 0 0,1 1 0 0 0,-22 32 0 0 0,34-45 0 0 0,-1 3 0 0 0,5-9 0 0 0,0 30 0 0 0,-1-23 0 0 0,1-7 0 0 0,0 0 0 0 0,0 0 0 0 0,0 0 0 0 0,0 0 0 0 0,0 0 0 0 0,0 1 0 0 0,0-1 0 0 0,0 0 0 0 0,0 0 0 0 0,0 0 0 0 0,0 0 0 0 0,0 0 0 0 0,0 0 0 0 0,0 0 0 0 0,0 0 0 0 0,0 0 0 0 0,0 0 0 0 0,0 1 0 0 0,0-1 0 0 0,0 0 0 0 0,0 0 0 0 0,0 0 0 0 0,0 0 0 0 0,0 0 0 0 0,1 0 0 0 0,-1 0 0 0 0,0 0 0 0 0,0 0 0 0 0,0 0 0 0 0,0 0 0 0 0,0 0 0 0 0,0 0 0 0 0,0 0 0 0 0,0 0 0 0 0,0 1 0 0 0,0-1 0 0 0,0 0 0 0 0,0 0 0 0 0,0 0 0 0 0,1 0 0 0 0,-1 0 0 0 0,0 0 0 0 0,0 0 0 0 0,0 0 0 0 0,0 0 0 0 0,0 0 0 0 0,0 0 0 0 0,0 0 0 0 0,0 0 0 0 0,0 0 0 0 0,0 0 0 0 0,0 0 0 0 0,1 0 0 0 0,-1 0 0 0 0,0 0 0 0 0,0 0 0 0 0,0-1 0 0 0,0 1 0 0 0,6-5 0 0 0,4-6 0 0 0,4-13 0 0 0,2 2 0 0 0,0 0 0 0 0,2 1 0 0 0,0 0 0 0 0,36-29 0 0 0,-42 41 0 0 0,49-36 0 0 0,-54 41 0 0 0,-1 0 0 0 0,1 0 0 0 0,0 1 0 0 0,0 0 0 0 0,1 0 0 0 0,-1 1 0 0 0,14-3 0 0 0,-19 5 0 0 0,0 0 0 0 0,0 0 0 0 0,0 0 0 0 0,0 1 0 0 0,0-1 0 0 0,1 0 0 0 0,-1 1 0 0 0,0 0 0 0 0,0-1 0 0 0,0 1 0 0 0,0 0 0 0 0,0 0 0 0 0,0 0 0 0 0,0 0 0 0 0,-1 0 0 0 0,1 0 0 0 0,0 1 0 0 0,0-1 0 0 0,-1 1 0 0 0,1-1 0 0 0,-1 1 0 0 0,2 2 0 0 0,2 2 0 0 0,-1 1 0 0 0,1 1 0 0 0,5 14 0 0 0,-6-13 0 0 0,3 6 0 0 0,-1 1 0 0 0,-1 0 0 0 0,0 0 0 0 0,-1 0 0 0 0,-1 0 0 0 0,1 19 0 0 0,1 102 0 0 0,-5-136 0 0 0,0 279 0 0 0,12-308-4295 0 0,-9 14-4234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2:46.9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1 344 11975 0 0,'0'0'1200'0'0,"1"-4"-1098"0"0,1-1 115 0 0,1 0 0 0 0,-1 0-1 0 0,1 0 1 0 0,1 1 0 0 0,-1-1 0 0 0,0 1 0 0 0,1 0 0 0 0,0 0 0 0 0,9-7 0 0 0,49-36 1602 0 0,-42 33-1293 0 0,19-11 298 0 0,65-31-1 0 0,-33 19-838 0 0,-47 23-107 0 0,33-26-1 0 0,-9-1-3834 0 0,-37 27 2423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54:19.73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912 0 6447 0 0,'0'0'483'0'0,"-8"7"-294"0"0,-12 3 54 0 0,0-2 0 0 0,0 0-1 0 0,-1-1 1 0 0,0-1 0 0 0,-30 4-1 0 0,-121 16 782 0 0,-262 5 0 0 0,414-29-872 0 0,-1 0 0 0 0,1 1 0 0 0,-21 6 0 0 0,7 3-1536 0 0,25-11 872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02:22.45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0 116 6447 0 0,'0'0'298'0'0,"3"-12"90"0"0,-2 8-221 0 0,0 1 0 0 0,0-1 1 0 0,1 0-1 0 0,-1 1 0 0 0,1-1 1 0 0,0 1-1 0 0,0-1 1 0 0,0 1-1 0 0,0 0 0 0 0,0 0 1 0 0,1 0-1 0 0,0 0 0 0 0,-1 0 1 0 0,1 1-1 0 0,4-3 0 0 0,0 1 436 0 0,0 0-1 0 0,0 0 1 0 0,1 1 0 0 0,15-5-1 0 0,-4 1-162 0 0,-1 2-856 0 0,1 1-1 0 0,-1 0 0 0 0,1 1 0 0 0,31-1 0 0 0,-37 4-3675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2:47.2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28 11975 0 0,'0'0'1200'0'0,"23"-11"-1017"0"0,-14 7-18 0 0,0 1-1 0 0,0 1 1 0 0,0 0-1 0 0,0 0 1 0 0,0 0-1 0 0,0 1 1 0 0,1 1-1 0 0,-1 0 1 0 0,0 0-1 0 0,1 1 1 0 0,-1 0 0 0 0,0 0-1 0 0,0 1 1 0 0,1 0-1 0 0,-2 1 1 0 0,1 0-1 0 0,10 5 1 0 0,-6-2-77 0 0,-1 0 0 0 0,0 1 0 0 0,0 0 0 0 0,-1 1 0 0 0,0 0 0 0 0,0 1 0 0 0,-1 0-1 0 0,0 1 1 0 0,0 0 0 0 0,-1 1 0 0 0,8 12 0 0 0,-13-15-16 0 0,0-1 0 0 0,0 1 0 0 0,-1 0 1 0 0,0 0-1 0 0,-1 1 0 0 0,0-1 0 0 0,0 0 0 0 0,0 1 0 0 0,-1-1 0 0 0,-1 1 0 0 0,1-1 0 0 0,-1 1 0 0 0,-1 0 0 0 0,0-1 0 0 0,0 1 1 0 0,-3 10-1 0 0,-5 14 306 0 0,-1-1 1 0 0,-27 57 0 0 0,24-60-693 0 0,-31 69 1686 0 0,23-57-5253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2:48.8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 0 13823 0 0,'0'0'630'0'0,"2"21"236"0"0,-7 20 213 0 0,-11 49 0 0 0,5-32-253 0 0,2-9-247 0 0,-11 80 1862 0 0,18-106-3258 0 0,2 40 0 0 0,1-53-1286 0 0,-1-2-4380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2:49.2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1 198 8287 0 0,'20'-53'751'0'0,"-14"40"391"0"0,1 1 0 0 0,0 0-1 0 0,1 0 1 0 0,13-14-1 0 0,-14 19-313 0 0,0 0 1 0 0,0 0-1 0 0,1 0 0 0 0,0 1 0 0 0,0 0 0 0 0,16-8 1 0 0,-18 11-699 0 0,1 0 0 0 0,-1 1 0 0 0,1 0 0 0 0,0 0 0 0 0,0 0 0 0 0,8 0 0 0 0,-10 2-36 0 0,1 0 1 0 0,-1 1-1 0 0,1-1 1 0 0,-1 1-1 0 0,1 1 1 0 0,-1-1-1 0 0,0 1 1 0 0,1-1-1 0 0,-1 1 1 0 0,0 1-1 0 0,0-1 1 0 0,0 1-1 0 0,5 4 1 0 0,-2-2-3 0 0,-1 1 1 0 0,-1-1 0 0 0,1 1 0 0 0,-1 0 0 0 0,0 1-1 0 0,0-1 1 0 0,8 14 0 0 0,-13-17-93 0 0,0-1 0 0 0,0 0 0 0 0,0 1 0 0 0,0-1 0 0 0,0 1 0 0 0,0-1 0 0 0,-1 1 0 0 0,1 0 0 0 0,-1-1 0 0 0,0 1 0 0 0,0 0 0 0 0,0-1 0 0 0,0 1 0 0 0,0-1 0 0 0,-1 1 0 0 0,0 4 0 0 0,-1-2 0 0 0,0 0 0 0 0,0 0 0 0 0,0 0 0 0 0,-1 0 0 0 0,1-1 0 0 0,-1 1 0 0 0,-6 7 0 0 0,-2-1 0 0 0,0 0 0 0 0,-1 0 0 0 0,0-1 0 0 0,-22 15 0 0 0,-38 18-201 0 0,71-42-850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2:49.6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 0 10135 0 0,'0'0'919'0'0,"-9"18"1094"0"0,1 1-1105 0 0,1 0 0 0 0,1 0 0 0 0,1 0 0 0 0,0 1 0 0 0,2 0 0 0 0,-3 37 0 0 0,5-55-861 0 0,1 0 0 0 0,0 0 0 0 0,0 0 1 0 0,0 0-1 0 0,0 0 0 0 0,0 1 0 0 0,0-1 0 0 0,0 0 0 0 0,1 0 0 0 0,-1 0 0 0 0,1 0 0 0 0,-1 0 0 0 0,1 0 1 0 0,0 0-1 0 0,0 0 0 0 0,0 0 0 0 0,0-1 0 0 0,0 1 0 0 0,0 0 0 0 0,0-1 0 0 0,1 1 0 0 0,-1 0 0 0 0,1-1 1 0 0,-1 0-1 0 0,1 1 0 0 0,0-1 0 0 0,-1 0 0 0 0,1 0 0 0 0,0 0 0 0 0,0 0 0 0 0,3 2 0 0 0,-1-3-20 0 0,-1 0 0 0 0,1 1 0 0 0,-1-1 0 0 0,0 0 0 0 0,1 0 1 0 0,-1-1-1 0 0,0 1 0 0 0,1-1 0 0 0,-1 0 0 0 0,0 0 0 0 0,1 0 0 0 0,-1 0 0 0 0,0 0 0 0 0,0-1 0 0 0,0 1 0 0 0,0-1 0 0 0,0 0 0 0 0,0 0 0 0 0,2-3 0 0 0,7-6-27 0 0,-1-1 0 0 0,0 0 0 0 0,-1-1 0 0 0,-1 0 0 0 0,0-1 0 0 0,0 0 0 0 0,8-21 0 0 0,-12 28 0 0 0,-5 6 25 0 0,1 1 0 0 0,-1 0 1 0 0,1-1-1 0 0,-1 1 0 0 0,1 0 0 0 0,0-1 0 0 0,-1 1 0 0 0,1 0 1 0 0,-1 0-1 0 0,1 0 0 0 0,0 0 0 0 0,-1 0 0 0 0,1 0 0 0 0,0 0 0 0 0,-1 0 1 0 0,1 0-1 0 0,-1 0 0 0 0,1 0 0 0 0,0 0 0 0 0,-1 0 0 0 0,1 0 1 0 0,-1 0-1 0 0,1 1 0 0 0,0-1 0 0 0,-1 0 0 0 0,1 0 0 0 0,-1 1 0 0 0,1-1 1 0 0,-1 0-1 0 0,1 1 0 0 0,-1-1 0 0 0,1 1 0 0 0,-1-1 0 0 0,0 1 1 0 0,1-1-1 0 0,0 1 0 0 0,2 2 93 0 0,0 0 1 0 0,0 0-1 0 0,-1 0 0 0 0,1 0 1 0 0,-1 1-1 0 0,1-1 1 0 0,-1 1-1 0 0,0 0 0 0 0,3 7 1 0 0,10 40-206 0 0,-1-6 107 0 0,-13-41 17 0 0,1 0-1 0 0,-1-1 0 0 0,1 1 1 0 0,0 0-1 0 0,0-1 0 0 0,1 0 1 0 0,-1 1-1 0 0,1-1 1 0 0,-1 0-1 0 0,1 0 0 0 0,6 4 1 0 0,-8-6-103 0 0,0-1 1 0 0,0 1 0 0 0,1-1-1 0 0,-1 1 1 0 0,0-1-1 0 0,0 0 1 0 0,0 1 0 0 0,1-1-1 0 0,-1 0 1 0 0,0 0-1 0 0,0 0 1 0 0,1 0 0 0 0,-1 0-1 0 0,0 0 1 0 0,1 0 0 0 0,-1 0-1 0 0,0 0 1 0 0,0-1-1 0 0,0 1 1 0 0,2-1 0 0 0,0 0-416 0 0,-1-1 1 0 0,0 1 0 0 0,1-1-1 0 0,-1 1 1 0 0,0-1-1 0 0,0 0 1 0 0,0 1 0 0 0,1-3-1 0 0,3-3-6339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2:50.1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66 63 13823 0 0,'0'0'1247'0'0,"2"17"-998"0"0,1 86 349 0 0,-2 60 1582 0 0,-2-143-1991 0 0,-2 0 1 0 0,0 0-1 0 0,-1 0 1 0 0,-1 0-1 0 0,-1-1 1 0 0,-8 20-1 0 0,12-35-56 0 0,1-1 0 0 0,-1 0 0 0 0,0 1 0 0 0,0-1 0 0 0,0 0 0 0 0,-4 3 0 0 0,5-5 819 0 0,-10-22-787 0 0,9 10-165 0 0,0 0 0 0 0,1 0 0 0 0,0 0 0 0 0,1 0 0 0 0,0 0 0 0 0,2-12 0 0 0,12-67 0 0 0,-5 55 0 0 0,0 1 0 0 0,2-1 0 0 0,2 2 0 0 0,1 0 0 0 0,34-59 0 0 0,-43 84 0 0 0,1 1 0 0 0,-1 0 0 0 0,1 0 0 0 0,1 0 0 0 0,-1 1 0 0 0,1 0 0 0 0,12-8 0 0 0,-18 13 45 0 0,1 0 0 0 0,-1 1-1 0 0,0-1 1 0 0,0 1 0 0 0,1-1 0 0 0,-1 1-1 0 0,0-1 1 0 0,0 1 0 0 0,1-1-1 0 0,-1 1 1 0 0,1 0 0 0 0,-1 0 0 0 0,0 0-1 0 0,1 0 1 0 0,-1 0 0 0 0,0 0 0 0 0,1 0-1 0 0,-1 1 1 0 0,1-1 0 0 0,-1 0 0 0 0,0 1-1 0 0,3 0 1 0 0,-1 1 31 0 0,-1 0-1 0 0,1-1 1 0 0,-1 1 0 0 0,1 0 0 0 0,-1 1-1 0 0,0-1 1 0 0,1 0 0 0 0,-1 1-1 0 0,3 4 1 0 0,1 3-9 0 0,-1 0 0 0 0,0 0 0 0 0,0 1-1 0 0,5 17 1 0 0,-8-15 49 0 0,1-1 0 0 0,-1 1-1 0 0,-1 0 1 0 0,-1 0 0 0 0,1 0 0 0 0,-2 0 0 0 0,0 0-1 0 0,-5 23 1 0 0,4-26-38 0 0,0 0 0 0 0,-1 0 0 0 0,0 0-1 0 0,-1 0 1 0 0,0-1 0 0 0,-1 0 0 0 0,0 0 0 0 0,0 0 0 0 0,-1 0-1 0 0,0-1 1 0 0,-11 12 0 0 0,15-18-75 0 0,0 0 0 0 0,0 0 0 0 0,0-1-1 0 0,0 1 1 0 0,0 0 0 0 0,0-1 0 0 0,0 0 0 0 0,-1 1-1 0 0,1-1 1 0 0,-1 0 0 0 0,1 0 0 0 0,-1-1 0 0 0,1 1-1 0 0,-1 0 1 0 0,1-1 0 0 0,-1 0 0 0 0,1 1 0 0 0,-1-1-1 0 0,0 0 1 0 0,1 0 0 0 0,-1-1 0 0 0,0 1 0 0 0,-3-1-1 0 0,4 0-18 0 0,-1-1 0 0 0,0 1 0 0 0,1-1 0 0 0,-1 0 0 0 0,1 1 0 0 0,0-1 0 0 0,-1 0 0 0 0,1 0 0 0 0,0-1 0 0 0,0 1 0 0 0,1 0 0 0 0,-1-1 0 0 0,0 1 0 0 0,1-1 0 0 0,-1 1 0 0 0,1-1 0 0 0,0 0 0 0 0,0 1 0 0 0,0-1 0 0 0,-1-5 0 0 0,0-1-874 0 0,1 0-1 0 0,-1-1 1 0 0,2 1 0 0 0,-1-1 0 0 0,3-18 0 0 0,0-3-1156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2:50.4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15663 0 0,'0'0'356'0'0,"7"12"860"0"0,-2 12-515 0 0,-2 0 0 0 0,0 1 1 0 0,-1 31-1 0 0,-10 75 2516 0 0,1 1-2955 0 0,5-88-306 0 0,0 9-728 0 0,7-18-5946 0 0,-1-23-164 0 0</inkml:trace>
  <inkml:trace contextRef="#ctx0" brushRef="#br0" timeOffset="1">239 366 13823 0 0,'0'0'304'0'0,"0"7"64"0"0,0 2 16 0 0,0 1 0 0 0,0 3-312 0 0,0-2-72 0 0,0 1 0 0 0,2-2 0 0 0,-2-1 0 0 0,0-1 0 0 0,-2 0 0 0 0,1-1 0 0 0,-2 0 0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2:50.8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6 11975 0 0,'0'0'2232'0'0,"-8"-6"-1208"0"0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2:51.2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 17503 0 0,'7'-17'2786'0'0,"-3"22"-2502"0"0,-1 0 1 0 0,1 0 0 0 0,-1 0 0 0 0,0 1 0 0 0,0-1 0 0 0,-1 1 0 0 0,1 0 0 0 0,-1 0 0 0 0,-1-1 0 0 0,3 12 0 0 0,2 4-213 0 0,2 9 135 0 0,-1-1 1 0 0,-1 1-1 0 0,-1 0 0 0 0,0 53 0 0 0,-16 122 829 0 0,6-158-1036 0 0,-6 88 0 0 0,11-135 0 0 0,0 0 0 0 0,0 0 0 0 0,0 0 0 0 0,0 0 0 0 0,0 0 0 0 0,0 0 0 0 0,0 0 0 0 0,0 0 0 0 0,0 0 0 0 0,0-1 0 0 0,0 1 0 0 0,0 0 0 0 0,0 0 0 0 0,0 0 0 0 0,0 0 0 0 0,0 0 0 0 0,0 0 0 0 0,1 0 0 0 0,-1 0 0 0 0,0 0 0 0 0,0 0 0 0 0,0 0 0 0 0,0 0 0 0 0,0 0 0 0 0,0 0 0 0 0,0 0 0 0 0,0 0 0 0 0,0 0 0 0 0,0 0 0 0 0,0 0 0 0 0,0 0 0 0 0,0 0 0 0 0,0 0 0 0 0,0 0 0 0 0,0 0 0 0 0,0 0 0 0 0,1 0 0 0 0,-1 0 0 0 0,0 0 0 0 0,0 0 0 0 0,0 0 0 0 0,0 0 0 0 0,0 0 0 0 0,0 0 0 0 0,0 0 0 0 0,0 0 0 0 0,0 0 0 0 0,0 0 0 0 0,0 0 0 0 0,0 0 0 0 0,0 0 0 0 0,0 0 0 0 0,0 0 0 0 0,0 1 0 0 0,0-1 0 0 0,0 0 0 0 0,0 0 0 0 0,0 0 0 0 0,0 0 0 0 0,6-9 0 0 0,3-9 0 0 0,16-62 0 0 0,-20 58 0 0 0,1 1 0 0 0,1-1 0 0 0,1 1 0 0 0,1 0 0 0 0,1 1 0 0 0,16-24 0 0 0,-25 41 1 0 0,31-34-135 0 0,-31 36-562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2:52.1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46 10135 0 0,'1'-18'1079'0'0,"5"-9"5989"0"0,7 36-5519 0 0,-7 1-1170 0 0,-1-1 1 0 0,1 1-1 0 0,-1 0 0 0 0,-1 1 1 0 0,0-1-1 0 0,-1 1 0 0 0,0 0 0 0 0,3 18 1 0 0,-1-6-123 0 0,5 13-255 0 0,-3 1 1 0 0,-1 0-1 0 0,-2 0 1 0 0,-1 0-1 0 0,-2 0 1 0 0,-4 41-1 0 0,3-75-2 0 0,-1 2 0 0 0,1-1 0 0 0,-1 1 0 0 0,0 0 0 0 0,0-1 0 0 0,0 1 0 0 0,-1-1 0 0 0,1 1 0 0 0,-1-1 0 0 0,0 0 0 0 0,-1 1 0 0 0,1-1 0 0 0,-1 0 0 0 0,0-1 0 0 0,-3 5 0 0 0,4-10 0 0 0,3-8 0 0 0,3-11 0 0 0,3-3 0 0 0,2 1 0 0 0,0 0 0 0 0,21-36 0 0 0,-23 47 0 0 0,1 0 0 0 0,0 0 0 0 0,1 1 0 0 0,0 1 0 0 0,0-1 0 0 0,1 1 0 0 0,0 1 0 0 0,12-9 0 0 0,-18 16 0 0 0,-1 0 0 0 0,1 0 0 0 0,-1 0 0 0 0,1 0 0 0 0,0 1 0 0 0,0-1 0 0 0,0 1 0 0 0,-1 0 0 0 0,1 0 0 0 0,0 0 0 0 0,1 1 0 0 0,-1-1 0 0 0,0 1 0 0 0,0 0 0 0 0,0 0 0 0 0,0 1 0 0 0,0-1 0 0 0,0 1 0 0 0,0 0 0 0 0,6 2 0 0 0,-6-1 0 0 0,0 0 0 0 0,0 0 0 0 0,0 0 0 0 0,0 1 0 0 0,0 0 0 0 0,-1 0 0 0 0,1 0 0 0 0,-1 0 0 0 0,0 0 0 0 0,0 1 0 0 0,0 0 0 0 0,0-1 0 0 0,0 1 0 0 0,-1 0 0 0 0,0 0 0 0 0,0 1 0 0 0,3 6 0 0 0,-3-2 109 0 0,0 0-1 0 0,0 0 1 0 0,-1 0 0 0 0,0 0-1 0 0,0-1 1 0 0,-1 1-1 0 0,-1 0 1 0 0,1 0 0 0 0,-1 0-1 0 0,-1 0 1 0 0,0 0-1 0 0,0 0 1 0 0,0-1 0 0 0,-8 16-1 0 0,6-14 97 0 0,-1 0-1 0 0,0 0 0 0 0,-1 0 0 0 0,0-1 0 0 0,-1 0 1 0 0,0 0-1 0 0,0 0 0 0 0,-1-1 0 0 0,0 0 1 0 0,0-1-1 0 0,-15 10 0 0 0,18-13-179 0 0,0-2 0 0 0,-1 1 0 0 0,0 0 1 0 0,0-1-1 0 0,1 0 0 0 0,-1-1 0 0 0,0 1 0 0 0,-1-1 0 0 0,1 0 0 0 0,0-1 1 0 0,0 0-1 0 0,0 0 0 0 0,0 0 0 0 0,-1 0 0 0 0,1-1 0 0 0,0 0 0 0 0,0 0 0 0 0,0-1 1 0 0,-8-3-1 0 0,9 3-127 0 0,0 0 1 0 0,1 0 0 0 0,0-1-1 0 0,-1 0 1 0 0,1 0 0 0 0,0 0-1 0 0,0 0 1 0 0,1 0 0 0 0,-1-1-1 0 0,1 0 1 0 0,-1 0 0 0 0,1 0-1 0 0,-3-5 1 0 0,4 5-359 0 0,0 0 0 0 0,0-1 0 0 0,0 1 0 0 0,1-1-1 0 0,-1 0 1 0 0,1 0 0 0 0,0 1 0 0 0,0-1 0 0 0,0-6 0 0 0,2-9-7727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2:52.5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1 15663 0 0,'0'0'762'0'0,"-1"8"182"0"0,4 36 729 0 0,-2-30-386 0 0,0 1 0 0 0,-1 22 0 0 0,-4 0-658 0 0,0-16-836 0 0,1 34 0 0 0,3-54-268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02:22.84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 72 8287 0 0,'0'0'634'0'0,"-2"0"-442"0"0,-6 0 1761 0 0,6-11-1788 0 0,2 8-120 0 0,0 1-1 0 0,1 0 1 0 0,-1 0-1 0 0,1 0 1 0 0,-1-1-1 0 0,1 1 1 0 0,0 0-1 0 0,0 0 1 0 0,0 0 0 0 0,0 0-1 0 0,0 0 1 0 0,1 0-1 0 0,-1 1 1 0 0,1-1-1 0 0,-1 0 1 0 0,1 1-1 0 0,-1-1 1 0 0,1 1-1 0 0,0-1 1 0 0,0 1-1 0 0,0 0 1 0 0,3-2-1 0 0,-1 1 59 0 0,0-1-1 0 0,1 1 1 0 0,-1 0-1 0 0,1 0 0 0 0,-1 1 1 0 0,1-1-1 0 0,0 1 1 0 0,0 0-1 0 0,7 0 0 0 0,-8 1-102 0 0,0 0 0 0 0,0 1 0 0 0,0-1 0 0 0,0 1 0 0 0,0 0 0 0 0,-1 0 0 0 0,1 0 0 0 0,0 0 0 0 0,0 1 0 0 0,-1-1 0 0 0,1 1 0 0 0,-1 0 0 0 0,1 1 0 0 0,-1-1 0 0 0,0 0 0 0 0,0 1 0 0 0,0 0 0 0 0,0-1 0 0 0,0 1 0 0 0,0 0 0 0 0,-1 1 0 0 0,3 3 0 0 0,-2-1 0 0 0,0 0 0 0 0,0 0 0 0 0,0 1 0 0 0,-1-1 0 0 0,0 1 0 0 0,0-1 0 0 0,0 1 0 0 0,-1 0 0 0 0,0 0 0 0 0,0 10 0 0 0,-1-13 107 0 0,0 0-1 0 0,0 0 0 0 0,-1 0 1 0 0,1-1-1 0 0,-1 1 1 0 0,0 0-1 0 0,0 0 0 0 0,0-1 1 0 0,-1 1-1 0 0,1 0 1 0 0,-1-1-1 0 0,0 1 0 0 0,0-1 1 0 0,0 0-1 0 0,0 0 0 0 0,-1 0 1 0 0,1 0-1 0 0,-4 3 1 0 0,3-2-81 0 0,-5 3-26 0 0,7-6 0 0 0,0 0 0 0 0,-1 0 0 0 0,1 0 0 0 0,0 0 0 0 0,0 0 0 0 0,-1-1 0 0 0,1 1 0 0 0,-1 0 0 0 0,1-1 0 0 0,-1 1 0 0 0,1-1 0 0 0,-1 1 0 0 0,1-1 0 0 0,-1 0 0 0 0,1 0 0 0 0,-1 1 0 0 0,0-1 0 0 0,-1-1 0 0 0,-3 1 0 0 0,0 1 0 0 0,4 0 0 0 0,1-1 0 0 0,-1 0 0 0 0,1 0 0 0 0,-1 0 0 0 0,0 0 0 0 0,1 0 0 0 0,-1 0 0 0 0,1 0 0 0 0,-1 0 0 0 0,0-1 0 0 0,1 1 0 0 0,-1-1 0 0 0,1 1 0 0 0,-1-1 0 0 0,1 0 0 0 0,-1 1 0 0 0,1-1 0 0 0,0 0 0 0 0,-1 0 0 0 0,1 0 0 0 0,0 0 0 0 0,0 0 0 0 0,-2-2 0 0 0,-3-2-67 0 0,-1-1-1 0 0,1-1 1 0 0,0 1 0 0 0,1-1-1 0 0,0 0 1 0 0,0 0 0 0 0,0-1-1 0 0,1 1 1 0 0,0-1-1 0 0,1 0 1 0 0,-1 0 0 0 0,-3-16-1 0 0,7 12-4334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2:52.9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 15663 0 0,'0'0'3664'0'0,"5"-6"-4384"0"0,3 2-1256 0 0,0 1 952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2:53.3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158 62 11975 0 0,'9'-7'576'0'0,"2"-2"-192"0"0,-8 6-335 0 0,1 0 0 0 0,-1 1 0 0 0,0-1 0 0 0,0-1 0 0 0,0 1 1 0 0,-1 0-1 0 0,1-1 0 0 0,-1 0 0 0 0,4-7 0 0 0,-6 11 37 0 0,0 0 0 0 0,0 0-1 0 0,0 0 1 0 0,0 0 0 0 0,0 0 0 0 0,0 0 0 0 0,-1 0-1 0 0,1 1 1 0 0,0-1 0 0 0,0 0 0 0 0,0 0-1 0 0,0 0 1 0 0,0 0 0 0 0,-1 0 0 0 0,1 0 0 0 0,0 0-1 0 0,0 0 1 0 0,0-1 0 0 0,0 1 0 0 0,0 0 0 0 0,-1 0-1 0 0,1 0 1 0 0,0 0 0 0 0,0 0 0 0 0,0 0 0 0 0,0 0-1 0 0,0 0 1 0 0,0 0 0 0 0,-1 0 0 0 0,1 0 0 0 0,0 0-1 0 0,0 0 1 0 0,0-1 0 0 0,0 1 0 0 0,0 0-1 0 0,0 0 1 0 0,0 0 0 0 0,0 0 0 0 0,0 0 0 0 0,0 0-1 0 0,0-1 1 0 0,-1 1 0 0 0,1 0 0 0 0,0 0 0 0 0,0 0-1 0 0,0 0 1 0 0,0 0 0 0 0,0-1 0 0 0,0 1 0 0 0,0 0-1 0 0,0 0 1 0 0,0 0 0 0 0,0 0 0 0 0,0 0 0 0 0,0-1-1 0 0,0 1 1 0 0,1 0 0 0 0,-1 0 0 0 0,0 0 0 0 0,0 0-1 0 0,0 0 1 0 0,0 0 0 0 0,0-1 0 0 0,0 1-1 0 0,0 0 1 0 0,0 0 0 0 0,0 0 0 0 0,0 0 0 0 0,1 0-1 0 0,-20 7 1505 0 0,-21 15-732 0 0,23-10-463 0 0,0 1-1 0 0,1 1 0 0 0,1 0 1 0 0,-16 19-1 0 0,25-26-251 0 0,1 0 0 0 0,-1 0 0 0 0,1 1 0 0 0,1 0 0 0 0,0 0 0 0 0,0 1 0 0 0,0-1 0 0 0,1 1 0 0 0,0-1 0 0 0,1 1 0 0 0,-3 18 0 0 0,5-23-126 0 0,0 0-1 0 0,0 0 1 0 0,0-1 0 0 0,0 1-1 0 0,1 0 1 0 0,-1 0-1 0 0,1-1 1 0 0,0 1 0 0 0,0 0-1 0 0,1-1 1 0 0,-1 1-1 0 0,1-1 1 0 0,-1 1 0 0 0,1-1-1 0 0,4 5 1 0 0,-3-4 43 0 0,1 0 0 0 0,0 0 0 0 0,1 0 0 0 0,-1 0 0 0 0,1-1 0 0 0,-1 0 0 0 0,1 0 0 0 0,0 0-1 0 0,8 3 1 0 0,-1-1 53 0 0,0-1 1 0 0,0-1-1 0 0,0 0 0 0 0,1-1 0 0 0,-1 0 0 0 0,1-1 0 0 0,-1 0 0 0 0,22-2 0 0 0,-23 0-105 0 0,1-1 0 0 0,-1 0 0 0 0,1-1 0 0 0,14-6 0 0 0,-13 4-923 0 0,-1-1 1 0 0,1 0 0 0 0,-2-1 0 0 0,1 0 0 0 0,19-17-1 0 0,-9 3-1130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2:57.5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 78 11975 0 0,'0'0'2235'0'0,"9"4"-702"0"0,-7 0-1416 0 0,1-1 0 0 0,0 1 0 0 0,-1 0 0 0 0,0 0 0 0 0,0 1 0 0 0,0-1 0 0 0,-1 0 0 0 0,1 1 0 0 0,-1-1 0 0 0,0 1 0 0 0,0-1 0 0 0,-1 1 0 0 0,1-1 0 0 0,-1 10 0 0 0,-1 7-149 0 0,-5 38 1 0 0,6-58 43 0 0,-7 34 642 0 0,-1-1 0 0 0,-14 35 0 0 0,10-32 369 0 0,-10 49 0 0 0,22-82-925 0 0,-1 0 0 0 0,0 0 0 0 0,1 0-1 0 0,0 1 1 0 0,0-1 0 0 0,0 0 0 0 0,2 8 0 0 0,-1-10-27 0 0,0 0 0 0 0,-1 0 0 0 0,1 0 0 0 0,0 0 1 0 0,0 0-1 0 0,0 0 0 0 0,0-1 0 0 0,1 1 0 0 0,-1 0 1 0 0,0-1-1 0 0,1 1 0 0 0,-1-1 0 0 0,1 0 0 0 0,0 1 1 0 0,-1-1-1 0 0,1 0 0 0 0,2 1 0 0 0,2 1-71 0 0,1 0 0 0 0,-1 0 0 0 0,1-1 0 0 0,0 0 0 0 0,-1 0 0 0 0,1-1 0 0 0,0 1 0 0 0,0-2 0 0 0,0 1 0 0 0,0-1 0 0 0,14-1 0 0 0,3-2 0 0 0,0-2 0 0 0,27-8 0 0 0,-26 6 0 0 0,37-6 0 0 0,-30 8 0 0 0,-19 3 0 0 0,1 0 0 0 0,0 1 0 0 0,22 1 0 0 0,-35 0 0 0 0,1 0 0 0 0,0 0 0 0 0,-1 0 0 0 0,1 0 0 0 0,-1 0 0 0 0,1-1 0 0 0,0 1 0 0 0,-1 0 0 0 0,1-1 0 0 0,-1 1 0 0 0,1-1 0 0 0,-1 1 0 0 0,1-1 0 0 0,-1 0 0 0 0,0 0 0 0 0,1 1 0 0 0,-1-1 0 0 0,0 0 0 0 0,1 0 0 0 0,-1-1 0 0 0,0 1 0 0 0,0 0 0 0 0,0 0 0 0 0,0 0 0 0 0,0-1 0 0 0,0 1 0 0 0,-1 0 0 0 0,2-3 0 0 0,-1 1 0 0 0,1-1 0 0 0,-1 0 0 0 0,0 1 0 0 0,0-1 0 0 0,-1 0 0 0 0,1 0 0 0 0,-1-5 0 0 0,-10-113 1022 0 0,0-1 4 0 0,10 116-1026 0 0,0 4 0 0 0,0 1 0 0 0,0 0 0 0 0,0-1 0 0 0,0 1 0 0 0,0 0 0 0 0,-1-1 0 0 0,1 1 0 0 0,-1 0 0 0 0,0-1 0 0 0,0 1 0 0 0,1 0 0 0 0,-2 0 0 0 0,1 0 0 0 0,0 0 0 0 0,-3-4 0 0 0,-5-4 0 0 0,4 8 0 0 0,-14-22 0 0 0,14 15 0 0 0,-1 1 0 0 0,2-1 0 0 0,-7-14 0 0 0,6 10 0 0 0,-1 0 0 0 0,-1 1 0 0 0,-8-13 0 0 0,13 22 0 0 0,0 1 0 0 0,0 0 0 0 0,0 0 0 0 0,0 0 0 0 0,0 0 0 0 0,-1 0 0 0 0,1 1 0 0 0,-1-1 0 0 0,1 1 0 0 0,-1-1 0 0 0,1 1 0 0 0,-1 0 0 0 0,0 0 0 0 0,1 0 0 0 0,-1 0 0 0 0,0 1 0 0 0,0-1 0 0 0,0 1 0 0 0,0 0 0 0 0,0-1 0 0 0,0 1 0 0 0,1 1 0 0 0,-1-1 0 0 0,0 0 0 0 0,0 1 0 0 0,0-1 0 0 0,0 1 0 0 0,1 0 0 0 0,-1 0 0 0 0,0 0 0 0 0,-2 2 0 0 0,-3 0 0 0 0,1 1 0 0 0,0 0 0 0 0,0 0 0 0 0,0 0 0 0 0,1 1 0 0 0,-1 0 0 0 0,1 1 0 0 0,1-1 0 0 0,-1 1 0 0 0,-6 8 0 0 0,-5 13 0 0 0,1 1 0 0 0,2 0 0 0 0,1 1 0 0 0,-13 39 0 0 0,-27 124 0 0 0,50-183 0 0 0,1 1 0 0 0,1-1 0 0 0,0 0 0 0 0,0 1 0 0 0,1 12 0 0 0,0-22 0 0 0,0 0 0 0 0,0 1 0 0 0,0-1 0 0 0,0 0 0 0 0,0 0 0 0 0,0 1 0 0 0,0-1 0 0 0,0 0 0 0 0,0 0 0 0 0,0 1 0 0 0,0-1 0 0 0,0 0 0 0 0,1 0 0 0 0,-1 1 0 0 0,0-1 0 0 0,0 0 0 0 0,0 0 0 0 0,0 1 0 0 0,0-1 0 0 0,0 0 0 0 0,1 0 0 0 0,-1 1 0 0 0,0-1 0 0 0,0 0 0 0 0,0 0 0 0 0,1 0 0 0 0,-1 1 0 0 0,0-1 0 0 0,0 0 0 0 0,1 0 0 0 0,-1 0 0 0 0,0 0 0 0 0,0 0 0 0 0,1 0 0 0 0,-1 0 0 0 0,0 1 0 0 0,0-1 0 0 0,1 0 0 0 0,-1 0 0 0 0,0 0 0 0 0,0 0 0 0 0,1 0 0 0 0,-1 0 0 0 0,0 0 0 0 0,1 0 0 0 0,-1-1 0 0 0,0 1 0 0 0,0 0 0 0 0,1 0 0 0 0,-1 0 0 0 0,0 0 0 0 0,0 0 0 0 0,1 0 0 0 0,-1 0 0 0 0,0 0 0 0 0,1-1 0 0 0,8-7 0 0 0,-9 8 0 0 0,6-7 0 0 0,-1 0 0 0 0,0-1 0 0 0,0 0 0 0 0,-1 1 0 0 0,0-2 0 0 0,-1 1 0 0 0,1 0 0 0 0,-2-1 0 0 0,3-11 0 0 0,2-13 0 0 0,2-40 0 0 0,-4 22 0 0 0,25-158 0 0 0,-21 285 0 0 0,10 197 0 0 0,-15-252 0 0 0,-4-20 0 0 0,0-1 0 0 0,0 0 0 0 0,0 0 0 0 0,0 1 0 0 0,0-1 0 0 0,0 0 0 0 0,1 0 0 0 0,-1 0 0 0 0,0 1 0 0 0,0-1 0 0 0,0 0 0 0 0,0 0 0 0 0,0 1 0 0 0,1-1 0 0 0,-1 0 0 0 0,0 0 0 0 0,0 0 0 0 0,0 0 0 0 0,0 1 0 0 0,1-1 0 0 0,-1 0 0 0 0,0 0 0 0 0,0 0 0 0 0,1 0 0 0 0,-1 0 0 0 0,0 0 0 0 0,0 1 0 0 0,1-1 0 0 0,-1 0 0 0 0,0 0 0 0 0,0 0 0 0 0,1 0 0 0 0,-1 0 0 0 0,0 0 0 0 0,0 0 0 0 0,1 0 0 0 0,-1 0 0 0 0,0 0 0 0 0,0 0 0 0 0,1 0 0 0 0,-1-1 0 0 0,0 1 0 0 0,0 0 0 0 0,0 0 0 0 0,1 0 0 0 0,-1 0 0 0 0,0 0 0 0 0,0 0 0 0 0,1-1 0 0 0,-1 1 0 0 0,0 0 0 0 0,0 0 0 0 0,0 0 0 0 0,7-8 0 0 0,1-4 0 0 0,-1 0 0 0 0,0-1 0 0 0,-1 0 0 0 0,0 0 0 0 0,-1 0 0 0 0,-1-1 0 0 0,6-28 0 0 0,6-17 0 0 0,27-68 0 0 0,-58 173 512 0 0,2 0 0 0 0,3 1 0 0 0,-7 61 0 0 0,12 35-512 0 0,5-115 0 0 0,0-8 0 0 0,21-52 0 0 0,-11 3 0 0 0,-1-1 0 0 0,8-49 0 0 0,-6 23 0 0 0,-4 25 0 0 0,0-1 0 0 0,11-31 0 0 0,-14 55 0 0 0,-4 8 0 0 0,0-1 0 0 0,0 1 0 0 0,0 0 0 0 0,1-1 0 0 0,-1 1 0 0 0,0 0 0 0 0,0 0 0 0 0,1 0 0 0 0,-1-1 0 0 0,0 1 0 0 0,1 0 0 0 0,-1 0 0 0 0,0 0 0 0 0,1 0 0 0 0,-1 0 0 0 0,0-1 0 0 0,1 1 0 0 0,-1 0 0 0 0,0 0 0 0 0,1 0 0 0 0,-1 0 0 0 0,0 0 0 0 0,1 0 0 0 0,-1 0 0 0 0,0 0 0 0 0,1 0 0 0 0,-1 0 0 0 0,0 0 0 0 0,1 1 0 0 0,-1-1 0 0 0,0 0 0 0 0,1 0 0 0 0,-1 0 0 0 0,0 0 0 0 0,0 0 0 0 0,1 1 0 0 0,-1-1 0 0 0,0 0 0 0 0,1 0 0 0 0,-1 0 0 0 0,0 1 0 0 0,7 7 0 0 0,-3-4 0 0 0,-1 1 0 0 0,0-1 0 0 0,-1 1 0 0 0,1 0 0 0 0,-1 0 0 0 0,0 0 0 0 0,0 1 0 0 0,0-1 0 0 0,-1 0 0 0 0,1 7 0 0 0,6 59 0 0 0,-7-58 0 0 0,0 101 0 0 0,1-127 0 0 0,0 0 0 0 0,7-21 0 0 0,4-23 0 0 0,-3 2 0 0 0,-5 28 0 0 0,0-1 0 0 0,0-35 0 0 0,-5 63 0 0 0,0 0 0 0 0,0 0 0 0 0,0 0 0 0 0,0 0 0 0 0,0 0 0 0 0,0 0 0 0 0,0-1 0 0 0,0 1 0 0 0,0 0 0 0 0,0 0 0 0 0,0 0 0 0 0,0 0 0 0 0,0 0 0 0 0,0-1 0 0 0,0 1 0 0 0,0 0 0 0 0,0 0 0 0 0,0 0 0 0 0,0 0 0 0 0,0 0 0 0 0,0 0 0 0 0,0-1 0 0 0,0 1 0 0 0,0 0 0 0 0,-1 0 0 0 0,1 0 0 0 0,0 0 0 0 0,0 0 0 0 0,0 0 0 0 0,0 0 0 0 0,0 0 0 0 0,0 0 0 0 0,0-1 0 0 0,0 1 0 0 0,-1 0 0 0 0,1 0 0 0 0,0 0 0 0 0,0 0 0 0 0,0 0 0 0 0,0 0 0 0 0,0 0 0 0 0,-1 0 0 0 0,1 0 0 0 0,0 0 0 0 0,-7 4 0 0 0,-3 8 0 0 0,3 1 0 0 0,0 0 0 0 0,1 0 0 0 0,-7 27 0 0 0,7-22 0 0 0,-13 29 0 0 0,12-34 0 0 0,-1 1 0 0 0,0-1 0 0 0,-1-1 0 0 0,-17 20 0 0 0,20-27 0 0 0,5-5 0 0 0,1 0 0 0 0,-1 0 0 0 0,0 0 0 0 0,1 0 0 0 0,-1 0 0 0 0,0 0 0 0 0,1 0 0 0 0,-1 0 0 0 0,0 0 0 0 0,1 0 0 0 0,-1 0 0 0 0,0 0 0 0 0,1 0 0 0 0,-1 0 0 0 0,0-1 0 0 0,1 1 0 0 0,-1 0 0 0 0,1-1 0 0 0,-1 1 0 0 0,0 0 0 0 0,1-1 0 0 0,-1 1 0 0 0,1 0 0 0 0,-1-1 0 0 0,1 1 0 0 0,-1-1 0 0 0,1 1 0 0 0,0-1 0 0 0,-1 0 0 0 0,1 1 0 0 0,-1-1 0 0 0,1 1 0 0 0,0-1 0 0 0,0 0 0 0 0,-1 0 0 0 0,-3-5 0 0 0,1 0 0 0 0,0-1 0 0 0,0 1 0 0 0,0-1 0 0 0,1 0 0 0 0,0 1 0 0 0,0-1 0 0 0,-1-11 0 0 0,-4-61 0 0 0,6 53 0 0 0,0-41 0 0 0,8-69 0 0 0,-6 119 0 0 0,-14 56 0 0 0,-6 56 0 0 0,-18 101 0 0 0,30-125 0 0 0,7-136 0 0 0,3-52 0 0 0,-3 117 0 0 0,0 1 0 0 0,0-1 0 0 0,0 0 0 0 0,0 0 0 0 0,0 0 0 0 0,0 0 0 0 0,0 0 0 0 0,-1 0 0 0 0,1 0 0 0 0,0 0 0 0 0,0 0 0 0 0,0 0 0 0 0,0 1 0 0 0,0-1 0 0 0,-1 0 0 0 0,1 0 0 0 0,0 0 0 0 0,0 0 0 0 0,0 0 0 0 0,0 0 0 0 0,0 0 0 0 0,-1 0 0 0 0,1 0 0 0 0,0 0 0 0 0,0 0 0 0 0,0 0 0 0 0,0 0 0 0 0,-1-1 0 0 0,1 1 0 0 0,0 0 0 0 0,0 0 0 0 0,0 0 0 0 0,0 0 0 0 0,0 0 0 0 0,0 0 0 0 0,-1 0 0 0 0,1 0 0 0 0,0 0 0 0 0,0 0 0 0 0,0-1 0 0 0,0 1 0 0 0,0 0 0 0 0,0 0 0 0 0,0 0 0 0 0,0 0 0 0 0,-1 0 0 0 0,1 0 0 0 0,0-1 0 0 0,0 1 0 0 0,0 0 0 0 0,0 0 0 0 0,0 0 0 0 0,0 0 0 0 0,0 0 0 0 0,0-1 0 0 0,0 1 0 0 0,0 0 0 0 0,0 0 0 0 0,0 0 0 0 0,-6 8 0 0 0,-2 10 0 0 0,2 0 0 0 0,0 0 0 0 0,1 1 0 0 0,1-1 0 0 0,-3 29 0 0 0,-3 13 0 0 0,-15 75 0 0 0,32-143-970 0 0,4-12-748 0 0,6-26-6406 0 0,-9 19 856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2:58.1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29 430 11975 0 0,'0'0'576'0'0,"-1"6"48"0"0,-2 1 8088 0 0,2-8-8634 0 0,0 1-1 0 0,0-1 1 0 0,1 1 0 0 0,-1-1-1 0 0,0 1 1 0 0,0-1 0 0 0,0 0-1 0 0,1 0 1 0 0,-1 1-1 0 0,0-1 1 0 0,1 0 0 0 0,-1 0-1 0 0,1 1 1 0 0,-1-1-1 0 0,1 0 1 0 0,-1 0 0 0 0,1 0-1 0 0,-1-1 1 0 0,-6-18 79 0 0,5 4-168 0 0,0 1 1 0 0,1-1-1 0 0,1 1 0 0 0,1-1 0 0 0,4-29 0 0 0,0 19 661 0 0,0 1-1 0 0,17-44 0 0 0,-11 42-570 0 0,15-27 0 0 0,-21 45-78 0 0,0 0 0 0 0,1 1 0 0 0,0-1 0 0 0,1 1 0 0 0,0 0 0 0 0,11-10 0 0 0,-16 17-1 0 0,0-1 0 0 0,0 1 0 0 0,0 0 0 0 0,0-1 0 0 0,0 1 0 0 0,0 0 0 0 0,0 0 0 0 0,0 0 0 0 0,1 0 0 0 0,-1 1 0 0 0,0-1 0 0 0,1 1 0 0 0,-1-1 0 0 0,0 1 0 0 0,1 0 0 0 0,-1 0 0 0 0,1 0 0 0 0,-1 0 0 0 0,4 1 0 0 0,-2 0 0 0 0,0 0 0 0 0,0 1 0 0 0,0-1 0 0 0,0 1 0 0 0,-1 0 0 0 0,1 0 0 0 0,-1 1 0 0 0,1-1 0 0 0,-1 1 0 0 0,4 4 0 0 0,3 2 0 0 0,-2 1 0 0 0,1 0 0 0 0,-2 1 0 0 0,1 0 0 0 0,-1 0 0 0 0,5 13 0 0 0,-8-15 51 0 0,-1 0 0 0 0,0 0-1 0 0,-1 1 1 0 0,0-1 0 0 0,0 1 0 0 0,-1-1 0 0 0,-1 1-1 0 0,0 13 1 0 0,-11 81 614 0 0,3-40-624 0 0,4-26-800 0 0,0-9 1549 0 0,1 29 0 0 0,3-57-1127 0 0,1-1-872 0 0,0-1 982 0 0,0 1 1 0 0,0-1 0 0 0,0 1 0 0 0,0-1-1 0 0,0 0 1 0 0,0 1 0 0 0,-1-1-1 0 0,1 0 1 0 0,0 0 0 0 0,-1 0-1 0 0,1 1 1 0 0,0-1 0 0 0,-1 0 0 0 0,1 0-1 0 0,-1 0 1 0 0,1 0 0 0 0,0-2-1 0 0,8-16-1746 0 0,-4-2-74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2:58.7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 13823 0 0,'0'0'630'0'0,"1"0"-13"0"0,0 0-600 0 0,-1-1-1 0 0,1 1 1 0 0,0 0-1 0 0,-1 0 1 0 0,1 0-1 0 0,-1 0 1 0 0,1 0 0 0 0,0 0-1 0 0,-1 0 1 0 0,1 0-1 0 0,-1 0 1 0 0,1 0 0 0 0,0 0-1 0 0,-1 0 1 0 0,1 1-1 0 0,-1-1 1 0 0,1 0 0 0 0,0 0-1 0 0,-1 1 1 0 0,1-1-1 0 0,-1 0 1 0 0,1 1 0 0 0,-1-1-1 0 0,1 0 1 0 0,-1 1-1 0 0,0-1 1 0 0,1 1 0 0 0,-1-1-1 0 0,1 1 1 0 0,-1-1-1 0 0,0 1 1 0 0,1-1-1 0 0,-1 1 1 0 0,0 0 0 0 0,6 20 1116 0 0,-5-17-754 0 0,2 15 369 0 0,0-1-1 0 0,-1 1 0 0 0,-1 0 1 0 0,-3 27-1 0 0,2 16-193 0 0,0-3-543 0 0,-10 77 0 0 0,0-24-80 0 0,11-102 360 0 0,-1-5-1595 0 0,0-1-4591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2:59.0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1 319 10135 0 0,'1'-15'395'0'0,"1"1"-1"0"0,1 0 1 0 0,1-1-1 0 0,0 1 1 0 0,0 0 0 0 0,2 1-1 0 0,-1-1 1 0 0,2 1-1 0 0,14-23 1 0 0,-19 34-258 0 0,14-21 1142 0 0,1 1-1 0 0,1 0 1 0 0,21-19-1 0 0,-34 37-1090 0 0,0-1 0 0 0,0 1 0 0 0,0 0 0 0 0,0 0 0 0 0,1 1 0 0 0,-1-1 0 0 0,1 1 0 0 0,0 1 0 0 0,0-1 0 0 0,1 1 0 0 0,-1 0 0 0 0,0 0 0 0 0,1 1-1 0 0,-1-1 1 0 0,1 2 0 0 0,-1-1 0 0 0,1 1 0 0 0,12 1 0 0 0,-14-1-142 0 0,-1 1-1 0 0,1 0 1 0 0,0 0 0 0 0,-1 0-1 0 0,0 1 1 0 0,1 0 0 0 0,-1 0-1 0 0,0 0 1 0 0,0 0-1 0 0,0 1 1 0 0,0-1 0 0 0,0 1-1 0 0,0 0 1 0 0,-1 0 0 0 0,0 0-1 0 0,1 1 1 0 0,-1-1-1 0 0,0 1 1 0 0,-1 0 0 0 0,1 0-1 0 0,-1 0 1 0 0,0 0 0 0 0,0 0-1 0 0,0 0 1 0 0,0 1-1 0 0,-1-1 1 0 0,1 1 0 0 0,-1-1-1 0 0,0 1 1 0 0,-1 0-1 0 0,1 6 1 0 0,-1-3 29 0 0,0 1 1 0 0,-1 0-1 0 0,0 0 0 0 0,0-1 0 0 0,-1 1 1 0 0,0 0-1 0 0,-1-1 0 0 0,0 0 0 0 0,0 1 1 0 0,0-1-1 0 0,-1-1 0 0 0,-1 1 0 0 0,1 0 1 0 0,-1-1-1 0 0,-11 13 0 0 0,1-7-131 0 0,1 0 0 0 0,-2-1-1 0 0,0 0 1 0 0,0-1 0 0 0,-34 16 0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2:59.4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27 11975 0 0,'0'0'547'0'0,"3"19"202"0"0,3 25 416 0 0,1-3 2301 0 0,0 56-1 0 0,-7-96-2953 0 0,-1 5 3011 0 0,19-92-3222 0 0,-15 74-555 0 0,1 2 1 0 0,0-1 0 0 0,0 0 0 0 0,1 1-1 0 0,12-18 1 0 0,-15 26 205 0 0,0-1 1 0 0,1 0-1 0 0,0 1 0 0 0,0-1 0 0 0,0 1 0 0 0,0 0 1 0 0,0 0-1 0 0,0 0 0 0 0,0 0 0 0 0,0 1 1 0 0,7-3-1 0 0,44-9-990 0 0,-10 3-1967 0 0,1-2-2748 0 0,-30 9 3706 0 0</inkml:trace>
  <inkml:trace contextRef="#ctx0" brushRef="#br0" timeOffset="1">436 152 11975 0 0,'0'9'256'0'0,"0"1"64"0"0,-3 3 0 0 0,0 0 32 0 0,0-3-288 0 0,0-1-64 0 0,0-2 1432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2:59.7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 17503 0 0,'0'0'1920'0'0,"7"-2"-2720"0"0,3 2-176 0 0,2 0-40 0 0,1 0-8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3:00.1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60 13823 0 0,'2'18'1471'0'0,"0"-11"-1413"0"0,1 0 1 0 0,-1 0 0 0 0,1 1-1 0 0,1-2 1 0 0,-1 1-1 0 0,1 0 1 0 0,1-1-1 0 0,-1 1 1 0 0,1-1 0 0 0,0-1-1 0 0,6 7 1 0 0,-6-8 106 0 0,0 1 0 0 0,0-1 0 0 0,0 0-1 0 0,0 0 1 0 0,1-1 0 0 0,0 0 0 0 0,-1 0 0 0 0,1 0 0 0 0,0 0 0 0 0,1-1 0 0 0,-1 0 0 0 0,0 0 0 0 0,9 0 0 0 0,-12-2 63 0 0,0 0 1 0 0,0-1-1 0 0,1 0 1 0 0,-1 1-1 0 0,0-1 0 0 0,0 0 1 0 0,0-1-1 0 0,0 1 1 0 0,0-1-1 0 0,0 1 1 0 0,0-1-1 0 0,-1 0 0 0 0,1 0 1 0 0,0 0-1 0 0,-1 0 1 0 0,0 0-1 0 0,5-6 1 0 0,1-2 46 0 0,0 0 0 0 0,0-1 1 0 0,7-13-1 0 0,8-29-156 0 0,-12 24-2021 0 0,3 2-4925 0 0,-7 15 389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3:00.4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135 444 11975 0 0,'9'13'902'0'0,"48"77"719"0"0,-24-39 2056 0 0,-31-47-3113 0 0,-1-2-394 0 0,0 0-1 0 0,1 0 1 0 0,-1 0 0 0 0,0 0-1 0 0,0 0 1 0 0,1 0 0 0 0,0 0-1 0 0,-1-1 1 0 0,1 1 0 0 0,0-1-1 0 0,0 1 1 0 0,-1-1 0 0 0,1 1 0 0 0,0-1-1 0 0,3 1 1 0 0,-4-2-116 0 0,0 0 0 0 0,0 0 1 0 0,0 0-1 0 0,0 0 0 0 0,0-1 1 0 0,0 1-1 0 0,0 0 0 0 0,-1-1 1 0 0,1 1-1 0 0,0-1 0 0 0,0 1 1 0 0,0-1-1 0 0,0 1 0 0 0,-1-1 0 0 0,1 0 1 0 0,0 1-1 0 0,-1-1 0 0 0,1 0 1 0 0,0 1-1 0 0,-1-1 0 0 0,1 0 1 0 0,-1 0-1 0 0,1 0 0 0 0,-1 1 0 0 0,0-1 1 0 0,1 0-1 0 0,-1 0 0 0 0,1-1 1 0 0,1-23 435 0 0,-3 19-490 0 0,-1 0 0 0 0,0 0 0 0 0,0 0 0 0 0,0 0 0 0 0,-1 1 0 0 0,0-1 0 0 0,0 1 0 0 0,-1-1 0 0 0,1 1 0 0 0,-1 0 0 0 0,0 1 0 0 0,-1-1 0 0 0,-4-4 0 0 0,-9-7 0 0 0,-39-26 0 0 0,47 35-25 0 0,0 1 0 0 0,-1 1-1 0 0,1 0 1 0 0,-22-7 0 0 0,28 10 129 0 0,-1 1 1 0 0,0 0-1 0 0,1 0 1 0 0,-1 0-1 0 0,0 1 0 0 0,1-1 1 0 0,-1 1-1 0 0,0 0 1 0 0,0 1-1 0 0,0-1 0 0 0,1 1 1 0 0,-1 0-1 0 0,0 0 1 0 0,-8 4-1 0 0,12-5-95 0 0,1 0 0 0 0,-1 1 0 0 0,0-1 0 0 0,0 0-1 0 0,1 1 1 0 0,-1-1 0 0 0,0 1 0 0 0,1-1 0 0 0,-1 1 0 0 0,1-1-1 0 0,-1 1 1 0 0,1 0 0 0 0,-1-1 0 0 0,1 1 0 0 0,-1 0 0 0 0,1-1 0 0 0,-1 1-1 0 0,1 0 1 0 0,0 0 0 0 0,-1-1 0 0 0,1 1 0 0 0,0 0 0 0 0,0 0 0 0 0,0 0-1 0 0,0-1 1 0 0,-1 3 0 0 0,2-1 6 0 0,-1-1 0 0 0,1 1 0 0 0,-1 0 0 0 0,1-1-1 0 0,-1 1 1 0 0,1-1 0 0 0,0 1 0 0 0,0-1 0 0 0,0 1 0 0 0,0-1-1 0 0,0 1 1 0 0,2 1 0 0 0,0 1 7 0 0,1-1 0 0 0,0 1 0 0 0,1-1 0 0 0,-1 1 0 0 0,1-1 0 0 0,-1 0 0 0 0,9 3 0 0 0,-7-4-264 0 0,1 0 0 0 0,0 0 0 0 0,-1-1 0 0 0,1 0 0 0 0,0 0-1 0 0,0-1 1 0 0,7 0 0 0 0,-7-1-361 0 0,0 0 0 0 0,0 0 0 0 0,-1 0 0 0 0,1-1 0 0 0,-1 0-1 0 0,1 0 1 0 0,-1-1 0 0 0,0 1 0 0 0,0-1 0 0 0,0-1 0 0 0,10-6 0 0 0,0-4-6479 0 0</inkml:trace>
  <inkml:trace contextRef="#ctx0" brushRef="#br0" timeOffset="1">429 0 15663 0 0,'0'0'719'0'0,"-5"18"258"0"0,0 2-242 0 0,2 1 0 0 0,0 0-1 0 0,2 0 1 0 0,0 0 0 0 0,1 1-1 0 0,5 30 1 0 0,3 4-226 0 0,19 65-1 0 0,-20-97-896 0 0,27 124 1130 0 0,-30-121-3549 0 0,1 48 0 0 0,-6-53-4013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02:23.25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17 6447 0 0,'12'1'586'0'0,"-6"-1"-389"0"0,1 1 1 0 0,-1-1-1 0 0,1 2 0 0 0,-1-1 1 0 0,1 1-1 0 0,-1 0 1 0 0,0 0-1 0 0,0 0 1 0 0,0 1-1 0 0,0 0 0 0 0,0 0 1 0 0,8 7-1 0 0,-12-7-5 0 0,0 0 0 0 0,0 0 0 0 0,0 0 0 0 0,-1 0 0 0 0,1 0 0 0 0,-1 0 0 0 0,0 1 0 0 0,0-1 0 0 0,0 0 0 0 0,0 0 0 0 0,-1 1 0 0 0,0-1 0 0 0,1 1 0 0 0,-1-1 0 0 0,-1 6 0 0 0,-6 53 416 0 0,6-59-241 0 0,3 14 1118 0 0,-1-14-1454 0 0,-1-3-28 0 0,0 1 0 0 0,0-1 0 0 0,0 0 0 0 0,0 0 0 0 0,0 1 0 0 0,0-1 1 0 0,0 0-1 0 0,0 0 0 0 0,0 1 0 0 0,0-1 0 0 0,1 0 0 0 0,-1 0 0 0 0,0 0 0 0 0,0 1 0 0 0,0-1 0 0 0,0 0 0 0 0,1 0 1 0 0,-1 0-1 0 0,0 0 0 0 0,0 1 0 0 0,0-1 0 0 0,1 0 0 0 0,-1 0 0 0 0,0 0 0 0 0,0 0 0 0 0,1 0 0 0 0,-1 0 0 0 0,0 0 0 0 0,0 0 1 0 0,1 0-1 0 0,-1 0 0 0 0,0 1 0 0 0,0-1 0 0 0,1 0 0 0 0,-1 0 0 0 0,0-1 0 0 0,0 1 0 0 0,1 0 0 0 0,-1 0 0 0 0,0 0 1 0 0,0 0-1 0 0,1 0 0 0 0,-1 0 0 0 0,0 0 0 0 0,0 0 0 0 0,0 0 0 0 0,1 0 0 0 0,-1-1 0 0 0,0 1 0 0 0,11-7 9 0 0,-10 6-13 0 0,14-11 1 0 0,-1-1 0 0 0,-1-1 0 0 0,23-29 0 0 0,-16 19 0 0 0,-8 10 0 0 0,0 1 0 0 0,0 0 0 0 0,22-16 0 0 0,-24 23 0 0 0,0 2 0 0 0,0 2 0 0 0,-1 7 0 0 0,-6-1 0 0 0,-1-1 0 0 0,0 1 0 0 0,0-1 0 0 0,-1 1 0 0 0,1 0 0 0 0,-1 0 0 0 0,1 0 0 0 0,-1 0 0 0 0,-1 0 0 0 0,2 5 0 0 0,2 45 0 0 0,-3-47 0 0 0,-1 5 0 0 0,3 24 0 0 0,-1-28 0 0 0,4-2 0 0 0,3-6 0 0 0,7-7 605 0 0,-1 0 0 0 0,22-16 0 0 0,-36 23-615 0 0,0-1 0 0 0,0 0 0 0 0,1 1 0 0 0,-1-1-1 0 0,0 1 1 0 0,0 0 0 0 0,1-1 0 0 0,-1 1 0 0 0,0 0 0 0 0,0 0 0 0 0,1 0 0 0 0,-1-1 0 0 0,0 2 0 0 0,1-1 0 0 0,-1 0-1 0 0,0 0 1 0 0,1 0 0 0 0,-1 0 0 0 0,0 1 0 0 0,0-1 0 0 0,1 1 0 0 0,-1-1 0 0 0,0 1 0 0 0,0-1 0 0 0,0 1 0 0 0,0 0-1 0 0,0 0 1 0 0,0-1 0 0 0,0 1 0 0 0,0 0 0 0 0,0 0 0 0 0,1 1 0 0 0,2 3 123 0 0,1 0 0 0 0,-1 0 1 0 0,-1 0-1 0 0,6 10 0 0 0,-1 3-317 0 0,0 0 0 0 0,-2 1-1 0 0,7 25 1 0 0,-7-21-1103 0 0,14 34-1 0 0,-15-45 796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3:00.8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1 147 13823 0 0,'0'0'1056'0'0,"6"-19"-600"0"0,-3 13-123 0 0,1-1-1 0 0,0 1 1 0 0,0 0-1 0 0,1 1 1 0 0,0-1-1 0 0,0 1 1 0 0,0 0-1 0 0,0 0 1 0 0,1 1-1 0 0,8-6 1 0 0,3-1 629 0 0,1 1 0 0 0,27-12 0 0 0,-37 19-684 0 0,1 0 0 0 0,-1 0 0 0 0,1 1-1 0 0,12-1 1 0 0,19-1-2451 0 0,-37 4 1813 0 0,19-1-7144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3:01.2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8 211 10135 0 0,'9'10'1096'0'0,"-8"-9"-980"0"0,1 0 0 0 0,-1-1-1 0 0,0 0 1 0 0,1 1 0 0 0,-1-1 0 0 0,0 0-1 0 0,1 1 1 0 0,-1-1 0 0 0,1 0 0 0 0,-1 0-1 0 0,0 0 1 0 0,1 0 0 0 0,-1-1-1 0 0,1 1 1 0 0,-1 0 0 0 0,0-1 0 0 0,1 1-1 0 0,-1 0 1 0 0,0-1 0 0 0,1 0-1 0 0,-1 1 1 0 0,0-1 0 0 0,0 0 0 0 0,0 0-1 0 0,1 1 1 0 0,-1-1 0 0 0,0 0 0 0 0,1-2-1 0 0,1 1 332 0 0,3-3-330 0 0,0-1 0 0 0,0 0 0 0 0,0 0 0 0 0,-1-1 0 0 0,0 0 0 0 0,0 0 0 0 0,-1 0 0 0 0,1 0 1 0 0,-2-1-1 0 0,1 1 0 0 0,-1-1 0 0 0,0 0 0 0 0,-1 0 0 0 0,0 0 0 0 0,0 0 0 0 0,-1-1 0 0 0,0 1 0 0 0,0 0 0 0 0,-1-12 0 0 0,0 18-117 0 0,1 1 0 0 0,-1-1 0 0 0,0 0 0 0 0,0 1 0 0 0,0-1 0 0 0,0 0 0 0 0,-1 1 0 0 0,1-1 0 0 0,0 0 0 0 0,-1 1 0 0 0,1-1 0 0 0,-1 1 0 0 0,0-1 0 0 0,1 1 0 0 0,-1-1 0 0 0,-1-1 0 0 0,-2-2 0 0 0,4 4 1 0 0,-1 0 0 0 0,1 0 0 0 0,-1 0 0 0 0,1 0-1 0 0,-1 0 1 0 0,1 0 0 0 0,-1 0 0 0 0,0 0 0 0 0,0 0 0 0 0,1 1-1 0 0,-1-1 1 0 0,0 0 0 0 0,0 0 0 0 0,0 1 0 0 0,0-1 0 0 0,0 0-1 0 0,0 1 1 0 0,0-1 0 0 0,0 1 0 0 0,0-1 0 0 0,0 1 0 0 0,0 0-1 0 0,0-1 1 0 0,-1 1 0 0 0,1 0 0 0 0,0 0 0 0 0,-2 0 0 0 0,1 0 47 0 0,0 0 44 0 0,0 0 1 0 0,1 0-1 0 0,-1 0 0 0 0,0 0 0 0 0,1 0 0 0 0,-1 0 0 0 0,0 1 0 0 0,1-1 1 0 0,-1 1-1 0 0,0-1 0 0 0,1 1 0 0 0,-1 0 0 0 0,1 0 0 0 0,-1-1 0 0 0,1 1 1 0 0,-1 0-1 0 0,-1 3 0 0 0,-20 20 1153 0 0,17-15-1084 0 0,1 1 0 0 0,1-1 0 0 0,0 1 0 0 0,0 1 0 0 0,0-1 0 0 0,2 0 0 0 0,-1 1 0 0 0,1 0 0 0 0,1-1 0 0 0,0 1 0 0 0,0 0-1 0 0,1 0 1 0 0,1 0 0 0 0,0-1 0 0 0,0 1 0 0 0,5 19 0 0 0,-4-22-53 0 0,0 0 0 0 0,1-1 0 0 0,0 1-1 0 0,0-1 1 0 0,0 1 0 0 0,1-1 0 0 0,0 0 0 0 0,1 0 0 0 0,0-1-1 0 0,0 1 1 0 0,0-1 0 0 0,1 0 0 0 0,-1 0 0 0 0,1-1 0 0 0,1 0-1 0 0,-1 0 1 0 0,1 0 0 0 0,0-1 0 0 0,0 0 0 0 0,0-1-1 0 0,1 1 1 0 0,14 4 0 0 0,-12-6-263 0 0,0 0 0 0 0,0 0 0 0 0,0 0-1 0 0,0-2 1 0 0,0 1 0 0 0,1-1 0 0 0,-1-1 0 0 0,0 0-1 0 0,0 0 1 0 0,0-1 0 0 0,0 0 0 0 0,0-1 0 0 0,0 0 0 0 0,-1 0-1 0 0,1-1 1 0 0,-1-1 0 0 0,12-7 0 0 0,-7 3-868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3:05.0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10135 0 0,'0'0'1086'0'0,"1"0"-612"0"0,2 3-69 0 0,8 8 166 0 0,28 49 369 0 0,-3 2 1 0 0,46 108-1 0 0,35 143-356 0 0,-31-78 699 0 0,129 260-1317 0 0,74 200 2116 0 0,-179-405-2064 0 0,-79-221-19 0 0,3-1 1 0 0,45 67-1 0 0,-36-78 22 0 0,-28-38-320 0 0,0 1 0 0 0,17 34 0 0 0,-31-53-937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3:05.7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25 11975 0 0,'0'0'1083'0'0,"-1"-2"-891"0"0,1 2-132 0 0,0-1 0 0 0,0 1 1 0 0,-1-1-1 0 0,1 1 0 0 0,0-1 0 0 0,0 0 1 0 0,0 1-1 0 0,0-1 0 0 0,-1 0 0 0 0,1 1 1 0 0,0-1-1 0 0,0 0 0 0 0,0 1 0 0 0,1-1 0 0 0,-1 1 1 0 0,0-1-1 0 0,0 0 0 0 0,0 1 0 0 0,0-1 1 0 0,1 0-1 0 0,-1 1 0 0 0,0-1 0 0 0,0 1 1 0 0,1-1-1 0 0,-1 1 0 0 0,0-1 0 0 0,1 1 1 0 0,-1-1-1 0 0,1 1 0 0 0,-1-1 0 0 0,1 1 0 0 0,-1-1 1 0 0,1 1-1 0 0,-1 0 0 0 0,1-1 0 0 0,-1 1 1 0 0,1 0-1 0 0,-1 0 0 0 0,1-1 0 0 0,0 1 1 0 0,-1 0-1 0 0,1 0 0 0 0,-1 0 0 0 0,2-1 0 0 0,22 1 1727 0 0,-14 3-1617 0 0,0 0 0 0 0,0 1 0 0 0,0 1 0 0 0,0 0-1 0 0,-1 0 1 0 0,0 1 0 0 0,0 0 0 0 0,0 0 0 0 0,-1 1 0 0 0,12 12 0 0 0,7 11 188 0 0,35 48 1 0 0,-46-56 171 0 0,323 477 78 0 0,-232-305-608 0 0,39 61 0 0 0,-112-208 0 0 0,1-2 0 0 0,79 78 0 0 0,-67-74 0 0 0,-14-11 680 0 0,-2 2 1 0 0,35 59-1 0 0,19 24-673 0 0,-72-105 106 0 0,20 23-315 0 0,-31-39 343 0 0,1 1 0 0 0,-1-1-1 0 0,1 0 1 0 0,-1 0 0 0 0,1 0 0 0 0,0 0 0 0 0,0-1 0 0 0,0 1 0 0 0,0-1-1 0 0,0 0 1 0 0,0 0 0 0 0,0 0 0 0 0,4 1 0 0 0,-6-2-115 0 0,0 0 0 0 0,0 0 1 0 0,0 0-1 0 0,0 0 0 0 0,0 0 1 0 0,0-1-1 0 0,0 1 0 0 0,0 0 1 0 0,0 0-1 0 0,0-1 0 0 0,0 1 1 0 0,0 0-1 0 0,0-1 0 0 0,0 1 1 0 0,-1-1-1 0 0,1 1 0 0 0,0-1 1 0 0,0 0-1 0 0,0 1 0 0 0,-1-1 1 0 0,1 0-1 0 0,0 0 0 0 0,0-1 1 0 0,10-19 1150 0 0,-9 15-938 0 0,13-32-206 0 0,-3 0 1 0 0,-1-1 0 0 0,-1 0-1 0 0,5-57 1 0 0,1 4-37 0 0,38-225-306 0 0,1-3-258 0 0,-31 214-495 0 0,8-52 846 0 0,-22 51-3879 0 0,-9 82 2560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3:18.8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62 11975 0 0,'4'-5'405'0'0,"2"-3"51"0"0,0 0 0 0 0,1 1 0 0 0,0-1 0 0 0,0 1-1 0 0,12-8 1 0 0,-17 14 558 0 0,-1 0-129 0 0,6-1-506 0 0,-6 3-286 0 0,0 1 0 0 0,0-1 0 0 0,0 0 1 0 0,0 0-1 0 0,0 0 0 0 0,0 1 0 0 0,0-1 1 0 0,0 0-1 0 0,-1 1 0 0 0,1-1 1 0 0,-1 1-1 0 0,1-1 0 0 0,0 3 0 0 0,-1-3 24 0 0,4 12 313 0 0,-1 0-1 0 0,0 0 0 0 0,-1 1 1 0 0,0-1-1 0 0,-1 27 1 0 0,-9 69-75 0 0,4-69 300 0 0,-17 152 373 0 0,-8 96-884 0 0,24-201-372 0 0,9 115 0 0 0,-1-152-1222 0 0,-3-17-4233 0 0,0-5-1199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3:19.1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20 15663 0 0,'0'0'762'0'0,"16"-12"182"0"0,-15 11-902 0 0,1 0 0 0 0,-1 0 0 0 0,1 1 0 0 0,-1-1 0 0 0,1 0 0 0 0,-1 0 0 0 0,1 1 0 0 0,0-1 0 0 0,-1 1 0 0 0,1 0 0 0 0,0-1 0 0 0,0 1 0 0 0,-1 0 0 0 0,1 0 0 0 0,0 0 0 0 0,0 0 0 0 0,-1 0 1 0 0,1 1-1 0 0,0-1 0 0 0,-1 0 0 0 0,1 1 0 0 0,0-1 0 0 0,-1 1 0 0 0,1 0 0 0 0,0 0 0 0 0,-1-1 0 0 0,1 1 0 0 0,-1 0 0 0 0,0 0 0 0 0,1 0 0 0 0,-1 1 0 0 0,0-1 0 0 0,1 0 0 0 0,-1 0 0 0 0,0 1 0 0 0,0-1 1 0 0,0 1-1 0 0,1 1 0 0 0,2 5 17 0 0,-1 0 0 0 0,1-1 0 0 0,-1 1 1 0 0,-1 1-1 0 0,0-1 0 0 0,2 13 0 0 0,6 57-59 0 0,-3 0 0 0 0,-4 1 0 0 0,-8 103 0 0 0,2-140 0 0 0,-6 133 0 0 0,9-139 0 0 0,2 0 0 0 0,10 63 0 0 0,-10-88 65 0 0,1 0 0 0 0,0-1 0 0 0,0 1 0 0 0,1-1 1 0 0,0 0-1 0 0,6 10 0 0 0,-9-18 25 0 0,0 1 0 0 0,1-1 0 0 0,0 0 0 0 0,0 0 0 0 0,0 0 0 0 0,0 0 0 0 0,0 0 0 0 0,0 0 0 0 0,0 0 0 0 0,0-1 0 0 0,1 1 0 0 0,-1-1 0 0 0,1 0 0 0 0,-1 0 0 0 0,1 0 0 0 0,-1 0 0 0 0,1 0 0 0 0,0 0 0 0 0,-1-1 0 0 0,1 1 0 0 0,0-1 0 0 0,0 0 0 0 0,0 1 0 0 0,-1-1 0 0 0,1-1 0 0 0,0 1 0 0 0,5-1 0 0 0,1-2 30 0 0,0 0 0 0 0,-1 0 0 0 0,1 0 0 0 0,-1-1 0 0 0,0 0 0 0 0,0-1 1 0 0,0 0-1 0 0,0 0 0 0 0,11-11 0 0 0,6-8-193 0 0,27-31 0 0 0,-41 42 138 0 0,115-145-1236 0 0,-58 69-1860 0 0,-36 48 1497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3:08.1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99 82 10135 0 0,'0'0'464'0'0,"-1"-19"168"0"0,2 13-20 0 0,0 0 0 0 0,0 1 0 0 0,0-1 0 0 0,1 0 0 0 0,0 0 0 0 0,0 1 0 0 0,6-10 0 0 0,-8 15-520 0 0,0-1 0 0 0,0 1-1 0 0,0 0 1 0 0,0-1 0 0 0,0 1-1 0 0,1-1 1 0 0,-1 1 0 0 0,0 0-1 0 0,0-1 1 0 0,1 1 0 0 0,-1 0-1 0 0,0 0 1 0 0,0-1 0 0 0,1 1 0 0 0,-1 0-1 0 0,0-1 1 0 0,1 1 0 0 0,-1 0-1 0 0,0 0 1 0 0,1 0 0 0 0,-1-1-1 0 0,0 1 1 0 0,1 0 0 0 0,-1 0-1 0 0,1 0 1 0 0,-1 0 0 0 0,0 0-1 0 0,1 0 1 0 0,-1 0 0 0 0,1 0 0 0 0,-1 0-1 0 0,0 0 1 0 0,1 0 0 0 0,-1 0-1 0 0,1 0 1 0 0,-1 0 0 0 0,0 0-1 0 0,1 0 1 0 0,-1 0 0 0 0,1 1-1 0 0,-1-1 1 0 0,0 0 0 0 0,1 0-1 0 0,-1 0 1 0 0,0 1 0 0 0,1-1 0 0 0,-1 0-1 0 0,0 0 1 0 0,1 1 0 0 0,-1-1-1 0 0,0 0 1 0 0,0 1 0 0 0,1-1-1 0 0,-1 1 1 0 0,9 19 209 0 0,-7 6-263 0 0,-2 0-1 0 0,0 0 1 0 0,-2-1 0 0 0,-8 43-1 0 0,7-44 218 0 0,-13 57 547 0 0,-43 127 0 0 0,33-125-801 0 0,-1 1-202 0 0,27-82-850 0 0,16-24-6505 0 0,-2-3 6020 0 0,1-3 0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3:08.4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240 8 13823 0 0,'0'0'675'0'0,"5"-4"38"0"0,1 1 2253 0 0,-7 5-2740 0 0,0 0 1 0 0,0 0 0 0 0,0 1 0 0 0,0-1 0 0 0,-1 0 0 0 0,1 0-1 0 0,-1-1 1 0 0,1 1 0 0 0,-4 3 0 0 0,-1 1 183 0 0,-61 93 699 0 0,7-9 430 0 0,26-50-1522 0 0,23-28-17 0 0,1 0 0 0 0,0 0-1 0 0,0 1 1 0 0,-13 25 0 0 0,22-36 0 0 0,1 1 0 0 0,-1-1 0 0 0,0 1 0 0 0,1-1 0 0 0,0 0 0 0 0,-1 1 0 0 0,1 0 0 0 0,0-1 0 0 0,0 1 0 0 0,0-1 0 0 0,1 1 0 0 0,-1-1 0 0 0,1 1 0 0 0,-1-1 0 0 0,1 0 0 0 0,0 1 0 0 0,0-1 0 0 0,0 0 0 0 0,0 1 0 0 0,0-1 0 0 0,3 3 0 0 0,-1 1 0 0 0,1-1 0 0 0,0 0 0 0 0,1-1 0 0 0,-1 1 0 0 0,1-1 0 0 0,7 5 0 0 0,-9-6-99 0 0,1-1 0 0 0,-1 0 0 0 0,1 0 1 0 0,-1-1-1 0 0,1 1 0 0 0,0-1 0 0 0,0 0 0 0 0,-1 0 0 0 0,1 0 0 0 0,0 0 0 0 0,0-1 0 0 0,8 1 1 0 0,-7-1-566 0 0,-1-1 0 0 0,1 0 0 0 0,-1 1 1 0 0,1-2-1 0 0,-1 1 0 0 0,8-3 0 0 0,-2-1-5820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3:08.8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0 174 10135 0 0,'0'0'919'0'0,"19"4"-670"0"0,-3-2 236 0 0,0-1-1 0 0,0 0 0 0 0,0-1 0 0 0,1-1 0 0 0,-1-1 0 0 0,0 0 1 0 0,0-1-1 0 0,0-1 0 0 0,-1-1 0 0 0,1 0 0 0 0,-1 0 1 0 0,0-2-1 0 0,-1 0 0 0 0,1-1 0 0 0,-2 0 0 0 0,1-1 0 0 0,-1 0 1 0 0,0-1-1 0 0,-1-1 0 0 0,12-12 0 0 0,-21 19-484 0 0,-1 3 0 0 0,-1-1 0 0 0,0 1 0 0 0,0-1 0 0 0,1 1 0 0 0,-1-1 0 0 0,0 1 0 0 0,0-1 0 0 0,0 0 0 0 0,-1 1 0 0 0,1-1 0 0 0,0 0 0 0 0,-1 0 0 0 0,1 0 0 0 0,-1 1 0 0 0,1-1 0 0 0,-1 0 0 0 0,0 0 0 0 0,0-3 0 0 0,0 4 0 0 0,0 0 0 0 0,0 0 0 0 0,0 0 0 0 0,0 0 0 0 0,0 0 0 0 0,0 0 0 0 0,0 1 0 0 0,-1-1 0 0 0,1 0 0 0 0,0 0 0 0 0,0 0 0 0 0,-1 0 0 0 0,1 1 0 0 0,-1-1 0 0 0,1 0 0 0 0,-1 0 0 0 0,1 1 0 0 0,-1-1 0 0 0,1 0 0 0 0,-1 1 0 0 0,1-1 0 0 0,-1 0 0 0 0,0 1 0 0 0,0-1 0 0 0,1 1 0 0 0,-1-1 0 0 0,0 1 0 0 0,0 0 0 0 0,1-1 0 0 0,-1 1 0 0 0,0 0 0 0 0,0-1 0 0 0,-1 1 0 0 0,-21 1 0 0 0,17 2 118 0 0,-1-1 0 0 0,2 1 0 0 0,-1-1 0 0 0,0 2 0 0 0,0-1 0 0 0,1 1 0 0 0,-10 7 0 0 0,-33 37 1082 0 0,38-37-1296 0 0,1-2 96 0 0,1-1 0 0 0,0 2 0 0 0,1-1 0 0 0,0 1 0 0 0,1 0 0 0 0,0 1 0 0 0,0-1 0 0 0,1 1 0 0 0,0 1 0 0 0,1-1 0 0 0,1 0 0 0 0,-4 16 0 0 0,7-25 1 0 0,0-1-1 0 0,0 1 0 0 0,0 0 1 0 0,0 0-1 0 0,0 0 1 0 0,0 0-1 0 0,1 0 0 0 0,-1 0 1 0 0,0 0-1 0 0,1 0 1 0 0,0 0-1 0 0,-1-1 0 0 0,1 1 1 0 0,0 0-1 0 0,0 0 1 0 0,0-1-1 0 0,0 1 0 0 0,0-1 1 0 0,0 1-1 0 0,1-1 1 0 0,-1 1-1 0 0,1-1 0 0 0,-1 0 1 0 0,1 1-1 0 0,-1-1 1 0 0,1 0-1 0 0,-1 0 1 0 0,1 0-1 0 0,0 0 0 0 0,0-1 1 0 0,-1 1-1 0 0,1 0 1 0 0,0-1-1 0 0,0 1 0 0 0,0-1 1 0 0,0 0-1 0 0,0 0 1 0 0,0 1-1 0 0,3-2 0 0 0,2 2-140 0 0,1-1 0 0 0,-1-1 0 0 0,1 1 0 0 0,-1-1 0 0 0,1-1 0 0 0,-1 1 0 0 0,0-1 0 0 0,0 0 0 0 0,8-4 0 0 0,7-5-2996 0 0,36-24-1 0 0,-39 21 1090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3:09.2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245 1 10135 0 0,'0'0'491'0'0,"-12"13"74"0"0,0 3 347 0 0,2 1 0 0 0,-1 0 0 0 0,2 0 0 0 0,0 1 0 0 0,2 0 0 0 0,0 1 0 0 0,0-1 0 0 0,-3 23 0 0 0,9-38-852 0 0,1 0 1 0 0,-1 0-1 0 0,1 1 0 0 0,0-1 0 0 0,0 0 0 0 0,0 1 1 0 0,1-1-1 0 0,-1 0 0 0 0,1 0 0 0 0,-1 1 0 0 0,1-1 0 0 0,0 0 1 0 0,1 0-1 0 0,-1 0 0 0 0,0 0 0 0 0,1 0 0 0 0,0 0 1 0 0,-1 0-1 0 0,1-1 0 0 0,0 1 0 0 0,0-1 0 0 0,1 1 1 0 0,-1-1-1 0 0,1 0 0 0 0,-1 0 0 0 0,1 0 0 0 0,-1 0 1 0 0,1 0-1 0 0,0 0 0 0 0,0-1 0 0 0,0 1 0 0 0,5 0 0 0 0,-2 0-55 0 0,0 0 0 0 0,-1-1 0 0 0,1 0-1 0 0,0 0 1 0 0,0-1 0 0 0,0 0 0 0 0,0 0 0 0 0,-1 0-1 0 0,1 0 1 0 0,0-1 0 0 0,0 0 0 0 0,0-1-1 0 0,-1 1 1 0 0,1-1 0 0 0,0 0 0 0 0,-1 0-1 0 0,10-6 1 0 0,-5 1 218 0 0,-1 0 0 0 0,0 0 0 0 0,-1 0 0 0 0,1-1 0 0 0,-2-1 0 0 0,12-14 0 0 0,-2-2 20 0 0,23-48 1 0 0,-39 72-244 0 0,-1 0 0 0 0,0 1 0 0 0,0-1 0 0 0,1 1 0 0 0,-1-1 0 0 0,0 1 0 0 0,1-1 0 0 0,-1 1 0 0 0,0-1 0 0 0,1 1 0 0 0,-1-1 0 0 0,1 1 0 0 0,-1-1 0 0 0,1 1 0 0 0,-1 0 0 0 0,1-1 0 0 0,-1 1 0 0 0,1 0 0 0 0,-1-1 0 0 0,1 1 0 0 0,-1 0 0 0 0,1 0 0 0 0,0-1 0 0 0,-1 1 0 0 0,1 0 0 0 0,-1 0 0 0 0,1 0 0 0 0,0 0 0 0 0,-1 0 0 0 0,1 0 0 0 0,0 0 0 0 0,-1 0 0 0 0,1 0 0 0 0,-1 0 0 0 0,1 0 0 0 0,0 1 0 0 0,-1-1 0 0 0,1 0 0 0 0,-1 0 0 0 0,1 1 0 0 0,-1-1 0 0 0,1 0 0 0 0,-1 1 0 0 0,1-1 0 0 0,0 1 0 0 0,0 0 0 0 0,4 2 0 0 0,-1 0 0 0 0,0 0 0 0 0,0 1 0 0 0,0-1 0 0 0,-1 1 0 0 0,1 0 0 0 0,-1 0 0 0 0,0 1 0 0 0,0-1 0 0 0,0 1 0 0 0,-1-1 0 0 0,4 10 0 0 0,0-1 0 0 0,-1 1 0 0 0,0 0 0 0 0,3 19 0 0 0,-6-16-5 0 0,0 1 0 0 0,-1 0 0 0 0,-1-1 0 0 0,-1 1-1 0 0,0 0 1 0 0,-1 0 0 0 0,-1-1 0 0 0,-1 0 0 0 0,0 1 0 0 0,-2-1-1 0 0,1-1 1 0 0,-2 1 0 0 0,-17 30 0 0 0,9-22 322 0 0,-1-1 0 0 0,-1 0 0 0 0,-1-2 0 0 0,-1 0 0 0 0,-1-1 0 0 0,-1-1 0 0 0,-43 32 0 0 0,52-43-47 0 0,-1-1 1 0 0,0 0-1 0 0,0-1 0 0 0,-1 0 1 0 0,0-1-1 0 0,0-1 0 0 0,-1 0 1 0 0,-29 5-1 0 0,37-9-393 0 0,1-1 0 0 0,0 0 0 0 0,-1 0 0 0 0,1 0 1 0 0,-1-1-1 0 0,1 0 0 0 0,0 0 0 0 0,0 0 0 0 0,-1-1 0 0 0,-7-3 0 0 0,9 3-456 0 0,1-1-1 0 0,-1 0 0 0 0,0 0 1 0 0,1 0-1 0 0,0 0 0 0 0,0-1 0 0 0,0 0 1 0 0,0 1-1 0 0,0-2 0 0 0,1 1 1 0 0,0 0-1 0 0,0-1 0 0 0,-5-8 1 0 0,0-5-7579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02:24.08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291 60 8287 0 0,'0'0'382'0'0,"1"-1"-8"0"0,7-4-240 0 0,-6 4-66 0 0,-1 0 1 0 0,1 0 0 0 0,0-1-1 0 0,-1 1 1 0 0,1 0 0 0 0,-1-1-1 0 0,1 1 1 0 0,-1-1 0 0 0,0 1-1 0 0,0-1 1 0 0,2-2-1 0 0,2-4 998 0 0,-6 6-917 0 0,0 1-146 0 0,0-1-1 0 0,0 0 0 0 0,0 1 0 0 0,0-1 1 0 0,-1 1-1 0 0,1-1 0 0 0,-1 1 0 0 0,1-1 1 0 0,-1 1-1 0 0,1 0 0 0 0,-1 0 0 0 0,0 0 1 0 0,0 0-1 0 0,0 0 0 0 0,1 0 0 0 0,-1 0 1 0 0,0 1-1 0 0,0-1 0 0 0,0 1 0 0 0,0-1 1 0 0,0 1-1 0 0,0 0 0 0 0,0 0 0 0 0,0 0 1 0 0,0 0-1 0 0,-3 1 0 0 0,2-1 25 0 0,-12 0 171 0 0,-1 2 0 0 0,1 0-1 0 0,0 1 1 0 0,-1 0-1 0 0,1 1 1 0 0,1 1 0 0 0,-1 1-1 0 0,1 0 1 0 0,-18 10-1 0 0,30-15-197 0 0,1-1 0 0 0,0 1 0 0 0,-1 0 0 0 0,1 0 0 0 0,0 0 0 0 0,0 0 0 0 0,0-1 0 0 0,0 2 0 0 0,-1-1 0 0 0,1 0 0 0 0,1 0 0 0 0,-1 0 0 0 0,0 0 0 0 0,0 1 0 0 0,0-1 0 0 0,1 0 0 0 0,-2 3 0 0 0,0 1 0 0 0,-4 4 0 0 0,6-9 0 0 0,0 1 0 0 0,-1 0 0 0 0,1-1 0 0 0,-1 1 0 0 0,1 0 0 0 0,0-1 0 0 0,-1 1 0 0 0,1 0 0 0 0,0 0 0 0 0,0-1 0 0 0,0 1 0 0 0,0 0 0 0 0,0 0 0 0 0,0 0 0 0 0,0-1 0 0 0,0 1 0 0 0,0 0 0 0 0,0 0 0 0 0,0-1 0 0 0,0 1 0 0 0,0 0 0 0 0,1 0 0 0 0,-1-1 0 0 0,0 1 0 0 0,1 1 0 0 0,-1-1 0 0 0,2 4 52 0 0,1 0-1 0 0,-1 0 1 0 0,1 0-1 0 0,0-1 0 0 0,0 1 1 0 0,0-1-1 0 0,1 1 1 0 0,0-1-1 0 0,-1-1 1 0 0,2 1-1 0 0,-1 0 1 0 0,0-1-1 0 0,1 0 0 0 0,6 4 1 0 0,-4-2 59 0 0,-1-1 1 0 0,1 2-1 0 0,-1-1 0 0 0,0 1 1 0 0,8 9-1 0 0,-4-3 160 0 0,-8-9-237 0 0,1 0 0 0 0,-1 1-1 0 0,1-1 1 0 0,-1 1 0 0 0,0-1 0 0 0,0 1-1 0 0,-1 0 1 0 0,1-1 0 0 0,1 8-1 0 0,-1-1-33 0 0,-2-8 0 0 0,0 0 0 0 0,0 0 0 0 0,0 0 0 0 0,0 0 0 0 0,-1 0 0 0 0,1 1 0 0 0,-1-1 0 0 0,1 0 0 0 0,-1 0 0 0 0,0-1 0 0 0,0 1 0 0 0,0 0 0 0 0,0 0 0 0 0,0 0 0 0 0,0 0 0 0 0,0-1 0 0 0,-1 1 0 0 0,1-1 0 0 0,-1 1 0 0 0,1-1 0 0 0,-1 1 0 0 0,1-1 0 0 0,-5 2 0 0 0,6-2 0 0 0,-6 3-143 0 0,0-1 0 0 0,-1 1 0 0 0,1-1 0 0 0,-1 0 0 0 0,0-1-1 0 0,1 1 1 0 0,-1-1 0 0 0,0-1 0 0 0,-1 1 0 0 0,1-1 0 0 0,-11 0 0 0 0,13-1-3 0 0,0 1-1 0 0,-1-2 1 0 0,1 1 0 0 0,0-1 0 0 0,0 1 0 0 0,0-2 0 0 0,0 1 0 0 0,0 0 0 0 0,0-1 0 0 0,0 0 0 0 0,0 0-1 0 0,0-1 1 0 0,1 1 0 0 0,-1-1 0 0 0,1 0 0 0 0,-6-5 0 0 0,1-4-1389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3:09.9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31 17503 0 0,'0'0'858'0'0,"7"-15"188"0"0,0 1 1254 0 0,-3 13-1220 0 0,-2 16-5357 0 0,-2-12 2160 0 0,2 12-4965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3:10.3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15663 0 0,'0'0'1696'0'0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3:11.5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71 10135 0 0,'11'-19'770'0'0,"20"-23"4568"0"0,-24 33-3794 0 0,-7 9-1562 0 0,0 0 1 0 0,0 0-1 0 0,0 0 0 0 0,-1 0 0 0 0,1 1 1 0 0,0-1-1 0 0,0 0 0 0 0,0 0 0 0 0,0 0 0 0 0,0 0 1 0 0,0 0-1 0 0,0 0 0 0 0,0 0 0 0 0,1 0 1 0 0,-1 0-1 0 0,0 1 0 0 0,0-1 0 0 0,0 0 0 0 0,0 0 1 0 0,0 0-1 0 0,0 0 0 0 0,0 0 0 0 0,0 0 0 0 0,0 0 1 0 0,0 0-1 0 0,0 0 0 0 0,0 0 0 0 0,0 1 1 0 0,0-1-1 0 0,0 0 0 0 0,0 0 0 0 0,1 0 0 0 0,-1 0 1 0 0,0 0-1 0 0,0 0 0 0 0,0 0 0 0 0,0 0 0 0 0,0 0 1 0 0,0 0-1 0 0,0 0 0 0 0,0 0 0 0 0,0 0 1 0 0,1 0-1 0 0,-1 0 0 0 0,0 0 0 0 0,0 0 0 0 0,0 0 1 0 0,0 0-1 0 0,0 0 0 0 0,0 0 0 0 0,0 0 0 0 0,0 0 1 0 0,0 0-1 0 0,1 0 0 0 0,-1 0 0 0 0,0 0 1 0 0,0 0-1 0 0,0 0 0 0 0,0 0 0 0 0,0 0 0 0 0,0 0 1 0 0,0-1-1 0 0,0 1 0 0 0,0 0 0 0 0,0 1-1006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3:11.8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24 13823 0 0,'0'0'1056'0'0,"2"-1"-724"0"0,-1 1-320 0 0,1-1-1 0 0,-1 1 0 0 0,0 0 1 0 0,1-1-1 0 0,-1 1 0 0 0,0 0 1 0 0,1 0-1 0 0,-1 0 0 0 0,1 0 1 0 0,-1 0-1 0 0,0 0 0 0 0,1 1 1 0 0,-1-1-1 0 0,0 0 0 0 0,1 1 1 0 0,1 0-1 0 0,6 1 356 0 0,-2-3 54 0 0,0 0-1 0 0,0-1 0 0 0,0 0 1 0 0,-1-1-1 0 0,1 0 0 0 0,11-6 1 0 0,-10 5 123 0 0,-7 4 1504 0 0,-15 27-1811 0 0,10-22 43 0 0,1 0 0 0 0,-1-1 0 0 0,0 1 0 0 0,0-1 0 0 0,-1 0 0 0 0,-5 5 0 0 0,-1-2 84 0 0,8-8-2852 0 0,-3-14-7124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3:12.2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1 149 13823 0 0,'0'0'1388'0'0,"1"-16"-1264"0"0,1 8 198 0 0,0 1 0 0 0,0-1 1 0 0,0 0-1 0 0,1 0 0 0 0,0 1 0 0 0,1 0 0 0 0,0 0 0 0 0,0 0 0 0 0,0 0 0 0 0,1 0 0 0 0,0 1 0 0 0,0 0 1 0 0,1 0-1 0 0,0 0 0 0 0,0 1 0 0 0,0 0 0 0 0,1 0 0 0 0,12-7 0 0 0,-18 12-312 0 0,-1 0 0 0 0,0 1 0 0 0,0-1 0 0 0,0 0 0 0 0,0 1 0 0 0,0-1 0 0 0,0 1 0 0 0,0-1 0 0 0,0 0 0 0 0,0 1 0 0 0,0-1 0 0 0,0 0 0 0 0,0 1 0 0 0,0-1 0 0 0,0 1 0 0 0,0-1 0 0 0,0 0 0 0 0,0 1 0 0 0,-1-1 0 0 0,1 0 0 0 0,0 1 0 0 0,0-1 0 0 0,0 0 0 0 0,0 1-1 0 0,-1-1 1 0 0,1 0 0 0 0,0 1 0 0 0,0-1 0 0 0,-1 0 0 0 0,1 1 0 0 0,-9 15 628 0 0,-2-2-112 0 0,-25 27 1 0 0,35-40-864 0 0,14-16-4102 0 0,-3 1 3415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3:12.7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39 599 10135 0 0,'-7'10'453'0'0,"4"-6"-237"0"0,0 1-1 0 0,0-1 1 0 0,-1 0-1 0 0,0 0 1 0 0,1-1-1 0 0,-9 6 5055 0 0,15-34-2626 0 0,10-8-1890 0 0,2 1 0 0 0,0 0 0 0 0,2 1-1 0 0,30-41 1 0 0,-18 27-799 0 0,105-182 1624 0 0,-75 124-1110 0 0,-56 98-469 0 0,0 0 0 0 0,1 0 0 0 0,-1 1 0 0 0,1-1 0 0 0,-1 1 0 0 0,6-4 0 0 0,-8 7 0 0 0,-1 1 0 0 0,1-1 0 0 0,-1 1 0 0 0,1-1 0 0 0,-1 1 0 0 0,1-1 0 0 0,0 1 0 0 0,-1 0 0 0 0,1-1 0 0 0,0 1 0 0 0,-1 0 0 0 0,1 0 0 0 0,0 0 0 0 0,-1-1 0 0 0,1 1 0 0 0,0 0 0 0 0,-1 0 0 0 0,1 0 0 0 0,0 0 0 0 0,0 0 0 0 0,-1 0 0 0 0,1 0 0 0 0,0 0 0 0 0,-1 1 0 0 0,1-1 0 0 0,0 0 0 0 0,-1 0 0 0 0,1 0 0 0 0,0 1 0 0 0,-1-1 0 0 0,1 0 0 0 0,-1 1 0 0 0,1-1 0 0 0,0 1 0 0 0,-1-1 0 0 0,1 0 0 0 0,-1 1 0 0 0,1 0 0 0 0,-1-1 0 0 0,1 1 0 0 0,-1-1 0 0 0,0 1 0 0 0,1-1 0 0 0,-1 1 0 0 0,0 0 0 0 0,1-1 0 0 0,-1 1 0 0 0,0 0 0 0 0,0-1 0 0 0,0 1 0 0 0,1 0 0 0 0,-1 0 0 0 0,12 38 0 0 0,-2 1 0 0 0,7 47 0 0 0,-1-4 0 0 0,-9-49-675 0 0,-2 0 0 0 0,-1 1 0 0 0,-2-1 0 0 0,-1 1 0 0 0,-2-1 0 0 0,-8 61 0 0 0,6-84-1906 0 0,1-4-4241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3:13.0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68 15663 0 0,'0'0'1844'0'0,"8"-8"-140"0"0,1 3-1205 0 0,-1 0 0 0 0,1 0 0 0 0,-1 1-1 0 0,1 0 1 0 0,0 1 0 0 0,17-5 0 0 0,59-8 1237 0 0,-37 10-1320 0 0,1 2 0 0 0,68 4 0 0 0,-71 3-3858 0 0,-1 3-3486 0 0,-31-4 290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3:13.8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117 165 8287 0 0,'4'-13'617'0'0,"11"-36"-450"0"0,-14 47 149 0 0,1-1 1 0 0,-1 1 0 0 0,0 0-1 0 0,1-1 1 0 0,-1 1 0 0 0,1 0-1 0 0,0 0 1 0 0,5-4 2985 0 0,-6 6-3021 0 0,-1 0 0 0 0,1 1 0 0 0,0-1 1 0 0,0 0-1 0 0,0 1 0 0 0,0-1 0 0 0,0 1 0 0 0,-1-1 0 0 0,1 1 0 0 0,0-1 1 0 0,0 1-1 0 0,-1 0 0 0 0,1-1 0 0 0,0 2 0 0 0,1 2-71 0 0,0 1 0 0 0,-1 0 0 0 0,0-1 0 0 0,0 1 1 0 0,0 0-1 0 0,0 0 0 0 0,-1 0 0 0 0,0 9 0 0 0,-6 43 776 0 0,3-40-595 0 0,-13 70-37 0 0,-3-1 0 0 0,-46 121 0 0 0,57-183-288 0 0,-2 3-66 0 0,-16 32 0 0 0,26-59 0 0 0,0 0 0 0 0,0 0 0 0 0,0 0 0 0 0,0 1 0 0 0,0-1 0 0 0,0 0 0 0 0,0 0 0 0 0,-1 1 0 0 0,1-1 0 0 0,0 0 0 0 0,0 0 0 0 0,0 0 0 0 0,0 1 0 0 0,0-1 0 0 0,-1 0 0 0 0,1 0 0 0 0,0 0 0 0 0,0 0 0 0 0,0 0 0 0 0,0 1 0 0 0,-1-1 0 0 0,1 0 0 0 0,0 0 0 0 0,0 0 0 0 0,-1 0 0 0 0,1 0 0 0 0,0 0 0 0 0,0 0 0 0 0,0 0 0 0 0,-1 0 0 0 0,1 0 0 0 0,0 0 0 0 0,0 0 0 0 0,-1 0 0 0 0,1 0 0 0 0,0 0 0 0 0,0 0 0 0 0,-1 0 0 0 0,1 0 0 0 0,0 0 0 0 0,0 0 0 0 0,0 0 0 0 0,-1 0 0 0 0,1 0 0 0 0,0 0 0 0 0,0 0 0 0 0,0-1 0 0 0,-1 1 0 0 0,1 0 0 0 0,0 0 0 0 0,0 0 0 0 0,0 0 0 0 0,0-1 0 0 0,-1 1 0 0 0,1 0 0 0 0,0 0 0 0 0,0 0 0 0 0,0-1 0 0 0,0 1 0 0 0,-6-10 0 0 0,4 2 0 0 0,1 0 0 0 0,-1 0 0 0 0,1 0 0 0 0,1 0 0 0 0,-1 0 0 0 0,2 0 0 0 0,0-9 0 0 0,11-59 0 0 0,-8 57 0 0 0,2-15 5 0 0,3 0 0 0 0,1 0 0 0 0,1 1-1 0 0,2 0 1 0 0,1 1 0 0 0,2 1 0 0 0,1 0 0 0 0,1 1-1 0 0,2 1 1 0 0,0 1 0 0 0,2 0 0 0 0,2 2 0 0 0,0 1-1 0 0,36-29 1 0 0,-53 48 111 0 0,0 1 0 0 0,0 0-1 0 0,1 0 1 0 0,-1 1 0 0 0,1 0 0 0 0,0 1 0 0 0,1 0-1 0 0,10-3 1 0 0,-17 5-86 0 0,1 1 0 0 0,0-1 1 0 0,-1 1-1 0 0,1 0 0 0 0,0 0 0 0 0,-1 0 0 0 0,1 0 0 0 0,0 1 0 0 0,-1-1 0 0 0,1 1 1 0 0,0-1-1 0 0,-1 1 0 0 0,1 0 0 0 0,-1 0 0 0 0,1 0 0 0 0,-1 0 0 0 0,0 1 0 0 0,1-1 1 0 0,-1 1-1 0 0,0-1 0 0 0,0 1 0 0 0,0 0 0 0 0,0 0 0 0 0,0 0 0 0 0,-1 0 0 0 0,1 0 1 0 0,0 0-1 0 0,-1 0 0 0 0,0 1 0 0 0,2 3 0 0 0,1 3 41 0 0,0 0-1 0 0,0 0 1 0 0,-1 1 0 0 0,-1 0-1 0 0,1 0 1 0 0,-2-1-1 0 0,1 1 1 0 0,-1 0 0 0 0,-1 1-1 0 0,0-1 1 0 0,0 0 0 0 0,-1 0-1 0 0,-1 0 1 0 0,1 0-1 0 0,-2-1 1 0 0,1 1 0 0 0,-1 0-1 0 0,-1-1 1 0 0,1 0-1 0 0,-2 1 1 0 0,1-1 0 0 0,-1-1-1 0 0,-1 1 1 0 0,0-1 0 0 0,0 0-1 0 0,0 0 1 0 0,-1-1-1 0 0,-15 13 1 0 0,4-7-71 0 0,-1-1 0 0 0,-38 19 0 0 0,45-26 0 0 0,0 0 0 0 0,0-1 0 0 0,-1 0 0 0 0,1-1 0 0 0,-1 0 0 0 0,-19 1 0 0 0,31-4-83 0 0,-1 0 1 0 0,0 0-1 0 0,0 0 0 0 0,1 0 1 0 0,-1 0-1 0 0,0 0 0 0 0,1 0 1 0 0,-1-1-1 0 0,1 1 0 0 0,-1 0 0 0 0,0-1 1 0 0,1 0-1 0 0,-1 1 0 0 0,1-1 1 0 0,-1 0-1 0 0,1 0 0 0 0,-1 0 1 0 0,1 0-1 0 0,0 0 0 0 0,-1 0 1 0 0,1 0-1 0 0,0 0 0 0 0,-2-3 0 0 0,3 3-11 0 0,-1 0-1 0 0,1-1 1 0 0,0 1-1 0 0,0-1 1 0 0,0 1-1 0 0,0 0 1 0 0,0-1-1 0 0,0 1 1 0 0,0-1-1 0 0,0 1 1 0 0,0-1-1 0 0,1 1 1 0 0,-1 0-1 0 0,0-1 1 0 0,1 1-1 0 0,0 0 1 0 0,-1-1-1 0 0,1 1 1 0 0,0 0-1 0 0,-1 0 1 0 0,1-1-1 0 0,0 1 1 0 0,0 0-1 0 0,0 0 1 0 0,0 0-1 0 0,0 0 1 0 0,0 0-1 0 0,2-1 1 0 0,9-8-1430 0 0,1-1-11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3:14.2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360 1 11975 0 0,'0'0'1083'0'0,"5"17"2"0"0,-1 10 111 0 0,-2-1-1 0 0,-1 1 1 0 0,-1 0 0 0 0,-5 31-1 0 0,1 28 138 0 0,4-71-1282 0 0,-1-8 106 0 0,1 0-1 0 0,0 0 0 0 0,0 0 0 0 0,1-1 0 0 0,0 1 1 0 0,0 0-1 0 0,0 0 0 0 0,4 8 0 0 0,-5-14 287 0 0,1-1-294 0 0,-1 0-149 0 0,1 1 1 0 0,-1-1-1 0 0,0 0 0 0 0,0 0 1 0 0,0 0-1 0 0,0 0 0 0 0,0 0 1 0 0,0 0-1 0 0,0 0 0 0 0,0 0 0 0 0,0 0 1 0 0,0 0-1 0 0,0 0 0 0 0,0 0 1 0 0,0 0-1 0 0,1 0 0 0 0,-1 0 1 0 0,0 0-1 0 0,0 0 0 0 0,0 0 0 0 0,0 0 1 0 0,0 0-1 0 0,0 0 0 0 0,0 0 1 0 0,0 0-1 0 0,0 0 0 0 0,0 0 1 0 0,1 0-1 0 0,-1 0 0 0 0,0 0 0 0 0,0 0 1 0 0,0 0-1 0 0,0 0 0 0 0,0 0 1 0 0,0 0-1 0 0,0 0 0 0 0,0 0 1 0 0,0 0-1 0 0,0-1 0 0 0,0 1 0 0 0,0 0 1 0 0,0 0-1 0 0,0 0 0 0 0,0 0 1 0 0,0 0-1 0 0,1 0 0 0 0,-1 0 1 0 0,0 0-1 0 0,0 0 0 0 0,0 0 0 0 0,0 0 1 0 0,0 0-1 0 0,0-1 0 0 0,0 1 1 0 0,0 0-1 0 0,0 0 0 0 0,0 0 1 0 0,0 0-1 0 0,0 0 0 0 0,0 0 0 0 0,0 0 1 0 0,-1-10-8 0 0,-3-7 83 0 0,0 7 28 0 0,0 0 1 0 0,-1 1-1 0 0,-1 0 0 0 0,1 0 0 0 0,-2 0 0 0 0,1 0 1 0 0,-1 1-1 0 0,0 0 0 0 0,-17-13 0 0 0,12 11 30 0 0,-1 1-1 0 0,0 0 0 0 0,0 1 1 0 0,-1 1-1 0 0,0 0 1 0 0,-17-6-1 0 0,20 10-133 0 0,1 0 0 0 0,0 1 0 0 0,0 0 0 0 0,-1 1 0 0 0,1 0 0 0 0,-1 1 0 0 0,-10 1 0 0 0,16-1 0 0 0,-1 1 0 0 0,1-1 0 0 0,-1 1 0 0 0,1 0 0 0 0,0 1 0 0 0,-1 0 0 0 0,1-1 0 0 0,0 2 0 0 0,0-1 0 0 0,0 0 0 0 0,0 1 0 0 0,1 0 0 0 0,-1 0 0 0 0,-7 8 0 0 0,11-11 10 0 0,1 1-1 0 0,-1 0 1 0 0,0 0-1 0 0,1 0 1 0 0,-1 0 0 0 0,1 0-1 0 0,-1 0 1 0 0,1 0-1 0 0,-1 0 1 0 0,1 0 0 0 0,0 0-1 0 0,-1 0 1 0 0,1 0-1 0 0,0 0 1 0 0,0 0-1 0 0,0 0 1 0 0,0 0 0 0 0,0 0-1 0 0,0 0 1 0 0,0 1-1 0 0,0-1 1 0 0,0 0 0 0 0,1 1-1 0 0,0 0 35 0 0,0 1 0 0 0,0-1-1 0 0,0 0 1 0 0,0 0 0 0 0,1 0-1 0 0,-1 0 1 0 0,1 0 0 0 0,0 0 0 0 0,-1 0-1 0 0,3 1 1 0 0,0 1 7 0 0,1-1 1 0 0,0 0-1 0 0,-1 0 0 0 0,1 0 0 0 0,0 0 0 0 0,0-1 1 0 0,1 1-1 0 0,7 1 0 0 0,0-2-62 0 0,1-1 0 0 0,-1 0 0 0 0,0-1 0 0 0,0 0 0 0 0,1-1-1 0 0,-1-1 1 0 0,0 0 0 0 0,14-5 0 0 0,16-6-1791 0 0,42-19 0 0 0,-44 16-1287 0 0,-12 4 1053 0 0,0 0-11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3:14.6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226 4 11975 0 0,'0'0'1083'0'0,"-3"0"-891"0"0,-4-2 253 0 0,-1 1 0 0 0,0 1 0 0 0,0-1-1 0 0,1 1 1 0 0,-1 1 0 0 0,0 0 0 0 0,0 0 0 0 0,1 0 0 0 0,-1 1 0 0 0,1 0-1 0 0,-1 0 1 0 0,1 1 0 0 0,0 0 0 0 0,-10 6 0 0 0,8-5-145 0 0,1 1-1 0 0,0 0 1 0 0,0 0 0 0 0,1 1-1 0 0,-1 0 1 0 0,1 1 0 0 0,0 0-1 0 0,1 0 1 0 0,0 0 0 0 0,0 1-1 0 0,-9 14 1 0 0,14-20-300 0 0,1-1 0 0 0,-1 0 0 0 0,0 1 0 0 0,1-1 0 0 0,0 1 0 0 0,-1-1 0 0 0,1 1 0 0 0,0 0 0 0 0,0-1 0 0 0,-1 1 0 0 0,1-1 0 0 0,0 1 0 0 0,1-1 0 0 0,-1 1 0 0 0,0 0 0 0 0,0-1 0 0 0,1 1 0 0 0,-1-1 0 0 0,1 1 0 0 0,-1-1 0 0 0,1 0 0 0 0,0 1 0 0 0,0-1 0 0 0,-1 1 0 0 0,1-1 0 0 0,0 0 0 0 0,0 0 0 0 0,0 1 0 0 0,0-1 0 0 0,1 0 0 0 0,-1 0 0 0 0,0 0 0 0 0,0 0 0 0 0,1 0 0 0 0,1 0 0 0 0,6 5 0 0 0,1-1 0 0 0,0-1 0 0 0,0 0 0 0 0,14 4 0 0 0,-1 0 0 0 0,-8-2 0 0 0,-1 1 0 0 0,23 14 0 0 0,-35-19 0 0 0,1-1 0 0 0,0 1 0 0 0,-1 0 0 0 0,1 0 0 0 0,-1 0 0 0 0,1 1 0 0 0,-1-1 0 0 0,0 0 0 0 0,0 1 0 0 0,0-1 0 0 0,-1 1 0 0 0,1 0 0 0 0,0 0 0 0 0,-1 0 0 0 0,0 0 0 0 0,0 0 0 0 0,0 0 0 0 0,0 0 0 0 0,1 6 0 0 0,-3-6 47 0 0,1 0-1 0 0,-1 0 1 0 0,0 0-1 0 0,0 0 1 0 0,-1 0-1 0 0,1 0 1 0 0,0 0-1 0 0,-1 0 1 0 0,0 0 0 0 0,0 0-1 0 0,0-1 1 0 0,0 1-1 0 0,0-1 1 0 0,0 0-1 0 0,-1 1 1 0 0,1-1-1 0 0,-1 0 1 0 0,0 0-1 0 0,1-1 1 0 0,-1 1 0 0 0,-4 1-1 0 0,-8 5 295 0 0,0-1 1 0 0,-27 9-1 0 0,0-12-1170 0 0,41-4-125 0 0,-1-11-6437 0 0,3-1 309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02:24.74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42 0 10135 0 0,'0'0'231'0'0,"14"1"546"0"0,-12-1-775 0 0,-1 1-1 0 0,1-1 0 0 0,0 1 1 0 0,-1 0-1 0 0,1-1 0 0 0,-1 1 1 0 0,0 0-1 0 0,1 0 1 0 0,-1 0-1 0 0,0 0 0 0 0,1 0 1 0 0,-1 0-1 0 0,0 1 0 0 0,0-1 1 0 0,0 0-1 0 0,0 1 0 0 0,0-1 1 0 0,0 0-1 0 0,-1 1 1 0 0,1-1-1 0 0,0 1 0 0 0,-1 0 1 0 0,1-1-1 0 0,-1 1 0 0 0,1-1 1 0 0,-1 1-1 0 0,0 2 0 0 0,0 1 137 0 0,0 1-1 0 0,0 0 0 0 0,0-1 1 0 0,-1 1-1 0 0,-2 8 0 0 0,3-12 19 0 0,-11 36 635 0 0,-1 0 1 0 0,-2-1 0 0 0,-23 45-1 0 0,31-61-791 0 0,6-21 0 0 0,0 0 0 0 0,0 0 0 0 0,0 1 0 0 0,0-1 0 0 0,0 0 0 0 0,0 0 0 0 0,0 0 0 0 0,0 0 0 0 0,0 0 0 0 0,0 0 0 0 0,0 0 0 0 0,0 1 0 0 0,0-1 0 0 0,0 0 0 0 0,0 0 0 0 0,0 0 0 0 0,0 0 0 0 0,0 0 0 0 0,0 0 0 0 0,0 0 0 0 0,0 1 0 0 0,0-1 0 0 0,0 0 0 0 0,0 0 0 0 0,0 0 0 0 0,0 0 0 0 0,0 0 0 0 0,0 0 0 0 0,0 0 0 0 0,0 0 0 0 0,1 0 0 0 0,-1 0 0 0 0,0 1 0 0 0,0-1 0 0 0,0 0 0 0 0,0 0 0 0 0,0 0 0 0 0,0 0 0 0 0,0 0 0 0 0,0 0 0 0 0,1 0 0 0 0,-1 0 0 0 0,0 0 0 0 0,0 0 0 0 0,0 0 0 0 0,0 0 0 0 0,0 0 0 0 0,0 0 0 0 0,0 0 0 0 0,1 0 0 0 0,-1 0 0 0 0,0 0 0 0 0,0 0 0 0 0,0 0 0 0 0,10-4 0 0 0,9-8 0 0 0,4-7 110 0 0,39-42-1 0 0,-9 6-38 0 0,-44 45 274 0 0,-8 9-293 0 0,-1 0 0 0 0,0 1 0 0 0,1-1 0 0 0,-1 0 0 0 0,1 1 0 0 0,-1-1 0 0 0,1 0 0 0 0,-1 1 0 0 0,1-1 0 0 0,-1 1 0 0 0,1-1 0 0 0,0 1 0 0 0,-1-1 0 0 0,1 1 0 0 0,0-1 0 0 0,-1 1 0 0 0,1 0 0 0 0,0-1 0 0 0,0 1 0 0 0,-1 0 0 0 0,1 0 0 0 0,0 0 0 0 0,1-1 0 0 0,2 13 303 0 0,-2 19-545 0 0,-2-22 190 0 0,0-8 0 0 0,0-1 0 0 0,0 1 0 0 0,1-1 0 0 0,-1 0 0 0 0,0 1 0 0 0,0-1 0 0 0,0 0 0 0 0,0 1 0 0 0,0-1 0 0 0,0 1 0 0 0,0-1 0 0 0,1 0 0 0 0,-1 1 0 0 0,0-1 0 0 0,0 0 0 0 0,0 1 0 0 0,1-1 0 0 0,-1 0 0 0 0,0 0 0 0 0,1 1 0 0 0,-1-1 0 0 0,0 0 0 0 0,1 0 0 0 0,-1 1 0 0 0,0-1 0 0 0,1 0 0 0 0,-1 0 0 0 0,0 0 0 0 0,1 0 0 0 0,-1 1 0 0 0,0-1 0 0 0,1 0 0 0 0,-1 0 0 0 0,1 0 0 0 0,-1 0 0 0 0,0 0 0 0 0,1 0 0 0 0,-1 0 0 0 0,1 0 0 0 0,-1 0 0 0 0,0 0 0 0 0,1 0 0 0 0,-1-1 0 0 0,0 1 0 0 0,1 0 0 0 0,-1 0 0 0 0,1 0 0 0 0,-1-1 0 0 0,5 0 0 0 0,0 0 0 0 0,-1-1 0 0 0,1 0 0 0 0,-1 0 0 0 0,1 0 0 0 0,-1 0 0 0 0,0-1 0 0 0,0 0 0 0 0,5-4 0 0 0,32-33 0 0 0,-24 22 0 0 0,-9 11 0 0 0,3 3 0 0 0,-1 4 0 0 0,-9 0 0 0 0,1 1 0 0 0,-1-1 0 0 0,0 0 0 0 0,0 1 0 0 0,1-1 0 0 0,-1 1 0 0 0,0 0 0 0 0,0-1 0 0 0,0 1 0 0 0,0 0 0 0 0,0-1 0 0 0,0 1 0 0 0,0 0 0 0 0,0 0 0 0 0,0 0 0 0 0,0 0 0 0 0,0 0 0 0 0,-1 0 0 0 0,1 0 0 0 0,0 0 0 0 0,-1 1 0 0 0,1-1 0 0 0,-1 0 0 0 0,1 0 0 0 0,-1 0 0 0 0,1 1 0 0 0,-1-1 0 0 0,0 2 0 0 0,1 0 0 0 0,27 94 0 0 0,-26-90-64 0 0,-2-6-9 0 0,1-1 0 0 0,-1 1-1 0 0,1 0 1 0 0,-1-1 0 0 0,1 1 0 0 0,-1-1-1 0 0,1 1 1 0 0,-1-1 0 0 0,1 1 0 0 0,-1-1-1 0 0,1 1 1 0 0,-1-1 0 0 0,1 0 0 0 0,0 1-1 0 0,-1-1 1 0 0,1 0 0 0 0,0 0 0 0 0,-1 1-1 0 0,1-1 1 0 0,0 0 0 0 0,-1 0 0 0 0,1 0-1 0 0,0 0 1 0 0,0 0 0 0 0,19 0-1072 0 0,-16 0 365 0 0,0-1-240 0 0,7-1-4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3:14.9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206 1 13823 0 0,'0'0'1247'0'0,"-11"1"-998"0"0,-1 2 325 0 0,-1 1 0 0 0,1 0-1 0 0,0 1 1 0 0,0 0 0 0 0,-12 7-1 0 0,-54 37 3496 0 0,72-45-3996 0 0,6-3 9 0 0,-2 0 15 0 0,0 0 1 0 0,0 0 0 0 0,0 0-1 0 0,0 1 1 0 0,1-1 0 0 0,-1 1-1 0 0,0-1 1 0 0,1 1 0 0 0,-1 0-1 0 0,1 0 1 0 0,0-1 0 0 0,0 1-1 0 0,0 0 1 0 0,-2 4 0 0 0,3-3-84 0 0,1-1 1 0 0,0 0 0 0 0,0 0-1 0 0,0 1 1 0 0,0-1 0 0 0,0 0-1 0 0,0 0 1 0 0,0 0 0 0 0,1-1-1 0 0,-1 1 1 0 0,1 0-1 0 0,-1 0 1 0 0,1-1 0 0 0,0 1-1 0 0,0-1 1 0 0,-1 1 0 0 0,4 1-1 0 0,43 21-1153 0 0,-4-1 1140 0 0,-38-19-8 0 0,-1 0 1 0 0,0 0-1 0 0,0 1 0 0 0,0 0 0 0 0,-1 0 1 0 0,0 0-1 0 0,1 1 0 0 0,-2-1 0 0 0,1 1 1 0 0,4 10-1 0 0,-6-12 63 0 0,-1 1 0 0 0,0-1 0 0 0,0 1 0 0 0,0-1-1 0 0,-1 1 1 0 0,1-1 0 0 0,-1 1 0 0 0,0 0 0 0 0,0-1 0 0 0,-1 1 0 0 0,0 0 0 0 0,1-1 0 0 0,-1 1-1 0 0,-1-1 1 0 0,1 1 0 0 0,-4 5 0 0 0,2-4 19 0 0,0 1-1 0 0,0-1 0 0 0,-1-1 1 0 0,0 1-1 0 0,0-1 1 0 0,-1 1-1 0 0,0-1 0 0 0,0 0 1 0 0,0-1-1 0 0,0 1 1 0 0,-1-1-1 0 0,1 0 0 0 0,-1-1 1 0 0,-7 4-1 0 0,10-5-74 0 0,0 0 0 0 0,-1-1 0 0 0,1 1 0 0 0,0-1 0 0 0,-1 0 0 0 0,0 0 0 0 0,-3 1 0 0 0,6-2-132 0 0,0 0 1 0 0,0 0-1 0 0,0-1 0 0 0,0 1 0 0 0,0 0 0 0 0,0 0 1 0 0,0 0-1 0 0,0-1 0 0 0,0 1 0 0 0,0-1 1 0 0,0 1-1 0 0,0-1 0 0 0,0 1 0 0 0,0-1 1 0 0,0 1-1 0 0,1-1 0 0 0,-1 0 0 0 0,0 1 0 0 0,0-1 1 0 0,1 0-1 0 0,-1 0 0 0 0,0 1 0 0 0,1-1 1 0 0,-1 0-1 0 0,1 0 0 0 0,-1 0 0 0 0,1 0 0 0 0,-1 0 1 0 0,1 0-1 0 0,0 0 0 0 0,0 0 0 0 0,-1 0 1 0 0,1 0-1 0 0,0 0 0 0 0,0 0 0 0 0,0 0 1 0 0,0 0-1 0 0,0 0 0 0 0,0 0 0 0 0,0-1 0 0 0,0 0-75 0 0,1-12-1839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3:15.8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19 13823 0 0,'19'-15'1388'0'0,"-19"14"-1356"0"0,3-1 22 0 0,12 2-16 0 0,-14 1 65 0 0,1 0-1 0 0,0-1 0 0 0,-1 1 1 0 0,1 0-1 0 0,-1 0 1 0 0,1 0-1 0 0,-1 0 0 0 0,0 1 1 0 0,1-1-1 0 0,-1 0 0 0 0,0 1 1 0 0,0-1-1 0 0,0 0 1 0 0,0 1-1 0 0,0 0 0 0 0,0-1 1 0 0,0 1-1 0 0,0-1 1 0 0,-1 1-1 0 0,1 2 0 0 0,11 39 2409 0 0,-11-35-2284 0 0,10 56 2359 0 0,-8-42-2472 0 0,1-1 1 0 0,0 1-1 0 0,2-1 0 0 0,0 0 1 0 0,14 31-1 0 0,-14-44-114 0 0,-5-7 27 0 0,0 0 0 0 0,-1-1 0 0 0,1 1 0 0 0,0 0 0 0 0,0 0 0 0 0,0-1 0 0 0,0 1 0 0 0,0 0 0 0 0,0-1 0 0 0,0 1 0 0 0,0-1 0 0 0,0 0 0 0 0,1 1 0 0 0,-1-1-1 0 0,0 0 1 0 0,0 0 0 0 0,0 1 0 0 0,0-1 0 0 0,0 0 0 0 0,1 0 0 0 0,-1 0 0 0 0,0 0 0 0 0,0-1 0 0 0,0 1 0 0 0,0 0 0 0 0,1 0 0 0 0,-1-1 0 0 0,0 1 0 0 0,0-1 0 0 0,0 1 0 0 0,0-1 0 0 0,1 0 0 0 0,2-2 134 0 0,-1 0 1 0 0,1 0-1 0 0,-1 0 1 0 0,0 0-1 0 0,0 0 1 0 0,3-5-1 0 0,-3 4-109 0 0,9-12-52 0 0,-1-1 0 0 0,-1-1 0 0 0,0 1 0 0 0,7-21 0 0 0,-7 14 0 0 0,24-37 0 0 0,-34 61 0 0 0,0-1 0 0 0,0 1 0 0 0,0 0 0 0 0,1 0 0 0 0,-1-1 0 0 0,0 1 0 0 0,0 0 0 0 0,0 0 0 0 0,1 0 0 0 0,-1-1 0 0 0,0 1 0 0 0,0 0 0 0 0,0 0 0 0 0,1 0 0 0 0,-1 0 0 0 0,0-1 0 0 0,0 1 0 0 0,1 0 0 0 0,-1 0 0 0 0,0 0 0 0 0,1 0 0 0 0,-1 0 0 0 0,0 0 0 0 0,0 0 0 0 0,1 0 0 0 0,-1 0 0 0 0,0 0 0 0 0,1 0 0 0 0,-1 0 0 0 0,0 0 0 0 0,0 0 0 0 0,1 0 0 0 0,-1 0 0 0 0,0 0 0 0 0,0 0 0 0 0,1 0 0 0 0,-1 0 0 0 0,0 1 0 0 0,0-1 0 0 0,1 0 0 0 0,-1 0 0 0 0,0 0 0 0 0,0 0 0 0 0,1 1 0 0 0,-1-1 0 0 0,0 0 0 0 0,0 0 0 0 0,0 1 0 0 0,1-1 0 0 0,4 9 0 0 0,16 23 14 0 0,-15-20 8 0 0,2-1 1 0 0,-1 1-1 0 0,1-2 1 0 0,1 1-1 0 0,10 9 1 0 0,-17-18-13 0 0,1 0 1 0 0,-1 0-1 0 0,1 0 1 0 0,-1-1-1 0 0,1 1 1 0 0,0-1-1 0 0,-1 1 1 0 0,1-1-1 0 0,0 0 1 0 0,0 0-1 0 0,0 0 1 0 0,0-1-1 0 0,0 1 1 0 0,0-1-1 0 0,0 1 1 0 0,1-1-1 0 0,-1 0 1 0 0,0-1-1 0 0,0 1 1 0 0,0 0-1 0 0,0-1 1 0 0,0 1-1 0 0,0-1 1 0 0,0 0-1 0 0,0 0 1 0 0,0 0-1 0 0,3-3 1 0 0,3 0 429 0 0,-1-1 0 0 0,0-1 0 0 0,11-8 0 0 0,37-43-2190 0 0,-24 24 1145 0 0,-31 31-474 0 0,11-1-2234 0 0,-11 2 2885 0 0,0 0 1 0 0,0 1 0 0 0,-1 0-1 0 0,1-1 1 0 0,0 1 0 0 0,0-1-1 0 0,0 1 1 0 0,0 0 0 0 0,0 0-1 0 0,0 0 1 0 0,0 0 0 0 0,0-1-1 0 0,0 1 1 0 0,0 0 0 0 0,0 1-1 0 0,0-1 1 0 0,0 0 0 0 0,0 0-1 0 0,0 0 1 0 0,0 1 0 0 0,0-1-1 0 0,0 0 1 0 0,0 1 0 0 0,0-1-1 0 0,0 1 1 0 0,1 0 0 0 0,8 9-2068 0 0,-10-9 2842 0 0,1 0 0 0 0,0 0-1 0 0,-1 0 1 0 0,1-1 0 0 0,0 1-1 0 0,0 0 1 0 0,-1 0 0 0 0,1-1-1 0 0,0 1 1 0 0,0 0 0 0 0,0-1-1 0 0,0 1 1 0 0,0-1-1 0 0,0 1 1 0 0,0-1 0 0 0,0 0-1 0 0,0 1 1 0 0,0-1 0 0 0,0 0-1 0 0,0 0 1 0 0,1 0 0 0 0,-1 1-1 0 0,0-1 1 0 0,0 0 0 0 0,0-1-1 0 0,0 1 1 0 0,0 0 0 0 0,0 0-1 0 0,0 0 1 0 0,0-1 0 0 0,0 1-1 0 0,0 0 1 0 0,0-1 0 0 0,2 0-1 0 0,32-14 1618 0 0,-11 5-1243 0 0,1 0 1 0 0,26-5 0 0 0,-44 13-569 0 0,-1 0 1 0 0,1 1-1 0 0,-1 1 1 0 0,1-1-1 0 0,-1 1 1 0 0,1 0 0 0 0,0 0-1 0 0,-1 1 1 0 0,1 0-1 0 0,-1 0 1 0 0,1 0 0 0 0,-1 1-1 0 0,9 3 1 0 0,-13-3-148 0 0,1 0 0 0 0,-1-1 0 0 0,1 1 0 0 0,-1 0 1 0 0,0 0-1 0 0,0 0 0 0 0,0 1 0 0 0,0-1 0 0 0,0 0 0 0 0,-1 1 0 0 0,1 0 1 0 0,-1-1-1 0 0,1 1 0 0 0,-1 0 0 0 0,0-1 0 0 0,0 1 0 0 0,0 0 1 0 0,-1 0-1 0 0,1 0 0 0 0,-1 0 0 0 0,1 0 0 0 0,-1 5 0 0 0,0 4 88 0 0,0 0-1 0 0,0 0 0 0 0,-2 0 0 0 0,-2 14 1 0 0,1-15 110 0 0,0 0 1 0 0,0-1 0 0 0,-1 1-1 0 0,0-1 1 0 0,-1 0-1 0 0,0 0 1 0 0,-1 0 0 0 0,-9 12-1 0 0,13-19-147 0 0,0 0 0 0 0,0-1-1 0 0,-1 1 1 0 0,1-1-1 0 0,0 1 1 0 0,-1-1 0 0 0,0 0-1 0 0,1 0 1 0 0,-1 0-1 0 0,0 0 1 0 0,0-1 0 0 0,0 1-1 0 0,0-1 1 0 0,0 0 0 0 0,-1 0-1 0 0,1 0 1 0 0,0 0-1 0 0,0 0 1 0 0,-1-1 0 0 0,1 1-1 0 0,-1-1 1 0 0,1 0-1 0 0,0 0 1 0 0,-1 0 0 0 0,1-1-1 0 0,-1 1 1 0 0,1-1 0 0 0,0 0-1 0 0,0 0 1 0 0,-1 0-1 0 0,-4-2 1 0 0,6 2-145 0 0,0 0 0 0 0,0 0-1 0 0,0-1 1 0 0,1 1 0 0 0,-1 0 0 0 0,0 0-1 0 0,1-1 1 0 0,-1 1 0 0 0,1-1 0 0 0,-1 0-1 0 0,1 1 1 0 0,0-1 0 0 0,-1 0 0 0 0,1 0-1 0 0,0 0 1 0 0,0 0 0 0 0,0 0 0 0 0,0-3-1 0 0,0 1 62 0 0,1 1 0 0 0,-1 0-1 0 0,1-1 1 0 0,0 1-1 0 0,0 0 1 0 0,1-1 0 0 0,-1 1-1 0 0,1 0 1 0 0,0 0-1 0 0,0 0 1 0 0,1-4 0 0 0,3-4-211 0 0,0 0 0 0 0,1 0 0 0 0,0 1 1 0 0,1 0-1 0 0,13-16 0 0 0,-3 10-1297 0 0,0-1-1 0 0,1 2 1 0 0,1 1-1 0 0,1 0 1 0 0,36-19-1 0 0,-49 29 1157 0 0,-1 0 31 0 0,1 1 0 0 0,-1 0 0 0 0,1 1 0 0 0,-1-1 0 0 0,1 1 0 0 0,0 1 0 0 0,0-1 0 0 0,12 0 0 0 0,-15 2 499 0 0,-1 0 0 0 0,1 0 0 0 0,-1 0 0 0 0,1 0 0 0 0,-1 1 0 0 0,1-1 0 0 0,-1 1 0 0 0,1 0 0 0 0,-1 0-1 0 0,0 0 1 0 0,1 0 0 0 0,-1 1 0 0 0,0 0 0 0 0,3 1 0 0 0,-2 0 207 0 0,-2-2 595 0 0,12 21 772 0 0,-12-17-1509 0 0,-1 1 1 0 0,1-1-1 0 0,-1 1 0 0 0,0 0 0 0 0,0 0 1 0 0,-1-1-1 0 0,1 1 0 0 0,-1 0 0 0 0,-1 0 1 0 0,0 9-1 0 0,-1 6 477 0 0,1-6-277 0 0,0 0 0 0 0,-2 1 1 0 0,-7 26-1 0 0,5-23-369 0 0,4-17 1321 0 0,3-1-925 0 0,0-1-436 0 0,0 1 0 0 0,0 0 0 0 0,0-1-1 0 0,0 0 1 0 0,0 1 0 0 0,0-1 0 0 0,0 0 0 0 0,0 0 0 0 0,0 0 0 0 0,0 0 0 0 0,0 0 0 0 0,0-1 0 0 0,0 1 0 0 0,0-1-1 0 0,0 1 1 0 0,0-1 0 0 0,0 0 0 0 0,0 1 0 0 0,0-1 0 0 0,0 0 0 0 0,0-1 0 0 0,-1 1 0 0 0,3-2 0 0 0,-2 2-8 0 0,7-6-603 0 0,-1-1-1 0 0,-1 1 1 0 0,1-1-1 0 0,-1 0 1 0 0,-1-1-1 0 0,1 0 1 0 0,-2 0-1 0 0,1 0 1 0 0,6-16-1 0 0,6-8-1007 0 0,-11 19-435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3:16.2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286 0 10135 0 0,'0'0'464'0'0,"1"3"-9"0"0,4 3-305 0 0,-1 1-1 0 0,0 0 1 0 0,-1 1-1 0 0,1-1 1 0 0,-1 1-1 0 0,-1-1 1 0 0,0 1-1 0 0,3 15 1 0 0,4 72 3162 0 0,-7-60-2781 0 0,2 12 772 0 0,1-1 0 0 0,3 0-1 0 0,14 47 1 0 0,-19-89-1291 0 0,-1-1-11 0 0,2 18 75 0 0,-33-43 1735 0 0,20 17-1801 0 0,0 1 1 0 0,0 1 0 0 0,0-1-1 0 0,0 2 1 0 0,0-1-1 0 0,-1 1 1 0 0,1 1-1 0 0,-1-1 1 0 0,0 2 0 0 0,1-1-1 0 0,-1 1 1 0 0,0 1-1 0 0,1 0 1 0 0,-1 0-1 0 0,1 1 1 0 0,-12 3 0 0 0,8-1-13 0 0,0 0 1 0 0,0 1 0 0 0,0 0-1 0 0,1 1 1 0 0,0 0 0 0 0,0 1-1 0 0,0 1 1 0 0,1 0 0 0 0,0 0-1 0 0,-17 18 1 0 0,25-22 55 0 0,0-1 0 0 0,0 0 0 0 0,1 1 0 0 0,-1 0 0 0 0,1-1 0 0 0,0 1-1 0 0,0 0 1 0 0,1 0 0 0 0,-1 0 0 0 0,1 1 0 0 0,0-1 0 0 0,0 0 0 0 0,0 0 0 0 0,1 1 0 0 0,-1-1-1 0 0,1 0 1 0 0,0 1 0 0 0,1 4 0 0 0,0-6-16 0 0,-1 0 0 0 0,1 0 0 0 0,0 0 0 0 0,0 0 0 0 0,0 0 0 0 0,1 0 0 0 0,-1 0 0 0 0,1-1-1 0 0,0 1 1 0 0,-1-1 0 0 0,1 1 0 0 0,0-1 0 0 0,0 0 0 0 0,1 1 0 0 0,-1-1 0 0 0,0 0 0 0 0,1-1 0 0 0,-1 1 0 0 0,1 0 0 0 0,0-1 0 0 0,-1 1-1 0 0,1-1 1 0 0,0 0 0 0 0,0 0 0 0 0,0 0 0 0 0,4 1 0 0 0,-3-2-131 0 0,1 1 0 0 0,-1-1 1 0 0,1 0-1 0 0,-1 0 0 0 0,0 0 0 0 0,1-1 0 0 0,-1 0 1 0 0,1 1-1 0 0,-1-1 0 0 0,5-2 0 0 0,45-20-1892 0 0,-37 15 1318 0 0,41-20-3317 0 0,-25 13 1937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3:16.6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139 0 11975 0 0,'-12'6'373'0'0,"1"0"-1"0"0,-1 1 1 0 0,1 0-1 0 0,1 1 1 0 0,-17 15-1 0 0,27-23-361 0 0,0 0 1 0 0,-1 1-1 0 0,1-1 0 0 0,-1 1 0 0 0,1-1 1 0 0,0 1-1 0 0,-1-1 0 0 0,1 1 1 0 0,0-1-1 0 0,-1 1 0 0 0,1-1 1 0 0,0 1-1 0 0,0-1 0 0 0,0 1 0 0 0,0-1 1 0 0,-1 1-1 0 0,1 0 0 0 0,0-1 1 0 0,0 1-1 0 0,0-1 0 0 0,0 1 0 0 0,0-1 1 0 0,0 1-1 0 0,0 0 0 0 0,1-1 1 0 0,-1 1-1 0 0,0 0 0 0 0,13 12 358 0 0,21 2 63 0 0,-22-12-30 0 0,0 2 0 0 0,-1-1 0 0 0,1 1 0 0 0,-1 1 0 0 0,0 0 0 0 0,-1 1 0 0 0,16 11 0 0 0,-24-16-282 0 0,1 1 1 0 0,-1-1-1 0 0,1 1 0 0 0,-1 0 0 0 0,0 0 1 0 0,0 0-1 0 0,0 0 0 0 0,0 0 1 0 0,0 0-1 0 0,-1 0 0 0 0,1 0 0 0 0,-1 1 1 0 0,0-1-1 0 0,0 1 0 0 0,0-1 0 0 0,-1 1 1 0 0,1-1-1 0 0,-1 1 0 0 0,0 0 0 0 0,0-1 1 0 0,0 1-1 0 0,0-1 0 0 0,-1 1 0 0 0,1-1 1 0 0,-1 1-1 0 0,0-1 0 0 0,0 1 0 0 0,0-1 1 0 0,-1 1-1 0 0,-1 3 0 0 0,-2 1 38 0 0,0-1 0 0 0,0 1 0 0 0,-1 0 1 0 0,0-1-1 0 0,0 0 0 0 0,0-1 0 0 0,-1 0 0 0 0,0 0 0 0 0,-1 0 0 0 0,1 0 0 0 0,-15 7 0 0 0,-38 15-1287 0 0,1-8-4868 0 0,44-16-1310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3:40.0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1564 0 11975 0 0,'0'0'1200'0'0,"-8"9"-949"0"0,1-3 576 0 0,0 1-1 0 0,-1-1 1 0 0,0 0 0 0 0,0-1 0 0 0,0 0-1 0 0,-1 0 1 0 0,1-1 0 0 0,-17 6-1 0 0,-81 19 2180 0 0,62-18-2439 0 0,20-5-526 0 0,-684 195 3094 0 0,558-153-3135 0 0,-121 42 0 0 0,260-87 0 0 0,-18 8 0 0 0,0-1 0 0 0,-43 8 0 0 0,50-17-133 0 0,21-1-563 0 0,1-1-195 0 0,0-1 0 0 0,0 0 1 0 0,0 0-1 0 0,1 0 0 0 0,-1 1 1 0 0,0-1-1 0 0,1 0 1 0 0,0 1-1 0 0,1-4 0 0 0,6-9-6821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3:40.4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231 107 11975 0 0,'25'-18'643'0'0,"5"-6"-134"0"0,2 2 0 0 0,35-20 1 0 0,-65 42 2495 0 0,-8 6-957 0 0,-51 45 1262 0 0,-77 72-2300 0 0,112-101-1010 0 0,1 1 0 0 0,0 1 0 0 0,2 1 0 0 0,1 1 0 0 0,1 0 0 0 0,-17 37 0 0 0,27-47 0 0 0,0 1 0 0 0,2-1 0 0 0,0 1 0 0 0,1-1 0 0 0,0 1 0 0 0,2 1 0 0 0,0-1 0 0 0,0 0 0 0 0,2 1 0 0 0,2 23 0 0 0,-2-39 0 0 0,0 0 0 0 0,1 0 0 0 0,-1 0 0 0 0,1 1 0 0 0,-1-1 0 0 0,1 0 0 0 0,0 0 0 0 0,0 0 0 0 0,0 0 0 0 0,0 0 0 0 0,0 0 0 0 0,0 0 0 0 0,0-1 0 0 0,1 1 0 0 0,-1 0 0 0 0,1-1 0 0 0,-1 1 0 0 0,1-1 0 0 0,0 1 0 0 0,0-1 0 0 0,-1 0 0 0 0,1 1 0 0 0,0-1 0 0 0,0 0 0 0 0,0 0 0 0 0,0-1 0 0 0,0 1 0 0 0,1 0 0 0 0,-1-1 0 0 0,0 1 0 0 0,0-1 0 0 0,0 0 0 0 0,1 0 0 0 0,-1 0 0 0 0,0 0 0 0 0,0 0 0 0 0,0 0 0 0 0,1 0 0 0 0,-1-1 0 0 0,3 0 0 0 0,6-2 0 0 0,-1 0 0 0 0,1-1 0 0 0,-1 0 0 0 0,0-1 0 0 0,0 0 0 0 0,15-11 0 0 0,123-94-4202 0 0,-111 76 2668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3:42.0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2144 2631 11975 0 0,'-16'-15'1275'0'0,"-6"-12"-449"0"0,1-1 0 0 0,-32-58 0 0 0,0-1 1621 0 0,-1 16-789 0 0,-73-75-1 0 0,48 58-756 0 0,-194-267 1697 0 0,151 188-2037 0 0,-121-172-543 0 0,-104-135-15 0 0,261 370-4 0 0,-4 3-1 0 0,-137-119 1 0 0,145 153-144 0 0,-49-45-488 0 0,110 92 482 0 0,1-1-1 0 0,1-2 1 0 0,-30-45-1 0 0,45 63-264 0 0,-1-1-48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3:42.5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130 1261 10135 0 0,'0'0'464'0'0,"-1"1"-9"0"0,-4 2-295 0 0,-1-1-3 0 0,5-3 49 0 0,-1 0 0 0 0,0 0 0 0 0,1 0 0 0 0,-1-1 0 0 0,1 1 0 0 0,0 0 0 0 0,0 0 0 0 0,-1-1 0 0 0,1 1 0 0 0,0-1-1 0 0,-2-2 1 0 0,3 2 33 0 0,-8-12 239 0 0,0-2 0 0 0,1 1 0 0 0,1-1 0 0 0,1 0 0 0 0,0 0 0 0 0,-2-22 1 0 0,2 18-124 0 0,-12-67 813 0 0,3-2-1 0 0,-4-156 0 0 0,31-179-909 0 0,-11 387 33 0 0,-2 14-10 0 0,1 1 0 0 0,2 0 0 0 0,0 0-1 0 0,1 0 1 0 0,13-42 0 0 0,-15 62-328 0 0,-1-1 0 0 0,1 1 0 0 0,-1-1 0 0 0,1 1 0 0 0,0 0 0 0 0,0-1 0 0 0,0 1 0 0 0,0 0 0 0 0,0 0 0 0 0,0 0 0 0 0,1 1 0 0 0,-1-1 0 0 0,1 0 0 0 0,-1 1 0 0 0,1 0 0 0 0,-1 0 0 0 0,1-1 0 0 0,0 2 0 0 0,0-1 0 0 0,0 0 0 0 0,-1 0 0 0 0,1 1 0 0 0,0 0 0 0 0,0-1 0 0 0,0 1 0 0 0,0 0 0 0 0,5 1 0 0 0,8 1 329 0 0,0 0 1 0 0,1 2-1 0 0,28 8 0 0 0,-21-4-111 0 0,99 29-166 0 0,-2 5 1 0 0,136 68-1 0 0,-221-91 131 0 0,44 32 1 0 0,13 7-3203 0 0,-84-53 2043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3:44.3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87 1633 8287 0 0,'-19'-43'352'0'0,"3"-1"0"0"0,1-1-1 0 0,-10-52 1 0 0,20 73 143 0 0,2-1-1 0 0,1 0 1 0 0,0 1 0 0 0,2-1-1 0 0,1 0 1 0 0,1 1 0 0 0,9-44-1 0 0,4 14 266 0 0,3 0-1 0 0,1 0 1 0 0,38-69 0 0 0,100-140 1916 0 0,-119 209-2672 0 0,1 2 1 0 0,4 1-1 0 0,1 2 1 0 0,2 3 0 0 0,3 1-1 0 0,1 3 1 0 0,65-43-1 0 0,-72 58-4 0 0,1 2 0 0 0,1 2-1 0 0,2 2 1 0 0,0 2 0 0 0,0 2-1 0 0,2 2 1 0 0,0 2 0 0 0,0 2 0 0 0,97-7-1 0 0,-93 16 1 0 0,-1 3 0 0 0,1 3 0 0 0,0 1 0 0 0,-1 3 0 0 0,0 2 0 0 0,0 3 0 0 0,-2 1 0 0 0,1 3 0 0 0,-2 2 0 0 0,0 2 0 0 0,82 50 0 0 0,189 143-343 0 0,-261-168-60 0 0,-2 3 1 0 0,-2 2 0 0 0,54 66 0 0 0,-88-91 592 0 0,-1 1 0 0 0,-1 1 0 0 0,-1 1-1 0 0,-2 0 1 0 0,-1 2 0 0 0,-1-1 0 0 0,-1 2-1 0 0,-2 0 1 0 0,-2 0 0 0 0,0 1 0 0 0,-3 0 0 0 0,0 0-1 0 0,-2 1 1 0 0,-2 0 0 0 0,-1-1 0 0 0,-2 1-1 0 0,-8 60 1 0 0,-1-39 76 0 0,-3 0-1 0 0,-3 0 1 0 0,-1-1 0 0 0,-4-1-1 0 0,-1-1 1 0 0,-3-1-1 0 0,-1-1 1 0 0,-3-1 0 0 0,-38 47-1 0 0,37-60-265 0 0,-1-3 0 0 0,-1 0 0 0 0,-45 34 0 0 0,21-25 0 0 0,-87 50 0 0 0,99-69 93 0 0,0-2 0 0 0,-2-2 0 0 0,0-2 1 0 0,-1-2-1 0 0,0-2 0 0 0,-1-2 0 0 0,0-2 0 0 0,-1-2 0 0 0,0-3 0 0 0,-94-3 0 0 0,68-6 53 0 0,0-4 1 0 0,0-3-1 0 0,1-3 0 0 0,0-3 1 0 0,1-3-1 0 0,-96-44 0 0 0,122 45-270 0 0,1-3-1 0 0,0-2 1 0 0,2-2-1 0 0,1-2 1 0 0,2-1-1 0 0,1-3 1 0 0,-54-54-1 0 0,73 64 54 0 0,1-1 0 0 0,1-1 0 0 0,1 0 0 0 0,1-1-1 0 0,2-1 1 0 0,0-1 0 0 0,2 0 0 0 0,1-1 0 0 0,1 0 0 0 0,2 0 0 0 0,1-1-1 0 0,1-1 1 0 0,-5-52 0 0 0,11 66 71 0 0,1 0 0 0 0,1-1 0 0 0,0 1 0 0 0,2-1 0 0 0,-1 1 0 0 0,2 0 0 0 0,9-26 0 0 0,-4 21 0 0 0,1 0 0 0 0,0 0 0 0 0,2 1 0 0 0,26-35 0 0 0,4 6 0 0 0,2 2 0 0 0,2 2 0 0 0,56-43 0 0 0,184-125 0 0 0,18 25 0 0 0,-227 146 4 0 0,2 3 0 0 0,85-31 0 0 0,-101 48-12 0 0,2 4 1 0 0,0 2-1 0 0,91-12 0 0 0,-110 24-63 0 0,-1 2 0 0 0,1 1 0 0 0,0 3 0 0 0,0 2 1 0 0,76 15-1 0 0,-87-10-75 0 0,0 2 0 0 0,-1 1-1 0 0,0 2 1 0 0,0 1 0 0 0,-2 2 0 0 0,0 1 0 0 0,57 41 0 0 0,-69-43 135 0 0,0 2 1 0 0,-1 1-1 0 0,-1 0 0 0 0,-1 1 1 0 0,0 1-1 0 0,-1 0 1 0 0,-2 1-1 0 0,0 1 0 0 0,-1 1 1 0 0,-1-1-1 0 0,-1 2 1 0 0,-1 0-1 0 0,-2 0 0 0 0,0 1 1 0 0,-1 0-1 0 0,-2 0 1 0 0,0 0-1 0 0,1 44 1 0 0,-5-36 186 0 0,-2 0 0 0 0,-1 0 0 0 0,-2 0 0 0 0,-1 0 0 0 0,-1-1 1 0 0,-2 0-1 0 0,-1 0 0 0 0,-16 35 0 0 0,-4-2-118 0 0,-3-1-1 0 0,-68 101 1 0 0,64-114 62 0 0,-3-1 0 0 0,-1-2 0 0 0,-70 62 0 0 0,33-42 656 0 0,-117 77 0 0 0,140-111-773 0 0,-2-2-1 0 0,-1-3 1 0 0,-1-3 0 0 0,-1-2-1 0 0,-111 29 1 0 0,118-42-3 0 0,0-2 0 0 0,-1-3 0 0 0,0-1 0 0 0,0-3 0 0 0,0-3 0 0 0,0-1 0 0 0,0-3 0 0 0,-71-16 0 0 0,44 2 0 0 0,1-3 0 0 0,2-3 0 0 0,0-4 0 0 0,-124-66 0 0 0,169 77-11 0 0,1-1-1 0 0,1-2 1 0 0,0-1-1 0 0,2-1 1 0 0,0-2-1 0 0,2 0 1 0 0,-27-35-1 0 0,35 37-19 0 0,0-1 1 0 0,3-1-1 0 0,0-1 0 0 0,1 0 0 0 0,1-1 0 0 0,2 0 0 0 0,1-1 0 0 0,1 0 0 0 0,-8-43 0 0 0,13 42-91 0 0,1 0 0 0 0,2 0-1 0 0,0 0 1 0 0,2 0 0 0 0,2 0 0 0 0,0 0 0 0 0,2 0 0 0 0,1 1 0 0 0,2 0-1 0 0,0 0 1 0 0,2 0 0 0 0,1 1 0 0 0,27-48 0 0 0,-7 24 142 0 0,3 1 0 0 0,1 2-1 0 0,3 2 1 0 0,1 1 0 0 0,84-72 0 0 0,-115 110-20 0 0,286-241 0 0 0,-218 190 0 0 0,2 4 0 0 0,88-45 0 0 0,-102 65 0 0 0,2 4 0 0 0,1 3 0 0 0,1 2 0 0 0,1 4 0 0 0,78-14 0 0 0,-102 27 0 0 0,-1 2 0 0 0,1 3 0 0 0,0 1 0 0 0,0 2 0 0 0,0 3 0 0 0,0 1 0 0 0,-1 2 0 0 0,1 2 0 0 0,58 19 0 0 0,-75-17 0 0 0,-1 2 0 0 0,0 1 0 0 0,0 1 0 0 0,-1 1 0 0 0,-1 2 0 0 0,-1 0 0 0 0,0 2 0 0 0,-1 0 0 0 0,37 42 0 0 0,-27-23 0 0 0,-3 1 0 0 0,-1 2 0 0 0,-3 1 0 0 0,0 1 0 0 0,22 55 0 0 0,-35-68 82 0 0,-1 1-1 0 0,-1-1 0 0 0,-2 2 1 0 0,-1 0-1 0 0,-2 0 1 0 0,-1 0-1 0 0,-1 0 0 0 0,-2 1 1 0 0,-1 0-1 0 0,-2-1 1 0 0,-1 1-1 0 0,-1 0 0 0 0,-2-1 1 0 0,-1 0-1 0 0,-2 0 1 0 0,-18 47-1 0 0,0-16 124 0 0,-2-2 0 0 0,-4 0 0 0 0,-1-3 0 0 0,-78 103 0 0 0,38-74 334 0 0,-2-3-1 0 0,-97 82 0 0 0,126-126-536 0 0,-1-2 0 0 0,-2-2-1 0 0,-2-2 1 0 0,-1-2 0 0 0,-1-3 0 0 0,-2-2 0 0 0,-1-2-1 0 0,-67 19 1 0 0,84-34-2 0 0,0-2 0 0 0,0-2 0 0 0,0-2 0 0 0,-1-1 0 0 0,0-2 0 0 0,0-2 0 0 0,1-2 0 0 0,-1-1 0 0 0,-70-17 0 0 0,53 5 0 0 0,0-2 0 0 0,2-2 0 0 0,0-3 0 0 0,1-2 0 0 0,-95-61 0 0 0,120 66-109 0 0,0-1-1 0 0,2-1 1 0 0,0-2-1 0 0,2 0 1 0 0,1-2-1 0 0,-24-32 1 0 0,35 40-212 0 0,1-1 0 0 0,0 0 1 0 0,2 0-1 0 0,0-1 0 0 0,1-1 0 0 0,1 1 0 0 0,1-1 1 0 0,1-1-1 0 0,1 1 0 0 0,-4-42 0 0 0,8 7-8208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3:35.8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228 32 6447 0 0,'30'-32'4564'0'0,"-39"37"-2589"0"0,-21 10-1055 0 0,1 2-1 0 0,0 1 1 0 0,2 1-1 0 0,0 2 1 0 0,1 0 0 0 0,-35 39-1 0 0,59-58-919 0 0,0 0 0 0 0,0 0 0 0 0,1 1 0 0 0,-1-1 0 0 0,1 0 0 0 0,-1 0 0 0 0,1 1 0 0 0,0-1 0 0 0,0 1 0 0 0,0-1 0 0 0,0 1 0 0 0,1-1 0 0 0,-1 1 0 0 0,1 0 0 0 0,-1-1 0 0 0,1 1 0 0 0,0 3 0 0 0,0-4 0 0 0,1 0 0 0 0,0 1 0 0 0,-1-1 0 0 0,1 0 0 0 0,0 0 0 0 0,0 0 0 0 0,0 0 0 0 0,1-1 0 0 0,-1 1 0 0 0,0 0 0 0 0,1 0 0 0 0,-1-1 0 0 0,1 1 0 0 0,-1-1 0 0 0,1 1 0 0 0,0-1 0 0 0,0 1 0 0 0,0-1 0 0 0,0 0 0 0 0,0 0 0 0 0,2 1 0 0 0,17 7 0 0 0,1-1 0 0 0,44 10 0 0 0,-39-11 0 0 0,34 12 0 0 0,-48-12 0 0 0,-13-7 33 0 0,1 1 0 0 0,0-1 0 0 0,0 0 0 0 0,0 1 0 0 0,-1 0 0 0 0,1-1 0 0 0,0 1 0 0 0,0-1-1 0 0,-1 1 1 0 0,1 0 0 0 0,-1 0 0 0 0,1-1 0 0 0,0 1 0 0 0,-1 0 0 0 0,0 0 0 0 0,1 0 0 0 0,-1-1 0 0 0,1 1 0 0 0,-1 0 0 0 0,0 0 0 0 0,0 0-1 0 0,1 0 1 0 0,-1 0 0 0 0,0 0 0 0 0,0 0 0 0 0,0 0 0 0 0,0 0 0 0 0,0 0 0 0 0,0 0 0 0 0,0 0 0 0 0,-1-1 0 0 0,1 1 0 0 0,0 0-1 0 0,0 0 1 0 0,-1 1 0 0 0,-1 1 122 0 0,1-1 1 0 0,-1 1-1 0 0,0-1 0 0 0,0 0 0 0 0,0 0 0 0 0,0 0 0 0 0,-3 3 0 0 0,5-5-117 0 0,-12 9 295 0 0,-1 0 0 0 0,0-1 0 0 0,0 0 1 0 0,-1-1-1 0 0,0-1 0 0 0,0 0 0 0 0,-1-1 0 0 0,1-1 0 0 0,-1 0 0 0 0,-27 4 0 0 0,40-9-414 0 0,-1 1-1 0 0,1 0 1 0 0,0 0 0 0 0,-1-1-1 0 0,1 0 1 0 0,-1 1 0 0 0,1-1-1 0 0,0 0 1 0 0,-4-2 0 0 0,5 2-65 0 0,1 0 0 0 0,-1 0 1 0 0,0 0-1 0 0,1-1 0 0 0,-1 1 1 0 0,1 0-1 0 0,0 0 0 0 0,-1-1 1 0 0,1 1-1 0 0,0 0 0 0 0,0-1 1 0 0,0 1-1 0 0,0 0 0 0 0,0-1 0 0 0,0 1 1 0 0,0 0-1 0 0,0 0 0 0 0,0-1 1 0 0,1 1-1 0 0,-1 0 0 0 0,0-1 1 0 0,1 1-1 0 0,-1 0 0 0 0,1 0 1 0 0,0 0-1 0 0,-1-1 0 0 0,1 1 1 0 0,0 0-1 0 0,1-2 0 0 0,4-4-516 0 0,0 0 0 0 0,1-1 0 0 0,7-5 0 0 0,-7 6 214 0 0,16-18-1088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02:25.16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80 157 6447 0 0,'2'-1'298'0'0,"13"-6"121"0"0,-1 1 0 0 0,27-8 0 0 0,-40 14-186 0 0,1 0 0 0 0,-1 0 1 0 0,1 0-1 0 0,-1 0 0 0 0,1 1 0 0 0,0-1 0 0 0,-1 0 1 0 0,1 1-1 0 0,-1-1 0 0 0,0 1 0 0 0,1-1 0 0 0,-1 1 1 0 0,2 1-1 0 0,-1-1-326 0 0,0 0 95 0 0,0-1-1 0 0,0 1 1 0 0,0 0-1 0 0,0 1 1 0 0,0-1 0 0 0,-1 0-1 0 0,1 0 1 0 0,0 1-1 0 0,-1-1 1 0 0,1 1 0 0 0,-1-1-1 0 0,1 1 1 0 0,-1 0-1 0 0,0 0 1 0 0,0 0 0 0 0,0-1-1 0 0,0 1 1 0 0,1 3-1 0 0,0-1 2 0 0,2 6-32 0 0,0 1-1 0 0,5 17 1 0 0,-6-17 694 0 0,0 0 0 0 0,8 18 0 0 0,-7-22-516 0 0,2 2-133 0 0,1-4-16 0 0,0-3 0 0 0,0-8 0 0 0,-7 5 0 0 0,1 0 0 0 0,-1 1 0 0 0,1-1 0 0 0,0 0 0 0 0,-1 0 0 0 0,0 1 0 0 0,1-1 0 0 0,-1 0 0 0 0,0 0 0 0 0,1 0 0 0 0,-1 0 0 0 0,0 0 0 0 0,0 0 0 0 0,1 0 0 0 0,-1 1 0 0 0,0-1 0 0 0,0 0 0 0 0,0 0 0 0 0,0 0 0 0 0,-1 0 0 0 0,1 0 0 0 0,0 0 0 0 0,-1-1 0 0 0,0-1 0 0 0,1-9 0 0 0,-2 1 0 0 0,1 0 0 0 0,-2 0 0 0 0,1 0 0 0 0,-1 0 0 0 0,-1 1 0 0 0,0-1 0 0 0,-8-15 0 0 0,0 4 0 0 0,-1 1 0 0 0,-28-35 0 0 0,38 52-66 0 0,-1 0-1 0 0,0 0 1 0 0,0 0 0 0 0,0 0-1 0 0,-1 1 1 0 0,1-1 0 0 0,-1 1-1 0 0,0 0 1 0 0,0 1-1 0 0,0-1 1 0 0,0 1 0 0 0,-1 0-1 0 0,1 0 1 0 0,-11-1-1 0 0,12 2 27 0 0,0 1 1 0 0,0 0-1 0 0,0 0 0 0 0,0 0 0 0 0,0 1 0 0 0,0 0 0 0 0,1-1 1 0 0,-1 1-1 0 0,0 1 0 0 0,0-1 0 0 0,0 1 0 0 0,1-1 0 0 0,-1 1 1 0 0,1 0-1 0 0,-1 0 0 0 0,1 0 0 0 0,0 1 0 0 0,0-1 0 0 0,0 1 1 0 0,0 0-1 0 0,0 0 0 0 0,0 0 0 0 0,1 0 0 0 0,-4 6 0 0 0,4-7 40 0 0,1-2 0 0 0,1 1 0 0 0,-1 0 0 0 0,1 0 0 0 0,-1 0 0 0 0,1-1 0 0 0,-1 1 0 0 0,1 0 0 0 0,0 0 0 0 0,-1 0 0 0 0,1 0 0 0 0,0 0 0 0 0,0 0 0 0 0,-1 0 0 0 0,1-1 0 0 0,0 1 0 0 0,0 0 0 0 0,0 0 0 0 0,0 0 0 0 0,0 0 0 0 0,0 0 0 0 0,1 1 0 0 0,-1-1 0 0 0,-1 0 0 0 0,1 0 0 0 0,0 0 0 0 0,0 0 0 0 0,0 0 0 0 0,-1 1 0 0 0,1-1 0 0 0,0 0 0 0 0,1 0 0 0 0,-1 0 0 0 0,0 0 0 0 0,0 0 0 0 0,0 0 0 0 0,1 0 0 0 0,-1 0 0 0 0,0 0 0 0 0,1 0 0 0 0,0 2 0 0 0,1-1 0 0 0,0 3 0 0 0,-2-4 0 0 0,0-1 0 0 0,0 1 0 0 0,0 0 0 0 0,0 0 0 0 0,0-1 0 0 0,1 1 0 0 0,-1 0 0 0 0,0-1 0 0 0,1 1 0 0 0,-1 0 0 0 0,0-1 0 0 0,1 1 0 0 0,-1 0 0 0 0,1-1 0 0 0,-1 1 0 0 0,1-1 0 0 0,-1 1 0 0 0,1-1 0 0 0,-1 1 0 0 0,1-1 0 0 0,0 1 0 0 0,-1-1 0 0 0,2 1 0 0 0,11 6 0 0 0,-10-5-55 0 0,0 0-1 0 0,1-1 0 0 0,-1 1 1 0 0,1-1-1 0 0,-1 1 0 0 0,1-1 0 0 0,0 0 1 0 0,-1-1-1 0 0,1 1 0 0 0,0-1 1 0 0,0 1-1 0 0,-1-1 0 0 0,1 0 1 0 0,0 0-1 0 0,0-1 0 0 0,-1 1 0 0 0,1-1 1 0 0,0 0-1 0 0,-1 0 0 0 0,5-2 1 0 0,0 0-155 0 0,0-1 0 0 0,-1-1 0 0 0,0 1 0 0 0,0-1 0 0 0,0 0 0 0 0,0-1 0 0 0,10-11 0 0 0,1-2-813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3:36.1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93 0 10135 0 0,'0'0'770'0'0,"-4"11"-484"0"0,-29 59 2139 0 0,20-47-1544 0 0,-14 38 0 0 0,24-51-390 0 0,-1 1 0 0 0,2-1 0 0 0,-1 1 0 0 0,2-1 0 0 0,-1 1 0 0 0,1 11 0 0 0,2-20-48 0 0,0-1-437 0 0,-1 0 0 0 0,1 0 0 0 0,0 0 0 0 0,0-1 0 0 0,-1 1 0 0 0,1 0 0 0 0,0 0 0 0 0,0-1 0 0 0,0 1 0 0 0,0 0 0 0 0,0-1 0 0 0,0 1 0 0 0,0-1 0 0 0,0 1 0 0 0,0-1 0 0 0,0 0 0 0 0,0 1 0 0 0,0-1 0 0 0,0 0 0 0 0,0 0 0 0 0,1 1 0 0 0,-1-1 0 0 0,0 0 0 0 0,0 0 0 0 0,0-1 0 0 0,0 1 0 0 0,0 0 0 0 0,0 0 0 0 0,2-1 0 0 0,0 1 51 0 0,4-1 76 0 0,0-1 1 0 0,0 1-1 0 0,0-2 0 0 0,0 1 0 0 0,0 0 1 0 0,0-1-1 0 0,-1-1 0 0 0,1 1 0 0 0,-1-1 1 0 0,0 0-1 0 0,0 0 0 0 0,0-1 0 0 0,-1 0 1 0 0,8-7-1 0 0,1-4 221 0 0,-1-1 1 0 0,-1 0-1 0 0,16-29 0 0 0,-26 43 89 0 0,5-3-294 0 0,-1 0-197 0 0,3-6-2406 0 0,-5 5-2562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3:36.5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213 0 11975 0 0,'-18'11'902'0'0,"-68"49"1336"0"0,68-47-274 0 0,-26 22 0 0 0,17-12-664 0 0,25-22-1214 0 0,0 1 0 0 0,1-1 0 0 0,-1 0 0 0 0,1 1 0 0 0,0 0 0 0 0,-1-1 0 0 0,1 1 0 0 0,0 0 0 0 0,0-1-1 0 0,0 1 1 0 0,-1 3 0 0 0,1-2-77 0 0,0 0 0 0 0,1 1 0 0 0,-1-1 0 0 0,1 0-1 0 0,0 0 1 0 0,0 1 0 0 0,0-1 0 0 0,1 0 0 0 0,-1 0-1 0 0,2 5 1 0 0,-1-6-24 0 0,-1 1 0 0 0,1-1 0 0 0,0 0 0 0 0,0 1 0 0 0,0-1 0 0 0,1 0 0 0 0,-1 0 0 0 0,0 0 0 0 0,1 0 1 0 0,-1 0-1 0 0,1 0 0 0 0,0-1 0 0 0,0 1 0 0 0,0 0 0 0 0,0-1 0 0 0,0 0 0 0 0,0 1 0 0 0,0-1 0 0 0,0 0 0 0 0,0 0 0 0 0,0 0 0 0 0,1 0 0 0 0,-1 0 0 0 0,1-1 0 0 0,-1 1 0 0 0,0-1 0 0 0,1 0 0 0 0,-1 1 0 0 0,1-1 0 0 0,4-1 0 0 0,2 1-292 0 0,0 0 0 0 0,-1-1 0 0 0,1-1 0 0 0,0 1 0 0 0,-1-1 0 0 0,1-1 0 0 0,10-4 0 0 0,17-9-5231 0 0,-14 8-76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3:36.8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195 1 10135 0 0,'0'0'919'0'0,"-3"0"-619"0"0,-2-1 32 0 0,-1 1 0 0 0,1 0 0 0 0,-1 1-1 0 0,0-1 1 0 0,1 1 0 0 0,-1 0 0 0 0,1 0 0 0 0,-1 1 0 0 0,1-1 0 0 0,0 1-1 0 0,0 1 1 0 0,0-1 0 0 0,0 1 0 0 0,0-1 0 0 0,0 1 0 0 0,0 1 0 0 0,-4 4-1 0 0,-1 1 173 0 0,1 0 0 0 0,1 1 0 0 0,0 1 0 0 0,0-1 0 0 0,1 1 0 0 0,-9 17 0 0 0,14-25-420 0 0,-2 6 62 0 0,-1 0-1 0 0,1 0 0 0 0,-5 17 0 0 0,8-23-148 0 0,0 0 0 0 0,1 0 0 0 0,-1 1 0 0 0,1-1 0 0 0,0 0 0 0 0,0 0 0 0 0,1 1 0 0 0,-1-1 0 0 0,0 0 0 0 0,1 0 0 0 0,0 1-1 0 0,0-1 1 0 0,0 0 0 0 0,0 0 0 0 0,3 5 0 0 0,-3-7-25 0 0,-1 0 1 0 0,1 1-1 0 0,0-1 0 0 0,0 0 0 0 0,0 0 0 0 0,1 1 1 0 0,-1-1-1 0 0,0 0 0 0 0,0 0 0 0 0,1 0 0 0 0,-1 0 1 0 0,0-1-1 0 0,1 1 0 0 0,-1 0 0 0 0,1 0 0 0 0,-1-1 0 0 0,1 1 1 0 0,0-1-1 0 0,-1 0 0 0 0,1 1 0 0 0,-1-1 0 0 0,4 0 1 0 0,-1 1-210 0 0,1-1-251 0 0,0 1-1 0 0,0-1 1 0 0,0-1-1 0 0,0 1 1 0 0,-1-1-1 0 0,1 1 1 0 0,0-1-1 0 0,0-1 1 0 0,-1 1-1 0 0,6-3 1 0 0,2 0-1047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3:37.2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85 11975 0 0,'0'0'1083'0'0,"1"1"-891"0"0,1 0-140 0 0,-1 0 1 0 0,1 0 0 0 0,-1 0-1 0 0,0 0 1 0 0,1 0-1 0 0,0 0 1 0 0,-1-1-1 0 0,1 1 1 0 0,-1-1-1 0 0,1 1 1 0 0,0-1-1 0 0,-1 0 1 0 0,1 1-1 0 0,0-1 1 0 0,0 0-1 0 0,-1 0 1 0 0,1 0-1 0 0,0 0 1 0 0,-1-1-1 0 0,1 1 1 0 0,0 0-1 0 0,2-2 1 0 0,1 1 208 0 0,14-2 327 0 0,0-1 0 0 0,-1-1 0 0 0,0-1 0 0 0,0 0 0 0 0,-1-2 0 0 0,0 0 0 0 0,20-12 0 0 0,-36 20-559 0 0,-1 0 0 0 0,1-1 0 0 0,-1 1-1 0 0,1 0 1 0 0,-1 0 0 0 0,1 0 0 0 0,-1-1 0 0 0,1 1-1 0 0,-1 0 1 0 0,1-1 0 0 0,-1 1 0 0 0,0 0 0 0 0,1-1 0 0 0,-1 1-1 0 0,1 0 1 0 0,-1-1 0 0 0,0 1 0 0 0,0-1 0 0 0,1 1-1 0 0,-1-1 1 0 0,0 1 0 0 0,0-1 0 0 0,1 1 0 0 0,-1-1-1 0 0,0 1 1 0 0,0-1 0 0 0,0 1 0 0 0,0-1 0 0 0,0 1-1 0 0,0-1 1 0 0,0 1 0 0 0,0-1 0 0 0,0 1 0 0 0,0-1 0 0 0,0 1-1 0 0,0-1 1 0 0,0 1 0 0 0,0-1 0 0 0,0 1 0 0 0,-1-1-1 0 0,1 1 1 0 0,0-1 0 0 0,0 1 0 0 0,-1-1 0 0 0,1 1-1 0 0,0-1 1 0 0,-1 0 0 0 0,-16-8 636 0 0,14 8-667 0 0,-1 1-1 0 0,0-1 0 0 0,0 1 1 0 0,0 0-1 0 0,0 0 1 0 0,0 1-1 0 0,0-1 1 0 0,0 1-1 0 0,0 0 1 0 0,0 0-1 0 0,0 0 0 0 0,0 0 1 0 0,1 1-1 0 0,-7 3 1 0 0,-6 4 202 0 0,1 0 0 0 0,-13 12 1 0 0,18-14 167 0 0,3-1-223 0 0,1-1 1 0 0,-1 1 0 0 0,1 0-1 0 0,0 1 1 0 0,0-1-1 0 0,1 1 1 0 0,-8 14-1 0 0,12-20-146 0 0,-1 1 0 0 0,1 0-1 0 0,1 0 1 0 0,-1 0 0 0 0,0 0 0 0 0,0 0-1 0 0,1 0 1 0 0,-1 0 0 0 0,1 1 0 0 0,-1-1-1 0 0,1 0 1 0 0,0 0 0 0 0,0 0-1 0 0,0 0 1 0 0,0 0 0 0 0,1 1 0 0 0,-1-1-1 0 0,0 0 1 0 0,1 0 0 0 0,0 0 0 0 0,-1 0-1 0 0,1 0 1 0 0,0 0 0 0 0,0 0-1 0 0,0 0 1 0 0,0 0 0 0 0,0-1 0 0 0,1 1-1 0 0,-1 0 1 0 0,0-1 0 0 0,1 1-1 0 0,0-1 1 0 0,-1 1 0 0 0,1-1 0 0 0,0 0-1 0 0,3 3 1 0 0,1-1 2 0 0,1 1 0 0 0,0-1 0 0 0,0-1 0 0 0,0 1 0 0 0,0-1 1 0 0,0 0-1 0 0,1-1 0 0 0,-1 0 0 0 0,0 0 0 0 0,1 0 0 0 0,11-1 0 0 0,-9-1-537 0 0,1 0 1 0 0,18-5-1 0 0,19-11-4367 0 0,-25 6-1576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3:37.5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122 18 10135 0 0,'0'0'770'0'0,"-2"-1"-532"0"0,0-1-212 0 0,0 0 0 0 0,0 1 0 0 0,0-1 0 0 0,0 1 0 0 0,-1 0-1 0 0,1 0 1 0 0,0 0 0 0 0,-1 0 0 0 0,1 0 0 0 0,-1 0 0 0 0,1 0-1 0 0,-1 1 1 0 0,1-1 0 0 0,-1 1 0 0 0,1 0 0 0 0,-1 0 0 0 0,0 0-1 0 0,1 0 1 0 0,-5 1 0 0 0,3 0 163 0 0,0 0 0 0 0,1 1 0 0 0,-1-1 0 0 0,0 1 0 0 0,0 0 0 0 0,1 0 0 0 0,-1 0 0 0 0,1 1 0 0 0,0-1 0 0 0,0 1 0 0 0,0 0 0 0 0,-4 3 0 0 0,6-5 79 0 0,0 0 1 0 0,0 1-1 0 0,-1-1 1 0 0,1 0-1 0 0,0 0 1 0 0,0 1-1 0 0,0-1 1 0 0,1 1-1 0 0,-1-1 1 0 0,0 1 0 0 0,0-1-1 0 0,1 1 1 0 0,-1-1-1 0 0,1 1 1 0 0,-1 3-1 0 0,1-4-224 0 0,1 0 0 0 0,-1 0 0 0 0,1 0 0 0 0,0 0 0 0 0,-1 0 0 0 0,1 0 0 0 0,0 0 0 0 0,-1-1-1 0 0,1 1 1 0 0,0 0 0 0 0,0 0 0 0 0,0 0 0 0 0,0-1 0 0 0,0 1 0 0 0,0-1 0 0 0,0 1 0 0 0,0-1 0 0 0,0 1 0 0 0,0-1-1 0 0,0 1 1 0 0,0-1 0 0 0,3 1 0 0 0,12 4 50 0 0,-7-2-368 0 0,-1-1 0 0 0,0 1 0 0 0,-1 1 0 0 0,9 4-1 0 0,-14-7 240 0 0,0 1-1 0 0,0-1 0 0 0,0 1 0 0 0,0-1 1 0 0,-1 1-1 0 0,1 0 0 0 0,0 0 0 0 0,-1 0 1 0 0,0 0-1 0 0,1 0 0 0 0,-1 0 0 0 0,0 0 1 0 0,0 0-1 0 0,0 0 0 0 0,0 0 0 0 0,-1 1 1 0 0,1-1-1 0 0,0 0 0 0 0,-1 3 0 0 0,1 1 80 0 0,-1-1 0 0 0,0 0 0 0 0,0 1-1 0 0,0-1 1 0 0,-1 1 0 0 0,0-1 0 0 0,0 0 0 0 0,0 1-1 0 0,-1-1 1 0 0,0 0 0 0 0,0 0 0 0 0,0 0 0 0 0,0 0-1 0 0,-1-1 1 0 0,0 1 0 0 0,0-1 0 0 0,0 1 0 0 0,0-1-1 0 0,-8 7 1 0 0,6-5 256 0 0,0-1 0 0 0,0 0 0 0 0,0 1 0 0 0,0-2 0 0 0,-1 1-1 0 0,0-1 1 0 0,0 0 0 0 0,-1 0 0 0 0,-6 3 0 0 0,2-6-151 0 0,11-1-188 0 0,0 0 0 0 0,-1 0 0 0 0,1-1 0 0 0,0 1 0 0 0,0 0 0 0 0,-1-1 0 0 0,1 1 0 0 0,0 0 0 0 0,0 0 0 0 0,-1-1 0 0 0,1 1 0 0 0,0-1 0 0 0,0 1 0 0 0,0 0 0 0 0,0-1 0 0 0,0 1 0 0 0,-1 0 0 0 0,1-1 0 0 0,0 1 0 0 0,0-1 0 0 0,0 1 0 0 0,0 0 0 0 0,0-1 0 0 0,3-13-4915 0 0,3 1-1732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3:37.9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217 0 13823 0 0,'-11'3'1247'0'0,"-6"2"-669"0"0,1 0 1 0 0,0 1 0 0 0,0 1-1 0 0,1 1 1 0 0,-1 0-1 0 0,2 1 1 0 0,-1 0-1 0 0,2 1 1 0 0,-19 17-1 0 0,29-25-530 0 0,1 1-1 0 0,0-1 0 0 0,0 0 1 0 0,0 1-1 0 0,0 0 0 0 0,1-1 1 0 0,-1 1-1 0 0,1 0 1 0 0,-1 0-1 0 0,1 0 0 0 0,0 0 1 0 0,-1 4-1 0 0,3-5-47 0 0,-1 0 0 0 0,1 0 0 0 0,0 0 0 0 0,0 0 0 0 0,0 0 0 0 0,0 0 0 0 0,0-1 0 0 0,1 1 0 0 0,-1 0 0 0 0,0-1 0 0 0,1 1 0 0 0,0-1 0 0 0,-1 1 0 0 0,1-1 0 0 0,0 0 0 0 0,-1 0 0 0 0,1 1 0 0 0,0-1 0 0 0,3 0 0 0 0,43 18 0 0 0,-36-15 0 0 0,12 3 0 0 0,-12-4 0 0 0,-1 1 0 0 0,1 0 0 0 0,-1 1 0 0 0,21 11 0 0 0,-30-15 0 0 0,0 0 0 0 0,0 0 0 0 0,-1 1 0 0 0,1-1 0 0 0,0 1 0 0 0,-1-1 0 0 0,1 1 0 0 0,-1 0 0 0 0,1 0 0 0 0,-1-1 0 0 0,0 1 0 0 0,0 0 0 0 0,0 0 0 0 0,0 0 0 0 0,0 1 0 0 0,0-1 0 0 0,0 0 0 0 0,-1 0 0 0 0,1 0 0 0 0,-1 0 0 0 0,0 1 0 0 0,0-1 0 0 0,1 0 0 0 0,-1 1 0 0 0,-1-1 0 0 0,1 0 0 0 0,0 0 0 0 0,0 0 0 0 0,-1 1 0 0 0,0-1 0 0 0,1 0 0 0 0,-2 3 0 0 0,-2 4 103 0 0,-1 0-1 0 0,0 0 0 0 0,0 0 1 0 0,-1-1-1 0 0,0 0 1 0 0,-1 0-1 0 0,1 0 0 0 0,-1-1 1 0 0,-1 0-1 0 0,0 0 1 0 0,0-1-1 0 0,0 0 0 0 0,0-1 1 0 0,-1 0-1 0 0,0 0 1 0 0,0 0-1 0 0,-1-1 0 0 0,1-1 1 0 0,-20 5-1 0 0,26-7-217 0 0,-1 0-1 0 0,0-1 1 0 0,1 0 0 0 0,-1 1-1 0 0,0-2 1 0 0,0 1 0 0 0,1 0-1 0 0,-1-1 1 0 0,0 1 0 0 0,1-1-1 0 0,-5-2 1 0 0,-5-2-397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3:29.4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11975 0 0,'0'0'5107'0'0,"5"11"-3898"0"0,1 11-394 0 0,0 1 0 0 0,-1 0 1 0 0,4 42-1 0 0,-4-22-824 0 0,-1-14 929 0 0,-1 47 0 0 0,-3-56-1229 0 0,-2 0-1 0 0,0 1 1 0 0,-1-1 0 0 0,-1 0-1 0 0,-11 32 1 0 0,13-48 738 0 0,2-1-1312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3:29.7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19 11975 0 0,'0'0'4154'0'0,"-7"16"-1992"0"0,7-12-1963 0 0,0 1 0 0 0,0-1 0 0 0,0 0 0 0 0,0 0 0 0 0,1 1 0 0 0,-1-1 0 0 0,1 0 0 0 0,0 0 0 0 0,1 0 0 0 0,-1 0 0 0 0,4 7 0 0 0,1 2 65 0 0,1-1 0 0 0,11 16 0 0 0,-5-12-264 0 0,0 0 0 0 0,0 0 0 0 0,2-1 0 0 0,0-1 0 0 0,0-1 0 0 0,2 0 0 0 0,-1-1 0 0 0,26 14 0 0 0,-39-25 87 0 0,-1 0 0 0 0,1 0 0 0 0,0 0 0 0 0,0 0 1 0 0,1-1-1 0 0,-1 1 0 0 0,0-1 0 0 0,0 0 0 0 0,0 0 0 0 0,0 0 0 0 0,0 0 0 0 0,0-1 0 0 0,0 1 0 0 0,0-1 0 0 0,0 0 0 0 0,0 0 0 0 0,0 0 0 0 0,0 0 1 0 0,0 0-1 0 0,0-1 0 0 0,-1 1 0 0 0,1-1 0 0 0,-1 1 0 0 0,4-4 0 0 0,7-6-154 0 0,-1 0-1 0 0,-1 0 1 0 0,16-20-1 0 0,-11 12 209 0 0,30-36-7 0 0,-24 27-2049 0 0,1 2 0 0 0,39-35 1 0 0,-35 40-132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3:30.1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 28 13823 0 0,'1'-2'315'0'0,"20"-22"758"0"0,-20 22-90 0 0,2 13 1000 0 0,-2 4-1552 0 0,-1 0 0 0 0,0 0 0 0 0,-1 0 0 0 0,0 0 1 0 0,-1-1-1 0 0,-5 18 0 0 0,0 9-172 0 0,-34 167-241 0 0,15-84-19 0 0,26-123-39 0 0,-3 23 183 0 0,3-22-269 0 0,0 0 1 0 0,0 0-1 0 0,0-1 0 0 0,0 1 0 0 0,0 0 1 0 0,0-1-1 0 0,0 1 0 0 0,1 0 1 0 0,-1 0-1 0 0,1-1 0 0 0,-1 1 1 0 0,1-1-1 0 0,-1 1 0 0 0,3 2 1 0 0,2 1-1978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3:30.5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1 116 11975 0 0,'1'0'9'0'0,"-1"0"-1"0"0,0 0 0 0 0,0 0 1 0 0,0 0-1 0 0,0-1 0 0 0,0 1 1 0 0,0 0-1 0 0,0 0 0 0 0,0 0 1 0 0,1 0-1 0 0,-1 0 0 0 0,0 0 1 0 0,0 0-1 0 0,0 0 1 0 0,0 0-1 0 0,0 0 0 0 0,0 0 1 0 0,0 0-1 0 0,0-1 0 0 0,0 1 1 0 0,0 0-1 0 0,0 0 0 0 0,0 0 1 0 0,1 0-1 0 0,-1 0 0 0 0,0 0 1 0 0,0 0-1 0 0,0 0 0 0 0,0-1 1 0 0,0 1-1 0 0,0 0 0 0 0,0 0 1 0 0,0 0-1 0 0,0 0 0 0 0,0 0 1 0 0,0 0-1 0 0,0 0 1 0 0,0-1-1 0 0,0 1 0 0 0,0 0 1 0 0,-1 0-1 0 0,1 0 0 0 0,0 0 1 0 0,0 0-1 0 0,0 0 0 0 0,0 0 1 0 0,0 0-1 0 0,0-1 0 0 0,0 1 1 0 0,0 0-1 0 0,0 0 0 0 0,0 0 1 0 0,0 0-1 0 0,0 0 0 0 0,-1 0 1 0 0,1 0-1 0 0,0 0 0 0 0,0 0 1 0 0,0 0-1 0 0,0 0 1 0 0,0 0-1 0 0,0 0 0 0 0,0 0 1 0 0,0 0-1 0 0,-1 0 0 0 0,1 0 1 0 0,0 0-1 0 0,0 0 0 0 0,4-7 69 0 0,0 1-1 0 0,0 0 1 0 0,1 0-1 0 0,-1 0 0 0 0,2 0 1 0 0,-1 1-1 0 0,0 0 1 0 0,11-7-1 0 0,-5 3 151 0 0,1 2 0 0 0,0-1-1 0 0,25-9 1 0 0,-32 15 30 0 0,0 0 1 0 0,0 0-1 0 0,1 1 0 0 0,-1 0 0 0 0,0 0 1 0 0,1 0-1 0 0,-1 0 0 0 0,1 1 1 0 0,-1 0-1 0 0,1 1 0 0 0,-1-1 0 0 0,1 1 1 0 0,-1 0-1 0 0,7 2 0 0 0,-9-2-147 0 0,0 0 0 0 0,0 1-1 0 0,0-1 1 0 0,0 1-1 0 0,-1 0 1 0 0,1 0 0 0 0,-1 0-1 0 0,1 0 1 0 0,-1 0-1 0 0,0 0 1 0 0,0 1 0 0 0,0-1-1 0 0,0 1 1 0 0,0-1-1 0 0,0 1 1 0 0,-1 0 0 0 0,1 0-1 0 0,-1 0 1 0 0,0 0 0 0 0,0 0-1 0 0,0 0 1 0 0,0 0-1 0 0,-1 0 1 0 0,1 0 0 0 0,0 6-1 0 0,-1 2 98 0 0,0 0 0 0 0,0-1 0 0 0,-1 1 0 0 0,0 0 0 0 0,-1 0 0 0 0,0-1 0 0 0,-1 1 0 0 0,0-1 0 0 0,0 0 0 0 0,-1 1 0 0 0,-6 9 0 0 0,8-16-130 0 0,0 0 0 0 0,-1 0 0 0 0,0 0-1 0 0,1-1 1 0 0,-1 1 0 0 0,-1-1 0 0 0,1 1 0 0 0,0-1 0 0 0,-1 0-1 0 0,0 0 1 0 0,1-1 0 0 0,-1 1 0 0 0,0-1 0 0 0,0 1 0 0 0,-1-2-1 0 0,1 1 1 0 0,0 0 0 0 0,-1-1 0 0 0,1 1 0 0 0,-1-1-1 0 0,1-1 1 0 0,-1 1 0 0 0,0-1 0 0 0,1 1 0 0 0,-1-1 0 0 0,0-1-1 0 0,1 1 1 0 0,-6-1 0 0 0,6 0-115 0 0,1 0 0 0 0,0 0 0 0 0,-1 0 0 0 0,1-1 0 0 0,0 1-1 0 0,0-1 1 0 0,0 1 0 0 0,0-1 0 0 0,0 0 0 0 0,0-1 0 0 0,0 1 0 0 0,1 0 0 0 0,-1-1 0 0 0,1 1-1 0 0,0-1 1 0 0,0 0 0 0 0,0 0 0 0 0,0 1 0 0 0,0-2 0 0 0,-2-4 0 0 0,2 3-221 0 0,0 0 1 0 0,0 0 0 0 0,1 0-1 0 0,-1-1 1 0 0,1 1 0 0 0,1-1-1 0 0,-1 1 1 0 0,1-1 0 0 0,0 1 0 0 0,0-1-1 0 0,0 1 1 0 0,2-8 0 0 0,3-7-7592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02:25.56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106 0 8287 0 0,'0'0'960'0'0,"1"2"-580"0"0,0 6-141 0 0,1-1 1 0 0,-2 1-1 0 0,1-1 0 0 0,-1 1 0 0 0,0 0 0 0 0,0-1 0 0 0,-1 1 0 0 0,0-1 0 0 0,-3 10 0 0 0,-1 15 414 0 0,-41 207-12 0 0,18-114 1358 0 0,11-69-2246 0 0,9-34-874 0 0,8-21 609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3:30.8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139 132 11975 0 0,'0'0'547'0'0,"1"0"-11"0"0,2 1-374 0 0,-1-1 1 0 0,1 1-1 0 0,0-1 1 0 0,-1 0-1 0 0,1 0 1 0 0,0 0-1 0 0,-1 0 0 0 0,1 0 1 0 0,0 0-1 0 0,-1-1 1 0 0,1 1-1 0 0,4-3 1 0 0,0 1 2204 0 0,-4 0-2057 0 0,-1 0 0 0 0,0-1 0 0 0,0 1 0 0 0,-1 0 0 0 0,1-1 1 0 0,0 0-1 0 0,-1 1 0 0 0,1-1 0 0 0,-1 0 0 0 0,0 1 1 0 0,0-1-1 0 0,0 0 0 0 0,1-5 0 0 0,-2 5-262 0 0,1 0 1 0 0,-1 0-1 0 0,1 0 0 0 0,-1 0 0 0 0,0 1 0 0 0,0-1 1 0 0,0 0-1 0 0,-1 0 0 0 0,1 0 0 0 0,-1 0 0 0 0,0 0 1 0 0,1 0-1 0 0,-1 1 0 0 0,0-1 0 0 0,-1 0 0 0 0,1 1 0 0 0,0-1 1 0 0,-1 0-1 0 0,0 1 0 0 0,1 0 0 0 0,-1-1 0 0 0,0 1 1 0 0,0 0-1 0 0,0 0 0 0 0,0 0 0 0 0,-1 0 0 0 0,1 1 1 0 0,-1-1-1 0 0,1 0 0 0 0,-1 1 0 0 0,1 0 0 0 0,-1 0 1 0 0,0 0-1 0 0,0 0 0 0 0,1 0 0 0 0,-4 0 0 0 0,0 0-55 0 0,1 0 0 0 0,0 0 0 0 0,0 1 0 0 0,0 0 0 0 0,0 0-1 0 0,0 0 1 0 0,-1 1 0 0 0,1 0 0 0 0,0 0 0 0 0,0 0 0 0 0,0 0-1 0 0,0 1 1 0 0,1 0 0 0 0,-1 0 0 0 0,0 0 0 0 0,1 1 0 0 0,-1-1-1 0 0,1 1 1 0 0,-8 7 0 0 0,7-5 7 0 0,0 0 0 0 0,0 0 0 0 0,1 1 0 0 0,-1-1 0 0 0,1 1 0 0 0,-4 9 0 0 0,7-13 0 0 0,0 0 0 0 0,0 0 0 0 0,1 1 0 0 0,-1-1 0 0 0,1 0 0 0 0,-1 0 0 0 0,1 0 0 0 0,0 0 0 0 0,0 1 0 0 0,0-1 0 0 0,0 0 0 0 0,1 0 0 0 0,-1 0 0 0 0,0 1 0 0 0,1-1 0 0 0,0 0 0 0 0,-1 0 0 0 0,1 0 0 0 0,0 0 0 0 0,0 0 0 0 0,0 0 0 0 0,0 0 0 0 0,1 0 0 0 0,2 3 0 0 0,0-1 0 0 0,0 0 0 0 0,0 0 0 0 0,0 0 0 0 0,0-1 0 0 0,1 1 0 0 0,0-1 0 0 0,0 0 0 0 0,0 0 0 0 0,7 2 0 0 0,51 15 0 0 0,-52-18 0 0 0,-1 0 0 0 0,0 1 0 0 0,1 1 0 0 0,-1-1 0 0 0,-1 2 0 0 0,1-1 0 0 0,0 2 0 0 0,11 8 0 0 0,-15-10 0 0 0,-1 1-1 0 0,0-1 0 0 0,0 1 1 0 0,-1 1-1 0 0,1-1 0 0 0,-1 1 1 0 0,0 0-1 0 0,-1 0 0 0 0,6 12 1 0 0,-8-15 3 0 0,0 1 1 0 0,0-1 0 0 0,-1 1-1 0 0,1-1 1 0 0,-1 1-1 0 0,0-1 1 0 0,1 1-1 0 0,-2-1 1 0 0,1 1-1 0 0,0-1 1 0 0,-1 1 0 0 0,0-1-1 0 0,0 0 1 0 0,0 1-1 0 0,0-1 1 0 0,0 0-1 0 0,-1 1 1 0 0,1-1-1 0 0,-1 0 1 0 0,0 0 0 0 0,-3 3-1 0 0,-4 7 171 0 0,-2-1-1 0 0,1-1 1 0 0,-2 0 0 0 0,1 0-1 0 0,-23 14 1 0 0,26-19-89 0 0,-1-1 0 0 0,1 0 0 0 0,-1 0 0 0 0,0-1 0 0 0,0 0 0 0 0,-1-1-1 0 0,1 0 1 0 0,-1 0 0 0 0,1-1 0 0 0,-12 1 0 0 0,17-2-85 0 0,-2 0 0 0 0,-12-7 0 0 0,15 5-205 0 0,0-1 0 0 0,0 0 0 0 0,0 0 0 0 0,0 0 0 0 0,1 0 0 0 0,-1 0 0 0 0,1 0 0 0 0,-1-1 0 0 0,1 1 0 0 0,0-1 0 0 0,0 0 0 0 0,0 0 0 0 0,0 1 0 0 0,1-1 0 0 0,-1 0 0 0 0,1-1 0 0 0,-1 1 0 0 0,0-4 0 0 0,1 1-312 0 0,-1 0 0 0 0,1 1-1 0 0,0-1 1 0 0,1 0 0 0 0,-1 0 0 0 0,1 0 0 0 0,1 0 0 0 0,-1 0 0 0 0,2-9 0 0 0,5-6-2041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3:31.2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 1 19351 0 0,'0'0'940'0'0,"0"2"-406"0"0,3 14-205 0 0,-1 1 0 0 0,-1-1 0 0 0,0 1 0 0 0,-1-1 0 0 0,-4 29 1 0 0,-22 84 389 0 0,25-127-1023 0 0,0 4 684 0 0,-2-2-4658 0 0,-7 1 2744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3:31.6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28 13823 0 0,'0'0'630'0'0,"10"-6"211"0"0,13-9-738 0 0,-11 8 5414 0 0,-10 7-5048 0 0,0 0-481 0 0,0 0 1 0 0,1 0-1 0 0,-1 0 0 0 0,0 1 0 0 0,0-1 0 0 0,1 1 1 0 0,-1-1-1 0 0,0 1 0 0 0,0 0 0 0 0,1-1 0 0 0,-1 1 1 0 0,0 1-1 0 0,0-1 0 0 0,0 0 0 0 0,0 0 1 0 0,-1 1-1 0 0,1-1 0 0 0,0 1 0 0 0,0-1 0 0 0,-1 1 1 0 0,1 0-1 0 0,-1 0 0 0 0,1-1 0 0 0,-1 1 0 0 0,1 3 1 0 0,6 4-1265 0 0,17 16-2664 0 0,-8-9 1894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3:31.9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0 15663 0 0,'0'0'1418'0'0,"2"12"-1140"0"0,-2 25 2534 0 0,-6 60 0 0 0,-1 9-2276 0 0,7-97-536 0 0,1-8 0 0 0,-1-1 0 0 0,0 1 0 0 0,0-1 0 0 0,0 1 0 0 0,0-1 0 0 0,0 1 0 0 0,0-1 0 0 0,0 1 0 0 0,1-1 0 0 0,-1 0 0 0 0,0 1 0 0 0,0-1 0 0 0,1 1 0 0 0,-1-1 0 0 0,0 0 0 0 0,1 1 0 0 0,-1-1 0 0 0,0 0 0 0 0,1 1 0 0 0,-1-1 0 0 0,0 0 0 0 0,1 1 0 0 0,-1-1 0 0 0,1 0 0 0 0,-1 0 0 0 0,1 0 0 0 0,-1 1 0 0 0,0-1 0 0 0,1 0 0 0 0,-1 0 0 0 0,1 0 0 0 0,-1 0 0 0 0,1 0 0 0 0,-1 0 0 0 0,1 0 0 0 0,-1 0 0 0 0,1 0 0 0 0,-1 0 0 0 0,1 0 0 0 0,3-1 0 0 0,-1 1 0 0 0,0 0 0 0 0,1-1 0 0 0,-1 0 0 0 0,0 0 0 0 0,0 0 0 0 0,0 0 0 0 0,0 0 0 0 0,0-1 0 0 0,0 1 0 0 0,0-1 0 0 0,0 0 0 0 0,0 0 0 0 0,-1 0 0 0 0,4-3 0 0 0,38-38 0 0 0,-42 40 0 0 0,15-17 126 0 0,-3 5-258 0 0,29-28 0 0 0,-40 40 244 0 0,1 0 1 0 0,0 0 0 0 0,0 1 0 0 0,0-1-1 0 0,0 1 1 0 0,0 0 0 0 0,1 0 0 0 0,-1 0-1 0 0,1 0 1 0 0,-1 1 0 0 0,1 0 0 0 0,0 0-1 0 0,8-1 1 0 0,-10 2-78 0 0,-1 1-1 0 0,1-1 1 0 0,-1 1-1 0 0,1-1 1 0 0,0 1-1 0 0,-1 0 1 0 0,1 0-1 0 0,-1 0 1 0 0,1 0 0 0 0,-1 0-1 0 0,0 1 1 0 0,1-1-1 0 0,-1 1 1 0 0,0-1-1 0 0,0 1 1 0 0,0 0-1 0 0,0 0 1 0 0,1 2-1 0 0,4 5-60 0 0,0 1-1 0 0,11 20 1 0 0,-1-1 129 0 0,-10-19 80 0 0,-2-1 0 0 0,1 1 0 0 0,-1 0 1 0 0,-1 0-1 0 0,0 1 0 0 0,6 21 0 0 0,1 32-4457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4:07.5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260 311 6447 0 0,'0'0'306'0'0,"0"-2"-129"0"0,0-1-162 0 0,1 0 0 0 0,-1-1 0 0 0,1 1 0 0 0,0 0 0 0 0,0 0-1 0 0,1 0 1 0 0,1-5 0 0 0,-1 6 55 0 0,-1 0-1 0 0,1 0 0 0 0,0 0 1 0 0,0 0-1 0 0,0 0 0 0 0,0 0 1 0 0,0 0-1 0 0,0 0 0 0 0,0 1 1 0 0,1-1-1 0 0,-1 1 1 0 0,4-2-1 0 0,2 0 239 0 0,0 1 1 0 0,1 0-1 0 0,-1 0 0 0 0,1 1 1 0 0,14-1-1 0 0,2 0 2 0 0,45-8 23 0 0,85-11 501 0 0,467-49 3050 0 0,381 42-3719 0 0,-916 30-165 0 0,174-5 0 0 0,-203-4 0 0 0,-58 7 2 0 0,-1 0-1 0 0,1 0 0 0 0,0-1 1 0 0,0 1-1 0 0,0 0 0 0 0,0 0 1 0 0,0 0-1 0 0,0 0 0 0 0,0 0 1 0 0,0 0-1 0 0,0-1 1 0 0,-1 1-1 0 0,1 0 0 0 0,0 0 1 0 0,0 0-1 0 0,0 0 0 0 0,0 0 1 0 0,0-1-1 0 0,0 1 0 0 0,0 0 1 0 0,0 0-1 0 0,0 0 0 0 0,0 0 1 0 0,0-1-1 0 0,0 1 1 0 0,0 0-1 0 0,0 0 0 0 0,0 0 1 0 0,0 0-1 0 0,1 0 0 0 0,-1-1 1 0 0,0 1-1 0 0,0 0 0 0 0,0 0 1 0 0,0 0-1 0 0,0 0 0 0 0,0 0 1 0 0,0 0-1 0 0,0-1 1 0 0,0 1-1 0 0,1 0 0 0 0,-1 0 1 0 0,0 0-1 0 0,0 0 0 0 0,0 0 1 0 0,0 0-1 0 0,0 0 0 0 0,0 0 1 0 0,1 0-1 0 0,-1 0 0 0 0,0 0 1 0 0,0 0-1 0 0,0 0 1 0 0,0-1-1 0 0,0 1 0 0 0,1 0 1 0 0,-1 0-1 0 0,0 0 0 0 0,0 0 1 0 0,0 1-1 0 0,0-1 0 0 0,1 0 1 0 0,-1 0-1 0 0,0 0 0 0 0,0 0 1 0 0,0 0-1 0 0,0 0 1 0 0,0 0-1 0 0,1 0 0 0 0,-9-5 302 0 0,7 4-258 0 0,-7-3 165 0 0,-1 1 1 0 0,0-1 0 0 0,0 1-1 0 0,0 1 1 0 0,0-1-1 0 0,-15 0 1 0 0,-59-3-69 0 0,70 6-153 0 0,-225 10-1491 0 0,116-2 1028 0 0,-488 38 457 0 0,8-1 18 0 0,-125-14-1 0 0,560-23 0 0 0,271-7 0 0 0,318-43 0 0 0,-156 12 0 0 0,476-34 0 0 0,1 39 0 0 0,-194 61 0 0 0,-529-34 0 0 0,-28-4 0 0 0,-27-2 0 0 0,-407-13 0 0 0,332 15 0 0 0,-1397 50 0 0 0,1391-35 0 0 0,-119 30 0 0 0,225-38 22 0 0,16-1 65 0 0,13 1 206 0 0,30-1 241 0 0,0-2 1 0 0,85-7 0 0 0,-16 0-613 0 0,783-24-1841 0 0,-512 13 2786 0 0,-265 12 83 0 0,431-35-949 0 0,-503 29 164 0 0,-43 4-165 0 0,-11 1 0 0 0,-8 0 0 0 0,-9-2 0 0 0,-1 2 0 0 0,0 0 0 0 0,0 1 0 0 0,0 1 0 0 0,0 0 0 0 0,-30 1 0 0 0,17 1 0 0 0,-106-4 0 0 0,-210 20 0 0 0,-136 46 0 0 0,310-37 0 0 0,-510 68 0 0 0,588-78 0 0 0,2 3 0 0 0,-120 39 0 0 0,200-50 0 0 0,15-6 0 0 0,0 0 0 0 0,-1 1 0 0 0,1-1 0 0 0,0 0 0 0 0,-1 0 0 0 0,1 1 0 0 0,0-1 0 0 0,0 0 0 0 0,-1 0 0 0 0,1 1 0 0 0,0-1 0 0 0,0 0 0 0 0,0 1 0 0 0,0-1 0 0 0,-1 0 0 0 0,1 1 0 0 0,0-1 0 0 0,0 0 0 0 0,0 1 0 0 0,0-1 0 0 0,0 0 0 0 0,0 1 0 0 0,0-1 0 0 0,0 1 0 0 0,0-1 0 0 0,0 0 0 0 0,0 1 0 0 0,0-1 0 0 0,0 0 0 0 0,0 1 0 0 0,0-1 0 0 0,0 0 0 0 0,1 1 0 0 0,-1-1 0 0 0,0 0 0 0 0,0 1 0 0 0,0-1 0 0 0,0 0 0 0 0,1 1 0 0 0,-1-1 0 0 0,0 0 0 0 0,0 0 0 0 0,1 1 0 0 0,-1-1 0 0 0,0 0 0 0 0,1 0 0 0 0,-1 1 0 0 0,0-1 0 0 0,0 0 0 0 0,1 0 0 0 0,-1 0 0 0 0,1 0 0 0 0,-1 0 0 0 0,1 1 0 0 0,6 3 0 0 0,1 0 0 0 0,-1 0 0 0 0,1 0 0 0 0,0-1 0 0 0,0 0 0 0 0,0-1 0 0 0,10 2 0 0 0,62 7 0 0 0,-70-10 0 0 0,325 10 0 0 0,2-27 0 0 0,-262 12 0 0 0,228-24 0 0 0,-9 0 0 0 0,-268 27 0 0 0,295-9 0 0 0,-304 11 0 0 0,-13 2 0 0 0,-10 2 0 0 0,-10 1 0 0 0,-23 2 0 0 0,0-3 0 0 0,-1-1 0 0 0,1-1 0 0 0,-46-4 0 0 0,30-1 0 0 0,-312-9 0 0 0,273 10 0 0 0,-299 8 0 0 0,228 5 0 0 0,-188 20 0 0 0,482-37 0 0 0,187-39 0 0 0,-143 18 0 0 0,406-65 0 0 0,-83 11 0 0 0,-97 22 0 0 0,-360 49 0 0 0,-32 5 1 0 0,-9 0 7 0 0,-5 1 55 0 0,-17-5 274 0 0,-1 2-1 0 0,1 0 0 0 0,-1 2 1 0 0,0 1-1 0 0,-36-1 0 0 0,43 3-378 0 0,-350 0 42 0 0,-1 24 0 0 0,278-16 0 0 0,-1083 118 0 0 0,1160-123 0 0 0,0 1 0 0 0,0 0 0 0 0,-19 7 0 0 0,27-6 0 0 0,7-1 0 0 0,8 1 0 0 0,-8-4 0 0 0,13 4 0 0 0,1 0 0 0 0,1-1 0 0 0,-1-1 0 0 0,0 0 0 0 0,16-1 0 0 0,81-5 0 0 0,-79 2 0 0 0,654-52 43 0 0,-152 9-55 0 0,-1 22-1403 0 0,-106 43 2398 0 0,-425-20-1458 0 0,-13 7-475 0 0,0-3 932 0 0,1-1 1 0 0,-1 0-1 0 0,0-1 1 0 0,-1 1-1 0 0,1-2 1 0 0,0 0 0 0 0,0 0-1 0 0,-18-1 1 0 0,-10 1 8 0 0,-93 10 9 0 0,-202 14 0 0 0,-6-5 157 0 0,-394 13-80 0 0,704-32 17 0 0,-208 4 1214 0 0,3 20-952 0 0,197-17-356 0 0,27-2-13 0 0,12 0-64 0 0,10 1-218 0 0,-12-7 279 0 0,17 7-225 0 0,0-1 1 0 0,1 0 0 0 0,0-2-1 0 0,-1 0 1 0 0,1-1-1 0 0,35 2 1 0 0,113-9 384 0 0,-153 3-196 0 0,309-19 52 0 0,226-47-5 0 0,-324 34-920 0 0,-111 16 174 0 0,145-17 448 0 0,-256 34 641 0 0,-10 0-44 0 0,-1 1 0 0 0,1 0 0 0 0,-1 1 1 0 0,-10 4-1 0 0,-12 1-191 0 0,-681 102-87 0 0,415-84-49 0 0,18-3 997 0 0,-215 17 153 0 0,452-34-1117 0 0,97 6 0 0 0,84 0-241 0 0,225-11-1 0 0,-213-4-659 0 0,290-29 323 0 0,-314 20 548 0 0,80-14 30 0 0,-52 6 0 0 0,295-36 0 0 0,-401 48 876 0 0,-81-1 224 0 0,-21 1-1092 0 0,-60-1 0 0 0,36 4-8 0 0,-512-22 0 0 0,-2 33 0 0 0,284 0 0 0 0,244-5 0 0 0,-290 12 0 0 0,403-9 0 0 0,1297-121-1992 0 0,-632 70 3819 0 0,-678 47-1703 0 0,-10 0-113 0 0,0 1-1 0 0,0 1 0 0 0,46 7 0 0 0,-73-8-10 0 0,0 0 0 0 0,0 0 0 0 0,0 0 0 0 0,0 0 0 0 0,0 1 0 0 0,0-1 0 0 0,-1 0 0 0 0,1 0 0 0 0,0 0 0 0 0,0 0 0 0 0,0 0 0 0 0,0 0 0 0 0,0 0 0 0 0,0 0 0 0 0,0 0 0 0 0,0 0 0 0 0,0 0 0 0 0,0 0 0 0 0,0 0 0 0 0,0 0 0 0 0,0 0 0 0 0,0 0 0 0 0,0 0 0 0 0,0 1 0 0 0,0-1 0 0 0,0 0 0 0 0,0 0 0 0 0,0 0 0 0 0,0 0 0 0 0,0 0 0 0 0,0 0 0 0 0,0 0 0 0 0,0 0 0 0 0,0 0 0 0 0,0 0 0 0 0,0 0 0 0 0,0 0 0 0 0,0 0 0 0 0,0 0 0 0 0,1 0 0 0 0,-1 0 0 0 0,0 0 0 0 0,0 1 0 0 0,0-1 0 0 0,0 0 0 0 0,0 0 0 0 0,0 0 0 0 0,0 0 0 0 0,0 0 0 0 0,0 0 0 0 0,0 0 0 0 0,0 0 0 0 0,0 0 0 0 0,0 0 0 0 0,0 0 0 0 0,0 0 0 0 0,0 0 0 0 0,1 0 0 0 0,-11 3 0 0 0,-12 1 0 0 0,-406 13 0 0 0,195-15 0 0 0,-802 88 0 0 0,731-58-2 0 0,180-20-60 0 0,122-11-275 0 0,14 3-11286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4:10.0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1 384 8287 0 0,'1'-2'191'0'0,"3"-9"-18"0"0,0 0 0 0 0,1 0 0 0 0,8-13 1 0 0,-3 9 189 0 0,1 1 0 0 0,0 0 0 0 0,18-17 0 0 0,-16 19-69 0 0,0 0 0 0 0,1 0 0 0 0,0 2 0 0 0,0-1 0 0 0,1 2 0 0 0,1 0 0 0 0,0 1 0 0 0,0 1 0 0 0,0 0 0 0 0,1 1 0 0 0,0 1 0 0 0,0 0 0 0 0,0 1 0 0 0,1 1 0 0 0,34-1 0 0 0,386-4-294 0 0,-335 7 0 0 0,-11 0 0 0 0,641-11 0 0 0,248 46 0 0 0,-949-31 0 0 0,171 11 0 0 0,-203-14 0 0 0,0 0 0 0 0,1 0 0 0 0,-1 0 0 0 0,0 0 0 0 0,0 0 0 0 0,0 0 0 0 0,0 0 0 0 0,0 0 0 0 0,0 0 0 0 0,0 0 0 0 0,0 0 0 0 0,0 0 0 0 0,0 0 0 0 0,0 0 0 0 0,1 0 0 0 0,-1 0 0 0 0,0 0 0 0 0,0 0 0 0 0,0 1 0 0 0,0-1 0 0 0,0 0 0 0 0,0-1 0 0 0,0 1 0 0 0,0 0 0 0 0,0 0 0 0 0,0 0 0 0 0,1 0 0 0 0,-1 0 0 0 0,0 0 0 0 0,0 0 0 0 0,0 0 0 0 0,0 0 0 0 0,0 0 0 0 0,0 0 0 0 0,0 0 0 0 0,0 0 0 0 0,0 0 0 0 0,0 0 0 0 0,0 0 0 0 0,1 0 0 0 0,-1 0 0 0 0,0 0 0 0 0,0 0 0 0 0,0 0 0 0 0,0-1 0 0 0,0 1 0 0 0,0 0 0 0 0,0 0 0 0 0,0 0 0 0 0,0 0 0 0 0,0 0 0 0 0,0 0 0 0 0,0 0 0 0 0,0 0 0 0 0,0 0 0 0 0,0 0 0 0 0,0-1 0 0 0,0 1 0 0 0,0 0 0 0 0,0 0 0 0 0,0 0 0 0 0,0 0 0 0 0,0 0 0 0 0,0 0 0 0 0,0 0 0 0 0,0 0 0 0 0,0 0 0 0 0,0 0 0 0 0,0-1 0 0 0,-9-4 0 0 0,-13-4 0 0 0,-53-9 432 0 0,0 4 0 0 0,-112-7-1 0 0,143 17-286 0 0,-130-4 469 0 0,69 3-620 0 0,-345 5 6 0 0,280 4 0 0 0,-97 9 0 0 0,39-1 0 0 0,-13-1 0 0 0,-229 0 0 0 0,80-13 0 0 0,386 4 0 0 0,10 2 0 0 0,12 3 0 0 0,19-1 0 0 0,0-2 0 0 0,61 0 0 0 0,-39-2 0 0 0,733-16 0 0 0,-3-58 0 0 0,233 12 0 0 0,-909 60 0 0 0,189 7 0 0 0,-258-3 0 0 0,0 2 0 0 0,-1 2 0 0 0,1 1 0 0 0,72 28 0 0 0,-116-37 0 0 0,-1 0 0 0 0,1 0 0 0 0,0 0 0 0 0,0 0 0 0 0,0 0 0 0 0,-1 1 0 0 0,1-1 0 0 0,0 0 0 0 0,0 0 0 0 0,0 0 0 0 0,0 0 0 0 0,-1 0 0 0 0,1 1 0 0 0,0-1 0 0 0,0 0 0 0 0,0 0 0 0 0,0 0 0 0 0,0 0 0 0 0,0 1 0 0 0,0-1 0 0 0,0 0 0 0 0,-1 0 0 0 0,1 0 0 0 0,0 1 0 0 0,0-1 0 0 0,0 0 0 0 0,0 0 0 0 0,0 1 0 0 0,0-1 0 0 0,0 0 0 0 0,0 0 0 0 0,0 0 0 0 0,0 1 0 0 0,0-1 0 0 0,1 0 0 0 0,-1 0 0 0 0,0 0 0 0 0,0 1 0 0 0,0-1 0 0 0,0 0 0 0 0,0 0 0 0 0,0 0 0 0 0,0 1 0 0 0,0-1 0 0 0,1 0 0 0 0,-1 0 0 0 0,0 0 0 0 0,0 0 0 0 0,0 0 0 0 0,0 1 0 0 0,1-1 0 0 0,-1 0 0 0 0,0 0 0 0 0,0 0 0 0 0,0 0 0 0 0,1 0 0 0 0,-18 4 0 0 0,-220 4 966 0 0,75-6-49 0 0,-168 6-747 0 0,116-5-175 0 0,-117 1 5 0 0,-187 7 0 0 0,41 20 0 0 0,-107 5 0 0 0,14-33 0 0 0,479-9 0 0 0,208 15 0 0 0,726-46 0 0 0,-559 18 0 0 0,-157 12 0 0 0,851-29 0 0 0,-857 40 0 0 0,0 4 0 0 0,-1 6 0 0 0,211 51 0 0 0,-295-54-609 0 0,0 1 0 0 0,50 25 1 0 0,-86-37 601 0 0,0 0 0 0 0,0 1 1 0 0,-1-1-1 0 0,1 1 1 0 0,0-1-1 0 0,0 1 0 0 0,0-1 1 0 0,-1 1-1 0 0,1-1 0 0 0,0 1 1 0 0,0-1-1 0 0,-1 0 1 0 0,1 1-1 0 0,0-1 0 0 0,-1 0 1 0 0,1 1-1 0 0,0-1 1 0 0,-1 0-1 0 0,1 1 0 0 0,-1-1 1 0 0,1 0-1 0 0,0 0 0 0 0,-1 1 1 0 0,0-1-1 0 0,-9 4 7 0 0,-1 0 0 0 0,0-1 0 0 0,0-1 0 0 0,0 1 0 0 0,0-2 0 0 0,0 1 0 0 0,-17-2 0 0 0,15 1 0 0 0,-107 1 0 0 0,-134-15 0 0 0,136 4 0 0 0,-990-104 2190 0 0,984 98-2388 0 0,-69-10 198 0 0,-342-34 0 0 0,118 30 0 0 0,401 29 0 0 0,0 0 0 0 0,-27 4 0 0 0,43-4 0 0 0,0 0 0 0 0,0 0 0 0 0,-1 0 0 0 0,1 0 0 0 0,0 0 0 0 0,0 0 0 0 0,0 0 0 0 0,-1 0 0 0 0,1 0 0 0 0,0 0 0 0 0,0 0 0 0 0,0 0 0 0 0,-1 0 0 0 0,1 0 0 0 0,0 0 0 0 0,0 0 0 0 0,0 0 0 0 0,0 1 0 0 0,-1-1 0 0 0,1 0 0 0 0,0 0 0 0 0,0 0 0 0 0,0 0 0 0 0,0 0 0 0 0,-1 0 0 0 0,1 0 0 0 0,0 1 0 0 0,0-1 0 0 0,0 0 0 0 0,0 0 0 0 0,0 0 0 0 0,0 0 0 0 0,0 1 0 0 0,0-1 0 0 0,-1 0 0 0 0,1 0 0 0 0,0 0 0 0 0,0 1 0 0 0,6 5 0 0 0,12 3 0 0 0,-18-9 0 0 0,51 19 0 0 0,0-3 0 0 0,0-1 0 0 0,66 8 0 0 0,-41-12 0 0 0,115 1 0 0 0,-59-6 0 0 0,387 9 0 0 0,0-25 0 0 0,-490 9 0 0 0,540-1 0 0 0,-388 14 0 0 0,224 46 0 0 0,-353-49 36 0 0,91 30 0 0 0,-179-58 1332 0 0,-7 5-1228 0 0,0 3-1 0 0,-1 1 1 0 0,-81-6-1 0 0,72 10-89 0 0,-186-16-50 0 0,0 11 0 0 0,-356 28 0 0 0,411-4 0 0 0,-224 19 0 0 0,-268 10 0 0 0,672-42-32 0 0,-3 0-161 0 0,1 1-1 0 0,-1-1 1 0 0,1 1 0 0 0,-1 0 0 0 0,1 0 0 0 0,-7 3 0 0 0,12-4 7 0 0,1 1-1 0 0,-1 0 1 0 0,0-1 0 0 0,1 1-1 0 0,-1 0 1 0 0,0-1 0 0 0,1 1-1 0 0,-1 0 1 0 0,1 0-1 0 0,-1-1 1 0 0,1 1 0 0 0,-1 0-1 0 0,1 0 1 0 0,-1 0 0 0 0,1 0-1 0 0,0 0 1 0 0,0 0-1 0 0,-1-1 1 0 0,1 1 0 0 0,0 0-1 0 0,0 0 1 0 0,0 0-1 0 0,0 0 1 0 0,0 0 0 0 0,0 1-1 0 0,0 0 168 0 0,1 11-1516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4:11.8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506 142 4607 0 0,'-1'-2'208'0'0,"-5"-5"-9"0"0,-23-26 1541 0 0,23 25-1041 0 0,-1 1 0 0 0,0 0 0 0 0,0 0 0 0 0,-1 0 0 0 0,1 1 0 0 0,-11-7 0 0 0,16 12 325 0 0,-6-6 1467 0 0,76 14-2408 0 0,113-2 0 0 0,-156-5-84 0 0,392-12 1 0 0,-98 0 116 0 0,-30 0 211 0 0,441 15 1278 0 0,-536-5-1611 0 0,-54-10 84 0 0,-138 12 293 0 0,-541-2 1234 0 0,-350 55-1605 0 0,3 32 0 0 0,815-78 0 0 0,-291 29 0 0 0,349-34 0 0 0,13-2 0 0 0,-1 0 0 0 0,1 0 0 0 0,0 0 0 0 0,0 0 0 0 0,0 0 0 0 0,0 0 0 0 0,0 0 0 0 0,0 0 0 0 0,0 0 0 0 0,-1 0 0 0 0,1 0 0 0 0,0 0 0 0 0,0 0 0 0 0,0 0 0 0 0,0 0 0 0 0,0 0 0 0 0,0 0 0 0 0,0 0 0 0 0,-1 0 0 0 0,1 1 0 0 0,0-1 0 0 0,0 0 0 0 0,0 0 0 0 0,0 0 0 0 0,0 0 0 0 0,0 0 0 0 0,0 0 0 0 0,0 0 0 0 0,0 0 0 0 0,-1 0 0 0 0,1 0 0 0 0,0 0 0 0 0,0 1 0 0 0,0-1 0 0 0,0 0 0 0 0,0 0 0 0 0,0 0 0 0 0,0 0 0 0 0,0 0 0 0 0,0 0 0 0 0,0 0 0 0 0,0 1 0 0 0,0-1 0 0 0,0 0 0 0 0,0 0 0 0 0,0 0 0 0 0,0 0 0 0 0,0 0 0 0 0,0 0 0 0 0,0 0 0 0 0,0 1 0 0 0,0-1 0 0 0,0 0 0 0 0,0 0 0 0 0,0 0 0 0 0,8 6 0 0 0,11 2 0 0 0,22 1 0 0 0,1-1 0 0 0,81 3 0 0 0,87-11 0 0 0,-172 0 0 0 0,80-3 0 0 0,324-9 0 0 0,295 13 0 0 0,-298 7 0 0 0,-512-15 0 0 0,-27 5 0 0 0,-949 5 0 0 0,912 4 0 0 0,-198 13 0 0 0,265-15 0 0 0,-107 12 0 0 0,166-13 0 0 0,16 0 0 0 0,10 1 0 0 0,11 0 0 0 0,0-1 0 0 0,0-1 0 0 0,34-2 0 0 0,-19 0 0 0 0,77-2 0 0 0,147-19 0 0 0,-100 4 0 0 0,-15 4 0 0 0,561-29 0 0 0,-97 37 0 0 0,-468 8 0 0 0,-146-5 5 0 0,0 1 0 0 0,0 0 0 0 0,0 0 1 0 0,0 0-1 0 0,-1 0 0 0 0,1 0 0 0 0,0 0 0 0 0,0 0 0 0 0,0 0 0 0 0,0 0 0 0 0,0 0 0 0 0,0 0 0 0 0,0 0 1 0 0,0 0-1 0 0,0 0 0 0 0,0 0 0 0 0,0 0 0 0 0,0 0 0 0 0,0-1 0 0 0,1 1 0 0 0,-1 0 0 0 0,0 0 0 0 0,0 0 1 0 0,0 0-1 0 0,0 0 0 0 0,0 0 0 0 0,0 0 0 0 0,0 0 0 0 0,0 0 0 0 0,0 0 0 0 0,0 0 0 0 0,0 0 0 0 0,0 0 1 0 0,0 0-1 0 0,0 0 0 0 0,0 0 0 0 0,0 0 0 0 0,0 0 0 0 0,0 0 0 0 0,0 0 0 0 0,0 0 0 0 0,0 0 0 0 0,0 0 0 0 0,0 0 1 0 0,1 0-1 0 0,-1 0 0 0 0,0 0 0 0 0,0 0 0 0 0,0 0 0 0 0,0 0 0 0 0,0 0 0 0 0,0 0 0 0 0,0 0 0 0 0,0 0 1 0 0,0 0-1 0 0,0 0 0 0 0,-7-4 230 0 0,-12-3 170 0 0,-36-5 0 0 0,0 2 0 0 0,-62-3 1 0 0,-115 5-585 0 0,101 6 259 0 0,-757 15 1968 0 0,428 15-2048 0 0,239 0-78 0 0,177-20-980 0 0,0 2 0 0 0,-82 32 0 0 0,116-37 79 0 0,0 0-1 0 0,0 1 0 0 0,-14 9 1 0 0,1 2-5163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3:21.8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58 116 10135 0 0,'8'-17'861'0'0,"-2"4"-868"0"0,1 1 0 0 0,15-23 1 0 0,-19 31 650 0 0,1 0 1 0 0,-1 0 0 0 0,1 0-1 0 0,1 1 1 0 0,-1-1 0 0 0,7-3 0 0 0,-10 6-542 0 0,16-6 3590 0 0,-16 7-3642 0 0,-1 0 0 0 0,1 0-1 0 0,-1 1 1 0 0,1-1 0 0 0,0 0-1 0 0,-1 0 1 0 0,1 1 0 0 0,-1-1-1 0 0,1 0 1 0 0,-1 1-1 0 0,1-1 1 0 0,-1 0 0 0 0,1 1-1 0 0,-1-1 1 0 0,0 1 0 0 0,1-1-1 0 0,-1 1 1 0 0,1-1 0 0 0,-1 1-1 0 0,0-1 1 0 0,1 1-1 0 0,-1-1 1 0 0,0 1 0 0 0,0 0-1 0 0,0-1 1 0 0,1 1 0 0 0,-1-1-1 0 0,0 1 1 0 0,0 0 0 0 0,0 0-1 0 0,2 13 373 0 0,-1 0-1 0 0,0 0 1 0 0,0-1 0 0 0,-4 26-1 0 0,1-10-43 0 0,-9 112-293 0 0,-50 229 0 0 0,24-221-86 0 0,-4 20 0 0 0,36-137 0 0 0,0 0 0 0 0,2 0 0 0 0,2 42 0 0 0,3-58-345 0 0,-2-15 287 0 0,0-1 1 0 0,0 0-1 0 0,0 0 1 0 0,0 0 0 0 0,1 0-1 0 0,-1 1 1 0 0,0-1-1 0 0,0 0 1 0 0,0 0-1 0 0,0 0 1 0 0,0 0 0 0 0,0 1-1 0 0,1-1 1 0 0,-1 0-1 0 0,0 0 1 0 0,0 0-1 0 0,0 0 1 0 0,0 0-1 0 0,1 0 1 0 0,-1 0 0 0 0,0 0-1 0 0,0 1 1 0 0,0-1-1 0 0,1 0 1 0 0,-1 0-1 0 0,0 0 1 0 0,0 0 0 0 0,0 0-1 0 0,1 0 1 0 0,-1 0-1 0 0,0 0 1 0 0,0 0-1 0 0,0 0 1 0 0,1 0 0 0 0,-1-1-1 0 0,0 1 1 0 0,0 0-1 0 0,0 0 1 0 0,1 0-1 0 0,-1 0 1 0 0,0 0-1 0 0,0 0 1 0 0,0 0 0 0 0,1 0-1 0 0,-1-1 1 0 0,0 1-1 0 0,0 0 1 0 0,0 0-1 0 0,0 0 1 0 0,0 0 0 0 0,0 0-1 0 0,1-1 1 0 0,-1 1-1 0 0,0 0 1 0 0,0 0-1 0 0,0 0 1 0 0,0-1-1 0 0,0 1 1 0 0,0 0 0 0 0,0 0-1 0 0,0 0 1 0 0,0-1-1 0 0,0 1 1 0 0,7-12-7106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3:22.8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28 167 10135 0 0,'0'0'464'0'0,"-1"-1"-9"0"0,-4-2-295 0 0,4 2-45 0 0,1 1 1 0 0,-1-1-1 0 0,0 1 1 0 0,0-1-1 0 0,1 1 1 0 0,-1-1-1 0 0,1 1 1 0 0,-1-1-1 0 0,1 0 0 0 0,-1 1 1 0 0,1-1-1 0 0,-1 0 1 0 0,1 0-1 0 0,-1 1 1 0 0,1-1-1 0 0,0 0 1 0 0,-1 0-1 0 0,1 1 0 0 0,0-1 1 0 0,0 0-1 0 0,0 0 1 0 0,0 0-1 0 0,0 0 1 0 0,0 1-1 0 0,0-1 1 0 0,0 0-1 0 0,0 0 1 0 0,0 0-1 0 0,0 0 0 0 0,0 1 1 0 0,0-1-1 0 0,1 0 1 0 0,-1 0-1 0 0,0 1 1 0 0,1-1-1 0 0,-1 0 1 0 0,1-1-1 0 0,2-1 6 0 0,-1 1 0 0 0,0-1-1 0 0,1 1 1 0 0,-1 0 0 0 0,1 0 0 0 0,4-3-1 0 0,-4 3 193 0 0,15-11 302 0 0,2 1-1 0 0,-1 1 0 0 0,1 0 1 0 0,36-12-1 0 0,-26 13-409 0 0,0 1 0 0 0,1 1 0 0 0,1 2 0 0 0,-1 2 0 0 0,1 0 0 0 0,0 2 0 0 0,49 3 0 0 0,322 57-51 0 0,-222-27 1132 0 0,-119-23-964 0 0,91 0 0 0 0,62-13 295 0 0,-135 2 170 0 0,284-3-179 0 0,-150 14-608 0 0,-18-5 0 0 0,-31 1 0 0 0,-99-2 0 0 0,113 18 0 0 0,-143-12 0 0 0,0 2 0 0 0,58 23 0 0 0,-66-22 0 0 0,13 1 0 0 0,-30-10 0 0 0,0 1 0 0 0,20 8 0 0 0,70 34 0 0 0,-99-44 135 0 0,0 0-1 0 0,1 0 1 0 0,-1 0-1 0 0,0 1 0 0 0,0-1 1 0 0,0 1-1 0 0,0 0 1 0 0,0 0-1 0 0,-1-1 1 0 0,1 1-1 0 0,-1 0 1 0 0,1 0-1 0 0,1 5 1 0 0,-1-4-123 0 0,-2 1 1 0 0,1 0-1 0 0,0 0 1 0 0,-1 0-1 0 0,0 0 0 0 0,0 0 1 0 0,0 0-1 0 0,0 0 1 0 0,-1 0-1 0 0,-1 5 1 0 0,-13 45 18 0 0,3-12-34 0 0,-37 220 3 0 0,-38 159 0 0 0,43-241 0 0 0,37-142 0 0 0,2-1 0 0 0,-1 72 0 0 0,4 57 0 0 0,2-155 0 0 0,-2-1 0 0 0,-2 0 0 0 0,4-8 0 0 0,-1 0 0 0 0,0-1 0 0 0,0 1 0 0 0,-1 0 0 0 0,1 0 0 0 0,0-1 0 0 0,0 1 0 0 0,-1-1 0 0 0,1 1 0 0 0,-1-1 0 0 0,1 1 0 0 0,-1-1 0 0 0,0 0 0 0 0,1 0 0 0 0,-1 0 0 0 0,0 0 0 0 0,0 0 0 0 0,0 0 0 0 0,0 0 0 0 0,0-1 0 0 0,-2 1 0 0 0,-4 2 0 0 0,-5 1 109 0 0,0 0-1 0 0,-1 0 1 0 0,1-2-1 0 0,-1 1 1 0 0,0-2-1 0 0,-19 1 1 0 0,-87-10 1015 0 0,71 4-960 0 0,-371-25-906 0 0,-150-11-508 0 0,84-11 1250 0 0,191 19 0 0 0,120 21 0 0 0,-184 13 0 0 0,210 1 0 0 0,134-2 79 0 0,-5 0-352 0 0,-31-4 1 0 0,47 3-53 0 0,0 0 0 0 0,0-1 0 0 0,0 0 0 0 0,1 0 0 0 0,-1 0 0 0 0,0 0 0 0 0,1 0 0 0 0,-1-1 0 0 0,1 0 0 0 0,-1 1 0 0 0,1-1 0 0 0,0-1 0 0 0,0 1 0 0 0,0 0-1 0 0,-3-4 1 0 0,-3-14-1720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3:24.4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157 147 6447 0 0,'0'0'483'0'0,"0"-1"-326"0"0,-1-1-140 0 0,0-13-44 0 0,2-2 525 0 0,22-13 2041 0 0,-12 12 945 0 0,13-37 0 0 0,-23 53-2275 0 0,4-4-428 0 0,-2 6 2546 0 0,1 3-3233 0 0,-1 0-1 0 0,0 1 1 0 0,0-1-1 0 0,0 1 1 0 0,0 0-1 0 0,-1-1 1 0 0,0 2-1 0 0,1-1 1 0 0,-1 0-1 0 0,-1 0 1 0 0,1 0-1 0 0,1 8 1 0 0,0-2-110 0 0,-1-1 0 0 0,0 1 0 0 0,-1 0 0 0 0,0 0 0 0 0,0 11 0 0 0,-2 133 16 0 0,0-171 0 0 0,-1 1 0 0 0,0 1 0 0 0,-1-1 0 0 0,-1 0 0 0 0,0 0 0 0 0,-11-22 0 0 0,6 14 60 0 0,6 17 65 0 0,0-1 1 0 0,0 1-1 0 0,-1 0 1 0 0,1-1-1 0 0,-2 2 1 0 0,1-1-1 0 0,-1 0 1 0 0,0 1-1 0 0,0 0 1 0 0,-8-7-1 0 0,7 8-82 0 0,1 0 1 0 0,-1 1-1 0 0,0 0 0 0 0,-1 0 0 0 0,1 1 0 0 0,-1-1 1 0 0,1 2-1 0 0,-1-1 0 0 0,-10-2 0 0 0,14 4-36 0 0,0 1 0 0 0,0 0-1 0 0,-1 0 1 0 0,1 0 0 0 0,0 0 0 0 0,0 0-1 0 0,0 0 1 0 0,0 1 0 0 0,0 0 0 0 0,0 0 0 0 0,0 0-1 0 0,1 0 1 0 0,-1 0 0 0 0,0 0 0 0 0,0 1-1 0 0,1-1 1 0 0,-1 1 0 0 0,1 0 0 0 0,-1-1-1 0 0,1 1 1 0 0,0 1 0 0 0,0-1 0 0 0,0 0 0 0 0,0 0-1 0 0,-3 5 1 0 0,2-3-7 0 0,0 1 0 0 0,0 0 0 0 0,0 0 0 0 0,0 0 0 0 0,1 1 0 0 0,0-1 0 0 0,0 1 0 0 0,0-1 0 0 0,1 1 0 0 0,0 0 0 0 0,0-1 0 0 0,0 1 0 0 0,1 0 0 0 0,0 9 0 0 0,1-12 0 0 0,-1 0 0 0 0,1 0 0 0 0,0 0 0 0 0,0 0 0 0 0,0 1 0 0 0,0-1 0 0 0,0 0 0 0 0,1-1 0 0 0,-1 1 0 0 0,1 0 0 0 0,0 0 0 0 0,0-1 0 0 0,0 1 0 0 0,0-1 0 0 0,0 1 0 0 0,0-1 0 0 0,1 0 0 0 0,-1 0 0 0 0,1 0 0 0 0,0 0 0 0 0,0-1 0 0 0,-1 1 0 0 0,1-1 0 0 0,0 0 0 0 0,0 1 0 0 0,0-1 0 0 0,4 0 0 0 0,-1 1-63 0 0,1-1 0 0 0,-1 0 0 0 0,1 0-1 0 0,-1-1 1 0 0,1 0 0 0 0,-1 0 0 0 0,1-1 0 0 0,8-1 0 0 0,51-16-1125 0 0,-49 12 652 0 0,35-6-1 0 0,-5 6-2702 0 0,-25 0-3925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02:25.96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92 1 10135 0 0,'0'11'919'0'0,"0"31"-601"0"0,-3 1 0 0 0,-1-1 0 0 0,-2 1 0 0 0,-2-2 0 0 0,-1 1-1 0 0,-30 77 1 0 0,32-106-295 0 0,5-9-43 0 0,0 0 1 0 0,0 1-1 0 0,0-1 1 0 0,0 1-1 0 0,1-1 1 0 0,0 1-1 0 0,-1 7 1 0 0,1-2-2641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3:24.8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207 36 10135 0 0,'13'-21'1056'0'0,"-4"7"6883"0"0,-12 14-7767 0 0,1 0 0 0 0,-1 0 0 0 0,1 0 0 0 0,0 0 0 0 0,-1 1 0 0 0,1-1 1 0 0,-1 1-1 0 0,1 0 0 0 0,0 0 0 0 0,-1 0 0 0 0,1 0 0 0 0,-3 2 0 0 0,-6 3 164 0 0,1 0 0 0 0,0 1 0 0 0,1 0 1 0 0,0 1-1 0 0,-13 13 0 0 0,-36 48 242 0 0,47-55-257 0 0,0 0 0 0 0,1 2 0 0 0,1-1 0 0 0,-13 31 0 0 0,21-42-321 0 0,0 0 0 0 0,1 0 0 0 0,-1 0 0 0 0,1 0 0 0 0,0 0 0 0 0,1 7 0 0 0,0-10-14 0 0,-1 0-1 0 0,1 0 1 0 0,0 1-1 0 0,-1-1 1 0 0,1 0-1 0 0,0 0 1 0 0,0 0-1 0 0,0 0 1 0 0,0 0-1 0 0,0 0 1 0 0,0 0-1 0 0,0-1 1 0 0,0 1-1 0 0,0 0 1 0 0,1-1-1 0 0,-1 1 1 0 0,0 0-1 0 0,0-1 1 0 0,1 0-1 0 0,1 1 1 0 0,-1 0-61 0 0,1-1 1 0 0,0 0-1 0 0,0 0 0 0 0,0 0 1 0 0,0 0-1 0 0,0 0 0 0 0,0-1 1 0 0,6-1-1 0 0,1-2-175 0 0,0 0 0 0 0,0 0 0 0 0,19-12 0 0 0,46-25-581 0 0,-23 15-2996 0 0,-43 21 2803 0 0,11-5-1022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3:25.2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202 1 10135 0 0,'0'0'919'0'0,"-10"6"-742"0"0,-27 22 4105 0 0,-46 46 0 0 0,75-67-3995 0 0,1 1-1 0 0,1-1 1 0 0,-1 1-1 0 0,1 0 0 0 0,0 1 1 0 0,1-1-1 0 0,0 1 1 0 0,1 0-1 0 0,0 0 1 0 0,0 1-1 0 0,1-1 1 0 0,-3 14-1 0 0,6-21-286 0 0,0-1 0 0 0,0 1 0 0 0,0-1 0 0 0,0 1 0 0 0,1-1 0 0 0,-1 1 0 0 0,1-1 0 0 0,-1 1 0 0 0,1-1 0 0 0,-1 1 0 0 0,1-1 0 0 0,0 0 0 0 0,0 0 0 0 0,0 1 0 0 0,-1-1 0 0 0,1 0 0 0 0,1 0 0 0 0,-1 0 0 0 0,0 0 0 0 0,0 0 0 0 0,0 0 0 0 0,0 0 0 0 0,1 0 0 0 0,-1 0 0 0 0,0-1 0 0 0,1 1 0 0 0,-1 0 0 0 0,1-1 0 0 0,-1 0 0 0 0,3 1 0 0 0,3 2 0 0 0,1-1 0 0 0,0 0 0 0 0,-1-1 0 0 0,15 1 0 0 0,-1-2-274 0 0,1 0 0 0 0,0-2 0 0 0,30-6 0 0 0,-40 6-1448 0 0,0-1 0 0 0,0-1 1 0 0,0 0-1 0 0,14-8 0 0 0,-10 4-325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3:25.5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1 155 10135 0 0,'0'0'919'0'0,"0"-2"-759"0"0,0-4-71 0 0,1 0 0 0 0,0 0 0 0 0,0 0 0 0 0,0 1 0 0 0,1-1 0 0 0,0 0 0 0 0,0 1 0 0 0,0-1 1 0 0,1 1-1 0 0,0 0 0 0 0,0 0 0 0 0,0 0 0 0 0,1 0 0 0 0,0 1 0 0 0,-1-1 0 0 0,2 1 0 0 0,7-7 0 0 0,-4 4 212 0 0,0 2 0 0 0,0-1 0 0 0,0 1 0 0 0,1 0 0 0 0,0 1 0 0 0,-1 0 0 0 0,2 0 0 0 0,-1 1 1 0 0,0 0-1 0 0,14-2 0 0 0,-18 5-126 0 0,-1 0 0 0 0,1 0 0 0 0,-1 0 1 0 0,0 1-1 0 0,1-1 0 0 0,-1 1 1 0 0,0 0-1 0 0,1 0 0 0 0,-1 1 0 0 0,0-1 1 0 0,0 1-1 0 0,0 0 0 0 0,0 0 1 0 0,0 0-1 0 0,-1 0 0 0 0,1 1 1 0 0,3 3-1 0 0,-3-3 10 0 0,0 1 1 0 0,-1-1-1 0 0,1 1 0 0 0,-1 0 1 0 0,0 0-1 0 0,0 0 0 0 0,0 1 1 0 0,0-1-1 0 0,-1 1 1 0 0,0-1-1 0 0,0 1 0 0 0,0 0 1 0 0,2 9-1 0 0,-3-7-75 0 0,-1-1-1 0 0,1 1 1 0 0,-2-1-1 0 0,1 1 1 0 0,-1-1-1 0 0,0 1 1 0 0,0-1 0 0 0,0 0-1 0 0,-1 0 1 0 0,0 1-1 0 0,-1-1 1 0 0,1-1-1 0 0,-1 1 1 0 0,0 0-1 0 0,0 0 1 0 0,-1-1 0 0 0,-4 6-1 0 0,3-5 14 0 0,-1 0-1 0 0,1 0 1 0 0,-1-1-1 0 0,0 0 1 0 0,-1 0 0 0 0,1 0-1 0 0,-1-1 1 0 0,0 0-1 0 0,0 0 1 0 0,0-1-1 0 0,0 0 1 0 0,-1 0 0 0 0,-11 3-1 0 0,-1-4-122 0 0,15-5 0 0 0,3 1 0 0 0,1 2 0 0 0,0 0 0 0 0,0 0 0 0 0,0 0 0 0 0,0-1 0 0 0,0 1 0 0 0,0 0 0 0 0,0-1 0 0 0,0 1 0 0 0,0-1 0 0 0,0 1 0 0 0,1-1 0 0 0,-1 1 0 0 0,0-1 0 0 0,0 0 0 0 0,1 1 0 0 0,-1-1 0 0 0,0 0 0 0 0,1 0 0 0 0,-1 1 0 0 0,1-1 0 0 0,-1 0 0 0 0,1 0 0 0 0,-1 0 0 0 0,0-1 0 0 0,0-2 0 0 0,-1 1-231 0 0,1 0-1 0 0,-1 0 1 0 0,1 0 0 0 0,-1-1-1 0 0,1 1 1 0 0,0-1-1 0 0,1 1 1 0 0,-1-1-1 0 0,0 1 1 0 0,1-1 0 0 0,0 0-1 0 0,0 1 1 0 0,0-1-1 0 0,0 1 1 0 0,1-1 0 0 0,-1 0-1 0 0,1 1 1 0 0,0-1-1 0 0,0 1 1 0 0,0 0 0 0 0,1-1-1 0 0,2-4 1 0 0,1-1-897 0 0,1 0 1 0 0,-1 1-1 0 0,2 0 1 0 0,-1 0 0 0 0,1 0-1 0 0,14-11 1 0 0,-5 7-4235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3:25.9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1 13823 0 0,'0'0'1247'0'0,"0"2"-950"0"0,-2 47 1953 0 0,1 44-506 0 0,2-85-1634 0 0,0 1 0 0 0,0-1 1 0 0,1 1-1 0 0,0-1 0 0 0,0 1 1 0 0,1-1-1 0 0,0 0 0 0 0,5 10 1 0 0,-6-17-16 0 0,-1 1 1 0 0,0-1-1 0 0,0 0 1 0 0,1 0-1 0 0,-1 0 0 0 0,0 0 1 0 0,1-1-1 0 0,-1 1 1 0 0,1 0-1 0 0,-1 0 0 0 0,1-1 1 0 0,0 1-1 0 0,-1-1 1 0 0,1 0-1 0 0,0 1 0 0 0,-1-1 1 0 0,1 0-1 0 0,0 0 1 0 0,-1 0-1 0 0,1 0 1 0 0,0 0-1 0 0,-1 0 0 0 0,1-1 1 0 0,0 1-1 0 0,-1-1 1 0 0,1 1-1 0 0,-1-1 0 0 0,1 1 1 0 0,1-2-1 0 0,3 0-44 0 0,1 0-1 0 0,-1-1 1 0 0,0 0-1 0 0,0-1 1 0 0,11-7-1 0 0,52-40-50 0 0,-24 14-1134 0 0,-20 7-3664 0 0,-19 18-1686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3:26.2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1 192 10135 0 0,'0'0'464'0'0,"1"2"-9"0"0,2 6 56 0 0,1 1 0 0 0,-2-1 0 0 0,1 1 0 0 0,-1 0 1 0 0,0 0-1 0 0,-1 0 0 0 0,0 0 0 0 0,0 0 0 0 0,-1 0 0 0 0,0 0 0 0 0,0 0 0 0 0,-1 0 0 0 0,-1 0 1 0 0,-4 16-1 0 0,-4 35 263 0 0,10-45 773 0 0,6-10-1088 0 0,-3-5-463 0 0,-1 0 1 0 0,1-1 0 0 0,-1 1 0 0 0,1-1-1 0 0,-1 0 1 0 0,1 0 0 0 0,-1 0-1 0 0,4-2 1 0 0,1-1-150 0 0,0-1 0 0 0,-1 1 0 0 0,0-1 0 0 0,0 0 0 0 0,0-1 0 0 0,0 1 0 0 0,-1-1 0 0 0,8-11 0 0 0,-7 8 30 0 0,1 1 0 0 0,-1 1 0 0 0,2-1 0 0 0,8-6 0 0 0,-15 13 123 0 0,1 0 0 0 0,-1 0 0 0 0,0 0 0 0 0,0 0 0 0 0,0 0 0 0 0,1 1 0 0 0,-1-1 0 0 0,0 0 0 0 0,1 1 0 0 0,-1-1 0 0 0,1 1 0 0 0,-1 0 0 0 0,1-1 0 0 0,-1 1 0 0 0,1 0 0 0 0,-1 0 0 0 0,0 0 0 0 0,1 0 0 0 0,-1 0 0 0 0,1 0 0 0 0,-1 1 0 0 0,1-1 0 0 0,-1 0 0 0 0,1 1 0 0 0,-1-1 0 0 0,0 1 0 0 0,1-1 0 0 0,-1 1 0 0 0,2 1 0 0 0,1 0 0 0 0,0 0 93 0 0,0 1-1 0 0,0 0 0 0 0,0 1 1 0 0,0-1-1 0 0,0 1 0 0 0,0-1 0 0 0,-1 1 1 0 0,0 0-1 0 0,0 1 0 0 0,0-1 1 0 0,3 6-1 0 0,-2-2 55 0 0,0 1 1 0 0,0 0-1 0 0,0-1 0 0 0,-1 1 1 0 0,2 13-1 0 0,-3-16-352 0 0,-2 1-1 0 0,1-1 0 0 0,-1 0 1 0 0,1 1-1 0 0,-2-1 1 0 0,0 8-1 0 0,0 3-3479 0 0</inkml:trace>
  <inkml:trace contextRef="#ctx0" brushRef="#br0" timeOffset="1">572 0 17503 0 0,'0'0'858'0'0,"10"5"43"0"0,-8-3-868 0 0,1 0 0 0 0,-1 0 0 0 0,0 0 0 0 0,0 0 0 0 0,0 1 0 0 0,0-1 0 0 0,0 1 0 0 0,0-1 0 0 0,-1 1 0 0 0,1 0 0 0 0,-1 0 0 0 0,1 0 0 0 0,-1 0-1 0 0,0 0 1 0 0,0 4 0 0 0,9 51 1828 0 0,-8-44-1239 0 0,5 37-214 0 0,-2 1 0 0 0,-4 102-1 0 0,-4-106-396 0 0,-8 59-966 0 0,7-91-593 0 0,0 1 1 0 0,-7 19 0 0 0,1-12-499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3:26.6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51 13823 0 0,'25'-9'608'0'0,"-4"5"128"0"0,10 1-584 0 0,-1-3-152 0 0,-4-1 0 0 0,4 0 0 0 0,4 1 848 0 0,-1 2 144 0 0,-3 1 24 0 0,-2 1 8 0 0,-2 2-824 0 0,-2 3-200 0 0,-1 3 0 0 0,-2 0 0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4:16.3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321 310 10135 0 0,'-11'-15'250'0'0,"1"-1"1"0"0,0 0-1 0 0,2 0 0 0 0,-10-25 0 0 0,16 36-83 0 0,0 0-1 0 0,1 0 1 0 0,-1-1 0 0 0,1 1-1 0 0,0-1 1 0 0,1 1 0 0 0,-1-1-1 0 0,1 1 1 0 0,0-1 0 0 0,1 1-1 0 0,-1-1 1 0 0,1 1 0 0 0,0 0-1 0 0,1-1 1 0 0,-1 1 0 0 0,1 0-1 0 0,0 0 1 0 0,0 0 0 0 0,4-6-1 0 0,-4 8-144 0 0,0 1 0 0 0,0 0 0 0 0,0 0 0 0 0,1 0 0 0 0,-1 0 0 0 0,1 1 0 0 0,-1-1 0 0 0,1 0-1 0 0,-1 1 1 0 0,1 0 0 0 0,0 0 0 0 0,0 0 0 0 0,0 0 0 0 0,0 0 0 0 0,0 0 0 0 0,4 0 0 0 0,10-1 84 0 0,30 0 1 0 0,-26 1-85 0 0,6 1-22 0 0,27 4 0 0 0,11-1 0 0 0,195-20 1249 0 0,-66 1-450 0 0,85-1-799 0 0,59-2 0 0 0,130 26 0 0 0,-395-2 0 0 0,186 18 0 0 0,-94-2 443 0 0,-160-17 598 0 0,-10 2-552 0 0,-10 3-414 0 0,0-5-75 0 0,0 0 0 0 0,0-1 0 0 0,0 0 0 0 0,-21 0 0 0 0,-10 2 0 0 0,-181 26 0 0 0,-334 3 0 0 0,-16-46 0 0 0,469 6 0 0 0,-302-25 0 0 0,267 14 0 0 0,-198 2 0 0 0,279 14 0 0 0,78-4 0 0 0,16 0 0 0 0,99-5 0 0 0,27-1 0 0 0,44 3 0 0 0,305 3 0 0 0,48 63 0 0 0,-387-29 0 0 0,435 82 0 0 0,-495-88 0 0 0,205 40 0 0 0,1-21 0 0 0,-264-38 0 0 0,57-4 0 0 0,-118-6-1 0 0,-14-1 74 0 0,-357-69 1903 0 0,145 35-1976 0 0,-1 10 0 0 0,-2 11 0 0 0,-461 20 0 0 0,49 46 0 0 0,297-20 0 0 0,314-23 0 0 0,-13 0 0 0 0,0 2 0 0 0,-67 16 0 0 0,110-16 0 0 0,11 0 0 0 0,7 1 0 0 0,-3-4 0 0 0,0 1 0 0 0,1-1 0 0 0,-1 1 0 0 0,1-1 0 0 0,-1 0 0 0 0,1-1 0 0 0,0 1 0 0 0,9 1 0 0 0,44 3 0 0 0,-37-5 0 0 0,1051 38 0 0 0,-896-37 0 0 0,1253-20 0 0 0,-1423 18 0 0 0,32-1 0 0 0,-1-2 0 0 0,46-10 0 0 0,-83 13 0 0 0,1 0 0 0 0,-1 0 0 0 0,0 1 0 0 0,0-1 0 0 0,0 0 0 0 0,1 0 0 0 0,-1 0 0 0 0,0 0 0 0 0,0 0 0 0 0,0 0 0 0 0,1 0 0 0 0,-1 0 0 0 0,0 0 0 0 0,0 0 0 0 0,1 0 0 0 0,-1 0 0 0 0,0-1 0 0 0,0 1 0 0 0,0 0 0 0 0,1 0 0 0 0,-1 0 0 0 0,0 0 0 0 0,0 0 0 0 0,0 0 0 0 0,1 0 0 0 0,-1-1 0 0 0,0 1 0 0 0,0 0 0 0 0,0 0 0 0 0,0 0 0 0 0,0 0 0 0 0,1-1 0 0 0,-1 1 0 0 0,0 0 0 0 0,0 0 0 0 0,0 0 0 0 0,0-1 0 0 0,0 1 0 0 0,0 0 0 0 0,0 0 0 0 0,0 0 0 0 0,0-1 0 0 0,0 1 0 0 0,0 0 0 0 0,0 0 0 0 0,0 0 0 0 0,0-1 0 0 0,0 1 0 0 0,0 0 0 0 0,0 0 0 0 0,0-1 0 0 0,0 1 0 0 0,0 0 0 0 0,0 0 0 0 0,0 0 0 0 0,0-1 0 0 0,0 1 0 0 0,-1 0 0 0 0,-7-6 0 0 0,8 6 0 0 0,-15-7 0 0 0,0 0 0 0 0,0 1 0 0 0,-1 1 0 0 0,0 1 0 0 0,1 0 0 0 0,-34-4 0 0 0,14 3 0 0 0,-448-61 348 0 0,-4 24 1336 0 0,-118-15-1668 0 0,561 53-16 0 0,-294-14 0 0 0,-26 6 0 0 0,127 2 0 0 0,188 8 0 0 0,-86 10 0 0 0,126-5-231 0 0,14 1 14 0 0,10 1-211 0 0,405 55-688 0 0,118-24 1116 0 0,41-27 0 0 0,-198-6 0 0 0,76-2 0 0 0,-64-1 0 0 0,-344 0 0 0 0,-1-2 0 0 0,1-2 0 0 0,77-16 0 0 0,-126 20 0 0 0,0 0 0 0 0,0 0 0 0 0,0 0 0 0 0,0 0 0 0 0,0 0 0 0 0,0 0 0 0 0,0 0 0 0 0,0 0 0 0 0,0 0 0 0 0,1 0 0 0 0,-1 0 0 0 0,0 0 0 0 0,0 0 0 0 0,0 0 0 0 0,0 0 0 0 0,0 0 0 0 0,0 0 0 0 0,0 0 0 0 0,0 0 0 0 0,0 0 0 0 0,1 0 0 0 0,-1 0 0 0 0,0 0 0 0 0,0 0 0 0 0,0 0 0 0 0,0 0 0 0 0,0 0 0 0 0,0 0 0 0 0,0-1 0 0 0,0 1 0 0 0,0 0 0 0 0,0 0 0 0 0,0 0 0 0 0,0 0 0 0 0,0 0 0 0 0,0 0 0 0 0,0 0 0 0 0,0 0 0 0 0,1 0 0 0 0,-1 0 0 0 0,0 0 0 0 0,0-1 0 0 0,0 1 0 0 0,0 0 0 0 0,0 0 0 0 0,0 0 0 0 0,0 0 0 0 0,0 0 0 0 0,0 0 0 0 0,0 0 0 0 0,0 0 0 0 0,0 0 0 0 0,0 0 0 0 0,0-1 0 0 0,-1 1 0 0 0,1 0 0 0 0,0 0 0 0 0,0 0 0 0 0,0 0 0 0 0,0 0 0 0 0,0 0 0 0 0,-8-4 0 0 0,-11-1 0 0 0,-23 3 0 0 0,-72 6 0 0 0,39 0 0 0 0,-304 17 0 0 0,262-13 0 0 0,-352 16 1384 0 0,-86-13-776 0 0,335-17-608 0 0,-254-40 0 0 0,180-20 0 0 0,204 42 0 0 0,41 6 0 0 0,67 25 0 0 0,4 1 0 0 0,41 10 0 0 0,2-6 38 0 0,-19-3-512 0 0,1-1 0 0 0,67 1 0 0 0,666-49-134 0 0,144-16 608 0 0,-437 68 0 0 0,-318-3 0 0 0,63 12 0 0 0,-187-13 0 0 0,-1 1 0 0 0,-1 2 0 0 0,50 20 0 0 0,-86-25 0 0 0,-13-1 0 0 0,-11-1 0 0 0,-22-1 0 0 0,-1-2 0 0 0,-44-4 0 0 0,3 0 0 0 0,-207 1 0 0 0,-360-7 0 0 0,337-1 0 0 0,-224-10 0 0 0,83-20 0 0 0,106 11 0 0 0,270 24 0 0 0,-27-4 0 0 0,30 2 0 0 0,24 5 0 0 0,46 3 0 0 0,9 2 0 0 0,9 2 0 0 0,31 4 0 0 0,273 40 0 0 0,674-7 0 0 0,-202-33 0 0 0,-310 10 0 0 0,-417-16 0 0 0,11-1 0 0 0,1 3 0 0 0,125 25 0 0 0,-195-26 0 0 0,-12-1 0 0 0,-10 0 0 0 0,-150-3 0 0 0,76-1 0 0 0,-325-9-5 0 0,-34 0 74 0 0,-776-10 1859 0 0,637 13-1928 0 0,472 8 0 0 0,82-2 0 0 0,-1 2 0 0 0,1 2 0 0 0,-60 12 0 0 0,94-15 0 0 0,0 0 0 0 0,-1 0 0 0 0,1 0 0 0 0,0 0 0 0 0,-1 0 0 0 0,1 0 0 0 0,0 0 0 0 0,-1 0 0 0 0,1 0 0 0 0,0 1 0 0 0,0-1 0 0 0,-1 0 0 0 0,1 0 0 0 0,0 0 0 0 0,-1 0 0 0 0,1 1 0 0 0,0-1 0 0 0,0 0 0 0 0,-1 0 0 0 0,1 0 0 0 0,0 1 0 0 0,0-1 0 0 0,-1 0 0 0 0,1 1 0 0 0,0-1 0 0 0,0 0 0 0 0,0 0 0 0 0,0 1 0 0 0,-1-1 0 0 0,1 0 0 0 0,0 1 0 0 0,0-1 0 0 0,0 0 0 0 0,0 1 0 0 0,0-1 0 0 0,0 0 0 0 0,0 1 0 0 0,0-1 0 0 0,0 0 0 0 0,0 1 0 0 0,0-1 0 0 0,0 0 0 0 0,0 1 0 0 0,0-1 0 0 0,0 0 0 0 0,0 1 0 0 0,1-1 0 0 0,-1 0 0 0 0,0 0 0 0 0,0 1 0 0 0,0-1 0 0 0,0 0 0 0 0,1 1 0 0 0,-1-1 0 0 0,0 0 0 0 0,0 0 0 0 0,1 1 0 0 0,-1-1 0 0 0,0 0 0 0 0,13 11 0 0 0,3-5-2 0 0,-1 0 0 0 0,1 0-1 0 0,0-2 1 0 0,0 0 0 0 0,1-1 0 0 0,-1 0-1 0 0,21 0 1 0 0,-9 0-44 0 0,494 25-2031 0 0,3-40 2372 0 0,-372 7-441 0 0,377-23 146 0 0,-82 3 0 0 0,-277 23 0 0 0,-133 4 0 0 0,0 1 0 0 0,54 12 0 0 0,-55-3 0 0 0,-27-4 0 0 0,-10-8 0 0 0,0 0 0 0 0,0 1 0 0 0,0-1 0 0 0,0 0 0 0 0,0 1 0 0 0,0-1 0 0 0,0 0 0 0 0,0 1 0 0 0,0-1 0 0 0,0 0 0 0 0,0 0 0 0 0,0 1 0 0 0,0-1 0 0 0,0 0 0 0 0,0 1 0 0 0,0-1 0 0 0,0 0 0 0 0,0 1 0 0 0,0-1 0 0 0,-1 0 0 0 0,1 1 0 0 0,0-1 0 0 0,0 0 0 0 0,0 0 0 0 0,0 1 0 0 0,-1-1 0 0 0,1 0 0 0 0,-1 1 0 0 0,-1 0 0 0 0,0 0 0 0 0,-1 1 0 0 0,1-1 0 0 0,0 0 0 0 0,-1 0 0 0 0,0 0 0 0 0,1 0 0 0 0,-1-1 0 0 0,1 1 0 0 0,-1-1 0 0 0,0 1 0 0 0,-4-1 0 0 0,-38-2 0 0 0,36 2 0 0 0,-294-21 1593 0 0,-353-19-1114 0 0,-1 37-559 0 0,201 7 80 0 0,426-4 0 0 0,0-1 0 0 0,0-2 0 0 0,0-1 0 0 0,-52-14 0 0 0,69 13 0 0 0,3-1 0 0 0,2 3 0 0 0,10 10 0 0 0,1 4 0 0 0,-1-1 0 0 0,-5 0 0 0 0,-3-2 0 0 0,-3-1 0 0 0,0-1-64 0 0,7-5-273 0 0,5 12-2091 0 0,-2-11 2260 0 0,-1 0 1 0 0,1 0-1 0 0,0-1 1 0 0,0 1-1 0 0,0-1 1 0 0,0 1-1 0 0,0-1 0 0 0,0 1 1 0 0,0-1-1 0 0,1 0 1 0 0,2 3-1 0 0,7 3-856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4:17.0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43 238 6447 0 0,'0'-2'298'0'0,"1"-2"-146"0"0,-1 1-133 0 0,0 1 0 0 0,0 0 0 0 0,0 0 0 0 0,0 0 0 0 0,0 0 0 0 0,-1-1 0 0 0,1 1 0 0 0,-1 0 0 0 0,1 0 0 0 0,-1 0-1 0 0,0 0 1 0 0,-1-2 0 0 0,-11-28 1252 0 0,8 20-549 0 0,0 1 0 0 0,0-1 1 0 0,-3-18-1 0 0,7 28-651 0 0,1 0-1 0 0,0 0 1 0 0,0-1-1 0 0,0 1 1 0 0,0 0-1 0 0,0 0 1 0 0,1 0-1 0 0,-1 0 1 0 0,1 0-1 0 0,-1 0 1 0 0,1 0-1 0 0,0 0 1 0 0,-1 1-1 0 0,1-1 1 0 0,0 0-1 0 0,0 0 1 0 0,0 0-1 0 0,1 1 1 0 0,-1-1-1 0 0,0 1 1 0 0,1-1-1 0 0,-1 1 1 0 0,1-1-1 0 0,-1 1 1 0 0,1 0-1 0 0,0 0 1 0 0,0 0-1 0 0,3-2 1 0 0,5-2 144 0 0,-1 1 1 0 0,1 0-1 0 0,21-5 1 0 0,17-2 7 0 0,0 3 1 0 0,0 1-1 0 0,1 3 1 0 0,85 4-1 0 0,89 17-223 0 0,47 2 0 0 0,334-21 0 0 0,-505 0 0 0 0,103 10 0 0 0,98 26 0 0 0,-288-32-71 0 0,-4-2-343 0 0,0 1 0 0 0,-1 0 0 0 0,1 1 0 0 0,-1-1 0 0 0,1 1 0 0 0,-1 1 0 0 0,0-1-1 0 0,0 1 1 0 0,8 5 0 0 0,-6 0-4358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5:47.1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212 534 6447 0 0,'-5'-12'686'0'0,"3"10"-621"0"0,0 0 0 0 0,0-1 0 0 0,0 1 0 0 0,0 0 0 0 0,0 0 0 0 0,0 1 1 0 0,0-1-1 0 0,-1 0 0 0 0,1 1 0 0 0,-1 0 0 0 0,1-1 0 0 0,-1 1 0 0 0,0 0 0 0 0,0 0 1 0 0,1 0-1 0 0,-1 1 0 0 0,0-1 0 0 0,-4 0 0 0 0,3 1 140 0 0,-14-2 815 0 0,0 1-1 0 0,-31 2 0 0 0,12 0 531 0 0,18-5 296 0 0,18 4-1763 0 0,1 0 0 0 0,-1 0 1 0 0,0 0-1 0 0,1-1 0 0 0,-1 1 0 0 0,1 0 1 0 0,-1 0-1 0 0,1-1 0 0 0,-1 1 0 0 0,1 0 0 0 0,-1-1 1 0 0,1 1-1 0 0,-1-1 0 0 0,1 1 0 0 0,-1-1 1 0 0,1 1-1 0 0,0-1 0 0 0,-1 1 0 0 0,1-1 0 0 0,0 1 1 0 0,-1-1-1 0 0,1 1 0 0 0,0-1 0 0 0,0 1 1 0 0,0-1-1 0 0,-1 0 0 0 0,1 0 0 0 0,1-1-82 0 0,-1-1-1 0 0,1 1 1 0 0,0-1-1 0 0,0 1 1 0 0,0 0 0 0 0,0-1-1 0 0,0 1 1 0 0,1 0-1 0 0,-1 0 1 0 0,1 0-1 0 0,-1 0 1 0 0,1 0-1 0 0,0 0 1 0 0,-1 1-1 0 0,1-1 1 0 0,0 0 0 0 0,0 1-1 0 0,0 0 1 0 0,1-1-1 0 0,-1 1 1 0 0,0 0-1 0 0,0 0 1 0 0,1 0-1 0 0,-1 0 1 0 0,1 1-1 0 0,3-2 1 0 0,-1 1 0 0 0,17-5 59 0 0,0 0 0 0 0,0 2 0 0 0,35-2 1 0 0,-34 4 349 0 0,1-1 1 0 0,0-1-1 0 0,26-8 1 0 0,18-14-326 0 0,75-40 0 0 0,-10 3-90 0 0,-42 23 5 0 0,190-75 0 0 0,-225 96 0 0 0,0 2 0 0 0,1 3 0 0 0,66-8 0 0 0,-100 20 136 0 0,1 0-1 0 0,0 2 1 0 0,43 5 0 0 0,-52-3-552 0 0,-1 1 1 0 0,0 0-1 0 0,24 10 1 0 0,-29-9-908 0 0,0 0 0 0 0,-1 1 0 0 0,13 9 1 0 0,-11-6-4292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5:47.5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54 13823 0 0,'3'-12'1056'0'0,"1"8"-994"0"0,0 1-1 0 0,0-1 0 0 0,0 1 1 0 0,1 0-1 0 0,-1 1 0 0 0,1-1 1 0 0,0 1-1 0 0,0 0 0 0 0,0 0 1 0 0,0 0-1 0 0,0 1 0 0 0,0-1 1 0 0,0 1-1 0 0,9 0 0 0 0,12-1 621 0 0,45 2-1 0 0,-46 1-484 0 0,135-3-180 0 0,-95-1-17 0 0,0 3 0 0 0,0 3-1 0 0,74 12 1 0 0,-121-11-207 0 0,0-2 358 0 0,-1 2-1 0 0,0 0 1 0 0,0 1 0 0 0,29 13 0 0 0,-43-17-97 0 0,1 1-1 0 0,-1 0 1 0 0,0 0 0 0 0,0 0-1 0 0,0 1 1 0 0,0-1-1 0 0,0 1 1 0 0,0-1 0 0 0,0 1-1 0 0,-1 0 1 0 0,0 0-1 0 0,1 0 1 0 0,-1 1 0 0 0,0-1-1 0 0,-1 0 1 0 0,1 1 0 0 0,-1-1-1 0 0,1 1 1 0 0,-1 0-1 0 0,0 0 1 0 0,0-1 0 0 0,-1 1-1 0 0,1 0 1 0 0,-1 0-1 0 0,0 0 1 0 0,0-1 0 0 0,-1 8-1 0 0,0 0-199 0 0,-1-1 1 0 0,-1 0-1 0 0,0 1 0 0 0,-1-1 0 0 0,0-1 0 0 0,0 1 0 0 0,-1-1 1 0 0,0 1-1 0 0,-11 14 0 0 0,-7 5 461 0 0,-39 38 0 0 0,26-30 348 0 0,-65 76-484 0 0,-69 73-193 0 0,-35 12 14 0 0,187-180-187 0 0,8-5-4970 0 0,4-5-891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02:26.35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0 178 6447 0 0,'0'0'298'0'0,"2"1"-10"0"0,5 2-137 0 0,-1-1 0 0 0,1 1 0 0 0,0-2 0 0 0,0 1 1 0 0,1-1-1 0 0,-1 0 0 0 0,0 0 0 0 0,0-1 0 0 0,0 0 0 0 0,1 0 0 0 0,-1-1 1 0 0,0 0-1 0 0,0 0 0 0 0,0-1 0 0 0,0 0 0 0 0,0 0 0 0 0,0 0 1 0 0,0-1-1 0 0,-1 0 0 0 0,8-5 0 0 0,-6 3 68 0 0,0 0 1 0 0,-1-1-1 0 0,1 0 1 0 0,-1-1-1 0 0,-1 1 1 0 0,1-1-1 0 0,-1-1 1 0 0,0 1-1 0 0,-1-1 1 0 0,0 0-1 0 0,0 0 0 0 0,-1 0 1 0 0,7-18-1 0 0,-7 20-219 0 0,-3 5 0 0 0,-1-1 0 0 0,1 1 0 0 0,0 0 0 0 0,0-1 0 0 0,-1 1 0 0 0,1-1 0 0 0,-1 1 0 0 0,1-1 0 0 0,-1 1 0 0 0,0-1 0 0 0,1 1 0 0 0,-1-1 0 0 0,0 1 0 0 0,0-4 0 0 0,-1-6 0 0 0,-1 4 72 0 0,1 6-25 0 0,1 1 0 0 0,-1 0 0 0 0,0-1 0 0 0,1 1 0 0 0,-1 0-1 0 0,1 0 1 0 0,-1-1 0 0 0,1 1 0 0 0,-1 0 0 0 0,0 0 0 0 0,1 0 0 0 0,-1 0-1 0 0,1 0 1 0 0,-1 0 0 0 0,0 0 0 0 0,1 0 0 0 0,-1 0 0 0 0,1 0 0 0 0,-1 0-1 0 0,0 0 1 0 0,1 1 0 0 0,-1-1 0 0 0,1 0 0 0 0,-2 1 0 0 0,-13 4 592 0 0,8-1-620 0 0,0 1 0 0 0,0-1 1 0 0,1 1-1 0 0,0 1 0 0 0,0-1 0 0 0,0 1 1 0 0,-6 8-1 0 0,-33 49-7 0 0,37-52-13 0 0,5-6 1 0 0,0 0 0 0 0,0 0 0 0 0,1 0 0 0 0,-1 0 0 0 0,1 1 0 0 0,0-1 0 0 0,0 1 0 0 0,-1 10 0 0 0,2-13 0 0 0,1-1 0 0 0,0 1 0 0 0,-1 0 0 0 0,1-1 0 0 0,0 1 0 0 0,0 0 0 0 0,0-1 0 0 0,1 1 0 0 0,-1 0 0 0 0,1-1 0 0 0,-1 1 0 0 0,1-1 0 0 0,0 1 0 0 0,0-1 0 0 0,0 1 0 0 0,0-1 0 0 0,1 0 0 0 0,-1 1 0 0 0,1-1 0 0 0,-1 0 0 0 0,1 0 0 0 0,0 0 0 0 0,0 0 0 0 0,0 0 0 0 0,0-1 0 0 0,0 1 0 0 0,0 0 0 0 0,0-1 0 0 0,0 0 0 0 0,5 3 0 0 0,-3-3-50 0 0,0 1-1 0 0,0-1 1 0 0,1 0-1 0 0,-1 0 1 0 0,0 0 0 0 0,1 0-1 0 0,-1-1 1 0 0,1 0-1 0 0,-1 0 1 0 0,0 0-1 0 0,1-1 1 0 0,7-1-1 0 0,-5 0-163 0 0,1 0 0 0 0,-1-1 0 0 0,1 0 0 0 0,-1 0 0 0 0,0-1 0 0 0,10-7 0 0 0,5-5-466 0 0,-2-2 1 0 0,0 0 0 0 0,21-26 0 0 0,-32 34 582 0 0,7-8-349 0 0,1-1-235 0 0,2 0 1 0 0,-1 1 0 0 0,24-17-1 0 0,-41 34 737 0 0,0 0-1 0 0,0 0 1 0 0,0 0-1 0 0,0 1 0 0 0,0-1 1 0 0,0 0-1 0 0,0 1 1 0 0,0-1-1 0 0,0 0 0 0 0,1 1 1 0 0,-1 0-1 0 0,0-1 1 0 0,0 1-1 0 0,0 0 0 0 0,0-1 1 0 0,1 1-1 0 0,-1 0 1 0 0,0 0-1 0 0,2 0 0 0 0,1 1 221 0 0,-2-1 236 0 0,15 13 1024 0 0,-13-7-1370 0 0,-1 0 1 0 0,1 1-1 0 0,-1 0 0 0 0,-1 0 0 0 0,1 0 0 0 0,-1 0 0 0 0,2 10 1 0 0,0-3 551 0 0,0 7-614 0 0,0 1-1 0 0,-2 0 0 0 0,0 0 1 0 0,-1 0-1 0 0,-4 32 0 0 0,1 8 1768 0 0,10-50-1634 0 0,-7-11 134 0 0,21-11 1069 0 0,-9 1-1398 0 0,-1-1-1 0 0,0-1 1 0 0,-1 0 0 0 0,0 0-1 0 0,14-19 1 0 0,-16 18-179 0 0,1 0 0 0 0,0 1-1 0 0,0 0 1 0 0,1 1 0 0 0,1 0 0 0 0,21-14-1 0 0,-8 9-4826 0 0,-11 7-4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5:48.5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22 979 10135 0 0,'-1'-2'464'0'0,"-12"-18"151"0"0,11 17-604 0 0,1 2-11 0 0,0 0 0 0 0,1 0 1 0 0,-1 0-1 0 0,1 0 0 0 0,-1 0 1 0 0,1 0-1 0 0,0 0 0 0 0,-1 0 1 0 0,1 0-1 0 0,0 0 0 0 0,0 0 1 0 0,-1 0-1 0 0,1-1 1 0 0,0 1-1 0 0,0 0 0 0 0,0 0 1 0 0,1 0-1 0 0,-1-2 0 0 0,0-4 134 0 0,1 0 1 0 0,0 0-1 0 0,0 0 0 0 0,1 0 0 0 0,-1 0 0 0 0,2 0 0 0 0,-1 0 0 0 0,1 1 0 0 0,0-1 0 0 0,0 1 1 0 0,1 0-1 0 0,-1 0 0 0 0,2 0 0 0 0,-1 0 0 0 0,6-6 0 0 0,11-10 809 0 0,1 1 0 0 0,28-22-1 0 0,-45 39-892 0 0,54-41 137 0 0,2 4 0 0 0,2 2-1 0 0,2 3 1 0 0,1 3 0 0 0,82-29-1 0 0,-55 31-186 0 0,1 4 0 0 0,2 3 0 0 0,137-14 0 0 0,101 10 0 0 0,-60 8 0 0 0,-190 9 0 0 0,103-25 0 0 0,-165 30 0 0 0,-2 2 0 0 0,-1-2 0 0 0,1 0 0 0 0,31-14 0 0 0,-48 15 0 0 0,-11 2 0 0 0,-9 2 0 0 0,-24 5 0 0 0,1 2 0 0 0,0 2 0 0 0,-42 13 0 0 0,14-3 0 0 0,-127 27 0 0 0,-260 68 0 0 0,-26 8 1499 0 0,254-67-950 0 0,75-11 1334 0 0,204-52-1718 0 0,270-99-165 0 0,375-114 0 0 0,-639 205 0 0 0,301-93 0 0 0,-286 84 0 0 0,-2-4 0 0 0,125-73 0 0 0,-178 92 0 0 0,-12 6 0 0 0,-13 6 0 0 0,-13 6 0 0 0,-139 83 0 0 0,-2 1 0 0 0,-296 114 0 0 0,349-157 0 0 0,-260 104 0 0 0,277-115 0 0 0,-518 160 2137 0 0,581-189-2226 0 0,11-3 123 0 0,16-5-102 0 0,2 0-71 0 0,28-8-1361 0 0,68-28-2437 0 0,-31 6 1891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6:15:49.0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24 236 13823 0 0,'-2'-2'315'0'0,"-1"0"-171"0"0,2 1-63 0 0,-1-1-1 0 0,0 1 0 0 0,0-1 0 0 0,1 1 0 0 0,-1-1 0 0 0,1 0 0 0 0,0 0 0 0 0,-1 0 0 0 0,1 0 0 0 0,0 0 0 0 0,0 0 0 0 0,-1-2 0 0 0,2 2-79 0 0,0 0-1 0 0,0 0 0 0 0,0 0 1 0 0,1 0-1 0 0,-1 0 1 0 0,0 0-1 0 0,1 0 1 0 0,0 1-1 0 0,-1-1 0 0 0,1 0 1 0 0,0 0-1 0 0,0 1 1 0 0,0-1-1 0 0,0 0 0 0 0,0 1 1 0 0,0-1-1 0 0,0 1 1 0 0,1-1-1 0 0,-1 1 0 0 0,0 0 1 0 0,1-1-1 0 0,-1 1 1 0 0,1 0-1 0 0,0 0 0 0 0,-1 0 1 0 0,3-1-1 0 0,0 0 1 0 0,20-11 330 0 0,1 0 0 0 0,0 2 0 0 0,0 1 0 0 0,1 1 0 0 0,28-5 0 0 0,-3-1-277 0 0,16-3-54 0 0,138-20 0 0 0,71 19 0 0 0,-220 19 206 0 0,0 2 0 0 0,0 3-1 0 0,-1 2 1 0 0,0 3 0 0 0,0 2 0 0 0,55 20-1 0 0,-102-30-113 0 0,0 1-1 0 0,0 0 1 0 0,0 1-1 0 0,0 0 1 0 0,-1 0-1 0 0,14 10 1 0 0,-20-12-93 0 0,0-1 0 0 0,1 0 0 0 0,-1 1 0 0 0,0-1 1 0 0,0 1-1 0 0,0-1 0 0 0,0 1 0 0 0,0-1 0 0 0,0 1 0 0 0,0 0 0 0 0,-1-1 0 0 0,1 1 0 0 0,0 0 1 0 0,-1 0-1 0 0,0 0 0 0 0,1-1 0 0 0,-1 1 0 0 0,0 0 0 0 0,0 0 0 0 0,0 0 0 0 0,0 0 1 0 0,0 0-1 0 0,-1 0 0 0 0,1-1 0 0 0,0 1 0 0 0,-1 0 0 0 0,0 0 0 0 0,1-1 0 0 0,-1 1 0 0 0,0 0 1 0 0,0 0-1 0 0,0-1 0 0 0,0 1 0 0 0,0-1 0 0 0,0 1 0 0 0,-2 2 0 0 0,-39 45 1 0 0,-50 48 0 0 0,-16 16 0 0 0,40-33-219 0 0,-6 4 451 0 0,-74 111 1 0 0,130-167-539 0 0,0 2-1 0 0,2-1 1 0 0,1 2 0 0 0,2 0 0 0 0,1 1 0 0 0,1 0 0 0 0,2 1 0 0 0,-8 45 0 0 0,15-56-5833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02:39.97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474 7 8287 0 0,'-12'-2'890'0'0,"9"1"-782"0"0,0 0 1 0 0,0 0 0 0 0,0 0 0 0 0,0 1-1 0 0,0 0 1 0 0,0-1 0 0 0,0 1-1 0 0,0 0 1 0 0,0 0 0 0 0,0 1-1 0 0,0-1 1 0 0,0 1 0 0 0,0-1 0 0 0,0 1-1 0 0,0 0 1 0 0,0 0 0 0 0,0 0-1 0 0,1 1 1 0 0,-1-1 0 0 0,-3 3 0 0 0,-3 2 563 0 0,1 1 1 0 0,1 0 0 0 0,-1 0 0 0 0,-9 12-1 0 0,1-1-168 0 0,-63 57-1900 0 0,-132 98-1 0 0,169-141 374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4:54:20.13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416 0 6447 0 0,'0'0'586'0'0,"-8"8"-476"0"0,5-6-110 0 0,0 1 0 0 0,0 0 0 0 0,0 0 0 0 0,1 0 0 0 0,0 0 0 0 0,-1 0 0 0 0,1 1 0 0 0,0-1 0 0 0,1 1 0 0 0,-1-1 0 0 0,-1 5 0 0 0,-5 10 0 0 0,-28 34 574 0 0,-3-1-1 0 0,-81 82 0 0 0,51-58-253 0 0,53-59-320 0 0,1 1 0 0 0,1 1 0 0 0,1 1 0 0 0,-18 30 0 0 0,28-43 0 0 0,1 0 0 0 0,-1 0 0 0 0,1 1 0 0 0,0-1 0 0 0,1 0 0 0 0,-1 1 0 0 0,1-1 0 0 0,0 1 0 0 0,1 0 0 0 0,0-1 0 0 0,0 1 0 0 0,0-1 0 0 0,1 1 0 0 0,0 0 0 0 0,0-1 0 0 0,1 0 0 0 0,0 1 0 0 0,0-1 0 0 0,0 0 0 0 0,5 9 0 0 0,-4-9 12 0 0,1 0 0 0 0,0 0-1 0 0,0 0 1 0 0,0-1 0 0 0,1 1 0 0 0,-1-1-1 0 0,1 0 1 0 0,10 7 0 0 0,-4-5 55 0 0,0 0 1 0 0,0-1-1 0 0,0-1 1 0 0,14 5-1 0 0,-3-3 727 0 0,44 9 1 0 0,-37-10-1525 0 0,-6 0-3004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04:21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74 421 4607 0 0,'0'0'2363'0'0,"-2"-1"-2214"0"0,-6-5-61 0 0,6 4 771 0 0,-7-13 242 0 0,8 14-1089 0 0,0 0 0 0 0,1-1 0 0 0,-1 1 0 0 0,0 0 0 0 0,1-1 0 0 0,-1 1 0 0 0,1-1 0 0 0,0 1 0 0 0,-1 0 0 0 0,1-1 0 0 0,0 1-1 0 0,0-1 1 0 0,0 1 0 0 0,0-1 0 0 0,0 1 0 0 0,0-1 0 0 0,1 1 0 0 0,-1-1 0 0 0,1-2 0 0 0,1-1 208 0 0,0-5-4 0 0,0 1 1 0 0,0-1-1 0 0,1 1 1 0 0,1 0-1 0 0,0 0 1 0 0,0 1-1 0 0,8-13 1 0 0,2 0-280 0 0,26-31-1 0 0,-26 34 64 0 0,1 2 0 0 0,1 0 0 0 0,1 1 0 0 0,0 1 0 0 0,1 0 0 0 0,0 2 0 0 0,1 0 0 0 0,1 1 0 0 0,-1 0 0 0 0,2 2 0 0 0,29-10 0 0 0,-19 9 0 0 0,1 2 0 0 0,39-7 0 0 0,-58 14 0 0 0,1 0 0 0 0,-1 0 0 0 0,1 2 0 0 0,-1-1 0 0 0,1 2 0 0 0,-1 0 0 0 0,1 0 0 0 0,14 6 0 0 0,-17-5 0 0 0,119 44 0 0 0,-113-39 0 0 0,-1 0 0 0 0,0 1 0 0 0,0 1 0 0 0,-1 1 0 0 0,21 18 0 0 0,-29-23 171 0 0,-1 0 0 0 0,1 0-1 0 0,-2 1 1 0 0,1-1 0 0 0,-1 1-1 0 0,0 1 1 0 0,0-1 0 0 0,-1 1-1 0 0,0-1 1 0 0,0 1 0 0 0,4 12-1 0 0,-5-6-170 0 0,0 0 0 0 0,-1 0 0 0 0,0 0 0 0 0,-1 1 0 0 0,-1-1 0 0 0,0 0 0 0 0,-4 28 0 0 0,2-34 48 0 0,1 0 0 0 0,-1 0 0 0 0,0 0 0 0 0,-1-1 0 0 0,0 1 0 0 0,0-1 0 0 0,-1 0 0 0 0,-6 11 0 0 0,-1-3 210 0 0,0-1-1 0 0,-16 15 0 0 0,6-6-21 0 0,3-4-122 0 0,-1 0 0 0 0,-1-2 0 0 0,0 0 0 0 0,-1-1 0 0 0,0-1 0 0 0,-32 16 0 0 0,37-23 54 0 0,0-1 1 0 0,0 0 0 0 0,-1-1 0 0 0,0-1 0 0 0,0-1 0 0 0,0 0 0 0 0,-1-1 0 0 0,1-1 0 0 0,-1 0 0 0 0,-24-2 0 0 0,-309-34-169 0 0,337 33-221 0 0,8 0 362 0 0,0 1 1 0 0,0-1 0 0 0,0 0 0 0 0,0 0 0 0 0,0-1 0 0 0,1 1 0 0 0,-1-2-1 0 0,0 1 1 0 0,1 0 0 0 0,-1-1 0 0 0,1 0 0 0 0,0 0 0 0 0,0-1 0 0 0,0 1-1 0 0,-8-9 1 0 0,9 9-142 0 0,-2-7 0 0 0,0 0 0 0 0,3 6-32 0 0,0 0-1 0 0,1 0 0 0 0,0-1 1 0 0,0 1-1 0 0,0-1 1 0 0,1 1-1 0 0,-1-1 0 0 0,1 0 1 0 0,0 1-1 0 0,1-1 1 0 0,-1 0-1 0 0,1 0 1 0 0,0 0-1 0 0,1-8 0 0 0,-1 9-388 0 0,1 0 0 0 0,0 0 0 0 0,1 1 0 0 0,-1-1-1 0 0,1 0 1 0 0,-1 1 0 0 0,1-1 0 0 0,0 1 0 0 0,1 0 0 0 0,-1-1-1 0 0,0 1 1 0 0,1 0 0 0 0,0 1 0 0 0,5-6 0 0 0,4-1-4997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04:22.3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551 56 6447 0 0,'0'0'1132'0'0,"-6"-14"1310"0"0,-6-27 4747 0 0,10 42-7040 0 0,-1 0-148 0 0,1 1-1 0 0,-1-1 1 0 0,1 1 0 0 0,0 0-1 0 0,0-1 1 0 0,0 1 0 0 0,0 0-1 0 0,0 0 1 0 0,0 1-1 0 0,0-1 1 0 0,1 0 0 0 0,-1 1-1 0 0,1-1 1 0 0,0 1-1 0 0,0-1 1 0 0,-1 1 0 0 0,2 0-1 0 0,-1-1 1 0 0,0 1-1 0 0,1 0 1 0 0,-1-1 0 0 0,1 1-1 0 0,-1 4 1 0 0,0 5 0 0 0,-9 38-1 0 0,3 0 0 0 0,-1 97 0 0 0,11-86 0 0 0,14 84 0 0 0,-8-87 0 0 0,-1-11 0 0 0,-4-36 0 0 0,-2 1 0 0 0,0 0 0 0 0,0 0 0 0 0,-1 0 0 0 0,-1 1 0 0 0,0-1 0 0 0,-1 0 0 0 0,0 0 0 0 0,0 0 0 0 0,-2 0 0 0 0,-3 14 0 0 0,2-15 0 0 0,0 4 0 0 0,-10 10 0 0 0,9-16 0 0 0,-1 0 0 0 0,-1 0 0 0 0,1 0 0 0 0,0 0 1883 0 0,5-9-1734 0 0,-6 5-133 0 0,4-3-16 0 0,1 0 0 0 0,-1 1 0 0 0,1 0 0 0 0,-1 0 0 0 0,1-1 0 0 0,0 1 0 0 0,0 1 0 0 0,0-1 0 0 0,1 0 0 0 0,-2 4 0 0 0,1-4 0 0 0,-147 292 0 0 0,9 14 0 0 0,70-111 0 0 0,57-166 0 0 0,1 1 0 0 0,2-1 0 0 0,-11 69 0 0 0,20-91 0 0 0,0 0 0 0 0,14-77-7485 0 0,-5 40 2322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04:22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8287 0 0,'0'0'3872'0'0,"5"12"-2336"0"0,6 4-832 0 0,1 0 0 0 0,0 0 0 0 0,24 22 0 0 0,-18-20-272 0 0,28 36 0 0 0,123 205 1215 0 0,-155-236-2064 0 0,20 31 487 0 0,-3 2 0 0 0,36 88 0 0 0,-26-9 595 0 0,5 13-722 0 0,-22-78-76 0 0,-24-69-563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04:23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1 191 8287 0 0,'0'0'1328'0'0,"2"0"-830"0"0,2 0-377 0 0,0 0 1 0 0,0 0-1 0 0,0-1 1 0 0,0 1-1 0 0,1-1 1 0 0,-1 0-1 0 0,0-1 1 0 0,0 1 0 0 0,5-3-1 0 0,42-23 622 0 0,-15 6 369 0 0,-11 11-912 0 0,-1 1 0 0 0,1 1 0 0 0,0 2 0 0 0,1 0 0 0 0,36-3 0 0 0,131 3 744 0 0,-51 16-677 0 0,-87-4 65 0 0,75-1 0 0 0,-78-10-42 0 0,-1-2 1 0 0,0-3-1 0 0,63-20 1 0 0,69-13-336 0 0,-172 41 166 0 0,0 1 0 0 0,1 1-1 0 0,-1-1 1 0 0,1 2 0 0 0,-1 0-1 0 0,0 0 1 0 0,0 1-1 0 0,1 0 1 0 0,13 6 0 0 0,94 17 720 0 0,-109-24-841 0 0,-2-1-269 0 0,-6 0-1135 0 0,-4-4-511 0 0,-7-15-107 0 0,2 0-24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04:25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45 6447 0 0,'0'0'586'0'0,"-1"-1"-486"0"0,-5-7-90 0 0,2-2-10 0 0,-3 1 0 0 0,0 2 71 0 0,6 6 294 0 0,-4-7 5319 0 0,48 15-5668 0 0,15 4-16 0 0,93 4 0 0 0,-42-17 0 0 0,44 12 0 0 0,-117-7 0 0 0,-26-4-5 0 0,0 1 0 0 0,0-2-1 0 0,1 1 1 0 0,-1-1 0 0 0,0-1-1 0 0,-1 0 1 0 0,1 0 0 0 0,0-1-1 0 0,-1 0 1 0 0,0-1 0 0 0,13-8-1 0 0,-21 12-331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04:26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7 438 6447 0 0,'0'0'1555'0'0,"-1"-2"-586"0"0,0-4-811 0 0,-1 1-1 0 0,1-1 1 0 0,1 1-1 0 0,-1-1 1 0 0,1 0-1 0 0,0 1 1 0 0,0-1-1 0 0,1 1 1 0 0,1-10-1 0 0,18-54 2381 0 0,-15 56-2164 0 0,-1-1 0 0 0,0 1 0 0 0,-1-1 0 0 0,0 0-1 0 0,0-18 1 0 0,4-44-374 0 0,-3-12 0 0 0,-3 78 0 0 0,1 0 0 0 0,5 3 0 0 0,2 2 0 0 0,-4 3 0 0 0,-4 2 0 0 0,0-1 0 0 0,0 1 0 0 0,0-1 0 0 0,1 1 0 0 0,-1-1 0 0 0,0 1 0 0 0,0 0 0 0 0,0 0 0 0 0,1-1 0 0 0,-1 1 0 0 0,0 0 0 0 0,0 0 0 0 0,1 0 0 0 0,-1 0 0 0 0,0 1 0 0 0,2-1 0 0 0,11 2 0 0 0,72 8 0 0 0,-77-10 0 0 0,-5 0 0 0 0,0 0 0 0 0,-1 0 0 0 0,1 0 0 0 0,0 1 0 0 0,0-1 0 0 0,0 1 0 0 0,-1 0 0 0 0,6 2 0 0 0,4 1 0 0 0,4 1 0 0 0,-16-5 0 0 0,32-2 0 0 0,-21 2 0 0 0,0 0 0 0 0,0-2 0 0 0,-2 4 0 0 0,-8 7 0 0 0,-3 11 0 0 0,-5 32 0 0 0,2-31 0 0 0,0 34 0 0 0,2-23 0 0 0,-1-1 0 0 0,-15 61 0 0 0,17-90 0 0 0,-2 6 5 0 0,0 1-1 0 0,-1-1 1 0 0,-6 11-1 0 0,-5 9-155 0 0,15-27-545 0 0,-3-2-257 0 0,-9-7-58 0 0,-4-1-12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08:11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16 21191 0 0,'-15'-1'464'0'0,"2"1"96"0"0,3 1 744 0 0,23-2-4120 0 0,1-2 1816 0 0,1-2-24 0 0,-2-2 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08:18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11 13823 0 0,'-12'-11'1496'0'0,"22"16"-1496"0"0,0-2-6112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08:21.2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 0 6447 0 0,'0'0'5700'0'0,"0"21"-4585"0"0,-4 15-951 0 0,-1 0 0 0 0,-2 0 0 0 0,-2-1-1 0 0,-13 37 1 0 0,-63 134 962 0 0,55-136-1006 0 0,23-54-142 0 0,-14 40-357 0 0,20-54-96 0 0,12-8-3489 0 0,-9 4 2940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15:08:21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1 203 6447 0 0,'0'0'298'0'0,"10"-8"90"0"0,143-93 2593 0 0,-122 83-2243 0 0,-9 3-662 0 0,0 2 0 0 0,2 1 0 0 0,-1 0-1 0 0,30-8 1 0 0,-49 19-356 0 0,0 0-1 0 0,0 0 1 0 0,0 1-1 0 0,0 0 0 0 0,0 0 1 0 0,5 1-1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89EC0-4FE8-4B45-99E7-793FCA3B1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FDB40-5C71-440B-8496-EB6E3BF6A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26AFC-B1F3-4461-B35B-F70A7CAC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DF642-27F0-43D0-8C22-04188F62886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D91CB-5ED3-4366-94A1-56F2C2504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6D57A-D0B7-4B42-A982-EA7887227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43D76-61B9-440D-836F-54F420C0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64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9A280-0817-4067-AB69-3A34FA325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89F1F5-D257-4414-BBAE-616DEC733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A8A74-75A1-48F0-81CD-B3CABBB87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DF642-27F0-43D0-8C22-04188F62886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36B72-2B46-43A0-A576-5049FC7B8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B027F-7D42-4173-99B9-5BE741091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43D76-61B9-440D-836F-54F420C0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03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A556-20B6-4E23-B753-1EE7E0767E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411D5F-DD4B-41DF-B98E-66F8EB4BA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E9161-EB25-40EE-B92E-21B72DFBE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DF642-27F0-43D0-8C22-04188F62886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ED691-CD78-410A-9371-2D60FE668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A130B-FF07-4B0A-AE6C-35A4CF457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43D76-61B9-440D-836F-54F420C0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54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A76CB-51A9-4AC7-A76D-5230B1F0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EA407-2B0A-4666-B18A-97F609F35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01E90-3D8A-4FD2-9ED3-587272F3A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DF642-27F0-43D0-8C22-04188F62886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24D6A-6982-4349-8BFA-0720F9A9F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C5DE0-96AF-4A30-87C5-C3FF54048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43D76-61B9-440D-836F-54F420C0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53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B5490-FAEA-4147-A981-E8EA43122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FC4EC-4B31-41BF-82B9-A3B9C98F9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3F08D-B1C9-45BE-B0D8-370D0AD3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DF642-27F0-43D0-8C22-04188F62886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00253-EB82-42BA-A2E6-05F6123D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53117-0369-4FC2-B56D-5CEE67647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43D76-61B9-440D-836F-54F420C0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59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30C57-CDA6-45FB-8943-7F7504A2E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3BC3A-1B5F-45D6-9F45-66B20A027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90BAF-E4FE-47E6-A99D-BDB5C9A7F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EA6F2-1927-4912-AA17-3A7DBFC45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DF642-27F0-43D0-8C22-04188F62886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08EAC-E6AA-418E-A6E8-5CA86B33B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C6751-1E71-42FB-A26F-5CB8697C7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43D76-61B9-440D-836F-54F420C0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9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1F67F-B792-4AA1-9489-4AEBF590A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C7FE1-C611-443F-8306-867BFCA9C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54EAB-8AA0-40CE-B246-33579119B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0F584C-1B42-42A9-A57E-F1871ADEB8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4EDC6B-C27F-4149-BFF8-260A9ECA20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5169E2-90F5-4FA2-8767-159B19C38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DF642-27F0-43D0-8C22-04188F62886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E2FEA0-95B3-4F5F-B5E2-FC7D9EE7B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BED091-2F3C-44D9-8863-FEDD1441D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43D76-61B9-440D-836F-54F420C0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63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B10BB-B7CC-45E2-97ED-2316D2E49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BA5203-3F4F-47BE-B7AA-ADE066E4F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DF642-27F0-43D0-8C22-04188F62886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615DF4-AB95-4C16-B3B7-974259D00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001BB-AB1A-4B22-9C2F-D407C91E5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43D76-61B9-440D-836F-54F420C0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F3EFDC-DC45-4B46-870B-FB063D3CC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DF642-27F0-43D0-8C22-04188F62886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525BA7-91C6-4BBC-9372-F11FAC737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91370-05A7-41AE-99FB-6599792F6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43D76-61B9-440D-836F-54F420C0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68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FE13A-3BA5-4AA7-B9E0-2678007B5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84F2C-E5BF-4BCF-8BA9-37B03DD26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AAFD2-A15C-4B74-A065-31C55F257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F2C93-B980-46CF-80CB-C0A206E3B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DF642-27F0-43D0-8C22-04188F62886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9AE72-FF86-4206-BD0B-6C078A9F9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0B1A8-6AB4-425D-A123-A5FCFD75A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43D76-61B9-440D-836F-54F420C0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77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FD95A-4C4D-4A75-828E-56F8D9201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49732B-C227-456A-8AD6-C6A982DC30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58243-B83C-40BA-9A19-8B19D991D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74D0F-753B-4EF7-A686-59D896C0C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DF642-27F0-43D0-8C22-04188F62886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50224-50D6-465F-A727-BD8582A5E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E3CE-3410-410C-8DF0-E35468F60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43D76-61B9-440D-836F-54F420C0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02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16B5B3-6101-4279-8E07-A43AED755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C1FB3-7BE2-4EC2-98E7-30D525102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94D6D-F06F-4B41-9F50-4C634F5F5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DF642-27F0-43D0-8C22-04188F62886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F6E8F-CCE8-4EBB-B124-871AF6321F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0E23E-0F0F-48A6-9FA9-6DA0F20DD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43D76-61B9-440D-836F-54F420C0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29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324" Type="http://schemas.openxmlformats.org/officeDocument/2006/relationships/customXml" Target="../ink/ink162.xml"/><Relationship Id="rId531" Type="http://schemas.openxmlformats.org/officeDocument/2006/relationships/image" Target="../media/image265.png"/><Relationship Id="rId629" Type="http://schemas.openxmlformats.org/officeDocument/2006/relationships/image" Target="../media/image314.png"/><Relationship Id="rId170" Type="http://schemas.openxmlformats.org/officeDocument/2006/relationships/customXml" Target="../ink/ink85.xml"/><Relationship Id="rId268" Type="http://schemas.openxmlformats.org/officeDocument/2006/relationships/customXml" Target="../ink/ink134.xml"/><Relationship Id="rId475" Type="http://schemas.openxmlformats.org/officeDocument/2006/relationships/image" Target="../media/image237.png"/><Relationship Id="rId32" Type="http://schemas.openxmlformats.org/officeDocument/2006/relationships/customXml" Target="../ink/ink16.xml"/><Relationship Id="rId128" Type="http://schemas.openxmlformats.org/officeDocument/2006/relationships/customXml" Target="../ink/ink64.xml"/><Relationship Id="rId335" Type="http://schemas.openxmlformats.org/officeDocument/2006/relationships/image" Target="../media/image167.png"/><Relationship Id="rId542" Type="http://schemas.openxmlformats.org/officeDocument/2006/relationships/customXml" Target="../ink/ink271.xml"/><Relationship Id="rId181" Type="http://schemas.openxmlformats.org/officeDocument/2006/relationships/image" Target="../media/image90.png"/><Relationship Id="rId402" Type="http://schemas.openxmlformats.org/officeDocument/2006/relationships/customXml" Target="../ink/ink201.xml"/><Relationship Id="rId279" Type="http://schemas.openxmlformats.org/officeDocument/2006/relationships/image" Target="../media/image139.png"/><Relationship Id="rId486" Type="http://schemas.openxmlformats.org/officeDocument/2006/relationships/customXml" Target="../ink/ink243.xml"/><Relationship Id="rId43" Type="http://schemas.openxmlformats.org/officeDocument/2006/relationships/image" Target="../media/image21.png"/><Relationship Id="rId139" Type="http://schemas.openxmlformats.org/officeDocument/2006/relationships/image" Target="../media/image69.png"/><Relationship Id="rId346" Type="http://schemas.openxmlformats.org/officeDocument/2006/relationships/customXml" Target="../ink/ink173.xml"/><Relationship Id="rId553" Type="http://schemas.openxmlformats.org/officeDocument/2006/relationships/image" Target="../media/image276.png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413" Type="http://schemas.openxmlformats.org/officeDocument/2006/relationships/image" Target="../media/image206.png"/><Relationship Id="rId497" Type="http://schemas.openxmlformats.org/officeDocument/2006/relationships/image" Target="../media/image248.png"/><Relationship Id="rId620" Type="http://schemas.openxmlformats.org/officeDocument/2006/relationships/customXml" Target="../ink/ink310.xml"/><Relationship Id="rId357" Type="http://schemas.openxmlformats.org/officeDocument/2006/relationships/image" Target="../media/image178.png"/><Relationship Id="rId54" Type="http://schemas.openxmlformats.org/officeDocument/2006/relationships/customXml" Target="../ink/ink27.xml"/><Relationship Id="rId217" Type="http://schemas.openxmlformats.org/officeDocument/2006/relationships/image" Target="../media/image108.png"/><Relationship Id="rId564" Type="http://schemas.openxmlformats.org/officeDocument/2006/relationships/customXml" Target="../ink/ink282.xml"/><Relationship Id="rId424" Type="http://schemas.openxmlformats.org/officeDocument/2006/relationships/customXml" Target="../ink/ink212.xml"/><Relationship Id="rId631" Type="http://schemas.openxmlformats.org/officeDocument/2006/relationships/image" Target="../media/image315.png"/><Relationship Id="rId270" Type="http://schemas.openxmlformats.org/officeDocument/2006/relationships/customXml" Target="../ink/ink135.xml"/><Relationship Id="rId65" Type="http://schemas.openxmlformats.org/officeDocument/2006/relationships/image" Target="../media/image32.png"/><Relationship Id="rId130" Type="http://schemas.openxmlformats.org/officeDocument/2006/relationships/customXml" Target="../ink/ink65.xml"/><Relationship Id="rId368" Type="http://schemas.openxmlformats.org/officeDocument/2006/relationships/customXml" Target="../ink/ink184.xml"/><Relationship Id="rId575" Type="http://schemas.openxmlformats.org/officeDocument/2006/relationships/image" Target="../media/image287.png"/><Relationship Id="rId228" Type="http://schemas.openxmlformats.org/officeDocument/2006/relationships/customXml" Target="../ink/ink114.xml"/><Relationship Id="rId435" Type="http://schemas.openxmlformats.org/officeDocument/2006/relationships/image" Target="../media/image217.png"/><Relationship Id="rId642" Type="http://schemas.openxmlformats.org/officeDocument/2006/relationships/customXml" Target="../ink/ink321.xml"/><Relationship Id="rId281" Type="http://schemas.openxmlformats.org/officeDocument/2006/relationships/image" Target="../media/image140.png"/><Relationship Id="rId502" Type="http://schemas.openxmlformats.org/officeDocument/2006/relationships/customXml" Target="../ink/ink251.xml"/><Relationship Id="rId76" Type="http://schemas.openxmlformats.org/officeDocument/2006/relationships/customXml" Target="../ink/ink38.xml"/><Relationship Id="rId141" Type="http://schemas.openxmlformats.org/officeDocument/2006/relationships/image" Target="../media/image70.png"/><Relationship Id="rId379" Type="http://schemas.openxmlformats.org/officeDocument/2006/relationships/image" Target="../media/image189.png"/><Relationship Id="rId586" Type="http://schemas.openxmlformats.org/officeDocument/2006/relationships/customXml" Target="../ink/ink293.xml"/><Relationship Id="rId7" Type="http://schemas.openxmlformats.org/officeDocument/2006/relationships/image" Target="../media/image3.png"/><Relationship Id="rId239" Type="http://schemas.openxmlformats.org/officeDocument/2006/relationships/image" Target="../media/image119.png"/><Relationship Id="rId446" Type="http://schemas.openxmlformats.org/officeDocument/2006/relationships/customXml" Target="../ink/ink223.xml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87" Type="http://schemas.openxmlformats.org/officeDocument/2006/relationships/image" Target="../media/image43.png"/><Relationship Id="rId513" Type="http://schemas.openxmlformats.org/officeDocument/2006/relationships/image" Target="../media/image256.png"/><Relationship Id="rId597" Type="http://schemas.openxmlformats.org/officeDocument/2006/relationships/image" Target="../media/image298.png"/><Relationship Id="rId152" Type="http://schemas.openxmlformats.org/officeDocument/2006/relationships/customXml" Target="../ink/ink76.xml"/><Relationship Id="rId457" Type="http://schemas.openxmlformats.org/officeDocument/2006/relationships/image" Target="../media/image228.png"/><Relationship Id="rId14" Type="http://schemas.openxmlformats.org/officeDocument/2006/relationships/customXml" Target="../ink/ink7.xml"/><Relationship Id="rId317" Type="http://schemas.openxmlformats.org/officeDocument/2006/relationships/image" Target="../media/image158.png"/><Relationship Id="rId524" Type="http://schemas.openxmlformats.org/officeDocument/2006/relationships/customXml" Target="../ink/ink262.xml"/><Relationship Id="rId98" Type="http://schemas.openxmlformats.org/officeDocument/2006/relationships/customXml" Target="../ink/ink49.xml"/><Relationship Id="rId163" Type="http://schemas.openxmlformats.org/officeDocument/2006/relationships/image" Target="../media/image81.png"/><Relationship Id="rId370" Type="http://schemas.openxmlformats.org/officeDocument/2006/relationships/customXml" Target="../ink/ink185.xml"/><Relationship Id="rId230" Type="http://schemas.openxmlformats.org/officeDocument/2006/relationships/customXml" Target="../ink/ink115.xml"/><Relationship Id="rId468" Type="http://schemas.openxmlformats.org/officeDocument/2006/relationships/customXml" Target="../ink/ink234.xml"/><Relationship Id="rId25" Type="http://schemas.openxmlformats.org/officeDocument/2006/relationships/image" Target="../media/image12.png"/><Relationship Id="rId328" Type="http://schemas.openxmlformats.org/officeDocument/2006/relationships/customXml" Target="../ink/ink164.xml"/><Relationship Id="rId535" Type="http://schemas.openxmlformats.org/officeDocument/2006/relationships/image" Target="../media/image267.png"/><Relationship Id="rId174" Type="http://schemas.openxmlformats.org/officeDocument/2006/relationships/customXml" Target="../ink/ink87.xml"/><Relationship Id="rId381" Type="http://schemas.openxmlformats.org/officeDocument/2006/relationships/image" Target="../media/image190.png"/><Relationship Id="rId602" Type="http://schemas.openxmlformats.org/officeDocument/2006/relationships/customXml" Target="../ink/ink301.xml"/><Relationship Id="rId241" Type="http://schemas.openxmlformats.org/officeDocument/2006/relationships/image" Target="../media/image120.png"/><Relationship Id="rId479" Type="http://schemas.openxmlformats.org/officeDocument/2006/relationships/image" Target="../media/image239.png"/><Relationship Id="rId36" Type="http://schemas.openxmlformats.org/officeDocument/2006/relationships/customXml" Target="../ink/ink18.xml"/><Relationship Id="rId339" Type="http://schemas.openxmlformats.org/officeDocument/2006/relationships/image" Target="../media/image169.png"/><Relationship Id="rId546" Type="http://schemas.openxmlformats.org/officeDocument/2006/relationships/customXml" Target="../ink/ink273.xml"/><Relationship Id="rId101" Type="http://schemas.openxmlformats.org/officeDocument/2006/relationships/image" Target="../media/image50.png"/><Relationship Id="rId185" Type="http://schemas.openxmlformats.org/officeDocument/2006/relationships/image" Target="../media/image92.png"/><Relationship Id="rId406" Type="http://schemas.openxmlformats.org/officeDocument/2006/relationships/customXml" Target="../ink/ink203.xml"/><Relationship Id="rId392" Type="http://schemas.openxmlformats.org/officeDocument/2006/relationships/customXml" Target="../ink/ink196.xml"/><Relationship Id="rId613" Type="http://schemas.openxmlformats.org/officeDocument/2006/relationships/image" Target="../media/image306.png"/><Relationship Id="rId252" Type="http://schemas.openxmlformats.org/officeDocument/2006/relationships/customXml" Target="../ink/ink126.xml"/><Relationship Id="rId47" Type="http://schemas.openxmlformats.org/officeDocument/2006/relationships/image" Target="../media/image23.png"/><Relationship Id="rId112" Type="http://schemas.openxmlformats.org/officeDocument/2006/relationships/customXml" Target="../ink/ink56.xml"/><Relationship Id="rId557" Type="http://schemas.openxmlformats.org/officeDocument/2006/relationships/image" Target="../media/image278.png"/><Relationship Id="rId196" Type="http://schemas.openxmlformats.org/officeDocument/2006/relationships/customXml" Target="../ink/ink98.xml"/><Relationship Id="rId417" Type="http://schemas.openxmlformats.org/officeDocument/2006/relationships/image" Target="../media/image208.png"/><Relationship Id="rId459" Type="http://schemas.openxmlformats.org/officeDocument/2006/relationships/image" Target="../media/image229.png"/><Relationship Id="rId624" Type="http://schemas.openxmlformats.org/officeDocument/2006/relationships/customXml" Target="../ink/ink312.xml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63" Type="http://schemas.openxmlformats.org/officeDocument/2006/relationships/image" Target="../media/image131.png"/><Relationship Id="rId319" Type="http://schemas.openxmlformats.org/officeDocument/2006/relationships/image" Target="../media/image159.png"/><Relationship Id="rId470" Type="http://schemas.openxmlformats.org/officeDocument/2006/relationships/customXml" Target="../ink/ink235.xml"/><Relationship Id="rId526" Type="http://schemas.openxmlformats.org/officeDocument/2006/relationships/customXml" Target="../ink/ink263.xml"/><Relationship Id="rId58" Type="http://schemas.openxmlformats.org/officeDocument/2006/relationships/customXml" Target="../ink/ink29.xml"/><Relationship Id="rId123" Type="http://schemas.openxmlformats.org/officeDocument/2006/relationships/image" Target="../media/image61.png"/><Relationship Id="rId330" Type="http://schemas.openxmlformats.org/officeDocument/2006/relationships/customXml" Target="../ink/ink165.xml"/><Relationship Id="rId568" Type="http://schemas.openxmlformats.org/officeDocument/2006/relationships/customXml" Target="../ink/ink284.xml"/><Relationship Id="rId165" Type="http://schemas.openxmlformats.org/officeDocument/2006/relationships/image" Target="../media/image82.png"/><Relationship Id="rId372" Type="http://schemas.openxmlformats.org/officeDocument/2006/relationships/customXml" Target="../ink/ink186.xml"/><Relationship Id="rId428" Type="http://schemas.openxmlformats.org/officeDocument/2006/relationships/customXml" Target="../ink/ink214.xml"/><Relationship Id="rId635" Type="http://schemas.openxmlformats.org/officeDocument/2006/relationships/image" Target="../media/image317.png"/><Relationship Id="rId232" Type="http://schemas.openxmlformats.org/officeDocument/2006/relationships/customXml" Target="../ink/ink116.xml"/><Relationship Id="rId274" Type="http://schemas.openxmlformats.org/officeDocument/2006/relationships/customXml" Target="../ink/ink137.xml"/><Relationship Id="rId481" Type="http://schemas.openxmlformats.org/officeDocument/2006/relationships/image" Target="../media/image240.png"/><Relationship Id="rId27" Type="http://schemas.openxmlformats.org/officeDocument/2006/relationships/image" Target="../media/image13.png"/><Relationship Id="rId69" Type="http://schemas.openxmlformats.org/officeDocument/2006/relationships/image" Target="../media/image34.png"/><Relationship Id="rId134" Type="http://schemas.openxmlformats.org/officeDocument/2006/relationships/customXml" Target="../ink/ink67.xml"/><Relationship Id="rId537" Type="http://schemas.openxmlformats.org/officeDocument/2006/relationships/image" Target="../media/image268.png"/><Relationship Id="rId579" Type="http://schemas.openxmlformats.org/officeDocument/2006/relationships/image" Target="../media/image289.png"/><Relationship Id="rId80" Type="http://schemas.openxmlformats.org/officeDocument/2006/relationships/customXml" Target="../ink/ink40.xml"/><Relationship Id="rId176" Type="http://schemas.openxmlformats.org/officeDocument/2006/relationships/customXml" Target="../ink/ink88.xml"/><Relationship Id="rId341" Type="http://schemas.openxmlformats.org/officeDocument/2006/relationships/image" Target="../media/image170.png"/><Relationship Id="rId383" Type="http://schemas.openxmlformats.org/officeDocument/2006/relationships/image" Target="../media/image191.png"/><Relationship Id="rId439" Type="http://schemas.openxmlformats.org/officeDocument/2006/relationships/image" Target="../media/image219.png"/><Relationship Id="rId590" Type="http://schemas.openxmlformats.org/officeDocument/2006/relationships/customXml" Target="../ink/ink295.xml"/><Relationship Id="rId604" Type="http://schemas.openxmlformats.org/officeDocument/2006/relationships/customXml" Target="../ink/ink302.xml"/><Relationship Id="rId201" Type="http://schemas.openxmlformats.org/officeDocument/2006/relationships/image" Target="../media/image100.png"/><Relationship Id="rId243" Type="http://schemas.openxmlformats.org/officeDocument/2006/relationships/image" Target="../media/image121.png"/><Relationship Id="rId285" Type="http://schemas.openxmlformats.org/officeDocument/2006/relationships/image" Target="../media/image142.png"/><Relationship Id="rId450" Type="http://schemas.openxmlformats.org/officeDocument/2006/relationships/customXml" Target="../ink/ink225.xml"/><Relationship Id="rId506" Type="http://schemas.openxmlformats.org/officeDocument/2006/relationships/customXml" Target="../ink/ink253.xml"/><Relationship Id="rId38" Type="http://schemas.openxmlformats.org/officeDocument/2006/relationships/customXml" Target="../ink/ink19.xml"/><Relationship Id="rId103" Type="http://schemas.openxmlformats.org/officeDocument/2006/relationships/image" Target="../media/image51.png"/><Relationship Id="rId310" Type="http://schemas.openxmlformats.org/officeDocument/2006/relationships/customXml" Target="../ink/ink155.xml"/><Relationship Id="rId492" Type="http://schemas.openxmlformats.org/officeDocument/2006/relationships/customXml" Target="../ink/ink246.xml"/><Relationship Id="rId548" Type="http://schemas.openxmlformats.org/officeDocument/2006/relationships/customXml" Target="../ink/ink274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87" Type="http://schemas.openxmlformats.org/officeDocument/2006/relationships/image" Target="../media/image93.png"/><Relationship Id="rId352" Type="http://schemas.openxmlformats.org/officeDocument/2006/relationships/customXml" Target="../ink/ink176.xml"/><Relationship Id="rId394" Type="http://schemas.openxmlformats.org/officeDocument/2006/relationships/customXml" Target="../ink/ink197.xml"/><Relationship Id="rId408" Type="http://schemas.openxmlformats.org/officeDocument/2006/relationships/customXml" Target="../ink/ink204.xml"/><Relationship Id="rId615" Type="http://schemas.openxmlformats.org/officeDocument/2006/relationships/image" Target="../media/image307.png"/><Relationship Id="rId212" Type="http://schemas.openxmlformats.org/officeDocument/2006/relationships/customXml" Target="../ink/ink106.xml"/><Relationship Id="rId254" Type="http://schemas.openxmlformats.org/officeDocument/2006/relationships/customXml" Target="../ink/ink127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296" Type="http://schemas.openxmlformats.org/officeDocument/2006/relationships/customXml" Target="../ink/ink148.xml"/><Relationship Id="rId461" Type="http://schemas.openxmlformats.org/officeDocument/2006/relationships/image" Target="../media/image230.png"/><Relationship Id="rId517" Type="http://schemas.openxmlformats.org/officeDocument/2006/relationships/image" Target="../media/image258.png"/><Relationship Id="rId559" Type="http://schemas.openxmlformats.org/officeDocument/2006/relationships/image" Target="../media/image279.png"/><Relationship Id="rId60" Type="http://schemas.openxmlformats.org/officeDocument/2006/relationships/customXml" Target="../ink/ink30.xml"/><Relationship Id="rId156" Type="http://schemas.openxmlformats.org/officeDocument/2006/relationships/customXml" Target="../ink/ink78.xml"/><Relationship Id="rId198" Type="http://schemas.openxmlformats.org/officeDocument/2006/relationships/customXml" Target="../ink/ink99.xml"/><Relationship Id="rId321" Type="http://schemas.openxmlformats.org/officeDocument/2006/relationships/image" Target="../media/image160.png"/><Relationship Id="rId363" Type="http://schemas.openxmlformats.org/officeDocument/2006/relationships/image" Target="../media/image181.png"/><Relationship Id="rId419" Type="http://schemas.openxmlformats.org/officeDocument/2006/relationships/image" Target="../media/image209.png"/><Relationship Id="rId570" Type="http://schemas.openxmlformats.org/officeDocument/2006/relationships/customXml" Target="../ink/ink285.xml"/><Relationship Id="rId626" Type="http://schemas.openxmlformats.org/officeDocument/2006/relationships/customXml" Target="../ink/ink313.xml"/><Relationship Id="rId223" Type="http://schemas.openxmlformats.org/officeDocument/2006/relationships/image" Target="../media/image111.png"/><Relationship Id="rId430" Type="http://schemas.openxmlformats.org/officeDocument/2006/relationships/customXml" Target="../ink/ink215.xml"/><Relationship Id="rId18" Type="http://schemas.openxmlformats.org/officeDocument/2006/relationships/customXml" Target="../ink/ink9.xml"/><Relationship Id="rId265" Type="http://schemas.openxmlformats.org/officeDocument/2006/relationships/image" Target="../media/image132.png"/><Relationship Id="rId472" Type="http://schemas.openxmlformats.org/officeDocument/2006/relationships/customXml" Target="../ink/ink236.xml"/><Relationship Id="rId528" Type="http://schemas.openxmlformats.org/officeDocument/2006/relationships/customXml" Target="../ink/ink264.xml"/><Relationship Id="rId125" Type="http://schemas.openxmlformats.org/officeDocument/2006/relationships/image" Target="../media/image62.png"/><Relationship Id="rId167" Type="http://schemas.openxmlformats.org/officeDocument/2006/relationships/image" Target="../media/image83.png"/><Relationship Id="rId332" Type="http://schemas.openxmlformats.org/officeDocument/2006/relationships/customXml" Target="../ink/ink166.xml"/><Relationship Id="rId374" Type="http://schemas.openxmlformats.org/officeDocument/2006/relationships/customXml" Target="../ink/ink187.xml"/><Relationship Id="rId581" Type="http://schemas.openxmlformats.org/officeDocument/2006/relationships/image" Target="../media/image290.png"/><Relationship Id="rId71" Type="http://schemas.openxmlformats.org/officeDocument/2006/relationships/image" Target="../media/image35.png"/><Relationship Id="rId234" Type="http://schemas.openxmlformats.org/officeDocument/2006/relationships/customXml" Target="../ink/ink117.xml"/><Relationship Id="rId637" Type="http://schemas.openxmlformats.org/officeDocument/2006/relationships/image" Target="../media/image318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76" Type="http://schemas.openxmlformats.org/officeDocument/2006/relationships/customXml" Target="../ink/ink138.xml"/><Relationship Id="rId441" Type="http://schemas.openxmlformats.org/officeDocument/2006/relationships/image" Target="../media/image220.png"/><Relationship Id="rId483" Type="http://schemas.openxmlformats.org/officeDocument/2006/relationships/image" Target="../media/image241.png"/><Relationship Id="rId539" Type="http://schemas.openxmlformats.org/officeDocument/2006/relationships/image" Target="../media/image269.png"/><Relationship Id="rId40" Type="http://schemas.openxmlformats.org/officeDocument/2006/relationships/customXml" Target="../ink/ink20.xml"/><Relationship Id="rId136" Type="http://schemas.openxmlformats.org/officeDocument/2006/relationships/customXml" Target="../ink/ink68.xml"/><Relationship Id="rId178" Type="http://schemas.openxmlformats.org/officeDocument/2006/relationships/customXml" Target="../ink/ink89.xml"/><Relationship Id="rId301" Type="http://schemas.openxmlformats.org/officeDocument/2006/relationships/image" Target="../media/image150.png"/><Relationship Id="rId343" Type="http://schemas.openxmlformats.org/officeDocument/2006/relationships/image" Target="../media/image171.png"/><Relationship Id="rId550" Type="http://schemas.openxmlformats.org/officeDocument/2006/relationships/customXml" Target="../ink/ink275.xml"/><Relationship Id="rId82" Type="http://schemas.openxmlformats.org/officeDocument/2006/relationships/customXml" Target="../ink/ink41.xml"/><Relationship Id="rId203" Type="http://schemas.openxmlformats.org/officeDocument/2006/relationships/image" Target="../media/image101.png"/><Relationship Id="rId385" Type="http://schemas.openxmlformats.org/officeDocument/2006/relationships/image" Target="../media/image192.png"/><Relationship Id="rId592" Type="http://schemas.openxmlformats.org/officeDocument/2006/relationships/customXml" Target="../ink/ink296.xml"/><Relationship Id="rId606" Type="http://schemas.openxmlformats.org/officeDocument/2006/relationships/customXml" Target="../ink/ink303.xml"/><Relationship Id="rId245" Type="http://schemas.openxmlformats.org/officeDocument/2006/relationships/image" Target="../media/image122.png"/><Relationship Id="rId287" Type="http://schemas.openxmlformats.org/officeDocument/2006/relationships/image" Target="../media/image143.png"/><Relationship Id="rId410" Type="http://schemas.openxmlformats.org/officeDocument/2006/relationships/customXml" Target="../ink/ink205.xml"/><Relationship Id="rId452" Type="http://schemas.openxmlformats.org/officeDocument/2006/relationships/customXml" Target="../ink/ink226.xml"/><Relationship Id="rId494" Type="http://schemas.openxmlformats.org/officeDocument/2006/relationships/customXml" Target="../ink/ink247.xml"/><Relationship Id="rId508" Type="http://schemas.openxmlformats.org/officeDocument/2006/relationships/customXml" Target="../ink/ink254.xml"/><Relationship Id="rId105" Type="http://schemas.openxmlformats.org/officeDocument/2006/relationships/image" Target="../media/image52.png"/><Relationship Id="rId147" Type="http://schemas.openxmlformats.org/officeDocument/2006/relationships/image" Target="../media/image73.png"/><Relationship Id="rId312" Type="http://schemas.openxmlformats.org/officeDocument/2006/relationships/customXml" Target="../ink/ink156.xml"/><Relationship Id="rId354" Type="http://schemas.openxmlformats.org/officeDocument/2006/relationships/customXml" Target="../ink/ink177.xml"/><Relationship Id="rId51" Type="http://schemas.openxmlformats.org/officeDocument/2006/relationships/image" Target="../media/image25.png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96" Type="http://schemas.openxmlformats.org/officeDocument/2006/relationships/customXml" Target="../ink/ink198.xml"/><Relationship Id="rId561" Type="http://schemas.openxmlformats.org/officeDocument/2006/relationships/image" Target="../media/image280.png"/><Relationship Id="rId617" Type="http://schemas.openxmlformats.org/officeDocument/2006/relationships/image" Target="../media/image308.png"/><Relationship Id="rId214" Type="http://schemas.openxmlformats.org/officeDocument/2006/relationships/customXml" Target="../ink/ink107.xml"/><Relationship Id="rId256" Type="http://schemas.openxmlformats.org/officeDocument/2006/relationships/customXml" Target="../ink/ink128.xml"/><Relationship Id="rId298" Type="http://schemas.openxmlformats.org/officeDocument/2006/relationships/customXml" Target="../ink/ink149.xml"/><Relationship Id="rId421" Type="http://schemas.openxmlformats.org/officeDocument/2006/relationships/image" Target="../media/image210.png"/><Relationship Id="rId463" Type="http://schemas.openxmlformats.org/officeDocument/2006/relationships/image" Target="../media/image231.png"/><Relationship Id="rId519" Type="http://schemas.openxmlformats.org/officeDocument/2006/relationships/image" Target="../media/image259.png"/><Relationship Id="rId116" Type="http://schemas.openxmlformats.org/officeDocument/2006/relationships/customXml" Target="../ink/ink58.xml"/><Relationship Id="rId158" Type="http://schemas.openxmlformats.org/officeDocument/2006/relationships/customXml" Target="../ink/ink79.xml"/><Relationship Id="rId323" Type="http://schemas.openxmlformats.org/officeDocument/2006/relationships/image" Target="../media/image161.png"/><Relationship Id="rId530" Type="http://schemas.openxmlformats.org/officeDocument/2006/relationships/customXml" Target="../ink/ink265.xml"/><Relationship Id="rId20" Type="http://schemas.openxmlformats.org/officeDocument/2006/relationships/customXml" Target="../ink/ink10.xml"/><Relationship Id="rId62" Type="http://schemas.openxmlformats.org/officeDocument/2006/relationships/customXml" Target="../ink/ink31.xml"/><Relationship Id="rId365" Type="http://schemas.openxmlformats.org/officeDocument/2006/relationships/image" Target="../media/image182.png"/><Relationship Id="rId572" Type="http://schemas.openxmlformats.org/officeDocument/2006/relationships/customXml" Target="../ink/ink286.xml"/><Relationship Id="rId628" Type="http://schemas.openxmlformats.org/officeDocument/2006/relationships/customXml" Target="../ink/ink314.xml"/><Relationship Id="rId225" Type="http://schemas.openxmlformats.org/officeDocument/2006/relationships/image" Target="../media/image112.png"/><Relationship Id="rId267" Type="http://schemas.openxmlformats.org/officeDocument/2006/relationships/image" Target="../media/image133.png"/><Relationship Id="rId432" Type="http://schemas.openxmlformats.org/officeDocument/2006/relationships/customXml" Target="../ink/ink216.xml"/><Relationship Id="rId474" Type="http://schemas.openxmlformats.org/officeDocument/2006/relationships/customXml" Target="../ink/ink237.xml"/><Relationship Id="rId127" Type="http://schemas.openxmlformats.org/officeDocument/2006/relationships/image" Target="../media/image63.png"/><Relationship Id="rId31" Type="http://schemas.openxmlformats.org/officeDocument/2006/relationships/image" Target="../media/image15.png"/><Relationship Id="rId73" Type="http://schemas.openxmlformats.org/officeDocument/2006/relationships/image" Target="../media/image36.png"/><Relationship Id="rId169" Type="http://schemas.openxmlformats.org/officeDocument/2006/relationships/image" Target="../media/image84.png"/><Relationship Id="rId334" Type="http://schemas.openxmlformats.org/officeDocument/2006/relationships/customXml" Target="../ink/ink167.xml"/><Relationship Id="rId376" Type="http://schemas.openxmlformats.org/officeDocument/2006/relationships/customXml" Target="../ink/ink188.xml"/><Relationship Id="rId541" Type="http://schemas.openxmlformats.org/officeDocument/2006/relationships/image" Target="../media/image270.png"/><Relationship Id="rId583" Type="http://schemas.openxmlformats.org/officeDocument/2006/relationships/image" Target="../media/image291.png"/><Relationship Id="rId639" Type="http://schemas.openxmlformats.org/officeDocument/2006/relationships/image" Target="../media/image319.png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36" Type="http://schemas.openxmlformats.org/officeDocument/2006/relationships/customXml" Target="../ink/ink118.xml"/><Relationship Id="rId278" Type="http://schemas.openxmlformats.org/officeDocument/2006/relationships/customXml" Target="../ink/ink139.xml"/><Relationship Id="rId401" Type="http://schemas.openxmlformats.org/officeDocument/2006/relationships/image" Target="../media/image200.png"/><Relationship Id="rId443" Type="http://schemas.openxmlformats.org/officeDocument/2006/relationships/image" Target="../media/image221.png"/><Relationship Id="rId303" Type="http://schemas.openxmlformats.org/officeDocument/2006/relationships/image" Target="../media/image151.png"/><Relationship Id="rId485" Type="http://schemas.openxmlformats.org/officeDocument/2006/relationships/image" Target="../media/image242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345" Type="http://schemas.openxmlformats.org/officeDocument/2006/relationships/image" Target="../media/image172.png"/><Relationship Id="rId387" Type="http://schemas.openxmlformats.org/officeDocument/2006/relationships/image" Target="../media/image193.png"/><Relationship Id="rId510" Type="http://schemas.openxmlformats.org/officeDocument/2006/relationships/customXml" Target="../ink/ink255.xml"/><Relationship Id="rId552" Type="http://schemas.openxmlformats.org/officeDocument/2006/relationships/customXml" Target="../ink/ink276.xml"/><Relationship Id="rId594" Type="http://schemas.openxmlformats.org/officeDocument/2006/relationships/customXml" Target="../ink/ink297.xml"/><Relationship Id="rId608" Type="http://schemas.openxmlformats.org/officeDocument/2006/relationships/customXml" Target="../ink/ink304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47" Type="http://schemas.openxmlformats.org/officeDocument/2006/relationships/image" Target="../media/image123.png"/><Relationship Id="rId412" Type="http://schemas.openxmlformats.org/officeDocument/2006/relationships/customXml" Target="../ink/ink206.xml"/><Relationship Id="rId107" Type="http://schemas.openxmlformats.org/officeDocument/2006/relationships/image" Target="../media/image53.png"/><Relationship Id="rId289" Type="http://schemas.openxmlformats.org/officeDocument/2006/relationships/image" Target="../media/image144.png"/><Relationship Id="rId454" Type="http://schemas.openxmlformats.org/officeDocument/2006/relationships/customXml" Target="../ink/ink227.xml"/><Relationship Id="rId496" Type="http://schemas.openxmlformats.org/officeDocument/2006/relationships/customXml" Target="../ink/ink248.xml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4.png"/><Relationship Id="rId314" Type="http://schemas.openxmlformats.org/officeDocument/2006/relationships/customXml" Target="../ink/ink157.xml"/><Relationship Id="rId356" Type="http://schemas.openxmlformats.org/officeDocument/2006/relationships/customXml" Target="../ink/ink178.xml"/><Relationship Id="rId398" Type="http://schemas.openxmlformats.org/officeDocument/2006/relationships/customXml" Target="../ink/ink199.xml"/><Relationship Id="rId521" Type="http://schemas.openxmlformats.org/officeDocument/2006/relationships/image" Target="../media/image260.png"/><Relationship Id="rId563" Type="http://schemas.openxmlformats.org/officeDocument/2006/relationships/image" Target="../media/image281.png"/><Relationship Id="rId619" Type="http://schemas.openxmlformats.org/officeDocument/2006/relationships/image" Target="../media/image309.png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423" Type="http://schemas.openxmlformats.org/officeDocument/2006/relationships/image" Target="../media/image211.png"/><Relationship Id="rId258" Type="http://schemas.openxmlformats.org/officeDocument/2006/relationships/customXml" Target="../ink/ink129.xml"/><Relationship Id="rId465" Type="http://schemas.openxmlformats.org/officeDocument/2006/relationships/image" Target="../media/image232.png"/><Relationship Id="rId630" Type="http://schemas.openxmlformats.org/officeDocument/2006/relationships/customXml" Target="../ink/ink315.xml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image" Target="../media/image162.png"/><Relationship Id="rId367" Type="http://schemas.openxmlformats.org/officeDocument/2006/relationships/image" Target="../media/image183.png"/><Relationship Id="rId532" Type="http://schemas.openxmlformats.org/officeDocument/2006/relationships/customXml" Target="../ink/ink266.xml"/><Relationship Id="rId574" Type="http://schemas.openxmlformats.org/officeDocument/2006/relationships/customXml" Target="../ink/ink287.xml"/><Relationship Id="rId171" Type="http://schemas.openxmlformats.org/officeDocument/2006/relationships/image" Target="../media/image85.png"/><Relationship Id="rId227" Type="http://schemas.openxmlformats.org/officeDocument/2006/relationships/image" Target="../media/image113.png"/><Relationship Id="rId269" Type="http://schemas.openxmlformats.org/officeDocument/2006/relationships/image" Target="../media/image134.png"/><Relationship Id="rId434" Type="http://schemas.openxmlformats.org/officeDocument/2006/relationships/customXml" Target="../ink/ink217.xml"/><Relationship Id="rId476" Type="http://schemas.openxmlformats.org/officeDocument/2006/relationships/customXml" Target="../ink/ink238.xml"/><Relationship Id="rId641" Type="http://schemas.openxmlformats.org/officeDocument/2006/relationships/image" Target="../media/image320.png"/><Relationship Id="rId33" Type="http://schemas.openxmlformats.org/officeDocument/2006/relationships/image" Target="../media/image16.png"/><Relationship Id="rId129" Type="http://schemas.openxmlformats.org/officeDocument/2006/relationships/image" Target="../media/image64.png"/><Relationship Id="rId280" Type="http://schemas.openxmlformats.org/officeDocument/2006/relationships/customXml" Target="../ink/ink140.xml"/><Relationship Id="rId336" Type="http://schemas.openxmlformats.org/officeDocument/2006/relationships/customXml" Target="../ink/ink168.xml"/><Relationship Id="rId501" Type="http://schemas.openxmlformats.org/officeDocument/2006/relationships/image" Target="../media/image250.png"/><Relationship Id="rId543" Type="http://schemas.openxmlformats.org/officeDocument/2006/relationships/image" Target="../media/image271.png"/><Relationship Id="rId75" Type="http://schemas.openxmlformats.org/officeDocument/2006/relationships/image" Target="../media/image37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378" Type="http://schemas.openxmlformats.org/officeDocument/2006/relationships/customXml" Target="../ink/ink189.xml"/><Relationship Id="rId403" Type="http://schemas.openxmlformats.org/officeDocument/2006/relationships/image" Target="../media/image201.png"/><Relationship Id="rId585" Type="http://schemas.openxmlformats.org/officeDocument/2006/relationships/image" Target="../media/image292.png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445" Type="http://schemas.openxmlformats.org/officeDocument/2006/relationships/image" Target="../media/image222.png"/><Relationship Id="rId487" Type="http://schemas.openxmlformats.org/officeDocument/2006/relationships/image" Target="../media/image243.png"/><Relationship Id="rId610" Type="http://schemas.openxmlformats.org/officeDocument/2006/relationships/customXml" Target="../ink/ink305.xml"/><Relationship Id="rId291" Type="http://schemas.openxmlformats.org/officeDocument/2006/relationships/image" Target="../media/image145.png"/><Relationship Id="rId305" Type="http://schemas.openxmlformats.org/officeDocument/2006/relationships/image" Target="../media/image152.png"/><Relationship Id="rId347" Type="http://schemas.openxmlformats.org/officeDocument/2006/relationships/image" Target="../media/image173.png"/><Relationship Id="rId512" Type="http://schemas.openxmlformats.org/officeDocument/2006/relationships/customXml" Target="../ink/ink256.xml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5.png"/><Relationship Id="rId389" Type="http://schemas.openxmlformats.org/officeDocument/2006/relationships/image" Target="../media/image194.png"/><Relationship Id="rId554" Type="http://schemas.openxmlformats.org/officeDocument/2006/relationships/customXml" Target="../ink/ink277.xml"/><Relationship Id="rId596" Type="http://schemas.openxmlformats.org/officeDocument/2006/relationships/customXml" Target="../ink/ink298.xml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49" Type="http://schemas.openxmlformats.org/officeDocument/2006/relationships/image" Target="../media/image124.png"/><Relationship Id="rId414" Type="http://schemas.openxmlformats.org/officeDocument/2006/relationships/customXml" Target="../ink/ink207.xml"/><Relationship Id="rId456" Type="http://schemas.openxmlformats.org/officeDocument/2006/relationships/customXml" Target="../ink/ink228.xml"/><Relationship Id="rId498" Type="http://schemas.openxmlformats.org/officeDocument/2006/relationships/customXml" Target="../ink/ink249.xml"/><Relationship Id="rId621" Type="http://schemas.openxmlformats.org/officeDocument/2006/relationships/image" Target="../media/image310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30.xml"/><Relationship Id="rId316" Type="http://schemas.openxmlformats.org/officeDocument/2006/relationships/customXml" Target="../ink/ink158.xml"/><Relationship Id="rId523" Type="http://schemas.openxmlformats.org/officeDocument/2006/relationships/image" Target="../media/image261.png"/><Relationship Id="rId55" Type="http://schemas.openxmlformats.org/officeDocument/2006/relationships/image" Target="../media/image27.png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358" Type="http://schemas.openxmlformats.org/officeDocument/2006/relationships/customXml" Target="../ink/ink179.xml"/><Relationship Id="rId565" Type="http://schemas.openxmlformats.org/officeDocument/2006/relationships/image" Target="../media/image282.png"/><Relationship Id="rId162" Type="http://schemas.openxmlformats.org/officeDocument/2006/relationships/customXml" Target="../ink/ink81.xml"/><Relationship Id="rId218" Type="http://schemas.openxmlformats.org/officeDocument/2006/relationships/customXml" Target="../ink/ink109.xml"/><Relationship Id="rId425" Type="http://schemas.openxmlformats.org/officeDocument/2006/relationships/image" Target="../media/image212.png"/><Relationship Id="rId467" Type="http://schemas.openxmlformats.org/officeDocument/2006/relationships/image" Target="../media/image233.png"/><Relationship Id="rId632" Type="http://schemas.openxmlformats.org/officeDocument/2006/relationships/customXml" Target="../ink/ink316.xml"/><Relationship Id="rId271" Type="http://schemas.openxmlformats.org/officeDocument/2006/relationships/image" Target="../media/image135.png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65.png"/><Relationship Id="rId327" Type="http://schemas.openxmlformats.org/officeDocument/2006/relationships/image" Target="../media/image163.png"/><Relationship Id="rId369" Type="http://schemas.openxmlformats.org/officeDocument/2006/relationships/image" Target="../media/image184.png"/><Relationship Id="rId534" Type="http://schemas.openxmlformats.org/officeDocument/2006/relationships/customXml" Target="../ink/ink267.xml"/><Relationship Id="rId576" Type="http://schemas.openxmlformats.org/officeDocument/2006/relationships/customXml" Target="../ink/ink288.xml"/><Relationship Id="rId173" Type="http://schemas.openxmlformats.org/officeDocument/2006/relationships/image" Target="../media/image86.png"/><Relationship Id="rId229" Type="http://schemas.openxmlformats.org/officeDocument/2006/relationships/image" Target="../media/image114.png"/><Relationship Id="rId380" Type="http://schemas.openxmlformats.org/officeDocument/2006/relationships/customXml" Target="../ink/ink190.xml"/><Relationship Id="rId436" Type="http://schemas.openxmlformats.org/officeDocument/2006/relationships/customXml" Target="../ink/ink218.xml"/><Relationship Id="rId601" Type="http://schemas.openxmlformats.org/officeDocument/2006/relationships/image" Target="../media/image300.png"/><Relationship Id="rId643" Type="http://schemas.openxmlformats.org/officeDocument/2006/relationships/image" Target="../media/image321.png"/><Relationship Id="rId240" Type="http://schemas.openxmlformats.org/officeDocument/2006/relationships/customXml" Target="../ink/ink120.xml"/><Relationship Id="rId478" Type="http://schemas.openxmlformats.org/officeDocument/2006/relationships/customXml" Target="../ink/ink239.xml"/><Relationship Id="rId35" Type="http://schemas.openxmlformats.org/officeDocument/2006/relationships/image" Target="../media/image17.png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282" Type="http://schemas.openxmlformats.org/officeDocument/2006/relationships/customXml" Target="../ink/ink141.xml"/><Relationship Id="rId338" Type="http://schemas.openxmlformats.org/officeDocument/2006/relationships/customXml" Target="../ink/ink169.xml"/><Relationship Id="rId503" Type="http://schemas.openxmlformats.org/officeDocument/2006/relationships/image" Target="../media/image251.png"/><Relationship Id="rId545" Type="http://schemas.openxmlformats.org/officeDocument/2006/relationships/image" Target="../media/image272.png"/><Relationship Id="rId587" Type="http://schemas.openxmlformats.org/officeDocument/2006/relationships/image" Target="../media/image293.png"/><Relationship Id="rId8" Type="http://schemas.openxmlformats.org/officeDocument/2006/relationships/customXml" Target="../ink/ink4.xml"/><Relationship Id="rId142" Type="http://schemas.openxmlformats.org/officeDocument/2006/relationships/customXml" Target="../ink/ink71.xml"/><Relationship Id="rId184" Type="http://schemas.openxmlformats.org/officeDocument/2006/relationships/customXml" Target="../ink/ink92.xml"/><Relationship Id="rId391" Type="http://schemas.openxmlformats.org/officeDocument/2006/relationships/image" Target="../media/image195.png"/><Relationship Id="rId405" Type="http://schemas.openxmlformats.org/officeDocument/2006/relationships/image" Target="../media/image202.png"/><Relationship Id="rId447" Type="http://schemas.openxmlformats.org/officeDocument/2006/relationships/image" Target="../media/image223.png"/><Relationship Id="rId612" Type="http://schemas.openxmlformats.org/officeDocument/2006/relationships/customXml" Target="../ink/ink306.xml"/><Relationship Id="rId251" Type="http://schemas.openxmlformats.org/officeDocument/2006/relationships/image" Target="../media/image125.png"/><Relationship Id="rId489" Type="http://schemas.openxmlformats.org/officeDocument/2006/relationships/image" Target="../media/image244.png"/><Relationship Id="rId46" Type="http://schemas.openxmlformats.org/officeDocument/2006/relationships/customXml" Target="../ink/ink23.xml"/><Relationship Id="rId293" Type="http://schemas.openxmlformats.org/officeDocument/2006/relationships/image" Target="../media/image146.png"/><Relationship Id="rId307" Type="http://schemas.openxmlformats.org/officeDocument/2006/relationships/image" Target="../media/image153.png"/><Relationship Id="rId349" Type="http://schemas.openxmlformats.org/officeDocument/2006/relationships/image" Target="../media/image174.png"/><Relationship Id="rId514" Type="http://schemas.openxmlformats.org/officeDocument/2006/relationships/customXml" Target="../ink/ink257.xml"/><Relationship Id="rId556" Type="http://schemas.openxmlformats.org/officeDocument/2006/relationships/customXml" Target="../ink/ink278.xml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53" Type="http://schemas.openxmlformats.org/officeDocument/2006/relationships/image" Target="../media/image76.png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360" Type="http://schemas.openxmlformats.org/officeDocument/2006/relationships/customXml" Target="../ink/ink180.xml"/><Relationship Id="rId416" Type="http://schemas.openxmlformats.org/officeDocument/2006/relationships/customXml" Target="../ink/ink208.xml"/><Relationship Id="rId598" Type="http://schemas.openxmlformats.org/officeDocument/2006/relationships/customXml" Target="../ink/ink299.xml"/><Relationship Id="rId220" Type="http://schemas.openxmlformats.org/officeDocument/2006/relationships/customXml" Target="../ink/ink110.xml"/><Relationship Id="rId458" Type="http://schemas.openxmlformats.org/officeDocument/2006/relationships/customXml" Target="../ink/ink229.xml"/><Relationship Id="rId623" Type="http://schemas.openxmlformats.org/officeDocument/2006/relationships/image" Target="../media/image311.png"/><Relationship Id="rId15" Type="http://schemas.openxmlformats.org/officeDocument/2006/relationships/image" Target="../media/image7.png"/><Relationship Id="rId57" Type="http://schemas.openxmlformats.org/officeDocument/2006/relationships/image" Target="../media/image28.png"/><Relationship Id="rId262" Type="http://schemas.openxmlformats.org/officeDocument/2006/relationships/customXml" Target="../ink/ink131.xml"/><Relationship Id="rId318" Type="http://schemas.openxmlformats.org/officeDocument/2006/relationships/customXml" Target="../ink/ink159.xml"/><Relationship Id="rId525" Type="http://schemas.openxmlformats.org/officeDocument/2006/relationships/image" Target="../media/image262.png"/><Relationship Id="rId567" Type="http://schemas.openxmlformats.org/officeDocument/2006/relationships/image" Target="../media/image283.png"/><Relationship Id="rId99" Type="http://schemas.openxmlformats.org/officeDocument/2006/relationships/image" Target="../media/image49.png"/><Relationship Id="rId122" Type="http://schemas.openxmlformats.org/officeDocument/2006/relationships/customXml" Target="../ink/ink61.xml"/><Relationship Id="rId164" Type="http://schemas.openxmlformats.org/officeDocument/2006/relationships/customXml" Target="../ink/ink82.xml"/><Relationship Id="rId371" Type="http://schemas.openxmlformats.org/officeDocument/2006/relationships/image" Target="../media/image185.png"/><Relationship Id="rId427" Type="http://schemas.openxmlformats.org/officeDocument/2006/relationships/image" Target="../media/image213.png"/><Relationship Id="rId469" Type="http://schemas.openxmlformats.org/officeDocument/2006/relationships/image" Target="../media/image234.png"/><Relationship Id="rId634" Type="http://schemas.openxmlformats.org/officeDocument/2006/relationships/customXml" Target="../ink/ink317.xml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73" Type="http://schemas.openxmlformats.org/officeDocument/2006/relationships/image" Target="../media/image136.png"/><Relationship Id="rId329" Type="http://schemas.openxmlformats.org/officeDocument/2006/relationships/image" Target="../media/image164.png"/><Relationship Id="rId480" Type="http://schemas.openxmlformats.org/officeDocument/2006/relationships/customXml" Target="../ink/ink240.xml"/><Relationship Id="rId536" Type="http://schemas.openxmlformats.org/officeDocument/2006/relationships/customXml" Target="../ink/ink268.xml"/><Relationship Id="rId68" Type="http://schemas.openxmlformats.org/officeDocument/2006/relationships/customXml" Target="../ink/ink34.xml"/><Relationship Id="rId133" Type="http://schemas.openxmlformats.org/officeDocument/2006/relationships/image" Target="../media/image66.png"/><Relationship Id="rId175" Type="http://schemas.openxmlformats.org/officeDocument/2006/relationships/image" Target="../media/image87.png"/><Relationship Id="rId340" Type="http://schemas.openxmlformats.org/officeDocument/2006/relationships/customXml" Target="../ink/ink170.xml"/><Relationship Id="rId578" Type="http://schemas.openxmlformats.org/officeDocument/2006/relationships/customXml" Target="../ink/ink289.xml"/><Relationship Id="rId200" Type="http://schemas.openxmlformats.org/officeDocument/2006/relationships/customXml" Target="../ink/ink100.xml"/><Relationship Id="rId382" Type="http://schemas.openxmlformats.org/officeDocument/2006/relationships/customXml" Target="../ink/ink191.xml"/><Relationship Id="rId438" Type="http://schemas.openxmlformats.org/officeDocument/2006/relationships/customXml" Target="../ink/ink219.xml"/><Relationship Id="rId603" Type="http://schemas.openxmlformats.org/officeDocument/2006/relationships/image" Target="../media/image301.png"/><Relationship Id="rId645" Type="http://schemas.openxmlformats.org/officeDocument/2006/relationships/image" Target="../media/image322.png"/><Relationship Id="rId242" Type="http://schemas.openxmlformats.org/officeDocument/2006/relationships/customXml" Target="../ink/ink121.xml"/><Relationship Id="rId284" Type="http://schemas.openxmlformats.org/officeDocument/2006/relationships/customXml" Target="../ink/ink142.xml"/><Relationship Id="rId491" Type="http://schemas.openxmlformats.org/officeDocument/2006/relationships/image" Target="../media/image245.png"/><Relationship Id="rId505" Type="http://schemas.openxmlformats.org/officeDocument/2006/relationships/image" Target="../media/image252.png"/><Relationship Id="rId37" Type="http://schemas.openxmlformats.org/officeDocument/2006/relationships/image" Target="../media/image18.png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44" Type="http://schemas.openxmlformats.org/officeDocument/2006/relationships/customXml" Target="../ink/ink72.xml"/><Relationship Id="rId547" Type="http://schemas.openxmlformats.org/officeDocument/2006/relationships/image" Target="../media/image273.png"/><Relationship Id="rId589" Type="http://schemas.openxmlformats.org/officeDocument/2006/relationships/image" Target="../media/image294.png"/><Relationship Id="rId90" Type="http://schemas.openxmlformats.org/officeDocument/2006/relationships/customXml" Target="../ink/ink45.xml"/><Relationship Id="rId186" Type="http://schemas.openxmlformats.org/officeDocument/2006/relationships/customXml" Target="../ink/ink93.xml"/><Relationship Id="rId351" Type="http://schemas.openxmlformats.org/officeDocument/2006/relationships/image" Target="../media/image175.png"/><Relationship Id="rId393" Type="http://schemas.openxmlformats.org/officeDocument/2006/relationships/image" Target="../media/image196.png"/><Relationship Id="rId407" Type="http://schemas.openxmlformats.org/officeDocument/2006/relationships/image" Target="../media/image203.png"/><Relationship Id="rId449" Type="http://schemas.openxmlformats.org/officeDocument/2006/relationships/image" Target="../media/image224.png"/><Relationship Id="rId614" Type="http://schemas.openxmlformats.org/officeDocument/2006/relationships/customXml" Target="../ink/ink307.xml"/><Relationship Id="rId211" Type="http://schemas.openxmlformats.org/officeDocument/2006/relationships/image" Target="../media/image105.png"/><Relationship Id="rId253" Type="http://schemas.openxmlformats.org/officeDocument/2006/relationships/image" Target="../media/image126.png"/><Relationship Id="rId295" Type="http://schemas.openxmlformats.org/officeDocument/2006/relationships/image" Target="../media/image147.png"/><Relationship Id="rId309" Type="http://schemas.openxmlformats.org/officeDocument/2006/relationships/image" Target="../media/image154.png"/><Relationship Id="rId460" Type="http://schemas.openxmlformats.org/officeDocument/2006/relationships/customXml" Target="../ink/ink230.xml"/><Relationship Id="rId516" Type="http://schemas.openxmlformats.org/officeDocument/2006/relationships/customXml" Target="../ink/ink258.xml"/><Relationship Id="rId48" Type="http://schemas.openxmlformats.org/officeDocument/2006/relationships/customXml" Target="../ink/ink24.xml"/><Relationship Id="rId113" Type="http://schemas.openxmlformats.org/officeDocument/2006/relationships/image" Target="../media/image56.png"/><Relationship Id="rId320" Type="http://schemas.openxmlformats.org/officeDocument/2006/relationships/customXml" Target="../ink/ink160.xml"/><Relationship Id="rId558" Type="http://schemas.openxmlformats.org/officeDocument/2006/relationships/customXml" Target="../ink/ink279.xml"/><Relationship Id="rId155" Type="http://schemas.openxmlformats.org/officeDocument/2006/relationships/image" Target="../media/image77.png"/><Relationship Id="rId197" Type="http://schemas.openxmlformats.org/officeDocument/2006/relationships/image" Target="../media/image98.png"/><Relationship Id="rId362" Type="http://schemas.openxmlformats.org/officeDocument/2006/relationships/customXml" Target="../ink/ink181.xml"/><Relationship Id="rId418" Type="http://schemas.openxmlformats.org/officeDocument/2006/relationships/customXml" Target="../ink/ink209.xml"/><Relationship Id="rId625" Type="http://schemas.openxmlformats.org/officeDocument/2006/relationships/image" Target="../media/image312.png"/><Relationship Id="rId222" Type="http://schemas.openxmlformats.org/officeDocument/2006/relationships/customXml" Target="../ink/ink111.xml"/><Relationship Id="rId264" Type="http://schemas.openxmlformats.org/officeDocument/2006/relationships/customXml" Target="../ink/ink132.xml"/><Relationship Id="rId471" Type="http://schemas.openxmlformats.org/officeDocument/2006/relationships/image" Target="../media/image235.png"/><Relationship Id="rId17" Type="http://schemas.openxmlformats.org/officeDocument/2006/relationships/image" Target="../media/image8.png"/><Relationship Id="rId59" Type="http://schemas.openxmlformats.org/officeDocument/2006/relationships/image" Target="../media/image29.png"/><Relationship Id="rId124" Type="http://schemas.openxmlformats.org/officeDocument/2006/relationships/customXml" Target="../ink/ink62.xml"/><Relationship Id="rId527" Type="http://schemas.openxmlformats.org/officeDocument/2006/relationships/image" Target="../media/image263.png"/><Relationship Id="rId569" Type="http://schemas.openxmlformats.org/officeDocument/2006/relationships/image" Target="../media/image284.png"/><Relationship Id="rId70" Type="http://schemas.openxmlformats.org/officeDocument/2006/relationships/customXml" Target="../ink/ink35.xml"/><Relationship Id="rId166" Type="http://schemas.openxmlformats.org/officeDocument/2006/relationships/customXml" Target="../ink/ink83.xml"/><Relationship Id="rId331" Type="http://schemas.openxmlformats.org/officeDocument/2006/relationships/image" Target="../media/image165.png"/><Relationship Id="rId373" Type="http://schemas.openxmlformats.org/officeDocument/2006/relationships/image" Target="../media/image186.png"/><Relationship Id="rId429" Type="http://schemas.openxmlformats.org/officeDocument/2006/relationships/image" Target="../media/image214.png"/><Relationship Id="rId580" Type="http://schemas.openxmlformats.org/officeDocument/2006/relationships/customXml" Target="../ink/ink290.xml"/><Relationship Id="rId636" Type="http://schemas.openxmlformats.org/officeDocument/2006/relationships/customXml" Target="../ink/ink318.xml"/><Relationship Id="rId1" Type="http://schemas.openxmlformats.org/officeDocument/2006/relationships/slideLayout" Target="../slideLayouts/slideLayout1.xml"/><Relationship Id="rId233" Type="http://schemas.openxmlformats.org/officeDocument/2006/relationships/image" Target="../media/image116.png"/><Relationship Id="rId440" Type="http://schemas.openxmlformats.org/officeDocument/2006/relationships/customXml" Target="../ink/ink220.xml"/><Relationship Id="rId28" Type="http://schemas.openxmlformats.org/officeDocument/2006/relationships/customXml" Target="../ink/ink14.xml"/><Relationship Id="rId275" Type="http://schemas.openxmlformats.org/officeDocument/2006/relationships/image" Target="../media/image137.png"/><Relationship Id="rId300" Type="http://schemas.openxmlformats.org/officeDocument/2006/relationships/customXml" Target="../ink/ink150.xml"/><Relationship Id="rId482" Type="http://schemas.openxmlformats.org/officeDocument/2006/relationships/customXml" Target="../ink/ink241.xml"/><Relationship Id="rId538" Type="http://schemas.openxmlformats.org/officeDocument/2006/relationships/customXml" Target="../ink/ink269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77" Type="http://schemas.openxmlformats.org/officeDocument/2006/relationships/image" Target="../media/image88.png"/><Relationship Id="rId342" Type="http://schemas.openxmlformats.org/officeDocument/2006/relationships/customXml" Target="../ink/ink171.xml"/><Relationship Id="rId384" Type="http://schemas.openxmlformats.org/officeDocument/2006/relationships/customXml" Target="../ink/ink192.xml"/><Relationship Id="rId591" Type="http://schemas.openxmlformats.org/officeDocument/2006/relationships/image" Target="../media/image295.png"/><Relationship Id="rId605" Type="http://schemas.openxmlformats.org/officeDocument/2006/relationships/image" Target="../media/image302.png"/><Relationship Id="rId202" Type="http://schemas.openxmlformats.org/officeDocument/2006/relationships/customXml" Target="../ink/ink101.xml"/><Relationship Id="rId244" Type="http://schemas.openxmlformats.org/officeDocument/2006/relationships/customXml" Target="../ink/ink122.xml"/><Relationship Id="rId39" Type="http://schemas.openxmlformats.org/officeDocument/2006/relationships/image" Target="../media/image19.png"/><Relationship Id="rId286" Type="http://schemas.openxmlformats.org/officeDocument/2006/relationships/customXml" Target="../ink/ink143.xml"/><Relationship Id="rId451" Type="http://schemas.openxmlformats.org/officeDocument/2006/relationships/image" Target="../media/image225.png"/><Relationship Id="rId493" Type="http://schemas.openxmlformats.org/officeDocument/2006/relationships/image" Target="../media/image246.png"/><Relationship Id="rId507" Type="http://schemas.openxmlformats.org/officeDocument/2006/relationships/image" Target="../media/image253.png"/><Relationship Id="rId549" Type="http://schemas.openxmlformats.org/officeDocument/2006/relationships/image" Target="../media/image274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46" Type="http://schemas.openxmlformats.org/officeDocument/2006/relationships/customXml" Target="../ink/ink73.xml"/><Relationship Id="rId188" Type="http://schemas.openxmlformats.org/officeDocument/2006/relationships/customXml" Target="../ink/ink94.xml"/><Relationship Id="rId311" Type="http://schemas.openxmlformats.org/officeDocument/2006/relationships/image" Target="../media/image155.png"/><Relationship Id="rId353" Type="http://schemas.openxmlformats.org/officeDocument/2006/relationships/image" Target="../media/image176.png"/><Relationship Id="rId395" Type="http://schemas.openxmlformats.org/officeDocument/2006/relationships/image" Target="../media/image197.png"/><Relationship Id="rId409" Type="http://schemas.openxmlformats.org/officeDocument/2006/relationships/image" Target="../media/image204.png"/><Relationship Id="rId560" Type="http://schemas.openxmlformats.org/officeDocument/2006/relationships/customXml" Target="../ink/ink280.xml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420" Type="http://schemas.openxmlformats.org/officeDocument/2006/relationships/customXml" Target="../ink/ink210.xml"/><Relationship Id="rId616" Type="http://schemas.openxmlformats.org/officeDocument/2006/relationships/customXml" Target="../ink/ink308.xml"/><Relationship Id="rId255" Type="http://schemas.openxmlformats.org/officeDocument/2006/relationships/image" Target="../media/image127.png"/><Relationship Id="rId297" Type="http://schemas.openxmlformats.org/officeDocument/2006/relationships/image" Target="../media/image148.png"/><Relationship Id="rId462" Type="http://schemas.openxmlformats.org/officeDocument/2006/relationships/customXml" Target="../ink/ink231.xml"/><Relationship Id="rId518" Type="http://schemas.openxmlformats.org/officeDocument/2006/relationships/customXml" Target="../ink/ink259.xml"/><Relationship Id="rId115" Type="http://schemas.openxmlformats.org/officeDocument/2006/relationships/image" Target="../media/image57.png"/><Relationship Id="rId157" Type="http://schemas.openxmlformats.org/officeDocument/2006/relationships/image" Target="../media/image78.png"/><Relationship Id="rId322" Type="http://schemas.openxmlformats.org/officeDocument/2006/relationships/customXml" Target="../ink/ink161.xml"/><Relationship Id="rId364" Type="http://schemas.openxmlformats.org/officeDocument/2006/relationships/customXml" Target="../ink/ink182.xml"/><Relationship Id="rId61" Type="http://schemas.openxmlformats.org/officeDocument/2006/relationships/image" Target="../media/image30.png"/><Relationship Id="rId199" Type="http://schemas.openxmlformats.org/officeDocument/2006/relationships/image" Target="../media/image99.png"/><Relationship Id="rId571" Type="http://schemas.openxmlformats.org/officeDocument/2006/relationships/image" Target="../media/image285.png"/><Relationship Id="rId627" Type="http://schemas.openxmlformats.org/officeDocument/2006/relationships/image" Target="../media/image313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66" Type="http://schemas.openxmlformats.org/officeDocument/2006/relationships/customXml" Target="../ink/ink133.xml"/><Relationship Id="rId431" Type="http://schemas.openxmlformats.org/officeDocument/2006/relationships/image" Target="../media/image215.png"/><Relationship Id="rId473" Type="http://schemas.openxmlformats.org/officeDocument/2006/relationships/image" Target="../media/image236.png"/><Relationship Id="rId529" Type="http://schemas.openxmlformats.org/officeDocument/2006/relationships/image" Target="../media/image264.png"/><Relationship Id="rId30" Type="http://schemas.openxmlformats.org/officeDocument/2006/relationships/customXml" Target="../ink/ink15.xml"/><Relationship Id="rId126" Type="http://schemas.openxmlformats.org/officeDocument/2006/relationships/customXml" Target="../ink/ink63.xml"/><Relationship Id="rId168" Type="http://schemas.openxmlformats.org/officeDocument/2006/relationships/customXml" Target="../ink/ink84.xml"/><Relationship Id="rId333" Type="http://schemas.openxmlformats.org/officeDocument/2006/relationships/image" Target="../media/image166.png"/><Relationship Id="rId540" Type="http://schemas.openxmlformats.org/officeDocument/2006/relationships/customXml" Target="../ink/ink270.xml"/><Relationship Id="rId72" Type="http://schemas.openxmlformats.org/officeDocument/2006/relationships/customXml" Target="../ink/ink36.xml"/><Relationship Id="rId375" Type="http://schemas.openxmlformats.org/officeDocument/2006/relationships/image" Target="../media/image187.png"/><Relationship Id="rId582" Type="http://schemas.openxmlformats.org/officeDocument/2006/relationships/customXml" Target="../ink/ink291.xml"/><Relationship Id="rId638" Type="http://schemas.openxmlformats.org/officeDocument/2006/relationships/customXml" Target="../ink/ink319.xml"/><Relationship Id="rId3" Type="http://schemas.openxmlformats.org/officeDocument/2006/relationships/image" Target="../media/image1.png"/><Relationship Id="rId235" Type="http://schemas.openxmlformats.org/officeDocument/2006/relationships/image" Target="../media/image117.png"/><Relationship Id="rId277" Type="http://schemas.openxmlformats.org/officeDocument/2006/relationships/image" Target="../media/image138.png"/><Relationship Id="rId400" Type="http://schemas.openxmlformats.org/officeDocument/2006/relationships/customXml" Target="../ink/ink200.xml"/><Relationship Id="rId442" Type="http://schemas.openxmlformats.org/officeDocument/2006/relationships/customXml" Target="../ink/ink221.xml"/><Relationship Id="rId484" Type="http://schemas.openxmlformats.org/officeDocument/2006/relationships/customXml" Target="../ink/ink242.xml"/><Relationship Id="rId137" Type="http://schemas.openxmlformats.org/officeDocument/2006/relationships/image" Target="../media/image68.png"/><Relationship Id="rId302" Type="http://schemas.openxmlformats.org/officeDocument/2006/relationships/customXml" Target="../ink/ink151.xml"/><Relationship Id="rId344" Type="http://schemas.openxmlformats.org/officeDocument/2006/relationships/customXml" Target="../ink/ink172.xml"/><Relationship Id="rId41" Type="http://schemas.openxmlformats.org/officeDocument/2006/relationships/image" Target="../media/image20.png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386" Type="http://schemas.openxmlformats.org/officeDocument/2006/relationships/customXml" Target="../ink/ink193.xml"/><Relationship Id="rId551" Type="http://schemas.openxmlformats.org/officeDocument/2006/relationships/image" Target="../media/image275.png"/><Relationship Id="rId593" Type="http://schemas.openxmlformats.org/officeDocument/2006/relationships/image" Target="../media/image296.png"/><Relationship Id="rId607" Type="http://schemas.openxmlformats.org/officeDocument/2006/relationships/image" Target="../media/image303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46" Type="http://schemas.openxmlformats.org/officeDocument/2006/relationships/customXml" Target="../ink/ink123.xml"/><Relationship Id="rId288" Type="http://schemas.openxmlformats.org/officeDocument/2006/relationships/customXml" Target="../ink/ink144.xml"/><Relationship Id="rId411" Type="http://schemas.openxmlformats.org/officeDocument/2006/relationships/image" Target="../media/image205.png"/><Relationship Id="rId453" Type="http://schemas.openxmlformats.org/officeDocument/2006/relationships/image" Target="../media/image226.png"/><Relationship Id="rId509" Type="http://schemas.openxmlformats.org/officeDocument/2006/relationships/image" Target="../media/image254.png"/><Relationship Id="rId106" Type="http://schemas.openxmlformats.org/officeDocument/2006/relationships/customXml" Target="../ink/ink53.xml"/><Relationship Id="rId313" Type="http://schemas.openxmlformats.org/officeDocument/2006/relationships/image" Target="../media/image156.png"/><Relationship Id="rId495" Type="http://schemas.openxmlformats.org/officeDocument/2006/relationships/image" Target="../media/image247.png"/><Relationship Id="rId10" Type="http://schemas.openxmlformats.org/officeDocument/2006/relationships/customXml" Target="../ink/ink5.xml"/><Relationship Id="rId52" Type="http://schemas.openxmlformats.org/officeDocument/2006/relationships/customXml" Target="../ink/ink26.xml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355" Type="http://schemas.openxmlformats.org/officeDocument/2006/relationships/image" Target="../media/image177.png"/><Relationship Id="rId397" Type="http://schemas.openxmlformats.org/officeDocument/2006/relationships/image" Target="../media/image198.png"/><Relationship Id="rId520" Type="http://schemas.openxmlformats.org/officeDocument/2006/relationships/customXml" Target="../ink/ink260.xml"/><Relationship Id="rId562" Type="http://schemas.openxmlformats.org/officeDocument/2006/relationships/customXml" Target="../ink/ink281.xml"/><Relationship Id="rId618" Type="http://schemas.openxmlformats.org/officeDocument/2006/relationships/customXml" Target="../ink/ink309.xml"/><Relationship Id="rId215" Type="http://schemas.openxmlformats.org/officeDocument/2006/relationships/image" Target="../media/image107.png"/><Relationship Id="rId257" Type="http://schemas.openxmlformats.org/officeDocument/2006/relationships/image" Target="../media/image128.png"/><Relationship Id="rId422" Type="http://schemas.openxmlformats.org/officeDocument/2006/relationships/customXml" Target="../ink/ink211.xml"/><Relationship Id="rId464" Type="http://schemas.openxmlformats.org/officeDocument/2006/relationships/customXml" Target="../ink/ink232.xml"/><Relationship Id="rId299" Type="http://schemas.openxmlformats.org/officeDocument/2006/relationships/image" Target="../media/image149.png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366" Type="http://schemas.openxmlformats.org/officeDocument/2006/relationships/customXml" Target="../ink/ink183.xml"/><Relationship Id="rId573" Type="http://schemas.openxmlformats.org/officeDocument/2006/relationships/image" Target="../media/image286.png"/><Relationship Id="rId226" Type="http://schemas.openxmlformats.org/officeDocument/2006/relationships/customXml" Target="../ink/ink113.xml"/><Relationship Id="rId433" Type="http://schemas.openxmlformats.org/officeDocument/2006/relationships/image" Target="../media/image216.png"/><Relationship Id="rId640" Type="http://schemas.openxmlformats.org/officeDocument/2006/relationships/customXml" Target="../ink/ink320.xml"/><Relationship Id="rId74" Type="http://schemas.openxmlformats.org/officeDocument/2006/relationships/customXml" Target="../ink/ink37.xml"/><Relationship Id="rId377" Type="http://schemas.openxmlformats.org/officeDocument/2006/relationships/image" Target="../media/image188.png"/><Relationship Id="rId500" Type="http://schemas.openxmlformats.org/officeDocument/2006/relationships/customXml" Target="../ink/ink250.xml"/><Relationship Id="rId584" Type="http://schemas.openxmlformats.org/officeDocument/2006/relationships/customXml" Target="../ink/ink292.xml"/><Relationship Id="rId5" Type="http://schemas.openxmlformats.org/officeDocument/2006/relationships/image" Target="../media/image2.png"/><Relationship Id="rId237" Type="http://schemas.openxmlformats.org/officeDocument/2006/relationships/image" Target="../media/image118.png"/><Relationship Id="rId444" Type="http://schemas.openxmlformats.org/officeDocument/2006/relationships/customXml" Target="../ink/ink222.xml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388" Type="http://schemas.openxmlformats.org/officeDocument/2006/relationships/customXml" Target="../ink/ink194.xml"/><Relationship Id="rId511" Type="http://schemas.openxmlformats.org/officeDocument/2006/relationships/image" Target="../media/image255.png"/><Relationship Id="rId609" Type="http://schemas.openxmlformats.org/officeDocument/2006/relationships/image" Target="../media/image304.png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595" Type="http://schemas.openxmlformats.org/officeDocument/2006/relationships/image" Target="../media/image297.png"/><Relationship Id="rId248" Type="http://schemas.openxmlformats.org/officeDocument/2006/relationships/customXml" Target="../ink/ink124.xml"/><Relationship Id="rId455" Type="http://schemas.openxmlformats.org/officeDocument/2006/relationships/image" Target="../media/image227.png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image" Target="../media/image157.png"/><Relationship Id="rId522" Type="http://schemas.openxmlformats.org/officeDocument/2006/relationships/customXml" Target="../ink/ink261.xml"/><Relationship Id="rId96" Type="http://schemas.openxmlformats.org/officeDocument/2006/relationships/customXml" Target="../ink/ink48.xml"/><Relationship Id="rId161" Type="http://schemas.openxmlformats.org/officeDocument/2006/relationships/image" Target="../media/image80.png"/><Relationship Id="rId399" Type="http://schemas.openxmlformats.org/officeDocument/2006/relationships/image" Target="../media/image199.png"/><Relationship Id="rId259" Type="http://schemas.openxmlformats.org/officeDocument/2006/relationships/image" Target="../media/image129.png"/><Relationship Id="rId466" Type="http://schemas.openxmlformats.org/officeDocument/2006/relationships/customXml" Target="../ink/ink233.xml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326" Type="http://schemas.openxmlformats.org/officeDocument/2006/relationships/customXml" Target="../ink/ink163.xml"/><Relationship Id="rId533" Type="http://schemas.openxmlformats.org/officeDocument/2006/relationships/image" Target="../media/image266.png"/><Relationship Id="rId172" Type="http://schemas.openxmlformats.org/officeDocument/2006/relationships/customXml" Target="../ink/ink86.xml"/><Relationship Id="rId477" Type="http://schemas.openxmlformats.org/officeDocument/2006/relationships/image" Target="../media/image238.png"/><Relationship Id="rId600" Type="http://schemas.openxmlformats.org/officeDocument/2006/relationships/customXml" Target="../ink/ink300.xml"/><Relationship Id="rId337" Type="http://schemas.openxmlformats.org/officeDocument/2006/relationships/image" Target="../media/image168.png"/><Relationship Id="rId34" Type="http://schemas.openxmlformats.org/officeDocument/2006/relationships/customXml" Target="../ink/ink17.xml"/><Relationship Id="rId544" Type="http://schemas.openxmlformats.org/officeDocument/2006/relationships/customXml" Target="../ink/ink272.xml"/><Relationship Id="rId183" Type="http://schemas.openxmlformats.org/officeDocument/2006/relationships/image" Target="../media/image91.png"/><Relationship Id="rId390" Type="http://schemas.openxmlformats.org/officeDocument/2006/relationships/customXml" Target="../ink/ink195.xml"/><Relationship Id="rId404" Type="http://schemas.openxmlformats.org/officeDocument/2006/relationships/customXml" Target="../ink/ink202.xml"/><Relationship Id="rId611" Type="http://schemas.openxmlformats.org/officeDocument/2006/relationships/image" Target="../media/image305.png"/><Relationship Id="rId250" Type="http://schemas.openxmlformats.org/officeDocument/2006/relationships/customXml" Target="../ink/ink125.xml"/><Relationship Id="rId488" Type="http://schemas.openxmlformats.org/officeDocument/2006/relationships/customXml" Target="../ink/ink244.xml"/><Relationship Id="rId45" Type="http://schemas.openxmlformats.org/officeDocument/2006/relationships/image" Target="../media/image22.png"/><Relationship Id="rId110" Type="http://schemas.openxmlformats.org/officeDocument/2006/relationships/customXml" Target="../ink/ink55.xml"/><Relationship Id="rId348" Type="http://schemas.openxmlformats.org/officeDocument/2006/relationships/customXml" Target="../ink/ink174.xml"/><Relationship Id="rId555" Type="http://schemas.openxmlformats.org/officeDocument/2006/relationships/image" Target="../media/image277.png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415" Type="http://schemas.openxmlformats.org/officeDocument/2006/relationships/image" Target="../media/image207.png"/><Relationship Id="rId622" Type="http://schemas.openxmlformats.org/officeDocument/2006/relationships/customXml" Target="../ink/ink311.xml"/><Relationship Id="rId261" Type="http://schemas.openxmlformats.org/officeDocument/2006/relationships/image" Target="../media/image130.png"/><Relationship Id="rId499" Type="http://schemas.openxmlformats.org/officeDocument/2006/relationships/image" Target="../media/image249.png"/><Relationship Id="rId56" Type="http://schemas.openxmlformats.org/officeDocument/2006/relationships/customXml" Target="../ink/ink28.xml"/><Relationship Id="rId359" Type="http://schemas.openxmlformats.org/officeDocument/2006/relationships/image" Target="../media/image179.png"/><Relationship Id="rId566" Type="http://schemas.openxmlformats.org/officeDocument/2006/relationships/customXml" Target="../ink/ink283.xml"/><Relationship Id="rId121" Type="http://schemas.openxmlformats.org/officeDocument/2006/relationships/image" Target="../media/image60.png"/><Relationship Id="rId219" Type="http://schemas.openxmlformats.org/officeDocument/2006/relationships/image" Target="../media/image109.png"/><Relationship Id="rId426" Type="http://schemas.openxmlformats.org/officeDocument/2006/relationships/customXml" Target="../ink/ink213.xml"/><Relationship Id="rId633" Type="http://schemas.openxmlformats.org/officeDocument/2006/relationships/image" Target="../media/image316.png"/><Relationship Id="rId67" Type="http://schemas.openxmlformats.org/officeDocument/2006/relationships/image" Target="../media/image33.png"/><Relationship Id="rId272" Type="http://schemas.openxmlformats.org/officeDocument/2006/relationships/customXml" Target="../ink/ink136.xml"/><Relationship Id="rId577" Type="http://schemas.openxmlformats.org/officeDocument/2006/relationships/image" Target="../media/image288.png"/><Relationship Id="rId132" Type="http://schemas.openxmlformats.org/officeDocument/2006/relationships/customXml" Target="../ink/ink66.xml"/><Relationship Id="rId437" Type="http://schemas.openxmlformats.org/officeDocument/2006/relationships/image" Target="../media/image218.png"/><Relationship Id="rId644" Type="http://schemas.openxmlformats.org/officeDocument/2006/relationships/customXml" Target="../ink/ink322.xml"/><Relationship Id="rId283" Type="http://schemas.openxmlformats.org/officeDocument/2006/relationships/image" Target="../media/image141.png"/><Relationship Id="rId490" Type="http://schemas.openxmlformats.org/officeDocument/2006/relationships/customXml" Target="../ink/ink245.xml"/><Relationship Id="rId504" Type="http://schemas.openxmlformats.org/officeDocument/2006/relationships/customXml" Target="../ink/ink252.xml"/><Relationship Id="rId78" Type="http://schemas.openxmlformats.org/officeDocument/2006/relationships/customXml" Target="../ink/ink39.xml"/><Relationship Id="rId143" Type="http://schemas.openxmlformats.org/officeDocument/2006/relationships/image" Target="../media/image71.png"/><Relationship Id="rId350" Type="http://schemas.openxmlformats.org/officeDocument/2006/relationships/customXml" Target="../ink/ink175.xml"/><Relationship Id="rId588" Type="http://schemas.openxmlformats.org/officeDocument/2006/relationships/customXml" Target="../ink/ink294.xml"/><Relationship Id="rId9" Type="http://schemas.openxmlformats.org/officeDocument/2006/relationships/image" Target="../media/image4.png"/><Relationship Id="rId210" Type="http://schemas.openxmlformats.org/officeDocument/2006/relationships/customXml" Target="../ink/ink105.xml"/><Relationship Id="rId448" Type="http://schemas.openxmlformats.org/officeDocument/2006/relationships/customXml" Target="../ink/ink224.xml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515" Type="http://schemas.openxmlformats.org/officeDocument/2006/relationships/image" Target="../media/image257.png"/><Relationship Id="rId89" Type="http://schemas.openxmlformats.org/officeDocument/2006/relationships/image" Target="../media/image44.png"/><Relationship Id="rId154" Type="http://schemas.openxmlformats.org/officeDocument/2006/relationships/customXml" Target="../ink/ink77.xml"/><Relationship Id="rId361" Type="http://schemas.openxmlformats.org/officeDocument/2006/relationships/image" Target="../media/image180.png"/><Relationship Id="rId599" Type="http://schemas.openxmlformats.org/officeDocument/2006/relationships/image" Target="../media/image299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80.png"/><Relationship Id="rId21" Type="http://schemas.openxmlformats.org/officeDocument/2006/relationships/image" Target="../media/image332.png"/><Relationship Id="rId324" Type="http://schemas.openxmlformats.org/officeDocument/2006/relationships/image" Target="../media/image483.png"/><Relationship Id="rId170" Type="http://schemas.openxmlformats.org/officeDocument/2006/relationships/image" Target="../media/image406.png"/><Relationship Id="rId268" Type="http://schemas.openxmlformats.org/officeDocument/2006/relationships/image" Target="../media/image455.png"/><Relationship Id="rId475" Type="http://schemas.openxmlformats.org/officeDocument/2006/relationships/image" Target="../media/image558.png"/><Relationship Id="rId32" Type="http://schemas.openxmlformats.org/officeDocument/2006/relationships/customXml" Target="../ink/ink338.xml"/><Relationship Id="rId74" Type="http://schemas.openxmlformats.org/officeDocument/2006/relationships/customXml" Target="../ink/ink359.xml"/><Relationship Id="rId128" Type="http://schemas.openxmlformats.org/officeDocument/2006/relationships/customXml" Target="../ink/ink386.xml"/><Relationship Id="rId335" Type="http://schemas.openxmlformats.org/officeDocument/2006/relationships/customXml" Target="../ink/ink490.xml"/><Relationship Id="rId377" Type="http://schemas.openxmlformats.org/officeDocument/2006/relationships/image" Target="../media/image509.png"/><Relationship Id="rId500" Type="http://schemas.openxmlformats.org/officeDocument/2006/relationships/customXml" Target="../ink/ink573.xml"/><Relationship Id="rId5" Type="http://schemas.openxmlformats.org/officeDocument/2006/relationships/image" Target="../media/image324.png"/><Relationship Id="rId181" Type="http://schemas.openxmlformats.org/officeDocument/2006/relationships/customXml" Target="../ink/ink413.xml"/><Relationship Id="rId237" Type="http://schemas.openxmlformats.org/officeDocument/2006/relationships/customXml" Target="../ink/ink441.xml"/><Relationship Id="rId402" Type="http://schemas.openxmlformats.org/officeDocument/2006/relationships/customXml" Target="../ink/ink524.xml"/><Relationship Id="rId279" Type="http://schemas.openxmlformats.org/officeDocument/2006/relationships/customXml" Target="../ink/ink462.xml"/><Relationship Id="rId444" Type="http://schemas.openxmlformats.org/officeDocument/2006/relationships/customXml" Target="../ink/ink545.xml"/><Relationship Id="rId486" Type="http://schemas.openxmlformats.org/officeDocument/2006/relationships/customXml" Target="../ink/ink566.xml"/><Relationship Id="rId43" Type="http://schemas.openxmlformats.org/officeDocument/2006/relationships/image" Target="../media/image343.png"/><Relationship Id="rId139" Type="http://schemas.openxmlformats.org/officeDocument/2006/relationships/image" Target="../media/image391.png"/><Relationship Id="rId290" Type="http://schemas.openxmlformats.org/officeDocument/2006/relationships/image" Target="../media/image466.png"/><Relationship Id="rId304" Type="http://schemas.openxmlformats.org/officeDocument/2006/relationships/image" Target="../media/image473.png"/><Relationship Id="rId346" Type="http://schemas.openxmlformats.org/officeDocument/2006/relationships/customXml" Target="../ink/ink496.xml"/><Relationship Id="rId388" Type="http://schemas.openxmlformats.org/officeDocument/2006/relationships/customXml" Target="../ink/ink517.xml"/><Relationship Id="rId511" Type="http://schemas.openxmlformats.org/officeDocument/2006/relationships/image" Target="../media/image576.png"/><Relationship Id="rId85" Type="http://schemas.openxmlformats.org/officeDocument/2006/relationships/image" Target="../media/image364.png"/><Relationship Id="rId150" Type="http://schemas.openxmlformats.org/officeDocument/2006/relationships/customXml" Target="../ink/ink397.xml"/><Relationship Id="rId192" Type="http://schemas.openxmlformats.org/officeDocument/2006/relationships/image" Target="../media/image417.png"/><Relationship Id="rId206" Type="http://schemas.openxmlformats.org/officeDocument/2006/relationships/image" Target="../media/image424.png"/><Relationship Id="rId413" Type="http://schemas.openxmlformats.org/officeDocument/2006/relationships/image" Target="../media/image527.png"/><Relationship Id="rId248" Type="http://schemas.openxmlformats.org/officeDocument/2006/relationships/image" Target="../media/image445.png"/><Relationship Id="rId455" Type="http://schemas.openxmlformats.org/officeDocument/2006/relationships/image" Target="../media/image548.png"/><Relationship Id="rId497" Type="http://schemas.openxmlformats.org/officeDocument/2006/relationships/image" Target="../media/image569.png"/><Relationship Id="rId12" Type="http://schemas.openxmlformats.org/officeDocument/2006/relationships/customXml" Target="../ink/ink328.xml"/><Relationship Id="rId108" Type="http://schemas.openxmlformats.org/officeDocument/2006/relationships/customXml" Target="../ink/ink376.xml"/><Relationship Id="rId315" Type="http://schemas.openxmlformats.org/officeDocument/2006/relationships/customXml" Target="../ink/ink480.xml"/><Relationship Id="rId357" Type="http://schemas.openxmlformats.org/officeDocument/2006/relationships/image" Target="../media/image499.png"/><Relationship Id="rId522" Type="http://schemas.openxmlformats.org/officeDocument/2006/relationships/customXml" Target="../ink/ink584.xml"/><Relationship Id="rId54" Type="http://schemas.openxmlformats.org/officeDocument/2006/relationships/customXml" Target="../ink/ink349.xml"/><Relationship Id="rId96" Type="http://schemas.openxmlformats.org/officeDocument/2006/relationships/customXml" Target="../ink/ink370.xml"/><Relationship Id="rId161" Type="http://schemas.openxmlformats.org/officeDocument/2006/relationships/image" Target="../media/image402.png"/><Relationship Id="rId217" Type="http://schemas.openxmlformats.org/officeDocument/2006/relationships/customXml" Target="../ink/ink431.xml"/><Relationship Id="rId399" Type="http://schemas.openxmlformats.org/officeDocument/2006/relationships/image" Target="../media/image520.png"/><Relationship Id="rId259" Type="http://schemas.openxmlformats.org/officeDocument/2006/relationships/customXml" Target="../ink/ink452.xml"/><Relationship Id="rId424" Type="http://schemas.openxmlformats.org/officeDocument/2006/relationships/customXml" Target="../ink/ink535.xml"/><Relationship Id="rId466" Type="http://schemas.openxmlformats.org/officeDocument/2006/relationships/customXml" Target="../ink/ink556.xml"/><Relationship Id="rId23" Type="http://schemas.openxmlformats.org/officeDocument/2006/relationships/image" Target="../media/image333.png"/><Relationship Id="rId119" Type="http://schemas.openxmlformats.org/officeDocument/2006/relationships/image" Target="../media/image381.png"/><Relationship Id="rId270" Type="http://schemas.openxmlformats.org/officeDocument/2006/relationships/image" Target="../media/image456.png"/><Relationship Id="rId326" Type="http://schemas.openxmlformats.org/officeDocument/2006/relationships/image" Target="../media/image484.png"/><Relationship Id="rId65" Type="http://schemas.openxmlformats.org/officeDocument/2006/relationships/image" Target="../media/image354.png"/><Relationship Id="rId130" Type="http://schemas.openxmlformats.org/officeDocument/2006/relationships/customXml" Target="../ink/ink387.xml"/><Relationship Id="rId368" Type="http://schemas.openxmlformats.org/officeDocument/2006/relationships/customXml" Target="../ink/ink507.xml"/><Relationship Id="rId172" Type="http://schemas.openxmlformats.org/officeDocument/2006/relationships/image" Target="../media/image407.png"/><Relationship Id="rId228" Type="http://schemas.openxmlformats.org/officeDocument/2006/relationships/image" Target="../media/image435.png"/><Relationship Id="rId435" Type="http://schemas.openxmlformats.org/officeDocument/2006/relationships/image" Target="../media/image538.png"/><Relationship Id="rId477" Type="http://schemas.openxmlformats.org/officeDocument/2006/relationships/image" Target="../media/image559.png"/><Relationship Id="rId281" Type="http://schemas.openxmlformats.org/officeDocument/2006/relationships/customXml" Target="../ink/ink463.xml"/><Relationship Id="rId337" Type="http://schemas.openxmlformats.org/officeDocument/2006/relationships/image" Target="../media/image489.png"/><Relationship Id="rId502" Type="http://schemas.openxmlformats.org/officeDocument/2006/relationships/customXml" Target="../ink/ink574.xml"/><Relationship Id="rId34" Type="http://schemas.openxmlformats.org/officeDocument/2006/relationships/customXml" Target="../ink/ink339.xml"/><Relationship Id="rId76" Type="http://schemas.openxmlformats.org/officeDocument/2006/relationships/customXml" Target="../ink/ink360.xml"/><Relationship Id="rId141" Type="http://schemas.openxmlformats.org/officeDocument/2006/relationships/image" Target="../media/image392.png"/><Relationship Id="rId379" Type="http://schemas.openxmlformats.org/officeDocument/2006/relationships/image" Target="../media/image510.png"/><Relationship Id="rId7" Type="http://schemas.openxmlformats.org/officeDocument/2006/relationships/image" Target="../media/image325.png"/><Relationship Id="rId183" Type="http://schemas.openxmlformats.org/officeDocument/2006/relationships/customXml" Target="../ink/ink414.xml"/><Relationship Id="rId239" Type="http://schemas.openxmlformats.org/officeDocument/2006/relationships/customXml" Target="../ink/ink442.xml"/><Relationship Id="rId390" Type="http://schemas.openxmlformats.org/officeDocument/2006/relationships/customXml" Target="../ink/ink518.xml"/><Relationship Id="rId404" Type="http://schemas.openxmlformats.org/officeDocument/2006/relationships/customXml" Target="../ink/ink525.xml"/><Relationship Id="rId446" Type="http://schemas.openxmlformats.org/officeDocument/2006/relationships/customXml" Target="../ink/ink546.xml"/><Relationship Id="rId250" Type="http://schemas.openxmlformats.org/officeDocument/2006/relationships/image" Target="../media/image446.png"/><Relationship Id="rId292" Type="http://schemas.openxmlformats.org/officeDocument/2006/relationships/image" Target="../media/image467.png"/><Relationship Id="rId306" Type="http://schemas.openxmlformats.org/officeDocument/2006/relationships/image" Target="../media/image474.png"/><Relationship Id="rId488" Type="http://schemas.openxmlformats.org/officeDocument/2006/relationships/customXml" Target="../ink/ink567.xml"/><Relationship Id="rId45" Type="http://schemas.openxmlformats.org/officeDocument/2006/relationships/image" Target="../media/image344.png"/><Relationship Id="rId87" Type="http://schemas.openxmlformats.org/officeDocument/2006/relationships/image" Target="../media/image365.png"/><Relationship Id="rId110" Type="http://schemas.openxmlformats.org/officeDocument/2006/relationships/customXml" Target="../ink/ink377.xml"/><Relationship Id="rId348" Type="http://schemas.openxmlformats.org/officeDocument/2006/relationships/customXml" Target="../ink/ink497.xml"/><Relationship Id="rId513" Type="http://schemas.openxmlformats.org/officeDocument/2006/relationships/image" Target="../media/image577.png"/><Relationship Id="rId152" Type="http://schemas.openxmlformats.org/officeDocument/2006/relationships/customXml" Target="../ink/ink398.xml"/><Relationship Id="rId194" Type="http://schemas.openxmlformats.org/officeDocument/2006/relationships/image" Target="../media/image418.png"/><Relationship Id="rId208" Type="http://schemas.openxmlformats.org/officeDocument/2006/relationships/image" Target="../media/image425.png"/><Relationship Id="rId415" Type="http://schemas.openxmlformats.org/officeDocument/2006/relationships/image" Target="../media/image528.png"/><Relationship Id="rId457" Type="http://schemas.openxmlformats.org/officeDocument/2006/relationships/image" Target="../media/image549.png"/><Relationship Id="rId261" Type="http://schemas.openxmlformats.org/officeDocument/2006/relationships/customXml" Target="../ink/ink453.xml"/><Relationship Id="rId499" Type="http://schemas.openxmlformats.org/officeDocument/2006/relationships/image" Target="../media/image570.png"/><Relationship Id="rId14" Type="http://schemas.openxmlformats.org/officeDocument/2006/relationships/customXml" Target="../ink/ink329.xml"/><Relationship Id="rId56" Type="http://schemas.openxmlformats.org/officeDocument/2006/relationships/customXml" Target="../ink/ink350.xml"/><Relationship Id="rId317" Type="http://schemas.openxmlformats.org/officeDocument/2006/relationships/customXml" Target="../ink/ink481.xml"/><Relationship Id="rId359" Type="http://schemas.openxmlformats.org/officeDocument/2006/relationships/image" Target="../media/image500.png"/><Relationship Id="rId98" Type="http://schemas.openxmlformats.org/officeDocument/2006/relationships/customXml" Target="../ink/ink371.xml"/><Relationship Id="rId121" Type="http://schemas.openxmlformats.org/officeDocument/2006/relationships/image" Target="../media/image382.png"/><Relationship Id="rId163" Type="http://schemas.openxmlformats.org/officeDocument/2006/relationships/customXml" Target="../ink/ink404.xml"/><Relationship Id="rId219" Type="http://schemas.openxmlformats.org/officeDocument/2006/relationships/customXml" Target="../ink/ink432.xml"/><Relationship Id="rId370" Type="http://schemas.openxmlformats.org/officeDocument/2006/relationships/customXml" Target="../ink/ink508.xml"/><Relationship Id="rId426" Type="http://schemas.openxmlformats.org/officeDocument/2006/relationships/customXml" Target="../ink/ink536.xml"/><Relationship Id="rId230" Type="http://schemas.openxmlformats.org/officeDocument/2006/relationships/image" Target="../media/image436.png"/><Relationship Id="rId468" Type="http://schemas.openxmlformats.org/officeDocument/2006/relationships/customXml" Target="../ink/ink557.xml"/><Relationship Id="rId25" Type="http://schemas.openxmlformats.org/officeDocument/2006/relationships/image" Target="../media/image334.png"/><Relationship Id="rId67" Type="http://schemas.openxmlformats.org/officeDocument/2006/relationships/image" Target="../media/image355.png"/><Relationship Id="rId272" Type="http://schemas.openxmlformats.org/officeDocument/2006/relationships/image" Target="../media/image457.png"/><Relationship Id="rId328" Type="http://schemas.openxmlformats.org/officeDocument/2006/relationships/image" Target="../media/image485.png"/><Relationship Id="rId132" Type="http://schemas.openxmlformats.org/officeDocument/2006/relationships/customXml" Target="../ink/ink388.xml"/><Relationship Id="rId174" Type="http://schemas.openxmlformats.org/officeDocument/2006/relationships/image" Target="../media/image408.png"/><Relationship Id="rId381" Type="http://schemas.openxmlformats.org/officeDocument/2006/relationships/image" Target="../media/image511.png"/><Relationship Id="rId241" Type="http://schemas.openxmlformats.org/officeDocument/2006/relationships/customXml" Target="../ink/ink443.xml"/><Relationship Id="rId437" Type="http://schemas.openxmlformats.org/officeDocument/2006/relationships/image" Target="../media/image539.png"/><Relationship Id="rId479" Type="http://schemas.openxmlformats.org/officeDocument/2006/relationships/image" Target="../media/image560.png"/><Relationship Id="rId36" Type="http://schemas.openxmlformats.org/officeDocument/2006/relationships/customXml" Target="../ink/ink340.xml"/><Relationship Id="rId283" Type="http://schemas.openxmlformats.org/officeDocument/2006/relationships/customXml" Target="../ink/ink464.xml"/><Relationship Id="rId339" Type="http://schemas.openxmlformats.org/officeDocument/2006/relationships/image" Target="../media/image490.png"/><Relationship Id="rId490" Type="http://schemas.openxmlformats.org/officeDocument/2006/relationships/customXml" Target="../ink/ink568.xml"/><Relationship Id="rId504" Type="http://schemas.openxmlformats.org/officeDocument/2006/relationships/customXml" Target="../ink/ink575.xml"/><Relationship Id="rId78" Type="http://schemas.openxmlformats.org/officeDocument/2006/relationships/customXml" Target="../ink/ink361.xml"/><Relationship Id="rId101" Type="http://schemas.openxmlformats.org/officeDocument/2006/relationships/image" Target="../media/image372.png"/><Relationship Id="rId143" Type="http://schemas.openxmlformats.org/officeDocument/2006/relationships/image" Target="../media/image393.png"/><Relationship Id="rId185" Type="http://schemas.openxmlformats.org/officeDocument/2006/relationships/customXml" Target="../ink/ink415.xml"/><Relationship Id="rId350" Type="http://schemas.openxmlformats.org/officeDocument/2006/relationships/customXml" Target="../ink/ink498.xml"/><Relationship Id="rId406" Type="http://schemas.openxmlformats.org/officeDocument/2006/relationships/customXml" Target="../ink/ink526.xml"/><Relationship Id="rId9" Type="http://schemas.openxmlformats.org/officeDocument/2006/relationships/image" Target="../media/image326.png"/><Relationship Id="rId210" Type="http://schemas.openxmlformats.org/officeDocument/2006/relationships/image" Target="../media/image426.png"/><Relationship Id="rId392" Type="http://schemas.openxmlformats.org/officeDocument/2006/relationships/customXml" Target="../ink/ink519.xml"/><Relationship Id="rId448" Type="http://schemas.openxmlformats.org/officeDocument/2006/relationships/customXml" Target="../ink/ink547.xml"/><Relationship Id="rId252" Type="http://schemas.openxmlformats.org/officeDocument/2006/relationships/image" Target="../media/image447.png"/><Relationship Id="rId294" Type="http://schemas.openxmlformats.org/officeDocument/2006/relationships/image" Target="../media/image468.png"/><Relationship Id="rId308" Type="http://schemas.openxmlformats.org/officeDocument/2006/relationships/image" Target="../media/image475.png"/><Relationship Id="rId515" Type="http://schemas.openxmlformats.org/officeDocument/2006/relationships/image" Target="../media/image578.png"/><Relationship Id="rId47" Type="http://schemas.openxmlformats.org/officeDocument/2006/relationships/image" Target="../media/image345.png"/><Relationship Id="rId89" Type="http://schemas.openxmlformats.org/officeDocument/2006/relationships/image" Target="../media/image366.png"/><Relationship Id="rId112" Type="http://schemas.openxmlformats.org/officeDocument/2006/relationships/customXml" Target="../ink/ink378.xml"/><Relationship Id="rId154" Type="http://schemas.openxmlformats.org/officeDocument/2006/relationships/customXml" Target="../ink/ink399.xml"/><Relationship Id="rId361" Type="http://schemas.openxmlformats.org/officeDocument/2006/relationships/image" Target="../media/image501.png"/><Relationship Id="rId196" Type="http://schemas.openxmlformats.org/officeDocument/2006/relationships/image" Target="../media/image419.png"/><Relationship Id="rId417" Type="http://schemas.openxmlformats.org/officeDocument/2006/relationships/image" Target="../media/image529.png"/><Relationship Id="rId459" Type="http://schemas.openxmlformats.org/officeDocument/2006/relationships/image" Target="../media/image550.png"/><Relationship Id="rId16" Type="http://schemas.openxmlformats.org/officeDocument/2006/relationships/customXml" Target="../ink/ink330.xml"/><Relationship Id="rId221" Type="http://schemas.openxmlformats.org/officeDocument/2006/relationships/customXml" Target="../ink/ink433.xml"/><Relationship Id="rId263" Type="http://schemas.openxmlformats.org/officeDocument/2006/relationships/customXml" Target="../ink/ink454.xml"/><Relationship Id="rId319" Type="http://schemas.openxmlformats.org/officeDocument/2006/relationships/customXml" Target="../ink/ink482.xml"/><Relationship Id="rId470" Type="http://schemas.openxmlformats.org/officeDocument/2006/relationships/customXml" Target="../ink/ink558.xml"/><Relationship Id="rId58" Type="http://schemas.openxmlformats.org/officeDocument/2006/relationships/customXml" Target="../ink/ink351.xml"/><Relationship Id="rId123" Type="http://schemas.openxmlformats.org/officeDocument/2006/relationships/image" Target="../media/image383.png"/><Relationship Id="rId330" Type="http://schemas.openxmlformats.org/officeDocument/2006/relationships/image" Target="../media/image486.png"/><Relationship Id="rId165" Type="http://schemas.openxmlformats.org/officeDocument/2006/relationships/customXml" Target="../ink/ink405.xml"/><Relationship Id="rId372" Type="http://schemas.openxmlformats.org/officeDocument/2006/relationships/customXml" Target="../ink/ink509.xml"/><Relationship Id="rId428" Type="http://schemas.openxmlformats.org/officeDocument/2006/relationships/customXml" Target="../ink/ink537.xml"/><Relationship Id="rId232" Type="http://schemas.openxmlformats.org/officeDocument/2006/relationships/image" Target="../media/image437.png"/><Relationship Id="rId274" Type="http://schemas.openxmlformats.org/officeDocument/2006/relationships/image" Target="../media/image458.png"/><Relationship Id="rId481" Type="http://schemas.openxmlformats.org/officeDocument/2006/relationships/image" Target="../media/image561.png"/><Relationship Id="rId27" Type="http://schemas.openxmlformats.org/officeDocument/2006/relationships/image" Target="../media/image335.png"/><Relationship Id="rId69" Type="http://schemas.openxmlformats.org/officeDocument/2006/relationships/image" Target="../media/image356.png"/><Relationship Id="rId134" Type="http://schemas.openxmlformats.org/officeDocument/2006/relationships/customXml" Target="../ink/ink389.xml"/><Relationship Id="rId80" Type="http://schemas.openxmlformats.org/officeDocument/2006/relationships/customXml" Target="../ink/ink362.xml"/><Relationship Id="rId176" Type="http://schemas.openxmlformats.org/officeDocument/2006/relationships/image" Target="../media/image409.png"/><Relationship Id="rId341" Type="http://schemas.openxmlformats.org/officeDocument/2006/relationships/image" Target="../media/image491.png"/><Relationship Id="rId383" Type="http://schemas.openxmlformats.org/officeDocument/2006/relationships/image" Target="../media/image512.png"/><Relationship Id="rId439" Type="http://schemas.openxmlformats.org/officeDocument/2006/relationships/image" Target="../media/image540.png"/><Relationship Id="rId201" Type="http://schemas.openxmlformats.org/officeDocument/2006/relationships/customXml" Target="../ink/ink423.xml"/><Relationship Id="rId243" Type="http://schemas.openxmlformats.org/officeDocument/2006/relationships/customXml" Target="../ink/ink444.xml"/><Relationship Id="rId285" Type="http://schemas.openxmlformats.org/officeDocument/2006/relationships/customXml" Target="../ink/ink465.xml"/><Relationship Id="rId450" Type="http://schemas.openxmlformats.org/officeDocument/2006/relationships/customXml" Target="../ink/ink548.xml"/><Relationship Id="rId506" Type="http://schemas.openxmlformats.org/officeDocument/2006/relationships/customXml" Target="../ink/ink576.xml"/><Relationship Id="rId38" Type="http://schemas.openxmlformats.org/officeDocument/2006/relationships/customXml" Target="../ink/ink341.xml"/><Relationship Id="rId103" Type="http://schemas.openxmlformats.org/officeDocument/2006/relationships/image" Target="../media/image373.png"/><Relationship Id="rId310" Type="http://schemas.openxmlformats.org/officeDocument/2006/relationships/image" Target="../media/image476.png"/><Relationship Id="rId492" Type="http://schemas.openxmlformats.org/officeDocument/2006/relationships/customXml" Target="../ink/ink569.xml"/><Relationship Id="rId91" Type="http://schemas.openxmlformats.org/officeDocument/2006/relationships/image" Target="../media/image367.png"/><Relationship Id="rId145" Type="http://schemas.openxmlformats.org/officeDocument/2006/relationships/image" Target="../media/image394.png"/><Relationship Id="rId187" Type="http://schemas.openxmlformats.org/officeDocument/2006/relationships/customXml" Target="../ink/ink416.xml"/><Relationship Id="rId352" Type="http://schemas.openxmlformats.org/officeDocument/2006/relationships/customXml" Target="../ink/ink499.xml"/><Relationship Id="rId394" Type="http://schemas.openxmlformats.org/officeDocument/2006/relationships/customXml" Target="../ink/ink520.xml"/><Relationship Id="rId408" Type="http://schemas.openxmlformats.org/officeDocument/2006/relationships/customXml" Target="../ink/ink527.xml"/><Relationship Id="rId212" Type="http://schemas.openxmlformats.org/officeDocument/2006/relationships/image" Target="../media/image427.png"/><Relationship Id="rId254" Type="http://schemas.openxmlformats.org/officeDocument/2006/relationships/image" Target="../media/image448.png"/><Relationship Id="rId49" Type="http://schemas.openxmlformats.org/officeDocument/2006/relationships/image" Target="../media/image346.png"/><Relationship Id="rId114" Type="http://schemas.openxmlformats.org/officeDocument/2006/relationships/customXml" Target="../ink/ink379.xml"/><Relationship Id="rId296" Type="http://schemas.openxmlformats.org/officeDocument/2006/relationships/image" Target="../media/image469.png"/><Relationship Id="rId461" Type="http://schemas.openxmlformats.org/officeDocument/2006/relationships/image" Target="../media/image551.png"/><Relationship Id="rId517" Type="http://schemas.openxmlformats.org/officeDocument/2006/relationships/image" Target="../media/image579.png"/><Relationship Id="rId60" Type="http://schemas.openxmlformats.org/officeDocument/2006/relationships/customXml" Target="../ink/ink352.xml"/><Relationship Id="rId156" Type="http://schemas.openxmlformats.org/officeDocument/2006/relationships/customXml" Target="../ink/ink400.xml"/><Relationship Id="rId198" Type="http://schemas.openxmlformats.org/officeDocument/2006/relationships/image" Target="../media/image420.png"/><Relationship Id="rId321" Type="http://schemas.openxmlformats.org/officeDocument/2006/relationships/customXml" Target="../ink/ink483.xml"/><Relationship Id="rId363" Type="http://schemas.openxmlformats.org/officeDocument/2006/relationships/image" Target="../media/image502.png"/><Relationship Id="rId419" Type="http://schemas.openxmlformats.org/officeDocument/2006/relationships/image" Target="../media/image530.png"/><Relationship Id="rId223" Type="http://schemas.openxmlformats.org/officeDocument/2006/relationships/customXml" Target="../ink/ink434.xml"/><Relationship Id="rId430" Type="http://schemas.openxmlformats.org/officeDocument/2006/relationships/customXml" Target="../ink/ink538.xml"/><Relationship Id="rId18" Type="http://schemas.openxmlformats.org/officeDocument/2006/relationships/customXml" Target="../ink/ink331.xml"/><Relationship Id="rId265" Type="http://schemas.openxmlformats.org/officeDocument/2006/relationships/customXml" Target="../ink/ink455.xml"/><Relationship Id="rId472" Type="http://schemas.openxmlformats.org/officeDocument/2006/relationships/customXml" Target="../ink/ink559.xml"/><Relationship Id="rId125" Type="http://schemas.openxmlformats.org/officeDocument/2006/relationships/image" Target="../media/image384.png"/><Relationship Id="rId167" Type="http://schemas.openxmlformats.org/officeDocument/2006/relationships/customXml" Target="../ink/ink406.xml"/><Relationship Id="rId332" Type="http://schemas.openxmlformats.org/officeDocument/2006/relationships/image" Target="../media/image487.png"/><Relationship Id="rId374" Type="http://schemas.openxmlformats.org/officeDocument/2006/relationships/customXml" Target="../ink/ink510.xml"/><Relationship Id="rId71" Type="http://schemas.openxmlformats.org/officeDocument/2006/relationships/image" Target="../media/image357.png"/><Relationship Id="rId234" Type="http://schemas.openxmlformats.org/officeDocument/2006/relationships/image" Target="../media/image438.png"/><Relationship Id="rId2" Type="http://schemas.openxmlformats.org/officeDocument/2006/relationships/customXml" Target="../ink/ink323.xml"/><Relationship Id="rId29" Type="http://schemas.openxmlformats.org/officeDocument/2006/relationships/image" Target="../media/image336.png"/><Relationship Id="rId276" Type="http://schemas.openxmlformats.org/officeDocument/2006/relationships/image" Target="../media/image459.png"/><Relationship Id="rId441" Type="http://schemas.openxmlformats.org/officeDocument/2006/relationships/image" Target="../media/image541.png"/><Relationship Id="rId483" Type="http://schemas.openxmlformats.org/officeDocument/2006/relationships/image" Target="../media/image562.png"/><Relationship Id="rId40" Type="http://schemas.openxmlformats.org/officeDocument/2006/relationships/customXml" Target="../ink/ink342.xml"/><Relationship Id="rId136" Type="http://schemas.openxmlformats.org/officeDocument/2006/relationships/customXml" Target="../ink/ink390.xml"/><Relationship Id="rId178" Type="http://schemas.openxmlformats.org/officeDocument/2006/relationships/image" Target="../media/image410.png"/><Relationship Id="rId301" Type="http://schemas.openxmlformats.org/officeDocument/2006/relationships/customXml" Target="../ink/ink473.xml"/><Relationship Id="rId343" Type="http://schemas.openxmlformats.org/officeDocument/2006/relationships/image" Target="../media/image492.png"/><Relationship Id="rId82" Type="http://schemas.openxmlformats.org/officeDocument/2006/relationships/customXml" Target="../ink/ink363.xml"/><Relationship Id="rId203" Type="http://schemas.openxmlformats.org/officeDocument/2006/relationships/customXml" Target="../ink/ink424.xml"/><Relationship Id="rId385" Type="http://schemas.openxmlformats.org/officeDocument/2006/relationships/image" Target="../media/image513.png"/><Relationship Id="rId245" Type="http://schemas.openxmlformats.org/officeDocument/2006/relationships/customXml" Target="../ink/ink445.xml"/><Relationship Id="rId287" Type="http://schemas.openxmlformats.org/officeDocument/2006/relationships/customXml" Target="../ink/ink466.xml"/><Relationship Id="rId410" Type="http://schemas.openxmlformats.org/officeDocument/2006/relationships/customXml" Target="../ink/ink528.xml"/><Relationship Id="rId452" Type="http://schemas.openxmlformats.org/officeDocument/2006/relationships/customXml" Target="../ink/ink549.xml"/><Relationship Id="rId494" Type="http://schemas.openxmlformats.org/officeDocument/2006/relationships/customXml" Target="../ink/ink570.xml"/><Relationship Id="rId508" Type="http://schemas.openxmlformats.org/officeDocument/2006/relationships/customXml" Target="../ink/ink577.xml"/><Relationship Id="rId105" Type="http://schemas.openxmlformats.org/officeDocument/2006/relationships/image" Target="../media/image374.png"/><Relationship Id="rId147" Type="http://schemas.openxmlformats.org/officeDocument/2006/relationships/image" Target="../media/image395.png"/><Relationship Id="rId312" Type="http://schemas.openxmlformats.org/officeDocument/2006/relationships/image" Target="../media/image477.png"/><Relationship Id="rId354" Type="http://schemas.openxmlformats.org/officeDocument/2006/relationships/customXml" Target="../ink/ink500.xml"/><Relationship Id="rId51" Type="http://schemas.openxmlformats.org/officeDocument/2006/relationships/image" Target="../media/image347.png"/><Relationship Id="rId93" Type="http://schemas.openxmlformats.org/officeDocument/2006/relationships/image" Target="../media/image368.png"/><Relationship Id="rId189" Type="http://schemas.openxmlformats.org/officeDocument/2006/relationships/customXml" Target="../ink/ink417.xml"/><Relationship Id="rId396" Type="http://schemas.openxmlformats.org/officeDocument/2006/relationships/customXml" Target="../ink/ink521.xml"/><Relationship Id="rId214" Type="http://schemas.openxmlformats.org/officeDocument/2006/relationships/image" Target="../media/image428.png"/><Relationship Id="rId256" Type="http://schemas.openxmlformats.org/officeDocument/2006/relationships/image" Target="../media/image449.png"/><Relationship Id="rId298" Type="http://schemas.openxmlformats.org/officeDocument/2006/relationships/image" Target="../media/image470.png"/><Relationship Id="rId421" Type="http://schemas.openxmlformats.org/officeDocument/2006/relationships/image" Target="../media/image531.png"/><Relationship Id="rId463" Type="http://schemas.openxmlformats.org/officeDocument/2006/relationships/image" Target="../media/image552.png"/><Relationship Id="rId519" Type="http://schemas.openxmlformats.org/officeDocument/2006/relationships/image" Target="../media/image580.png"/><Relationship Id="rId116" Type="http://schemas.openxmlformats.org/officeDocument/2006/relationships/customXml" Target="../ink/ink380.xml"/><Relationship Id="rId158" Type="http://schemas.openxmlformats.org/officeDocument/2006/relationships/customXml" Target="../ink/ink401.xml"/><Relationship Id="rId323" Type="http://schemas.openxmlformats.org/officeDocument/2006/relationships/customXml" Target="../ink/ink484.xml"/><Relationship Id="rId20" Type="http://schemas.openxmlformats.org/officeDocument/2006/relationships/customXml" Target="../ink/ink332.xml"/><Relationship Id="rId62" Type="http://schemas.openxmlformats.org/officeDocument/2006/relationships/customXml" Target="../ink/ink353.xml"/><Relationship Id="rId365" Type="http://schemas.openxmlformats.org/officeDocument/2006/relationships/image" Target="../media/image503.png"/><Relationship Id="rId225" Type="http://schemas.openxmlformats.org/officeDocument/2006/relationships/customXml" Target="../ink/ink435.xml"/><Relationship Id="rId267" Type="http://schemas.openxmlformats.org/officeDocument/2006/relationships/customXml" Target="../ink/ink456.xml"/><Relationship Id="rId432" Type="http://schemas.openxmlformats.org/officeDocument/2006/relationships/customXml" Target="../ink/ink539.xml"/><Relationship Id="rId474" Type="http://schemas.openxmlformats.org/officeDocument/2006/relationships/customXml" Target="../ink/ink560.xml"/><Relationship Id="rId127" Type="http://schemas.openxmlformats.org/officeDocument/2006/relationships/image" Target="../media/image385.png"/><Relationship Id="rId31" Type="http://schemas.openxmlformats.org/officeDocument/2006/relationships/image" Target="../media/image337.png"/><Relationship Id="rId73" Type="http://schemas.openxmlformats.org/officeDocument/2006/relationships/image" Target="../media/image358.png"/><Relationship Id="rId169" Type="http://schemas.openxmlformats.org/officeDocument/2006/relationships/customXml" Target="../ink/ink407.xml"/><Relationship Id="rId334" Type="http://schemas.openxmlformats.org/officeDocument/2006/relationships/image" Target="../media/image488.png"/><Relationship Id="rId376" Type="http://schemas.openxmlformats.org/officeDocument/2006/relationships/customXml" Target="../ink/ink511.xml"/><Relationship Id="rId4" Type="http://schemas.openxmlformats.org/officeDocument/2006/relationships/customXml" Target="../ink/ink324.xml"/><Relationship Id="rId180" Type="http://schemas.openxmlformats.org/officeDocument/2006/relationships/image" Target="../media/image411.png"/><Relationship Id="rId236" Type="http://schemas.openxmlformats.org/officeDocument/2006/relationships/image" Target="../media/image439.png"/><Relationship Id="rId278" Type="http://schemas.openxmlformats.org/officeDocument/2006/relationships/image" Target="../media/image460.png"/><Relationship Id="rId401" Type="http://schemas.openxmlformats.org/officeDocument/2006/relationships/image" Target="../media/image521.png"/><Relationship Id="rId443" Type="http://schemas.openxmlformats.org/officeDocument/2006/relationships/image" Target="../media/image542.png"/><Relationship Id="rId303" Type="http://schemas.openxmlformats.org/officeDocument/2006/relationships/customXml" Target="../ink/ink474.xml"/><Relationship Id="rId485" Type="http://schemas.openxmlformats.org/officeDocument/2006/relationships/image" Target="../media/image563.png"/><Relationship Id="rId42" Type="http://schemas.openxmlformats.org/officeDocument/2006/relationships/customXml" Target="../ink/ink343.xml"/><Relationship Id="rId84" Type="http://schemas.openxmlformats.org/officeDocument/2006/relationships/customXml" Target="../ink/ink364.xml"/><Relationship Id="rId138" Type="http://schemas.openxmlformats.org/officeDocument/2006/relationships/customXml" Target="../ink/ink391.xml"/><Relationship Id="rId345" Type="http://schemas.openxmlformats.org/officeDocument/2006/relationships/image" Target="../media/image493.png"/><Relationship Id="rId387" Type="http://schemas.openxmlformats.org/officeDocument/2006/relationships/image" Target="../media/image514.png"/><Relationship Id="rId510" Type="http://schemas.openxmlformats.org/officeDocument/2006/relationships/customXml" Target="../ink/ink578.xml"/><Relationship Id="rId191" Type="http://schemas.openxmlformats.org/officeDocument/2006/relationships/customXml" Target="../ink/ink418.xml"/><Relationship Id="rId205" Type="http://schemas.openxmlformats.org/officeDocument/2006/relationships/customXml" Target="../ink/ink425.xml"/><Relationship Id="rId247" Type="http://schemas.openxmlformats.org/officeDocument/2006/relationships/customXml" Target="../ink/ink446.xml"/><Relationship Id="rId412" Type="http://schemas.openxmlformats.org/officeDocument/2006/relationships/customXml" Target="../ink/ink529.xml"/><Relationship Id="rId107" Type="http://schemas.openxmlformats.org/officeDocument/2006/relationships/image" Target="../media/image375.png"/><Relationship Id="rId289" Type="http://schemas.openxmlformats.org/officeDocument/2006/relationships/customXml" Target="../ink/ink467.xml"/><Relationship Id="rId454" Type="http://schemas.openxmlformats.org/officeDocument/2006/relationships/customXml" Target="../ink/ink550.xml"/><Relationship Id="rId496" Type="http://schemas.openxmlformats.org/officeDocument/2006/relationships/customXml" Target="../ink/ink571.xml"/><Relationship Id="rId11" Type="http://schemas.openxmlformats.org/officeDocument/2006/relationships/image" Target="../media/image327.png"/><Relationship Id="rId53" Type="http://schemas.openxmlformats.org/officeDocument/2006/relationships/image" Target="../media/image348.png"/><Relationship Id="rId149" Type="http://schemas.openxmlformats.org/officeDocument/2006/relationships/image" Target="../media/image396.png"/><Relationship Id="rId314" Type="http://schemas.openxmlformats.org/officeDocument/2006/relationships/image" Target="../media/image478.png"/><Relationship Id="rId356" Type="http://schemas.openxmlformats.org/officeDocument/2006/relationships/customXml" Target="../ink/ink501.xml"/><Relationship Id="rId398" Type="http://schemas.openxmlformats.org/officeDocument/2006/relationships/customXml" Target="../ink/ink522.xml"/><Relationship Id="rId521" Type="http://schemas.openxmlformats.org/officeDocument/2006/relationships/image" Target="../media/image581.png"/><Relationship Id="rId95" Type="http://schemas.openxmlformats.org/officeDocument/2006/relationships/image" Target="../media/image369.png"/><Relationship Id="rId160" Type="http://schemas.openxmlformats.org/officeDocument/2006/relationships/customXml" Target="../ink/ink402.xml"/><Relationship Id="rId216" Type="http://schemas.openxmlformats.org/officeDocument/2006/relationships/image" Target="../media/image429.png"/><Relationship Id="rId423" Type="http://schemas.openxmlformats.org/officeDocument/2006/relationships/image" Target="../media/image532.png"/><Relationship Id="rId258" Type="http://schemas.openxmlformats.org/officeDocument/2006/relationships/image" Target="../media/image450.png"/><Relationship Id="rId465" Type="http://schemas.openxmlformats.org/officeDocument/2006/relationships/image" Target="../media/image553.png"/><Relationship Id="rId22" Type="http://schemas.openxmlformats.org/officeDocument/2006/relationships/customXml" Target="../ink/ink333.xml"/><Relationship Id="rId64" Type="http://schemas.openxmlformats.org/officeDocument/2006/relationships/customXml" Target="../ink/ink354.xml"/><Relationship Id="rId118" Type="http://schemas.openxmlformats.org/officeDocument/2006/relationships/customXml" Target="../ink/ink381.xml"/><Relationship Id="rId325" Type="http://schemas.openxmlformats.org/officeDocument/2006/relationships/customXml" Target="../ink/ink485.xml"/><Relationship Id="rId367" Type="http://schemas.openxmlformats.org/officeDocument/2006/relationships/image" Target="../media/image504.png"/><Relationship Id="rId171" Type="http://schemas.openxmlformats.org/officeDocument/2006/relationships/customXml" Target="../ink/ink408.xml"/><Relationship Id="rId227" Type="http://schemas.openxmlformats.org/officeDocument/2006/relationships/customXml" Target="../ink/ink436.xml"/><Relationship Id="rId269" Type="http://schemas.openxmlformats.org/officeDocument/2006/relationships/customXml" Target="../ink/ink457.xml"/><Relationship Id="rId434" Type="http://schemas.openxmlformats.org/officeDocument/2006/relationships/customXml" Target="../ink/ink540.xml"/><Relationship Id="rId476" Type="http://schemas.openxmlformats.org/officeDocument/2006/relationships/customXml" Target="../ink/ink561.xml"/><Relationship Id="rId33" Type="http://schemas.openxmlformats.org/officeDocument/2006/relationships/image" Target="../media/image338.png"/><Relationship Id="rId129" Type="http://schemas.openxmlformats.org/officeDocument/2006/relationships/image" Target="../media/image386.png"/><Relationship Id="rId280" Type="http://schemas.openxmlformats.org/officeDocument/2006/relationships/image" Target="../media/image461.png"/><Relationship Id="rId336" Type="http://schemas.openxmlformats.org/officeDocument/2006/relationships/customXml" Target="../ink/ink491.xml"/><Relationship Id="rId501" Type="http://schemas.openxmlformats.org/officeDocument/2006/relationships/image" Target="../media/image571.png"/><Relationship Id="rId75" Type="http://schemas.openxmlformats.org/officeDocument/2006/relationships/image" Target="../media/image359.png"/><Relationship Id="rId140" Type="http://schemas.openxmlformats.org/officeDocument/2006/relationships/customXml" Target="../ink/ink392.xml"/><Relationship Id="rId182" Type="http://schemas.openxmlformats.org/officeDocument/2006/relationships/image" Target="../media/image412.png"/><Relationship Id="rId378" Type="http://schemas.openxmlformats.org/officeDocument/2006/relationships/customXml" Target="../ink/ink512.xml"/><Relationship Id="rId403" Type="http://schemas.openxmlformats.org/officeDocument/2006/relationships/image" Target="../media/image522.png"/><Relationship Id="rId6" Type="http://schemas.openxmlformats.org/officeDocument/2006/relationships/customXml" Target="../ink/ink325.xml"/><Relationship Id="rId238" Type="http://schemas.openxmlformats.org/officeDocument/2006/relationships/image" Target="../media/image440.png"/><Relationship Id="rId445" Type="http://schemas.openxmlformats.org/officeDocument/2006/relationships/image" Target="../media/image543.png"/><Relationship Id="rId487" Type="http://schemas.openxmlformats.org/officeDocument/2006/relationships/image" Target="../media/image564.png"/><Relationship Id="rId291" Type="http://schemas.openxmlformats.org/officeDocument/2006/relationships/customXml" Target="../ink/ink468.xml"/><Relationship Id="rId305" Type="http://schemas.openxmlformats.org/officeDocument/2006/relationships/customXml" Target="../ink/ink475.xml"/><Relationship Id="rId347" Type="http://schemas.openxmlformats.org/officeDocument/2006/relationships/image" Target="../media/image494.png"/><Relationship Id="rId512" Type="http://schemas.openxmlformats.org/officeDocument/2006/relationships/customXml" Target="../ink/ink579.xml"/><Relationship Id="rId44" Type="http://schemas.openxmlformats.org/officeDocument/2006/relationships/customXml" Target="../ink/ink344.xml"/><Relationship Id="rId86" Type="http://schemas.openxmlformats.org/officeDocument/2006/relationships/customXml" Target="../ink/ink365.xml"/><Relationship Id="rId151" Type="http://schemas.openxmlformats.org/officeDocument/2006/relationships/image" Target="../media/image397.png"/><Relationship Id="rId389" Type="http://schemas.openxmlformats.org/officeDocument/2006/relationships/image" Target="../media/image515.png"/><Relationship Id="rId193" Type="http://schemas.openxmlformats.org/officeDocument/2006/relationships/customXml" Target="../ink/ink419.xml"/><Relationship Id="rId207" Type="http://schemas.openxmlformats.org/officeDocument/2006/relationships/customXml" Target="../ink/ink426.xml"/><Relationship Id="rId249" Type="http://schemas.openxmlformats.org/officeDocument/2006/relationships/customXml" Target="../ink/ink447.xml"/><Relationship Id="rId414" Type="http://schemas.openxmlformats.org/officeDocument/2006/relationships/customXml" Target="../ink/ink530.xml"/><Relationship Id="rId456" Type="http://schemas.openxmlformats.org/officeDocument/2006/relationships/customXml" Target="../ink/ink551.xml"/><Relationship Id="rId498" Type="http://schemas.openxmlformats.org/officeDocument/2006/relationships/customXml" Target="../ink/ink572.xml"/><Relationship Id="rId13" Type="http://schemas.openxmlformats.org/officeDocument/2006/relationships/image" Target="../media/image328.png"/><Relationship Id="rId109" Type="http://schemas.openxmlformats.org/officeDocument/2006/relationships/image" Target="../media/image376.png"/><Relationship Id="rId260" Type="http://schemas.openxmlformats.org/officeDocument/2006/relationships/image" Target="../media/image451.png"/><Relationship Id="rId316" Type="http://schemas.openxmlformats.org/officeDocument/2006/relationships/image" Target="../media/image479.png"/><Relationship Id="rId523" Type="http://schemas.openxmlformats.org/officeDocument/2006/relationships/image" Target="../media/image582.png"/><Relationship Id="rId55" Type="http://schemas.openxmlformats.org/officeDocument/2006/relationships/image" Target="../media/image349.png"/><Relationship Id="rId97" Type="http://schemas.openxmlformats.org/officeDocument/2006/relationships/image" Target="../media/image370.png"/><Relationship Id="rId120" Type="http://schemas.openxmlformats.org/officeDocument/2006/relationships/customXml" Target="../ink/ink382.xml"/><Relationship Id="rId358" Type="http://schemas.openxmlformats.org/officeDocument/2006/relationships/customXml" Target="../ink/ink502.xml"/><Relationship Id="rId162" Type="http://schemas.openxmlformats.org/officeDocument/2006/relationships/customXml" Target="../ink/ink403.xml"/><Relationship Id="rId218" Type="http://schemas.openxmlformats.org/officeDocument/2006/relationships/image" Target="../media/image430.png"/><Relationship Id="rId425" Type="http://schemas.openxmlformats.org/officeDocument/2006/relationships/image" Target="../media/image533.png"/><Relationship Id="rId467" Type="http://schemas.openxmlformats.org/officeDocument/2006/relationships/image" Target="../media/image554.png"/><Relationship Id="rId271" Type="http://schemas.openxmlformats.org/officeDocument/2006/relationships/customXml" Target="../ink/ink458.xml"/><Relationship Id="rId24" Type="http://schemas.openxmlformats.org/officeDocument/2006/relationships/customXml" Target="../ink/ink334.xml"/><Relationship Id="rId66" Type="http://schemas.openxmlformats.org/officeDocument/2006/relationships/customXml" Target="../ink/ink355.xml"/><Relationship Id="rId131" Type="http://schemas.openxmlformats.org/officeDocument/2006/relationships/image" Target="../media/image387.png"/><Relationship Id="rId327" Type="http://schemas.openxmlformats.org/officeDocument/2006/relationships/customXml" Target="../ink/ink486.xml"/><Relationship Id="rId369" Type="http://schemas.openxmlformats.org/officeDocument/2006/relationships/image" Target="../media/image505.png"/><Relationship Id="rId173" Type="http://schemas.openxmlformats.org/officeDocument/2006/relationships/customXml" Target="../ink/ink409.xml"/><Relationship Id="rId229" Type="http://schemas.openxmlformats.org/officeDocument/2006/relationships/customXml" Target="../ink/ink437.xml"/><Relationship Id="rId380" Type="http://schemas.openxmlformats.org/officeDocument/2006/relationships/customXml" Target="../ink/ink513.xml"/><Relationship Id="rId436" Type="http://schemas.openxmlformats.org/officeDocument/2006/relationships/customXml" Target="../ink/ink541.xml"/><Relationship Id="rId240" Type="http://schemas.openxmlformats.org/officeDocument/2006/relationships/image" Target="../media/image441.png"/><Relationship Id="rId478" Type="http://schemas.openxmlformats.org/officeDocument/2006/relationships/customXml" Target="../ink/ink562.xml"/><Relationship Id="rId35" Type="http://schemas.openxmlformats.org/officeDocument/2006/relationships/image" Target="../media/image339.png"/><Relationship Id="rId77" Type="http://schemas.openxmlformats.org/officeDocument/2006/relationships/image" Target="../media/image360.png"/><Relationship Id="rId100" Type="http://schemas.openxmlformats.org/officeDocument/2006/relationships/customXml" Target="../ink/ink372.xml"/><Relationship Id="rId282" Type="http://schemas.openxmlformats.org/officeDocument/2006/relationships/image" Target="../media/image462.png"/><Relationship Id="rId338" Type="http://schemas.openxmlformats.org/officeDocument/2006/relationships/customXml" Target="../ink/ink492.xml"/><Relationship Id="rId503" Type="http://schemas.openxmlformats.org/officeDocument/2006/relationships/image" Target="../media/image572.png"/><Relationship Id="rId8" Type="http://schemas.openxmlformats.org/officeDocument/2006/relationships/customXml" Target="../ink/ink326.xml"/><Relationship Id="rId142" Type="http://schemas.openxmlformats.org/officeDocument/2006/relationships/customXml" Target="../ink/ink393.xml"/><Relationship Id="rId184" Type="http://schemas.openxmlformats.org/officeDocument/2006/relationships/image" Target="../media/image413.png"/><Relationship Id="rId391" Type="http://schemas.openxmlformats.org/officeDocument/2006/relationships/image" Target="../media/image516.png"/><Relationship Id="rId405" Type="http://schemas.openxmlformats.org/officeDocument/2006/relationships/image" Target="../media/image523.png"/><Relationship Id="rId447" Type="http://schemas.openxmlformats.org/officeDocument/2006/relationships/image" Target="../media/image544.png"/><Relationship Id="rId251" Type="http://schemas.openxmlformats.org/officeDocument/2006/relationships/customXml" Target="../ink/ink448.xml"/><Relationship Id="rId489" Type="http://schemas.openxmlformats.org/officeDocument/2006/relationships/image" Target="../media/image565.png"/><Relationship Id="rId46" Type="http://schemas.openxmlformats.org/officeDocument/2006/relationships/customXml" Target="../ink/ink345.xml"/><Relationship Id="rId293" Type="http://schemas.openxmlformats.org/officeDocument/2006/relationships/customXml" Target="../ink/ink469.xml"/><Relationship Id="rId307" Type="http://schemas.openxmlformats.org/officeDocument/2006/relationships/customXml" Target="../ink/ink476.xml"/><Relationship Id="rId349" Type="http://schemas.openxmlformats.org/officeDocument/2006/relationships/image" Target="../media/image495.png"/><Relationship Id="rId514" Type="http://schemas.openxmlformats.org/officeDocument/2006/relationships/customXml" Target="../ink/ink580.xml"/><Relationship Id="rId88" Type="http://schemas.openxmlformats.org/officeDocument/2006/relationships/customXml" Target="../ink/ink366.xml"/><Relationship Id="rId111" Type="http://schemas.openxmlformats.org/officeDocument/2006/relationships/image" Target="../media/image377.png"/><Relationship Id="rId153" Type="http://schemas.openxmlformats.org/officeDocument/2006/relationships/image" Target="../media/image398.png"/><Relationship Id="rId195" Type="http://schemas.openxmlformats.org/officeDocument/2006/relationships/customXml" Target="../ink/ink420.xml"/><Relationship Id="rId209" Type="http://schemas.openxmlformats.org/officeDocument/2006/relationships/customXml" Target="../ink/ink427.xml"/><Relationship Id="rId360" Type="http://schemas.openxmlformats.org/officeDocument/2006/relationships/customXml" Target="../ink/ink503.xml"/><Relationship Id="rId416" Type="http://schemas.openxmlformats.org/officeDocument/2006/relationships/customXml" Target="../ink/ink531.xml"/><Relationship Id="rId220" Type="http://schemas.openxmlformats.org/officeDocument/2006/relationships/image" Target="../media/image431.png"/><Relationship Id="rId458" Type="http://schemas.openxmlformats.org/officeDocument/2006/relationships/customXml" Target="../ink/ink552.xml"/><Relationship Id="rId15" Type="http://schemas.openxmlformats.org/officeDocument/2006/relationships/image" Target="../media/image329.png"/><Relationship Id="rId57" Type="http://schemas.openxmlformats.org/officeDocument/2006/relationships/image" Target="../media/image350.png"/><Relationship Id="rId262" Type="http://schemas.openxmlformats.org/officeDocument/2006/relationships/image" Target="../media/image452.png"/><Relationship Id="rId318" Type="http://schemas.openxmlformats.org/officeDocument/2006/relationships/image" Target="../media/image480.png"/><Relationship Id="rId99" Type="http://schemas.openxmlformats.org/officeDocument/2006/relationships/image" Target="../media/image371.png"/><Relationship Id="rId122" Type="http://schemas.openxmlformats.org/officeDocument/2006/relationships/customXml" Target="../ink/ink383.xml"/><Relationship Id="rId164" Type="http://schemas.openxmlformats.org/officeDocument/2006/relationships/image" Target="../media/image403.png"/><Relationship Id="rId371" Type="http://schemas.openxmlformats.org/officeDocument/2006/relationships/image" Target="../media/image506.png"/><Relationship Id="rId427" Type="http://schemas.openxmlformats.org/officeDocument/2006/relationships/image" Target="../media/image534.png"/><Relationship Id="rId469" Type="http://schemas.openxmlformats.org/officeDocument/2006/relationships/image" Target="../media/image555.png"/><Relationship Id="rId26" Type="http://schemas.openxmlformats.org/officeDocument/2006/relationships/customXml" Target="../ink/ink335.xml"/><Relationship Id="rId231" Type="http://schemas.openxmlformats.org/officeDocument/2006/relationships/customXml" Target="../ink/ink438.xml"/><Relationship Id="rId273" Type="http://schemas.openxmlformats.org/officeDocument/2006/relationships/customXml" Target="../ink/ink459.xml"/><Relationship Id="rId329" Type="http://schemas.openxmlformats.org/officeDocument/2006/relationships/customXml" Target="../ink/ink487.xml"/><Relationship Id="rId480" Type="http://schemas.openxmlformats.org/officeDocument/2006/relationships/customXml" Target="../ink/ink563.xml"/><Relationship Id="rId68" Type="http://schemas.openxmlformats.org/officeDocument/2006/relationships/customXml" Target="../ink/ink356.xml"/><Relationship Id="rId133" Type="http://schemas.openxmlformats.org/officeDocument/2006/relationships/image" Target="../media/image388.png"/><Relationship Id="rId175" Type="http://schemas.openxmlformats.org/officeDocument/2006/relationships/customXml" Target="../ink/ink410.xml"/><Relationship Id="rId340" Type="http://schemas.openxmlformats.org/officeDocument/2006/relationships/customXml" Target="../ink/ink493.xml"/><Relationship Id="rId200" Type="http://schemas.openxmlformats.org/officeDocument/2006/relationships/image" Target="../media/image421.png"/><Relationship Id="rId382" Type="http://schemas.openxmlformats.org/officeDocument/2006/relationships/customXml" Target="../ink/ink514.xml"/><Relationship Id="rId438" Type="http://schemas.openxmlformats.org/officeDocument/2006/relationships/customXml" Target="../ink/ink542.xml"/><Relationship Id="rId242" Type="http://schemas.openxmlformats.org/officeDocument/2006/relationships/image" Target="../media/image442.png"/><Relationship Id="rId284" Type="http://schemas.openxmlformats.org/officeDocument/2006/relationships/image" Target="../media/image463.png"/><Relationship Id="rId491" Type="http://schemas.openxmlformats.org/officeDocument/2006/relationships/image" Target="../media/image566.png"/><Relationship Id="rId505" Type="http://schemas.openxmlformats.org/officeDocument/2006/relationships/image" Target="../media/image573.png"/><Relationship Id="rId37" Type="http://schemas.openxmlformats.org/officeDocument/2006/relationships/image" Target="../media/image340.png"/><Relationship Id="rId79" Type="http://schemas.openxmlformats.org/officeDocument/2006/relationships/image" Target="../media/image361.png"/><Relationship Id="rId102" Type="http://schemas.openxmlformats.org/officeDocument/2006/relationships/customXml" Target="../ink/ink373.xml"/><Relationship Id="rId144" Type="http://schemas.openxmlformats.org/officeDocument/2006/relationships/customXml" Target="../ink/ink394.xml"/><Relationship Id="rId90" Type="http://schemas.openxmlformats.org/officeDocument/2006/relationships/customXml" Target="../ink/ink367.xml"/><Relationship Id="rId186" Type="http://schemas.openxmlformats.org/officeDocument/2006/relationships/image" Target="../media/image414.png"/><Relationship Id="rId351" Type="http://schemas.openxmlformats.org/officeDocument/2006/relationships/image" Target="../media/image496.png"/><Relationship Id="rId393" Type="http://schemas.openxmlformats.org/officeDocument/2006/relationships/image" Target="../media/image517.png"/><Relationship Id="rId407" Type="http://schemas.openxmlformats.org/officeDocument/2006/relationships/image" Target="../media/image524.png"/><Relationship Id="rId449" Type="http://schemas.openxmlformats.org/officeDocument/2006/relationships/image" Target="../media/image545.png"/><Relationship Id="rId211" Type="http://schemas.openxmlformats.org/officeDocument/2006/relationships/customXml" Target="../ink/ink428.xml"/><Relationship Id="rId253" Type="http://schemas.openxmlformats.org/officeDocument/2006/relationships/customXml" Target="../ink/ink449.xml"/><Relationship Id="rId295" Type="http://schemas.openxmlformats.org/officeDocument/2006/relationships/customXml" Target="../ink/ink470.xml"/><Relationship Id="rId309" Type="http://schemas.openxmlformats.org/officeDocument/2006/relationships/customXml" Target="../ink/ink477.xml"/><Relationship Id="rId460" Type="http://schemas.openxmlformats.org/officeDocument/2006/relationships/customXml" Target="../ink/ink553.xml"/><Relationship Id="rId516" Type="http://schemas.openxmlformats.org/officeDocument/2006/relationships/customXml" Target="../ink/ink581.xml"/><Relationship Id="rId48" Type="http://schemas.openxmlformats.org/officeDocument/2006/relationships/customXml" Target="../ink/ink346.xml"/><Relationship Id="rId113" Type="http://schemas.openxmlformats.org/officeDocument/2006/relationships/image" Target="../media/image378.png"/><Relationship Id="rId320" Type="http://schemas.openxmlformats.org/officeDocument/2006/relationships/image" Target="../media/image481.png"/><Relationship Id="rId155" Type="http://schemas.openxmlformats.org/officeDocument/2006/relationships/image" Target="../media/image399.png"/><Relationship Id="rId197" Type="http://schemas.openxmlformats.org/officeDocument/2006/relationships/customXml" Target="../ink/ink421.xml"/><Relationship Id="rId362" Type="http://schemas.openxmlformats.org/officeDocument/2006/relationships/customXml" Target="../ink/ink504.xml"/><Relationship Id="rId418" Type="http://schemas.openxmlformats.org/officeDocument/2006/relationships/customXml" Target="../ink/ink532.xml"/><Relationship Id="rId222" Type="http://schemas.openxmlformats.org/officeDocument/2006/relationships/image" Target="../media/image432.png"/><Relationship Id="rId264" Type="http://schemas.openxmlformats.org/officeDocument/2006/relationships/image" Target="../media/image453.png"/><Relationship Id="rId471" Type="http://schemas.openxmlformats.org/officeDocument/2006/relationships/image" Target="../media/image556.png"/><Relationship Id="rId17" Type="http://schemas.openxmlformats.org/officeDocument/2006/relationships/image" Target="../media/image330.png"/><Relationship Id="rId59" Type="http://schemas.openxmlformats.org/officeDocument/2006/relationships/image" Target="../media/image351.png"/><Relationship Id="rId124" Type="http://schemas.openxmlformats.org/officeDocument/2006/relationships/customXml" Target="../ink/ink384.xml"/><Relationship Id="rId70" Type="http://schemas.openxmlformats.org/officeDocument/2006/relationships/customXml" Target="../ink/ink357.xml"/><Relationship Id="rId166" Type="http://schemas.openxmlformats.org/officeDocument/2006/relationships/image" Target="../media/image404.png"/><Relationship Id="rId331" Type="http://schemas.openxmlformats.org/officeDocument/2006/relationships/customXml" Target="../ink/ink488.xml"/><Relationship Id="rId373" Type="http://schemas.openxmlformats.org/officeDocument/2006/relationships/image" Target="../media/image507.png"/><Relationship Id="rId429" Type="http://schemas.openxmlformats.org/officeDocument/2006/relationships/image" Target="../media/image535.png"/><Relationship Id="rId1" Type="http://schemas.openxmlformats.org/officeDocument/2006/relationships/slideLayout" Target="../slideLayouts/slideLayout7.xml"/><Relationship Id="rId233" Type="http://schemas.openxmlformats.org/officeDocument/2006/relationships/customXml" Target="../ink/ink439.xml"/><Relationship Id="rId440" Type="http://schemas.openxmlformats.org/officeDocument/2006/relationships/customXml" Target="../ink/ink543.xml"/><Relationship Id="rId28" Type="http://schemas.openxmlformats.org/officeDocument/2006/relationships/customXml" Target="../ink/ink336.xml"/><Relationship Id="rId275" Type="http://schemas.openxmlformats.org/officeDocument/2006/relationships/customXml" Target="../ink/ink460.xml"/><Relationship Id="rId300" Type="http://schemas.openxmlformats.org/officeDocument/2006/relationships/image" Target="../media/image471.png"/><Relationship Id="rId482" Type="http://schemas.openxmlformats.org/officeDocument/2006/relationships/customXml" Target="../ink/ink564.xml"/><Relationship Id="rId81" Type="http://schemas.openxmlformats.org/officeDocument/2006/relationships/image" Target="../media/image362.png"/><Relationship Id="rId135" Type="http://schemas.openxmlformats.org/officeDocument/2006/relationships/image" Target="../media/image389.png"/><Relationship Id="rId177" Type="http://schemas.openxmlformats.org/officeDocument/2006/relationships/customXml" Target="../ink/ink411.xml"/><Relationship Id="rId342" Type="http://schemas.openxmlformats.org/officeDocument/2006/relationships/customXml" Target="../ink/ink494.xml"/><Relationship Id="rId384" Type="http://schemas.openxmlformats.org/officeDocument/2006/relationships/customXml" Target="../ink/ink515.xml"/><Relationship Id="rId202" Type="http://schemas.openxmlformats.org/officeDocument/2006/relationships/image" Target="../media/image422.png"/><Relationship Id="rId244" Type="http://schemas.openxmlformats.org/officeDocument/2006/relationships/image" Target="../media/image443.png"/><Relationship Id="rId39" Type="http://schemas.openxmlformats.org/officeDocument/2006/relationships/image" Target="../media/image341.png"/><Relationship Id="rId286" Type="http://schemas.openxmlformats.org/officeDocument/2006/relationships/image" Target="../media/image464.png"/><Relationship Id="rId451" Type="http://schemas.openxmlformats.org/officeDocument/2006/relationships/image" Target="../media/image546.png"/><Relationship Id="rId493" Type="http://schemas.openxmlformats.org/officeDocument/2006/relationships/image" Target="../media/image567.png"/><Relationship Id="rId507" Type="http://schemas.openxmlformats.org/officeDocument/2006/relationships/image" Target="../media/image574.png"/><Relationship Id="rId50" Type="http://schemas.openxmlformats.org/officeDocument/2006/relationships/customXml" Target="../ink/ink347.xml"/><Relationship Id="rId104" Type="http://schemas.openxmlformats.org/officeDocument/2006/relationships/customXml" Target="../ink/ink374.xml"/><Relationship Id="rId146" Type="http://schemas.openxmlformats.org/officeDocument/2006/relationships/customXml" Target="../ink/ink395.xml"/><Relationship Id="rId188" Type="http://schemas.openxmlformats.org/officeDocument/2006/relationships/image" Target="../media/image415.png"/><Relationship Id="rId311" Type="http://schemas.openxmlformats.org/officeDocument/2006/relationships/customXml" Target="../ink/ink478.xml"/><Relationship Id="rId353" Type="http://schemas.openxmlformats.org/officeDocument/2006/relationships/image" Target="../media/image497.png"/><Relationship Id="rId395" Type="http://schemas.openxmlformats.org/officeDocument/2006/relationships/image" Target="../media/image518.png"/><Relationship Id="rId409" Type="http://schemas.openxmlformats.org/officeDocument/2006/relationships/image" Target="../media/image525.png"/><Relationship Id="rId92" Type="http://schemas.openxmlformats.org/officeDocument/2006/relationships/customXml" Target="../ink/ink368.xml"/><Relationship Id="rId213" Type="http://schemas.openxmlformats.org/officeDocument/2006/relationships/customXml" Target="../ink/ink429.xml"/><Relationship Id="rId420" Type="http://schemas.openxmlformats.org/officeDocument/2006/relationships/customXml" Target="../ink/ink533.xml"/><Relationship Id="rId255" Type="http://schemas.openxmlformats.org/officeDocument/2006/relationships/customXml" Target="../ink/ink450.xml"/><Relationship Id="rId297" Type="http://schemas.openxmlformats.org/officeDocument/2006/relationships/customXml" Target="../ink/ink471.xml"/><Relationship Id="rId462" Type="http://schemas.openxmlformats.org/officeDocument/2006/relationships/customXml" Target="../ink/ink554.xml"/><Relationship Id="rId518" Type="http://schemas.openxmlformats.org/officeDocument/2006/relationships/customXml" Target="../ink/ink582.xml"/><Relationship Id="rId115" Type="http://schemas.openxmlformats.org/officeDocument/2006/relationships/image" Target="../media/image379.png"/><Relationship Id="rId157" Type="http://schemas.openxmlformats.org/officeDocument/2006/relationships/image" Target="../media/image400.png"/><Relationship Id="rId322" Type="http://schemas.openxmlformats.org/officeDocument/2006/relationships/image" Target="../media/image482.png"/><Relationship Id="rId364" Type="http://schemas.openxmlformats.org/officeDocument/2006/relationships/customXml" Target="../ink/ink505.xml"/><Relationship Id="rId61" Type="http://schemas.openxmlformats.org/officeDocument/2006/relationships/image" Target="../media/image352.png"/><Relationship Id="rId199" Type="http://schemas.openxmlformats.org/officeDocument/2006/relationships/customXml" Target="../ink/ink422.xml"/><Relationship Id="rId19" Type="http://schemas.openxmlformats.org/officeDocument/2006/relationships/image" Target="../media/image331.png"/><Relationship Id="rId224" Type="http://schemas.openxmlformats.org/officeDocument/2006/relationships/image" Target="../media/image433.png"/><Relationship Id="rId266" Type="http://schemas.openxmlformats.org/officeDocument/2006/relationships/image" Target="../media/image454.png"/><Relationship Id="rId431" Type="http://schemas.openxmlformats.org/officeDocument/2006/relationships/image" Target="../media/image536.png"/><Relationship Id="rId473" Type="http://schemas.openxmlformats.org/officeDocument/2006/relationships/image" Target="../media/image557.png"/><Relationship Id="rId30" Type="http://schemas.openxmlformats.org/officeDocument/2006/relationships/customXml" Target="../ink/ink337.xml"/><Relationship Id="rId126" Type="http://schemas.openxmlformats.org/officeDocument/2006/relationships/customXml" Target="../ink/ink385.xml"/><Relationship Id="rId168" Type="http://schemas.openxmlformats.org/officeDocument/2006/relationships/image" Target="../media/image405.png"/><Relationship Id="rId333" Type="http://schemas.openxmlformats.org/officeDocument/2006/relationships/customXml" Target="../ink/ink489.xml"/><Relationship Id="rId72" Type="http://schemas.openxmlformats.org/officeDocument/2006/relationships/customXml" Target="../ink/ink358.xml"/><Relationship Id="rId375" Type="http://schemas.openxmlformats.org/officeDocument/2006/relationships/image" Target="../media/image508.png"/><Relationship Id="rId3" Type="http://schemas.openxmlformats.org/officeDocument/2006/relationships/image" Target="../media/image323.png"/><Relationship Id="rId235" Type="http://schemas.openxmlformats.org/officeDocument/2006/relationships/customXml" Target="../ink/ink440.xml"/><Relationship Id="rId277" Type="http://schemas.openxmlformats.org/officeDocument/2006/relationships/customXml" Target="../ink/ink461.xml"/><Relationship Id="rId400" Type="http://schemas.openxmlformats.org/officeDocument/2006/relationships/customXml" Target="../ink/ink523.xml"/><Relationship Id="rId442" Type="http://schemas.openxmlformats.org/officeDocument/2006/relationships/customXml" Target="../ink/ink544.xml"/><Relationship Id="rId484" Type="http://schemas.openxmlformats.org/officeDocument/2006/relationships/customXml" Target="../ink/ink565.xml"/><Relationship Id="rId137" Type="http://schemas.openxmlformats.org/officeDocument/2006/relationships/image" Target="../media/image390.png"/><Relationship Id="rId302" Type="http://schemas.openxmlformats.org/officeDocument/2006/relationships/image" Target="../media/image472.png"/><Relationship Id="rId344" Type="http://schemas.openxmlformats.org/officeDocument/2006/relationships/customXml" Target="../ink/ink495.xml"/><Relationship Id="rId41" Type="http://schemas.openxmlformats.org/officeDocument/2006/relationships/image" Target="../media/image342.png"/><Relationship Id="rId83" Type="http://schemas.openxmlformats.org/officeDocument/2006/relationships/image" Target="../media/image363.png"/><Relationship Id="rId179" Type="http://schemas.openxmlformats.org/officeDocument/2006/relationships/customXml" Target="../ink/ink412.xml"/><Relationship Id="rId386" Type="http://schemas.openxmlformats.org/officeDocument/2006/relationships/customXml" Target="../ink/ink516.xml"/><Relationship Id="rId190" Type="http://schemas.openxmlformats.org/officeDocument/2006/relationships/image" Target="../media/image416.png"/><Relationship Id="rId204" Type="http://schemas.openxmlformats.org/officeDocument/2006/relationships/image" Target="../media/image423.png"/><Relationship Id="rId246" Type="http://schemas.openxmlformats.org/officeDocument/2006/relationships/image" Target="../media/image444.png"/><Relationship Id="rId288" Type="http://schemas.openxmlformats.org/officeDocument/2006/relationships/image" Target="../media/image465.png"/><Relationship Id="rId411" Type="http://schemas.openxmlformats.org/officeDocument/2006/relationships/image" Target="../media/image526.png"/><Relationship Id="rId453" Type="http://schemas.openxmlformats.org/officeDocument/2006/relationships/image" Target="../media/image547.png"/><Relationship Id="rId509" Type="http://schemas.openxmlformats.org/officeDocument/2006/relationships/image" Target="../media/image575.png"/><Relationship Id="rId106" Type="http://schemas.openxmlformats.org/officeDocument/2006/relationships/customXml" Target="../ink/ink375.xml"/><Relationship Id="rId313" Type="http://schemas.openxmlformats.org/officeDocument/2006/relationships/customXml" Target="../ink/ink479.xml"/><Relationship Id="rId495" Type="http://schemas.openxmlformats.org/officeDocument/2006/relationships/image" Target="../media/image568.png"/><Relationship Id="rId10" Type="http://schemas.openxmlformats.org/officeDocument/2006/relationships/customXml" Target="../ink/ink327.xml"/><Relationship Id="rId52" Type="http://schemas.openxmlformats.org/officeDocument/2006/relationships/customXml" Target="../ink/ink348.xml"/><Relationship Id="rId94" Type="http://schemas.openxmlformats.org/officeDocument/2006/relationships/customXml" Target="../ink/ink369.xml"/><Relationship Id="rId148" Type="http://schemas.openxmlformats.org/officeDocument/2006/relationships/customXml" Target="../ink/ink396.xml"/><Relationship Id="rId355" Type="http://schemas.openxmlformats.org/officeDocument/2006/relationships/image" Target="../media/image498.png"/><Relationship Id="rId397" Type="http://schemas.openxmlformats.org/officeDocument/2006/relationships/image" Target="../media/image519.png"/><Relationship Id="rId520" Type="http://schemas.openxmlformats.org/officeDocument/2006/relationships/customXml" Target="../ink/ink583.xml"/><Relationship Id="rId215" Type="http://schemas.openxmlformats.org/officeDocument/2006/relationships/customXml" Target="../ink/ink430.xml"/><Relationship Id="rId257" Type="http://schemas.openxmlformats.org/officeDocument/2006/relationships/customXml" Target="../ink/ink451.xml"/><Relationship Id="rId422" Type="http://schemas.openxmlformats.org/officeDocument/2006/relationships/customXml" Target="../ink/ink534.xml"/><Relationship Id="rId464" Type="http://schemas.openxmlformats.org/officeDocument/2006/relationships/customXml" Target="../ink/ink555.xml"/><Relationship Id="rId299" Type="http://schemas.openxmlformats.org/officeDocument/2006/relationships/customXml" Target="../ink/ink472.xml"/><Relationship Id="rId63" Type="http://schemas.openxmlformats.org/officeDocument/2006/relationships/image" Target="../media/image353.png"/><Relationship Id="rId159" Type="http://schemas.openxmlformats.org/officeDocument/2006/relationships/image" Target="../media/image401.png"/><Relationship Id="rId366" Type="http://schemas.openxmlformats.org/officeDocument/2006/relationships/customXml" Target="../ink/ink506.xml"/><Relationship Id="rId226" Type="http://schemas.openxmlformats.org/officeDocument/2006/relationships/image" Target="../media/image434.png"/><Relationship Id="rId433" Type="http://schemas.openxmlformats.org/officeDocument/2006/relationships/image" Target="../media/image537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270.png"/><Relationship Id="rId21" Type="http://schemas.openxmlformats.org/officeDocument/2006/relationships/image" Target="../media/image4790.png"/><Relationship Id="rId63" Type="http://schemas.openxmlformats.org/officeDocument/2006/relationships/image" Target="../media/image5000.png"/><Relationship Id="rId159" Type="http://schemas.openxmlformats.org/officeDocument/2006/relationships/image" Target="../media/image5480.png"/><Relationship Id="rId170" Type="http://schemas.openxmlformats.org/officeDocument/2006/relationships/customXml" Target="../ink/ink669.xml"/><Relationship Id="rId226" Type="http://schemas.openxmlformats.org/officeDocument/2006/relationships/customXml" Target="../ink/ink697.xml"/><Relationship Id="rId268" Type="http://schemas.openxmlformats.org/officeDocument/2006/relationships/image" Target="../media/image611.png"/><Relationship Id="rId32" Type="http://schemas.openxmlformats.org/officeDocument/2006/relationships/customXml" Target="../ink/ink600.xml"/><Relationship Id="rId74" Type="http://schemas.openxmlformats.org/officeDocument/2006/relationships/customXml" Target="../ink/ink621.xml"/><Relationship Id="rId128" Type="http://schemas.openxmlformats.org/officeDocument/2006/relationships/customXml" Target="../ink/ink648.xml"/><Relationship Id="rId5" Type="http://schemas.openxmlformats.org/officeDocument/2006/relationships/image" Target="../media/image4710.png"/><Relationship Id="rId181" Type="http://schemas.openxmlformats.org/officeDocument/2006/relationships/image" Target="../media/image5590.png"/><Relationship Id="rId237" Type="http://schemas.openxmlformats.org/officeDocument/2006/relationships/customXml" Target="../ink/ink703.xml"/><Relationship Id="rId258" Type="http://schemas.openxmlformats.org/officeDocument/2006/relationships/image" Target="../media/image606.png"/><Relationship Id="rId22" Type="http://schemas.openxmlformats.org/officeDocument/2006/relationships/customXml" Target="../ink/ink595.xml"/><Relationship Id="rId43" Type="http://schemas.openxmlformats.org/officeDocument/2006/relationships/image" Target="../media/image4900.png"/><Relationship Id="rId64" Type="http://schemas.openxmlformats.org/officeDocument/2006/relationships/customXml" Target="../ink/ink616.xml"/><Relationship Id="rId118" Type="http://schemas.openxmlformats.org/officeDocument/2006/relationships/customXml" Target="../ink/ink643.xml"/><Relationship Id="rId139" Type="http://schemas.openxmlformats.org/officeDocument/2006/relationships/image" Target="../media/image5380.png"/><Relationship Id="rId85" Type="http://schemas.openxmlformats.org/officeDocument/2006/relationships/image" Target="../media/image5110.png"/><Relationship Id="rId150" Type="http://schemas.openxmlformats.org/officeDocument/2006/relationships/customXml" Target="../ink/ink659.xml"/><Relationship Id="rId171" Type="http://schemas.openxmlformats.org/officeDocument/2006/relationships/image" Target="../media/image5540.png"/><Relationship Id="rId192" Type="http://schemas.openxmlformats.org/officeDocument/2006/relationships/customXml" Target="../ink/ink680.xml"/><Relationship Id="rId206" Type="http://schemas.openxmlformats.org/officeDocument/2006/relationships/customXml" Target="../ink/ink687.xml"/><Relationship Id="rId227" Type="http://schemas.openxmlformats.org/officeDocument/2006/relationships/image" Target="../media/image591.png"/><Relationship Id="rId248" Type="http://schemas.openxmlformats.org/officeDocument/2006/relationships/image" Target="../media/image601.png"/><Relationship Id="rId269" Type="http://schemas.openxmlformats.org/officeDocument/2006/relationships/customXml" Target="../ink/ink719.xml"/><Relationship Id="rId12" Type="http://schemas.openxmlformats.org/officeDocument/2006/relationships/customXml" Target="../ink/ink590.xml"/><Relationship Id="rId33" Type="http://schemas.openxmlformats.org/officeDocument/2006/relationships/image" Target="../media/image4850.png"/><Relationship Id="rId108" Type="http://schemas.openxmlformats.org/officeDocument/2006/relationships/customXml" Target="../ink/ink638.xml"/><Relationship Id="rId129" Type="http://schemas.openxmlformats.org/officeDocument/2006/relationships/image" Target="../media/image5330.png"/><Relationship Id="rId54" Type="http://schemas.openxmlformats.org/officeDocument/2006/relationships/customXml" Target="../ink/ink611.xml"/><Relationship Id="rId75" Type="http://schemas.openxmlformats.org/officeDocument/2006/relationships/image" Target="../media/image5060.png"/><Relationship Id="rId96" Type="http://schemas.openxmlformats.org/officeDocument/2006/relationships/customXml" Target="../ink/ink632.xml"/><Relationship Id="rId140" Type="http://schemas.openxmlformats.org/officeDocument/2006/relationships/customXml" Target="../ink/ink654.xml"/><Relationship Id="rId161" Type="http://schemas.openxmlformats.org/officeDocument/2006/relationships/image" Target="../media/image5490.png"/><Relationship Id="rId182" Type="http://schemas.openxmlformats.org/officeDocument/2006/relationships/customXml" Target="../ink/ink675.xml"/><Relationship Id="rId217" Type="http://schemas.openxmlformats.org/officeDocument/2006/relationships/image" Target="../media/image586.png"/><Relationship Id="rId6" Type="http://schemas.openxmlformats.org/officeDocument/2006/relationships/customXml" Target="../ink/ink587.xml"/><Relationship Id="rId238" Type="http://schemas.openxmlformats.org/officeDocument/2006/relationships/image" Target="../media/image596.png"/><Relationship Id="rId259" Type="http://schemas.openxmlformats.org/officeDocument/2006/relationships/customXml" Target="../ink/ink714.xml"/><Relationship Id="rId23" Type="http://schemas.openxmlformats.org/officeDocument/2006/relationships/image" Target="../media/image4800.png"/><Relationship Id="rId119" Type="http://schemas.openxmlformats.org/officeDocument/2006/relationships/image" Target="../media/image5280.png"/><Relationship Id="rId270" Type="http://schemas.openxmlformats.org/officeDocument/2006/relationships/image" Target="../media/image612.png"/><Relationship Id="rId44" Type="http://schemas.openxmlformats.org/officeDocument/2006/relationships/customXml" Target="../ink/ink606.xml"/><Relationship Id="rId65" Type="http://schemas.openxmlformats.org/officeDocument/2006/relationships/image" Target="../media/image5010.png"/><Relationship Id="rId86" Type="http://schemas.openxmlformats.org/officeDocument/2006/relationships/customXml" Target="../ink/ink627.xml"/><Relationship Id="rId130" Type="http://schemas.openxmlformats.org/officeDocument/2006/relationships/customXml" Target="../ink/ink649.xml"/><Relationship Id="rId151" Type="http://schemas.openxmlformats.org/officeDocument/2006/relationships/image" Target="../media/image5440.png"/><Relationship Id="rId172" Type="http://schemas.openxmlformats.org/officeDocument/2006/relationships/customXml" Target="../ink/ink670.xml"/><Relationship Id="rId193" Type="http://schemas.openxmlformats.org/officeDocument/2006/relationships/image" Target="../media/image5650.png"/><Relationship Id="rId207" Type="http://schemas.openxmlformats.org/officeDocument/2006/relationships/image" Target="../media/image5710.png"/><Relationship Id="rId228" Type="http://schemas.openxmlformats.org/officeDocument/2006/relationships/customXml" Target="../ink/ink698.xml"/><Relationship Id="rId249" Type="http://schemas.openxmlformats.org/officeDocument/2006/relationships/customXml" Target="../ink/ink709.xml"/><Relationship Id="rId13" Type="http://schemas.openxmlformats.org/officeDocument/2006/relationships/image" Target="../media/image4750.png"/><Relationship Id="rId109" Type="http://schemas.openxmlformats.org/officeDocument/2006/relationships/image" Target="../media/image5230.png"/><Relationship Id="rId260" Type="http://schemas.openxmlformats.org/officeDocument/2006/relationships/image" Target="../media/image607.png"/><Relationship Id="rId34" Type="http://schemas.openxmlformats.org/officeDocument/2006/relationships/customXml" Target="../ink/ink601.xml"/><Relationship Id="rId55" Type="http://schemas.openxmlformats.org/officeDocument/2006/relationships/image" Target="../media/image4960.png"/><Relationship Id="rId76" Type="http://schemas.openxmlformats.org/officeDocument/2006/relationships/customXml" Target="../ink/ink622.xml"/><Relationship Id="rId97" Type="http://schemas.openxmlformats.org/officeDocument/2006/relationships/image" Target="../media/image5170.png"/><Relationship Id="rId120" Type="http://schemas.openxmlformats.org/officeDocument/2006/relationships/customXml" Target="../ink/ink644.xml"/><Relationship Id="rId141" Type="http://schemas.openxmlformats.org/officeDocument/2006/relationships/image" Target="../media/image5390.png"/><Relationship Id="rId7" Type="http://schemas.openxmlformats.org/officeDocument/2006/relationships/image" Target="../media/image4720.png"/><Relationship Id="rId162" Type="http://schemas.openxmlformats.org/officeDocument/2006/relationships/customXml" Target="../ink/ink665.xml"/><Relationship Id="rId183" Type="http://schemas.openxmlformats.org/officeDocument/2006/relationships/image" Target="../media/image5600.png"/><Relationship Id="rId218" Type="http://schemas.openxmlformats.org/officeDocument/2006/relationships/customXml" Target="../ink/ink693.xml"/><Relationship Id="rId239" Type="http://schemas.openxmlformats.org/officeDocument/2006/relationships/customXml" Target="../ink/ink704.xml"/><Relationship Id="rId250" Type="http://schemas.openxmlformats.org/officeDocument/2006/relationships/image" Target="../media/image602.png"/><Relationship Id="rId271" Type="http://schemas.openxmlformats.org/officeDocument/2006/relationships/customXml" Target="../ink/ink720.xml"/><Relationship Id="rId24" Type="http://schemas.openxmlformats.org/officeDocument/2006/relationships/customXml" Target="../ink/ink596.xml"/><Relationship Id="rId45" Type="http://schemas.openxmlformats.org/officeDocument/2006/relationships/image" Target="../media/image4910.png"/><Relationship Id="rId66" Type="http://schemas.openxmlformats.org/officeDocument/2006/relationships/customXml" Target="../ink/ink617.xml"/><Relationship Id="rId87" Type="http://schemas.openxmlformats.org/officeDocument/2006/relationships/image" Target="../media/image5120.png"/><Relationship Id="rId110" Type="http://schemas.openxmlformats.org/officeDocument/2006/relationships/customXml" Target="../ink/ink639.xml"/><Relationship Id="rId131" Type="http://schemas.openxmlformats.org/officeDocument/2006/relationships/image" Target="../media/image5340.png"/><Relationship Id="rId152" Type="http://schemas.openxmlformats.org/officeDocument/2006/relationships/customXml" Target="../ink/ink660.xml"/><Relationship Id="rId173" Type="http://schemas.openxmlformats.org/officeDocument/2006/relationships/image" Target="../media/image5550.png"/><Relationship Id="rId194" Type="http://schemas.openxmlformats.org/officeDocument/2006/relationships/customXml" Target="../ink/ink681.xml"/><Relationship Id="rId208" Type="http://schemas.openxmlformats.org/officeDocument/2006/relationships/customXml" Target="../ink/ink688.xml"/><Relationship Id="rId229" Type="http://schemas.openxmlformats.org/officeDocument/2006/relationships/image" Target="../media/image592.png"/><Relationship Id="rId240" Type="http://schemas.openxmlformats.org/officeDocument/2006/relationships/image" Target="../media/image597.png"/><Relationship Id="rId261" Type="http://schemas.openxmlformats.org/officeDocument/2006/relationships/customXml" Target="../ink/ink715.xml"/><Relationship Id="rId14" Type="http://schemas.openxmlformats.org/officeDocument/2006/relationships/customXml" Target="../ink/ink591.xml"/><Relationship Id="rId35" Type="http://schemas.openxmlformats.org/officeDocument/2006/relationships/image" Target="../media/image4860.png"/><Relationship Id="rId56" Type="http://schemas.openxmlformats.org/officeDocument/2006/relationships/customXml" Target="../ink/ink612.xml"/><Relationship Id="rId77" Type="http://schemas.openxmlformats.org/officeDocument/2006/relationships/image" Target="../media/image5070.png"/><Relationship Id="rId100" Type="http://schemas.openxmlformats.org/officeDocument/2006/relationships/customXml" Target="../ink/ink634.xml"/><Relationship Id="rId8" Type="http://schemas.openxmlformats.org/officeDocument/2006/relationships/customXml" Target="../ink/ink588.xml"/><Relationship Id="rId98" Type="http://schemas.openxmlformats.org/officeDocument/2006/relationships/customXml" Target="../ink/ink633.xml"/><Relationship Id="rId121" Type="http://schemas.openxmlformats.org/officeDocument/2006/relationships/image" Target="../media/image5290.png"/><Relationship Id="rId142" Type="http://schemas.openxmlformats.org/officeDocument/2006/relationships/customXml" Target="../ink/ink655.xml"/><Relationship Id="rId163" Type="http://schemas.openxmlformats.org/officeDocument/2006/relationships/image" Target="../media/image5500.png"/><Relationship Id="rId184" Type="http://schemas.openxmlformats.org/officeDocument/2006/relationships/customXml" Target="../ink/ink676.xml"/><Relationship Id="rId219" Type="http://schemas.openxmlformats.org/officeDocument/2006/relationships/image" Target="../media/image587.png"/><Relationship Id="rId230" Type="http://schemas.openxmlformats.org/officeDocument/2006/relationships/customXml" Target="../ink/ink699.xml"/><Relationship Id="rId251" Type="http://schemas.openxmlformats.org/officeDocument/2006/relationships/customXml" Target="../ink/ink710.xml"/><Relationship Id="rId25" Type="http://schemas.openxmlformats.org/officeDocument/2006/relationships/image" Target="../media/image4810.png"/><Relationship Id="rId46" Type="http://schemas.openxmlformats.org/officeDocument/2006/relationships/customXml" Target="../ink/ink607.xml"/><Relationship Id="rId67" Type="http://schemas.openxmlformats.org/officeDocument/2006/relationships/image" Target="../media/image5020.png"/><Relationship Id="rId272" Type="http://schemas.openxmlformats.org/officeDocument/2006/relationships/image" Target="../media/image613.png"/><Relationship Id="rId88" Type="http://schemas.openxmlformats.org/officeDocument/2006/relationships/customXml" Target="../ink/ink628.xml"/><Relationship Id="rId111" Type="http://schemas.openxmlformats.org/officeDocument/2006/relationships/image" Target="../media/image5240.png"/><Relationship Id="rId132" Type="http://schemas.openxmlformats.org/officeDocument/2006/relationships/customXml" Target="../ink/ink650.xml"/><Relationship Id="rId153" Type="http://schemas.openxmlformats.org/officeDocument/2006/relationships/image" Target="../media/image5450.png"/><Relationship Id="rId174" Type="http://schemas.openxmlformats.org/officeDocument/2006/relationships/customXml" Target="../ink/ink671.xml"/><Relationship Id="rId195" Type="http://schemas.openxmlformats.org/officeDocument/2006/relationships/image" Target="../media/image5660.png"/><Relationship Id="rId209" Type="http://schemas.openxmlformats.org/officeDocument/2006/relationships/image" Target="../media/image5720.png"/><Relationship Id="rId220" Type="http://schemas.openxmlformats.org/officeDocument/2006/relationships/customXml" Target="../ink/ink694.xml"/><Relationship Id="rId241" Type="http://schemas.openxmlformats.org/officeDocument/2006/relationships/customXml" Target="../ink/ink705.xml"/><Relationship Id="rId15" Type="http://schemas.openxmlformats.org/officeDocument/2006/relationships/image" Target="../media/image4760.png"/><Relationship Id="rId36" Type="http://schemas.openxmlformats.org/officeDocument/2006/relationships/customXml" Target="../ink/ink602.xml"/><Relationship Id="rId57" Type="http://schemas.openxmlformats.org/officeDocument/2006/relationships/image" Target="../media/image4970.png"/><Relationship Id="rId262" Type="http://schemas.openxmlformats.org/officeDocument/2006/relationships/image" Target="../media/image608.png"/><Relationship Id="rId78" Type="http://schemas.openxmlformats.org/officeDocument/2006/relationships/customXml" Target="../ink/ink623.xml"/><Relationship Id="rId99" Type="http://schemas.openxmlformats.org/officeDocument/2006/relationships/image" Target="../media/image5180.png"/><Relationship Id="rId101" Type="http://schemas.openxmlformats.org/officeDocument/2006/relationships/image" Target="../media/image5190.png"/><Relationship Id="rId122" Type="http://schemas.openxmlformats.org/officeDocument/2006/relationships/customXml" Target="../ink/ink645.xml"/><Relationship Id="rId143" Type="http://schemas.openxmlformats.org/officeDocument/2006/relationships/image" Target="../media/image5400.png"/><Relationship Id="rId164" Type="http://schemas.openxmlformats.org/officeDocument/2006/relationships/customXml" Target="../ink/ink666.xml"/><Relationship Id="rId185" Type="http://schemas.openxmlformats.org/officeDocument/2006/relationships/image" Target="../media/image5610.png"/><Relationship Id="rId9" Type="http://schemas.openxmlformats.org/officeDocument/2006/relationships/image" Target="../media/image4730.png"/><Relationship Id="rId210" Type="http://schemas.openxmlformats.org/officeDocument/2006/relationships/customXml" Target="../ink/ink689.xml"/><Relationship Id="rId26" Type="http://schemas.openxmlformats.org/officeDocument/2006/relationships/customXml" Target="../ink/ink597.xml"/><Relationship Id="rId231" Type="http://schemas.openxmlformats.org/officeDocument/2006/relationships/customXml" Target="../ink/ink700.xml"/><Relationship Id="rId252" Type="http://schemas.openxmlformats.org/officeDocument/2006/relationships/image" Target="../media/image603.png"/><Relationship Id="rId273" Type="http://schemas.openxmlformats.org/officeDocument/2006/relationships/customXml" Target="../ink/ink721.xml"/><Relationship Id="rId47" Type="http://schemas.openxmlformats.org/officeDocument/2006/relationships/image" Target="../media/image4920.png"/><Relationship Id="rId68" Type="http://schemas.openxmlformats.org/officeDocument/2006/relationships/customXml" Target="../ink/ink618.xml"/><Relationship Id="rId89" Type="http://schemas.openxmlformats.org/officeDocument/2006/relationships/image" Target="../media/image5130.png"/><Relationship Id="rId112" Type="http://schemas.openxmlformats.org/officeDocument/2006/relationships/customXml" Target="../ink/ink640.xml"/><Relationship Id="rId133" Type="http://schemas.openxmlformats.org/officeDocument/2006/relationships/image" Target="../media/image5350.png"/><Relationship Id="rId154" Type="http://schemas.openxmlformats.org/officeDocument/2006/relationships/customXml" Target="../ink/ink661.xml"/><Relationship Id="rId175" Type="http://schemas.openxmlformats.org/officeDocument/2006/relationships/image" Target="../media/image5560.png"/><Relationship Id="rId196" Type="http://schemas.openxmlformats.org/officeDocument/2006/relationships/customXml" Target="../ink/ink682.xml"/><Relationship Id="rId200" Type="http://schemas.openxmlformats.org/officeDocument/2006/relationships/customXml" Target="../ink/ink684.xml"/><Relationship Id="rId16" Type="http://schemas.openxmlformats.org/officeDocument/2006/relationships/customXml" Target="../ink/ink592.xml"/><Relationship Id="rId221" Type="http://schemas.openxmlformats.org/officeDocument/2006/relationships/image" Target="../media/image588.png"/><Relationship Id="rId242" Type="http://schemas.openxmlformats.org/officeDocument/2006/relationships/image" Target="../media/image598.png"/><Relationship Id="rId263" Type="http://schemas.openxmlformats.org/officeDocument/2006/relationships/customXml" Target="../ink/ink716.xml"/><Relationship Id="rId37" Type="http://schemas.openxmlformats.org/officeDocument/2006/relationships/image" Target="../media/image4870.png"/><Relationship Id="rId58" Type="http://schemas.openxmlformats.org/officeDocument/2006/relationships/customXml" Target="../ink/ink613.xml"/><Relationship Id="rId79" Type="http://schemas.openxmlformats.org/officeDocument/2006/relationships/image" Target="../media/image5080.png"/><Relationship Id="rId102" Type="http://schemas.openxmlformats.org/officeDocument/2006/relationships/customXml" Target="../ink/ink635.xml"/><Relationship Id="rId123" Type="http://schemas.openxmlformats.org/officeDocument/2006/relationships/image" Target="../media/image5300.png"/><Relationship Id="rId144" Type="http://schemas.openxmlformats.org/officeDocument/2006/relationships/customXml" Target="../ink/ink656.xml"/><Relationship Id="rId90" Type="http://schemas.openxmlformats.org/officeDocument/2006/relationships/customXml" Target="../ink/ink629.xml"/><Relationship Id="rId165" Type="http://schemas.openxmlformats.org/officeDocument/2006/relationships/image" Target="../media/image5510.png"/><Relationship Id="rId186" Type="http://schemas.openxmlformats.org/officeDocument/2006/relationships/customXml" Target="../ink/ink677.xml"/><Relationship Id="rId211" Type="http://schemas.openxmlformats.org/officeDocument/2006/relationships/image" Target="../media/image583.png"/><Relationship Id="rId232" Type="http://schemas.openxmlformats.org/officeDocument/2006/relationships/image" Target="../media/image593.png"/><Relationship Id="rId253" Type="http://schemas.openxmlformats.org/officeDocument/2006/relationships/customXml" Target="../ink/ink711.xml"/><Relationship Id="rId274" Type="http://schemas.openxmlformats.org/officeDocument/2006/relationships/image" Target="../media/image614.png"/><Relationship Id="rId27" Type="http://schemas.openxmlformats.org/officeDocument/2006/relationships/image" Target="../media/image4820.png"/><Relationship Id="rId48" Type="http://schemas.openxmlformats.org/officeDocument/2006/relationships/customXml" Target="../ink/ink608.xml"/><Relationship Id="rId69" Type="http://schemas.openxmlformats.org/officeDocument/2006/relationships/image" Target="../media/image5030.png"/><Relationship Id="rId113" Type="http://schemas.openxmlformats.org/officeDocument/2006/relationships/image" Target="../media/image5250.png"/><Relationship Id="rId134" Type="http://schemas.openxmlformats.org/officeDocument/2006/relationships/customXml" Target="../ink/ink651.xml"/><Relationship Id="rId80" Type="http://schemas.openxmlformats.org/officeDocument/2006/relationships/customXml" Target="../ink/ink624.xml"/><Relationship Id="rId155" Type="http://schemas.openxmlformats.org/officeDocument/2006/relationships/image" Target="../media/image5460.png"/><Relationship Id="rId176" Type="http://schemas.openxmlformats.org/officeDocument/2006/relationships/customXml" Target="../ink/ink672.xml"/><Relationship Id="rId197" Type="http://schemas.openxmlformats.org/officeDocument/2006/relationships/image" Target="../media/image5670.png"/><Relationship Id="rId201" Type="http://schemas.openxmlformats.org/officeDocument/2006/relationships/image" Target="../media/image5690.png"/><Relationship Id="rId222" Type="http://schemas.openxmlformats.org/officeDocument/2006/relationships/customXml" Target="../ink/ink695.xml"/><Relationship Id="rId243" Type="http://schemas.openxmlformats.org/officeDocument/2006/relationships/customXml" Target="../ink/ink706.xml"/><Relationship Id="rId264" Type="http://schemas.openxmlformats.org/officeDocument/2006/relationships/image" Target="../media/image609.png"/><Relationship Id="rId17" Type="http://schemas.openxmlformats.org/officeDocument/2006/relationships/image" Target="../media/image4770.png"/><Relationship Id="rId38" Type="http://schemas.openxmlformats.org/officeDocument/2006/relationships/customXml" Target="../ink/ink603.xml"/><Relationship Id="rId59" Type="http://schemas.openxmlformats.org/officeDocument/2006/relationships/image" Target="../media/image4980.png"/><Relationship Id="rId103" Type="http://schemas.openxmlformats.org/officeDocument/2006/relationships/image" Target="../media/image5200.png"/><Relationship Id="rId124" Type="http://schemas.openxmlformats.org/officeDocument/2006/relationships/customXml" Target="../ink/ink646.xml"/><Relationship Id="rId70" Type="http://schemas.openxmlformats.org/officeDocument/2006/relationships/customXml" Target="../ink/ink619.xml"/><Relationship Id="rId91" Type="http://schemas.openxmlformats.org/officeDocument/2006/relationships/image" Target="../media/image5140.png"/><Relationship Id="rId145" Type="http://schemas.openxmlformats.org/officeDocument/2006/relationships/image" Target="../media/image5410.png"/><Relationship Id="rId166" Type="http://schemas.openxmlformats.org/officeDocument/2006/relationships/customXml" Target="../ink/ink667.xml"/><Relationship Id="rId187" Type="http://schemas.openxmlformats.org/officeDocument/2006/relationships/image" Target="../media/image5620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690.xml"/><Relationship Id="rId233" Type="http://schemas.openxmlformats.org/officeDocument/2006/relationships/customXml" Target="../ink/ink701.xml"/><Relationship Id="rId254" Type="http://schemas.openxmlformats.org/officeDocument/2006/relationships/image" Target="../media/image604.png"/><Relationship Id="rId28" Type="http://schemas.openxmlformats.org/officeDocument/2006/relationships/customXml" Target="../ink/ink598.xml"/><Relationship Id="rId49" Type="http://schemas.openxmlformats.org/officeDocument/2006/relationships/image" Target="../media/image4930.png"/><Relationship Id="rId114" Type="http://schemas.openxmlformats.org/officeDocument/2006/relationships/customXml" Target="../ink/ink641.xml"/><Relationship Id="rId275" Type="http://schemas.openxmlformats.org/officeDocument/2006/relationships/customXml" Target="../ink/ink722.xml"/><Relationship Id="rId60" Type="http://schemas.openxmlformats.org/officeDocument/2006/relationships/customXml" Target="../ink/ink614.xml"/><Relationship Id="rId81" Type="http://schemas.openxmlformats.org/officeDocument/2006/relationships/image" Target="../media/image5090.png"/><Relationship Id="rId135" Type="http://schemas.openxmlformats.org/officeDocument/2006/relationships/image" Target="../media/image5360.png"/><Relationship Id="rId156" Type="http://schemas.openxmlformats.org/officeDocument/2006/relationships/customXml" Target="../ink/ink662.xml"/><Relationship Id="rId177" Type="http://schemas.openxmlformats.org/officeDocument/2006/relationships/image" Target="../media/image5570.png"/><Relationship Id="rId198" Type="http://schemas.openxmlformats.org/officeDocument/2006/relationships/customXml" Target="../ink/ink683.xml"/><Relationship Id="rId202" Type="http://schemas.openxmlformats.org/officeDocument/2006/relationships/customXml" Target="../ink/ink685.xml"/><Relationship Id="rId223" Type="http://schemas.openxmlformats.org/officeDocument/2006/relationships/image" Target="../media/image589.png"/><Relationship Id="rId244" Type="http://schemas.openxmlformats.org/officeDocument/2006/relationships/image" Target="../media/image599.png"/><Relationship Id="rId18" Type="http://schemas.openxmlformats.org/officeDocument/2006/relationships/customXml" Target="../ink/ink593.xml"/><Relationship Id="rId39" Type="http://schemas.openxmlformats.org/officeDocument/2006/relationships/image" Target="../media/image4880.png"/><Relationship Id="rId265" Type="http://schemas.openxmlformats.org/officeDocument/2006/relationships/customXml" Target="../ink/ink717.xml"/><Relationship Id="rId50" Type="http://schemas.openxmlformats.org/officeDocument/2006/relationships/customXml" Target="../ink/ink609.xml"/><Relationship Id="rId104" Type="http://schemas.openxmlformats.org/officeDocument/2006/relationships/customXml" Target="../ink/ink636.xml"/><Relationship Id="rId125" Type="http://schemas.openxmlformats.org/officeDocument/2006/relationships/image" Target="../media/image5310.png"/><Relationship Id="rId146" Type="http://schemas.openxmlformats.org/officeDocument/2006/relationships/customXml" Target="../ink/ink657.xml"/><Relationship Id="rId167" Type="http://schemas.openxmlformats.org/officeDocument/2006/relationships/image" Target="../media/image5520.png"/><Relationship Id="rId188" Type="http://schemas.openxmlformats.org/officeDocument/2006/relationships/customXml" Target="../ink/ink678.xml"/><Relationship Id="rId71" Type="http://schemas.openxmlformats.org/officeDocument/2006/relationships/image" Target="../media/image5040.png"/><Relationship Id="rId92" Type="http://schemas.openxmlformats.org/officeDocument/2006/relationships/customXml" Target="../ink/ink630.xml"/><Relationship Id="rId213" Type="http://schemas.openxmlformats.org/officeDocument/2006/relationships/image" Target="../media/image584.png"/><Relationship Id="rId234" Type="http://schemas.openxmlformats.org/officeDocument/2006/relationships/image" Target="../media/image594.png"/><Relationship Id="rId2" Type="http://schemas.openxmlformats.org/officeDocument/2006/relationships/customXml" Target="../ink/ink585.xml"/><Relationship Id="rId29" Type="http://schemas.openxmlformats.org/officeDocument/2006/relationships/image" Target="../media/image4830.png"/><Relationship Id="rId255" Type="http://schemas.openxmlformats.org/officeDocument/2006/relationships/customXml" Target="../ink/ink712.xml"/><Relationship Id="rId276" Type="http://schemas.openxmlformats.org/officeDocument/2006/relationships/image" Target="../media/image615.png"/><Relationship Id="rId40" Type="http://schemas.openxmlformats.org/officeDocument/2006/relationships/customXml" Target="../ink/ink604.xml"/><Relationship Id="rId115" Type="http://schemas.openxmlformats.org/officeDocument/2006/relationships/image" Target="../media/image5260.png"/><Relationship Id="rId136" Type="http://schemas.openxmlformats.org/officeDocument/2006/relationships/customXml" Target="../ink/ink652.xml"/><Relationship Id="rId157" Type="http://schemas.openxmlformats.org/officeDocument/2006/relationships/image" Target="../media/image5470.png"/><Relationship Id="rId178" Type="http://schemas.openxmlformats.org/officeDocument/2006/relationships/customXml" Target="../ink/ink673.xml"/><Relationship Id="rId61" Type="http://schemas.openxmlformats.org/officeDocument/2006/relationships/image" Target="../media/image4990.png"/><Relationship Id="rId82" Type="http://schemas.openxmlformats.org/officeDocument/2006/relationships/customXml" Target="../ink/ink625.xml"/><Relationship Id="rId199" Type="http://schemas.openxmlformats.org/officeDocument/2006/relationships/image" Target="../media/image5680.png"/><Relationship Id="rId203" Type="http://schemas.openxmlformats.org/officeDocument/2006/relationships/image" Target="../media/image5700.png"/><Relationship Id="rId19" Type="http://schemas.openxmlformats.org/officeDocument/2006/relationships/image" Target="../media/image4780.png"/><Relationship Id="rId224" Type="http://schemas.openxmlformats.org/officeDocument/2006/relationships/customXml" Target="../ink/ink696.xml"/><Relationship Id="rId245" Type="http://schemas.openxmlformats.org/officeDocument/2006/relationships/customXml" Target="../ink/ink707.xml"/><Relationship Id="rId266" Type="http://schemas.openxmlformats.org/officeDocument/2006/relationships/image" Target="../media/image610.png"/><Relationship Id="rId30" Type="http://schemas.openxmlformats.org/officeDocument/2006/relationships/customXml" Target="../ink/ink599.xml"/><Relationship Id="rId105" Type="http://schemas.openxmlformats.org/officeDocument/2006/relationships/image" Target="../media/image5210.png"/><Relationship Id="rId126" Type="http://schemas.openxmlformats.org/officeDocument/2006/relationships/customXml" Target="../ink/ink647.xml"/><Relationship Id="rId147" Type="http://schemas.openxmlformats.org/officeDocument/2006/relationships/image" Target="../media/image5420.png"/><Relationship Id="rId168" Type="http://schemas.openxmlformats.org/officeDocument/2006/relationships/customXml" Target="../ink/ink668.xml"/><Relationship Id="rId51" Type="http://schemas.openxmlformats.org/officeDocument/2006/relationships/image" Target="../media/image4940.png"/><Relationship Id="rId72" Type="http://schemas.openxmlformats.org/officeDocument/2006/relationships/customXml" Target="../ink/ink620.xml"/><Relationship Id="rId93" Type="http://schemas.openxmlformats.org/officeDocument/2006/relationships/image" Target="../media/image5150.png"/><Relationship Id="rId189" Type="http://schemas.openxmlformats.org/officeDocument/2006/relationships/image" Target="../media/image5630.png"/><Relationship Id="rId3" Type="http://schemas.openxmlformats.org/officeDocument/2006/relationships/image" Target="../media/image378.png"/><Relationship Id="rId214" Type="http://schemas.openxmlformats.org/officeDocument/2006/relationships/customXml" Target="../ink/ink691.xml"/><Relationship Id="rId235" Type="http://schemas.openxmlformats.org/officeDocument/2006/relationships/customXml" Target="../ink/ink702.xml"/><Relationship Id="rId256" Type="http://schemas.openxmlformats.org/officeDocument/2006/relationships/image" Target="../media/image605.png"/><Relationship Id="rId277" Type="http://schemas.openxmlformats.org/officeDocument/2006/relationships/customXml" Target="../ink/ink723.xml"/><Relationship Id="rId116" Type="http://schemas.openxmlformats.org/officeDocument/2006/relationships/customXml" Target="../ink/ink642.xml"/><Relationship Id="rId137" Type="http://schemas.openxmlformats.org/officeDocument/2006/relationships/image" Target="../media/image5370.png"/><Relationship Id="rId158" Type="http://schemas.openxmlformats.org/officeDocument/2006/relationships/customXml" Target="../ink/ink663.xml"/><Relationship Id="rId20" Type="http://schemas.openxmlformats.org/officeDocument/2006/relationships/customXml" Target="../ink/ink594.xml"/><Relationship Id="rId41" Type="http://schemas.openxmlformats.org/officeDocument/2006/relationships/image" Target="../media/image4890.png"/><Relationship Id="rId62" Type="http://schemas.openxmlformats.org/officeDocument/2006/relationships/customXml" Target="../ink/ink615.xml"/><Relationship Id="rId83" Type="http://schemas.openxmlformats.org/officeDocument/2006/relationships/image" Target="../media/image5100.png"/><Relationship Id="rId179" Type="http://schemas.openxmlformats.org/officeDocument/2006/relationships/image" Target="../media/image5580.png"/><Relationship Id="rId190" Type="http://schemas.openxmlformats.org/officeDocument/2006/relationships/customXml" Target="../ink/ink679.xml"/><Relationship Id="rId204" Type="http://schemas.openxmlformats.org/officeDocument/2006/relationships/customXml" Target="../ink/ink686.xml"/><Relationship Id="rId225" Type="http://schemas.openxmlformats.org/officeDocument/2006/relationships/image" Target="../media/image590.png"/><Relationship Id="rId246" Type="http://schemas.openxmlformats.org/officeDocument/2006/relationships/image" Target="../media/image600.png"/><Relationship Id="rId267" Type="http://schemas.openxmlformats.org/officeDocument/2006/relationships/customXml" Target="../ink/ink718.xml"/><Relationship Id="rId106" Type="http://schemas.openxmlformats.org/officeDocument/2006/relationships/customXml" Target="../ink/ink637.xml"/><Relationship Id="rId127" Type="http://schemas.openxmlformats.org/officeDocument/2006/relationships/image" Target="../media/image5320.png"/><Relationship Id="rId10" Type="http://schemas.openxmlformats.org/officeDocument/2006/relationships/customXml" Target="../ink/ink589.xml"/><Relationship Id="rId31" Type="http://schemas.openxmlformats.org/officeDocument/2006/relationships/image" Target="../media/image4840.png"/><Relationship Id="rId52" Type="http://schemas.openxmlformats.org/officeDocument/2006/relationships/customXml" Target="../ink/ink610.xml"/><Relationship Id="rId73" Type="http://schemas.openxmlformats.org/officeDocument/2006/relationships/image" Target="../media/image5050.png"/><Relationship Id="rId94" Type="http://schemas.openxmlformats.org/officeDocument/2006/relationships/customXml" Target="../ink/ink631.xml"/><Relationship Id="rId148" Type="http://schemas.openxmlformats.org/officeDocument/2006/relationships/customXml" Target="../ink/ink658.xml"/><Relationship Id="rId169" Type="http://schemas.openxmlformats.org/officeDocument/2006/relationships/image" Target="../media/image5530.png"/><Relationship Id="rId4" Type="http://schemas.openxmlformats.org/officeDocument/2006/relationships/customXml" Target="../ink/ink586.xml"/><Relationship Id="rId180" Type="http://schemas.openxmlformats.org/officeDocument/2006/relationships/customXml" Target="../ink/ink674.xml"/><Relationship Id="rId215" Type="http://schemas.openxmlformats.org/officeDocument/2006/relationships/image" Target="../media/image585.png"/><Relationship Id="rId236" Type="http://schemas.openxmlformats.org/officeDocument/2006/relationships/image" Target="../media/image595.png"/><Relationship Id="rId257" Type="http://schemas.openxmlformats.org/officeDocument/2006/relationships/customXml" Target="../ink/ink713.xml"/><Relationship Id="rId278" Type="http://schemas.openxmlformats.org/officeDocument/2006/relationships/image" Target="../media/image616.png"/><Relationship Id="rId42" Type="http://schemas.openxmlformats.org/officeDocument/2006/relationships/customXml" Target="../ink/ink605.xml"/><Relationship Id="rId84" Type="http://schemas.openxmlformats.org/officeDocument/2006/relationships/customXml" Target="../ink/ink626.xml"/><Relationship Id="rId138" Type="http://schemas.openxmlformats.org/officeDocument/2006/relationships/customXml" Target="../ink/ink653.xml"/><Relationship Id="rId191" Type="http://schemas.openxmlformats.org/officeDocument/2006/relationships/image" Target="../media/image5640.png"/><Relationship Id="rId205" Type="http://schemas.openxmlformats.org/officeDocument/2006/relationships/image" Target="../media/image270.png"/><Relationship Id="rId247" Type="http://schemas.openxmlformats.org/officeDocument/2006/relationships/customXml" Target="../ink/ink708.xml"/><Relationship Id="rId107" Type="http://schemas.openxmlformats.org/officeDocument/2006/relationships/image" Target="../media/image5220.png"/><Relationship Id="rId11" Type="http://schemas.openxmlformats.org/officeDocument/2006/relationships/image" Target="../media/image4740.png"/><Relationship Id="rId53" Type="http://schemas.openxmlformats.org/officeDocument/2006/relationships/image" Target="../media/image4950.png"/><Relationship Id="rId149" Type="http://schemas.openxmlformats.org/officeDocument/2006/relationships/image" Target="../media/image5430.png"/><Relationship Id="rId95" Type="http://schemas.openxmlformats.org/officeDocument/2006/relationships/image" Target="../media/image5160.png"/><Relationship Id="rId160" Type="http://schemas.openxmlformats.org/officeDocument/2006/relationships/customXml" Target="../ink/ink664.xml"/><Relationship Id="rId216" Type="http://schemas.openxmlformats.org/officeDocument/2006/relationships/customXml" Target="../ink/ink692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74.png"/><Relationship Id="rId299" Type="http://schemas.openxmlformats.org/officeDocument/2006/relationships/customXml" Target="../ink/ink873.xml"/><Relationship Id="rId21" Type="http://schemas.openxmlformats.org/officeDocument/2006/relationships/image" Target="../media/image626.png"/><Relationship Id="rId63" Type="http://schemas.openxmlformats.org/officeDocument/2006/relationships/image" Target="../media/image647.png"/><Relationship Id="rId159" Type="http://schemas.openxmlformats.org/officeDocument/2006/relationships/image" Target="../media/image694.png"/><Relationship Id="rId170" Type="http://schemas.openxmlformats.org/officeDocument/2006/relationships/customXml" Target="../ink/ink808.xml"/><Relationship Id="rId226" Type="http://schemas.openxmlformats.org/officeDocument/2006/relationships/image" Target="../media/image727.png"/><Relationship Id="rId268" Type="http://schemas.openxmlformats.org/officeDocument/2006/relationships/image" Target="../media/image748.png"/><Relationship Id="rId32" Type="http://schemas.openxmlformats.org/officeDocument/2006/relationships/customXml" Target="../ink/ink739.xml"/><Relationship Id="rId74" Type="http://schemas.openxmlformats.org/officeDocument/2006/relationships/customXml" Target="../ink/ink760.xml"/><Relationship Id="rId128" Type="http://schemas.openxmlformats.org/officeDocument/2006/relationships/customXml" Target="../ink/ink787.xml"/><Relationship Id="rId5" Type="http://schemas.openxmlformats.org/officeDocument/2006/relationships/image" Target="../media/image618.png"/><Relationship Id="rId181" Type="http://schemas.openxmlformats.org/officeDocument/2006/relationships/image" Target="../media/image705.png"/><Relationship Id="rId237" Type="http://schemas.openxmlformats.org/officeDocument/2006/relationships/customXml" Target="../ink/ink842.xml"/><Relationship Id="rId279" Type="http://schemas.openxmlformats.org/officeDocument/2006/relationships/customXml" Target="../ink/ink863.xml"/><Relationship Id="rId43" Type="http://schemas.openxmlformats.org/officeDocument/2006/relationships/image" Target="../media/image637.png"/><Relationship Id="rId139" Type="http://schemas.openxmlformats.org/officeDocument/2006/relationships/image" Target="../media/image684.png"/><Relationship Id="rId290" Type="http://schemas.openxmlformats.org/officeDocument/2006/relationships/image" Target="../media/image759.png"/><Relationship Id="rId304" Type="http://schemas.openxmlformats.org/officeDocument/2006/relationships/image" Target="../media/image766.png"/><Relationship Id="rId85" Type="http://schemas.openxmlformats.org/officeDocument/2006/relationships/image" Target="../media/image658.png"/><Relationship Id="rId150" Type="http://schemas.openxmlformats.org/officeDocument/2006/relationships/customXml" Target="../ink/ink798.xml"/><Relationship Id="rId192" Type="http://schemas.openxmlformats.org/officeDocument/2006/relationships/customXml" Target="../ink/ink819.xml"/><Relationship Id="rId206" Type="http://schemas.openxmlformats.org/officeDocument/2006/relationships/customXml" Target="../ink/ink826.xml"/><Relationship Id="rId248" Type="http://schemas.openxmlformats.org/officeDocument/2006/relationships/image" Target="../media/image738.png"/><Relationship Id="rId12" Type="http://schemas.openxmlformats.org/officeDocument/2006/relationships/customXml" Target="../ink/ink729.xml"/><Relationship Id="rId108" Type="http://schemas.openxmlformats.org/officeDocument/2006/relationships/customXml" Target="../ink/ink777.xml"/><Relationship Id="rId315" Type="http://schemas.openxmlformats.org/officeDocument/2006/relationships/customXml" Target="../ink/ink881.xml"/><Relationship Id="rId54" Type="http://schemas.openxmlformats.org/officeDocument/2006/relationships/customXml" Target="../ink/ink750.xml"/><Relationship Id="rId96" Type="http://schemas.openxmlformats.org/officeDocument/2006/relationships/customXml" Target="../ink/ink771.xml"/><Relationship Id="rId161" Type="http://schemas.openxmlformats.org/officeDocument/2006/relationships/image" Target="../media/image695.png"/><Relationship Id="rId217" Type="http://schemas.openxmlformats.org/officeDocument/2006/relationships/customXml" Target="../ink/ink832.xml"/><Relationship Id="rId259" Type="http://schemas.openxmlformats.org/officeDocument/2006/relationships/customXml" Target="../ink/ink853.xml"/><Relationship Id="rId23" Type="http://schemas.openxmlformats.org/officeDocument/2006/relationships/image" Target="../media/image627.png"/><Relationship Id="rId119" Type="http://schemas.openxmlformats.org/officeDocument/2006/relationships/image" Target="../media/image488.png"/><Relationship Id="rId270" Type="http://schemas.openxmlformats.org/officeDocument/2006/relationships/image" Target="../media/image749.png"/><Relationship Id="rId65" Type="http://schemas.openxmlformats.org/officeDocument/2006/relationships/image" Target="../media/image648.png"/><Relationship Id="rId130" Type="http://schemas.openxmlformats.org/officeDocument/2006/relationships/customXml" Target="../ink/ink788.xml"/><Relationship Id="rId172" Type="http://schemas.openxmlformats.org/officeDocument/2006/relationships/customXml" Target="../ink/ink809.xml"/><Relationship Id="rId193" Type="http://schemas.openxmlformats.org/officeDocument/2006/relationships/image" Target="../media/image711.png"/><Relationship Id="rId207" Type="http://schemas.openxmlformats.org/officeDocument/2006/relationships/image" Target="../media/image718.png"/><Relationship Id="rId228" Type="http://schemas.openxmlformats.org/officeDocument/2006/relationships/image" Target="../media/image728.png"/><Relationship Id="rId249" Type="http://schemas.openxmlformats.org/officeDocument/2006/relationships/customXml" Target="../ink/ink848.xml"/><Relationship Id="rId13" Type="http://schemas.openxmlformats.org/officeDocument/2006/relationships/image" Target="../media/image622.png"/><Relationship Id="rId109" Type="http://schemas.openxmlformats.org/officeDocument/2006/relationships/image" Target="../media/image670.png"/><Relationship Id="rId260" Type="http://schemas.openxmlformats.org/officeDocument/2006/relationships/image" Target="../media/image744.png"/><Relationship Id="rId281" Type="http://schemas.openxmlformats.org/officeDocument/2006/relationships/customXml" Target="../ink/ink864.xml"/><Relationship Id="rId316" Type="http://schemas.openxmlformats.org/officeDocument/2006/relationships/image" Target="../media/image772.png"/><Relationship Id="rId34" Type="http://schemas.openxmlformats.org/officeDocument/2006/relationships/customXml" Target="../ink/ink740.xml"/><Relationship Id="rId55" Type="http://schemas.openxmlformats.org/officeDocument/2006/relationships/image" Target="../media/image643.png"/><Relationship Id="rId76" Type="http://schemas.openxmlformats.org/officeDocument/2006/relationships/customXml" Target="../ink/ink761.xml"/><Relationship Id="rId97" Type="http://schemas.openxmlformats.org/officeDocument/2006/relationships/image" Target="../media/image664.png"/><Relationship Id="rId120" Type="http://schemas.openxmlformats.org/officeDocument/2006/relationships/customXml" Target="../ink/ink783.xml"/><Relationship Id="rId141" Type="http://schemas.openxmlformats.org/officeDocument/2006/relationships/image" Target="../media/image685.png"/><Relationship Id="rId7" Type="http://schemas.openxmlformats.org/officeDocument/2006/relationships/image" Target="../media/image619.png"/><Relationship Id="rId162" Type="http://schemas.openxmlformats.org/officeDocument/2006/relationships/customXml" Target="../ink/ink804.xml"/><Relationship Id="rId183" Type="http://schemas.openxmlformats.org/officeDocument/2006/relationships/image" Target="../media/image706.png"/><Relationship Id="rId218" Type="http://schemas.openxmlformats.org/officeDocument/2006/relationships/image" Target="../media/image723.png"/><Relationship Id="rId239" Type="http://schemas.openxmlformats.org/officeDocument/2006/relationships/customXml" Target="../ink/ink843.xml"/><Relationship Id="rId250" Type="http://schemas.openxmlformats.org/officeDocument/2006/relationships/image" Target="../media/image739.png"/><Relationship Id="rId271" Type="http://schemas.openxmlformats.org/officeDocument/2006/relationships/customXml" Target="../ink/ink859.xml"/><Relationship Id="rId292" Type="http://schemas.openxmlformats.org/officeDocument/2006/relationships/image" Target="../media/image760.png"/><Relationship Id="rId306" Type="http://schemas.openxmlformats.org/officeDocument/2006/relationships/image" Target="../media/image767.png"/><Relationship Id="rId24" Type="http://schemas.openxmlformats.org/officeDocument/2006/relationships/customXml" Target="../ink/ink735.xml"/><Relationship Id="rId45" Type="http://schemas.openxmlformats.org/officeDocument/2006/relationships/image" Target="../media/image638.png"/><Relationship Id="rId66" Type="http://schemas.openxmlformats.org/officeDocument/2006/relationships/customXml" Target="../ink/ink756.xml"/><Relationship Id="rId87" Type="http://schemas.openxmlformats.org/officeDocument/2006/relationships/image" Target="../media/image659.png"/><Relationship Id="rId110" Type="http://schemas.openxmlformats.org/officeDocument/2006/relationships/customXml" Target="../ink/ink778.xml"/><Relationship Id="rId131" Type="http://schemas.openxmlformats.org/officeDocument/2006/relationships/image" Target="../media/image680.png"/><Relationship Id="rId152" Type="http://schemas.openxmlformats.org/officeDocument/2006/relationships/customXml" Target="../ink/ink799.xml"/><Relationship Id="rId173" Type="http://schemas.openxmlformats.org/officeDocument/2006/relationships/image" Target="../media/image701.png"/><Relationship Id="rId194" Type="http://schemas.openxmlformats.org/officeDocument/2006/relationships/customXml" Target="../ink/ink820.xml"/><Relationship Id="rId208" Type="http://schemas.openxmlformats.org/officeDocument/2006/relationships/customXml" Target="../ink/ink827.xml"/><Relationship Id="rId229" Type="http://schemas.openxmlformats.org/officeDocument/2006/relationships/customXml" Target="../ink/ink838.xml"/><Relationship Id="rId240" Type="http://schemas.openxmlformats.org/officeDocument/2006/relationships/image" Target="../media/image734.png"/><Relationship Id="rId261" Type="http://schemas.openxmlformats.org/officeDocument/2006/relationships/customXml" Target="../ink/ink854.xml"/><Relationship Id="rId14" Type="http://schemas.openxmlformats.org/officeDocument/2006/relationships/customXml" Target="../ink/ink730.xml"/><Relationship Id="rId35" Type="http://schemas.openxmlformats.org/officeDocument/2006/relationships/image" Target="../media/image633.png"/><Relationship Id="rId56" Type="http://schemas.openxmlformats.org/officeDocument/2006/relationships/customXml" Target="../ink/ink751.xml"/><Relationship Id="rId77" Type="http://schemas.openxmlformats.org/officeDocument/2006/relationships/image" Target="../media/image654.png"/><Relationship Id="rId100" Type="http://schemas.openxmlformats.org/officeDocument/2006/relationships/customXml" Target="../ink/ink773.xml"/><Relationship Id="rId282" Type="http://schemas.openxmlformats.org/officeDocument/2006/relationships/image" Target="../media/image755.png"/><Relationship Id="rId8" Type="http://schemas.openxmlformats.org/officeDocument/2006/relationships/customXml" Target="../ink/ink727.xml"/><Relationship Id="rId98" Type="http://schemas.openxmlformats.org/officeDocument/2006/relationships/customXml" Target="../ink/ink772.xml"/><Relationship Id="rId121" Type="http://schemas.openxmlformats.org/officeDocument/2006/relationships/image" Target="../media/image675.png"/><Relationship Id="rId142" Type="http://schemas.openxmlformats.org/officeDocument/2006/relationships/customXml" Target="../ink/ink794.xml"/><Relationship Id="rId163" Type="http://schemas.openxmlformats.org/officeDocument/2006/relationships/image" Target="../media/image696.png"/><Relationship Id="rId184" Type="http://schemas.openxmlformats.org/officeDocument/2006/relationships/customXml" Target="../ink/ink815.xml"/><Relationship Id="rId219" Type="http://schemas.openxmlformats.org/officeDocument/2006/relationships/customXml" Target="../ink/ink833.xml"/><Relationship Id="rId230" Type="http://schemas.openxmlformats.org/officeDocument/2006/relationships/image" Target="../media/image729.png"/><Relationship Id="rId251" Type="http://schemas.openxmlformats.org/officeDocument/2006/relationships/customXml" Target="../ink/ink849.xml"/><Relationship Id="rId25" Type="http://schemas.openxmlformats.org/officeDocument/2006/relationships/image" Target="../media/image628.png"/><Relationship Id="rId46" Type="http://schemas.openxmlformats.org/officeDocument/2006/relationships/customXml" Target="../ink/ink746.xml"/><Relationship Id="rId67" Type="http://schemas.openxmlformats.org/officeDocument/2006/relationships/image" Target="../media/image649.png"/><Relationship Id="rId272" Type="http://schemas.openxmlformats.org/officeDocument/2006/relationships/image" Target="../media/image750.png"/><Relationship Id="rId293" Type="http://schemas.openxmlformats.org/officeDocument/2006/relationships/customXml" Target="../ink/ink870.xml"/><Relationship Id="rId307" Type="http://schemas.openxmlformats.org/officeDocument/2006/relationships/customXml" Target="../ink/ink877.xml"/><Relationship Id="rId88" Type="http://schemas.openxmlformats.org/officeDocument/2006/relationships/customXml" Target="../ink/ink767.xml"/><Relationship Id="rId111" Type="http://schemas.openxmlformats.org/officeDocument/2006/relationships/image" Target="../media/image671.png"/><Relationship Id="rId132" Type="http://schemas.openxmlformats.org/officeDocument/2006/relationships/customXml" Target="../ink/ink789.xml"/><Relationship Id="rId153" Type="http://schemas.openxmlformats.org/officeDocument/2006/relationships/image" Target="../media/image691.png"/><Relationship Id="rId174" Type="http://schemas.openxmlformats.org/officeDocument/2006/relationships/customXml" Target="../ink/ink810.xml"/><Relationship Id="rId195" Type="http://schemas.openxmlformats.org/officeDocument/2006/relationships/image" Target="../media/image712.png"/><Relationship Id="rId209" Type="http://schemas.openxmlformats.org/officeDocument/2006/relationships/image" Target="../media/image719.png"/><Relationship Id="rId220" Type="http://schemas.openxmlformats.org/officeDocument/2006/relationships/image" Target="../media/image724.png"/><Relationship Id="rId241" Type="http://schemas.openxmlformats.org/officeDocument/2006/relationships/customXml" Target="../ink/ink844.xml"/><Relationship Id="rId15" Type="http://schemas.openxmlformats.org/officeDocument/2006/relationships/image" Target="../media/image623.png"/><Relationship Id="rId36" Type="http://schemas.openxmlformats.org/officeDocument/2006/relationships/customXml" Target="../ink/ink741.xml"/><Relationship Id="rId57" Type="http://schemas.openxmlformats.org/officeDocument/2006/relationships/image" Target="../media/image644.png"/><Relationship Id="rId262" Type="http://schemas.openxmlformats.org/officeDocument/2006/relationships/image" Target="../media/image745.png"/><Relationship Id="rId283" Type="http://schemas.openxmlformats.org/officeDocument/2006/relationships/customXml" Target="../ink/ink865.xml"/><Relationship Id="rId78" Type="http://schemas.openxmlformats.org/officeDocument/2006/relationships/customXml" Target="../ink/ink762.xml"/><Relationship Id="rId99" Type="http://schemas.openxmlformats.org/officeDocument/2006/relationships/image" Target="../media/image665.png"/><Relationship Id="rId101" Type="http://schemas.openxmlformats.org/officeDocument/2006/relationships/image" Target="../media/image666.png"/><Relationship Id="rId122" Type="http://schemas.openxmlformats.org/officeDocument/2006/relationships/customXml" Target="../ink/ink784.xml"/><Relationship Id="rId143" Type="http://schemas.openxmlformats.org/officeDocument/2006/relationships/image" Target="../media/image686.png"/><Relationship Id="rId164" Type="http://schemas.openxmlformats.org/officeDocument/2006/relationships/customXml" Target="../ink/ink805.xml"/><Relationship Id="rId185" Type="http://schemas.openxmlformats.org/officeDocument/2006/relationships/image" Target="../media/image707.png"/><Relationship Id="rId9" Type="http://schemas.openxmlformats.org/officeDocument/2006/relationships/image" Target="../media/image620.png"/><Relationship Id="rId210" Type="http://schemas.openxmlformats.org/officeDocument/2006/relationships/customXml" Target="../ink/ink828.xml"/><Relationship Id="rId26" Type="http://schemas.openxmlformats.org/officeDocument/2006/relationships/customXml" Target="../ink/ink736.xml"/><Relationship Id="rId231" Type="http://schemas.openxmlformats.org/officeDocument/2006/relationships/customXml" Target="../ink/ink839.xml"/><Relationship Id="rId252" Type="http://schemas.openxmlformats.org/officeDocument/2006/relationships/image" Target="../media/image740.png"/><Relationship Id="rId273" Type="http://schemas.openxmlformats.org/officeDocument/2006/relationships/customXml" Target="../ink/ink860.xml"/><Relationship Id="rId294" Type="http://schemas.openxmlformats.org/officeDocument/2006/relationships/image" Target="../media/image761.png"/><Relationship Id="rId308" Type="http://schemas.openxmlformats.org/officeDocument/2006/relationships/image" Target="../media/image768.png"/><Relationship Id="rId47" Type="http://schemas.openxmlformats.org/officeDocument/2006/relationships/image" Target="../media/image639.png"/><Relationship Id="rId68" Type="http://schemas.openxmlformats.org/officeDocument/2006/relationships/customXml" Target="../ink/ink757.xml"/><Relationship Id="rId89" Type="http://schemas.openxmlformats.org/officeDocument/2006/relationships/image" Target="../media/image660.png"/><Relationship Id="rId112" Type="http://schemas.openxmlformats.org/officeDocument/2006/relationships/customXml" Target="../ink/ink779.xml"/><Relationship Id="rId133" Type="http://schemas.openxmlformats.org/officeDocument/2006/relationships/image" Target="../media/image681.png"/><Relationship Id="rId154" Type="http://schemas.openxmlformats.org/officeDocument/2006/relationships/customXml" Target="../ink/ink800.xml"/><Relationship Id="rId175" Type="http://schemas.openxmlformats.org/officeDocument/2006/relationships/image" Target="../media/image702.png"/><Relationship Id="rId196" Type="http://schemas.openxmlformats.org/officeDocument/2006/relationships/customXml" Target="../ink/ink821.xml"/><Relationship Id="rId200" Type="http://schemas.openxmlformats.org/officeDocument/2006/relationships/customXml" Target="../ink/ink823.xml"/><Relationship Id="rId16" Type="http://schemas.openxmlformats.org/officeDocument/2006/relationships/customXml" Target="../ink/ink731.xml"/><Relationship Id="rId221" Type="http://schemas.openxmlformats.org/officeDocument/2006/relationships/customXml" Target="../ink/ink834.xml"/><Relationship Id="rId242" Type="http://schemas.openxmlformats.org/officeDocument/2006/relationships/image" Target="../media/image735.png"/><Relationship Id="rId263" Type="http://schemas.openxmlformats.org/officeDocument/2006/relationships/customXml" Target="../ink/ink855.xml"/><Relationship Id="rId284" Type="http://schemas.openxmlformats.org/officeDocument/2006/relationships/image" Target="../media/image756.png"/><Relationship Id="rId37" Type="http://schemas.openxmlformats.org/officeDocument/2006/relationships/image" Target="../media/image634.png"/><Relationship Id="rId58" Type="http://schemas.openxmlformats.org/officeDocument/2006/relationships/customXml" Target="../ink/ink752.xml"/><Relationship Id="rId79" Type="http://schemas.openxmlformats.org/officeDocument/2006/relationships/image" Target="../media/image655.png"/><Relationship Id="rId102" Type="http://schemas.openxmlformats.org/officeDocument/2006/relationships/customXml" Target="../ink/ink774.xml"/><Relationship Id="rId123" Type="http://schemas.openxmlformats.org/officeDocument/2006/relationships/image" Target="../media/image676.png"/><Relationship Id="rId144" Type="http://schemas.openxmlformats.org/officeDocument/2006/relationships/customXml" Target="../ink/ink795.xml"/><Relationship Id="rId90" Type="http://schemas.openxmlformats.org/officeDocument/2006/relationships/customXml" Target="../ink/ink768.xml"/><Relationship Id="rId165" Type="http://schemas.openxmlformats.org/officeDocument/2006/relationships/image" Target="../media/image697.png"/><Relationship Id="rId186" Type="http://schemas.openxmlformats.org/officeDocument/2006/relationships/customXml" Target="../ink/ink816.xml"/><Relationship Id="rId211" Type="http://schemas.openxmlformats.org/officeDocument/2006/relationships/image" Target="../media/image720.png"/><Relationship Id="rId232" Type="http://schemas.openxmlformats.org/officeDocument/2006/relationships/image" Target="../media/image730.png"/><Relationship Id="rId253" Type="http://schemas.openxmlformats.org/officeDocument/2006/relationships/customXml" Target="../ink/ink850.xml"/><Relationship Id="rId274" Type="http://schemas.openxmlformats.org/officeDocument/2006/relationships/image" Target="../media/image751.png"/><Relationship Id="rId295" Type="http://schemas.openxmlformats.org/officeDocument/2006/relationships/customXml" Target="../ink/ink871.xml"/><Relationship Id="rId309" Type="http://schemas.openxmlformats.org/officeDocument/2006/relationships/customXml" Target="../ink/ink878.xml"/><Relationship Id="rId27" Type="http://schemas.openxmlformats.org/officeDocument/2006/relationships/image" Target="../media/image629.png"/><Relationship Id="rId48" Type="http://schemas.openxmlformats.org/officeDocument/2006/relationships/customXml" Target="../ink/ink747.xml"/><Relationship Id="rId69" Type="http://schemas.openxmlformats.org/officeDocument/2006/relationships/image" Target="../media/image650.png"/><Relationship Id="rId113" Type="http://schemas.openxmlformats.org/officeDocument/2006/relationships/image" Target="../media/image672.png"/><Relationship Id="rId134" Type="http://schemas.openxmlformats.org/officeDocument/2006/relationships/customXml" Target="../ink/ink790.xml"/><Relationship Id="rId80" Type="http://schemas.openxmlformats.org/officeDocument/2006/relationships/customXml" Target="../ink/ink763.xml"/><Relationship Id="rId155" Type="http://schemas.openxmlformats.org/officeDocument/2006/relationships/image" Target="../media/image692.png"/><Relationship Id="rId176" Type="http://schemas.openxmlformats.org/officeDocument/2006/relationships/customXml" Target="../ink/ink811.xml"/><Relationship Id="rId197" Type="http://schemas.openxmlformats.org/officeDocument/2006/relationships/image" Target="../media/image713.png"/><Relationship Id="rId201" Type="http://schemas.openxmlformats.org/officeDocument/2006/relationships/image" Target="../media/image715.png"/><Relationship Id="rId222" Type="http://schemas.openxmlformats.org/officeDocument/2006/relationships/image" Target="../media/image725.png"/><Relationship Id="rId243" Type="http://schemas.openxmlformats.org/officeDocument/2006/relationships/customXml" Target="../ink/ink845.xml"/><Relationship Id="rId264" Type="http://schemas.openxmlformats.org/officeDocument/2006/relationships/image" Target="../media/image746.png"/><Relationship Id="rId285" Type="http://schemas.openxmlformats.org/officeDocument/2006/relationships/customXml" Target="../ink/ink866.xml"/><Relationship Id="rId17" Type="http://schemas.openxmlformats.org/officeDocument/2006/relationships/image" Target="../media/image624.png"/><Relationship Id="rId38" Type="http://schemas.openxmlformats.org/officeDocument/2006/relationships/customXml" Target="../ink/ink742.xml"/><Relationship Id="rId59" Type="http://schemas.openxmlformats.org/officeDocument/2006/relationships/image" Target="../media/image645.png"/><Relationship Id="rId103" Type="http://schemas.openxmlformats.org/officeDocument/2006/relationships/image" Target="../media/image667.png"/><Relationship Id="rId124" Type="http://schemas.openxmlformats.org/officeDocument/2006/relationships/customXml" Target="../ink/ink785.xml"/><Relationship Id="rId310" Type="http://schemas.openxmlformats.org/officeDocument/2006/relationships/image" Target="../media/image769.png"/><Relationship Id="rId70" Type="http://schemas.openxmlformats.org/officeDocument/2006/relationships/customXml" Target="../ink/ink758.xml"/><Relationship Id="rId91" Type="http://schemas.openxmlformats.org/officeDocument/2006/relationships/image" Target="../media/image661.png"/><Relationship Id="rId145" Type="http://schemas.openxmlformats.org/officeDocument/2006/relationships/image" Target="../media/image687.png"/><Relationship Id="rId166" Type="http://schemas.openxmlformats.org/officeDocument/2006/relationships/customXml" Target="../ink/ink806.xml"/><Relationship Id="rId187" Type="http://schemas.openxmlformats.org/officeDocument/2006/relationships/image" Target="../media/image708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829.xml"/><Relationship Id="rId233" Type="http://schemas.openxmlformats.org/officeDocument/2006/relationships/customXml" Target="../ink/ink840.xml"/><Relationship Id="rId254" Type="http://schemas.openxmlformats.org/officeDocument/2006/relationships/image" Target="../media/image741.png"/><Relationship Id="rId28" Type="http://schemas.openxmlformats.org/officeDocument/2006/relationships/customXml" Target="../ink/ink737.xml"/><Relationship Id="rId49" Type="http://schemas.openxmlformats.org/officeDocument/2006/relationships/image" Target="../media/image640.png"/><Relationship Id="rId114" Type="http://schemas.openxmlformats.org/officeDocument/2006/relationships/customXml" Target="../ink/ink780.xml"/><Relationship Id="rId275" Type="http://schemas.openxmlformats.org/officeDocument/2006/relationships/customXml" Target="../ink/ink861.xml"/><Relationship Id="rId296" Type="http://schemas.openxmlformats.org/officeDocument/2006/relationships/image" Target="../media/image762.png"/><Relationship Id="rId300" Type="http://schemas.openxmlformats.org/officeDocument/2006/relationships/image" Target="../media/image764.png"/><Relationship Id="rId60" Type="http://schemas.openxmlformats.org/officeDocument/2006/relationships/customXml" Target="../ink/ink753.xml"/><Relationship Id="rId81" Type="http://schemas.openxmlformats.org/officeDocument/2006/relationships/image" Target="../media/image656.png"/><Relationship Id="rId135" Type="http://schemas.openxmlformats.org/officeDocument/2006/relationships/image" Target="../media/image682.png"/><Relationship Id="rId156" Type="http://schemas.openxmlformats.org/officeDocument/2006/relationships/customXml" Target="../ink/ink801.xml"/><Relationship Id="rId177" Type="http://schemas.openxmlformats.org/officeDocument/2006/relationships/image" Target="../media/image703.png"/><Relationship Id="rId198" Type="http://schemas.openxmlformats.org/officeDocument/2006/relationships/customXml" Target="../ink/ink822.xml"/><Relationship Id="rId202" Type="http://schemas.openxmlformats.org/officeDocument/2006/relationships/customXml" Target="../ink/ink824.xml"/><Relationship Id="rId223" Type="http://schemas.openxmlformats.org/officeDocument/2006/relationships/customXml" Target="../ink/ink835.xml"/><Relationship Id="rId244" Type="http://schemas.openxmlformats.org/officeDocument/2006/relationships/image" Target="../media/image736.png"/><Relationship Id="rId18" Type="http://schemas.openxmlformats.org/officeDocument/2006/relationships/customXml" Target="../ink/ink732.xml"/><Relationship Id="rId39" Type="http://schemas.openxmlformats.org/officeDocument/2006/relationships/image" Target="../media/image635.png"/><Relationship Id="rId265" Type="http://schemas.openxmlformats.org/officeDocument/2006/relationships/customXml" Target="../ink/ink856.xml"/><Relationship Id="rId286" Type="http://schemas.openxmlformats.org/officeDocument/2006/relationships/image" Target="../media/image757.png"/><Relationship Id="rId50" Type="http://schemas.openxmlformats.org/officeDocument/2006/relationships/customXml" Target="../ink/ink748.xml"/><Relationship Id="rId104" Type="http://schemas.openxmlformats.org/officeDocument/2006/relationships/customXml" Target="../ink/ink775.xml"/><Relationship Id="rId125" Type="http://schemas.openxmlformats.org/officeDocument/2006/relationships/image" Target="../media/image677.png"/><Relationship Id="rId146" Type="http://schemas.openxmlformats.org/officeDocument/2006/relationships/customXml" Target="../ink/ink796.xml"/><Relationship Id="rId167" Type="http://schemas.openxmlformats.org/officeDocument/2006/relationships/image" Target="../media/image698.png"/><Relationship Id="rId188" Type="http://schemas.openxmlformats.org/officeDocument/2006/relationships/customXml" Target="../ink/ink817.xml"/><Relationship Id="rId311" Type="http://schemas.openxmlformats.org/officeDocument/2006/relationships/customXml" Target="../ink/ink879.xml"/><Relationship Id="rId71" Type="http://schemas.openxmlformats.org/officeDocument/2006/relationships/image" Target="../media/image651.png"/><Relationship Id="rId92" Type="http://schemas.openxmlformats.org/officeDocument/2006/relationships/customXml" Target="../ink/ink769.xml"/><Relationship Id="rId213" Type="http://schemas.openxmlformats.org/officeDocument/2006/relationships/image" Target="../media/image721.png"/><Relationship Id="rId234" Type="http://schemas.openxmlformats.org/officeDocument/2006/relationships/image" Target="../media/image731.png"/><Relationship Id="rId2" Type="http://schemas.openxmlformats.org/officeDocument/2006/relationships/customXml" Target="../ink/ink724.xml"/><Relationship Id="rId29" Type="http://schemas.openxmlformats.org/officeDocument/2006/relationships/image" Target="../media/image630.png"/><Relationship Id="rId255" Type="http://schemas.openxmlformats.org/officeDocument/2006/relationships/customXml" Target="../ink/ink851.xml"/><Relationship Id="rId276" Type="http://schemas.openxmlformats.org/officeDocument/2006/relationships/image" Target="../media/image752.png"/><Relationship Id="rId297" Type="http://schemas.openxmlformats.org/officeDocument/2006/relationships/customXml" Target="../ink/ink872.xml"/><Relationship Id="rId40" Type="http://schemas.openxmlformats.org/officeDocument/2006/relationships/customXml" Target="../ink/ink743.xml"/><Relationship Id="rId115" Type="http://schemas.openxmlformats.org/officeDocument/2006/relationships/image" Target="../media/image673.png"/><Relationship Id="rId136" Type="http://schemas.openxmlformats.org/officeDocument/2006/relationships/customXml" Target="../ink/ink791.xml"/><Relationship Id="rId157" Type="http://schemas.openxmlformats.org/officeDocument/2006/relationships/image" Target="../media/image693.png"/><Relationship Id="rId178" Type="http://schemas.openxmlformats.org/officeDocument/2006/relationships/customXml" Target="../ink/ink812.xml"/><Relationship Id="rId301" Type="http://schemas.openxmlformats.org/officeDocument/2006/relationships/customXml" Target="../ink/ink874.xml"/><Relationship Id="rId61" Type="http://schemas.openxmlformats.org/officeDocument/2006/relationships/image" Target="../media/image646.png"/><Relationship Id="rId82" Type="http://schemas.openxmlformats.org/officeDocument/2006/relationships/customXml" Target="../ink/ink764.xml"/><Relationship Id="rId199" Type="http://schemas.openxmlformats.org/officeDocument/2006/relationships/image" Target="../media/image714.png"/><Relationship Id="rId203" Type="http://schemas.openxmlformats.org/officeDocument/2006/relationships/image" Target="../media/image716.png"/><Relationship Id="rId19" Type="http://schemas.openxmlformats.org/officeDocument/2006/relationships/image" Target="../media/image625.png"/><Relationship Id="rId224" Type="http://schemas.openxmlformats.org/officeDocument/2006/relationships/image" Target="../media/image726.png"/><Relationship Id="rId245" Type="http://schemas.openxmlformats.org/officeDocument/2006/relationships/customXml" Target="../ink/ink846.xml"/><Relationship Id="rId266" Type="http://schemas.openxmlformats.org/officeDocument/2006/relationships/image" Target="../media/image747.png"/><Relationship Id="rId287" Type="http://schemas.openxmlformats.org/officeDocument/2006/relationships/customXml" Target="../ink/ink867.xml"/><Relationship Id="rId30" Type="http://schemas.openxmlformats.org/officeDocument/2006/relationships/customXml" Target="../ink/ink738.xml"/><Relationship Id="rId105" Type="http://schemas.openxmlformats.org/officeDocument/2006/relationships/image" Target="../media/image668.png"/><Relationship Id="rId126" Type="http://schemas.openxmlformats.org/officeDocument/2006/relationships/customXml" Target="../ink/ink786.xml"/><Relationship Id="rId147" Type="http://schemas.openxmlformats.org/officeDocument/2006/relationships/image" Target="../media/image688.png"/><Relationship Id="rId168" Type="http://schemas.openxmlformats.org/officeDocument/2006/relationships/customXml" Target="../ink/ink807.xml"/><Relationship Id="rId312" Type="http://schemas.openxmlformats.org/officeDocument/2006/relationships/image" Target="../media/image770.png"/><Relationship Id="rId51" Type="http://schemas.openxmlformats.org/officeDocument/2006/relationships/image" Target="../media/image641.png"/><Relationship Id="rId72" Type="http://schemas.openxmlformats.org/officeDocument/2006/relationships/customXml" Target="../ink/ink759.xml"/><Relationship Id="rId93" Type="http://schemas.openxmlformats.org/officeDocument/2006/relationships/image" Target="../media/image662.png"/><Relationship Id="rId189" Type="http://schemas.openxmlformats.org/officeDocument/2006/relationships/image" Target="../media/image709.png"/><Relationship Id="rId3" Type="http://schemas.openxmlformats.org/officeDocument/2006/relationships/image" Target="../media/image617.png"/><Relationship Id="rId214" Type="http://schemas.openxmlformats.org/officeDocument/2006/relationships/customXml" Target="../ink/ink830.xml"/><Relationship Id="rId235" Type="http://schemas.openxmlformats.org/officeDocument/2006/relationships/customXml" Target="../ink/ink841.xml"/><Relationship Id="rId256" Type="http://schemas.openxmlformats.org/officeDocument/2006/relationships/image" Target="../media/image742.png"/><Relationship Id="rId277" Type="http://schemas.openxmlformats.org/officeDocument/2006/relationships/customXml" Target="../ink/ink862.xml"/><Relationship Id="rId298" Type="http://schemas.openxmlformats.org/officeDocument/2006/relationships/image" Target="../media/image763.png"/><Relationship Id="rId116" Type="http://schemas.openxmlformats.org/officeDocument/2006/relationships/customXml" Target="../ink/ink781.xml"/><Relationship Id="rId137" Type="http://schemas.openxmlformats.org/officeDocument/2006/relationships/image" Target="../media/image683.png"/><Relationship Id="rId158" Type="http://schemas.openxmlformats.org/officeDocument/2006/relationships/customXml" Target="../ink/ink802.xml"/><Relationship Id="rId302" Type="http://schemas.openxmlformats.org/officeDocument/2006/relationships/image" Target="../media/image765.png"/><Relationship Id="rId20" Type="http://schemas.openxmlformats.org/officeDocument/2006/relationships/customXml" Target="../ink/ink733.xml"/><Relationship Id="rId41" Type="http://schemas.openxmlformats.org/officeDocument/2006/relationships/image" Target="../media/image636.png"/><Relationship Id="rId62" Type="http://schemas.openxmlformats.org/officeDocument/2006/relationships/customXml" Target="../ink/ink754.xml"/><Relationship Id="rId83" Type="http://schemas.openxmlformats.org/officeDocument/2006/relationships/image" Target="../media/image657.png"/><Relationship Id="rId179" Type="http://schemas.openxmlformats.org/officeDocument/2006/relationships/image" Target="../media/image704.png"/><Relationship Id="rId190" Type="http://schemas.openxmlformats.org/officeDocument/2006/relationships/customXml" Target="../ink/ink818.xml"/><Relationship Id="rId204" Type="http://schemas.openxmlformats.org/officeDocument/2006/relationships/customXml" Target="../ink/ink825.xml"/><Relationship Id="rId225" Type="http://schemas.openxmlformats.org/officeDocument/2006/relationships/customXml" Target="../ink/ink836.xml"/><Relationship Id="rId246" Type="http://schemas.openxmlformats.org/officeDocument/2006/relationships/image" Target="../media/image737.png"/><Relationship Id="rId267" Type="http://schemas.openxmlformats.org/officeDocument/2006/relationships/customXml" Target="../ink/ink857.xml"/><Relationship Id="rId288" Type="http://schemas.openxmlformats.org/officeDocument/2006/relationships/image" Target="../media/image758.png"/><Relationship Id="rId106" Type="http://schemas.openxmlformats.org/officeDocument/2006/relationships/customXml" Target="../ink/ink776.xml"/><Relationship Id="rId127" Type="http://schemas.openxmlformats.org/officeDocument/2006/relationships/image" Target="../media/image678.png"/><Relationship Id="rId313" Type="http://schemas.openxmlformats.org/officeDocument/2006/relationships/customXml" Target="../ink/ink880.xml"/><Relationship Id="rId10" Type="http://schemas.openxmlformats.org/officeDocument/2006/relationships/customXml" Target="../ink/ink728.xml"/><Relationship Id="rId31" Type="http://schemas.openxmlformats.org/officeDocument/2006/relationships/image" Target="../media/image631.png"/><Relationship Id="rId52" Type="http://schemas.openxmlformats.org/officeDocument/2006/relationships/customXml" Target="../ink/ink749.xml"/><Relationship Id="rId73" Type="http://schemas.openxmlformats.org/officeDocument/2006/relationships/image" Target="../media/image652.png"/><Relationship Id="rId94" Type="http://schemas.openxmlformats.org/officeDocument/2006/relationships/customXml" Target="../ink/ink770.xml"/><Relationship Id="rId148" Type="http://schemas.openxmlformats.org/officeDocument/2006/relationships/customXml" Target="../ink/ink797.xml"/><Relationship Id="rId169" Type="http://schemas.openxmlformats.org/officeDocument/2006/relationships/image" Target="../media/image699.png"/><Relationship Id="rId4" Type="http://schemas.openxmlformats.org/officeDocument/2006/relationships/customXml" Target="../ink/ink725.xml"/><Relationship Id="rId180" Type="http://schemas.openxmlformats.org/officeDocument/2006/relationships/customXml" Target="../ink/ink813.xml"/><Relationship Id="rId215" Type="http://schemas.openxmlformats.org/officeDocument/2006/relationships/image" Target="../media/image722.png"/><Relationship Id="rId236" Type="http://schemas.openxmlformats.org/officeDocument/2006/relationships/image" Target="../media/image732.png"/><Relationship Id="rId257" Type="http://schemas.openxmlformats.org/officeDocument/2006/relationships/customXml" Target="../ink/ink852.xml"/><Relationship Id="rId278" Type="http://schemas.openxmlformats.org/officeDocument/2006/relationships/image" Target="../media/image753.png"/><Relationship Id="rId303" Type="http://schemas.openxmlformats.org/officeDocument/2006/relationships/customXml" Target="../ink/ink875.xml"/><Relationship Id="rId42" Type="http://schemas.openxmlformats.org/officeDocument/2006/relationships/customXml" Target="../ink/ink744.xml"/><Relationship Id="rId84" Type="http://schemas.openxmlformats.org/officeDocument/2006/relationships/customXml" Target="../ink/ink765.xml"/><Relationship Id="rId138" Type="http://schemas.openxmlformats.org/officeDocument/2006/relationships/customXml" Target="../ink/ink792.xml"/><Relationship Id="rId191" Type="http://schemas.openxmlformats.org/officeDocument/2006/relationships/image" Target="../media/image710.png"/><Relationship Id="rId205" Type="http://schemas.openxmlformats.org/officeDocument/2006/relationships/image" Target="../media/image717.png"/><Relationship Id="rId247" Type="http://schemas.openxmlformats.org/officeDocument/2006/relationships/customXml" Target="../ink/ink847.xml"/><Relationship Id="rId107" Type="http://schemas.openxmlformats.org/officeDocument/2006/relationships/image" Target="../media/image669.png"/><Relationship Id="rId289" Type="http://schemas.openxmlformats.org/officeDocument/2006/relationships/customXml" Target="../ink/ink868.xml"/><Relationship Id="rId11" Type="http://schemas.openxmlformats.org/officeDocument/2006/relationships/image" Target="../media/image621.png"/><Relationship Id="rId53" Type="http://schemas.openxmlformats.org/officeDocument/2006/relationships/image" Target="../media/image642.png"/><Relationship Id="rId149" Type="http://schemas.openxmlformats.org/officeDocument/2006/relationships/image" Target="../media/image689.png"/><Relationship Id="rId314" Type="http://schemas.openxmlformats.org/officeDocument/2006/relationships/image" Target="../media/image771.png"/><Relationship Id="rId95" Type="http://schemas.openxmlformats.org/officeDocument/2006/relationships/image" Target="../media/image663.png"/><Relationship Id="rId160" Type="http://schemas.openxmlformats.org/officeDocument/2006/relationships/customXml" Target="../ink/ink803.xml"/><Relationship Id="rId216" Type="http://schemas.openxmlformats.org/officeDocument/2006/relationships/customXml" Target="../ink/ink831.xml"/><Relationship Id="rId258" Type="http://schemas.openxmlformats.org/officeDocument/2006/relationships/image" Target="../media/image743.png"/><Relationship Id="rId22" Type="http://schemas.openxmlformats.org/officeDocument/2006/relationships/customXml" Target="../ink/ink734.xml"/><Relationship Id="rId64" Type="http://schemas.openxmlformats.org/officeDocument/2006/relationships/customXml" Target="../ink/ink755.xml"/><Relationship Id="rId118" Type="http://schemas.openxmlformats.org/officeDocument/2006/relationships/customXml" Target="../ink/ink782.xml"/><Relationship Id="rId171" Type="http://schemas.openxmlformats.org/officeDocument/2006/relationships/image" Target="../media/image700.png"/><Relationship Id="rId227" Type="http://schemas.openxmlformats.org/officeDocument/2006/relationships/customXml" Target="../ink/ink837.xml"/><Relationship Id="rId269" Type="http://schemas.openxmlformats.org/officeDocument/2006/relationships/customXml" Target="../ink/ink858.xml"/><Relationship Id="rId33" Type="http://schemas.openxmlformats.org/officeDocument/2006/relationships/image" Target="../media/image632.png"/><Relationship Id="rId129" Type="http://schemas.openxmlformats.org/officeDocument/2006/relationships/image" Target="../media/image679.png"/><Relationship Id="rId280" Type="http://schemas.openxmlformats.org/officeDocument/2006/relationships/image" Target="../media/image754.png"/><Relationship Id="rId75" Type="http://schemas.openxmlformats.org/officeDocument/2006/relationships/image" Target="../media/image653.png"/><Relationship Id="rId140" Type="http://schemas.openxmlformats.org/officeDocument/2006/relationships/customXml" Target="../ink/ink793.xml"/><Relationship Id="rId182" Type="http://schemas.openxmlformats.org/officeDocument/2006/relationships/customXml" Target="../ink/ink814.xml"/><Relationship Id="rId6" Type="http://schemas.openxmlformats.org/officeDocument/2006/relationships/customXml" Target="../ink/ink726.xml"/><Relationship Id="rId238" Type="http://schemas.openxmlformats.org/officeDocument/2006/relationships/image" Target="../media/image733.png"/><Relationship Id="rId291" Type="http://schemas.openxmlformats.org/officeDocument/2006/relationships/customXml" Target="../ink/ink869.xml"/><Relationship Id="rId305" Type="http://schemas.openxmlformats.org/officeDocument/2006/relationships/customXml" Target="../ink/ink876.xml"/><Relationship Id="rId44" Type="http://schemas.openxmlformats.org/officeDocument/2006/relationships/customXml" Target="../ink/ink745.xml"/><Relationship Id="rId86" Type="http://schemas.openxmlformats.org/officeDocument/2006/relationships/customXml" Target="../ink/ink766.xml"/><Relationship Id="rId151" Type="http://schemas.openxmlformats.org/officeDocument/2006/relationships/image" Target="../media/image6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roup 181">
            <a:extLst>
              <a:ext uri="{FF2B5EF4-FFF2-40B4-BE49-F238E27FC236}">
                <a16:creationId xmlns:a16="http://schemas.microsoft.com/office/drawing/2014/main" id="{A84F6C0F-F45D-4294-BADC-9078FC3EC929}"/>
              </a:ext>
            </a:extLst>
          </p:cNvPr>
          <p:cNvGrpSpPr/>
          <p:nvPr/>
        </p:nvGrpSpPr>
        <p:grpSpPr>
          <a:xfrm>
            <a:off x="6285939" y="138204"/>
            <a:ext cx="1162800" cy="454680"/>
            <a:chOff x="6285939" y="138204"/>
            <a:chExt cx="1162800" cy="45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36EFAA23-8EBA-498E-AC9D-549505D44430}"/>
                    </a:ext>
                  </a:extLst>
                </p14:cNvPr>
                <p14:cNvContentPartPr/>
                <p14:nvPr/>
              </p14:nvContentPartPr>
              <p14:xfrm>
                <a:off x="6285939" y="243324"/>
                <a:ext cx="186840" cy="2383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36EFAA23-8EBA-498E-AC9D-549505D4443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277299" y="234324"/>
                  <a:ext cx="2044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7844380A-5385-4675-8115-6A4449CA9A85}"/>
                    </a:ext>
                  </a:extLst>
                </p14:cNvPr>
                <p14:cNvContentPartPr/>
                <p14:nvPr/>
              </p14:nvContentPartPr>
              <p14:xfrm>
                <a:off x="6384939" y="314604"/>
                <a:ext cx="181080" cy="2782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7844380A-5385-4675-8115-6A4449CA9A8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75939" y="305964"/>
                  <a:ext cx="19872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045AD4A9-6042-4731-8319-4DB3D63F3A78}"/>
                    </a:ext>
                  </a:extLst>
                </p14:cNvPr>
                <p14:cNvContentPartPr/>
                <p14:nvPr/>
              </p14:nvContentPartPr>
              <p14:xfrm>
                <a:off x="6634779" y="264204"/>
                <a:ext cx="106200" cy="1904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045AD4A9-6042-4731-8319-4DB3D63F3A7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625779" y="255564"/>
                  <a:ext cx="1238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FD65DDD4-0FBD-4AD0-AAFA-51A2C24353C6}"/>
                    </a:ext>
                  </a:extLst>
                </p14:cNvPr>
                <p14:cNvContentPartPr/>
                <p14:nvPr/>
              </p14:nvContentPartPr>
              <p14:xfrm>
                <a:off x="6857979" y="138204"/>
                <a:ext cx="88200" cy="2584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FD65DDD4-0FBD-4AD0-AAFA-51A2C24353C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49339" y="129564"/>
                  <a:ext cx="10584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C228FB3-8FFD-4283-838A-7BF6A2CC8572}"/>
                    </a:ext>
                  </a:extLst>
                </p14:cNvPr>
                <p14:cNvContentPartPr/>
                <p14:nvPr/>
              </p14:nvContentPartPr>
              <p14:xfrm>
                <a:off x="6822339" y="245844"/>
                <a:ext cx="172080" cy="446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C228FB3-8FFD-4283-838A-7BF6A2CC857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813339" y="237204"/>
                  <a:ext cx="1897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3AABEF68-09F2-47AB-A9B8-E7F111FE89B4}"/>
                    </a:ext>
                  </a:extLst>
                </p14:cNvPr>
                <p14:cNvContentPartPr/>
                <p14:nvPr/>
              </p14:nvContentPartPr>
              <p14:xfrm>
                <a:off x="6995139" y="248724"/>
                <a:ext cx="149760" cy="1224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3AABEF68-09F2-47AB-A9B8-E7F111FE89B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986139" y="239724"/>
                  <a:ext cx="1674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57767565-3575-472A-B3A4-26AEB73692F0}"/>
                    </a:ext>
                  </a:extLst>
                </p14:cNvPr>
                <p14:cNvContentPartPr/>
                <p14:nvPr/>
              </p14:nvContentPartPr>
              <p14:xfrm>
                <a:off x="7212579" y="262764"/>
                <a:ext cx="236160" cy="1234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57767565-3575-472A-B3A4-26AEB73692F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203939" y="253764"/>
                  <a:ext cx="253800" cy="14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09AA34BE-9D1E-4EFF-892C-E748AAFC615D}"/>
              </a:ext>
            </a:extLst>
          </p:cNvPr>
          <p:cNvGrpSpPr/>
          <p:nvPr/>
        </p:nvGrpSpPr>
        <p:grpSpPr>
          <a:xfrm>
            <a:off x="4712379" y="1007047"/>
            <a:ext cx="384120" cy="276480"/>
            <a:chOff x="4712379" y="1007047"/>
            <a:chExt cx="384120" cy="27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579F20EC-FE8B-47EB-8186-2476DA406B10}"/>
                    </a:ext>
                  </a:extLst>
                </p14:cNvPr>
                <p14:cNvContentPartPr/>
                <p14:nvPr/>
              </p14:nvContentPartPr>
              <p14:xfrm>
                <a:off x="4767819" y="1087687"/>
                <a:ext cx="328680" cy="514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579F20EC-FE8B-47EB-8186-2476DA406B1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58819" y="1078687"/>
                  <a:ext cx="3463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D9AF790C-8633-4CDE-A714-AB227A513CCD}"/>
                    </a:ext>
                  </a:extLst>
                </p14:cNvPr>
                <p14:cNvContentPartPr/>
                <p14:nvPr/>
              </p14:nvContentPartPr>
              <p14:xfrm>
                <a:off x="4712379" y="1007047"/>
                <a:ext cx="149760" cy="2764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D9AF790C-8633-4CDE-A714-AB227A513CC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703739" y="998047"/>
                  <a:ext cx="167400" cy="294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95DBB6B1-9800-4DC3-B527-570C6A6FB8ED}"/>
                  </a:ext>
                </a:extLst>
              </p14:cNvPr>
              <p14:cNvContentPartPr/>
              <p14:nvPr/>
            </p14:nvContentPartPr>
            <p14:xfrm>
              <a:off x="9513339" y="1488727"/>
              <a:ext cx="474480" cy="42984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95DBB6B1-9800-4DC3-B527-570C6A6FB8E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504699" y="1480087"/>
                <a:ext cx="492120" cy="44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5" name="Group 204">
            <a:extLst>
              <a:ext uri="{FF2B5EF4-FFF2-40B4-BE49-F238E27FC236}">
                <a16:creationId xmlns:a16="http://schemas.microsoft.com/office/drawing/2014/main" id="{F0EBCAA1-CB3B-427C-9A88-22405BB00ED6}"/>
              </a:ext>
            </a:extLst>
          </p:cNvPr>
          <p:cNvGrpSpPr/>
          <p:nvPr/>
        </p:nvGrpSpPr>
        <p:grpSpPr>
          <a:xfrm>
            <a:off x="10111299" y="1079407"/>
            <a:ext cx="523080" cy="242640"/>
            <a:chOff x="10111299" y="1079407"/>
            <a:chExt cx="523080" cy="24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8808EBF3-96AF-4635-8366-07E0F075C46B}"/>
                    </a:ext>
                  </a:extLst>
                </p14:cNvPr>
                <p14:cNvContentPartPr/>
                <p14:nvPr/>
              </p14:nvContentPartPr>
              <p14:xfrm>
                <a:off x="10111299" y="1162567"/>
                <a:ext cx="54000" cy="1594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8808EBF3-96AF-4635-8366-07E0F075C46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102299" y="1153927"/>
                  <a:ext cx="716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F935E110-815D-422F-BB48-37AF6A7918AE}"/>
                    </a:ext>
                  </a:extLst>
                </p14:cNvPr>
                <p14:cNvContentPartPr/>
                <p14:nvPr/>
              </p14:nvContentPartPr>
              <p14:xfrm>
                <a:off x="10223259" y="1138087"/>
                <a:ext cx="116640" cy="1555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F935E110-815D-422F-BB48-37AF6A7918A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214619" y="1129087"/>
                  <a:ext cx="1342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4F8BF3C7-F0DA-4A20-B776-5A1BC06B64FC}"/>
                    </a:ext>
                  </a:extLst>
                </p14:cNvPr>
                <p14:cNvContentPartPr/>
                <p14:nvPr/>
              </p14:nvContentPartPr>
              <p14:xfrm>
                <a:off x="10365459" y="1176607"/>
                <a:ext cx="101160" cy="11232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4F8BF3C7-F0DA-4A20-B776-5A1BC06B64F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356819" y="1167967"/>
                  <a:ext cx="1188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CE826A77-02CB-41EF-8C98-C6E146251F71}"/>
                    </a:ext>
                  </a:extLst>
                </p14:cNvPr>
                <p14:cNvContentPartPr/>
                <p14:nvPr/>
              </p14:nvContentPartPr>
              <p14:xfrm>
                <a:off x="10547979" y="1079407"/>
                <a:ext cx="86400" cy="4500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CE826A77-02CB-41EF-8C98-C6E146251F7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538979" y="1070407"/>
                  <a:ext cx="104040" cy="6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400FE45C-21FB-4488-B1E7-03A4478F0BA4}"/>
              </a:ext>
            </a:extLst>
          </p:cNvPr>
          <p:cNvGrpSpPr/>
          <p:nvPr/>
        </p:nvGrpSpPr>
        <p:grpSpPr>
          <a:xfrm>
            <a:off x="9082779" y="1475407"/>
            <a:ext cx="1172880" cy="687240"/>
            <a:chOff x="9082779" y="1475407"/>
            <a:chExt cx="1172880" cy="68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EF126D6B-9201-4D3F-9CAF-81A854C72976}"/>
                    </a:ext>
                  </a:extLst>
                </p14:cNvPr>
                <p14:cNvContentPartPr/>
                <p14:nvPr/>
              </p14:nvContentPartPr>
              <p14:xfrm>
                <a:off x="9447819" y="1475407"/>
                <a:ext cx="626400" cy="48096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EF126D6B-9201-4D3F-9CAF-81A854C7297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438819" y="1466407"/>
                  <a:ext cx="64404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04C7E0FF-E279-45B3-8858-F9C27FB2A198}"/>
                    </a:ext>
                  </a:extLst>
                </p14:cNvPr>
                <p14:cNvContentPartPr/>
                <p14:nvPr/>
              </p14:nvContentPartPr>
              <p14:xfrm>
                <a:off x="9082779" y="1803367"/>
                <a:ext cx="516600" cy="3592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04C7E0FF-E279-45B3-8858-F9C27FB2A19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073779" y="1794727"/>
                  <a:ext cx="53424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C7E7A30D-CCDA-4338-AA45-E607E1CB1BB6}"/>
                    </a:ext>
                  </a:extLst>
                </p14:cNvPr>
                <p14:cNvContentPartPr/>
                <p14:nvPr/>
              </p14:nvContentPartPr>
              <p14:xfrm>
                <a:off x="9794859" y="1768087"/>
                <a:ext cx="460800" cy="26964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C7E7A30D-CCDA-4338-AA45-E607E1CB1BB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786219" y="1759447"/>
                  <a:ext cx="478440" cy="28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B3D5B903-3E5D-468A-B163-1ED47324514A}"/>
              </a:ext>
            </a:extLst>
          </p:cNvPr>
          <p:cNvGrpSpPr/>
          <p:nvPr/>
        </p:nvGrpSpPr>
        <p:grpSpPr>
          <a:xfrm>
            <a:off x="7368459" y="2242567"/>
            <a:ext cx="1113480" cy="626760"/>
            <a:chOff x="7368459" y="2242567"/>
            <a:chExt cx="1113480" cy="62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FAB97DE2-D0EF-4B2C-A1DB-62D694A9F461}"/>
                    </a:ext>
                  </a:extLst>
                </p14:cNvPr>
                <p14:cNvContentPartPr/>
                <p14:nvPr/>
              </p14:nvContentPartPr>
              <p14:xfrm>
                <a:off x="7446939" y="2371807"/>
                <a:ext cx="395640" cy="34308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FAB97DE2-D0EF-4B2C-A1DB-62D694A9F46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438299" y="2362807"/>
                  <a:ext cx="41328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136E8597-9ECA-48B1-B231-F652D06E4789}"/>
                    </a:ext>
                  </a:extLst>
                </p14:cNvPr>
                <p14:cNvContentPartPr/>
                <p14:nvPr/>
              </p14:nvContentPartPr>
              <p14:xfrm>
                <a:off x="7979739" y="2373967"/>
                <a:ext cx="396000" cy="2804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136E8597-9ECA-48B1-B231-F652D06E478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971099" y="2364967"/>
                  <a:ext cx="41364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E971F2B5-2405-471B-8F76-3DBD547C255C}"/>
                    </a:ext>
                  </a:extLst>
                </p14:cNvPr>
                <p14:cNvContentPartPr/>
                <p14:nvPr/>
              </p14:nvContentPartPr>
              <p14:xfrm>
                <a:off x="7368459" y="2242567"/>
                <a:ext cx="1113480" cy="6267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E971F2B5-2405-471B-8F76-3DBD547C255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359819" y="2233567"/>
                  <a:ext cx="1131120" cy="64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0177EA5D-255C-46F9-8C1C-060047C75E03}"/>
              </a:ext>
            </a:extLst>
          </p:cNvPr>
          <p:cNvGrpSpPr/>
          <p:nvPr/>
        </p:nvGrpSpPr>
        <p:grpSpPr>
          <a:xfrm>
            <a:off x="10590099" y="2173447"/>
            <a:ext cx="1140120" cy="619560"/>
            <a:chOff x="10590099" y="2173447"/>
            <a:chExt cx="1140120" cy="61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F36A7286-AEFE-4F1F-BA38-2203BE245E28}"/>
                    </a:ext>
                  </a:extLst>
                </p14:cNvPr>
                <p14:cNvContentPartPr/>
                <p14:nvPr/>
              </p14:nvContentPartPr>
              <p14:xfrm>
                <a:off x="10739859" y="2309887"/>
                <a:ext cx="316080" cy="33876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F36A7286-AEFE-4F1F-BA38-2203BE245E2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730859" y="2300887"/>
                  <a:ext cx="33372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55E733EF-B0F9-4ECA-B0E6-EFD0871CF72D}"/>
                    </a:ext>
                  </a:extLst>
                </p14:cNvPr>
                <p14:cNvContentPartPr/>
                <p14:nvPr/>
              </p14:nvContentPartPr>
              <p14:xfrm>
                <a:off x="11212539" y="2353447"/>
                <a:ext cx="230760" cy="17892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55E733EF-B0F9-4ECA-B0E6-EFD0871CF72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203539" y="2344447"/>
                  <a:ext cx="2484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AD8EF77F-5510-4C83-9B1F-BE16EA8D6ADB}"/>
                    </a:ext>
                  </a:extLst>
                </p14:cNvPr>
                <p14:cNvContentPartPr/>
                <p14:nvPr/>
              </p14:nvContentPartPr>
              <p14:xfrm>
                <a:off x="10590099" y="2173447"/>
                <a:ext cx="1140120" cy="61956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AD8EF77F-5510-4C83-9B1F-BE16EA8D6AD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581459" y="2164807"/>
                  <a:ext cx="1157760" cy="637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1D29EBDB-F407-4A43-A6F9-269B55B0C96E}"/>
                  </a:ext>
                </a:extLst>
              </p14:cNvPr>
              <p14:cNvContentPartPr/>
              <p14:nvPr/>
            </p14:nvContentPartPr>
            <p14:xfrm>
              <a:off x="5375499" y="3677887"/>
              <a:ext cx="1149840" cy="251676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1D29EBDB-F407-4A43-A6F9-269B55B0C96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366499" y="3669247"/>
                <a:ext cx="1167480" cy="253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81BA07E9-A2E6-4835-BF34-FFC207E43CD6}"/>
                  </a:ext>
                </a:extLst>
              </p14:cNvPr>
              <p14:cNvContentPartPr/>
              <p14:nvPr/>
            </p14:nvContentPartPr>
            <p14:xfrm>
              <a:off x="5428419" y="5326687"/>
              <a:ext cx="1039680" cy="84096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81BA07E9-A2E6-4835-BF34-FFC207E43CD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419779" y="5317687"/>
                <a:ext cx="1057320" cy="85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86E2EE16-EB46-4243-BC85-9260AED0FAAE}"/>
                  </a:ext>
                </a:extLst>
              </p14:cNvPr>
              <p14:cNvContentPartPr/>
              <p14:nvPr/>
            </p14:nvContentPartPr>
            <p14:xfrm>
              <a:off x="5642259" y="5963887"/>
              <a:ext cx="4653360" cy="18648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86E2EE16-EB46-4243-BC85-9260AED0FAA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633619" y="5954887"/>
                <a:ext cx="467100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8EE3866A-2B1A-4C0E-831D-D404CC3CC7BF}"/>
                  </a:ext>
                </a:extLst>
              </p14:cNvPr>
              <p14:cNvContentPartPr/>
              <p14:nvPr/>
            </p14:nvContentPartPr>
            <p14:xfrm>
              <a:off x="6572139" y="5107447"/>
              <a:ext cx="3904200" cy="10476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8EE3866A-2B1A-4C0E-831D-D404CC3CC7B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563139" y="5098807"/>
                <a:ext cx="392184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49CA9271-BEF3-43FB-979B-7EDD0A4E390A}"/>
                  </a:ext>
                </a:extLst>
              </p14:cNvPr>
              <p14:cNvContentPartPr/>
              <p14:nvPr/>
            </p14:nvContentPartPr>
            <p14:xfrm>
              <a:off x="6509139" y="3437767"/>
              <a:ext cx="3907080" cy="22608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49CA9271-BEF3-43FB-979B-7EDD0A4E390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500499" y="3429127"/>
                <a:ext cx="392472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AE04A963-DA98-4AEF-88FE-15442B017774}"/>
                  </a:ext>
                </a:extLst>
              </p14:cNvPr>
              <p14:cNvContentPartPr/>
              <p14:nvPr/>
            </p14:nvContentPartPr>
            <p14:xfrm>
              <a:off x="5846379" y="4323367"/>
              <a:ext cx="60120" cy="138960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AE04A963-DA98-4AEF-88FE-15442B01777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837379" y="4314367"/>
                <a:ext cx="77760" cy="14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377C0AEA-0949-43DC-BD82-98712D30BC54}"/>
                  </a:ext>
                </a:extLst>
              </p14:cNvPr>
              <p14:cNvContentPartPr/>
              <p14:nvPr/>
            </p14:nvContentPartPr>
            <p14:xfrm>
              <a:off x="5691939" y="4996927"/>
              <a:ext cx="114120" cy="10476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377C0AEA-0949-43DC-BD82-98712D30BC5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682939" y="4987927"/>
                <a:ext cx="13176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9850B630-4739-4D7E-BF1E-30900A176A93}"/>
                  </a:ext>
                </a:extLst>
              </p14:cNvPr>
              <p14:cNvContentPartPr/>
              <p14:nvPr/>
            </p14:nvContentPartPr>
            <p14:xfrm>
              <a:off x="5937819" y="4976767"/>
              <a:ext cx="149400" cy="6336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9850B630-4739-4D7E-BF1E-30900A176A9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928819" y="4968127"/>
                <a:ext cx="16704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C7A98149-4183-410A-BDB6-CB55536EE781}"/>
                  </a:ext>
                </a:extLst>
              </p14:cNvPr>
              <p14:cNvContentPartPr/>
              <p14:nvPr/>
            </p14:nvContentPartPr>
            <p14:xfrm>
              <a:off x="6177579" y="4820167"/>
              <a:ext cx="103320" cy="8352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C7A98149-4183-410A-BDB6-CB55536EE78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168579" y="4811527"/>
                <a:ext cx="12096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CEC30F56-2C09-4E91-B71E-45E3741A1348}"/>
                  </a:ext>
                </a:extLst>
              </p14:cNvPr>
              <p14:cNvContentPartPr/>
              <p14:nvPr/>
            </p14:nvContentPartPr>
            <p14:xfrm>
              <a:off x="6038259" y="4776247"/>
              <a:ext cx="530640" cy="4716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CEC30F56-2C09-4E91-B71E-45E3741A134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029619" y="4767607"/>
                <a:ext cx="54828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FAE02AC8-31A7-47D7-8D23-F5F3E476C080}"/>
                  </a:ext>
                </a:extLst>
              </p14:cNvPr>
              <p14:cNvContentPartPr/>
              <p14:nvPr/>
            </p14:nvContentPartPr>
            <p14:xfrm>
              <a:off x="6431019" y="4609567"/>
              <a:ext cx="316800" cy="35100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FAE02AC8-31A7-47D7-8D23-F5F3E476C08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422019" y="4600927"/>
                <a:ext cx="334440" cy="3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F68BEBFF-AD29-49F8-B7B2-67A883A00576}"/>
                  </a:ext>
                </a:extLst>
              </p14:cNvPr>
              <p14:cNvContentPartPr/>
              <p14:nvPr/>
            </p14:nvContentPartPr>
            <p14:xfrm>
              <a:off x="7800099" y="3901087"/>
              <a:ext cx="623520" cy="39240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F68BEBFF-AD29-49F8-B7B2-67A883A0057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791099" y="3892087"/>
                <a:ext cx="64116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7EECE7BE-1058-4E87-AB76-21B89A60B39D}"/>
                  </a:ext>
                </a:extLst>
              </p14:cNvPr>
              <p14:cNvContentPartPr/>
              <p14:nvPr/>
            </p14:nvContentPartPr>
            <p14:xfrm>
              <a:off x="7504899" y="5275567"/>
              <a:ext cx="1104120" cy="53712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7EECE7BE-1058-4E87-AB76-21B89A60B39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495899" y="5266567"/>
                <a:ext cx="1121760" cy="55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254E89D9-669E-495E-A8FE-268A517217EE}"/>
                  </a:ext>
                </a:extLst>
              </p14:cNvPr>
              <p14:cNvContentPartPr/>
              <p14:nvPr/>
            </p14:nvContentPartPr>
            <p14:xfrm>
              <a:off x="8034819" y="4047247"/>
              <a:ext cx="180720" cy="9792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254E89D9-669E-495E-A8FE-268A517217E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025819" y="4038607"/>
                <a:ext cx="19836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ECA284D2-4EA8-48DA-9CEA-620CDEA2A9A0}"/>
                  </a:ext>
                </a:extLst>
              </p14:cNvPr>
              <p14:cNvContentPartPr/>
              <p14:nvPr/>
            </p14:nvContentPartPr>
            <p14:xfrm>
              <a:off x="8068659" y="3846727"/>
              <a:ext cx="137160" cy="10224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ECA284D2-4EA8-48DA-9CEA-620CDEA2A9A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059659" y="3838087"/>
                <a:ext cx="15480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0916107F-7F18-49AA-AD8A-B9A287CAEAA6}"/>
                  </a:ext>
                </a:extLst>
              </p14:cNvPr>
              <p14:cNvContentPartPr/>
              <p14:nvPr/>
            </p14:nvContentPartPr>
            <p14:xfrm>
              <a:off x="8099259" y="3849247"/>
              <a:ext cx="80640" cy="7632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0916107F-7F18-49AA-AD8A-B9A287CAEAA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090619" y="3840247"/>
                <a:ext cx="98280" cy="93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5" name="Group 274">
            <a:extLst>
              <a:ext uri="{FF2B5EF4-FFF2-40B4-BE49-F238E27FC236}">
                <a16:creationId xmlns:a16="http://schemas.microsoft.com/office/drawing/2014/main" id="{9FA427DD-A6AC-4AFC-818D-138210312FE5}"/>
              </a:ext>
            </a:extLst>
          </p:cNvPr>
          <p:cNvGrpSpPr/>
          <p:nvPr/>
        </p:nvGrpSpPr>
        <p:grpSpPr>
          <a:xfrm>
            <a:off x="9126339" y="2253367"/>
            <a:ext cx="886680" cy="1139040"/>
            <a:chOff x="9126339" y="2253367"/>
            <a:chExt cx="886680" cy="113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E7B24E79-F775-414C-B23D-C57CB384F13C}"/>
                    </a:ext>
                  </a:extLst>
                </p14:cNvPr>
                <p14:cNvContentPartPr/>
                <p14:nvPr/>
              </p14:nvContentPartPr>
              <p14:xfrm>
                <a:off x="9169539" y="2354887"/>
                <a:ext cx="60120" cy="48168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E7B24E79-F775-414C-B23D-C57CB384F13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160899" y="2345887"/>
                  <a:ext cx="7776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8E13F316-7BC6-4787-AF58-C63EAB9E53E7}"/>
                    </a:ext>
                  </a:extLst>
                </p14:cNvPr>
                <p14:cNvContentPartPr/>
                <p14:nvPr/>
              </p14:nvContentPartPr>
              <p14:xfrm>
                <a:off x="9126339" y="2272807"/>
                <a:ext cx="867960" cy="5781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8E13F316-7BC6-4787-AF58-C63EAB9E53E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117699" y="2263807"/>
                  <a:ext cx="885600" cy="5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187BAACF-1CD1-4D5F-974E-1878F241F2A3}"/>
                    </a:ext>
                  </a:extLst>
                </p14:cNvPr>
                <p14:cNvContentPartPr/>
                <p14:nvPr/>
              </p14:nvContentPartPr>
              <p14:xfrm>
                <a:off x="9416859" y="2361367"/>
                <a:ext cx="19080" cy="11808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187BAACF-1CD1-4D5F-974E-1878F241F2A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407859" y="2352727"/>
                  <a:ext cx="367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8A60B1A3-5E6E-4DF3-AA50-5F05EAE0CFC1}"/>
                    </a:ext>
                  </a:extLst>
                </p14:cNvPr>
                <p14:cNvContentPartPr/>
                <p14:nvPr/>
              </p14:nvContentPartPr>
              <p14:xfrm>
                <a:off x="9359979" y="2329687"/>
                <a:ext cx="156600" cy="5760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8A60B1A3-5E6E-4DF3-AA50-5F05EAE0CFC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350979" y="2320687"/>
                  <a:ext cx="1742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B77B8907-226B-4CDA-99D4-C8DD3DD432C9}"/>
                    </a:ext>
                  </a:extLst>
                </p14:cNvPr>
                <p14:cNvContentPartPr/>
                <p14:nvPr/>
              </p14:nvContentPartPr>
              <p14:xfrm>
                <a:off x="9541059" y="2348047"/>
                <a:ext cx="88560" cy="11988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B77B8907-226B-4CDA-99D4-C8DD3DD432C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532059" y="2339407"/>
                  <a:ext cx="1062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4B375F67-064C-4E29-A30D-AE4597FEA26B}"/>
                    </a:ext>
                  </a:extLst>
                </p14:cNvPr>
                <p14:cNvContentPartPr/>
                <p14:nvPr/>
              </p14:nvContentPartPr>
              <p14:xfrm>
                <a:off x="9282219" y="2605807"/>
                <a:ext cx="94320" cy="12564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4B375F67-064C-4E29-A30D-AE4597FEA26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273219" y="2597167"/>
                  <a:ext cx="1119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0F9B5D5F-1DB2-4F68-B295-478B5285682F}"/>
                    </a:ext>
                  </a:extLst>
                </p14:cNvPr>
                <p14:cNvContentPartPr/>
                <p14:nvPr/>
              </p14:nvContentPartPr>
              <p14:xfrm>
                <a:off x="9397419" y="2626327"/>
                <a:ext cx="81720" cy="9000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0F9B5D5F-1DB2-4F68-B295-478B5285682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388419" y="2617687"/>
                  <a:ext cx="993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7F91693F-525A-4D92-B7DD-29FA29705B58}"/>
                    </a:ext>
                  </a:extLst>
                </p14:cNvPr>
                <p14:cNvContentPartPr/>
                <p14:nvPr/>
              </p14:nvContentPartPr>
              <p14:xfrm>
                <a:off x="9550419" y="2624527"/>
                <a:ext cx="152640" cy="7128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7F91693F-525A-4D92-B7DD-29FA29705B5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541779" y="2615527"/>
                  <a:ext cx="1702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1C2E5CDA-E8F0-4E0D-A00B-E8C4AC78E2DC}"/>
                    </a:ext>
                  </a:extLst>
                </p14:cNvPr>
                <p14:cNvContentPartPr/>
                <p14:nvPr/>
              </p14:nvContentPartPr>
              <p14:xfrm>
                <a:off x="9224979" y="2976607"/>
                <a:ext cx="10080" cy="36756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1C2E5CDA-E8F0-4E0D-A00B-E8C4AC78E2D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216339" y="2967967"/>
                  <a:ext cx="2772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935F976F-326E-47F0-A290-C335AB14BC52}"/>
                    </a:ext>
                  </a:extLst>
                </p14:cNvPr>
                <p14:cNvContentPartPr/>
                <p14:nvPr/>
              </p14:nvContentPartPr>
              <p14:xfrm>
                <a:off x="9173139" y="2954647"/>
                <a:ext cx="839880" cy="43776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935F976F-326E-47F0-A290-C335AB14BC5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164499" y="2946007"/>
                  <a:ext cx="85752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ADF7D79D-B4DA-4884-A1B0-CEE5B1938C7A}"/>
                    </a:ext>
                  </a:extLst>
                </p14:cNvPr>
                <p14:cNvContentPartPr/>
                <p14:nvPr/>
              </p14:nvContentPartPr>
              <p14:xfrm>
                <a:off x="9290139" y="3079207"/>
                <a:ext cx="137880" cy="14436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ADF7D79D-B4DA-4884-A1B0-CEE5B1938C7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281499" y="3070567"/>
                  <a:ext cx="1555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D51011A9-25BC-48D9-A1C8-00D94D05B1F2}"/>
                    </a:ext>
                  </a:extLst>
                </p14:cNvPr>
                <p14:cNvContentPartPr/>
                <p14:nvPr/>
              </p14:nvContentPartPr>
              <p14:xfrm>
                <a:off x="9426579" y="3084967"/>
                <a:ext cx="132120" cy="8712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D51011A9-25BC-48D9-A1C8-00D94D05B1F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417579" y="3075967"/>
                  <a:ext cx="1497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CA361A2A-25E7-47D2-86BE-92809DC2D68D}"/>
                    </a:ext>
                  </a:extLst>
                </p14:cNvPr>
                <p14:cNvContentPartPr/>
                <p14:nvPr/>
              </p14:nvContentPartPr>
              <p14:xfrm>
                <a:off x="9618819" y="3078127"/>
                <a:ext cx="195840" cy="16200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CA361A2A-25E7-47D2-86BE-92809DC2D68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610179" y="3069127"/>
                  <a:ext cx="2134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712C65A7-23AF-465C-8939-23B63D17A456}"/>
                    </a:ext>
                  </a:extLst>
                </p14:cNvPr>
                <p14:cNvContentPartPr/>
                <p14:nvPr/>
              </p14:nvContentPartPr>
              <p14:xfrm>
                <a:off x="9149379" y="2806687"/>
                <a:ext cx="758880" cy="1692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712C65A7-23AF-465C-8939-23B63D17A45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140379" y="2798047"/>
                  <a:ext cx="7765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A71E7452-4624-4BA4-BF13-6F458A29962E}"/>
                    </a:ext>
                  </a:extLst>
                </p14:cNvPr>
                <p14:cNvContentPartPr/>
                <p14:nvPr/>
              </p14:nvContentPartPr>
              <p14:xfrm>
                <a:off x="9970539" y="2253367"/>
                <a:ext cx="37800" cy="47160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A71E7452-4624-4BA4-BF13-6F458A29962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961899" y="2244727"/>
                  <a:ext cx="5544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19E8ACDA-9AF2-441C-A2BB-4ABCAB260468}"/>
                    </a:ext>
                  </a:extLst>
                </p14:cNvPr>
                <p14:cNvContentPartPr/>
                <p14:nvPr/>
              </p14:nvContentPartPr>
              <p14:xfrm>
                <a:off x="9226059" y="3019447"/>
                <a:ext cx="50760" cy="26712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19E8ACDA-9AF2-441C-A2BB-4ABCAB26046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217059" y="3010447"/>
                  <a:ext cx="68400" cy="28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731D19A5-4CE5-428C-889D-9B7F7DE96777}"/>
              </a:ext>
            </a:extLst>
          </p:cNvPr>
          <p:cNvGrpSpPr/>
          <p:nvPr/>
        </p:nvGrpSpPr>
        <p:grpSpPr>
          <a:xfrm>
            <a:off x="7765539" y="3890287"/>
            <a:ext cx="666360" cy="414000"/>
            <a:chOff x="7765539" y="3890287"/>
            <a:chExt cx="666360" cy="41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9A29BBCD-96B0-45B7-BABD-6ACA71D9E29B}"/>
                    </a:ext>
                  </a:extLst>
                </p14:cNvPr>
                <p14:cNvContentPartPr/>
                <p14:nvPr/>
              </p14:nvContentPartPr>
              <p14:xfrm>
                <a:off x="7831059" y="3962287"/>
                <a:ext cx="50400" cy="34200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9A29BBCD-96B0-45B7-BABD-6ACA71D9E29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822419" y="3953647"/>
                  <a:ext cx="6804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D0C09AD6-82A5-4678-8D7B-486FCD9F7D92}"/>
                    </a:ext>
                  </a:extLst>
                </p14:cNvPr>
                <p14:cNvContentPartPr/>
                <p14:nvPr/>
              </p14:nvContentPartPr>
              <p14:xfrm>
                <a:off x="7765539" y="3890287"/>
                <a:ext cx="644760" cy="40212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D0C09AD6-82A5-4678-8D7B-486FCD9F7D9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756539" y="3881287"/>
                  <a:ext cx="66240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D1616023-4B34-406E-84CD-63350442CCAD}"/>
                    </a:ext>
                  </a:extLst>
                </p14:cNvPr>
                <p14:cNvContentPartPr/>
                <p14:nvPr/>
              </p14:nvContentPartPr>
              <p14:xfrm>
                <a:off x="7785699" y="4045087"/>
                <a:ext cx="121680" cy="9612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D1616023-4B34-406E-84CD-63350442CCA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776699" y="4036087"/>
                  <a:ext cx="1393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D05072CB-6E49-4093-9509-615953F67D03}"/>
                    </a:ext>
                  </a:extLst>
                </p14:cNvPr>
                <p14:cNvContentPartPr/>
                <p14:nvPr/>
              </p14:nvContentPartPr>
              <p14:xfrm>
                <a:off x="8326779" y="4076047"/>
                <a:ext cx="105120" cy="8604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D05072CB-6E49-4093-9509-615953F67D0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317779" y="4067047"/>
                  <a:ext cx="1227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858286C2-9085-4069-A822-3CFFFEF36E35}"/>
                    </a:ext>
                  </a:extLst>
                </p14:cNvPr>
                <p14:cNvContentPartPr/>
                <p14:nvPr/>
              </p14:nvContentPartPr>
              <p14:xfrm>
                <a:off x="8052099" y="4162087"/>
                <a:ext cx="114480" cy="8820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858286C2-9085-4069-A822-3CFFFEF36E3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043459" y="4153447"/>
                  <a:ext cx="132120" cy="105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B647A680-6ED5-4A1C-98BA-CC7D6A741D27}"/>
                  </a:ext>
                </a:extLst>
              </p14:cNvPr>
              <p14:cNvContentPartPr/>
              <p14:nvPr/>
            </p14:nvContentPartPr>
            <p14:xfrm>
              <a:off x="8589579" y="3974167"/>
              <a:ext cx="281880" cy="2448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B647A680-6ED5-4A1C-98BA-CC7D6A741D27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580579" y="3965527"/>
                <a:ext cx="29952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0501429F-7CEF-4E6A-945F-2050CB6D1919}"/>
                  </a:ext>
                </a:extLst>
              </p14:cNvPr>
              <p14:cNvContentPartPr/>
              <p14:nvPr/>
            </p14:nvContentPartPr>
            <p14:xfrm>
              <a:off x="8561499" y="3885967"/>
              <a:ext cx="138600" cy="20988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0501429F-7CEF-4E6A-945F-2050CB6D1919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552499" y="3877327"/>
                <a:ext cx="156240" cy="22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10" name="Group 309">
            <a:extLst>
              <a:ext uri="{FF2B5EF4-FFF2-40B4-BE49-F238E27FC236}">
                <a16:creationId xmlns:a16="http://schemas.microsoft.com/office/drawing/2014/main" id="{C31949F4-4FBF-48FE-935B-1DEE5BF7D923}"/>
              </a:ext>
            </a:extLst>
          </p:cNvPr>
          <p:cNvGrpSpPr/>
          <p:nvPr/>
        </p:nvGrpSpPr>
        <p:grpSpPr>
          <a:xfrm>
            <a:off x="8656179" y="4272607"/>
            <a:ext cx="1468080" cy="670320"/>
            <a:chOff x="8656179" y="4272607"/>
            <a:chExt cx="1468080" cy="67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00226392-3917-44A2-8435-447EF43AE8FB}"/>
                    </a:ext>
                  </a:extLst>
                </p14:cNvPr>
                <p14:cNvContentPartPr/>
                <p14:nvPr/>
              </p14:nvContentPartPr>
              <p14:xfrm>
                <a:off x="8704059" y="4357927"/>
                <a:ext cx="241920" cy="17712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00226392-3917-44A2-8435-447EF43AE8F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695059" y="4348927"/>
                  <a:ext cx="2595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D60E121E-250F-4F47-9933-90FAC346C850}"/>
                    </a:ext>
                  </a:extLst>
                </p14:cNvPr>
                <p14:cNvContentPartPr/>
                <p14:nvPr/>
              </p14:nvContentPartPr>
              <p14:xfrm>
                <a:off x="8656179" y="4321567"/>
                <a:ext cx="169920" cy="21564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D60E121E-250F-4F47-9933-90FAC346C85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647179" y="4312927"/>
                  <a:ext cx="1875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7C9A3F27-C4FA-4B16-9691-6EE22F7BE4C3}"/>
                    </a:ext>
                  </a:extLst>
                </p14:cNvPr>
                <p14:cNvContentPartPr/>
                <p14:nvPr/>
              </p14:nvContentPartPr>
              <p14:xfrm>
                <a:off x="9023379" y="4434247"/>
                <a:ext cx="82440" cy="15804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7C9A3F27-C4FA-4B16-9691-6EE22F7BE4C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014379" y="4425607"/>
                  <a:ext cx="1000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D00EBA90-6124-4539-A5FA-888CCB5FB93B}"/>
                    </a:ext>
                  </a:extLst>
                </p14:cNvPr>
                <p14:cNvContentPartPr/>
                <p14:nvPr/>
              </p14:nvContentPartPr>
              <p14:xfrm>
                <a:off x="9183579" y="4297807"/>
                <a:ext cx="99360" cy="20808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D00EBA90-6124-4539-A5FA-888CCB5FB93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174939" y="4289167"/>
                  <a:ext cx="1170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54AF0743-12E4-41D0-A501-B14797740F35}"/>
                    </a:ext>
                  </a:extLst>
                </p14:cNvPr>
                <p14:cNvContentPartPr/>
                <p14:nvPr/>
              </p14:nvContentPartPr>
              <p14:xfrm>
                <a:off x="9122739" y="4414447"/>
                <a:ext cx="128880" cy="6912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54AF0743-12E4-41D0-A501-B14797740F3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114099" y="4405807"/>
                  <a:ext cx="1465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7FAB10F6-FCBD-4D0F-85E8-93A907EE37EF}"/>
                    </a:ext>
                  </a:extLst>
                </p14:cNvPr>
                <p14:cNvContentPartPr/>
                <p14:nvPr/>
              </p14:nvContentPartPr>
              <p14:xfrm>
                <a:off x="9479499" y="4352527"/>
                <a:ext cx="141840" cy="10836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7FAB10F6-FCBD-4D0F-85E8-93A907EE37E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470859" y="4343887"/>
                  <a:ext cx="1594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80D15D76-31E8-42A1-93CE-F2830E3F1993}"/>
                    </a:ext>
                  </a:extLst>
                </p14:cNvPr>
                <p14:cNvContentPartPr/>
                <p14:nvPr/>
              </p14:nvContentPartPr>
              <p14:xfrm>
                <a:off x="9704859" y="4272607"/>
                <a:ext cx="189360" cy="22572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80D15D76-31E8-42A1-93CE-F2830E3F199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696219" y="4263607"/>
                  <a:ext cx="2070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24D0B8FB-5CA1-45E7-89A0-7A7E97440A9F}"/>
                    </a:ext>
                  </a:extLst>
                </p14:cNvPr>
                <p14:cNvContentPartPr/>
                <p14:nvPr/>
              </p14:nvContentPartPr>
              <p14:xfrm>
                <a:off x="9814659" y="4354687"/>
                <a:ext cx="138240" cy="7380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24D0B8FB-5CA1-45E7-89A0-7A7E97440A9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806019" y="4346047"/>
                  <a:ext cx="1558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3199B3C1-0633-4921-9983-49DA2FF3A707}"/>
                    </a:ext>
                  </a:extLst>
                </p14:cNvPr>
                <p14:cNvContentPartPr/>
                <p14:nvPr/>
              </p14:nvContentPartPr>
              <p14:xfrm>
                <a:off x="9379059" y="4700647"/>
                <a:ext cx="93600" cy="18432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3199B3C1-0633-4921-9983-49DA2FF3A70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370059" y="4692007"/>
                  <a:ext cx="1112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37BBD7FD-D40C-4DEA-A7F0-6BC1ABD16C8E}"/>
                    </a:ext>
                  </a:extLst>
                </p14:cNvPr>
                <p14:cNvContentPartPr/>
                <p14:nvPr/>
              </p14:nvContentPartPr>
              <p14:xfrm>
                <a:off x="9518739" y="4704247"/>
                <a:ext cx="16560" cy="13860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37BBD7FD-D40C-4DEA-A7F0-6BC1ABD16C8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509739" y="4695607"/>
                  <a:ext cx="342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44B4A54E-2355-4E80-912C-8E03892A5C55}"/>
                    </a:ext>
                  </a:extLst>
                </p14:cNvPr>
                <p14:cNvContentPartPr/>
                <p14:nvPr/>
              </p14:nvContentPartPr>
              <p14:xfrm>
                <a:off x="9601899" y="4748167"/>
                <a:ext cx="123840" cy="19476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44B4A54E-2355-4E80-912C-8E03892A5C5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592899" y="4739167"/>
                  <a:ext cx="1414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3C23CE13-1B5A-4946-B975-49351916A45B}"/>
                    </a:ext>
                  </a:extLst>
                </p14:cNvPr>
                <p14:cNvContentPartPr/>
                <p14:nvPr/>
              </p14:nvContentPartPr>
              <p14:xfrm>
                <a:off x="9726099" y="4724407"/>
                <a:ext cx="112680" cy="18828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3C23CE13-1B5A-4946-B975-49351916A45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717459" y="4715407"/>
                  <a:ext cx="1303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14CAD5C9-36F7-4C26-A6BB-6A411697B7D9}"/>
                    </a:ext>
                  </a:extLst>
                </p14:cNvPr>
                <p14:cNvContentPartPr/>
                <p14:nvPr/>
              </p14:nvContentPartPr>
              <p14:xfrm>
                <a:off x="9848859" y="4712167"/>
                <a:ext cx="275400" cy="8856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14CAD5C9-36F7-4C26-A6BB-6A411697B7D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840219" y="4703167"/>
                  <a:ext cx="293040" cy="10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F3842199-8F1A-4C86-9ABA-322F2487560D}"/>
              </a:ext>
            </a:extLst>
          </p:cNvPr>
          <p:cNvGrpSpPr/>
          <p:nvPr/>
        </p:nvGrpSpPr>
        <p:grpSpPr>
          <a:xfrm>
            <a:off x="9091419" y="3719647"/>
            <a:ext cx="2306880" cy="383400"/>
            <a:chOff x="9091419" y="3719647"/>
            <a:chExt cx="2306880" cy="38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D1DC20ED-0FCB-4363-8079-5025891393DC}"/>
                    </a:ext>
                  </a:extLst>
                </p14:cNvPr>
                <p14:cNvContentPartPr/>
                <p14:nvPr/>
              </p14:nvContentPartPr>
              <p14:xfrm>
                <a:off x="9091419" y="3822967"/>
                <a:ext cx="170280" cy="17244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D1DC20ED-0FCB-4363-8079-5025891393D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082779" y="3814327"/>
                  <a:ext cx="1879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8D184E16-AA6A-45B5-B5C2-856ACB1CFA6F}"/>
                    </a:ext>
                  </a:extLst>
                </p14:cNvPr>
                <p14:cNvContentPartPr/>
                <p14:nvPr/>
              </p14:nvContentPartPr>
              <p14:xfrm>
                <a:off x="9301299" y="3894247"/>
                <a:ext cx="108360" cy="7884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8D184E16-AA6A-45B5-B5C2-856ACB1CFA6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292659" y="3885607"/>
                  <a:ext cx="1260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C1ECF4EC-A63B-4E85-8481-36444692FE96}"/>
                    </a:ext>
                  </a:extLst>
                </p14:cNvPr>
                <p14:cNvContentPartPr/>
                <p14:nvPr/>
              </p14:nvContentPartPr>
              <p14:xfrm>
                <a:off x="9452499" y="3861487"/>
                <a:ext cx="74880" cy="12060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C1ECF4EC-A63B-4E85-8481-36444692FE9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443859" y="3852847"/>
                  <a:ext cx="925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14BA7A98-333A-4A42-B9B3-54B84BB9C15D}"/>
                    </a:ext>
                  </a:extLst>
                </p14:cNvPr>
                <p14:cNvContentPartPr/>
                <p14:nvPr/>
              </p14:nvContentPartPr>
              <p14:xfrm>
                <a:off x="9576339" y="3804967"/>
                <a:ext cx="21240" cy="18504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14BA7A98-333A-4A42-B9B3-54B84BB9C15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567699" y="3795967"/>
                  <a:ext cx="388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01D43DB5-93A4-4104-89E1-57F6523A0D3E}"/>
                    </a:ext>
                  </a:extLst>
                </p14:cNvPr>
                <p14:cNvContentPartPr/>
                <p14:nvPr/>
              </p14:nvContentPartPr>
              <p14:xfrm>
                <a:off x="9530259" y="3866887"/>
                <a:ext cx="89280" cy="4212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01D43DB5-93A4-4104-89E1-57F6523A0D3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521259" y="3857887"/>
                  <a:ext cx="1069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22CEA849-C5BC-48DB-974E-A9FA43F1D09C}"/>
                    </a:ext>
                  </a:extLst>
                </p14:cNvPr>
                <p14:cNvContentPartPr/>
                <p14:nvPr/>
              </p14:nvContentPartPr>
              <p14:xfrm>
                <a:off x="9711339" y="3886687"/>
                <a:ext cx="67680" cy="7956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22CEA849-C5BC-48DB-974E-A9FA43F1D09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702699" y="3877687"/>
                  <a:ext cx="853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5DD2DF96-82E0-4673-8AE3-1CC11BB2DD7D}"/>
                    </a:ext>
                  </a:extLst>
                </p14:cNvPr>
                <p14:cNvContentPartPr/>
                <p14:nvPr/>
              </p14:nvContentPartPr>
              <p14:xfrm>
                <a:off x="9837699" y="3866887"/>
                <a:ext cx="209880" cy="13392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5DD2DF96-82E0-4673-8AE3-1CC11BB2DD7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828699" y="3857887"/>
                  <a:ext cx="2275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30A55061-2143-43E9-912A-A3BF734CFA5D}"/>
                    </a:ext>
                  </a:extLst>
                </p14:cNvPr>
                <p14:cNvContentPartPr/>
                <p14:nvPr/>
              </p14:nvContentPartPr>
              <p14:xfrm>
                <a:off x="10369779" y="3847807"/>
                <a:ext cx="117000" cy="12672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30A55061-2143-43E9-912A-A3BF734CFA5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360779" y="3839167"/>
                  <a:ext cx="1346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DECB6416-FA68-4094-859F-6DD3DE5F387B}"/>
                    </a:ext>
                  </a:extLst>
                </p14:cNvPr>
                <p14:cNvContentPartPr/>
                <p14:nvPr/>
              </p14:nvContentPartPr>
              <p14:xfrm>
                <a:off x="10533939" y="3851767"/>
                <a:ext cx="166680" cy="10836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DECB6416-FA68-4094-859F-6DD3DE5F387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525299" y="3842767"/>
                  <a:ext cx="1843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35644B24-73F7-4533-85D3-A583B053AF6C}"/>
                    </a:ext>
                  </a:extLst>
                </p14:cNvPr>
                <p14:cNvContentPartPr/>
                <p14:nvPr/>
              </p14:nvContentPartPr>
              <p14:xfrm>
                <a:off x="10760019" y="3853927"/>
                <a:ext cx="100440" cy="10548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35644B24-73F7-4533-85D3-A583B053AF6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751019" y="3845287"/>
                  <a:ext cx="1180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1E4D4EAD-1D1E-4044-B4CA-042A8B4152C4}"/>
                    </a:ext>
                  </a:extLst>
                </p14:cNvPr>
                <p14:cNvContentPartPr/>
                <p14:nvPr/>
              </p14:nvContentPartPr>
              <p14:xfrm>
                <a:off x="10908699" y="3719647"/>
                <a:ext cx="40320" cy="20268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1E4D4EAD-1D1E-4044-B4CA-042A8B4152C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900059" y="3710647"/>
                  <a:ext cx="579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465FFC57-B541-42EC-AABB-565A7B439BCD}"/>
                    </a:ext>
                  </a:extLst>
                </p14:cNvPr>
                <p14:cNvContentPartPr/>
                <p14:nvPr/>
              </p14:nvContentPartPr>
              <p14:xfrm>
                <a:off x="11014179" y="3749527"/>
                <a:ext cx="33120" cy="16200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465FFC57-B541-42EC-AABB-565A7B439BC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005539" y="3740887"/>
                  <a:ext cx="507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6BDF4AB0-54ED-4295-96C7-C6A3C6DF274A}"/>
                    </a:ext>
                  </a:extLst>
                </p14:cNvPr>
                <p14:cNvContentPartPr/>
                <p14:nvPr/>
              </p14:nvContentPartPr>
              <p14:xfrm>
                <a:off x="11105979" y="3846367"/>
                <a:ext cx="292320" cy="12348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6BDF4AB0-54ED-4295-96C7-C6A3C6DF274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096979" y="3837727"/>
                  <a:ext cx="3099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5A710016-74AC-4C18-847D-4CCD2EF908E6}"/>
                    </a:ext>
                  </a:extLst>
                </p14:cNvPr>
                <p14:cNvContentPartPr/>
                <p14:nvPr/>
              </p14:nvContentPartPr>
              <p14:xfrm>
                <a:off x="9947499" y="3974167"/>
                <a:ext cx="171000" cy="12888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5A710016-74AC-4C18-847D-4CCD2EF908E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938499" y="3965167"/>
                  <a:ext cx="188640" cy="14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D3832ED2-453F-40AE-8843-E1DD628DC697}"/>
              </a:ext>
            </a:extLst>
          </p:cNvPr>
          <p:cNvGrpSpPr/>
          <p:nvPr/>
        </p:nvGrpSpPr>
        <p:grpSpPr>
          <a:xfrm>
            <a:off x="7847619" y="4431727"/>
            <a:ext cx="561600" cy="953640"/>
            <a:chOff x="7847619" y="4431727"/>
            <a:chExt cx="561600" cy="95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60F79488-8B44-4868-BB73-014400FDDD56}"/>
                    </a:ext>
                  </a:extLst>
                </p14:cNvPr>
                <p14:cNvContentPartPr/>
                <p14:nvPr/>
              </p14:nvContentPartPr>
              <p14:xfrm>
                <a:off x="7911699" y="4431727"/>
                <a:ext cx="354960" cy="25884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60F79488-8B44-4868-BB73-014400FDDD5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903059" y="4422727"/>
                  <a:ext cx="37260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D7C3431E-2EBC-4A52-BEA0-AECF8CC9ADE4}"/>
                    </a:ext>
                  </a:extLst>
                </p14:cNvPr>
                <p14:cNvContentPartPr/>
                <p14:nvPr/>
              </p14:nvContentPartPr>
              <p14:xfrm>
                <a:off x="7921419" y="4684447"/>
                <a:ext cx="198720" cy="70092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D7C3431E-2EBC-4A52-BEA0-AECF8CC9ADE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912779" y="4675807"/>
                  <a:ext cx="216360" cy="71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D5E9D434-961E-48EC-B16A-2B707270917A}"/>
                    </a:ext>
                  </a:extLst>
                </p14:cNvPr>
                <p14:cNvContentPartPr/>
                <p14:nvPr/>
              </p14:nvContentPartPr>
              <p14:xfrm>
                <a:off x="8098899" y="4960207"/>
                <a:ext cx="204120" cy="38232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D5E9D434-961E-48EC-B16A-2B707270917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090259" y="4951567"/>
                  <a:ext cx="22176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9439E321-735C-4EFB-B2B1-033922103D34}"/>
                    </a:ext>
                  </a:extLst>
                </p14:cNvPr>
                <p14:cNvContentPartPr/>
                <p14:nvPr/>
              </p14:nvContentPartPr>
              <p14:xfrm>
                <a:off x="7847619" y="4775167"/>
                <a:ext cx="561600" cy="6912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9439E321-735C-4EFB-B2B1-033922103D3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838979" y="4766167"/>
                  <a:ext cx="579240" cy="8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8B5302E6-2C0B-4963-85A0-F2191899DA20}"/>
              </a:ext>
            </a:extLst>
          </p:cNvPr>
          <p:cNvGrpSpPr/>
          <p:nvPr/>
        </p:nvGrpSpPr>
        <p:grpSpPr>
          <a:xfrm>
            <a:off x="8002779" y="4302847"/>
            <a:ext cx="245880" cy="158040"/>
            <a:chOff x="8002779" y="4302847"/>
            <a:chExt cx="245880" cy="15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A457B664-D925-472C-925D-1BB5BF4DEF4C}"/>
                    </a:ext>
                  </a:extLst>
                </p14:cNvPr>
                <p14:cNvContentPartPr/>
                <p14:nvPr/>
              </p14:nvContentPartPr>
              <p14:xfrm>
                <a:off x="8002779" y="4432807"/>
                <a:ext cx="245880" cy="1656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A457B664-D925-472C-925D-1BB5BF4DEF4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994139" y="4424167"/>
                  <a:ext cx="2635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7AAEDDEF-C556-49F7-BCAC-2F311B2A0E77}"/>
                    </a:ext>
                  </a:extLst>
                </p14:cNvPr>
                <p14:cNvContentPartPr/>
                <p14:nvPr/>
              </p14:nvContentPartPr>
              <p14:xfrm>
                <a:off x="8073699" y="4302847"/>
                <a:ext cx="131040" cy="15804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7AAEDDEF-C556-49F7-BCAC-2F311B2A0E7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065059" y="4293847"/>
                  <a:ext cx="148680" cy="17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4B048EA8-195C-45CC-9021-FE4BA424AC89}"/>
                  </a:ext>
                </a:extLst>
              </p14:cNvPr>
              <p14:cNvContentPartPr/>
              <p14:nvPr/>
            </p14:nvContentPartPr>
            <p14:xfrm>
              <a:off x="3734259" y="4544767"/>
              <a:ext cx="20160" cy="6120"/>
            </p14:xfrm>
          </p:contentPart>
        </mc:Choice>
        <mc:Fallback xmlns=""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4B048EA8-195C-45CC-9021-FE4BA424AC89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3725259" y="4535767"/>
                <a:ext cx="37800" cy="23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8" name="Group 357">
            <a:extLst>
              <a:ext uri="{FF2B5EF4-FFF2-40B4-BE49-F238E27FC236}">
                <a16:creationId xmlns:a16="http://schemas.microsoft.com/office/drawing/2014/main" id="{56B2CB39-1BFC-4041-928B-24E0B244D31D}"/>
              </a:ext>
            </a:extLst>
          </p:cNvPr>
          <p:cNvGrpSpPr/>
          <p:nvPr/>
        </p:nvGrpSpPr>
        <p:grpSpPr>
          <a:xfrm>
            <a:off x="3518259" y="2667007"/>
            <a:ext cx="2304000" cy="388440"/>
            <a:chOff x="3518259" y="2667007"/>
            <a:chExt cx="2304000" cy="38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5CAAE379-D4CD-4AF1-AD1C-353E61BA8C19}"/>
                    </a:ext>
                  </a:extLst>
                </p14:cNvPr>
                <p14:cNvContentPartPr/>
                <p14:nvPr/>
              </p14:nvContentPartPr>
              <p14:xfrm>
                <a:off x="4676379" y="2872567"/>
                <a:ext cx="7560" cy="396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5CAAE379-D4CD-4AF1-AD1C-353E61BA8C1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667379" y="2863567"/>
                  <a:ext cx="25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6F3B60DD-8D66-4768-9850-3B89BD23F5A5}"/>
                    </a:ext>
                  </a:extLst>
                </p14:cNvPr>
                <p14:cNvContentPartPr/>
                <p14:nvPr/>
              </p14:nvContentPartPr>
              <p14:xfrm>
                <a:off x="3518259" y="2844487"/>
                <a:ext cx="69120" cy="21096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6F3B60DD-8D66-4768-9850-3B89BD23F5A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509259" y="2835487"/>
                  <a:ext cx="867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C8ED74DE-1820-4898-92F9-10D0F393F608}"/>
                    </a:ext>
                  </a:extLst>
                </p14:cNvPr>
                <p14:cNvContentPartPr/>
                <p14:nvPr/>
              </p14:nvContentPartPr>
              <p14:xfrm>
                <a:off x="3569019" y="2793007"/>
                <a:ext cx="133920" cy="7308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C8ED74DE-1820-4898-92F9-10D0F393F60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560379" y="2784367"/>
                  <a:ext cx="1515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C12B57AF-4A46-464E-A618-B3D667B67AB6}"/>
                    </a:ext>
                  </a:extLst>
                </p14:cNvPr>
                <p14:cNvContentPartPr/>
                <p14:nvPr/>
              </p14:nvContentPartPr>
              <p14:xfrm>
                <a:off x="3569739" y="2883007"/>
                <a:ext cx="153720" cy="4896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C12B57AF-4A46-464E-A618-B3D667B67AB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560739" y="2874007"/>
                  <a:ext cx="1713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A2F9BC22-19F6-427B-8195-38049602C241}"/>
                    </a:ext>
                  </a:extLst>
                </p14:cNvPr>
                <p14:cNvContentPartPr/>
                <p14:nvPr/>
              </p14:nvContentPartPr>
              <p14:xfrm>
                <a:off x="3875019" y="2796247"/>
                <a:ext cx="57240" cy="19476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A2F9BC22-19F6-427B-8195-38049602C24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866379" y="2787247"/>
                  <a:ext cx="748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DC8131FF-97F3-40A5-BC6B-0439D986F26D}"/>
                    </a:ext>
                  </a:extLst>
                </p14:cNvPr>
                <p14:cNvContentPartPr/>
                <p14:nvPr/>
              </p14:nvContentPartPr>
              <p14:xfrm>
                <a:off x="3901659" y="2755927"/>
                <a:ext cx="245880" cy="24048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DC8131FF-97F3-40A5-BC6B-0439D986F26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892659" y="2747287"/>
                  <a:ext cx="2635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C1C80746-453F-4F94-928F-273BFDF9068B}"/>
                    </a:ext>
                  </a:extLst>
                </p14:cNvPr>
                <p14:cNvContentPartPr/>
                <p14:nvPr/>
              </p14:nvContentPartPr>
              <p14:xfrm>
                <a:off x="3779259" y="2945287"/>
                <a:ext cx="538920" cy="7740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C1C80746-453F-4F94-928F-273BFDF9068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770619" y="2936647"/>
                  <a:ext cx="5565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72545AD1-0379-45FD-9169-1EEA32C02893}"/>
                    </a:ext>
                  </a:extLst>
                </p14:cNvPr>
                <p14:cNvContentPartPr/>
                <p14:nvPr/>
              </p14:nvContentPartPr>
              <p14:xfrm>
                <a:off x="4240779" y="2853127"/>
                <a:ext cx="170640" cy="13392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72545AD1-0379-45FD-9169-1EEA32C0289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232139" y="2844127"/>
                  <a:ext cx="1882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C8B95A4B-5663-4C1B-BAC4-8BF797D53B40}"/>
                    </a:ext>
                  </a:extLst>
                </p14:cNvPr>
                <p14:cNvContentPartPr/>
                <p14:nvPr/>
              </p14:nvContentPartPr>
              <p14:xfrm>
                <a:off x="4505379" y="2671327"/>
                <a:ext cx="138960" cy="30708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C8B95A4B-5663-4C1B-BAC4-8BF797D53B4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496379" y="2662327"/>
                  <a:ext cx="15660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A0E10645-5F1B-4C6C-92B4-2ED7CE511294}"/>
                    </a:ext>
                  </a:extLst>
                </p14:cNvPr>
                <p14:cNvContentPartPr/>
                <p14:nvPr/>
              </p14:nvContentPartPr>
              <p14:xfrm>
                <a:off x="4523379" y="2839807"/>
                <a:ext cx="125280" cy="2340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A0E10645-5F1B-4C6C-92B4-2ED7CE51129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514379" y="2830807"/>
                  <a:ext cx="1429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9CB614C9-CD95-4740-807E-783E2C44826F}"/>
                    </a:ext>
                  </a:extLst>
                </p14:cNvPr>
                <p14:cNvContentPartPr/>
                <p14:nvPr/>
              </p14:nvContentPartPr>
              <p14:xfrm>
                <a:off x="4696179" y="2837647"/>
                <a:ext cx="296280" cy="12564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9CB614C9-CD95-4740-807E-783E2C44826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687179" y="2828647"/>
                  <a:ext cx="3139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DBAEFD67-9E02-489B-8E8D-A97E8FA6C15F}"/>
                    </a:ext>
                  </a:extLst>
                </p14:cNvPr>
                <p14:cNvContentPartPr/>
                <p14:nvPr/>
              </p14:nvContentPartPr>
              <p14:xfrm>
                <a:off x="5093979" y="2864287"/>
                <a:ext cx="115560" cy="10404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DBAEFD67-9E02-489B-8E8D-A97E8FA6C15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084979" y="2855287"/>
                  <a:ext cx="1332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A7AC52DC-3672-4A9A-B83D-5A0AB30BA8BE}"/>
                    </a:ext>
                  </a:extLst>
                </p14:cNvPr>
                <p14:cNvContentPartPr/>
                <p14:nvPr/>
              </p14:nvContentPartPr>
              <p14:xfrm>
                <a:off x="5201259" y="2667007"/>
                <a:ext cx="160200" cy="31248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A7AC52DC-3672-4A9A-B83D-5A0AB30BA8B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192259" y="2658367"/>
                  <a:ext cx="17784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2EEA5FBA-39B5-4305-8CF3-53CFA6950673}"/>
                    </a:ext>
                  </a:extLst>
                </p14:cNvPr>
                <p14:cNvContentPartPr/>
                <p14:nvPr/>
              </p14:nvContentPartPr>
              <p14:xfrm>
                <a:off x="5324019" y="2739727"/>
                <a:ext cx="7560" cy="828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2EEA5FBA-39B5-4305-8CF3-53CFA6950673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315019" y="2731087"/>
                  <a:ext cx="252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6EF75929-5D13-4BE3-AEB9-C053919D6524}"/>
                    </a:ext>
                  </a:extLst>
                </p14:cNvPr>
                <p14:cNvContentPartPr/>
                <p14:nvPr/>
              </p14:nvContentPartPr>
              <p14:xfrm>
                <a:off x="5510859" y="2826847"/>
                <a:ext cx="311400" cy="15588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6EF75929-5D13-4BE3-AEB9-C053919D652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501859" y="2817847"/>
                  <a:ext cx="329040" cy="17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0E85C5C1-AC8A-4BCF-95DB-13DA0D5F243F}"/>
              </a:ext>
            </a:extLst>
          </p:cNvPr>
          <p:cNvGrpSpPr/>
          <p:nvPr/>
        </p:nvGrpSpPr>
        <p:grpSpPr>
          <a:xfrm>
            <a:off x="1916259" y="3114847"/>
            <a:ext cx="1554480" cy="510120"/>
            <a:chOff x="1916259" y="3114847"/>
            <a:chExt cx="1554480" cy="51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6F3217FE-FAD4-42E0-BB93-DB1A97021EAF}"/>
                    </a:ext>
                  </a:extLst>
                </p14:cNvPr>
                <p14:cNvContentPartPr/>
                <p14:nvPr/>
              </p14:nvContentPartPr>
              <p14:xfrm>
                <a:off x="1916259" y="3529567"/>
                <a:ext cx="21960" cy="8784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6F3217FE-FAD4-42E0-BB93-DB1A97021EAF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907619" y="3520927"/>
                  <a:ext cx="396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71F42DC8-F11A-4EA0-851E-111CE532F59D}"/>
                    </a:ext>
                  </a:extLst>
                </p14:cNvPr>
                <p14:cNvContentPartPr/>
                <p14:nvPr/>
              </p14:nvContentPartPr>
              <p14:xfrm>
                <a:off x="1949019" y="3339847"/>
                <a:ext cx="23760" cy="2412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71F42DC8-F11A-4EA0-851E-111CE532F59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940379" y="3330847"/>
                  <a:ext cx="414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9B8F0A12-FF88-4E28-B4AB-364AEDB1592C}"/>
                    </a:ext>
                  </a:extLst>
                </p14:cNvPr>
                <p14:cNvContentPartPr/>
                <p14:nvPr/>
              </p14:nvContentPartPr>
              <p14:xfrm>
                <a:off x="2030379" y="3361447"/>
                <a:ext cx="94320" cy="26352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9B8F0A12-FF88-4E28-B4AB-364AEDB1592C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021379" y="3352807"/>
                  <a:ext cx="11196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36DBDA86-ED5A-44F7-8B06-C134F7732DE8}"/>
                    </a:ext>
                  </a:extLst>
                </p14:cNvPr>
                <p14:cNvContentPartPr/>
                <p14:nvPr/>
              </p14:nvContentPartPr>
              <p14:xfrm>
                <a:off x="1993299" y="3518047"/>
                <a:ext cx="77760" cy="4140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36DBDA86-ED5A-44F7-8B06-C134F7732DE8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984659" y="3509407"/>
                  <a:ext cx="954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5238F0A6-6015-4260-ADF5-82B91025A8AD}"/>
                    </a:ext>
                  </a:extLst>
                </p14:cNvPr>
                <p14:cNvContentPartPr/>
                <p14:nvPr/>
              </p14:nvContentPartPr>
              <p14:xfrm>
                <a:off x="2235219" y="3369727"/>
                <a:ext cx="27360" cy="18180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5238F0A6-6015-4260-ADF5-82B91025A8A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226579" y="3361087"/>
                  <a:ext cx="450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8883F973-2E4C-483E-89FF-1A11C72CBACA}"/>
                    </a:ext>
                  </a:extLst>
                </p14:cNvPr>
                <p14:cNvContentPartPr/>
                <p14:nvPr/>
              </p14:nvContentPartPr>
              <p14:xfrm>
                <a:off x="2279139" y="3299527"/>
                <a:ext cx="79920" cy="4536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8883F973-2E4C-483E-89FF-1A11C72CBAC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270139" y="3290527"/>
                  <a:ext cx="975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F912FB4D-9D67-4783-978D-15E4ACD19E7E}"/>
                    </a:ext>
                  </a:extLst>
                </p14:cNvPr>
                <p14:cNvContentPartPr/>
                <p14:nvPr/>
              </p14:nvContentPartPr>
              <p14:xfrm>
                <a:off x="2234139" y="3327607"/>
                <a:ext cx="171000" cy="17352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F912FB4D-9D67-4783-978D-15E4ACD19E7E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225499" y="3318967"/>
                  <a:ext cx="1886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617ED083-2ED4-4C8E-B7C4-53EFA223F2ED}"/>
                    </a:ext>
                  </a:extLst>
                </p14:cNvPr>
                <p14:cNvContentPartPr/>
                <p14:nvPr/>
              </p14:nvContentPartPr>
              <p14:xfrm>
                <a:off x="2356899" y="3250927"/>
                <a:ext cx="213840" cy="25056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617ED083-2ED4-4C8E-B7C4-53EFA223F2ED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348259" y="3242287"/>
                  <a:ext cx="23148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B864CA42-2F7F-4915-90F8-5CDBA3009A7C}"/>
                    </a:ext>
                  </a:extLst>
                </p14:cNvPr>
                <p14:cNvContentPartPr/>
                <p14:nvPr/>
              </p14:nvContentPartPr>
              <p14:xfrm>
                <a:off x="2665059" y="3315367"/>
                <a:ext cx="65880" cy="864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B864CA42-2F7F-4915-90F8-5CDBA3009A7C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656059" y="3306367"/>
                  <a:ext cx="835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DF446897-35E4-4C28-BF1D-9B66D9FC67E9}"/>
                    </a:ext>
                  </a:extLst>
                </p14:cNvPr>
                <p14:cNvContentPartPr/>
                <p14:nvPr/>
              </p14:nvContentPartPr>
              <p14:xfrm>
                <a:off x="2646699" y="3312127"/>
                <a:ext cx="164880" cy="10584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DF446897-35E4-4C28-BF1D-9B66D9FC67E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638059" y="3303487"/>
                  <a:ext cx="1825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69EA9AE4-4294-4CBA-840B-3BBCF020B199}"/>
                    </a:ext>
                  </a:extLst>
                </p14:cNvPr>
                <p14:cNvContentPartPr/>
                <p14:nvPr/>
              </p14:nvContentPartPr>
              <p14:xfrm>
                <a:off x="2796099" y="3203407"/>
                <a:ext cx="159480" cy="18864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69EA9AE4-4294-4CBA-840B-3BBCF020B199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787099" y="3194767"/>
                  <a:ext cx="1771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CEF50302-0E85-4AE4-913A-230B8CC9A357}"/>
                    </a:ext>
                  </a:extLst>
                </p14:cNvPr>
                <p14:cNvContentPartPr/>
                <p14:nvPr/>
              </p14:nvContentPartPr>
              <p14:xfrm>
                <a:off x="2979699" y="3182527"/>
                <a:ext cx="50040" cy="18396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CEF50302-0E85-4AE4-913A-230B8CC9A357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971059" y="3173887"/>
                  <a:ext cx="67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05827A8F-4073-4354-AF0A-D8BC4184AC62}"/>
                    </a:ext>
                  </a:extLst>
                </p14:cNvPr>
                <p14:cNvContentPartPr/>
                <p14:nvPr/>
              </p14:nvContentPartPr>
              <p14:xfrm>
                <a:off x="2986539" y="3153007"/>
                <a:ext cx="140400" cy="13680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05827A8F-4073-4354-AF0A-D8BC4184AC62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977539" y="3144007"/>
                  <a:ext cx="1580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BD57B7FA-0937-462D-9171-0E696E620CAD}"/>
                    </a:ext>
                  </a:extLst>
                </p14:cNvPr>
                <p14:cNvContentPartPr/>
                <p14:nvPr/>
              </p14:nvContentPartPr>
              <p14:xfrm>
                <a:off x="3163299" y="3147247"/>
                <a:ext cx="100080" cy="17316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BD57B7FA-0937-462D-9171-0E696E620CAD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154659" y="3138607"/>
                  <a:ext cx="1177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C0931300-9993-4069-8993-8862831DE0AE}"/>
                    </a:ext>
                  </a:extLst>
                </p14:cNvPr>
                <p14:cNvContentPartPr/>
                <p14:nvPr/>
              </p14:nvContentPartPr>
              <p14:xfrm>
                <a:off x="3315939" y="3114847"/>
                <a:ext cx="122040" cy="18504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C0931300-9993-4069-8993-8862831DE0A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306939" y="3106207"/>
                  <a:ext cx="1396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95FAC24D-DECF-4AB0-B87B-9D23E4555F98}"/>
                    </a:ext>
                  </a:extLst>
                </p14:cNvPr>
                <p14:cNvContentPartPr/>
                <p14:nvPr/>
              </p14:nvContentPartPr>
              <p14:xfrm>
                <a:off x="3331419" y="3185047"/>
                <a:ext cx="139320" cy="10332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95FAC24D-DECF-4AB0-B87B-9D23E4555F98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322779" y="3176407"/>
                  <a:ext cx="1569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7761BB87-FF33-4196-9799-882DD00AAEF0}"/>
                    </a:ext>
                  </a:extLst>
                </p14:cNvPr>
                <p14:cNvContentPartPr/>
                <p14:nvPr/>
              </p14:nvContentPartPr>
              <p14:xfrm>
                <a:off x="2925339" y="3489967"/>
                <a:ext cx="166680" cy="2988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7761BB87-FF33-4196-9799-882DD00AAEF0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916339" y="3481327"/>
                  <a:ext cx="1843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EC4FA2CC-F8A2-4436-B3F6-26FC7E3E06B0}"/>
                    </a:ext>
                  </a:extLst>
                </p14:cNvPr>
                <p14:cNvContentPartPr/>
                <p14:nvPr/>
              </p14:nvContentPartPr>
              <p14:xfrm>
                <a:off x="3069699" y="3433447"/>
                <a:ext cx="112320" cy="15588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EC4FA2CC-F8A2-4436-B3F6-26FC7E3E06B0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061059" y="3424447"/>
                  <a:ext cx="129960" cy="17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4E4ECB9D-73B1-40B9-B907-FEB8D921E6D7}"/>
              </a:ext>
            </a:extLst>
          </p:cNvPr>
          <p:cNvGrpSpPr/>
          <p:nvPr/>
        </p:nvGrpSpPr>
        <p:grpSpPr>
          <a:xfrm>
            <a:off x="261699" y="2205127"/>
            <a:ext cx="1001880" cy="535680"/>
            <a:chOff x="261699" y="2205127"/>
            <a:chExt cx="1001880" cy="53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38DC65A6-06DF-4EE0-82F8-4A85A131A502}"/>
                    </a:ext>
                  </a:extLst>
                </p14:cNvPr>
                <p14:cNvContentPartPr/>
                <p14:nvPr/>
              </p14:nvContentPartPr>
              <p14:xfrm>
                <a:off x="835179" y="2489167"/>
                <a:ext cx="310680" cy="8208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38DC65A6-06DF-4EE0-82F8-4A85A131A50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26179" y="2480167"/>
                  <a:ext cx="3283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19D4B509-4D16-452F-AE9D-75F1150A84C7}"/>
                    </a:ext>
                  </a:extLst>
                </p14:cNvPr>
                <p14:cNvContentPartPr/>
                <p14:nvPr/>
              </p14:nvContentPartPr>
              <p14:xfrm>
                <a:off x="1093299" y="2422207"/>
                <a:ext cx="136080" cy="10764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19D4B509-4D16-452F-AE9D-75F1150A84C7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84659" y="2413207"/>
                  <a:ext cx="1537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A371B1A4-A63F-4EA2-9490-8F9A25D7DC5E}"/>
                    </a:ext>
                  </a:extLst>
                </p14:cNvPr>
                <p14:cNvContentPartPr/>
                <p14:nvPr/>
              </p14:nvContentPartPr>
              <p14:xfrm>
                <a:off x="1081779" y="2377927"/>
                <a:ext cx="181800" cy="20304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A371B1A4-A63F-4EA2-9490-8F9A25D7DC5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72779" y="2368927"/>
                  <a:ext cx="1994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B1DC1BF0-B993-4BFF-84AA-A88F800D2147}"/>
                    </a:ext>
                  </a:extLst>
                </p14:cNvPr>
                <p14:cNvContentPartPr/>
                <p14:nvPr/>
              </p14:nvContentPartPr>
              <p14:xfrm>
                <a:off x="847059" y="2434447"/>
                <a:ext cx="413640" cy="12060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B1DC1BF0-B993-4BFF-84AA-A88F800D2147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38419" y="2425807"/>
                  <a:ext cx="4312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0024FA49-8EE2-4E66-B05D-52F07D12CE01}"/>
                    </a:ext>
                  </a:extLst>
                </p14:cNvPr>
                <p14:cNvContentPartPr/>
                <p14:nvPr/>
              </p14:nvContentPartPr>
              <p14:xfrm>
                <a:off x="261699" y="2446327"/>
                <a:ext cx="53640" cy="15084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0024FA49-8EE2-4E66-B05D-52F07D12CE01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53059" y="2437327"/>
                  <a:ext cx="712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51A57745-F009-468D-9F49-981C3F1F6FB8}"/>
                    </a:ext>
                  </a:extLst>
                </p14:cNvPr>
                <p14:cNvContentPartPr/>
                <p14:nvPr/>
              </p14:nvContentPartPr>
              <p14:xfrm>
                <a:off x="311019" y="2433007"/>
                <a:ext cx="59400" cy="14580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51A57745-F009-468D-9F49-981C3F1F6FB8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302019" y="2424367"/>
                  <a:ext cx="770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EFE42B1B-BE48-47AC-B3C1-8305991176B2}"/>
                    </a:ext>
                  </a:extLst>
                </p14:cNvPr>
                <p14:cNvContentPartPr/>
                <p14:nvPr/>
              </p14:nvContentPartPr>
              <p14:xfrm>
                <a:off x="404619" y="2464327"/>
                <a:ext cx="4680" cy="756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EFE42B1B-BE48-47AC-B3C1-8305991176B2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95619" y="2455327"/>
                  <a:ext cx="223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CD085A27-3DC3-4E20-B14D-9A9EAC8171FA}"/>
                    </a:ext>
                  </a:extLst>
                </p14:cNvPr>
                <p14:cNvContentPartPr/>
                <p14:nvPr/>
              </p14:nvContentPartPr>
              <p14:xfrm>
                <a:off x="343779" y="2466127"/>
                <a:ext cx="104400" cy="12636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CD085A27-3DC3-4E20-B14D-9A9EAC8171FA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35139" y="2457487"/>
                  <a:ext cx="1220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A08E712E-E25D-4786-AA65-C9D4E435F8B6}"/>
                    </a:ext>
                  </a:extLst>
                </p14:cNvPr>
                <p14:cNvContentPartPr/>
                <p14:nvPr/>
              </p14:nvContentPartPr>
              <p14:xfrm>
                <a:off x="493539" y="2417887"/>
                <a:ext cx="73080" cy="11916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A08E712E-E25D-4786-AA65-C9D4E435F8B6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84539" y="2408887"/>
                  <a:ext cx="907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43DF1335-96A2-4D43-B873-578A57799498}"/>
                    </a:ext>
                  </a:extLst>
                </p14:cNvPr>
                <p14:cNvContentPartPr/>
                <p14:nvPr/>
              </p14:nvContentPartPr>
              <p14:xfrm>
                <a:off x="555459" y="2324287"/>
                <a:ext cx="26640" cy="14256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43DF1335-96A2-4D43-B873-578A57799498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46819" y="2315287"/>
                  <a:ext cx="442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40B3097A-2E6D-4477-8C2A-CEA5B868EBBD}"/>
                    </a:ext>
                  </a:extLst>
                </p14:cNvPr>
                <p14:cNvContentPartPr/>
                <p14:nvPr/>
              </p14:nvContentPartPr>
              <p14:xfrm>
                <a:off x="619539" y="2399527"/>
                <a:ext cx="119880" cy="7020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40B3097A-2E6D-4477-8C2A-CEA5B868EBBD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10899" y="2390527"/>
                  <a:ext cx="1375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CD268248-EBFF-473D-A066-A2840C50B4AF}"/>
                    </a:ext>
                  </a:extLst>
                </p14:cNvPr>
                <p14:cNvContentPartPr/>
                <p14:nvPr/>
              </p14:nvContentPartPr>
              <p14:xfrm>
                <a:off x="772539" y="2206207"/>
                <a:ext cx="54360" cy="15768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CD268248-EBFF-473D-A066-A2840C50B4AF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63539" y="2197207"/>
                  <a:ext cx="720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54659974-2F0D-4F0F-86BA-A984150B2B0A}"/>
                    </a:ext>
                  </a:extLst>
                </p14:cNvPr>
                <p14:cNvContentPartPr/>
                <p14:nvPr/>
              </p14:nvContentPartPr>
              <p14:xfrm>
                <a:off x="888819" y="2205127"/>
                <a:ext cx="135000" cy="14328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54659974-2F0D-4F0F-86BA-A984150B2B0A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80179" y="2196127"/>
                  <a:ext cx="1526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2C034B1F-75E9-4BC2-A89D-6BC71A7F2227}"/>
                    </a:ext>
                  </a:extLst>
                </p14:cNvPr>
                <p14:cNvContentPartPr/>
                <p14:nvPr/>
              </p14:nvContentPartPr>
              <p14:xfrm>
                <a:off x="375459" y="2349847"/>
                <a:ext cx="596160" cy="39096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2C034B1F-75E9-4BC2-A89D-6BC71A7F2227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66459" y="2340847"/>
                  <a:ext cx="613800" cy="40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413" name="Ink 412">
                <a:extLst>
                  <a:ext uri="{FF2B5EF4-FFF2-40B4-BE49-F238E27FC236}">
                    <a16:creationId xmlns:a16="http://schemas.microsoft.com/office/drawing/2014/main" id="{48CFA5A2-21F3-46E3-B040-25196F18F986}"/>
                  </a:ext>
                </a:extLst>
              </p14:cNvPr>
              <p14:cNvContentPartPr/>
              <p14:nvPr/>
            </p14:nvContentPartPr>
            <p14:xfrm>
              <a:off x="5534979" y="819487"/>
              <a:ext cx="2140200" cy="317160"/>
            </p14:xfrm>
          </p:contentPart>
        </mc:Choice>
        <mc:Fallback xmlns="">
          <p:pic>
            <p:nvPicPr>
              <p:cNvPr id="413" name="Ink 412">
                <a:extLst>
                  <a:ext uri="{FF2B5EF4-FFF2-40B4-BE49-F238E27FC236}">
                    <a16:creationId xmlns:a16="http://schemas.microsoft.com/office/drawing/2014/main" id="{48CFA5A2-21F3-46E3-B040-25196F18F986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5530659" y="815167"/>
                <a:ext cx="2148840" cy="32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416" name="Group 415">
            <a:extLst>
              <a:ext uri="{FF2B5EF4-FFF2-40B4-BE49-F238E27FC236}">
                <a16:creationId xmlns:a16="http://schemas.microsoft.com/office/drawing/2014/main" id="{0FA2C183-BE1E-43CA-B541-F1961F40680E}"/>
              </a:ext>
            </a:extLst>
          </p:cNvPr>
          <p:cNvGrpSpPr/>
          <p:nvPr/>
        </p:nvGrpSpPr>
        <p:grpSpPr>
          <a:xfrm>
            <a:off x="346299" y="127404"/>
            <a:ext cx="11559960" cy="4118219"/>
            <a:chOff x="346299" y="127404"/>
            <a:chExt cx="11559960" cy="411821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55D5F9D-071C-4662-ACFD-C7B8D7812E1A}"/>
                    </a:ext>
                  </a:extLst>
                </p14:cNvPr>
                <p14:cNvContentPartPr/>
                <p14:nvPr/>
              </p14:nvContentPartPr>
              <p14:xfrm>
                <a:off x="370779" y="331884"/>
                <a:ext cx="11520" cy="3240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55D5F9D-071C-4662-ACFD-C7B8D7812E1A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66459" y="327564"/>
                  <a:ext cx="2016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B3FB9E3-C2A8-4A17-8CBC-44D94557593E}"/>
                    </a:ext>
                  </a:extLst>
                </p14:cNvPr>
                <p14:cNvContentPartPr/>
                <p14:nvPr/>
              </p14:nvContentPartPr>
              <p14:xfrm>
                <a:off x="346299" y="257004"/>
                <a:ext cx="18864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B3FB9E3-C2A8-4A17-8CBC-44D94557593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41979" y="252684"/>
                  <a:ext cx="1972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52BE2DE-3AEE-4284-9843-BC5AE1489849}"/>
                    </a:ext>
                  </a:extLst>
                </p14:cNvPr>
                <p14:cNvContentPartPr/>
                <p14:nvPr/>
              </p14:nvContentPartPr>
              <p14:xfrm>
                <a:off x="548259" y="311004"/>
                <a:ext cx="53280" cy="290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52BE2DE-3AEE-4284-9843-BC5AE1489849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43939" y="306684"/>
                  <a:ext cx="6192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9F9C946-29D2-4AB2-BD0F-85D9949A2944}"/>
                    </a:ext>
                  </a:extLst>
                </p14:cNvPr>
                <p14:cNvContentPartPr/>
                <p14:nvPr/>
              </p14:nvContentPartPr>
              <p14:xfrm>
                <a:off x="655899" y="335124"/>
                <a:ext cx="37800" cy="245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9F9C946-29D2-4AB2-BD0F-85D9949A2944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51579" y="330804"/>
                  <a:ext cx="4644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AE84802-E823-4D80-A48D-BDA892842BD0}"/>
                    </a:ext>
                  </a:extLst>
                </p14:cNvPr>
                <p14:cNvContentPartPr/>
                <p14:nvPr/>
              </p14:nvContentPartPr>
              <p14:xfrm>
                <a:off x="684339" y="288684"/>
                <a:ext cx="172440" cy="221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AE84802-E823-4D80-A48D-BDA892842BD0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80019" y="284364"/>
                  <a:ext cx="1810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5337742-00DD-44D4-9AB4-107D5D8D4D4B}"/>
                    </a:ext>
                  </a:extLst>
                </p14:cNvPr>
                <p14:cNvContentPartPr/>
                <p14:nvPr/>
              </p14:nvContentPartPr>
              <p14:xfrm>
                <a:off x="512259" y="905004"/>
                <a:ext cx="13680" cy="1087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5337742-00DD-44D4-9AB4-107D5D8D4D4B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507939" y="900684"/>
                  <a:ext cx="223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FCFBDCD-2E44-4119-AE5C-8A832DC85760}"/>
                    </a:ext>
                  </a:extLst>
                </p14:cNvPr>
                <p14:cNvContentPartPr/>
                <p14:nvPr/>
              </p14:nvContentPartPr>
              <p14:xfrm>
                <a:off x="603699" y="732564"/>
                <a:ext cx="96120" cy="3016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FCFBDCD-2E44-4119-AE5C-8A832DC85760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99379" y="728244"/>
                  <a:ext cx="10476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5AA9F47-3497-4E0D-A058-4DDE5627E67E}"/>
                    </a:ext>
                  </a:extLst>
                </p14:cNvPr>
                <p14:cNvContentPartPr/>
                <p14:nvPr/>
              </p14:nvContentPartPr>
              <p14:xfrm>
                <a:off x="574539" y="854604"/>
                <a:ext cx="149040" cy="103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5AA9F47-3497-4E0D-A058-4DDE5627E67E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70219" y="850284"/>
                  <a:ext cx="1576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34FE266-436D-4EAF-839D-97B6ACF03116}"/>
                    </a:ext>
                  </a:extLst>
                </p14:cNvPr>
                <p14:cNvContentPartPr/>
                <p14:nvPr/>
              </p14:nvContentPartPr>
              <p14:xfrm>
                <a:off x="906819" y="779364"/>
                <a:ext cx="101880" cy="258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34FE266-436D-4EAF-839D-97B6ACF03116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902499" y="775044"/>
                  <a:ext cx="11052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6B3EAA7-9653-4043-AF68-50388D70DD04}"/>
                    </a:ext>
                  </a:extLst>
                </p14:cNvPr>
                <p14:cNvContentPartPr/>
                <p14:nvPr/>
              </p14:nvContentPartPr>
              <p14:xfrm>
                <a:off x="1026339" y="866484"/>
                <a:ext cx="170280" cy="122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6B3EAA7-9653-4043-AF68-50388D70DD04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22019" y="862164"/>
                  <a:ext cx="1789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3AECAD9-BDBE-4D84-89DF-76853E84F7E8}"/>
                    </a:ext>
                  </a:extLst>
                </p14:cNvPr>
                <p14:cNvContentPartPr/>
                <p14:nvPr/>
              </p14:nvContentPartPr>
              <p14:xfrm>
                <a:off x="1214259" y="738684"/>
                <a:ext cx="196560" cy="252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3AECAD9-BDBE-4D84-89DF-76853E84F7E8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209939" y="734364"/>
                  <a:ext cx="20520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9DE4CA3-6F9F-4E2D-A353-4C3EBC355412}"/>
                    </a:ext>
                  </a:extLst>
                </p14:cNvPr>
                <p14:cNvContentPartPr/>
                <p14:nvPr/>
              </p14:nvContentPartPr>
              <p14:xfrm>
                <a:off x="1306059" y="823284"/>
                <a:ext cx="187920" cy="112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9DE4CA3-6F9F-4E2D-A353-4C3EBC355412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301739" y="818964"/>
                  <a:ext cx="1965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84978CD-F486-46E7-96DD-FF7A8F99C443}"/>
                    </a:ext>
                  </a:extLst>
                </p14:cNvPr>
                <p14:cNvContentPartPr/>
                <p14:nvPr/>
              </p14:nvContentPartPr>
              <p14:xfrm>
                <a:off x="1446459" y="763164"/>
                <a:ext cx="30600" cy="70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84978CD-F486-46E7-96DD-FF7A8F99C443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442139" y="758844"/>
                  <a:ext cx="39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6B4B2DB-D009-4CDF-B01B-9F6AF1FD85FF}"/>
                    </a:ext>
                  </a:extLst>
                </p14:cNvPr>
                <p14:cNvContentPartPr/>
                <p14:nvPr/>
              </p14:nvContentPartPr>
              <p14:xfrm>
                <a:off x="1515219" y="864684"/>
                <a:ext cx="108720" cy="84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6B4B2DB-D009-4CDF-B01B-9F6AF1FD85FF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510899" y="860364"/>
                  <a:ext cx="1173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2352388-E6CD-43CD-84FC-24E5859D8EF8}"/>
                    </a:ext>
                  </a:extLst>
                </p14:cNvPr>
                <p14:cNvContentPartPr/>
                <p14:nvPr/>
              </p14:nvContentPartPr>
              <p14:xfrm>
                <a:off x="1662459" y="851724"/>
                <a:ext cx="132120" cy="1234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2352388-E6CD-43CD-84FC-24E5859D8EF8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658139" y="847404"/>
                  <a:ext cx="1407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F97C04F-D261-4B3D-AF81-CBFA6F9FA8FE}"/>
                    </a:ext>
                  </a:extLst>
                </p14:cNvPr>
                <p14:cNvContentPartPr/>
                <p14:nvPr/>
              </p14:nvContentPartPr>
              <p14:xfrm>
                <a:off x="1856499" y="833364"/>
                <a:ext cx="75960" cy="482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F97C04F-D261-4B3D-AF81-CBFA6F9FA8FE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852179" y="829044"/>
                  <a:ext cx="846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A9C9E35-BEA8-4056-B85D-6D0FB8A27969}"/>
                    </a:ext>
                  </a:extLst>
                </p14:cNvPr>
                <p14:cNvContentPartPr/>
                <p14:nvPr/>
              </p14:nvContentPartPr>
              <p14:xfrm>
                <a:off x="1841379" y="871884"/>
                <a:ext cx="139320" cy="77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A9C9E35-BEA8-4056-B85D-6D0FB8A27969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837059" y="867564"/>
                  <a:ext cx="1479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89BB554-B35A-4840-804C-4E879DD10C16}"/>
                    </a:ext>
                  </a:extLst>
                </p14:cNvPr>
                <p14:cNvContentPartPr/>
                <p14:nvPr/>
              </p14:nvContentPartPr>
              <p14:xfrm>
                <a:off x="2091219" y="751644"/>
                <a:ext cx="14760" cy="214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89BB554-B35A-4840-804C-4E879DD10C16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2086899" y="747324"/>
                  <a:ext cx="234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5D4C907-3F1C-42A2-B812-1B249E24FF2E}"/>
                    </a:ext>
                  </a:extLst>
                </p14:cNvPr>
                <p14:cNvContentPartPr/>
                <p14:nvPr/>
              </p14:nvContentPartPr>
              <p14:xfrm>
                <a:off x="2015259" y="841284"/>
                <a:ext cx="7200" cy="31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5D4C907-3F1C-42A2-B812-1B249E24FF2E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2010939" y="836964"/>
                  <a:ext cx="158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D4CDEA8-E016-4C78-B8B4-DACDBFD0A7B5}"/>
                    </a:ext>
                  </a:extLst>
                </p14:cNvPr>
                <p14:cNvContentPartPr/>
                <p14:nvPr/>
              </p14:nvContentPartPr>
              <p14:xfrm>
                <a:off x="2026059" y="744804"/>
                <a:ext cx="131040" cy="716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D4CDEA8-E016-4C78-B8B4-DACDBFD0A7B5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2021739" y="740484"/>
                  <a:ext cx="1396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0062ED1-E521-4FAB-8294-FD7A9AE5637F}"/>
                    </a:ext>
                  </a:extLst>
                </p14:cNvPr>
                <p14:cNvContentPartPr/>
                <p14:nvPr/>
              </p14:nvContentPartPr>
              <p14:xfrm>
                <a:off x="2228019" y="732564"/>
                <a:ext cx="302400" cy="198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0062ED1-E521-4FAB-8294-FD7A9AE5637F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2223699" y="728244"/>
                  <a:ext cx="3110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2ADD0C7-E7FB-41D1-9D18-996CEDE15572}"/>
                    </a:ext>
                  </a:extLst>
                </p14:cNvPr>
                <p14:cNvContentPartPr/>
                <p14:nvPr/>
              </p14:nvContentPartPr>
              <p14:xfrm>
                <a:off x="2558499" y="712764"/>
                <a:ext cx="33480" cy="171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2ADD0C7-E7FB-41D1-9D18-996CEDE15572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2554179" y="708444"/>
                  <a:ext cx="421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51F2EFA-7873-4B13-A56C-738B6FEA6CC3}"/>
                    </a:ext>
                  </a:extLst>
                </p14:cNvPr>
                <p14:cNvContentPartPr/>
                <p14:nvPr/>
              </p14:nvContentPartPr>
              <p14:xfrm>
                <a:off x="2577219" y="710604"/>
                <a:ext cx="110520" cy="345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51F2EFA-7873-4B13-A56C-738B6FEA6CC3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2572899" y="706284"/>
                  <a:ext cx="1191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FDAA326-9ED3-405B-8DB7-B1055554B436}"/>
                    </a:ext>
                  </a:extLst>
                </p14:cNvPr>
                <p14:cNvContentPartPr/>
                <p14:nvPr/>
              </p14:nvContentPartPr>
              <p14:xfrm>
                <a:off x="2571819" y="807804"/>
                <a:ext cx="119880" cy="1288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FDAA326-9ED3-405B-8DB7-B1055554B436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2567499" y="803484"/>
                  <a:ext cx="1285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7746C25-3233-4974-B28B-593FD9953CF8}"/>
                    </a:ext>
                  </a:extLst>
                </p14:cNvPr>
                <p14:cNvContentPartPr/>
                <p14:nvPr/>
              </p14:nvContentPartPr>
              <p14:xfrm>
                <a:off x="2737779" y="667764"/>
                <a:ext cx="133200" cy="3459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7746C25-3233-4974-B28B-593FD9953CF8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2733459" y="663444"/>
                  <a:ext cx="14184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A76F653-D8A4-4C38-BBFD-0272F1BD5619}"/>
                    </a:ext>
                  </a:extLst>
                </p14:cNvPr>
                <p14:cNvContentPartPr/>
                <p14:nvPr/>
              </p14:nvContentPartPr>
              <p14:xfrm>
                <a:off x="1061979" y="401364"/>
                <a:ext cx="118800" cy="86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A76F653-D8A4-4C38-BBFD-0272F1BD5619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057659" y="397044"/>
                  <a:ext cx="1274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D042A9E-2A27-4B9C-A60B-0AA06F9E86C1}"/>
                    </a:ext>
                  </a:extLst>
                </p14:cNvPr>
                <p14:cNvContentPartPr/>
                <p14:nvPr/>
              </p14:nvContentPartPr>
              <p14:xfrm>
                <a:off x="1259619" y="379764"/>
                <a:ext cx="84600" cy="1080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D042A9E-2A27-4B9C-A60B-0AA06F9E86C1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255299" y="375444"/>
                  <a:ext cx="93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DC8F9C9-3009-45CE-A0B9-E14BC4C15DB1}"/>
                    </a:ext>
                  </a:extLst>
                </p14:cNvPr>
                <p14:cNvContentPartPr/>
                <p14:nvPr/>
              </p14:nvContentPartPr>
              <p14:xfrm>
                <a:off x="1731939" y="197244"/>
                <a:ext cx="161280" cy="264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DC8F9C9-3009-45CE-A0B9-E14BC4C15DB1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727619" y="192924"/>
                  <a:ext cx="16992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EA98FF4-BB9C-4551-937B-C82EBBCBDE6D}"/>
                    </a:ext>
                  </a:extLst>
                </p14:cNvPr>
                <p14:cNvContentPartPr/>
                <p14:nvPr/>
              </p14:nvContentPartPr>
              <p14:xfrm>
                <a:off x="1903299" y="231084"/>
                <a:ext cx="151920" cy="2505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EA98FF4-BB9C-4551-937B-C82EBBCBDE6D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898979" y="226764"/>
                  <a:ext cx="16056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BCF9442-3F74-4DF3-B4E5-835D025325EB}"/>
                    </a:ext>
                  </a:extLst>
                </p14:cNvPr>
                <p14:cNvContentPartPr/>
                <p14:nvPr/>
              </p14:nvContentPartPr>
              <p14:xfrm>
                <a:off x="2116779" y="356004"/>
                <a:ext cx="67320" cy="147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BCF9442-3F74-4DF3-B4E5-835D025325EB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2112459" y="351684"/>
                  <a:ext cx="759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FD399FF-6FA3-4654-8B9C-ED31FCEF6685}"/>
                    </a:ext>
                  </a:extLst>
                </p14:cNvPr>
                <p14:cNvContentPartPr/>
                <p14:nvPr/>
              </p14:nvContentPartPr>
              <p14:xfrm>
                <a:off x="2245659" y="278604"/>
                <a:ext cx="54360" cy="2134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FD399FF-6FA3-4654-8B9C-ED31FCEF6685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2241339" y="274284"/>
                  <a:ext cx="630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9F2B884-A30F-4AE9-82EC-DCBB337AD17B}"/>
                    </a:ext>
                  </a:extLst>
                </p14:cNvPr>
                <p14:cNvContentPartPr/>
                <p14:nvPr/>
              </p14:nvContentPartPr>
              <p14:xfrm>
                <a:off x="2347539" y="355284"/>
                <a:ext cx="114120" cy="83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9F2B884-A30F-4AE9-82EC-DCBB337AD17B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2343219" y="350964"/>
                  <a:ext cx="1227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8F6E057-A685-4FDC-B74C-58DC204310C3}"/>
                    </a:ext>
                  </a:extLst>
                </p14:cNvPr>
                <p14:cNvContentPartPr/>
                <p14:nvPr/>
              </p14:nvContentPartPr>
              <p14:xfrm>
                <a:off x="2482899" y="244404"/>
                <a:ext cx="96480" cy="1886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8F6E057-A685-4FDC-B74C-58DC204310C3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2478579" y="240084"/>
                  <a:ext cx="1051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CA6B573-5D27-4075-BCD8-449695610B45}"/>
                    </a:ext>
                  </a:extLst>
                </p14:cNvPr>
                <p14:cNvContentPartPr/>
                <p14:nvPr/>
              </p14:nvContentPartPr>
              <p14:xfrm>
                <a:off x="2494419" y="345924"/>
                <a:ext cx="67320" cy="561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CA6B573-5D27-4075-BCD8-449695610B45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2490099" y="341604"/>
                  <a:ext cx="759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C4B5A41-93A6-4137-B224-D8B7C7B522B6}"/>
                    </a:ext>
                  </a:extLst>
                </p14:cNvPr>
                <p14:cNvContentPartPr/>
                <p14:nvPr/>
              </p14:nvContentPartPr>
              <p14:xfrm>
                <a:off x="2638059" y="266724"/>
                <a:ext cx="34200" cy="2095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C4B5A41-93A6-4137-B224-D8B7C7B522B6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2633739" y="262404"/>
                  <a:ext cx="428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C0F0F8D-9688-443B-A29E-F8F86F9A6EF6}"/>
                    </a:ext>
                  </a:extLst>
                </p14:cNvPr>
                <p14:cNvContentPartPr/>
                <p14:nvPr/>
              </p14:nvContentPartPr>
              <p14:xfrm>
                <a:off x="2605299" y="330444"/>
                <a:ext cx="133920" cy="48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C0F0F8D-9688-443B-A29E-F8F86F9A6EF6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2600979" y="326124"/>
                  <a:ext cx="1425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B4C8A89-5E19-4337-946A-DDD3DBE28423}"/>
                    </a:ext>
                  </a:extLst>
                </p14:cNvPr>
                <p14:cNvContentPartPr/>
                <p14:nvPr/>
              </p14:nvContentPartPr>
              <p14:xfrm>
                <a:off x="2971779" y="331524"/>
                <a:ext cx="65880" cy="51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B4C8A89-5E19-4337-946A-DDD3DBE28423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2967459" y="327204"/>
                  <a:ext cx="745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B3C8856-C665-4C3C-AB5A-3BDA79DEE611}"/>
                    </a:ext>
                  </a:extLst>
                </p14:cNvPr>
                <p14:cNvContentPartPr/>
                <p14:nvPr/>
              </p14:nvContentPartPr>
              <p14:xfrm>
                <a:off x="3109299" y="321444"/>
                <a:ext cx="59040" cy="831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B3C8856-C665-4C3C-AB5A-3BDA79DEE611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3104979" y="317124"/>
                  <a:ext cx="676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7386412-D9AC-4884-9FF3-0BA818021110}"/>
                    </a:ext>
                  </a:extLst>
                </p14:cNvPr>
                <p14:cNvContentPartPr/>
                <p14:nvPr/>
              </p14:nvContentPartPr>
              <p14:xfrm>
                <a:off x="3567219" y="176724"/>
                <a:ext cx="180720" cy="2221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7386412-D9AC-4884-9FF3-0BA818021110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3562899" y="172404"/>
                  <a:ext cx="1893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BCCB651-93ED-45F3-BC35-77A6C1725DB1}"/>
                    </a:ext>
                  </a:extLst>
                </p14:cNvPr>
                <p14:cNvContentPartPr/>
                <p14:nvPr/>
              </p14:nvContentPartPr>
              <p14:xfrm>
                <a:off x="3822819" y="149724"/>
                <a:ext cx="86040" cy="198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BCCB651-93ED-45F3-BC35-77A6C1725DB1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3818499" y="145404"/>
                  <a:ext cx="946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E4EF974-596B-455D-A8A3-7F21D50B2B36}"/>
                    </a:ext>
                  </a:extLst>
                </p14:cNvPr>
                <p14:cNvContentPartPr/>
                <p14:nvPr/>
              </p14:nvContentPartPr>
              <p14:xfrm>
                <a:off x="3935499" y="253764"/>
                <a:ext cx="94680" cy="154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E4EF974-596B-455D-A8A3-7F21D50B2B36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3931179" y="249444"/>
                  <a:ext cx="1033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2CFD1B1-1AC9-4B49-9FC0-F5A508A8CC5D}"/>
                    </a:ext>
                  </a:extLst>
                </p14:cNvPr>
                <p14:cNvContentPartPr/>
                <p14:nvPr/>
              </p14:nvContentPartPr>
              <p14:xfrm>
                <a:off x="4135659" y="264924"/>
                <a:ext cx="20880" cy="1328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2CFD1B1-1AC9-4B49-9FC0-F5A508A8CC5D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4131339" y="260604"/>
                  <a:ext cx="295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BA10B3C-6FF4-4717-8BFD-940933BD5CD2}"/>
                    </a:ext>
                  </a:extLst>
                </p14:cNvPr>
                <p14:cNvContentPartPr/>
                <p14:nvPr/>
              </p14:nvContentPartPr>
              <p14:xfrm>
                <a:off x="4145739" y="195084"/>
                <a:ext cx="113400" cy="1594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BA10B3C-6FF4-4717-8BFD-940933BD5CD2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141419" y="190764"/>
                  <a:ext cx="1220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13D7D08-C84F-4DA1-8FD9-AF7E6DCE41A2}"/>
                    </a:ext>
                  </a:extLst>
                </p14:cNvPr>
                <p14:cNvContentPartPr/>
                <p14:nvPr/>
              </p14:nvContentPartPr>
              <p14:xfrm>
                <a:off x="4321059" y="307044"/>
                <a:ext cx="23400" cy="54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13D7D08-C84F-4DA1-8FD9-AF7E6DCE41A2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4316739" y="302724"/>
                  <a:ext cx="320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6510D68-0AEC-4191-B510-FF672679195A}"/>
                    </a:ext>
                  </a:extLst>
                </p14:cNvPr>
                <p14:cNvContentPartPr/>
                <p14:nvPr/>
              </p14:nvContentPartPr>
              <p14:xfrm>
                <a:off x="4318179" y="206604"/>
                <a:ext cx="38520" cy="158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6510D68-0AEC-4191-B510-FF672679195A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4313859" y="202284"/>
                  <a:ext cx="471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28A1F66-CB69-4DB3-B66A-BD1656F901BE}"/>
                    </a:ext>
                  </a:extLst>
                </p14:cNvPr>
                <p14:cNvContentPartPr/>
                <p14:nvPr/>
              </p14:nvContentPartPr>
              <p14:xfrm>
                <a:off x="4407099" y="286524"/>
                <a:ext cx="46800" cy="118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28A1F66-CB69-4DB3-B66A-BD1656F901BE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4402779" y="282204"/>
                  <a:ext cx="554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D896244-0E44-4408-BE65-17E3DD64E96B}"/>
                    </a:ext>
                  </a:extLst>
                </p14:cNvPr>
                <p14:cNvContentPartPr/>
                <p14:nvPr/>
              </p14:nvContentPartPr>
              <p14:xfrm>
                <a:off x="4490619" y="236124"/>
                <a:ext cx="74520" cy="1162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D896244-0E44-4408-BE65-17E3DD64E96B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4486299" y="231804"/>
                  <a:ext cx="831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CB50312-53DF-4EEF-BE01-82F3740A4682}"/>
                    </a:ext>
                  </a:extLst>
                </p14:cNvPr>
                <p14:cNvContentPartPr/>
                <p14:nvPr/>
              </p14:nvContentPartPr>
              <p14:xfrm>
                <a:off x="4568019" y="127404"/>
                <a:ext cx="136080" cy="2210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CB50312-53DF-4EEF-BE01-82F3740A4682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4563699" y="123084"/>
                  <a:ext cx="1447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C9168F5-1C76-4D65-A231-B76161B5F62D}"/>
                    </a:ext>
                  </a:extLst>
                </p14:cNvPr>
                <p14:cNvContentPartPr/>
                <p14:nvPr/>
              </p14:nvContentPartPr>
              <p14:xfrm>
                <a:off x="4530579" y="174204"/>
                <a:ext cx="18000" cy="1656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C9168F5-1C76-4D65-A231-B76161B5F62D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4526259" y="169884"/>
                  <a:ext cx="266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85A1D60-1CD8-4EC4-BDB1-E495E35C8606}"/>
                    </a:ext>
                  </a:extLst>
                </p14:cNvPr>
                <p14:cNvContentPartPr/>
                <p14:nvPr/>
              </p14:nvContentPartPr>
              <p14:xfrm>
                <a:off x="1285899" y="1384884"/>
                <a:ext cx="155520" cy="226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85A1D60-1CD8-4EC4-BDB1-E495E35C8606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281579" y="1380564"/>
                  <a:ext cx="1641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BF07E66-6CE0-4BCA-BC29-B8B5387C3F6C}"/>
                    </a:ext>
                  </a:extLst>
                </p14:cNvPr>
                <p14:cNvContentPartPr/>
                <p14:nvPr/>
              </p14:nvContentPartPr>
              <p14:xfrm>
                <a:off x="1499379" y="1249524"/>
                <a:ext cx="142200" cy="252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BF07E66-6CE0-4BCA-BC29-B8B5387C3F6C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495059" y="1245204"/>
                  <a:ext cx="15084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E42167C-7D3A-4088-9E00-6FC0FC713F30}"/>
                    </a:ext>
                  </a:extLst>
                </p14:cNvPr>
                <p14:cNvContentPartPr/>
                <p14:nvPr/>
              </p14:nvContentPartPr>
              <p14:xfrm>
                <a:off x="1678299" y="1339524"/>
                <a:ext cx="93240" cy="921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E42167C-7D3A-4088-9E00-6FC0FC713F30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673979" y="1335204"/>
                  <a:ext cx="1018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39BEF3A-4C18-4945-B788-7E6EB0486EC0}"/>
                    </a:ext>
                  </a:extLst>
                </p14:cNvPr>
                <p14:cNvContentPartPr/>
                <p14:nvPr/>
              </p14:nvContentPartPr>
              <p14:xfrm>
                <a:off x="1808259" y="1334484"/>
                <a:ext cx="94320" cy="1094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39BEF3A-4C18-4945-B788-7E6EB0486EC0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803939" y="1330164"/>
                  <a:ext cx="1029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5445A74-F054-41AF-A50D-EC624E9835C1}"/>
                    </a:ext>
                  </a:extLst>
                </p14:cNvPr>
                <p14:cNvContentPartPr/>
                <p14:nvPr/>
              </p14:nvContentPartPr>
              <p14:xfrm>
                <a:off x="2217939" y="1219644"/>
                <a:ext cx="42480" cy="2242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5445A74-F054-41AF-A50D-EC624E9835C1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2213619" y="1215324"/>
                  <a:ext cx="511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5E15FFE-313F-454A-A8C8-00477534A374}"/>
                    </a:ext>
                  </a:extLst>
                </p14:cNvPr>
                <p14:cNvContentPartPr/>
                <p14:nvPr/>
              </p14:nvContentPartPr>
              <p14:xfrm>
                <a:off x="2182659" y="1196964"/>
                <a:ext cx="117360" cy="345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5E15FFE-313F-454A-A8C8-00477534A374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2178339" y="1192644"/>
                  <a:ext cx="1260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5EB7A8A-92C9-4CA5-807F-47A5E42B3D88}"/>
                    </a:ext>
                  </a:extLst>
                </p14:cNvPr>
                <p14:cNvContentPartPr/>
                <p14:nvPr/>
              </p14:nvContentPartPr>
              <p14:xfrm>
                <a:off x="2356179" y="1276164"/>
                <a:ext cx="71640" cy="1432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5EB7A8A-92C9-4CA5-807F-47A5E42B3D88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2351859" y="1271844"/>
                  <a:ext cx="802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F350D47-46FA-4043-A565-0083162BAB9E}"/>
                    </a:ext>
                  </a:extLst>
                </p14:cNvPr>
                <p14:cNvContentPartPr/>
                <p14:nvPr/>
              </p14:nvContentPartPr>
              <p14:xfrm>
                <a:off x="2451579" y="1262484"/>
                <a:ext cx="239400" cy="1303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F350D47-46FA-4043-A565-0083162BAB9E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2447259" y="1258164"/>
                  <a:ext cx="2480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70FC5BF-6A2C-4904-9764-60C1853D58F2}"/>
                    </a:ext>
                  </a:extLst>
                </p14:cNvPr>
                <p14:cNvContentPartPr/>
                <p14:nvPr/>
              </p14:nvContentPartPr>
              <p14:xfrm>
                <a:off x="2747859" y="1137204"/>
                <a:ext cx="156600" cy="2250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70FC5BF-6A2C-4904-9764-60C1853D58F2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2743539" y="1132884"/>
                  <a:ext cx="1652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590D98E-CC6E-487B-8F33-8A45E5D46D9A}"/>
                    </a:ext>
                  </a:extLst>
                </p14:cNvPr>
                <p14:cNvContentPartPr/>
                <p14:nvPr/>
              </p14:nvContentPartPr>
              <p14:xfrm>
                <a:off x="1270059" y="1866204"/>
                <a:ext cx="72360" cy="45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590D98E-CC6E-487B-8F33-8A45E5D46D9A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265739" y="1861884"/>
                  <a:ext cx="810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1900F03-7369-4043-98F0-6E24387BDDD4}"/>
                    </a:ext>
                  </a:extLst>
                </p14:cNvPr>
                <p14:cNvContentPartPr/>
                <p14:nvPr/>
              </p14:nvContentPartPr>
              <p14:xfrm>
                <a:off x="1512699" y="1777284"/>
                <a:ext cx="137160" cy="2656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1900F03-7369-4043-98F0-6E24387BDDD4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508379" y="1772964"/>
                  <a:ext cx="1458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890E29F-EE94-4943-A36E-020A1B4EC37D}"/>
                    </a:ext>
                  </a:extLst>
                </p14:cNvPr>
                <p14:cNvContentPartPr/>
                <p14:nvPr/>
              </p14:nvContentPartPr>
              <p14:xfrm>
                <a:off x="1685859" y="1760364"/>
                <a:ext cx="38880" cy="2624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890E29F-EE94-4943-A36E-020A1B4EC37D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681539" y="1756044"/>
                  <a:ext cx="4752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DD9E0FD-1211-4E11-8D04-3CB8352564C4}"/>
                    </a:ext>
                  </a:extLst>
                </p14:cNvPr>
                <p14:cNvContentPartPr/>
                <p14:nvPr/>
              </p14:nvContentPartPr>
              <p14:xfrm>
                <a:off x="1632219" y="1859364"/>
                <a:ext cx="133560" cy="450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DD9E0FD-1211-4E11-8D04-3CB8352564C4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627899" y="1855044"/>
                  <a:ext cx="1422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148E55F-E8F9-4540-A7BD-41918EFF3006}"/>
                    </a:ext>
                  </a:extLst>
                </p14:cNvPr>
                <p14:cNvContentPartPr/>
                <p14:nvPr/>
              </p14:nvContentPartPr>
              <p14:xfrm>
                <a:off x="1794939" y="1844604"/>
                <a:ext cx="105840" cy="871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148E55F-E8F9-4540-A7BD-41918EFF3006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1790619" y="1840284"/>
                  <a:ext cx="1144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E7C15AB-6DE3-4090-8B29-FED10603E991}"/>
                    </a:ext>
                  </a:extLst>
                </p14:cNvPr>
                <p14:cNvContentPartPr/>
                <p14:nvPr/>
              </p14:nvContentPartPr>
              <p14:xfrm>
                <a:off x="1955139" y="1655244"/>
                <a:ext cx="176040" cy="2556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E7C15AB-6DE3-4090-8B29-FED10603E991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1950819" y="1650924"/>
                  <a:ext cx="1846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29939BF-A258-4200-9357-62009F3C0EE1}"/>
                    </a:ext>
                  </a:extLst>
                </p14:cNvPr>
                <p14:cNvContentPartPr/>
                <p14:nvPr/>
              </p14:nvContentPartPr>
              <p14:xfrm>
                <a:off x="2069979" y="1746324"/>
                <a:ext cx="125280" cy="691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29939BF-A258-4200-9357-62009F3C0EE1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2065659" y="1742004"/>
                  <a:ext cx="1339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F5C2B1C-2F6D-4372-AF69-0B0A917005BC}"/>
                    </a:ext>
                  </a:extLst>
                </p14:cNvPr>
                <p14:cNvContentPartPr/>
                <p14:nvPr/>
              </p14:nvContentPartPr>
              <p14:xfrm>
                <a:off x="2571459" y="1650204"/>
                <a:ext cx="36720" cy="2268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F5C2B1C-2F6D-4372-AF69-0B0A917005BC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2567139" y="1645884"/>
                  <a:ext cx="453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BA68474-9A7A-49C9-A1F8-E27A9F4E01FD}"/>
                    </a:ext>
                  </a:extLst>
                </p14:cNvPr>
                <p14:cNvContentPartPr/>
                <p14:nvPr/>
              </p14:nvContentPartPr>
              <p14:xfrm>
                <a:off x="2489019" y="1744164"/>
                <a:ext cx="138240" cy="414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BA68474-9A7A-49C9-A1F8-E27A9F4E01FD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2484699" y="1739844"/>
                  <a:ext cx="1468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6D90171-6CC7-461D-9288-3418CAD8CE1F}"/>
                    </a:ext>
                  </a:extLst>
                </p14:cNvPr>
                <p14:cNvContentPartPr/>
                <p14:nvPr/>
              </p14:nvContentPartPr>
              <p14:xfrm>
                <a:off x="2656779" y="1634004"/>
                <a:ext cx="116280" cy="2372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6D90171-6CC7-461D-9288-3418CAD8CE1F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2652459" y="1629684"/>
                  <a:ext cx="1249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418A38B-A369-4E14-9580-625846BD47C3}"/>
                    </a:ext>
                  </a:extLst>
                </p14:cNvPr>
                <p14:cNvContentPartPr/>
                <p14:nvPr/>
              </p14:nvContentPartPr>
              <p14:xfrm>
                <a:off x="2819859" y="1730484"/>
                <a:ext cx="94680" cy="982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418A38B-A369-4E14-9580-625846BD47C3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2815539" y="1726164"/>
                  <a:ext cx="1033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2376571-F76D-4518-A09E-2F0DC924E28D}"/>
                    </a:ext>
                  </a:extLst>
                </p14:cNvPr>
                <p14:cNvContentPartPr/>
                <p14:nvPr/>
              </p14:nvContentPartPr>
              <p14:xfrm>
                <a:off x="2953059" y="1724364"/>
                <a:ext cx="69480" cy="1130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2376571-F76D-4518-A09E-2F0DC924E28D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2948739" y="1720044"/>
                  <a:ext cx="781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A4629FE-08A3-4338-BD88-59B74A8228F2}"/>
                    </a:ext>
                  </a:extLst>
                </p14:cNvPr>
                <p14:cNvContentPartPr/>
                <p14:nvPr/>
              </p14:nvContentPartPr>
              <p14:xfrm>
                <a:off x="3055659" y="1709964"/>
                <a:ext cx="180720" cy="1216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A4629FE-08A3-4338-BD88-59B74A8228F2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3051339" y="1705644"/>
                  <a:ext cx="1893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E0D67D4-DD3E-4D54-9949-0E61381E6786}"/>
                    </a:ext>
                  </a:extLst>
                </p14:cNvPr>
                <p14:cNvContentPartPr/>
                <p14:nvPr/>
              </p14:nvContentPartPr>
              <p14:xfrm>
                <a:off x="3244299" y="1727964"/>
                <a:ext cx="113040" cy="810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E0D67D4-DD3E-4D54-9949-0E61381E6786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3239979" y="1723644"/>
                  <a:ext cx="1216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0A0B5AE-BDCC-4C32-9EB3-5793A4DB2A31}"/>
                    </a:ext>
                  </a:extLst>
                </p14:cNvPr>
                <p14:cNvContentPartPr/>
                <p14:nvPr/>
              </p14:nvContentPartPr>
              <p14:xfrm>
                <a:off x="3439779" y="1561644"/>
                <a:ext cx="44280" cy="2376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0A0B5AE-BDCC-4C32-9EB3-5793A4DB2A31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3435459" y="1557324"/>
                  <a:ext cx="529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3F71AE1-F4EB-4E0F-B1BC-5F92F0536222}"/>
                    </a:ext>
                  </a:extLst>
                </p14:cNvPr>
                <p14:cNvContentPartPr/>
                <p14:nvPr/>
              </p14:nvContentPartPr>
              <p14:xfrm>
                <a:off x="3893019" y="1643724"/>
                <a:ext cx="107280" cy="1368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3F71AE1-F4EB-4E0F-B1BC-5F92F0536222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3888699" y="1639404"/>
                  <a:ext cx="1159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26273AC-9606-4E6C-A3A0-AE9CABCC4F36}"/>
                    </a:ext>
                  </a:extLst>
                </p14:cNvPr>
                <p14:cNvContentPartPr/>
                <p14:nvPr/>
              </p14:nvContentPartPr>
              <p14:xfrm>
                <a:off x="4051419" y="1582524"/>
                <a:ext cx="348480" cy="1789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26273AC-9606-4E6C-A3A0-AE9CABCC4F36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4047099" y="1578204"/>
                  <a:ext cx="3571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B4B6F62-E2B3-4918-B210-84C8D78FB06D}"/>
                    </a:ext>
                  </a:extLst>
                </p14:cNvPr>
                <p14:cNvContentPartPr/>
                <p14:nvPr/>
              </p14:nvContentPartPr>
              <p14:xfrm>
                <a:off x="4434819" y="1592964"/>
                <a:ext cx="369720" cy="1184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B4B6F62-E2B3-4918-B210-84C8D78FB06D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4430499" y="1588644"/>
                  <a:ext cx="3783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2662A6C-4390-4558-AF04-62F5C18F7ACE}"/>
                    </a:ext>
                  </a:extLst>
                </p14:cNvPr>
                <p14:cNvContentPartPr/>
                <p14:nvPr/>
              </p14:nvContentPartPr>
              <p14:xfrm>
                <a:off x="1311459" y="2459124"/>
                <a:ext cx="34200" cy="1641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2662A6C-4390-4558-AF04-62F5C18F7ACE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1307139" y="2454804"/>
                  <a:ext cx="428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79770E4-6304-48A4-AFB9-5670E43DCA07}"/>
                    </a:ext>
                  </a:extLst>
                </p14:cNvPr>
                <p14:cNvContentPartPr/>
                <p14:nvPr/>
              </p14:nvContentPartPr>
              <p14:xfrm>
                <a:off x="1441419" y="2322684"/>
                <a:ext cx="121680" cy="2757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79770E4-6304-48A4-AFB9-5670E43DCA07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1437099" y="2318364"/>
                  <a:ext cx="13032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3E22A71-02A2-4D93-9497-CC4CDCCFF250}"/>
                    </a:ext>
                  </a:extLst>
                </p14:cNvPr>
                <p14:cNvContentPartPr/>
                <p14:nvPr/>
              </p14:nvContentPartPr>
              <p14:xfrm>
                <a:off x="1412259" y="2415564"/>
                <a:ext cx="160200" cy="1339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3E22A71-02A2-4D93-9497-CC4CDCCFF250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1407939" y="2411244"/>
                  <a:ext cx="1688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516939D-0488-4D82-9188-E6CB50A85B15}"/>
                    </a:ext>
                  </a:extLst>
                </p14:cNvPr>
                <p14:cNvContentPartPr/>
                <p14:nvPr/>
              </p14:nvContentPartPr>
              <p14:xfrm>
                <a:off x="1716099" y="2324484"/>
                <a:ext cx="141840" cy="3074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516939D-0488-4D82-9188-E6CB50A85B15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1711779" y="2320164"/>
                  <a:ext cx="15048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DAB41E86-75E3-4F37-9F01-0DFF2D028592}"/>
                    </a:ext>
                  </a:extLst>
                </p14:cNvPr>
                <p14:cNvContentPartPr/>
                <p14:nvPr/>
              </p14:nvContentPartPr>
              <p14:xfrm>
                <a:off x="1948299" y="2351484"/>
                <a:ext cx="73800" cy="2134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DAB41E86-75E3-4F37-9F01-0DFF2D028592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1943979" y="2347164"/>
                  <a:ext cx="824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489B6EE6-74CC-4EC2-8FF0-7152C20283CF}"/>
                    </a:ext>
                  </a:extLst>
                </p14:cNvPr>
                <p14:cNvContentPartPr/>
                <p14:nvPr/>
              </p14:nvContentPartPr>
              <p14:xfrm>
                <a:off x="1918059" y="2414484"/>
                <a:ext cx="125280" cy="133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489B6EE6-74CC-4EC2-8FF0-7152C20283CF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913739" y="2410164"/>
                  <a:ext cx="1339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C151CE6-56FE-4656-A4E4-E9490C81539C}"/>
                    </a:ext>
                  </a:extLst>
                </p14:cNvPr>
                <p14:cNvContentPartPr/>
                <p14:nvPr/>
              </p14:nvContentPartPr>
              <p14:xfrm>
                <a:off x="2115699" y="2417364"/>
                <a:ext cx="152640" cy="1076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C151CE6-56FE-4656-A4E4-E9490C81539C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2111379" y="2413044"/>
                  <a:ext cx="1612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14807086-FCCB-4950-BC55-A20BE85B0D5B}"/>
                    </a:ext>
                  </a:extLst>
                </p14:cNvPr>
                <p14:cNvContentPartPr/>
                <p14:nvPr/>
              </p14:nvContentPartPr>
              <p14:xfrm>
                <a:off x="2292819" y="2423124"/>
                <a:ext cx="198720" cy="856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14807086-FCCB-4950-BC55-A20BE85B0D5B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2288499" y="2418804"/>
                  <a:ext cx="2073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83117365-4875-4A3F-A2C9-0CA8385DAAEC}"/>
                    </a:ext>
                  </a:extLst>
                </p14:cNvPr>
                <p14:cNvContentPartPr/>
                <p14:nvPr/>
              </p14:nvContentPartPr>
              <p14:xfrm>
                <a:off x="2500899" y="2388924"/>
                <a:ext cx="143640" cy="2872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83117365-4875-4A3F-A2C9-0CA8385DAAEC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2496579" y="2384604"/>
                  <a:ext cx="15228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3142A95-5E78-4C0B-A10E-6D3B4140B22D}"/>
                    </a:ext>
                  </a:extLst>
                </p14:cNvPr>
                <p14:cNvContentPartPr/>
                <p14:nvPr/>
              </p14:nvContentPartPr>
              <p14:xfrm>
                <a:off x="2886459" y="2354724"/>
                <a:ext cx="185400" cy="2016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3142A95-5E78-4C0B-A10E-6D3B4140B22D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2882139" y="2350404"/>
                  <a:ext cx="1940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89BE607-5819-435E-84D2-FB845109518D}"/>
                    </a:ext>
                  </a:extLst>
                </p14:cNvPr>
                <p14:cNvContentPartPr/>
                <p14:nvPr/>
              </p14:nvContentPartPr>
              <p14:xfrm>
                <a:off x="3384339" y="2328444"/>
                <a:ext cx="76320" cy="1494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89BE607-5819-435E-84D2-FB845109518D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3380019" y="2324124"/>
                  <a:ext cx="849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F2D6A0F-C0E2-4D98-9061-7DC17AD2BF7D}"/>
                    </a:ext>
                  </a:extLst>
                </p14:cNvPr>
                <p14:cNvContentPartPr/>
                <p14:nvPr/>
              </p14:nvContentPartPr>
              <p14:xfrm>
                <a:off x="3324579" y="2344644"/>
                <a:ext cx="161280" cy="691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F2D6A0F-C0E2-4D98-9061-7DC17AD2BF7D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3320259" y="2340324"/>
                  <a:ext cx="1699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1A551D7A-07F3-4E8D-B82F-E8E256C66CC3}"/>
                    </a:ext>
                  </a:extLst>
                </p14:cNvPr>
                <p14:cNvContentPartPr/>
                <p14:nvPr/>
              </p14:nvContentPartPr>
              <p14:xfrm>
                <a:off x="3526539" y="2246724"/>
                <a:ext cx="124920" cy="1969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1A551D7A-07F3-4E8D-B82F-E8E256C66CC3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3522219" y="2242404"/>
                  <a:ext cx="1335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EB1B22A-CCCA-421A-A1CC-49FFBEC60A04}"/>
                    </a:ext>
                  </a:extLst>
                </p14:cNvPr>
                <p14:cNvContentPartPr/>
                <p14:nvPr/>
              </p14:nvContentPartPr>
              <p14:xfrm>
                <a:off x="3726339" y="2231604"/>
                <a:ext cx="198720" cy="2811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EB1B22A-CCCA-421A-A1CC-49FFBEC60A04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3722019" y="2227284"/>
                  <a:ext cx="20736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FC7FF4C-A653-4E20-A96D-D9392A7D831B}"/>
                    </a:ext>
                  </a:extLst>
                </p14:cNvPr>
                <p14:cNvContentPartPr/>
                <p14:nvPr/>
              </p14:nvContentPartPr>
              <p14:xfrm>
                <a:off x="3741099" y="2216844"/>
                <a:ext cx="181440" cy="3218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FC7FF4C-A653-4E20-A96D-D9392A7D831B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3736779" y="2212524"/>
                  <a:ext cx="19008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D45AE6B-F4A9-4693-9269-C5975EEF8F43}"/>
                    </a:ext>
                  </a:extLst>
                </p14:cNvPr>
                <p14:cNvContentPartPr/>
                <p14:nvPr/>
              </p14:nvContentPartPr>
              <p14:xfrm>
                <a:off x="2032539" y="2914884"/>
                <a:ext cx="155880" cy="2264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D45AE6B-F4A9-4693-9269-C5975EEF8F43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2028219" y="2910564"/>
                  <a:ext cx="16452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1A66ADC-21D0-4628-A1E8-152D64EDE52E}"/>
                    </a:ext>
                  </a:extLst>
                </p14:cNvPr>
                <p14:cNvContentPartPr/>
                <p14:nvPr/>
              </p14:nvContentPartPr>
              <p14:xfrm>
                <a:off x="2206419" y="3013164"/>
                <a:ext cx="71280" cy="964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1A66ADC-21D0-4628-A1E8-152D64EDE52E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2202099" y="3008844"/>
                  <a:ext cx="799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0AC8629-CA7C-4A10-8E20-E6FC11022A9B}"/>
                    </a:ext>
                  </a:extLst>
                </p14:cNvPr>
                <p14:cNvContentPartPr/>
                <p14:nvPr/>
              </p14:nvContentPartPr>
              <p14:xfrm>
                <a:off x="2321619" y="2993364"/>
                <a:ext cx="175680" cy="957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0AC8629-CA7C-4A10-8E20-E6FC11022A9B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2317299" y="2989044"/>
                  <a:ext cx="1843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9FC61DA-9BF9-45F6-B452-B297B5D67F95}"/>
                    </a:ext>
                  </a:extLst>
                </p14:cNvPr>
                <p14:cNvContentPartPr/>
                <p14:nvPr/>
              </p14:nvContentPartPr>
              <p14:xfrm>
                <a:off x="2559219" y="2990844"/>
                <a:ext cx="341640" cy="1000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9FC61DA-9BF9-45F6-B452-B297B5D67F95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2554899" y="2986524"/>
                  <a:ext cx="3502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09E29F1-57B7-415C-BB99-8E1AFD3FBB22}"/>
                    </a:ext>
                  </a:extLst>
                </p14:cNvPr>
                <p14:cNvContentPartPr/>
                <p14:nvPr/>
              </p14:nvContentPartPr>
              <p14:xfrm>
                <a:off x="3047379" y="3002724"/>
                <a:ext cx="153720" cy="241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09E29F1-57B7-415C-BB99-8E1AFD3FBB22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3043059" y="2998404"/>
                  <a:ext cx="1623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D67FFAE8-4B3B-49B2-A473-63BFF76D58A3}"/>
                    </a:ext>
                  </a:extLst>
                </p14:cNvPr>
                <p14:cNvContentPartPr/>
                <p14:nvPr/>
              </p14:nvContentPartPr>
              <p14:xfrm>
                <a:off x="3146379" y="2872404"/>
                <a:ext cx="165240" cy="1620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D67FFAE8-4B3B-49B2-A473-63BFF76D58A3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3142059" y="2868084"/>
                  <a:ext cx="1738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2F55965-9548-4EC1-BF37-97A1BD7B61F1}"/>
                    </a:ext>
                  </a:extLst>
                </p14:cNvPr>
                <p14:cNvContentPartPr/>
                <p14:nvPr/>
              </p14:nvContentPartPr>
              <p14:xfrm>
                <a:off x="3386139" y="3373703"/>
                <a:ext cx="72000" cy="2127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2F55965-9548-4EC1-BF37-97A1BD7B61F1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3381819" y="3369383"/>
                  <a:ext cx="806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73D67C1-1FF7-4F09-8D84-0A314E2CC78D}"/>
                    </a:ext>
                  </a:extLst>
                </p14:cNvPr>
                <p14:cNvContentPartPr/>
                <p14:nvPr/>
              </p14:nvContentPartPr>
              <p14:xfrm>
                <a:off x="3325299" y="3435623"/>
                <a:ext cx="152280" cy="684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73D67C1-1FF7-4F09-8D84-0A314E2CC78D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3320979" y="3431303"/>
                  <a:ext cx="16092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1F3F2FCF-696E-4847-BBDE-D73141359A9F}"/>
                    </a:ext>
                  </a:extLst>
                </p14:cNvPr>
                <p14:cNvContentPartPr/>
                <p14:nvPr/>
              </p14:nvContentPartPr>
              <p14:xfrm>
                <a:off x="3528339" y="3456863"/>
                <a:ext cx="134280" cy="1170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1F3F2FCF-696E-4847-BBDE-D73141359A9F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3524019" y="3452543"/>
                  <a:ext cx="1429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D43EC56-861A-4172-B76C-59262FE12E4F}"/>
                    </a:ext>
                  </a:extLst>
                </p14:cNvPr>
                <p14:cNvContentPartPr/>
                <p14:nvPr/>
              </p14:nvContentPartPr>
              <p14:xfrm>
                <a:off x="3701499" y="3335543"/>
                <a:ext cx="68400" cy="2001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D43EC56-861A-4172-B76C-59262FE12E4F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3697179" y="3331223"/>
                  <a:ext cx="770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6307D46-26A0-4906-AD89-5EBCAAB611A4}"/>
                    </a:ext>
                  </a:extLst>
                </p14:cNvPr>
                <p14:cNvContentPartPr/>
                <p14:nvPr/>
              </p14:nvContentPartPr>
              <p14:xfrm>
                <a:off x="3713019" y="3416183"/>
                <a:ext cx="123480" cy="1011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6307D46-26A0-4906-AD89-5EBCAAB611A4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3708699" y="3411863"/>
                  <a:ext cx="1321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798D4FBB-AC75-4607-BFB6-A34CC7E2235A}"/>
                    </a:ext>
                  </a:extLst>
                </p14:cNvPr>
                <p14:cNvContentPartPr/>
                <p14:nvPr/>
              </p14:nvContentPartPr>
              <p14:xfrm>
                <a:off x="3835779" y="3401063"/>
                <a:ext cx="147240" cy="1400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798D4FBB-AC75-4607-BFB6-A34CC7E2235A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3831459" y="3396743"/>
                  <a:ext cx="1558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24E87D2-9B1E-462F-AA1D-EBED9B210A69}"/>
                    </a:ext>
                  </a:extLst>
                </p14:cNvPr>
                <p14:cNvContentPartPr/>
                <p14:nvPr/>
              </p14:nvContentPartPr>
              <p14:xfrm>
                <a:off x="4294419" y="3452543"/>
                <a:ext cx="170280" cy="2635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24E87D2-9B1E-462F-AA1D-EBED9B210A69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4290099" y="3448223"/>
                  <a:ext cx="17892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899F1ADF-90C7-4EAD-B0C2-DC97BCC0C1ED}"/>
                    </a:ext>
                  </a:extLst>
                </p14:cNvPr>
                <p14:cNvContentPartPr/>
                <p14:nvPr/>
              </p14:nvContentPartPr>
              <p14:xfrm>
                <a:off x="4547139" y="3400703"/>
                <a:ext cx="27360" cy="1533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899F1ADF-90C7-4EAD-B0C2-DC97BCC0C1ED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4542819" y="3396383"/>
                  <a:ext cx="360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A06423C2-5AB1-40FC-A894-3BE8E260D78F}"/>
                    </a:ext>
                  </a:extLst>
                </p14:cNvPr>
                <p14:cNvContentPartPr/>
                <p14:nvPr/>
              </p14:nvContentPartPr>
              <p14:xfrm>
                <a:off x="4630659" y="3425543"/>
                <a:ext cx="138960" cy="1051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A06423C2-5AB1-40FC-A894-3BE8E260D78F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4626339" y="3421223"/>
                  <a:ext cx="1476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55838810-EBB4-4FBC-BAD2-1288F6B1EAB9}"/>
                    </a:ext>
                  </a:extLst>
                </p14:cNvPr>
                <p14:cNvContentPartPr/>
                <p14:nvPr/>
              </p14:nvContentPartPr>
              <p14:xfrm>
                <a:off x="4790859" y="3264983"/>
                <a:ext cx="115200" cy="2725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55838810-EBB4-4FBC-BAD2-1288F6B1EAB9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4786539" y="3260663"/>
                  <a:ext cx="12384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156A3E0-99D4-484E-AC74-4E02DEE12DE0}"/>
                    </a:ext>
                  </a:extLst>
                </p14:cNvPr>
                <p14:cNvContentPartPr/>
                <p14:nvPr/>
              </p14:nvContentPartPr>
              <p14:xfrm>
                <a:off x="4940619" y="3419783"/>
                <a:ext cx="151200" cy="1130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156A3E0-99D4-484E-AC74-4E02DEE12DE0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4936299" y="3415463"/>
                  <a:ext cx="1598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0B148E7-B8D5-497F-B9C4-CF5FEDC7CFE6}"/>
                    </a:ext>
                  </a:extLst>
                </p14:cNvPr>
                <p14:cNvContentPartPr/>
                <p14:nvPr/>
              </p14:nvContentPartPr>
              <p14:xfrm>
                <a:off x="5142939" y="3441743"/>
                <a:ext cx="88200" cy="1008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0B148E7-B8D5-497F-B9C4-CF5FEDC7CFE6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5138619" y="3437423"/>
                  <a:ext cx="968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58BBD64B-D1A7-4FF7-A9C0-612A523CE671}"/>
                    </a:ext>
                  </a:extLst>
                </p14:cNvPr>
                <p14:cNvContentPartPr/>
                <p14:nvPr/>
              </p14:nvContentPartPr>
              <p14:xfrm>
                <a:off x="5253099" y="3378023"/>
                <a:ext cx="180360" cy="1767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58BBD64B-D1A7-4FF7-A9C0-612A523CE671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5248779" y="3373703"/>
                  <a:ext cx="1890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B2E8D018-5B66-4EC1-BA57-8B3AFDED5333}"/>
                    </a:ext>
                  </a:extLst>
                </p14:cNvPr>
                <p14:cNvContentPartPr/>
                <p14:nvPr/>
              </p14:nvContentPartPr>
              <p14:xfrm>
                <a:off x="1906539" y="4046183"/>
                <a:ext cx="78120" cy="1994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B2E8D018-5B66-4EC1-BA57-8B3AFDED5333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1902219" y="4041863"/>
                  <a:ext cx="867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B7E71EA3-2884-42C0-82E9-FF6ED20C98C7}"/>
                    </a:ext>
                  </a:extLst>
                </p14:cNvPr>
                <p14:cNvContentPartPr/>
                <p14:nvPr/>
              </p14:nvContentPartPr>
              <p14:xfrm>
                <a:off x="2048019" y="4091183"/>
                <a:ext cx="127440" cy="817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B7E71EA3-2884-42C0-82E9-FF6ED20C98C7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2043699" y="4086863"/>
                  <a:ext cx="13608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4B8AC615-EA40-4F4F-9032-5CB82EA1B18C}"/>
                    </a:ext>
                  </a:extLst>
                </p14:cNvPr>
                <p14:cNvContentPartPr/>
                <p14:nvPr/>
              </p14:nvContentPartPr>
              <p14:xfrm>
                <a:off x="2210019" y="4057343"/>
                <a:ext cx="148680" cy="838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4B8AC615-EA40-4F4F-9032-5CB82EA1B18C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2205699" y="4053023"/>
                  <a:ext cx="1573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C57EFBDA-DABF-4834-8ACA-713D7C131D4E}"/>
                    </a:ext>
                  </a:extLst>
                </p14:cNvPr>
                <p14:cNvContentPartPr/>
                <p14:nvPr/>
              </p14:nvContentPartPr>
              <p14:xfrm>
                <a:off x="2444019" y="3919823"/>
                <a:ext cx="91800" cy="1746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C57EFBDA-DABF-4834-8ACA-713D7C131D4E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2439699" y="3915503"/>
                  <a:ext cx="1004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12AB510E-EB11-4299-A93E-A202EB4E4DC6}"/>
                    </a:ext>
                  </a:extLst>
                </p14:cNvPr>
                <p14:cNvContentPartPr/>
                <p14:nvPr/>
              </p14:nvContentPartPr>
              <p14:xfrm>
                <a:off x="2952699" y="3934583"/>
                <a:ext cx="27000" cy="1728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12AB510E-EB11-4299-A93E-A202EB4E4DC6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2948379" y="3930263"/>
                  <a:ext cx="356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EE50C31E-3253-47F0-85C5-2B6DAF2CCAA5}"/>
                    </a:ext>
                  </a:extLst>
                </p14:cNvPr>
                <p14:cNvContentPartPr/>
                <p14:nvPr/>
              </p14:nvContentPartPr>
              <p14:xfrm>
                <a:off x="2912739" y="3931343"/>
                <a:ext cx="125640" cy="928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EE50C31E-3253-47F0-85C5-2B6DAF2CCAA5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2908419" y="3927023"/>
                  <a:ext cx="1342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4D6F9566-0B8C-449B-9190-E161C298EC64}"/>
                    </a:ext>
                  </a:extLst>
                </p14:cNvPr>
                <p14:cNvContentPartPr/>
                <p14:nvPr/>
              </p14:nvContentPartPr>
              <p14:xfrm>
                <a:off x="3035859" y="4007303"/>
                <a:ext cx="105480" cy="8640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4D6F9566-0B8C-449B-9190-E161C298EC64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3031539" y="4002983"/>
                  <a:ext cx="1141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42A510BC-AB71-4F00-A17F-188406CDD063}"/>
                    </a:ext>
                  </a:extLst>
                </p14:cNvPr>
                <p14:cNvContentPartPr/>
                <p14:nvPr/>
              </p14:nvContentPartPr>
              <p14:xfrm>
                <a:off x="3567219" y="3812543"/>
                <a:ext cx="138960" cy="2185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42A510BC-AB71-4F00-A17F-188406CDD063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3562899" y="3808223"/>
                  <a:ext cx="1476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9B84CD18-50F1-4BB5-91C5-04C5FD5EE9B0}"/>
                    </a:ext>
                  </a:extLst>
                </p14:cNvPr>
                <p14:cNvContentPartPr/>
                <p14:nvPr/>
              </p14:nvContentPartPr>
              <p14:xfrm>
                <a:off x="3746499" y="3905423"/>
                <a:ext cx="105120" cy="975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9B84CD18-50F1-4BB5-91C5-04C5FD5EE9B0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3742179" y="3901103"/>
                  <a:ext cx="1137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707CF7B0-5892-43B4-B60E-BEFA936C9203}"/>
                    </a:ext>
                  </a:extLst>
                </p14:cNvPr>
                <p14:cNvContentPartPr/>
                <p14:nvPr/>
              </p14:nvContentPartPr>
              <p14:xfrm>
                <a:off x="3876819" y="3758543"/>
                <a:ext cx="104400" cy="2329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707CF7B0-5892-43B4-B60E-BEFA936C9203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3872499" y="3754223"/>
                  <a:ext cx="1130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0E7B03E6-15E0-43D3-A1A9-4A41F7E39CCF}"/>
                    </a:ext>
                  </a:extLst>
                </p14:cNvPr>
                <p14:cNvContentPartPr/>
                <p14:nvPr/>
              </p14:nvContentPartPr>
              <p14:xfrm>
                <a:off x="4016499" y="3901823"/>
                <a:ext cx="129600" cy="655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0E7B03E6-15E0-43D3-A1A9-4A41F7E39CCF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4012179" y="3897503"/>
                  <a:ext cx="138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8F27A48A-F8C4-4B4A-BAB0-4305B3D5F4A5}"/>
                    </a:ext>
                  </a:extLst>
                </p14:cNvPr>
                <p14:cNvContentPartPr/>
                <p14:nvPr/>
              </p14:nvContentPartPr>
              <p14:xfrm>
                <a:off x="4220619" y="3792383"/>
                <a:ext cx="80640" cy="2451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8F27A48A-F8C4-4B4A-BAB0-4305B3D5F4A5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4216299" y="3788063"/>
                  <a:ext cx="8928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7CBF2212-60C1-480B-82E9-A6B79353CDA9}"/>
                    </a:ext>
                  </a:extLst>
                </p14:cNvPr>
                <p14:cNvContentPartPr/>
                <p14:nvPr/>
              </p14:nvContentPartPr>
              <p14:xfrm>
                <a:off x="4348779" y="3897863"/>
                <a:ext cx="109080" cy="846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7CBF2212-60C1-480B-82E9-A6B79353CDA9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4344459" y="3893543"/>
                  <a:ext cx="1177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B18472E2-CBF5-433B-8066-130CC8C96674}"/>
                    </a:ext>
                  </a:extLst>
                </p14:cNvPr>
                <p14:cNvContentPartPr/>
                <p14:nvPr/>
              </p14:nvContentPartPr>
              <p14:xfrm>
                <a:off x="4482339" y="3879863"/>
                <a:ext cx="75600" cy="1108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B18472E2-CBF5-433B-8066-130CC8C96674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4478019" y="3875543"/>
                  <a:ext cx="842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EC001552-8194-4577-8182-70C8ED9B988F}"/>
                    </a:ext>
                  </a:extLst>
                </p14:cNvPr>
                <p14:cNvContentPartPr/>
                <p14:nvPr/>
              </p14:nvContentPartPr>
              <p14:xfrm>
                <a:off x="4633539" y="3852143"/>
                <a:ext cx="141840" cy="1234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EC001552-8194-4577-8182-70C8ED9B988F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4629219" y="3847823"/>
                  <a:ext cx="1504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E90B0C4C-3A6E-43D4-B34F-7AAAA8554527}"/>
                    </a:ext>
                  </a:extLst>
                </p14:cNvPr>
                <p14:cNvContentPartPr/>
                <p14:nvPr/>
              </p14:nvContentPartPr>
              <p14:xfrm>
                <a:off x="5596899" y="672967"/>
                <a:ext cx="1800" cy="612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E90B0C4C-3A6E-43D4-B34F-7AAAA8554527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5592579" y="668647"/>
                  <a:ext cx="1044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9D122B3-B632-4F00-B418-40D725215084}"/>
                    </a:ext>
                  </a:extLst>
                </p14:cNvPr>
                <p14:cNvContentPartPr/>
                <p14:nvPr/>
              </p14:nvContentPartPr>
              <p14:xfrm>
                <a:off x="3214059" y="1088244"/>
                <a:ext cx="276840" cy="2336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9D122B3-B632-4F00-B418-40D725215084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3209739" y="1083924"/>
                  <a:ext cx="2854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B0B243B-B53F-458C-BBCE-6B27E7F81684}"/>
                    </a:ext>
                  </a:extLst>
                </p14:cNvPr>
                <p14:cNvContentPartPr/>
                <p14:nvPr/>
              </p14:nvContentPartPr>
              <p14:xfrm>
                <a:off x="3513579" y="1194804"/>
                <a:ext cx="82800" cy="2044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B0B243B-B53F-458C-BBCE-6B27E7F81684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3509259" y="1190484"/>
                  <a:ext cx="914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4BB71F3-DF21-4EBF-B010-B5F6C9EC3D92}"/>
                    </a:ext>
                  </a:extLst>
                </p14:cNvPr>
                <p14:cNvContentPartPr/>
                <p14:nvPr/>
              </p14:nvContentPartPr>
              <p14:xfrm>
                <a:off x="3648219" y="1168884"/>
                <a:ext cx="86400" cy="842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4BB71F3-DF21-4EBF-B010-B5F6C9EC3D92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3643899" y="1164564"/>
                  <a:ext cx="950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6D25261-24A5-4582-B479-CCE2B1E75769}"/>
                    </a:ext>
                  </a:extLst>
                </p14:cNvPr>
                <p14:cNvContentPartPr/>
                <p14:nvPr/>
              </p14:nvContentPartPr>
              <p14:xfrm>
                <a:off x="3790779" y="1156284"/>
                <a:ext cx="76320" cy="961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6D25261-24A5-4582-B479-CCE2B1E75769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3786459" y="1151964"/>
                  <a:ext cx="849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9D7EA60-7431-4591-9799-6D83AF64D9F2}"/>
                    </a:ext>
                  </a:extLst>
                </p14:cNvPr>
                <p14:cNvContentPartPr/>
                <p14:nvPr/>
              </p14:nvContentPartPr>
              <p14:xfrm>
                <a:off x="3947379" y="1181484"/>
                <a:ext cx="6120" cy="284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9D7EA60-7431-4591-9799-6D83AF64D9F2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3943059" y="1177164"/>
                  <a:ext cx="147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EF21F74-3D46-41F3-8310-53E200975E76}"/>
                    </a:ext>
                  </a:extLst>
                </p14:cNvPr>
                <p14:cNvContentPartPr/>
                <p14:nvPr/>
              </p14:nvContentPartPr>
              <p14:xfrm>
                <a:off x="3936579" y="1092924"/>
                <a:ext cx="21240" cy="140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EF21F74-3D46-41F3-8310-53E200975E76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3932259" y="1088604"/>
                  <a:ext cx="298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8F00FB6-3E18-422D-B167-7742046ACE08}"/>
                    </a:ext>
                  </a:extLst>
                </p14:cNvPr>
                <p14:cNvContentPartPr/>
                <p14:nvPr/>
              </p14:nvContentPartPr>
              <p14:xfrm>
                <a:off x="4052859" y="1013724"/>
                <a:ext cx="76680" cy="1710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8F00FB6-3E18-422D-B167-7742046ACE08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4048539" y="1009404"/>
                  <a:ext cx="853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B1C4038-8341-471A-AB86-A0D1A6F575CC}"/>
                    </a:ext>
                  </a:extLst>
                </p14:cNvPr>
                <p14:cNvContentPartPr/>
                <p14:nvPr/>
              </p14:nvContentPartPr>
              <p14:xfrm>
                <a:off x="4162299" y="1032804"/>
                <a:ext cx="101880" cy="171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B1C4038-8341-471A-AB86-A0D1A6F575CC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4157979" y="1028484"/>
                  <a:ext cx="1105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CA826CA-6BC5-49F3-BFC9-6F488EFD8AF8}"/>
                    </a:ext>
                  </a:extLst>
                </p14:cNvPr>
                <p14:cNvContentPartPr/>
                <p14:nvPr/>
              </p14:nvContentPartPr>
              <p14:xfrm>
                <a:off x="4323579" y="1131084"/>
                <a:ext cx="184320" cy="932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CA826CA-6BC5-49F3-BFC9-6F488EFD8AF8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4319259" y="1126764"/>
                  <a:ext cx="1929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89747C00-E916-414A-B998-F1C5F4C0ECFA}"/>
                    </a:ext>
                  </a:extLst>
                </p14:cNvPr>
                <p14:cNvContentPartPr/>
                <p14:nvPr/>
              </p14:nvContentPartPr>
              <p14:xfrm>
                <a:off x="4179579" y="926407"/>
                <a:ext cx="1288440" cy="51012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89747C00-E916-414A-B998-F1C5F4C0ECFA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4175259" y="922087"/>
                  <a:ext cx="129708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725EE139-757C-4B50-B2B3-15B735B7976A}"/>
                    </a:ext>
                  </a:extLst>
                </p14:cNvPr>
                <p14:cNvContentPartPr/>
                <p14:nvPr/>
              </p14:nvContentPartPr>
              <p14:xfrm>
                <a:off x="5219979" y="888607"/>
                <a:ext cx="308880" cy="28296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725EE139-757C-4B50-B2B3-15B735B7976A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5215659" y="884287"/>
                  <a:ext cx="31752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95C977C6-49FE-4BA5-85B4-EE743FDCE94B}"/>
                    </a:ext>
                  </a:extLst>
                </p14:cNvPr>
                <p14:cNvContentPartPr/>
                <p14:nvPr/>
              </p14:nvContentPartPr>
              <p14:xfrm>
                <a:off x="5645499" y="795727"/>
                <a:ext cx="4680" cy="12888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95C977C6-49FE-4BA5-85B4-EE743FDCE94B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5641179" y="791407"/>
                  <a:ext cx="133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2EECD863-BB9E-4C26-BE58-0F7ADCEFA706}"/>
                    </a:ext>
                  </a:extLst>
                </p14:cNvPr>
                <p14:cNvContentPartPr/>
                <p14:nvPr/>
              </p14:nvContentPartPr>
              <p14:xfrm>
                <a:off x="5683299" y="795727"/>
                <a:ext cx="117000" cy="12636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2EECD863-BB9E-4C26-BE58-0F7ADCEFA706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5678979" y="791407"/>
                  <a:ext cx="1256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43FA73EE-A22A-4DD7-BFD9-B4ABA5ED0250}"/>
                    </a:ext>
                  </a:extLst>
                </p14:cNvPr>
                <p14:cNvContentPartPr/>
                <p14:nvPr/>
              </p14:nvContentPartPr>
              <p14:xfrm>
                <a:off x="5690139" y="668287"/>
                <a:ext cx="123120" cy="35568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43FA73EE-A22A-4DD7-BFD9-B4ABA5ED0250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5685819" y="663967"/>
                  <a:ext cx="13176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0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BAD41273-5A57-467B-BDD0-BDDE1D6948D6}"/>
                    </a:ext>
                  </a:extLst>
                </p14:cNvPr>
                <p14:cNvContentPartPr/>
                <p14:nvPr/>
              </p14:nvContentPartPr>
              <p14:xfrm>
                <a:off x="5660979" y="879247"/>
                <a:ext cx="141120" cy="4356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BAD41273-5A57-467B-BDD0-BDDE1D6948D6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5656659" y="874927"/>
                  <a:ext cx="1497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2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9F0FA232-54AF-4A41-90D6-8CFBEF2CA442}"/>
                    </a:ext>
                  </a:extLst>
                </p14:cNvPr>
                <p14:cNvContentPartPr/>
                <p14:nvPr/>
              </p14:nvContentPartPr>
              <p14:xfrm>
                <a:off x="5616699" y="789607"/>
                <a:ext cx="12960" cy="177480"/>
              </p14:xfrm>
            </p:contentPart>
          </mc:Choice>
          <mc:Fallback xmlns=""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9F0FA232-54AF-4A41-90D6-8CFBEF2CA442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5612379" y="785287"/>
                  <a:ext cx="216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4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19D71D92-D7C8-4D2E-B4B0-B5FD8DA8809F}"/>
                    </a:ext>
                  </a:extLst>
                </p14:cNvPr>
                <p14:cNvContentPartPr/>
                <p14:nvPr/>
              </p14:nvContentPartPr>
              <p14:xfrm>
                <a:off x="5578899" y="644527"/>
                <a:ext cx="41400" cy="7848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19D71D92-D7C8-4D2E-B4B0-B5FD8DA8809F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5574579" y="640207"/>
                  <a:ext cx="500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6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F102B8C1-B145-4640-BF6E-34CA62D42445}"/>
                    </a:ext>
                  </a:extLst>
                </p14:cNvPr>
                <p14:cNvContentPartPr/>
                <p14:nvPr/>
              </p14:nvContentPartPr>
              <p14:xfrm>
                <a:off x="5959419" y="693847"/>
                <a:ext cx="95400" cy="24984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F102B8C1-B145-4640-BF6E-34CA62D42445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5955099" y="689527"/>
                  <a:ext cx="1040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8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C00A8AA5-FE3F-4E3C-814B-7143F9717EBD}"/>
                    </a:ext>
                  </a:extLst>
                </p14:cNvPr>
                <p14:cNvContentPartPr/>
                <p14:nvPr/>
              </p14:nvContentPartPr>
              <p14:xfrm>
                <a:off x="6067779" y="819847"/>
                <a:ext cx="75960" cy="10512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C00A8AA5-FE3F-4E3C-814B-7143F9717EBD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6063459" y="815527"/>
                  <a:ext cx="846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0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67138280-02FD-49E2-971C-A7BE20D8F235}"/>
                    </a:ext>
                  </a:extLst>
                </p14:cNvPr>
                <p14:cNvContentPartPr/>
                <p14:nvPr/>
              </p14:nvContentPartPr>
              <p14:xfrm>
                <a:off x="6189459" y="835687"/>
                <a:ext cx="61920" cy="8208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67138280-02FD-49E2-971C-A7BE20D8F235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6185139" y="831367"/>
                  <a:ext cx="705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2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E4A5DF2C-FD8D-4568-9347-13BFCE4BB0D6}"/>
                    </a:ext>
                  </a:extLst>
                </p14:cNvPr>
                <p14:cNvContentPartPr/>
                <p14:nvPr/>
              </p14:nvContentPartPr>
              <p14:xfrm>
                <a:off x="6287379" y="814447"/>
                <a:ext cx="163800" cy="7668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E4A5DF2C-FD8D-4568-9347-13BFCE4BB0D6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6283059" y="810127"/>
                  <a:ext cx="17244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4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08867DB0-C003-4E36-A12D-2506B8D7E4E8}"/>
                    </a:ext>
                  </a:extLst>
                </p14:cNvPr>
                <p14:cNvContentPartPr/>
                <p14:nvPr/>
              </p14:nvContentPartPr>
              <p14:xfrm>
                <a:off x="6499779" y="725527"/>
                <a:ext cx="26280" cy="135720"/>
              </p14:xfrm>
            </p:contentPart>
          </mc:Choice>
          <mc:Fallback xmlns=""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08867DB0-C003-4E36-A12D-2506B8D7E4E8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6495459" y="721207"/>
                  <a:ext cx="349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6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14CC5518-9722-4DCE-8DEA-6C1C3451972F}"/>
                    </a:ext>
                  </a:extLst>
                </p14:cNvPr>
                <p14:cNvContentPartPr/>
                <p14:nvPr/>
              </p14:nvContentPartPr>
              <p14:xfrm>
                <a:off x="6591939" y="731647"/>
                <a:ext cx="233640" cy="21960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14CC5518-9722-4DCE-8DEA-6C1C3451972F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6587619" y="727327"/>
                  <a:ext cx="2422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8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F801E1AC-E882-46A1-82C1-B1B495F9B03E}"/>
                    </a:ext>
                  </a:extLst>
                </p14:cNvPr>
                <p14:cNvContentPartPr/>
                <p14:nvPr/>
              </p14:nvContentPartPr>
              <p14:xfrm>
                <a:off x="7051659" y="728407"/>
                <a:ext cx="22680" cy="6624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F801E1AC-E882-46A1-82C1-B1B495F9B03E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7047339" y="724087"/>
                  <a:ext cx="313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0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7CA7DFF5-2344-4261-9229-0FA9BFB57C23}"/>
                    </a:ext>
                  </a:extLst>
                </p14:cNvPr>
                <p14:cNvContentPartPr/>
                <p14:nvPr/>
              </p14:nvContentPartPr>
              <p14:xfrm>
                <a:off x="7053099" y="654607"/>
                <a:ext cx="287640" cy="11448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7CA7DFF5-2344-4261-9229-0FA9BFB57C23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7048779" y="650287"/>
                  <a:ext cx="2962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2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7D134BAA-E3F9-4C58-92D7-5715A8AFF8DA}"/>
                    </a:ext>
                  </a:extLst>
                </p14:cNvPr>
                <p14:cNvContentPartPr/>
                <p14:nvPr/>
              </p14:nvContentPartPr>
              <p14:xfrm>
                <a:off x="7321299" y="507727"/>
                <a:ext cx="230040" cy="35280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7D134BAA-E3F9-4C58-92D7-5715A8AFF8DA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7316979" y="503407"/>
                  <a:ext cx="23868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4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23027CF0-C298-4920-B52D-85C0026303A8}"/>
                    </a:ext>
                  </a:extLst>
                </p14:cNvPr>
                <p14:cNvContentPartPr/>
                <p14:nvPr/>
              </p14:nvContentPartPr>
              <p14:xfrm>
                <a:off x="7337859" y="693847"/>
                <a:ext cx="4568400" cy="290016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23027CF0-C298-4920-B52D-85C0026303A8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7333539" y="689527"/>
                  <a:ext cx="4577040" cy="290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0" name="Group 429">
            <a:extLst>
              <a:ext uri="{FF2B5EF4-FFF2-40B4-BE49-F238E27FC236}">
                <a16:creationId xmlns:a16="http://schemas.microsoft.com/office/drawing/2014/main" id="{1506FBC3-BCDF-4891-AA74-7B2BF6E588F1}"/>
              </a:ext>
            </a:extLst>
          </p:cNvPr>
          <p:cNvGrpSpPr/>
          <p:nvPr/>
        </p:nvGrpSpPr>
        <p:grpSpPr>
          <a:xfrm>
            <a:off x="871539" y="4548367"/>
            <a:ext cx="537120" cy="328680"/>
            <a:chOff x="871539" y="4548367"/>
            <a:chExt cx="537120" cy="32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6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CBC3E554-6ABD-4EC3-BD37-E4D27E414DD7}"/>
                    </a:ext>
                  </a:extLst>
                </p14:cNvPr>
                <p14:cNvContentPartPr/>
                <p14:nvPr/>
              </p14:nvContentPartPr>
              <p14:xfrm>
                <a:off x="871539" y="4690207"/>
                <a:ext cx="84600" cy="18684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CBC3E554-6ABD-4EC3-BD37-E4D27E414DD7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867219" y="4685887"/>
                  <a:ext cx="932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8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95ADBC70-4729-43A7-A38B-040F28F56E19}"/>
                    </a:ext>
                  </a:extLst>
                </p14:cNvPr>
                <p14:cNvContentPartPr/>
                <p14:nvPr/>
              </p14:nvContentPartPr>
              <p14:xfrm>
                <a:off x="1021659" y="4708927"/>
                <a:ext cx="73800" cy="83520"/>
              </p14:xfrm>
            </p:contentPart>
          </mc:Choice>
          <mc:Fallback xmlns=""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95ADBC70-4729-43A7-A38B-040F28F56E19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1017339" y="4704607"/>
                  <a:ext cx="824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0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F81A8754-D39C-4DC7-84A5-81D5046C0976}"/>
                    </a:ext>
                  </a:extLst>
                </p14:cNvPr>
                <p14:cNvContentPartPr/>
                <p14:nvPr/>
              </p14:nvContentPartPr>
              <p14:xfrm>
                <a:off x="1156299" y="4685887"/>
                <a:ext cx="96120" cy="7056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F81A8754-D39C-4DC7-84A5-81D5046C0976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1151979" y="4681567"/>
                  <a:ext cx="1047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2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20E3CF2D-BAB2-476B-A97C-9D5D833F74C7}"/>
                    </a:ext>
                  </a:extLst>
                </p14:cNvPr>
                <p14:cNvContentPartPr/>
                <p14:nvPr/>
              </p14:nvContentPartPr>
              <p14:xfrm>
                <a:off x="1299219" y="4548367"/>
                <a:ext cx="109440" cy="189360"/>
              </p14:xfrm>
            </p:contentPart>
          </mc:Choice>
          <mc:Fallback xmlns=""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20E3CF2D-BAB2-476B-A97C-9D5D833F74C7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1294899" y="4544047"/>
                  <a:ext cx="118080" cy="19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B55D41FB-B7CF-4196-A858-8E47A821E169}"/>
              </a:ext>
            </a:extLst>
          </p:cNvPr>
          <p:cNvGrpSpPr/>
          <p:nvPr/>
        </p:nvGrpSpPr>
        <p:grpSpPr>
          <a:xfrm>
            <a:off x="1646619" y="4389607"/>
            <a:ext cx="1125720" cy="416160"/>
            <a:chOff x="1646619" y="4389607"/>
            <a:chExt cx="1125720" cy="41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4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DAD50D32-FD45-461B-8414-338B6AA8557F}"/>
                    </a:ext>
                  </a:extLst>
                </p14:cNvPr>
                <p14:cNvContentPartPr/>
                <p14:nvPr/>
              </p14:nvContentPartPr>
              <p14:xfrm>
                <a:off x="1646619" y="4590847"/>
                <a:ext cx="105120" cy="106200"/>
              </p14:xfrm>
            </p:contentPart>
          </mc:Choice>
          <mc:Fallback xmlns=""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DAD50D32-FD45-461B-8414-338B6AA8557F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1642299" y="4586527"/>
                  <a:ext cx="1137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6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33506FB3-815C-420A-B2BE-B477BF81A603}"/>
                    </a:ext>
                  </a:extLst>
                </p14:cNvPr>
                <p14:cNvContentPartPr/>
                <p14:nvPr/>
              </p14:nvContentPartPr>
              <p14:xfrm>
                <a:off x="1760379" y="4590847"/>
                <a:ext cx="100080" cy="83520"/>
              </p14:xfrm>
            </p:contentPart>
          </mc:Choice>
          <mc:Fallback xmlns=""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33506FB3-815C-420A-B2BE-B477BF81A603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1756059" y="4586527"/>
                  <a:ext cx="10872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8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F6303A26-CF5F-4D36-B644-92A12758118B}"/>
                    </a:ext>
                  </a:extLst>
                </p14:cNvPr>
                <p14:cNvContentPartPr/>
                <p14:nvPr/>
              </p14:nvContentPartPr>
              <p14:xfrm>
                <a:off x="1884579" y="4544047"/>
                <a:ext cx="96480" cy="240480"/>
              </p14:xfrm>
            </p:contentPart>
          </mc:Choice>
          <mc:Fallback xmlns=""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F6303A26-CF5F-4D36-B644-92A12758118B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1880259" y="4539727"/>
                  <a:ext cx="1051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0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74780C32-9572-4395-B828-AC1701300447}"/>
                    </a:ext>
                  </a:extLst>
                </p14:cNvPr>
                <p14:cNvContentPartPr/>
                <p14:nvPr/>
              </p14:nvContentPartPr>
              <p14:xfrm>
                <a:off x="2050899" y="4532527"/>
                <a:ext cx="101520" cy="92520"/>
              </p14:xfrm>
            </p:contentPart>
          </mc:Choice>
          <mc:Fallback xmlns=""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74780C32-9572-4395-B828-AC1701300447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2046579" y="4528207"/>
                  <a:ext cx="1101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2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93E3EAFD-CBD3-4371-BA2D-06AA4874B25F}"/>
                    </a:ext>
                  </a:extLst>
                </p14:cNvPr>
                <p14:cNvContentPartPr/>
                <p14:nvPr/>
              </p14:nvContentPartPr>
              <p14:xfrm>
                <a:off x="2223699" y="4518487"/>
                <a:ext cx="113400" cy="12384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93E3EAFD-CBD3-4371-BA2D-06AA4874B25F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2219379" y="4514167"/>
                  <a:ext cx="1220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4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20DA27DF-9AB6-4E2C-A156-A01D3DBB2F44}"/>
                    </a:ext>
                  </a:extLst>
                </p14:cNvPr>
                <p14:cNvContentPartPr/>
                <p14:nvPr/>
              </p14:nvContentPartPr>
              <p14:xfrm>
                <a:off x="2359059" y="4445407"/>
                <a:ext cx="48240" cy="139680"/>
              </p14:xfrm>
            </p:contentPart>
          </mc:Choice>
          <mc:Fallback xmlns=""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20DA27DF-9AB6-4E2C-A156-A01D3DBB2F44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2354739" y="4441087"/>
                  <a:ext cx="568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6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8674D122-564D-4BBA-A3B0-FF09DD9F2DBF}"/>
                    </a:ext>
                  </a:extLst>
                </p14:cNvPr>
                <p14:cNvContentPartPr/>
                <p14:nvPr/>
              </p14:nvContentPartPr>
              <p14:xfrm>
                <a:off x="2482539" y="4389607"/>
                <a:ext cx="87120" cy="222480"/>
              </p14:xfrm>
            </p:contentPart>
          </mc:Choice>
          <mc:Fallback xmlns=""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8674D122-564D-4BBA-A3B0-FF09DD9F2DBF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2478219" y="4385287"/>
                  <a:ext cx="957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8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4D6C75BB-14BC-4E7F-99D3-9FACBB3B500E}"/>
                    </a:ext>
                  </a:extLst>
                </p14:cNvPr>
                <p14:cNvContentPartPr/>
                <p14:nvPr/>
              </p14:nvContentPartPr>
              <p14:xfrm>
                <a:off x="2626899" y="4514527"/>
                <a:ext cx="145440" cy="29124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4D6C75BB-14BC-4E7F-99D3-9FACBB3B500E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2622579" y="4510207"/>
                  <a:ext cx="154080" cy="29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83FC8D3A-C014-4C6B-8425-100F5E0B5CA8}"/>
              </a:ext>
            </a:extLst>
          </p:cNvPr>
          <p:cNvGrpSpPr/>
          <p:nvPr/>
        </p:nvGrpSpPr>
        <p:grpSpPr>
          <a:xfrm>
            <a:off x="3138819" y="4374127"/>
            <a:ext cx="290520" cy="228600"/>
            <a:chOff x="3138819" y="4374127"/>
            <a:chExt cx="290520" cy="22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0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70CE9C0E-AFD2-4F8F-BCF3-8D62242C6C3E}"/>
                    </a:ext>
                  </a:extLst>
                </p14:cNvPr>
                <p14:cNvContentPartPr/>
                <p14:nvPr/>
              </p14:nvContentPartPr>
              <p14:xfrm>
                <a:off x="3419259" y="4374127"/>
                <a:ext cx="10080" cy="10800"/>
              </p14:xfrm>
            </p:contentPart>
          </mc:Choice>
          <mc:Fallback xmlns=""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70CE9C0E-AFD2-4F8F-BCF3-8D62242C6C3E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3414939" y="4369807"/>
                  <a:ext cx="1872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2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546EABC1-7EC2-4103-9F18-F204E42275D5}"/>
                    </a:ext>
                  </a:extLst>
                </p14:cNvPr>
                <p14:cNvContentPartPr/>
                <p14:nvPr/>
              </p14:nvContentPartPr>
              <p14:xfrm>
                <a:off x="3164019" y="4414087"/>
                <a:ext cx="81000" cy="188640"/>
              </p14:xfrm>
            </p:contentPart>
          </mc:Choice>
          <mc:Fallback xmlns=""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546EABC1-7EC2-4103-9F18-F204E42275D5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3159699" y="4409767"/>
                  <a:ext cx="896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4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2C739A9B-7FDB-40CC-A8CF-AD282871B838}"/>
                    </a:ext>
                  </a:extLst>
                </p14:cNvPr>
                <p14:cNvContentPartPr/>
                <p14:nvPr/>
              </p14:nvContentPartPr>
              <p14:xfrm>
                <a:off x="3138819" y="4465927"/>
                <a:ext cx="83160" cy="62280"/>
              </p14:xfrm>
            </p:contentPart>
          </mc:Choice>
          <mc:Fallback xmlns=""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2C739A9B-7FDB-40CC-A8CF-AD282871B838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3134499" y="4461607"/>
                  <a:ext cx="918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6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A510F359-1B3B-46A0-9AC6-3D961F1782D4}"/>
                    </a:ext>
                  </a:extLst>
                </p14:cNvPr>
                <p14:cNvContentPartPr/>
                <p14:nvPr/>
              </p14:nvContentPartPr>
              <p14:xfrm>
                <a:off x="3298299" y="4511647"/>
                <a:ext cx="80640" cy="61920"/>
              </p14:xfrm>
            </p:contentPart>
          </mc:Choice>
          <mc:Fallback xmlns=""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A510F359-1B3B-46A0-9AC6-3D961F1782D4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3293979" y="4507327"/>
                  <a:ext cx="89280" cy="7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5" name="Group 444">
            <a:extLst>
              <a:ext uri="{FF2B5EF4-FFF2-40B4-BE49-F238E27FC236}">
                <a16:creationId xmlns:a16="http://schemas.microsoft.com/office/drawing/2014/main" id="{45B49891-8A61-49D6-8354-C6A2B59C98ED}"/>
              </a:ext>
            </a:extLst>
          </p:cNvPr>
          <p:cNvGrpSpPr/>
          <p:nvPr/>
        </p:nvGrpSpPr>
        <p:grpSpPr>
          <a:xfrm>
            <a:off x="3754419" y="4197727"/>
            <a:ext cx="1233720" cy="318960"/>
            <a:chOff x="3754419" y="4197727"/>
            <a:chExt cx="1233720" cy="31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8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892430DC-5FD4-4B46-9536-CA6A9E843E4E}"/>
                    </a:ext>
                  </a:extLst>
                </p14:cNvPr>
                <p14:cNvContentPartPr/>
                <p14:nvPr/>
              </p14:nvContentPartPr>
              <p14:xfrm>
                <a:off x="3754419" y="4332007"/>
                <a:ext cx="314640" cy="184680"/>
              </p14:xfrm>
            </p:contentPart>
          </mc:Choice>
          <mc:Fallback xmlns=""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892430DC-5FD4-4B46-9536-CA6A9E843E4E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3750099" y="4327687"/>
                  <a:ext cx="3232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0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71F10D02-B58E-42A8-B4B0-8E54DC95C23C}"/>
                    </a:ext>
                  </a:extLst>
                </p14:cNvPr>
                <p14:cNvContentPartPr/>
                <p14:nvPr/>
              </p14:nvContentPartPr>
              <p14:xfrm>
                <a:off x="4130619" y="4241287"/>
                <a:ext cx="83520" cy="195480"/>
              </p14:xfrm>
            </p:contentPart>
          </mc:Choice>
          <mc:Fallback xmlns=""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71F10D02-B58E-42A8-B4B0-8E54DC95C23C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4126299" y="4236967"/>
                  <a:ext cx="921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2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42DF818B-CB2A-43BD-8309-EBD1515C8757}"/>
                    </a:ext>
                  </a:extLst>
                </p14:cNvPr>
                <p14:cNvContentPartPr/>
                <p14:nvPr/>
              </p14:nvContentPartPr>
              <p14:xfrm>
                <a:off x="4119099" y="4311487"/>
                <a:ext cx="243360" cy="108000"/>
              </p14:xfrm>
            </p:contentPart>
          </mc:Choice>
          <mc:Fallback xmlns=""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42DF818B-CB2A-43BD-8309-EBD1515C8757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4114779" y="4307167"/>
                  <a:ext cx="2520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4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949E6B56-693C-49C0-B7DD-ABCC76E18D3A}"/>
                    </a:ext>
                  </a:extLst>
                </p14:cNvPr>
                <p14:cNvContentPartPr/>
                <p14:nvPr/>
              </p14:nvContentPartPr>
              <p14:xfrm>
                <a:off x="4412499" y="4197727"/>
                <a:ext cx="86400" cy="227160"/>
              </p14:xfrm>
            </p:contentPart>
          </mc:Choice>
          <mc:Fallback xmlns=""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949E6B56-693C-49C0-B7DD-ABCC76E18D3A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4408179" y="4193407"/>
                  <a:ext cx="950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6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E5EE55C8-E440-4AE4-9717-004BD0716C36}"/>
                    </a:ext>
                  </a:extLst>
                </p14:cNvPr>
                <p14:cNvContentPartPr/>
                <p14:nvPr/>
              </p14:nvContentPartPr>
              <p14:xfrm>
                <a:off x="4517259" y="4302847"/>
                <a:ext cx="140040" cy="100800"/>
              </p14:xfrm>
            </p:contentPart>
          </mc:Choice>
          <mc:Fallback xmlns=""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E5EE55C8-E440-4AE4-9717-004BD0716C36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4512939" y="4298527"/>
                  <a:ext cx="1486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8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45430A24-85E1-43C3-9C9C-19C530A67FE3}"/>
                    </a:ext>
                  </a:extLst>
                </p14:cNvPr>
                <p14:cNvContentPartPr/>
                <p14:nvPr/>
              </p14:nvContentPartPr>
              <p14:xfrm>
                <a:off x="4678539" y="4244887"/>
                <a:ext cx="309600" cy="160920"/>
              </p14:xfrm>
            </p:contentPart>
          </mc:Choice>
          <mc:Fallback xmlns=""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45430A24-85E1-43C3-9C9C-19C530A67FE3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4674219" y="4240567"/>
                  <a:ext cx="318240" cy="169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0">
            <p14:nvContentPartPr>
              <p14:cNvPr id="447" name="Ink 446">
                <a:extLst>
                  <a:ext uri="{FF2B5EF4-FFF2-40B4-BE49-F238E27FC236}">
                    <a16:creationId xmlns:a16="http://schemas.microsoft.com/office/drawing/2014/main" id="{74602A1A-4CC8-422E-98A1-C9405FAC4622}"/>
                  </a:ext>
                </a:extLst>
              </p14:cNvPr>
              <p14:cNvContentPartPr/>
              <p14:nvPr/>
            </p14:nvContentPartPr>
            <p14:xfrm>
              <a:off x="6055539" y="62407"/>
              <a:ext cx="1625400" cy="504000"/>
            </p14:xfrm>
          </p:contentPart>
        </mc:Choice>
        <mc:Fallback xmlns="">
          <p:pic>
            <p:nvPicPr>
              <p:cNvPr id="447" name="Ink 446">
                <a:extLst>
                  <a:ext uri="{FF2B5EF4-FFF2-40B4-BE49-F238E27FC236}">
                    <a16:creationId xmlns:a16="http://schemas.microsoft.com/office/drawing/2014/main" id="{74602A1A-4CC8-422E-98A1-C9405FAC4622}"/>
                  </a:ext>
                </a:extLst>
              </p:cNvPr>
              <p:cNvPicPr/>
              <p:nvPr/>
            </p:nvPicPr>
            <p:blipFill>
              <a:blip r:embed="rId641"/>
              <a:stretch>
                <a:fillRect/>
              </a:stretch>
            </p:blipFill>
            <p:spPr>
              <a:xfrm>
                <a:off x="6051219" y="58087"/>
                <a:ext cx="1634040" cy="51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450" name="Group 449">
            <a:extLst>
              <a:ext uri="{FF2B5EF4-FFF2-40B4-BE49-F238E27FC236}">
                <a16:creationId xmlns:a16="http://schemas.microsoft.com/office/drawing/2014/main" id="{E8E53700-75F1-44A1-BDD6-30E07B15FC07}"/>
              </a:ext>
            </a:extLst>
          </p:cNvPr>
          <p:cNvGrpSpPr/>
          <p:nvPr/>
        </p:nvGrpSpPr>
        <p:grpSpPr>
          <a:xfrm>
            <a:off x="5996499" y="20647"/>
            <a:ext cx="1727280" cy="590400"/>
            <a:chOff x="5996499" y="20647"/>
            <a:chExt cx="1727280" cy="59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2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10F413CD-BC1D-4BA8-B31E-DA6005E19F6A}"/>
                    </a:ext>
                  </a:extLst>
                </p14:cNvPr>
                <p14:cNvContentPartPr/>
                <p14:nvPr/>
              </p14:nvContentPartPr>
              <p14:xfrm>
                <a:off x="6183339" y="123607"/>
                <a:ext cx="28080" cy="19080"/>
              </p14:xfrm>
            </p:contentPart>
          </mc:Choice>
          <mc:Fallback xmlns=""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10F413CD-BC1D-4BA8-B31E-DA6005E19F6A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6174699" y="114967"/>
                  <a:ext cx="457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4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DACC2315-C13E-4A46-818B-266A59863596}"/>
                    </a:ext>
                  </a:extLst>
                </p14:cNvPr>
                <p14:cNvContentPartPr/>
                <p14:nvPr/>
              </p14:nvContentPartPr>
              <p14:xfrm>
                <a:off x="5996499" y="20647"/>
                <a:ext cx="1727280" cy="590400"/>
              </p14:xfrm>
            </p:contentPart>
          </mc:Choice>
          <mc:Fallback xmlns=""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DACC2315-C13E-4A46-818B-266A59863596}"/>
                    </a:ext>
                  </a:extLst>
                </p:cNvPr>
                <p:cNvPicPr/>
                <p:nvPr/>
              </p:nvPicPr>
              <p:blipFill>
                <a:blip r:embed="rId645"/>
                <a:stretch>
                  <a:fillRect/>
                </a:stretch>
              </p:blipFill>
              <p:spPr>
                <a:xfrm>
                  <a:off x="5987859" y="12007"/>
                  <a:ext cx="1744920" cy="608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64381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EC7AB0F-8C6F-4ACC-B39E-B99546F3A87C}"/>
              </a:ext>
            </a:extLst>
          </p:cNvPr>
          <p:cNvGrpSpPr/>
          <p:nvPr/>
        </p:nvGrpSpPr>
        <p:grpSpPr>
          <a:xfrm>
            <a:off x="6134739" y="219924"/>
            <a:ext cx="1273680" cy="324000"/>
            <a:chOff x="6134739" y="219924"/>
            <a:chExt cx="1273680" cy="32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1E8FFC94-C9E7-4F71-9276-7FA9C232414A}"/>
                    </a:ext>
                  </a:extLst>
                </p14:cNvPr>
                <p14:cNvContentPartPr/>
                <p14:nvPr/>
              </p14:nvContentPartPr>
              <p14:xfrm>
                <a:off x="6148419" y="314244"/>
                <a:ext cx="25200" cy="2250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1E8FFC94-C9E7-4F71-9276-7FA9C232414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44099" y="309924"/>
                  <a:ext cx="338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8235B2E-A85B-4011-BA9D-339E8B5FF886}"/>
                    </a:ext>
                  </a:extLst>
                </p14:cNvPr>
                <p14:cNvContentPartPr/>
                <p14:nvPr/>
              </p14:nvContentPartPr>
              <p14:xfrm>
                <a:off x="6134739" y="261324"/>
                <a:ext cx="158760" cy="2826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8235B2E-A85B-4011-BA9D-339E8B5FF88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30419" y="257004"/>
                  <a:ext cx="16740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941DEC1-2250-4202-8B63-AE1F34577B3B}"/>
                    </a:ext>
                  </a:extLst>
                </p14:cNvPr>
                <p14:cNvContentPartPr/>
                <p14:nvPr/>
              </p14:nvContentPartPr>
              <p14:xfrm>
                <a:off x="6305019" y="405684"/>
                <a:ext cx="120600" cy="1288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941DEC1-2250-4202-8B63-AE1F34577B3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00699" y="401364"/>
                  <a:ext cx="1292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314857E-8661-4503-8AF9-F41B04EFE27F}"/>
                    </a:ext>
                  </a:extLst>
                </p14:cNvPr>
                <p14:cNvContentPartPr/>
                <p14:nvPr/>
              </p14:nvContentPartPr>
              <p14:xfrm>
                <a:off x="6523899" y="241164"/>
                <a:ext cx="52920" cy="263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314857E-8661-4503-8AF9-F41B04EFE27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19579" y="236844"/>
                  <a:ext cx="615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7FD14BB-306D-4B5B-B139-E03B2A8206EB}"/>
                    </a:ext>
                  </a:extLst>
                </p14:cNvPr>
                <p14:cNvContentPartPr/>
                <p14:nvPr/>
              </p14:nvContentPartPr>
              <p14:xfrm>
                <a:off x="6468099" y="384444"/>
                <a:ext cx="125280" cy="90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7FD14BB-306D-4B5B-B139-E03B2A8206E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63779" y="380124"/>
                  <a:ext cx="1339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1A8097E-665B-4D54-84FF-A5DC7FFECB03}"/>
                    </a:ext>
                  </a:extLst>
                </p14:cNvPr>
                <p14:cNvContentPartPr/>
                <p14:nvPr/>
              </p14:nvContentPartPr>
              <p14:xfrm>
                <a:off x="6585099" y="411084"/>
                <a:ext cx="125640" cy="86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1A8097E-665B-4D54-84FF-A5DC7FFECB0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580779" y="406764"/>
                  <a:ext cx="1342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FB4DFCA-6E7A-4358-8F43-B4FD3087445E}"/>
                    </a:ext>
                  </a:extLst>
                </p14:cNvPr>
                <p14:cNvContentPartPr/>
                <p14:nvPr/>
              </p14:nvContentPartPr>
              <p14:xfrm>
                <a:off x="6765099" y="219924"/>
                <a:ext cx="95040" cy="289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FB4DFCA-6E7A-4358-8F43-B4FD3087445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760779" y="215604"/>
                  <a:ext cx="1036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17A4590-E51F-4F2C-B833-FC1719B077CB}"/>
                    </a:ext>
                  </a:extLst>
                </p14:cNvPr>
                <p14:cNvContentPartPr/>
                <p14:nvPr/>
              </p14:nvContentPartPr>
              <p14:xfrm>
                <a:off x="6878859" y="394884"/>
                <a:ext cx="116640" cy="1047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17A4590-E51F-4F2C-B833-FC1719B077C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74539" y="390564"/>
                  <a:ext cx="1252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534D742-0122-4C5C-8C00-5D5C00678B32}"/>
                    </a:ext>
                  </a:extLst>
                </p14:cNvPr>
                <p14:cNvContentPartPr/>
                <p14:nvPr/>
              </p14:nvContentPartPr>
              <p14:xfrm>
                <a:off x="7054179" y="394164"/>
                <a:ext cx="82440" cy="118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534D742-0122-4C5C-8C00-5D5C00678B3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049859" y="389844"/>
                  <a:ext cx="910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A80282D-4C0F-4110-9D49-945A6AC10B35}"/>
                    </a:ext>
                  </a:extLst>
                </p14:cNvPr>
                <p14:cNvContentPartPr/>
                <p14:nvPr/>
              </p14:nvContentPartPr>
              <p14:xfrm>
                <a:off x="7233099" y="363204"/>
                <a:ext cx="175320" cy="141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A80282D-4C0F-4110-9D49-945A6AC10B3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228779" y="358884"/>
                  <a:ext cx="183960" cy="14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6A838CD-56BA-4D76-83AE-C5AC0B2FAF44}"/>
              </a:ext>
            </a:extLst>
          </p:cNvPr>
          <p:cNvGrpSpPr/>
          <p:nvPr/>
        </p:nvGrpSpPr>
        <p:grpSpPr>
          <a:xfrm>
            <a:off x="368979" y="811044"/>
            <a:ext cx="2384280" cy="504720"/>
            <a:chOff x="368979" y="811044"/>
            <a:chExt cx="2384280" cy="50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899276F-CC88-4D72-A682-22C1916C0CAB}"/>
                    </a:ext>
                  </a:extLst>
                </p14:cNvPr>
                <p14:cNvContentPartPr/>
                <p14:nvPr/>
              </p14:nvContentPartPr>
              <p14:xfrm>
                <a:off x="389499" y="1067364"/>
                <a:ext cx="16920" cy="1267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899276F-CC88-4D72-A682-22C1916C0CA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85179" y="1063044"/>
                  <a:ext cx="255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D432A8E-9F5B-4001-BCE5-A4107C89BC31}"/>
                    </a:ext>
                  </a:extLst>
                </p14:cNvPr>
                <p14:cNvContentPartPr/>
                <p14:nvPr/>
              </p14:nvContentPartPr>
              <p14:xfrm>
                <a:off x="368979" y="929124"/>
                <a:ext cx="7560" cy="9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D432A8E-9F5B-4001-BCE5-A4107C89BC3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4659" y="924804"/>
                  <a:ext cx="16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001A916-0E3C-45B2-AD4D-433FD88D1C33}"/>
                    </a:ext>
                  </a:extLst>
                </p14:cNvPr>
                <p14:cNvContentPartPr/>
                <p14:nvPr/>
              </p14:nvContentPartPr>
              <p14:xfrm>
                <a:off x="464379" y="1109124"/>
                <a:ext cx="110160" cy="73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001A916-0E3C-45B2-AD4D-433FD88D1C3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60059" y="1104804"/>
                  <a:ext cx="1188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62B30F6-7FDF-49D0-8FDC-3B724BCA4AC6}"/>
                    </a:ext>
                  </a:extLst>
                </p14:cNvPr>
                <p14:cNvContentPartPr/>
                <p14:nvPr/>
              </p14:nvContentPartPr>
              <p14:xfrm>
                <a:off x="625659" y="1041804"/>
                <a:ext cx="116280" cy="259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62B30F6-7FDF-49D0-8FDC-3B724BCA4AC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1339" y="1037484"/>
                  <a:ext cx="1249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2131B4B-D8AD-4C6F-80AF-4F7050F53637}"/>
                    </a:ext>
                  </a:extLst>
                </p14:cNvPr>
                <p14:cNvContentPartPr/>
                <p14:nvPr/>
              </p14:nvContentPartPr>
              <p14:xfrm>
                <a:off x="793059" y="1043604"/>
                <a:ext cx="158040" cy="950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2131B4B-D8AD-4C6F-80AF-4F7050F5363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88739" y="1039284"/>
                  <a:ext cx="1666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A7F10C0-8892-48C1-A54A-B7C070C30441}"/>
                    </a:ext>
                  </a:extLst>
                </p14:cNvPr>
                <p14:cNvContentPartPr/>
                <p14:nvPr/>
              </p14:nvContentPartPr>
              <p14:xfrm>
                <a:off x="1028139" y="908244"/>
                <a:ext cx="7920" cy="255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A7F10C0-8892-48C1-A54A-B7C070C3044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23819" y="903924"/>
                  <a:ext cx="165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0460603-E43E-42C0-9164-C2F0EEC7E6AC}"/>
                    </a:ext>
                  </a:extLst>
                </p14:cNvPr>
                <p14:cNvContentPartPr/>
                <p14:nvPr/>
              </p14:nvContentPartPr>
              <p14:xfrm>
                <a:off x="977739" y="1004364"/>
                <a:ext cx="148680" cy="112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0460603-E43E-42C0-9164-C2F0EEC7E6A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73419" y="1000044"/>
                  <a:ext cx="157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F772D80-C778-4197-A30A-BB8D639A520E}"/>
                    </a:ext>
                  </a:extLst>
                </p14:cNvPr>
                <p14:cNvContentPartPr/>
                <p14:nvPr/>
              </p14:nvContentPartPr>
              <p14:xfrm>
                <a:off x="1275819" y="860364"/>
                <a:ext cx="125280" cy="2998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F772D80-C778-4197-A30A-BB8D639A520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271499" y="856044"/>
                  <a:ext cx="13392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BCDBE37-0DAB-426B-BE7A-335E51674CE8}"/>
                    </a:ext>
                  </a:extLst>
                </p14:cNvPr>
                <p14:cNvContentPartPr/>
                <p14:nvPr/>
              </p14:nvContentPartPr>
              <p14:xfrm>
                <a:off x="1545819" y="969084"/>
                <a:ext cx="113040" cy="1825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BCDBE37-0DAB-426B-BE7A-335E51674CE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541499" y="964764"/>
                  <a:ext cx="1216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4DE6516-0268-430C-B0E5-A62BEEEF61CD}"/>
                    </a:ext>
                  </a:extLst>
                </p14:cNvPr>
                <p14:cNvContentPartPr/>
                <p14:nvPr/>
              </p14:nvContentPartPr>
              <p14:xfrm>
                <a:off x="1666419" y="999324"/>
                <a:ext cx="454320" cy="3164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4DE6516-0268-430C-B0E5-A62BEEEF61C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662099" y="995004"/>
                  <a:ext cx="46296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BF8F193-E92D-42CF-A060-84E609AAE48F}"/>
                    </a:ext>
                  </a:extLst>
                </p14:cNvPr>
                <p14:cNvContentPartPr/>
                <p14:nvPr/>
              </p14:nvContentPartPr>
              <p14:xfrm>
                <a:off x="2210739" y="1024884"/>
                <a:ext cx="169920" cy="842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BF8F193-E92D-42CF-A060-84E609AAE48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206419" y="1020564"/>
                  <a:ext cx="1785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ED385BD-47AB-4380-8506-5F5D5FAAA468}"/>
                    </a:ext>
                  </a:extLst>
                </p14:cNvPr>
                <p14:cNvContentPartPr/>
                <p14:nvPr/>
              </p14:nvContentPartPr>
              <p14:xfrm>
                <a:off x="2325939" y="811044"/>
                <a:ext cx="178560" cy="2376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ED385BD-47AB-4380-8506-5F5D5FAAA46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321619" y="806724"/>
                  <a:ext cx="18720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ED2B801-2F7F-4F76-B890-0BFD6B7EE5B1}"/>
                    </a:ext>
                  </a:extLst>
                </p14:cNvPr>
                <p14:cNvContentPartPr/>
                <p14:nvPr/>
              </p14:nvContentPartPr>
              <p14:xfrm>
                <a:off x="2437179" y="946764"/>
                <a:ext cx="131040" cy="720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ED2B801-2F7F-4F76-B890-0BFD6B7EE5B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432859" y="942444"/>
                  <a:ext cx="1396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FC6AA12-7EC6-4FAF-8EEB-46392DE33867}"/>
                    </a:ext>
                  </a:extLst>
                </p14:cNvPr>
                <p14:cNvContentPartPr/>
                <p14:nvPr/>
              </p14:nvContentPartPr>
              <p14:xfrm>
                <a:off x="2608899" y="947124"/>
                <a:ext cx="144360" cy="297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FC6AA12-7EC6-4FAF-8EEB-46392DE3386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604579" y="942804"/>
                  <a:ext cx="153000" cy="30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7C0C4E8-4C44-43E5-8FAF-AC8ACE54FE98}"/>
                  </a:ext>
                </a:extLst>
              </p14:cNvPr>
              <p14:cNvContentPartPr/>
              <p14:nvPr/>
            </p14:nvContentPartPr>
            <p14:xfrm>
              <a:off x="2919939" y="978084"/>
              <a:ext cx="66600" cy="1094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7C0C4E8-4C44-43E5-8FAF-AC8ACE54FE9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915619" y="973764"/>
                <a:ext cx="75240" cy="11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53D677E8-EBDA-40DD-AD02-BB582E572843}"/>
              </a:ext>
            </a:extLst>
          </p:cNvPr>
          <p:cNvGrpSpPr/>
          <p:nvPr/>
        </p:nvGrpSpPr>
        <p:grpSpPr>
          <a:xfrm>
            <a:off x="1151979" y="1887084"/>
            <a:ext cx="1345680" cy="320760"/>
            <a:chOff x="1151979" y="1887084"/>
            <a:chExt cx="1345680" cy="32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FA99AEB-59DC-412A-8C5A-807437EBF954}"/>
                    </a:ext>
                  </a:extLst>
                </p14:cNvPr>
                <p14:cNvContentPartPr/>
                <p14:nvPr/>
              </p14:nvContentPartPr>
              <p14:xfrm>
                <a:off x="1207419" y="2009484"/>
                <a:ext cx="7920" cy="126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FA99AEB-59DC-412A-8C5A-807437EBF95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203099" y="2005164"/>
                  <a:ext cx="165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283B31D-5478-4642-8B59-599EA3C0E0D1}"/>
                    </a:ext>
                  </a:extLst>
                </p14:cNvPr>
                <p14:cNvContentPartPr/>
                <p14:nvPr/>
              </p14:nvContentPartPr>
              <p14:xfrm>
                <a:off x="1151979" y="1897884"/>
                <a:ext cx="19080" cy="25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283B31D-5478-4642-8B59-599EA3C0E0D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47659" y="1893564"/>
                  <a:ext cx="277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D47FDA0-1F68-454E-85E1-FD38CEFD06CA}"/>
                    </a:ext>
                  </a:extLst>
                </p14:cNvPr>
                <p14:cNvContentPartPr/>
                <p14:nvPr/>
              </p14:nvContentPartPr>
              <p14:xfrm>
                <a:off x="1313259" y="1990764"/>
                <a:ext cx="196920" cy="1382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D47FDA0-1F68-454E-85E1-FD38CEFD06C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308939" y="1986444"/>
                  <a:ext cx="2055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9540602-8B74-4384-A22A-37F3B5C1DBA9}"/>
                    </a:ext>
                  </a:extLst>
                </p14:cNvPr>
                <p14:cNvContentPartPr/>
                <p14:nvPr/>
              </p14:nvContentPartPr>
              <p14:xfrm>
                <a:off x="1532859" y="2039004"/>
                <a:ext cx="106560" cy="62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9540602-8B74-4384-A22A-37F3B5C1DBA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528539" y="2034684"/>
                  <a:ext cx="11520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1FB190F-2B6B-423D-8611-320CA0BFB31F}"/>
                    </a:ext>
                  </a:extLst>
                </p14:cNvPr>
                <p14:cNvContentPartPr/>
                <p14:nvPr/>
              </p14:nvContentPartPr>
              <p14:xfrm>
                <a:off x="1655619" y="2040444"/>
                <a:ext cx="57240" cy="167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1FB190F-2B6B-423D-8611-320CA0BFB31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651299" y="2036124"/>
                  <a:ext cx="658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B6E23F9-6DFF-4388-A021-B2C978414596}"/>
                    </a:ext>
                  </a:extLst>
                </p14:cNvPr>
                <p14:cNvContentPartPr/>
                <p14:nvPr/>
              </p14:nvContentPartPr>
              <p14:xfrm>
                <a:off x="1806459" y="1977084"/>
                <a:ext cx="69480" cy="94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B6E23F9-6DFF-4388-A021-B2C97841459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802139" y="1972764"/>
                  <a:ext cx="781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40C7FC8-A947-484F-A157-8CB521284FC6}"/>
                    </a:ext>
                  </a:extLst>
                </p14:cNvPr>
                <p14:cNvContentPartPr/>
                <p14:nvPr/>
              </p14:nvContentPartPr>
              <p14:xfrm>
                <a:off x="1952619" y="1959084"/>
                <a:ext cx="95400" cy="127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40C7FC8-A947-484F-A157-8CB521284FC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948299" y="1954764"/>
                  <a:ext cx="1040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33A0E97-F98F-4AB8-8C7D-108025939EF8}"/>
                    </a:ext>
                  </a:extLst>
                </p14:cNvPr>
                <p14:cNvContentPartPr/>
                <p14:nvPr/>
              </p14:nvContentPartPr>
              <p14:xfrm>
                <a:off x="2167539" y="1966284"/>
                <a:ext cx="255240" cy="572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33A0E97-F98F-4AB8-8C7D-108025939EF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163219" y="1961964"/>
                  <a:ext cx="26388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D7D2B5B-1054-4BE0-8D18-90FB07CBD683}"/>
                    </a:ext>
                  </a:extLst>
                </p14:cNvPr>
                <p14:cNvContentPartPr/>
                <p14:nvPr/>
              </p14:nvContentPartPr>
              <p14:xfrm>
                <a:off x="2301459" y="1887084"/>
                <a:ext cx="196200" cy="128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D7D2B5B-1054-4BE0-8D18-90FB07CBD68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297139" y="1882764"/>
                  <a:ext cx="204840" cy="13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830D19A-3727-4674-89EB-0BCF0C745827}"/>
              </a:ext>
            </a:extLst>
          </p:cNvPr>
          <p:cNvGrpSpPr/>
          <p:nvPr/>
        </p:nvGrpSpPr>
        <p:grpSpPr>
          <a:xfrm>
            <a:off x="2780979" y="1699164"/>
            <a:ext cx="830160" cy="378000"/>
            <a:chOff x="2780979" y="1699164"/>
            <a:chExt cx="830160" cy="37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C0AE862-AF7C-446E-9604-E33157329547}"/>
                    </a:ext>
                  </a:extLst>
                </p14:cNvPr>
                <p14:cNvContentPartPr/>
                <p14:nvPr/>
              </p14:nvContentPartPr>
              <p14:xfrm>
                <a:off x="2806539" y="1798164"/>
                <a:ext cx="41760" cy="2790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C0AE862-AF7C-446E-9604-E3315732954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802219" y="1793844"/>
                  <a:ext cx="5040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8116ECF-5566-4619-BC24-57AC27EA4F52}"/>
                    </a:ext>
                  </a:extLst>
                </p14:cNvPr>
                <p14:cNvContentPartPr/>
                <p14:nvPr/>
              </p14:nvContentPartPr>
              <p14:xfrm>
                <a:off x="2792859" y="1731924"/>
                <a:ext cx="143280" cy="1004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8116ECF-5566-4619-BC24-57AC27EA4F5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788539" y="1727604"/>
                  <a:ext cx="1519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D4487A0-6804-4545-8C5A-4F2B9E1AB60B}"/>
                    </a:ext>
                  </a:extLst>
                </p14:cNvPr>
                <p14:cNvContentPartPr/>
                <p14:nvPr/>
              </p14:nvContentPartPr>
              <p14:xfrm>
                <a:off x="2780979" y="1860444"/>
                <a:ext cx="227160" cy="795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D4487A0-6804-4545-8C5A-4F2B9E1AB60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776659" y="1856124"/>
                  <a:ext cx="2358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0329E79-01C1-4785-A563-ECC8B23382DB}"/>
                    </a:ext>
                  </a:extLst>
                </p14:cNvPr>
                <p14:cNvContentPartPr/>
                <p14:nvPr/>
              </p14:nvContentPartPr>
              <p14:xfrm>
                <a:off x="3071139" y="1732284"/>
                <a:ext cx="176400" cy="2865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0329E79-01C1-4785-A563-ECC8B23382D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066819" y="1727964"/>
                  <a:ext cx="18504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2AE0819-FF54-43CD-BAE2-1D758572F31E}"/>
                    </a:ext>
                  </a:extLst>
                </p14:cNvPr>
                <p14:cNvContentPartPr/>
                <p14:nvPr/>
              </p14:nvContentPartPr>
              <p14:xfrm>
                <a:off x="3160419" y="1699164"/>
                <a:ext cx="283320" cy="227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2AE0819-FF54-43CD-BAE2-1D758572F31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156099" y="1694844"/>
                  <a:ext cx="2919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BC4612A-5CE5-4342-98E8-A48F4F685260}"/>
                    </a:ext>
                  </a:extLst>
                </p14:cNvPr>
                <p14:cNvContentPartPr/>
                <p14:nvPr/>
              </p14:nvContentPartPr>
              <p14:xfrm>
                <a:off x="3583779" y="1954404"/>
                <a:ext cx="27360" cy="237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BC4612A-5CE5-4342-98E8-A48F4F68526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579459" y="1950084"/>
                  <a:ext cx="360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FCBBA5C-85C0-4E2F-B63C-C273E0F4990F}"/>
                    </a:ext>
                  </a:extLst>
                </p14:cNvPr>
                <p14:cNvContentPartPr/>
                <p14:nvPr/>
              </p14:nvContentPartPr>
              <p14:xfrm>
                <a:off x="3176259" y="1728324"/>
                <a:ext cx="15120" cy="2876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FCBBA5C-85C0-4E2F-B63C-C273E0F4990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171939" y="1724004"/>
                  <a:ext cx="2376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E4EA238-D79D-4E59-A801-6959C85BE890}"/>
                    </a:ext>
                  </a:extLst>
                </p14:cNvPr>
                <p14:cNvContentPartPr/>
                <p14:nvPr/>
              </p14:nvContentPartPr>
              <p14:xfrm>
                <a:off x="3142419" y="1699884"/>
                <a:ext cx="278640" cy="2606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E4EA238-D79D-4E59-A801-6959C85BE89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38099" y="1695564"/>
                  <a:ext cx="287280" cy="26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D11160B-2963-4102-A927-5EB7CA1F1C6B}"/>
              </a:ext>
            </a:extLst>
          </p:cNvPr>
          <p:cNvGrpSpPr/>
          <p:nvPr/>
        </p:nvGrpSpPr>
        <p:grpSpPr>
          <a:xfrm>
            <a:off x="3758379" y="1657764"/>
            <a:ext cx="328320" cy="159840"/>
            <a:chOff x="3758379" y="1657764"/>
            <a:chExt cx="328320" cy="15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3D7034B-1BD2-4FD6-9965-E12B627AF15F}"/>
                    </a:ext>
                  </a:extLst>
                </p14:cNvPr>
                <p14:cNvContentPartPr/>
                <p14:nvPr/>
              </p14:nvContentPartPr>
              <p14:xfrm>
                <a:off x="3758379" y="1760364"/>
                <a:ext cx="189360" cy="288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3D7034B-1BD2-4FD6-9965-E12B627AF15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754059" y="1756044"/>
                  <a:ext cx="1980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31907E0-52A8-437D-A2CE-7A9C0DE7F133}"/>
                    </a:ext>
                  </a:extLst>
                </p14:cNvPr>
                <p14:cNvContentPartPr/>
                <p14:nvPr/>
              </p14:nvContentPartPr>
              <p14:xfrm>
                <a:off x="3915699" y="1657764"/>
                <a:ext cx="171000" cy="1598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31907E0-52A8-437D-A2CE-7A9C0DE7F13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911379" y="1653444"/>
                  <a:ext cx="179640" cy="16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F93A71F-B1DB-4054-AEFE-8B84D8049998}"/>
              </a:ext>
            </a:extLst>
          </p:cNvPr>
          <p:cNvGrpSpPr/>
          <p:nvPr/>
        </p:nvGrpSpPr>
        <p:grpSpPr>
          <a:xfrm>
            <a:off x="4291179" y="1544364"/>
            <a:ext cx="1188000" cy="447840"/>
            <a:chOff x="4291179" y="1544364"/>
            <a:chExt cx="1188000" cy="44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213661E-A741-4E51-B3EF-AD206BB27ADB}"/>
                    </a:ext>
                  </a:extLst>
                </p14:cNvPr>
                <p14:cNvContentPartPr/>
                <p14:nvPr/>
              </p14:nvContentPartPr>
              <p14:xfrm>
                <a:off x="4302339" y="1750644"/>
                <a:ext cx="33120" cy="1040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213661E-A741-4E51-B3EF-AD206BB27AD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298019" y="1746324"/>
                  <a:ext cx="417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C29510B-E216-4F8B-B53F-56E4D16A1581}"/>
                    </a:ext>
                  </a:extLst>
                </p14:cNvPr>
                <p14:cNvContentPartPr/>
                <p14:nvPr/>
              </p14:nvContentPartPr>
              <p14:xfrm>
                <a:off x="4291179" y="1626084"/>
                <a:ext cx="32760" cy="118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C29510B-E216-4F8B-B53F-56E4D16A158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286859" y="1621764"/>
                  <a:ext cx="414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D3A347E-2522-42DE-858C-73E3C75B8A8A}"/>
                    </a:ext>
                  </a:extLst>
                </p14:cNvPr>
                <p14:cNvContentPartPr/>
                <p14:nvPr/>
              </p14:nvContentPartPr>
              <p14:xfrm>
                <a:off x="4411779" y="1648044"/>
                <a:ext cx="119160" cy="1954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D3A347E-2522-42DE-858C-73E3C75B8A8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407459" y="1643724"/>
                  <a:ext cx="1278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DA22B25-412C-48DB-A6CD-697D2DC1E4EB}"/>
                    </a:ext>
                  </a:extLst>
                </p14:cNvPr>
                <p14:cNvContentPartPr/>
                <p14:nvPr/>
              </p14:nvContentPartPr>
              <p14:xfrm>
                <a:off x="4628859" y="1743084"/>
                <a:ext cx="110160" cy="828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DA22B25-412C-48DB-A6CD-697D2DC1E4E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624539" y="1738764"/>
                  <a:ext cx="1188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FBE5D78-1EFC-4538-BA52-25D4A83D23C7}"/>
                    </a:ext>
                  </a:extLst>
                </p14:cNvPr>
                <p14:cNvContentPartPr/>
                <p14:nvPr/>
              </p14:nvContentPartPr>
              <p14:xfrm>
                <a:off x="4760619" y="1769004"/>
                <a:ext cx="102960" cy="795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FBE5D78-1EFC-4538-BA52-25D4A83D23C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756299" y="1764684"/>
                  <a:ext cx="1116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56E7F30-1E94-4759-A911-A3CB8E36436D}"/>
                    </a:ext>
                  </a:extLst>
                </p14:cNvPr>
                <p14:cNvContentPartPr/>
                <p14:nvPr/>
              </p14:nvContentPartPr>
              <p14:xfrm>
                <a:off x="4907859" y="1612764"/>
                <a:ext cx="95040" cy="1922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56E7F30-1E94-4759-A911-A3CB8E36436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903539" y="1608444"/>
                  <a:ext cx="1036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934F3DB-F93E-4311-9935-BE1ED597CFB4}"/>
                    </a:ext>
                  </a:extLst>
                </p14:cNvPr>
                <p14:cNvContentPartPr/>
                <p14:nvPr/>
              </p14:nvContentPartPr>
              <p14:xfrm>
                <a:off x="5057979" y="1611684"/>
                <a:ext cx="32040" cy="1638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934F3DB-F93E-4311-9935-BE1ED597CFB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053659" y="1607364"/>
                  <a:ext cx="406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1649EF7-7DA7-4BD9-A29C-CAA09AACCED3}"/>
                    </a:ext>
                  </a:extLst>
                </p14:cNvPr>
                <p14:cNvContentPartPr/>
                <p14:nvPr/>
              </p14:nvContentPartPr>
              <p14:xfrm>
                <a:off x="5208819" y="1544364"/>
                <a:ext cx="14040" cy="2318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1649EF7-7DA7-4BD9-A29C-CAA09AACCED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204499" y="1540044"/>
                  <a:ext cx="226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C822097-8A35-4FF6-A7C2-C63522CB33D4}"/>
                    </a:ext>
                  </a:extLst>
                </p14:cNvPr>
                <p14:cNvContentPartPr/>
                <p14:nvPr/>
              </p14:nvContentPartPr>
              <p14:xfrm>
                <a:off x="5169939" y="1667484"/>
                <a:ext cx="100080" cy="316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C822097-8A35-4FF6-A7C2-C63522CB33D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165619" y="1663164"/>
                  <a:ext cx="1087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EFF56DF-B496-4D4A-974C-7F4B6BEF6E34}"/>
                    </a:ext>
                  </a:extLst>
                </p14:cNvPr>
                <p14:cNvContentPartPr/>
                <p14:nvPr/>
              </p14:nvContentPartPr>
              <p14:xfrm>
                <a:off x="5327619" y="1669284"/>
                <a:ext cx="151560" cy="3229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EFF56DF-B496-4D4A-974C-7F4B6BEF6E3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323299" y="1664964"/>
                  <a:ext cx="160200" cy="33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C764EF5-21A7-4935-B571-71559D78E35E}"/>
              </a:ext>
            </a:extLst>
          </p:cNvPr>
          <p:cNvGrpSpPr/>
          <p:nvPr/>
        </p:nvGrpSpPr>
        <p:grpSpPr>
          <a:xfrm>
            <a:off x="3227739" y="576684"/>
            <a:ext cx="2075400" cy="532800"/>
            <a:chOff x="3227739" y="576684"/>
            <a:chExt cx="2075400" cy="53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6018AC0-64C6-4AF8-82D7-83D950893699}"/>
                    </a:ext>
                  </a:extLst>
                </p14:cNvPr>
                <p14:cNvContentPartPr/>
                <p14:nvPr/>
              </p14:nvContentPartPr>
              <p14:xfrm>
                <a:off x="3237099" y="919764"/>
                <a:ext cx="19080" cy="626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6018AC0-64C6-4AF8-82D7-83D95089369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232779" y="915444"/>
                  <a:ext cx="2772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1E19FCB-1E00-408F-80A8-59ACB4023AC9}"/>
                    </a:ext>
                  </a:extLst>
                </p14:cNvPr>
                <p14:cNvContentPartPr/>
                <p14:nvPr/>
              </p14:nvContentPartPr>
              <p14:xfrm>
                <a:off x="3227739" y="778284"/>
                <a:ext cx="9360" cy="4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1E19FCB-1E00-408F-80A8-59ACB4023AC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223419" y="773964"/>
                  <a:ext cx="1800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0FF2184-1726-40B9-BB3A-4F5D91B0AE98}"/>
                    </a:ext>
                  </a:extLst>
                </p14:cNvPr>
                <p14:cNvContentPartPr/>
                <p14:nvPr/>
              </p14:nvContentPartPr>
              <p14:xfrm>
                <a:off x="3335739" y="908244"/>
                <a:ext cx="215280" cy="93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0FF2184-1726-40B9-BB3A-4F5D91B0AE9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331419" y="903924"/>
                  <a:ext cx="2239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F9FA4E8-625A-465E-8A7F-BFE485BCD147}"/>
                    </a:ext>
                  </a:extLst>
                </p14:cNvPr>
                <p14:cNvContentPartPr/>
                <p14:nvPr/>
              </p14:nvContentPartPr>
              <p14:xfrm>
                <a:off x="3591339" y="906444"/>
                <a:ext cx="198360" cy="203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F9FA4E8-625A-465E-8A7F-BFE485BCD14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587019" y="902124"/>
                  <a:ext cx="2070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CD33F29-708B-4BC1-A957-892AA34DC7A8}"/>
                    </a:ext>
                  </a:extLst>
                </p14:cNvPr>
                <p14:cNvContentPartPr/>
                <p14:nvPr/>
              </p14:nvContentPartPr>
              <p14:xfrm>
                <a:off x="3878619" y="864324"/>
                <a:ext cx="198720" cy="1004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CD33F29-708B-4BC1-A957-892AA34DC7A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874299" y="860004"/>
                  <a:ext cx="2073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0FF39AD-4EB5-4879-BAB4-281DF33D3EDE}"/>
                    </a:ext>
                  </a:extLst>
                </p14:cNvPr>
                <p14:cNvContentPartPr/>
                <p14:nvPr/>
              </p14:nvContentPartPr>
              <p14:xfrm>
                <a:off x="4028739" y="835524"/>
                <a:ext cx="110520" cy="146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0FF39AD-4EB5-4879-BAB4-281DF33D3ED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024419" y="831204"/>
                  <a:ext cx="1191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1E05E4F-6DA3-413D-AA25-BFBF9217D44F}"/>
                    </a:ext>
                  </a:extLst>
                </p14:cNvPr>
                <p14:cNvContentPartPr/>
                <p14:nvPr/>
              </p14:nvContentPartPr>
              <p14:xfrm>
                <a:off x="4197219" y="891684"/>
                <a:ext cx="72720" cy="1382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1E05E4F-6DA3-413D-AA25-BFBF9217D44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192899" y="887364"/>
                  <a:ext cx="813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6F68707-1CEB-4236-B0B0-CE35227ABE74}"/>
                    </a:ext>
                  </a:extLst>
                </p14:cNvPr>
                <p14:cNvContentPartPr/>
                <p14:nvPr/>
              </p14:nvContentPartPr>
              <p14:xfrm>
                <a:off x="4425099" y="695124"/>
                <a:ext cx="55080" cy="2210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6F68707-1CEB-4236-B0B0-CE35227ABE7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420779" y="690804"/>
                  <a:ext cx="637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DF05959-B382-47FD-93F1-D31C4C3FC926}"/>
                    </a:ext>
                  </a:extLst>
                </p14:cNvPr>
                <p14:cNvContentPartPr/>
                <p14:nvPr/>
              </p14:nvContentPartPr>
              <p14:xfrm>
                <a:off x="4361379" y="791244"/>
                <a:ext cx="75960" cy="439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DF05959-B382-47FD-93F1-D31C4C3FC92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357059" y="786924"/>
                  <a:ext cx="846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84EFC6C-A9D9-4501-AA8B-3FD58C4F70BB}"/>
                    </a:ext>
                  </a:extLst>
                </p14:cNvPr>
                <p14:cNvContentPartPr/>
                <p14:nvPr/>
              </p14:nvContentPartPr>
              <p14:xfrm>
                <a:off x="4584219" y="781164"/>
                <a:ext cx="97560" cy="961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84EFC6C-A9D9-4501-AA8B-3FD58C4F70B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579899" y="776844"/>
                  <a:ext cx="1062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9F57CD5-F2AF-4A42-B574-4925D32DD617}"/>
                    </a:ext>
                  </a:extLst>
                </p14:cNvPr>
                <p14:cNvContentPartPr/>
                <p14:nvPr/>
              </p14:nvContentPartPr>
              <p14:xfrm>
                <a:off x="4760259" y="777564"/>
                <a:ext cx="180000" cy="860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9F57CD5-F2AF-4A42-B574-4925D32DD61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755939" y="773244"/>
                  <a:ext cx="1886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F9D71F2-EC8D-4793-8513-28A335E04BA4}"/>
                    </a:ext>
                  </a:extLst>
                </p14:cNvPr>
                <p14:cNvContentPartPr/>
                <p14:nvPr/>
              </p14:nvContentPartPr>
              <p14:xfrm>
                <a:off x="4964739" y="753804"/>
                <a:ext cx="163080" cy="2793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F9D71F2-EC8D-4793-8513-28A335E04BA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960419" y="749484"/>
                  <a:ext cx="17172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9266538-EC86-42CF-9911-8A46A12B41F8}"/>
                    </a:ext>
                  </a:extLst>
                </p14:cNvPr>
                <p14:cNvContentPartPr/>
                <p14:nvPr/>
              </p14:nvContentPartPr>
              <p14:xfrm>
                <a:off x="5165619" y="576684"/>
                <a:ext cx="137520" cy="4060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9266538-EC86-42CF-9911-8A46A12B41F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161299" y="572364"/>
                  <a:ext cx="146160" cy="41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8578B43D-A952-4B27-B31A-EEB611019CBF}"/>
              </a:ext>
            </a:extLst>
          </p:cNvPr>
          <p:cNvGrpSpPr/>
          <p:nvPr/>
        </p:nvGrpSpPr>
        <p:grpSpPr>
          <a:xfrm>
            <a:off x="6245619" y="1209204"/>
            <a:ext cx="4577040" cy="4624200"/>
            <a:chOff x="6245619" y="1209204"/>
            <a:chExt cx="4577040" cy="462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8479CB2-E314-49A6-8A7B-141C8B1F1FA0}"/>
                    </a:ext>
                  </a:extLst>
                </p14:cNvPr>
                <p14:cNvContentPartPr/>
                <p14:nvPr/>
              </p14:nvContentPartPr>
              <p14:xfrm>
                <a:off x="6532899" y="1471644"/>
                <a:ext cx="223200" cy="43506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8479CB2-E314-49A6-8A7B-141C8B1F1FA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528579" y="1467324"/>
                  <a:ext cx="231840" cy="435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B447E3E-D2E4-4190-A081-EBD4195D4507}"/>
                    </a:ext>
                  </a:extLst>
                </p14:cNvPr>
                <p14:cNvContentPartPr/>
                <p14:nvPr/>
              </p14:nvContentPartPr>
              <p14:xfrm>
                <a:off x="6595539" y="1209204"/>
                <a:ext cx="4227120" cy="46242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B447E3E-D2E4-4190-A081-EBD4195D450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591219" y="1204884"/>
                  <a:ext cx="4235760" cy="46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5A27F33-B633-43AD-8D25-C29A44367135}"/>
                    </a:ext>
                  </a:extLst>
                </p14:cNvPr>
                <p14:cNvContentPartPr/>
                <p14:nvPr/>
              </p14:nvContentPartPr>
              <p14:xfrm>
                <a:off x="7743219" y="1928844"/>
                <a:ext cx="12960" cy="111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5A27F33-B633-43AD-8D25-C29A4436713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738899" y="1924524"/>
                  <a:ext cx="216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E884CDF-1B51-4DCD-820E-63C36CC3C8E2}"/>
                    </a:ext>
                  </a:extLst>
                </p14:cNvPr>
                <p14:cNvContentPartPr/>
                <p14:nvPr/>
              </p14:nvContentPartPr>
              <p14:xfrm>
                <a:off x="8278899" y="1852524"/>
                <a:ext cx="55080" cy="237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E884CDF-1B51-4DCD-820E-63C36CC3C8E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274579" y="1848204"/>
                  <a:ext cx="637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12606F4-4C75-41D1-9FF7-D2BDC1764AC5}"/>
                    </a:ext>
                  </a:extLst>
                </p14:cNvPr>
                <p14:cNvContentPartPr/>
                <p14:nvPr/>
              </p14:nvContentPartPr>
              <p14:xfrm>
                <a:off x="8260899" y="2068884"/>
                <a:ext cx="27720" cy="392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12606F4-4C75-41D1-9FF7-D2BDC1764AC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256579" y="2064564"/>
                  <a:ext cx="363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14EE24B-E572-4102-B1B9-846F89CE7BC2}"/>
                    </a:ext>
                  </a:extLst>
                </p14:cNvPr>
                <p14:cNvContentPartPr/>
                <p14:nvPr/>
              </p14:nvContentPartPr>
              <p14:xfrm>
                <a:off x="8486979" y="1915524"/>
                <a:ext cx="128880" cy="1918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14EE24B-E572-4102-B1B9-846F89CE7BC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482659" y="1911204"/>
                  <a:ext cx="1375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6BA7C74-0593-4D0A-A716-841EE05B14AE}"/>
                    </a:ext>
                  </a:extLst>
                </p14:cNvPr>
                <p14:cNvContentPartPr/>
                <p14:nvPr/>
              </p14:nvContentPartPr>
              <p14:xfrm>
                <a:off x="8663379" y="1932084"/>
                <a:ext cx="151200" cy="1630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6BA7C74-0593-4D0A-A716-841EE05B14A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659059" y="1927764"/>
                  <a:ext cx="1598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3E66709-0FC0-4505-9590-6B4FDE7005E6}"/>
                    </a:ext>
                  </a:extLst>
                </p14:cNvPr>
                <p14:cNvContentPartPr/>
                <p14:nvPr/>
              </p14:nvContentPartPr>
              <p14:xfrm>
                <a:off x="7089099" y="2648844"/>
                <a:ext cx="27720" cy="2052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3E66709-0FC0-4505-9590-6B4FDE7005E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084779" y="2644524"/>
                  <a:ext cx="363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5192988-6762-4DE0-95A0-570E0310C764}"/>
                    </a:ext>
                  </a:extLst>
                </p14:cNvPr>
                <p14:cNvContentPartPr/>
                <p14:nvPr/>
              </p14:nvContentPartPr>
              <p14:xfrm>
                <a:off x="7039059" y="2609604"/>
                <a:ext cx="141840" cy="518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5192988-6762-4DE0-95A0-570E0310C76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034739" y="2605284"/>
                  <a:ext cx="15048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32DE61B-7204-4ABA-8530-048212F4CDC7}"/>
                    </a:ext>
                  </a:extLst>
                </p14:cNvPr>
                <p14:cNvContentPartPr/>
                <p14:nvPr/>
              </p14:nvContentPartPr>
              <p14:xfrm>
                <a:off x="7240659" y="2632284"/>
                <a:ext cx="14040" cy="162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32DE61B-7204-4ABA-8530-048212F4CDC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236339" y="2627964"/>
                  <a:ext cx="226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554F6F1-9E70-4E9B-8922-3C5B146E38E3}"/>
                    </a:ext>
                  </a:extLst>
                </p14:cNvPr>
                <p14:cNvContentPartPr/>
                <p14:nvPr/>
              </p14:nvContentPartPr>
              <p14:xfrm>
                <a:off x="7338219" y="2670444"/>
                <a:ext cx="158400" cy="986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554F6F1-9E70-4E9B-8922-3C5B146E38E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333899" y="2666124"/>
                  <a:ext cx="1670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D12A14E-CF32-49B9-AAED-0FD31664A42E}"/>
                    </a:ext>
                  </a:extLst>
                </p14:cNvPr>
                <p14:cNvContentPartPr/>
                <p14:nvPr/>
              </p14:nvContentPartPr>
              <p14:xfrm>
                <a:off x="7562499" y="2673324"/>
                <a:ext cx="122760" cy="1022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D12A14E-CF32-49B9-AAED-0FD31664A42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558179" y="2669004"/>
                  <a:ext cx="1314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814DD38-0473-4F24-A8D5-08DB77BAC591}"/>
                    </a:ext>
                  </a:extLst>
                </p14:cNvPr>
                <p14:cNvContentPartPr/>
                <p14:nvPr/>
              </p14:nvContentPartPr>
              <p14:xfrm>
                <a:off x="7951659" y="2707164"/>
                <a:ext cx="14040" cy="439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814DD38-0473-4F24-A8D5-08DB77BAC59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947339" y="2702844"/>
                  <a:ext cx="226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9C33CC3-A0CA-4CF5-BE6A-FCF805ECC44D}"/>
                    </a:ext>
                  </a:extLst>
                </p14:cNvPr>
                <p14:cNvContentPartPr/>
                <p14:nvPr/>
              </p14:nvContentPartPr>
              <p14:xfrm>
                <a:off x="7955259" y="2626164"/>
                <a:ext cx="8280" cy="28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9C33CC3-A0CA-4CF5-BE6A-FCF805ECC44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950939" y="2621844"/>
                  <a:ext cx="1692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0DC0BBD-4B33-4EBE-B14C-3A8D14EE827D}"/>
                    </a:ext>
                  </a:extLst>
                </p14:cNvPr>
                <p14:cNvContentPartPr/>
                <p14:nvPr/>
              </p14:nvContentPartPr>
              <p14:xfrm>
                <a:off x="8048859" y="2680884"/>
                <a:ext cx="97560" cy="774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0DC0BBD-4B33-4EBE-B14C-3A8D14EE827D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044539" y="2676564"/>
                  <a:ext cx="1062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5C1A9B0-261D-4F55-A02B-ED5AD892F1E4}"/>
                    </a:ext>
                  </a:extLst>
                </p14:cNvPr>
                <p14:cNvContentPartPr/>
                <p14:nvPr/>
              </p14:nvContentPartPr>
              <p14:xfrm>
                <a:off x="7096299" y="3095244"/>
                <a:ext cx="11520" cy="1371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5C1A9B0-261D-4F55-A02B-ED5AD892F1E4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091979" y="3090924"/>
                  <a:ext cx="201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FDF0CFB-8F32-46CE-9801-FD3E7C8215E8}"/>
                    </a:ext>
                  </a:extLst>
                </p14:cNvPr>
                <p14:cNvContentPartPr/>
                <p14:nvPr/>
              </p14:nvContentPartPr>
              <p14:xfrm>
                <a:off x="7169379" y="3096324"/>
                <a:ext cx="78120" cy="1432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FDF0CFB-8F32-46CE-9801-FD3E7C8215E8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165059" y="3092004"/>
                  <a:ext cx="867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7A5ECD8-78C2-4FCE-B602-8287AD63F7B7}"/>
                    </a:ext>
                  </a:extLst>
                </p14:cNvPr>
                <p14:cNvContentPartPr/>
                <p14:nvPr/>
              </p14:nvContentPartPr>
              <p14:xfrm>
                <a:off x="7305099" y="3142404"/>
                <a:ext cx="239760" cy="932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7A5ECD8-78C2-4FCE-B602-8287AD63F7B7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300779" y="3138084"/>
                  <a:ext cx="2484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A694A4A-5DB7-41DA-BE52-DBB5BA6BA8BB}"/>
                    </a:ext>
                  </a:extLst>
                </p14:cNvPr>
                <p14:cNvContentPartPr/>
                <p14:nvPr/>
              </p14:nvContentPartPr>
              <p14:xfrm>
                <a:off x="7614699" y="3057444"/>
                <a:ext cx="33840" cy="1346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A694A4A-5DB7-41DA-BE52-DBB5BA6BA8BB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610379" y="3053124"/>
                  <a:ext cx="424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57331B4-D1DF-4123-94EB-8AADD89825BF}"/>
                    </a:ext>
                  </a:extLst>
                </p14:cNvPr>
                <p14:cNvContentPartPr/>
                <p14:nvPr/>
              </p14:nvContentPartPr>
              <p14:xfrm>
                <a:off x="7579779" y="3130884"/>
                <a:ext cx="149760" cy="532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57331B4-D1DF-4123-94EB-8AADD89825BF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575459" y="3126564"/>
                  <a:ext cx="1584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A6A77B7-E435-4594-ADE9-40057DA22E39}"/>
                    </a:ext>
                  </a:extLst>
                </p14:cNvPr>
                <p14:cNvContentPartPr/>
                <p14:nvPr/>
              </p14:nvContentPartPr>
              <p14:xfrm>
                <a:off x="7705059" y="3007404"/>
                <a:ext cx="130320" cy="1861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A6A77B7-E435-4594-ADE9-40057DA22E3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700739" y="3003084"/>
                  <a:ext cx="1389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7EFB760-A33E-4DBE-9CFF-DDE1664D9FD4}"/>
                    </a:ext>
                  </a:extLst>
                </p14:cNvPr>
                <p14:cNvContentPartPr/>
                <p14:nvPr/>
              </p14:nvContentPartPr>
              <p14:xfrm>
                <a:off x="7772019" y="3094164"/>
                <a:ext cx="87480" cy="536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7EFB760-A33E-4DBE-9CFF-DDE1664D9FD4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7767699" y="3089844"/>
                  <a:ext cx="961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F0AF306-BC39-409B-8513-4175CB8E3523}"/>
                    </a:ext>
                  </a:extLst>
                </p14:cNvPr>
                <p14:cNvContentPartPr/>
                <p14:nvPr/>
              </p14:nvContentPartPr>
              <p14:xfrm>
                <a:off x="7918899" y="3092364"/>
                <a:ext cx="149760" cy="2253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F0AF306-BC39-409B-8513-4175CB8E3523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7914579" y="3088044"/>
                  <a:ext cx="1584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1FB7DB5-7BB9-4A6C-AEE2-ECB308708B2F}"/>
                    </a:ext>
                  </a:extLst>
                </p14:cNvPr>
                <p14:cNvContentPartPr/>
                <p14:nvPr/>
              </p14:nvContentPartPr>
              <p14:xfrm>
                <a:off x="6908739" y="2515284"/>
                <a:ext cx="50760" cy="8614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1FB7DB5-7BB9-4A6C-AEE2-ECB308708B2F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904419" y="2510964"/>
                  <a:ext cx="59400" cy="87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912C2FE-EF41-48EB-ABC8-844E09D334B8}"/>
                    </a:ext>
                  </a:extLst>
                </p14:cNvPr>
                <p14:cNvContentPartPr/>
                <p14:nvPr/>
              </p14:nvContentPartPr>
              <p14:xfrm>
                <a:off x="6951939" y="2457684"/>
                <a:ext cx="1595160" cy="9856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912C2FE-EF41-48EB-ABC8-844E09D334B8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947619" y="2453364"/>
                  <a:ext cx="1603800" cy="9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0CBB19B-7105-4A8B-945B-5661F1383986}"/>
                    </a:ext>
                  </a:extLst>
                </p14:cNvPr>
                <p14:cNvContentPartPr/>
                <p14:nvPr/>
              </p14:nvContentPartPr>
              <p14:xfrm>
                <a:off x="7100979" y="3478644"/>
                <a:ext cx="68040" cy="2214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0CBB19B-7105-4A8B-945B-5661F1383986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096659" y="3474324"/>
                  <a:ext cx="766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AE8FE30-4D9B-4320-9C58-771F11A51811}"/>
                    </a:ext>
                  </a:extLst>
                </p14:cNvPr>
                <p14:cNvContentPartPr/>
                <p14:nvPr/>
              </p14:nvContentPartPr>
              <p14:xfrm>
                <a:off x="7028259" y="3548844"/>
                <a:ext cx="117360" cy="183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AE8FE30-4D9B-4320-9C58-771F11A51811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023939" y="3544524"/>
                  <a:ext cx="1260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4213509-02E7-4746-8208-512DB5A0E21B}"/>
                    </a:ext>
                  </a:extLst>
                </p14:cNvPr>
                <p14:cNvContentPartPr/>
                <p14:nvPr/>
              </p14:nvContentPartPr>
              <p14:xfrm>
                <a:off x="7197819" y="3579444"/>
                <a:ext cx="545760" cy="2217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4213509-02E7-4746-8208-512DB5A0E21B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7193499" y="3575124"/>
                  <a:ext cx="5544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4C4B7FED-289F-4232-9917-1A66C505A359}"/>
                    </a:ext>
                  </a:extLst>
                </p14:cNvPr>
                <p14:cNvContentPartPr/>
                <p14:nvPr/>
              </p14:nvContentPartPr>
              <p14:xfrm>
                <a:off x="8411739" y="3218364"/>
                <a:ext cx="56520" cy="6332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4C4B7FED-289F-4232-9917-1A66C505A35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407419" y="3214044"/>
                  <a:ext cx="65160" cy="64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A63688D-7E7C-4325-A7BF-DDB405DB69C6}"/>
                    </a:ext>
                  </a:extLst>
                </p14:cNvPr>
                <p14:cNvContentPartPr/>
                <p14:nvPr/>
              </p14:nvContentPartPr>
              <p14:xfrm>
                <a:off x="8579139" y="3131604"/>
                <a:ext cx="91440" cy="1983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A63688D-7E7C-4325-A7BF-DDB405DB69C6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574819" y="3127284"/>
                  <a:ext cx="1000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81AFC55-8DB8-4E47-8C2B-35C2018DFD77}"/>
                    </a:ext>
                  </a:extLst>
                </p14:cNvPr>
                <p14:cNvContentPartPr/>
                <p14:nvPr/>
              </p14:nvContentPartPr>
              <p14:xfrm>
                <a:off x="8680659" y="3241044"/>
                <a:ext cx="109080" cy="846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81AFC55-8DB8-4E47-8C2B-35C2018DFD77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676339" y="3236724"/>
                  <a:ext cx="1177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38666DC0-F1CA-4766-85FE-9E588AAA346D}"/>
                    </a:ext>
                  </a:extLst>
                </p14:cNvPr>
                <p14:cNvContentPartPr/>
                <p14:nvPr/>
              </p14:nvContentPartPr>
              <p14:xfrm>
                <a:off x="8828259" y="3208644"/>
                <a:ext cx="104040" cy="957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8666DC0-F1CA-4766-85FE-9E588AAA346D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8823939" y="3204324"/>
                  <a:ext cx="1126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9748E2F-70AD-43E7-8F8F-62DFA3DA5C6C}"/>
                    </a:ext>
                  </a:extLst>
                </p14:cNvPr>
                <p14:cNvContentPartPr/>
                <p14:nvPr/>
              </p14:nvContentPartPr>
              <p14:xfrm>
                <a:off x="8937699" y="3205044"/>
                <a:ext cx="99720" cy="820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9748E2F-70AD-43E7-8F8F-62DFA3DA5C6C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8933379" y="3200724"/>
                  <a:ext cx="1083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F6A15F9-4659-4CAF-B4F4-AEC0DADF8596}"/>
                    </a:ext>
                  </a:extLst>
                </p14:cNvPr>
                <p14:cNvContentPartPr/>
                <p14:nvPr/>
              </p14:nvContentPartPr>
              <p14:xfrm>
                <a:off x="9092139" y="3207924"/>
                <a:ext cx="85680" cy="784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F6A15F9-4659-4CAF-B4F4-AEC0DADF8596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087819" y="3203604"/>
                  <a:ext cx="943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F161E62-C132-4246-9C25-16BEF821AFF4}"/>
                    </a:ext>
                  </a:extLst>
                </p14:cNvPr>
                <p14:cNvContentPartPr/>
                <p14:nvPr/>
              </p14:nvContentPartPr>
              <p14:xfrm>
                <a:off x="9202299" y="3135924"/>
                <a:ext cx="22680" cy="1263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F161E62-C132-4246-9C25-16BEF821AFF4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9197979" y="3131604"/>
                  <a:ext cx="313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3ED69FE-6BFC-48E5-A052-84FB4B0AE47D}"/>
                    </a:ext>
                  </a:extLst>
                </p14:cNvPr>
                <p14:cNvContentPartPr/>
                <p14:nvPr/>
              </p14:nvContentPartPr>
              <p14:xfrm>
                <a:off x="9264939" y="3086964"/>
                <a:ext cx="99720" cy="1767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3ED69FE-6BFC-48E5-A052-84FB4B0AE47D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9260619" y="3082644"/>
                  <a:ext cx="1083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31D47A2B-6C12-4BB5-889B-DE7FA9533CAF}"/>
                    </a:ext>
                  </a:extLst>
                </p14:cNvPr>
                <p14:cNvContentPartPr/>
                <p14:nvPr/>
              </p14:nvContentPartPr>
              <p14:xfrm>
                <a:off x="9384819" y="3181644"/>
                <a:ext cx="131760" cy="2682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31D47A2B-6C12-4BB5-889B-DE7FA9533CAF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9380499" y="3177324"/>
                  <a:ext cx="14040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1B64E4ED-9986-44E9-BD34-E7F530055693}"/>
                    </a:ext>
                  </a:extLst>
                </p14:cNvPr>
                <p14:cNvContentPartPr/>
                <p14:nvPr/>
              </p14:nvContentPartPr>
              <p14:xfrm>
                <a:off x="7037259" y="1578204"/>
                <a:ext cx="39240" cy="2001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B64E4ED-9986-44E9-BD34-E7F530055693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7032939" y="1573884"/>
                  <a:ext cx="478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D1C1846-5DB6-4104-AA0F-3286F5A7C64B}"/>
                    </a:ext>
                  </a:extLst>
                </p14:cNvPr>
                <p14:cNvContentPartPr/>
                <p14:nvPr/>
              </p14:nvContentPartPr>
              <p14:xfrm>
                <a:off x="6995499" y="1554444"/>
                <a:ext cx="137880" cy="457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D1C1846-5DB6-4104-AA0F-3286F5A7C64B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6991179" y="1550124"/>
                  <a:ext cx="1465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8C94E49-CBBB-4263-AA69-89573B58097D}"/>
                    </a:ext>
                  </a:extLst>
                </p14:cNvPr>
                <p14:cNvContentPartPr/>
                <p14:nvPr/>
              </p14:nvContentPartPr>
              <p14:xfrm>
                <a:off x="7173339" y="1599444"/>
                <a:ext cx="19440" cy="1753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8C94E49-CBBB-4263-AA69-89573B58097D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7169019" y="1595124"/>
                  <a:ext cx="280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39381122-BEBD-4EAB-A226-57DC45350FC5}"/>
                    </a:ext>
                  </a:extLst>
                </p14:cNvPr>
                <p14:cNvContentPartPr/>
                <p14:nvPr/>
              </p14:nvContentPartPr>
              <p14:xfrm>
                <a:off x="7273059" y="1667484"/>
                <a:ext cx="145800" cy="727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39381122-BEBD-4EAB-A226-57DC45350FC5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7268739" y="1663164"/>
                  <a:ext cx="1544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9C1519C-DDC8-4ADD-AFBC-A994B25459AF}"/>
                    </a:ext>
                  </a:extLst>
                </p14:cNvPr>
                <p14:cNvContentPartPr/>
                <p14:nvPr/>
              </p14:nvContentPartPr>
              <p14:xfrm>
                <a:off x="7459899" y="1655964"/>
                <a:ext cx="113400" cy="828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9C1519C-DDC8-4ADD-AFBC-A994B25459AF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7455579" y="1651644"/>
                  <a:ext cx="1220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DB5DD558-FE72-4BF5-B6A1-CA456BD1577D}"/>
                    </a:ext>
                  </a:extLst>
                </p14:cNvPr>
                <p14:cNvContentPartPr/>
                <p14:nvPr/>
              </p14:nvContentPartPr>
              <p14:xfrm>
                <a:off x="7873179" y="1470564"/>
                <a:ext cx="27000" cy="2235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DB5DD558-FE72-4BF5-B6A1-CA456BD1577D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7868859" y="1466244"/>
                  <a:ext cx="356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F583613B-9D74-4479-8F5C-B72236657D41}"/>
                    </a:ext>
                  </a:extLst>
                </p14:cNvPr>
                <p14:cNvContentPartPr/>
                <p14:nvPr/>
              </p14:nvContentPartPr>
              <p14:xfrm>
                <a:off x="7945539" y="1591524"/>
                <a:ext cx="109800" cy="932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F583613B-9D74-4479-8F5C-B72236657D41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7941219" y="1587204"/>
                  <a:ext cx="1184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913478E1-5222-46EE-818A-8783BB99824E}"/>
                    </a:ext>
                  </a:extLst>
                </p14:cNvPr>
                <p14:cNvContentPartPr/>
                <p14:nvPr/>
              </p14:nvContentPartPr>
              <p14:xfrm>
                <a:off x="8110779" y="1581804"/>
                <a:ext cx="63720" cy="882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913478E1-5222-46EE-818A-8783BB99824E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8106459" y="1577484"/>
                  <a:ext cx="723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0415EBEF-E670-4F8E-BDF2-AE73938CED04}"/>
                    </a:ext>
                  </a:extLst>
                </p14:cNvPr>
                <p14:cNvContentPartPr/>
                <p14:nvPr/>
              </p14:nvContentPartPr>
              <p14:xfrm>
                <a:off x="8229579" y="1458324"/>
                <a:ext cx="85680" cy="1886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0415EBEF-E670-4F8E-BDF2-AE73938CED04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8225259" y="1454004"/>
                  <a:ext cx="943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86EEA50A-06F2-4BAB-991F-EB0861FCAB43}"/>
                    </a:ext>
                  </a:extLst>
                </p14:cNvPr>
                <p14:cNvContentPartPr/>
                <p14:nvPr/>
              </p14:nvContentPartPr>
              <p14:xfrm>
                <a:off x="8523339" y="1573164"/>
                <a:ext cx="109800" cy="936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86EEA50A-06F2-4BAB-991F-EB0861FCAB43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8519019" y="1568844"/>
                  <a:ext cx="1184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B2631AD5-81B5-4259-AA74-E7C7E78CA471}"/>
                    </a:ext>
                  </a:extLst>
                </p14:cNvPr>
                <p14:cNvContentPartPr/>
                <p14:nvPr/>
              </p14:nvContentPartPr>
              <p14:xfrm>
                <a:off x="8658699" y="1583964"/>
                <a:ext cx="127080" cy="1832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B2631AD5-81B5-4259-AA74-E7C7E78CA471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8654379" y="1579644"/>
                  <a:ext cx="1357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22D94573-1FE6-41F3-A95F-CAB34BD76DF0}"/>
                    </a:ext>
                  </a:extLst>
                </p14:cNvPr>
                <p14:cNvContentPartPr/>
                <p14:nvPr/>
              </p14:nvContentPartPr>
              <p14:xfrm>
                <a:off x="8885859" y="1437444"/>
                <a:ext cx="36720" cy="2095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22D94573-1FE6-41F3-A95F-CAB34BD76DF0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8881539" y="1433124"/>
                  <a:ext cx="453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6E01B922-989D-4C1F-AF39-99E7DA0C96C8}"/>
                    </a:ext>
                  </a:extLst>
                </p14:cNvPr>
                <p14:cNvContentPartPr/>
                <p14:nvPr/>
              </p14:nvContentPartPr>
              <p14:xfrm>
                <a:off x="8850219" y="1549764"/>
                <a:ext cx="165240" cy="460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6E01B922-989D-4C1F-AF39-99E7DA0C96C8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8845899" y="1545444"/>
                  <a:ext cx="1738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FD62726B-EAFF-4ABF-B0FD-F2CB2159FA7C}"/>
                    </a:ext>
                  </a:extLst>
                </p14:cNvPr>
                <p14:cNvContentPartPr/>
                <p14:nvPr/>
              </p14:nvContentPartPr>
              <p14:xfrm>
                <a:off x="8997459" y="1501884"/>
                <a:ext cx="14400" cy="36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FD62726B-EAFF-4ABF-B0FD-F2CB2159FA7C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8993139" y="1497564"/>
                  <a:ext cx="2304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9A28D498-E16A-4CD4-B6ED-64F1BB920DEC}"/>
                    </a:ext>
                  </a:extLst>
                </p14:cNvPr>
                <p14:cNvContentPartPr/>
                <p14:nvPr/>
              </p14:nvContentPartPr>
              <p14:xfrm>
                <a:off x="9082059" y="1531404"/>
                <a:ext cx="289800" cy="1263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9A28D498-E16A-4CD4-B6ED-64F1BB920DEC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9077739" y="1527084"/>
                  <a:ext cx="2984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BEC8B0F4-0045-4DD1-BB1D-0A436A7D4DFD}"/>
                    </a:ext>
                  </a:extLst>
                </p14:cNvPr>
                <p14:cNvContentPartPr/>
                <p14:nvPr/>
              </p14:nvContentPartPr>
              <p14:xfrm>
                <a:off x="6897579" y="2017044"/>
                <a:ext cx="147240" cy="1753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BEC8B0F4-0045-4DD1-BB1D-0A436A7D4DFD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6893259" y="2012724"/>
                  <a:ext cx="1558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57A01232-08A9-4DC8-9AB1-FC3269A2BCB8}"/>
                    </a:ext>
                  </a:extLst>
                </p14:cNvPr>
                <p14:cNvContentPartPr/>
                <p14:nvPr/>
              </p14:nvContentPartPr>
              <p14:xfrm>
                <a:off x="7071459" y="2073564"/>
                <a:ext cx="76680" cy="1008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57A01232-08A9-4DC8-9AB1-FC3269A2BCB8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7067139" y="2069244"/>
                  <a:ext cx="853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55F2362B-BE9C-4C3B-98E7-11B56B75E9BD}"/>
                    </a:ext>
                  </a:extLst>
                </p14:cNvPr>
                <p14:cNvContentPartPr/>
                <p14:nvPr/>
              </p14:nvContentPartPr>
              <p14:xfrm>
                <a:off x="7149939" y="2065284"/>
                <a:ext cx="99720" cy="1076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55F2362B-BE9C-4C3B-98E7-11B56B75E9BD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7145619" y="2060964"/>
                  <a:ext cx="1083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1AADA5A5-E1DA-4969-9D39-6F204DAAA660}"/>
                    </a:ext>
                  </a:extLst>
                </p14:cNvPr>
                <p14:cNvContentPartPr/>
                <p14:nvPr/>
              </p14:nvContentPartPr>
              <p14:xfrm>
                <a:off x="7265139" y="2060604"/>
                <a:ext cx="69480" cy="856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1AADA5A5-E1DA-4969-9D39-6F204DAAA660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7260819" y="2056284"/>
                  <a:ext cx="781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6F15392A-5D0C-4D2C-9552-F8915A3CBBF4}"/>
                    </a:ext>
                  </a:extLst>
                </p14:cNvPr>
                <p14:cNvContentPartPr/>
                <p14:nvPr/>
              </p14:nvContentPartPr>
              <p14:xfrm>
                <a:off x="7329579" y="2020284"/>
                <a:ext cx="125280" cy="2170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6F15392A-5D0C-4D2C-9552-F8915A3CBBF4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7325259" y="2015964"/>
                  <a:ext cx="1339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5EDFEF67-04DA-4A60-BAAF-748814A9D4B8}"/>
                    </a:ext>
                  </a:extLst>
                </p14:cNvPr>
                <p14:cNvContentPartPr/>
                <p14:nvPr/>
              </p14:nvContentPartPr>
              <p14:xfrm>
                <a:off x="7490859" y="2028564"/>
                <a:ext cx="281520" cy="824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5EDFEF67-04DA-4A60-BAAF-748814A9D4B8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7486539" y="2024244"/>
                  <a:ext cx="29016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51DCC4F9-A48B-47DE-9141-8F6B26A5D2C3}"/>
                    </a:ext>
                  </a:extLst>
                </p14:cNvPr>
                <p14:cNvContentPartPr/>
                <p14:nvPr/>
              </p14:nvContentPartPr>
              <p14:xfrm>
                <a:off x="7854459" y="2009124"/>
                <a:ext cx="67320" cy="957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51DCC4F9-A48B-47DE-9141-8F6B26A5D2C3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7850139" y="2004804"/>
                  <a:ext cx="759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2FF6D32-5919-457B-AA3D-9B58FE3D5F59}"/>
                    </a:ext>
                  </a:extLst>
                </p14:cNvPr>
                <p14:cNvContentPartPr/>
                <p14:nvPr/>
              </p14:nvContentPartPr>
              <p14:xfrm>
                <a:off x="7931499" y="2014164"/>
                <a:ext cx="137880" cy="2588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2FF6D32-5919-457B-AA3D-9B58FE3D5F59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7927179" y="2009844"/>
                  <a:ext cx="14652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D86E4D9-B877-4685-BC98-8F842FDFEBE9}"/>
                    </a:ext>
                  </a:extLst>
                </p14:cNvPr>
                <p14:cNvContentPartPr/>
                <p14:nvPr/>
              </p14:nvContentPartPr>
              <p14:xfrm>
                <a:off x="6861939" y="1436724"/>
                <a:ext cx="91800" cy="8802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D86E4D9-B877-4685-BC98-8F842FDFEBE9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6857619" y="1432404"/>
                  <a:ext cx="100440" cy="88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389796C9-7CC7-47A5-AA75-DEA481BCD487}"/>
                    </a:ext>
                  </a:extLst>
                </p14:cNvPr>
                <p14:cNvContentPartPr/>
                <p14:nvPr/>
              </p14:nvContentPartPr>
              <p14:xfrm>
                <a:off x="6965979" y="1296684"/>
                <a:ext cx="2662920" cy="11120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389796C9-7CC7-47A5-AA75-DEA481BCD487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6961659" y="1292364"/>
                  <a:ext cx="2671560" cy="11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0F111B87-B3D2-4AAA-8821-E499EBF9127A}"/>
                    </a:ext>
                  </a:extLst>
                </p14:cNvPr>
                <p14:cNvContentPartPr/>
                <p14:nvPr/>
              </p14:nvContentPartPr>
              <p14:xfrm>
                <a:off x="9737259" y="1517364"/>
                <a:ext cx="33120" cy="1519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0F111B87-B3D2-4AAA-8821-E499EBF9127A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9732939" y="1513044"/>
                  <a:ext cx="417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58D9F66F-A32F-4284-A2F6-E3F08D46F56C}"/>
                    </a:ext>
                  </a:extLst>
                </p14:cNvPr>
                <p14:cNvContentPartPr/>
                <p14:nvPr/>
              </p14:nvContentPartPr>
              <p14:xfrm>
                <a:off x="9799179" y="1496844"/>
                <a:ext cx="37080" cy="1684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58D9F66F-A32F-4284-A2F6-E3F08D46F56C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9794859" y="1492524"/>
                  <a:ext cx="457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E1A02F33-0D00-41B9-BDC2-C3D3CA3FD335}"/>
                    </a:ext>
                  </a:extLst>
                </p14:cNvPr>
                <p14:cNvContentPartPr/>
                <p14:nvPr/>
              </p14:nvContentPartPr>
              <p14:xfrm>
                <a:off x="9719979" y="1596204"/>
                <a:ext cx="98640" cy="82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E1A02F33-0D00-41B9-BDC2-C3D3CA3FD335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9715659" y="1591884"/>
                  <a:ext cx="10728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4A54F7D8-6062-4BBB-9C02-EE62CD3A49A7}"/>
                    </a:ext>
                  </a:extLst>
                </p14:cNvPr>
                <p14:cNvContentPartPr/>
                <p14:nvPr/>
              </p14:nvContentPartPr>
              <p14:xfrm>
                <a:off x="9869739" y="1510884"/>
                <a:ext cx="39960" cy="1476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4A54F7D8-6062-4BBB-9C02-EE62CD3A49A7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9865419" y="1506564"/>
                  <a:ext cx="486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47D80696-FC7D-4960-81ED-1BC9215FB96F}"/>
                    </a:ext>
                  </a:extLst>
                </p14:cNvPr>
                <p14:cNvContentPartPr/>
                <p14:nvPr/>
              </p14:nvContentPartPr>
              <p14:xfrm>
                <a:off x="9840219" y="1577844"/>
                <a:ext cx="93600" cy="216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47D80696-FC7D-4960-81ED-1BC9215FB96F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9835899" y="1573524"/>
                  <a:ext cx="1022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52B91570-079D-407E-965E-8689605FFA9E}"/>
                    </a:ext>
                  </a:extLst>
                </p14:cNvPr>
                <p14:cNvContentPartPr/>
                <p14:nvPr/>
              </p14:nvContentPartPr>
              <p14:xfrm>
                <a:off x="9928779" y="1589724"/>
                <a:ext cx="131040" cy="615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52B91570-079D-407E-965E-8689605FFA9E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9924459" y="1585404"/>
                  <a:ext cx="1396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82F0B071-9382-44AA-842A-EBED28173A5C}"/>
                    </a:ext>
                  </a:extLst>
                </p14:cNvPr>
                <p14:cNvContentPartPr/>
                <p14:nvPr/>
              </p14:nvContentPartPr>
              <p14:xfrm>
                <a:off x="10103379" y="1540764"/>
                <a:ext cx="81360" cy="1407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82F0B071-9382-44AA-842A-EBED28173A5C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0099059" y="1536444"/>
                  <a:ext cx="900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7A9EE171-D6FB-4929-A650-A205E725663C}"/>
                    </a:ext>
                  </a:extLst>
                </p14:cNvPr>
                <p14:cNvContentPartPr/>
                <p14:nvPr/>
              </p14:nvContentPartPr>
              <p14:xfrm>
                <a:off x="10262859" y="1661364"/>
                <a:ext cx="38520" cy="266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7A9EE171-D6FB-4929-A650-A205E725663C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0258539" y="1657044"/>
                  <a:ext cx="471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8797788D-B0B6-4D21-A4AC-F5E3FFAB5208}"/>
                    </a:ext>
                  </a:extLst>
                </p14:cNvPr>
                <p14:cNvContentPartPr/>
                <p14:nvPr/>
              </p14:nvContentPartPr>
              <p14:xfrm>
                <a:off x="10373019" y="1658124"/>
                <a:ext cx="23400" cy="212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8797788D-B0B6-4D21-A4AC-F5E3FFAB5208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0368699" y="1653804"/>
                  <a:ext cx="320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91432B00-20F6-4570-AB50-D743A9817A16}"/>
                    </a:ext>
                  </a:extLst>
                </p14:cNvPr>
                <p14:cNvContentPartPr/>
                <p14:nvPr/>
              </p14:nvContentPartPr>
              <p14:xfrm>
                <a:off x="10531059" y="1560204"/>
                <a:ext cx="28080" cy="1443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91432B00-20F6-4570-AB50-D743A9817A16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0526739" y="1555884"/>
                  <a:ext cx="367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AF7BBD0F-0DD1-4A90-8F9C-4DC976198FB8}"/>
                    </a:ext>
                  </a:extLst>
                </p14:cNvPr>
                <p14:cNvContentPartPr/>
                <p14:nvPr/>
              </p14:nvContentPartPr>
              <p14:xfrm>
                <a:off x="6461619" y="1714644"/>
                <a:ext cx="31320" cy="1803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AF7BBD0F-0DD1-4A90-8F9C-4DC976198FB8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6457299" y="1710324"/>
                  <a:ext cx="399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77FD31BC-3B2B-479E-9637-5C2FDD34A1C1}"/>
                    </a:ext>
                  </a:extLst>
                </p14:cNvPr>
                <p14:cNvContentPartPr/>
                <p14:nvPr/>
              </p14:nvContentPartPr>
              <p14:xfrm>
                <a:off x="6245619" y="3046644"/>
                <a:ext cx="246960" cy="2491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77FD31BC-3B2B-479E-9637-5C2FDD34A1C1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6241299" y="3042324"/>
                  <a:ext cx="2556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419FACA4-BAAC-4EEE-A481-5AACC15FB0EC}"/>
                    </a:ext>
                  </a:extLst>
                </p14:cNvPr>
                <p14:cNvContentPartPr/>
                <p14:nvPr/>
              </p14:nvContentPartPr>
              <p14:xfrm>
                <a:off x="7099539" y="4003884"/>
                <a:ext cx="15480" cy="1206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419FACA4-BAAC-4EEE-A481-5AACC15FB0EC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7095219" y="3999564"/>
                  <a:ext cx="241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C23CCF8C-9119-4AA6-A6E5-9B080D427F39}"/>
                    </a:ext>
                  </a:extLst>
                </p14:cNvPr>
                <p14:cNvContentPartPr/>
                <p14:nvPr/>
              </p14:nvContentPartPr>
              <p14:xfrm>
                <a:off x="7182699" y="4010004"/>
                <a:ext cx="157320" cy="925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C23CCF8C-9119-4AA6-A6E5-9B080D427F39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7178379" y="4005684"/>
                  <a:ext cx="1659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D3F1735B-021B-4951-8DF6-F4CD6D32EF6F}"/>
                    </a:ext>
                  </a:extLst>
                </p14:cNvPr>
                <p14:cNvContentPartPr/>
                <p14:nvPr/>
              </p14:nvContentPartPr>
              <p14:xfrm>
                <a:off x="7385019" y="3994884"/>
                <a:ext cx="93600" cy="914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D3F1735B-021B-4951-8DF6-F4CD6D32EF6F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7380699" y="3990564"/>
                  <a:ext cx="1022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3F15AB1D-58D5-4740-B902-E94292FA0102}"/>
                    </a:ext>
                  </a:extLst>
                </p14:cNvPr>
                <p14:cNvContentPartPr/>
                <p14:nvPr/>
              </p14:nvContentPartPr>
              <p14:xfrm>
                <a:off x="7514979" y="3982644"/>
                <a:ext cx="91080" cy="1929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3F15AB1D-58D5-4740-B902-E94292FA0102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7510659" y="3978324"/>
                  <a:ext cx="997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878C9F52-32BD-41A5-846E-3B9E6BEEFC44}"/>
                    </a:ext>
                  </a:extLst>
                </p14:cNvPr>
                <p14:cNvContentPartPr/>
                <p14:nvPr/>
              </p14:nvContentPartPr>
              <p14:xfrm>
                <a:off x="7687779" y="3950964"/>
                <a:ext cx="156960" cy="10872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878C9F52-32BD-41A5-846E-3B9E6BEEFC44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7683459" y="3946644"/>
                  <a:ext cx="1656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65C111D7-9A04-4784-8AF3-B58A0FED96E3}"/>
                    </a:ext>
                  </a:extLst>
                </p14:cNvPr>
                <p14:cNvContentPartPr/>
                <p14:nvPr/>
              </p14:nvContentPartPr>
              <p14:xfrm>
                <a:off x="8330019" y="3701124"/>
                <a:ext cx="35640" cy="5691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65C111D7-9A04-4784-8AF3-B58A0FED96E3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8325699" y="3696804"/>
                  <a:ext cx="44280" cy="57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0D5D20AE-FEE0-49D6-B500-1CA8D61E40E8}"/>
                    </a:ext>
                  </a:extLst>
                </p14:cNvPr>
                <p14:cNvContentPartPr/>
                <p14:nvPr/>
              </p14:nvContentPartPr>
              <p14:xfrm>
                <a:off x="6826659" y="3191724"/>
                <a:ext cx="1594080" cy="11556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0D5D20AE-FEE0-49D6-B500-1CA8D61E40E8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6822339" y="3187404"/>
                  <a:ext cx="1602720" cy="1164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7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36694835-3CBD-4382-9581-E1E04D8F0B5F}"/>
                  </a:ext>
                </a:extLst>
              </p14:cNvPr>
              <p14:cNvContentPartPr/>
              <p14:nvPr/>
            </p14:nvContentPartPr>
            <p14:xfrm>
              <a:off x="5912259" y="55404"/>
              <a:ext cx="1595160" cy="62028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36694835-3CBD-4382-9581-E1E04D8F0B5F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5903619" y="46404"/>
                <a:ext cx="1612800" cy="63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9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AFCE1987-07AC-4F0C-9B07-7C48AE5A5CB3}"/>
                  </a:ext>
                </a:extLst>
              </p14:cNvPr>
              <p14:cNvContentPartPr/>
              <p14:nvPr/>
            </p14:nvContentPartPr>
            <p14:xfrm>
              <a:off x="6217179" y="1612404"/>
              <a:ext cx="446400" cy="42228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AFCE1987-07AC-4F0C-9B07-7C48AE5A5CB3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6212859" y="1608084"/>
                <a:ext cx="455040" cy="4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1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C4944506-43CC-43DB-A168-641051178D2F}"/>
                  </a:ext>
                </a:extLst>
              </p14:cNvPr>
              <p14:cNvContentPartPr/>
              <p14:nvPr/>
            </p14:nvContentPartPr>
            <p14:xfrm>
              <a:off x="3180939" y="6328044"/>
              <a:ext cx="7560" cy="1188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C4944506-43CC-43DB-A168-641051178D2F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3176619" y="6323724"/>
                <a:ext cx="162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3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A1382E65-DDC6-4015-ADDB-23422CF43D52}"/>
                  </a:ext>
                </a:extLst>
              </p14:cNvPr>
              <p14:cNvContentPartPr/>
              <p14:nvPr/>
            </p14:nvContentPartPr>
            <p14:xfrm>
              <a:off x="6040059" y="2949019"/>
              <a:ext cx="534960" cy="59292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A1382E65-DDC6-4015-ADDB-23422CF43D52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6035739" y="2944699"/>
                <a:ext cx="543600" cy="60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9" name="Group 228">
            <a:extLst>
              <a:ext uri="{FF2B5EF4-FFF2-40B4-BE49-F238E27FC236}">
                <a16:creationId xmlns:a16="http://schemas.microsoft.com/office/drawing/2014/main" id="{CC8D7DCC-DFD6-439A-BB4C-F9D700D710FE}"/>
              </a:ext>
            </a:extLst>
          </p:cNvPr>
          <p:cNvGrpSpPr/>
          <p:nvPr/>
        </p:nvGrpSpPr>
        <p:grpSpPr>
          <a:xfrm>
            <a:off x="3852699" y="2614284"/>
            <a:ext cx="1535040" cy="1326600"/>
            <a:chOff x="3852699" y="2614284"/>
            <a:chExt cx="1535040" cy="132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2FD90D1D-D529-49D7-B266-5CFD60CFC24B}"/>
                    </a:ext>
                  </a:extLst>
                </p14:cNvPr>
                <p14:cNvContentPartPr/>
                <p14:nvPr/>
              </p14:nvContentPartPr>
              <p14:xfrm>
                <a:off x="4448859" y="3645684"/>
                <a:ext cx="38160" cy="14040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2FD90D1D-D529-49D7-B266-5CFD60CFC24B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4444539" y="3641364"/>
                  <a:ext cx="468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C1C33CAA-054D-43DE-96FF-788D4991443A}"/>
                    </a:ext>
                  </a:extLst>
                </p14:cNvPr>
                <p14:cNvContentPartPr/>
                <p14:nvPr/>
              </p14:nvContentPartPr>
              <p14:xfrm>
                <a:off x="4417899" y="3239244"/>
                <a:ext cx="475560" cy="56520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C1C33CAA-054D-43DE-96FF-788D4991443A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4413579" y="3234924"/>
                  <a:ext cx="484200" cy="57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373A0CF2-B525-4EE3-8004-EC04653ED425}"/>
                    </a:ext>
                  </a:extLst>
                </p14:cNvPr>
                <p14:cNvContentPartPr/>
                <p14:nvPr/>
              </p14:nvContentPartPr>
              <p14:xfrm>
                <a:off x="4778259" y="3563604"/>
                <a:ext cx="216720" cy="37728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373A0CF2-B525-4EE3-8004-EC04653ED425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4773939" y="3559284"/>
                  <a:ext cx="22536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A2225022-411F-454E-8B53-AC0876DE7CB3}"/>
                    </a:ext>
                  </a:extLst>
                </p14:cNvPr>
                <p14:cNvContentPartPr/>
                <p14:nvPr/>
              </p14:nvContentPartPr>
              <p14:xfrm>
                <a:off x="3974019" y="2694924"/>
                <a:ext cx="70560" cy="34884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A2225022-411F-454E-8B53-AC0876DE7CB3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3969699" y="2690604"/>
                  <a:ext cx="7920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3F758A9F-7E76-4C82-818D-11DA32249831}"/>
                    </a:ext>
                  </a:extLst>
                </p14:cNvPr>
                <p14:cNvContentPartPr/>
                <p14:nvPr/>
              </p14:nvContentPartPr>
              <p14:xfrm>
                <a:off x="3852699" y="2673324"/>
                <a:ext cx="229680" cy="13716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3F758A9F-7E76-4C82-818D-11DA32249831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3848379" y="2669004"/>
                  <a:ext cx="2383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434DBE4E-2880-4FDF-9572-3F8AC337CF8A}"/>
                    </a:ext>
                  </a:extLst>
                </p14:cNvPr>
                <p14:cNvContentPartPr/>
                <p14:nvPr/>
              </p14:nvContentPartPr>
              <p14:xfrm>
                <a:off x="4107219" y="2671524"/>
                <a:ext cx="125640" cy="34128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434DBE4E-2880-4FDF-9572-3F8AC337CF8A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4102899" y="2667204"/>
                  <a:ext cx="13428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CD2F7692-1FFE-448D-AD30-7E1C80DBC680}"/>
                    </a:ext>
                  </a:extLst>
                </p14:cNvPr>
                <p14:cNvContentPartPr/>
                <p14:nvPr/>
              </p14:nvContentPartPr>
              <p14:xfrm>
                <a:off x="4281819" y="2781324"/>
                <a:ext cx="52920" cy="17316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CD2F7692-1FFE-448D-AD30-7E1C80DBC680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4277499" y="2777004"/>
                  <a:ext cx="615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227B77DE-27C5-46C4-B540-BE1A46566404}"/>
                    </a:ext>
                  </a:extLst>
                </p14:cNvPr>
                <p14:cNvContentPartPr/>
                <p14:nvPr/>
              </p14:nvContentPartPr>
              <p14:xfrm>
                <a:off x="4389819" y="2777364"/>
                <a:ext cx="94680" cy="17568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227B77DE-27C5-46C4-B540-BE1A46566404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4385499" y="2773044"/>
                  <a:ext cx="1033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6B003730-87DC-4B7B-8DEF-A23DF243C8E5}"/>
                    </a:ext>
                  </a:extLst>
                </p14:cNvPr>
                <p14:cNvContentPartPr/>
                <p14:nvPr/>
              </p14:nvContentPartPr>
              <p14:xfrm>
                <a:off x="4761339" y="2779884"/>
                <a:ext cx="129960" cy="14652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6B003730-87DC-4B7B-8DEF-A23DF243C8E5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4757019" y="2775564"/>
                  <a:ext cx="1386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EFFF2AD4-3F98-4395-991E-9D0FA1B16C1C}"/>
                    </a:ext>
                  </a:extLst>
                </p14:cNvPr>
                <p14:cNvContentPartPr/>
                <p14:nvPr/>
              </p14:nvContentPartPr>
              <p14:xfrm>
                <a:off x="4952499" y="2614284"/>
                <a:ext cx="240120" cy="30744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EFFF2AD4-3F98-4395-991E-9D0FA1B16C1C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4948179" y="2609964"/>
                  <a:ext cx="24876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CC19224E-A603-4B27-B43D-6B080C5629A6}"/>
                    </a:ext>
                  </a:extLst>
                </p14:cNvPr>
                <p14:cNvContentPartPr/>
                <p14:nvPr/>
              </p14:nvContentPartPr>
              <p14:xfrm>
                <a:off x="5197659" y="2772324"/>
                <a:ext cx="190080" cy="25128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CC19224E-A603-4B27-B43D-6B080C5629A6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5193339" y="2768004"/>
                  <a:ext cx="19872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497E4D5F-4415-451A-B7BF-9FBAB5E66F6F}"/>
                    </a:ext>
                  </a:extLst>
                </p14:cNvPr>
                <p14:cNvContentPartPr/>
                <p14:nvPr/>
              </p14:nvContentPartPr>
              <p14:xfrm>
                <a:off x="4285419" y="3113244"/>
                <a:ext cx="171720" cy="30924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497E4D5F-4415-451A-B7BF-9FBAB5E66F6F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4281099" y="3108924"/>
                  <a:ext cx="18036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734CB6EE-F1BD-4DF4-A47C-0268B05FE388}"/>
                    </a:ext>
                  </a:extLst>
                </p14:cNvPr>
                <p14:cNvContentPartPr/>
                <p14:nvPr/>
              </p14:nvContentPartPr>
              <p14:xfrm>
                <a:off x="4509339" y="3082284"/>
                <a:ext cx="123840" cy="24732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734CB6EE-F1BD-4DF4-A47C-0268B05FE38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4505019" y="3077964"/>
                  <a:ext cx="1324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EBE2D437-2E57-4DED-9E0A-B75457AD6620}"/>
                    </a:ext>
                  </a:extLst>
                </p14:cNvPr>
                <p14:cNvContentPartPr/>
                <p14:nvPr/>
              </p14:nvContentPartPr>
              <p14:xfrm>
                <a:off x="4694379" y="3154284"/>
                <a:ext cx="500400" cy="19008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EBE2D437-2E57-4DED-9E0A-B75457AD6620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4690059" y="3149964"/>
                  <a:ext cx="509040" cy="19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00AB465D-A602-4279-900F-7125858BD044}"/>
              </a:ext>
            </a:extLst>
          </p:cNvPr>
          <p:cNvGrpSpPr/>
          <p:nvPr/>
        </p:nvGrpSpPr>
        <p:grpSpPr>
          <a:xfrm>
            <a:off x="612699" y="1467324"/>
            <a:ext cx="900000" cy="1902240"/>
            <a:chOff x="612699" y="1467324"/>
            <a:chExt cx="900000" cy="190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1601205-405E-40C7-9656-2499DF6B7B5D}"/>
                    </a:ext>
                  </a:extLst>
                </p14:cNvPr>
                <p14:cNvContentPartPr/>
                <p14:nvPr/>
              </p14:nvContentPartPr>
              <p14:xfrm>
                <a:off x="1230819" y="3026844"/>
                <a:ext cx="360" cy="3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1601205-405E-40C7-9656-2499DF6B7B5D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226499" y="3022524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0309DD6-8F72-4848-85E6-2AEA8C104B22}"/>
                    </a:ext>
                  </a:extLst>
                </p14:cNvPr>
                <p14:cNvContentPartPr/>
                <p14:nvPr/>
              </p14:nvContentPartPr>
              <p14:xfrm>
                <a:off x="1362939" y="3006324"/>
                <a:ext cx="360" cy="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0309DD6-8F72-4848-85E6-2AEA8C104B22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358619" y="3002004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6FBCF13-BD79-41C5-B634-40A9C27EE3BE}"/>
                    </a:ext>
                  </a:extLst>
                </p14:cNvPr>
                <p14:cNvContentPartPr/>
                <p14:nvPr/>
              </p14:nvContentPartPr>
              <p14:xfrm>
                <a:off x="1460499" y="3035484"/>
                <a:ext cx="17640" cy="28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6FBCF13-BD79-41C5-B634-40A9C27EE3B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456179" y="3031164"/>
                  <a:ext cx="2628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E0C32772-AEFD-44CD-A0A5-89DE9B6E76E5}"/>
                    </a:ext>
                  </a:extLst>
                </p14:cNvPr>
                <p14:cNvContentPartPr/>
                <p14:nvPr/>
              </p14:nvContentPartPr>
              <p14:xfrm>
                <a:off x="656259" y="1467324"/>
                <a:ext cx="856440" cy="178092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E0C32772-AEFD-44CD-A0A5-89DE9B6E76E5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651939" y="1463004"/>
                  <a:ext cx="865080" cy="178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CAA2CF46-C0D7-4ACD-931A-EE0103203CA8}"/>
                    </a:ext>
                  </a:extLst>
                </p14:cNvPr>
                <p14:cNvContentPartPr/>
                <p14:nvPr/>
              </p14:nvContentPartPr>
              <p14:xfrm>
                <a:off x="612699" y="3119004"/>
                <a:ext cx="362520" cy="25056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CAA2CF46-C0D7-4ACD-931A-EE0103203CA8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608379" y="3114684"/>
                  <a:ext cx="371160" cy="25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74823F1F-6372-414A-A11C-52AEA36D9063}"/>
              </a:ext>
            </a:extLst>
          </p:cNvPr>
          <p:cNvGrpSpPr/>
          <p:nvPr/>
        </p:nvGrpSpPr>
        <p:grpSpPr>
          <a:xfrm>
            <a:off x="395259" y="3727764"/>
            <a:ext cx="497160" cy="347040"/>
            <a:chOff x="395259" y="3727764"/>
            <a:chExt cx="497160" cy="34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0D113D6C-8A66-472A-80D0-AD2CE248FA5C}"/>
                    </a:ext>
                  </a:extLst>
                </p14:cNvPr>
                <p14:cNvContentPartPr/>
                <p14:nvPr/>
              </p14:nvContentPartPr>
              <p14:xfrm>
                <a:off x="397059" y="3743964"/>
                <a:ext cx="15480" cy="33084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0D113D6C-8A66-472A-80D0-AD2CE248FA5C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392739" y="3739644"/>
                  <a:ext cx="2412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EB771993-81C7-4C9F-AE4D-EDABB989EDCF}"/>
                    </a:ext>
                  </a:extLst>
                </p14:cNvPr>
                <p14:cNvContentPartPr/>
                <p14:nvPr/>
              </p14:nvContentPartPr>
              <p14:xfrm>
                <a:off x="539979" y="3727764"/>
                <a:ext cx="29520" cy="29988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EB771993-81C7-4C9F-AE4D-EDABB989EDCF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535659" y="3723444"/>
                  <a:ext cx="3816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04BE64C4-EC20-4508-954A-064F772B8A17}"/>
                    </a:ext>
                  </a:extLst>
                </p14:cNvPr>
                <p14:cNvContentPartPr/>
                <p14:nvPr/>
              </p14:nvContentPartPr>
              <p14:xfrm>
                <a:off x="395259" y="3861324"/>
                <a:ext cx="342360" cy="14652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04BE64C4-EC20-4508-954A-064F772B8A17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390939" y="3857004"/>
                  <a:ext cx="3510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14DF8DF8-14AE-4763-8928-ACBE51A62782}"/>
                    </a:ext>
                  </a:extLst>
                </p14:cNvPr>
                <p14:cNvContentPartPr/>
                <p14:nvPr/>
              </p14:nvContentPartPr>
              <p14:xfrm>
                <a:off x="802779" y="3816684"/>
                <a:ext cx="89640" cy="18756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14DF8DF8-14AE-4763-8928-ACBE51A62782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798459" y="3812364"/>
                  <a:ext cx="98280" cy="19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46D8D995-8837-43B2-A69E-8FFA2F0C7964}"/>
              </a:ext>
            </a:extLst>
          </p:cNvPr>
          <p:cNvGrpSpPr/>
          <p:nvPr/>
        </p:nvGrpSpPr>
        <p:grpSpPr>
          <a:xfrm>
            <a:off x="1066299" y="3690684"/>
            <a:ext cx="319320" cy="304920"/>
            <a:chOff x="1066299" y="3690684"/>
            <a:chExt cx="319320" cy="30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EFC782AC-433E-4025-86EC-39CE782FB157}"/>
                    </a:ext>
                  </a:extLst>
                </p14:cNvPr>
                <p14:cNvContentPartPr/>
                <p14:nvPr/>
              </p14:nvContentPartPr>
              <p14:xfrm>
                <a:off x="1128579" y="3690684"/>
                <a:ext cx="33840" cy="30492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EFC782AC-433E-4025-86EC-39CE782FB157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124259" y="3686364"/>
                  <a:ext cx="4248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3E472815-88AD-4694-A2E3-11C66689C3ED}"/>
                    </a:ext>
                  </a:extLst>
                </p14:cNvPr>
                <p14:cNvContentPartPr/>
                <p14:nvPr/>
              </p14:nvContentPartPr>
              <p14:xfrm>
                <a:off x="1066299" y="3811644"/>
                <a:ext cx="319320" cy="11880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3E472815-88AD-4694-A2E3-11C66689C3ED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061979" y="3807324"/>
                  <a:ext cx="327960" cy="12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F5AB1081-ED1E-406D-854D-611EF103B0CE}"/>
              </a:ext>
            </a:extLst>
          </p:cNvPr>
          <p:cNvGrpSpPr/>
          <p:nvPr/>
        </p:nvGrpSpPr>
        <p:grpSpPr>
          <a:xfrm>
            <a:off x="1592979" y="3660084"/>
            <a:ext cx="305640" cy="289800"/>
            <a:chOff x="1592979" y="3660084"/>
            <a:chExt cx="305640" cy="28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4F1BDF49-97EF-4E50-BF7D-5355534C4CF0}"/>
                    </a:ext>
                  </a:extLst>
                </p14:cNvPr>
                <p14:cNvContentPartPr/>
                <p14:nvPr/>
              </p14:nvContentPartPr>
              <p14:xfrm>
                <a:off x="1592979" y="3660084"/>
                <a:ext cx="101520" cy="28980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4F1BDF49-97EF-4E50-BF7D-5355534C4CF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588659" y="3655764"/>
                  <a:ext cx="11016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D08977C3-6E42-45D3-B733-EEDAFA4F7785}"/>
                    </a:ext>
                  </a:extLst>
                </p14:cNvPr>
                <p14:cNvContentPartPr/>
                <p14:nvPr/>
              </p14:nvContentPartPr>
              <p14:xfrm>
                <a:off x="1767219" y="3762684"/>
                <a:ext cx="131400" cy="15264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D08977C3-6E42-45D3-B733-EEDAFA4F7785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762899" y="3758364"/>
                  <a:ext cx="140040" cy="161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8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2D7FDE9A-E39D-4623-B3F6-7E5AA3C20D04}"/>
                  </a:ext>
                </a:extLst>
              </p14:cNvPr>
              <p14:cNvContentPartPr/>
              <p14:nvPr/>
            </p14:nvContentPartPr>
            <p14:xfrm>
              <a:off x="1469499" y="1157364"/>
              <a:ext cx="3631680" cy="20232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2D7FDE9A-E39D-4623-B3F6-7E5AA3C20D04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1465179" y="1153044"/>
                <a:ext cx="3640320" cy="21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09" name="Group 308">
            <a:extLst>
              <a:ext uri="{FF2B5EF4-FFF2-40B4-BE49-F238E27FC236}">
                <a16:creationId xmlns:a16="http://schemas.microsoft.com/office/drawing/2014/main" id="{D660AA8B-9C5C-4163-9FCD-3CA782A2A2FA}"/>
              </a:ext>
            </a:extLst>
          </p:cNvPr>
          <p:cNvGrpSpPr/>
          <p:nvPr/>
        </p:nvGrpSpPr>
        <p:grpSpPr>
          <a:xfrm>
            <a:off x="8188899" y="832284"/>
            <a:ext cx="2120400" cy="243360"/>
            <a:chOff x="8188899" y="832284"/>
            <a:chExt cx="2120400" cy="24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83174EE5-B45C-48AE-AD1E-E1847568D19D}"/>
                    </a:ext>
                  </a:extLst>
                </p14:cNvPr>
                <p14:cNvContentPartPr/>
                <p14:nvPr/>
              </p14:nvContentPartPr>
              <p14:xfrm>
                <a:off x="8188899" y="839484"/>
                <a:ext cx="106560" cy="22428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83174EE5-B45C-48AE-AD1E-E1847568D19D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8184579" y="835164"/>
                  <a:ext cx="1152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D0F6C541-3947-4406-B09E-FB14877A59FA}"/>
                    </a:ext>
                  </a:extLst>
                </p14:cNvPr>
                <p14:cNvContentPartPr/>
                <p14:nvPr/>
              </p14:nvContentPartPr>
              <p14:xfrm>
                <a:off x="8360259" y="954324"/>
                <a:ext cx="98280" cy="7704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D0F6C541-3947-4406-B09E-FB14877A59FA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8355939" y="950004"/>
                  <a:ext cx="1069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DAAFFDFC-2356-4B21-B3E3-6FEAA8B99448}"/>
                    </a:ext>
                  </a:extLst>
                </p14:cNvPr>
                <p14:cNvContentPartPr/>
                <p14:nvPr/>
              </p14:nvContentPartPr>
              <p14:xfrm>
                <a:off x="8529099" y="924084"/>
                <a:ext cx="129960" cy="13212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DAAFFDFC-2356-4B21-B3E3-6FEAA8B99448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8524779" y="919764"/>
                  <a:ext cx="1386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178EC003-8428-4721-AABC-1A2BFE555EBA}"/>
                    </a:ext>
                  </a:extLst>
                </p14:cNvPr>
                <p14:cNvContentPartPr/>
                <p14:nvPr/>
              </p14:nvContentPartPr>
              <p14:xfrm>
                <a:off x="8665179" y="964404"/>
                <a:ext cx="136080" cy="8172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178EC003-8428-4721-AABC-1A2BFE555EBA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8660859" y="960084"/>
                  <a:ext cx="1447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225207B4-F9AA-4884-B7D4-A70BB892A563}"/>
                    </a:ext>
                  </a:extLst>
                </p14:cNvPr>
                <p14:cNvContentPartPr/>
                <p14:nvPr/>
              </p14:nvContentPartPr>
              <p14:xfrm>
                <a:off x="8838699" y="832284"/>
                <a:ext cx="58320" cy="20232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225207B4-F9AA-4884-B7D4-A70BB892A563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8834379" y="827964"/>
                  <a:ext cx="669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225F3AC0-9189-4AA8-8625-7BB9AD2D0909}"/>
                    </a:ext>
                  </a:extLst>
                </p14:cNvPr>
                <p14:cNvContentPartPr/>
                <p14:nvPr/>
              </p14:nvContentPartPr>
              <p14:xfrm>
                <a:off x="9038499" y="941004"/>
                <a:ext cx="178920" cy="9648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225F3AC0-9189-4AA8-8625-7BB9AD2D0909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9034179" y="936684"/>
                  <a:ext cx="1875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F0505F5D-0A4C-4DC3-A43A-626079A3EE4B}"/>
                    </a:ext>
                  </a:extLst>
                </p14:cNvPr>
                <p14:cNvContentPartPr/>
                <p14:nvPr/>
              </p14:nvContentPartPr>
              <p14:xfrm>
                <a:off x="9263859" y="941724"/>
                <a:ext cx="133920" cy="8100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F0505F5D-0A4C-4DC3-A43A-626079A3EE4B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9259539" y="937404"/>
                  <a:ext cx="1425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6582B57E-08EF-42C7-B0A3-2DFD51BC48C5}"/>
                    </a:ext>
                  </a:extLst>
                </p14:cNvPr>
                <p14:cNvContentPartPr/>
                <p14:nvPr/>
              </p14:nvContentPartPr>
              <p14:xfrm>
                <a:off x="9426579" y="843084"/>
                <a:ext cx="69480" cy="18648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6582B57E-08EF-42C7-B0A3-2DFD51BC48C5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9422259" y="838764"/>
                  <a:ext cx="781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240126D1-5976-4610-AEFE-1B75F14C4511}"/>
                    </a:ext>
                  </a:extLst>
                </p14:cNvPr>
                <p14:cNvContentPartPr/>
                <p14:nvPr/>
              </p14:nvContentPartPr>
              <p14:xfrm>
                <a:off x="9556899" y="926964"/>
                <a:ext cx="83520" cy="10188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240126D1-5976-4610-AEFE-1B75F14C4511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9552579" y="922644"/>
                  <a:ext cx="921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BF74A65B-EEBE-4570-B088-791E84BD1F8F}"/>
                    </a:ext>
                  </a:extLst>
                </p14:cNvPr>
                <p14:cNvContentPartPr/>
                <p14:nvPr/>
              </p14:nvContentPartPr>
              <p14:xfrm>
                <a:off x="9679299" y="950364"/>
                <a:ext cx="101880" cy="7056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BF74A65B-EEBE-4570-B088-791E84BD1F8F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9674979" y="946044"/>
                  <a:ext cx="1105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36A54029-E737-4132-B337-F8468AA72723}"/>
                    </a:ext>
                  </a:extLst>
                </p14:cNvPr>
                <p14:cNvContentPartPr/>
                <p14:nvPr/>
              </p14:nvContentPartPr>
              <p14:xfrm>
                <a:off x="9830139" y="951084"/>
                <a:ext cx="57240" cy="7200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36A54029-E737-4132-B337-F8468AA72723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9825819" y="946764"/>
                  <a:ext cx="658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05BE53B7-77D0-49F0-B943-C5D33856FE80}"/>
                    </a:ext>
                  </a:extLst>
                </p14:cNvPr>
                <p14:cNvContentPartPr/>
                <p14:nvPr/>
              </p14:nvContentPartPr>
              <p14:xfrm>
                <a:off x="9934179" y="940644"/>
                <a:ext cx="99000" cy="9540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05BE53B7-77D0-49F0-B943-C5D33856FE80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9929859" y="936324"/>
                  <a:ext cx="1076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0C994460-9AD8-4455-8703-6A441A575D7A}"/>
                    </a:ext>
                  </a:extLst>
                </p14:cNvPr>
                <p14:cNvContentPartPr/>
                <p14:nvPr/>
              </p14:nvContentPartPr>
              <p14:xfrm>
                <a:off x="10063779" y="942084"/>
                <a:ext cx="245520" cy="13356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0C994460-9AD8-4455-8703-6A441A575D7A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0059459" y="937764"/>
                  <a:ext cx="254160" cy="14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EBE0A96C-7FE7-4DAE-B896-855FEFEDF6D4}"/>
              </a:ext>
            </a:extLst>
          </p:cNvPr>
          <p:cNvGrpSpPr/>
          <p:nvPr/>
        </p:nvGrpSpPr>
        <p:grpSpPr>
          <a:xfrm>
            <a:off x="265659" y="1839924"/>
            <a:ext cx="632520" cy="756000"/>
            <a:chOff x="265659" y="1839924"/>
            <a:chExt cx="632520" cy="75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CB062614-5804-412D-BAB1-0E487778C75F}"/>
                    </a:ext>
                  </a:extLst>
                </p14:cNvPr>
                <p14:cNvContentPartPr/>
                <p14:nvPr/>
              </p14:nvContentPartPr>
              <p14:xfrm>
                <a:off x="265659" y="2466324"/>
                <a:ext cx="228960" cy="12960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CB062614-5804-412D-BAB1-0E487778C75F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261339" y="2462004"/>
                  <a:ext cx="2376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0B8786EC-85AD-4767-856E-AD7EBE7D555D}"/>
                    </a:ext>
                  </a:extLst>
                </p14:cNvPr>
                <p14:cNvContentPartPr/>
                <p14:nvPr/>
              </p14:nvContentPartPr>
              <p14:xfrm>
                <a:off x="430179" y="2349324"/>
                <a:ext cx="112320" cy="7236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0B8786EC-85AD-4767-856E-AD7EBE7D555D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425859" y="2345004"/>
                  <a:ext cx="1209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2726F69D-D4B2-48D6-B490-6D40EA8E87EF}"/>
                    </a:ext>
                  </a:extLst>
                </p14:cNvPr>
                <p14:cNvContentPartPr/>
                <p14:nvPr/>
              </p14:nvContentPartPr>
              <p14:xfrm>
                <a:off x="505059" y="2226924"/>
                <a:ext cx="78120" cy="12744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2726F69D-D4B2-48D6-B490-6D40EA8E87EF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500739" y="2222604"/>
                  <a:ext cx="867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CCF2C000-9EC0-4ECA-B671-47BF2DDAFD81}"/>
                    </a:ext>
                  </a:extLst>
                </p14:cNvPr>
                <p14:cNvContentPartPr/>
                <p14:nvPr/>
              </p14:nvContentPartPr>
              <p14:xfrm>
                <a:off x="453939" y="2126844"/>
                <a:ext cx="174240" cy="14508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CCF2C000-9EC0-4ECA-B671-47BF2DDAFD81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449619" y="2122524"/>
                  <a:ext cx="1828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2721B553-0530-4A60-893A-2935692F3BC0}"/>
                    </a:ext>
                  </a:extLst>
                </p14:cNvPr>
                <p14:cNvContentPartPr/>
                <p14:nvPr/>
              </p14:nvContentPartPr>
              <p14:xfrm>
                <a:off x="611619" y="2008044"/>
                <a:ext cx="144360" cy="11268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2721B553-0530-4A60-893A-2935692F3BC0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607299" y="2003724"/>
                  <a:ext cx="1530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DC3825FC-1987-4D43-9253-0EDAA417AB78}"/>
                    </a:ext>
                  </a:extLst>
                </p14:cNvPr>
                <p14:cNvContentPartPr/>
                <p14:nvPr/>
              </p14:nvContentPartPr>
              <p14:xfrm>
                <a:off x="717819" y="1839924"/>
                <a:ext cx="180360" cy="28296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DC3825FC-1987-4D43-9253-0EDAA417AB78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713499" y="1835604"/>
                  <a:ext cx="189000" cy="29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1D781AE0-C206-47A1-B4BB-00D47D432A7F}"/>
              </a:ext>
            </a:extLst>
          </p:cNvPr>
          <p:cNvGrpSpPr/>
          <p:nvPr/>
        </p:nvGrpSpPr>
        <p:grpSpPr>
          <a:xfrm>
            <a:off x="367179" y="4179564"/>
            <a:ext cx="3526920" cy="1134720"/>
            <a:chOff x="367179" y="4179564"/>
            <a:chExt cx="3526920" cy="113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623F04F1-3E9E-4EC3-89F6-013574755B1B}"/>
                    </a:ext>
                  </a:extLst>
                </p14:cNvPr>
                <p14:cNvContentPartPr/>
                <p14:nvPr/>
              </p14:nvContentPartPr>
              <p14:xfrm>
                <a:off x="449979" y="4310604"/>
                <a:ext cx="78840" cy="26460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623F04F1-3E9E-4EC3-89F6-013574755B1B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445659" y="4306284"/>
                  <a:ext cx="874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318FF864-A47F-4ED4-9956-30B611457B95}"/>
                    </a:ext>
                  </a:extLst>
                </p14:cNvPr>
                <p14:cNvContentPartPr/>
                <p14:nvPr/>
              </p14:nvContentPartPr>
              <p14:xfrm>
                <a:off x="576699" y="4396644"/>
                <a:ext cx="132840" cy="11808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318FF864-A47F-4ED4-9956-30B611457B95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572379" y="4392324"/>
                  <a:ext cx="1414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8E8AEE6E-35FF-4A45-98BB-64B50B10311F}"/>
                    </a:ext>
                  </a:extLst>
                </p14:cNvPr>
                <p14:cNvContentPartPr/>
                <p14:nvPr/>
              </p14:nvContentPartPr>
              <p14:xfrm>
                <a:off x="768579" y="4325364"/>
                <a:ext cx="89640" cy="11412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8E8AEE6E-35FF-4A45-98BB-64B50B10311F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764259" y="4321044"/>
                  <a:ext cx="982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B5E5C48A-7468-4EF4-BDA6-CB55FDA8D648}"/>
                    </a:ext>
                  </a:extLst>
                </p14:cNvPr>
                <p14:cNvContentPartPr/>
                <p14:nvPr/>
              </p14:nvContentPartPr>
              <p14:xfrm>
                <a:off x="909699" y="4324644"/>
                <a:ext cx="110520" cy="12960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B5E5C48A-7468-4EF4-BDA6-CB55FDA8D648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905379" y="4320324"/>
                  <a:ext cx="1191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18C33EB8-EB6D-407E-8037-873929473F3A}"/>
                    </a:ext>
                  </a:extLst>
                </p14:cNvPr>
                <p14:cNvContentPartPr/>
                <p14:nvPr/>
              </p14:nvContentPartPr>
              <p14:xfrm>
                <a:off x="1077099" y="4179564"/>
                <a:ext cx="153000" cy="28584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18C33EB8-EB6D-407E-8037-873929473F3A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072779" y="4175244"/>
                  <a:ext cx="16164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D87F5673-841C-4E1D-896E-4B323EEB525C}"/>
                    </a:ext>
                  </a:extLst>
                </p14:cNvPr>
                <p14:cNvContentPartPr/>
                <p14:nvPr/>
              </p14:nvContentPartPr>
              <p14:xfrm>
                <a:off x="367179" y="5186124"/>
                <a:ext cx="182880" cy="3636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D87F5673-841C-4E1D-896E-4B323EEB525C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362859" y="5181804"/>
                  <a:ext cx="1915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005E85AF-89E2-4B0F-9C0C-0B09D61376F5}"/>
                    </a:ext>
                  </a:extLst>
                </p14:cNvPr>
                <p14:cNvContentPartPr/>
                <p14:nvPr/>
              </p14:nvContentPartPr>
              <p14:xfrm>
                <a:off x="622059" y="4996404"/>
                <a:ext cx="142560" cy="31788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005E85AF-89E2-4B0F-9C0C-0B09D61376F5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617739" y="4992084"/>
                  <a:ext cx="15120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44EE5D1F-7E00-46A1-AE3C-7A9843C8AFC5}"/>
                    </a:ext>
                  </a:extLst>
                </p14:cNvPr>
                <p14:cNvContentPartPr/>
                <p14:nvPr/>
              </p14:nvContentPartPr>
              <p14:xfrm>
                <a:off x="799899" y="5185764"/>
                <a:ext cx="114840" cy="7308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44EE5D1F-7E00-46A1-AE3C-7A9843C8AFC5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795579" y="5181444"/>
                  <a:ext cx="12348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2B778F74-1B31-4A4D-B22E-BA63F7E4EBEC}"/>
                    </a:ext>
                  </a:extLst>
                </p14:cNvPr>
                <p14:cNvContentPartPr/>
                <p14:nvPr/>
              </p14:nvContentPartPr>
              <p14:xfrm>
                <a:off x="970539" y="5148324"/>
                <a:ext cx="42480" cy="10764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2B778F74-1B31-4A4D-B22E-BA63F7E4EBEC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966219" y="5144004"/>
                  <a:ext cx="511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3FE04B03-D425-440F-89EC-34B4D13AE405}"/>
                    </a:ext>
                  </a:extLst>
                </p14:cNvPr>
                <p14:cNvContentPartPr/>
                <p14:nvPr/>
              </p14:nvContentPartPr>
              <p14:xfrm>
                <a:off x="1087539" y="4947084"/>
                <a:ext cx="114120" cy="25776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3FE04B03-D425-440F-89EC-34B4D13AE405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1083219" y="4942764"/>
                  <a:ext cx="12276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936A8BA9-655D-4B8F-98EC-D036CF7348FB}"/>
                    </a:ext>
                  </a:extLst>
                </p14:cNvPr>
                <p14:cNvContentPartPr/>
                <p14:nvPr/>
              </p14:nvContentPartPr>
              <p14:xfrm>
                <a:off x="1297419" y="4916844"/>
                <a:ext cx="133920" cy="24012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936A8BA9-655D-4B8F-98EC-D036CF7348FB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1293099" y="4912524"/>
                  <a:ext cx="1425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AC6DCBE0-F578-41D4-A978-1A271A054601}"/>
                    </a:ext>
                  </a:extLst>
                </p14:cNvPr>
                <p14:cNvContentPartPr/>
                <p14:nvPr/>
              </p14:nvContentPartPr>
              <p14:xfrm>
                <a:off x="1515219" y="5032404"/>
                <a:ext cx="42120" cy="12276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AC6DCBE0-F578-41D4-A978-1A271A054601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1510899" y="5028084"/>
                  <a:ext cx="507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6673931A-17A9-4752-9E81-9D4650EC3562}"/>
                    </a:ext>
                  </a:extLst>
                </p14:cNvPr>
                <p14:cNvContentPartPr/>
                <p14:nvPr/>
              </p14:nvContentPartPr>
              <p14:xfrm>
                <a:off x="1593339" y="4965084"/>
                <a:ext cx="74160" cy="14076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6673931A-17A9-4752-9E81-9D4650EC3562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1589019" y="4960764"/>
                  <a:ext cx="828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816D045A-5BE5-4BF4-AFCC-7D203C756F9D}"/>
                    </a:ext>
                  </a:extLst>
                </p14:cNvPr>
                <p14:cNvContentPartPr/>
                <p14:nvPr/>
              </p14:nvContentPartPr>
              <p14:xfrm>
                <a:off x="1697379" y="5017284"/>
                <a:ext cx="119880" cy="7884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816D045A-5BE5-4BF4-AFCC-7D203C756F9D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1693059" y="5012964"/>
                  <a:ext cx="1285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8D522309-92D9-49D8-9F34-7BBEB661735B}"/>
                    </a:ext>
                  </a:extLst>
                </p14:cNvPr>
                <p14:cNvContentPartPr/>
                <p14:nvPr/>
              </p14:nvContentPartPr>
              <p14:xfrm>
                <a:off x="1858659" y="4948884"/>
                <a:ext cx="165240" cy="15732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8D522309-92D9-49D8-9F34-7BBEB661735B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1854339" y="4944564"/>
                  <a:ext cx="1738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45BB44BE-B161-46DA-ADCC-BC7E78E96952}"/>
                    </a:ext>
                  </a:extLst>
                </p14:cNvPr>
                <p14:cNvContentPartPr/>
                <p14:nvPr/>
              </p14:nvContentPartPr>
              <p14:xfrm>
                <a:off x="2110659" y="4804524"/>
                <a:ext cx="136440" cy="13680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45BB44BE-B161-46DA-ADCC-BC7E78E96952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2106339" y="4800204"/>
                  <a:ext cx="1450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6A4C563D-32DD-4392-8789-E20C7E00E969}"/>
                    </a:ext>
                  </a:extLst>
                </p14:cNvPr>
                <p14:cNvContentPartPr/>
                <p14:nvPr/>
              </p14:nvContentPartPr>
              <p14:xfrm>
                <a:off x="2199219" y="4690044"/>
                <a:ext cx="145080" cy="9720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6A4C563D-32DD-4392-8789-E20C7E00E969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2194899" y="4685724"/>
                  <a:ext cx="1537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21E3F497-678D-4B23-ACF2-B23B43355C3D}"/>
                    </a:ext>
                  </a:extLst>
                </p14:cNvPr>
                <p14:cNvContentPartPr/>
                <p14:nvPr/>
              </p14:nvContentPartPr>
              <p14:xfrm>
                <a:off x="2464179" y="4460004"/>
                <a:ext cx="15480" cy="16164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21E3F497-678D-4B23-ACF2-B23B43355C3D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2459859" y="4455684"/>
                  <a:ext cx="241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26883C86-A01C-4507-BB2E-CB8B6163FC89}"/>
                    </a:ext>
                  </a:extLst>
                </p14:cNvPr>
                <p14:cNvContentPartPr/>
                <p14:nvPr/>
              </p14:nvContentPartPr>
              <p14:xfrm>
                <a:off x="2472099" y="4521924"/>
                <a:ext cx="91800" cy="7920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26883C86-A01C-4507-BB2E-CB8B6163FC89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2467779" y="4517604"/>
                  <a:ext cx="1004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826DAC62-9E25-4283-9599-0B4DCAB59DE4}"/>
                    </a:ext>
                  </a:extLst>
                </p14:cNvPr>
                <p14:cNvContentPartPr/>
                <p14:nvPr/>
              </p14:nvContentPartPr>
              <p14:xfrm>
                <a:off x="2604219" y="4390164"/>
                <a:ext cx="115560" cy="19764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826DAC62-9E25-4283-9599-0B4DCAB59DE4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2599899" y="4385844"/>
                  <a:ext cx="1242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37547870-F27C-4E7D-A6DE-191CB09DA4BB}"/>
                    </a:ext>
                  </a:extLst>
                </p14:cNvPr>
                <p14:cNvContentPartPr/>
                <p14:nvPr/>
              </p14:nvContentPartPr>
              <p14:xfrm>
                <a:off x="2769099" y="4388004"/>
                <a:ext cx="96120" cy="18180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37547870-F27C-4E7D-A6DE-191CB09DA4BB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2764779" y="4383684"/>
                  <a:ext cx="1047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B2C43D6C-6EC5-4E67-BEDE-CEFE6EF116BD}"/>
                    </a:ext>
                  </a:extLst>
                </p14:cNvPr>
                <p14:cNvContentPartPr/>
                <p14:nvPr/>
              </p14:nvContentPartPr>
              <p14:xfrm>
                <a:off x="2190579" y="4985964"/>
                <a:ext cx="186120" cy="3672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B2C43D6C-6EC5-4E67-BEDE-CEFE6EF116BD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2186259" y="4981644"/>
                  <a:ext cx="1947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DBC3490F-D492-4A78-8801-FED581E56E55}"/>
                    </a:ext>
                  </a:extLst>
                </p14:cNvPr>
                <p14:cNvContentPartPr/>
                <p14:nvPr/>
              </p14:nvContentPartPr>
              <p14:xfrm>
                <a:off x="2303259" y="4917924"/>
                <a:ext cx="137520" cy="9180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DBC3490F-D492-4A78-8801-FED581E56E55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2298939" y="4913604"/>
                  <a:ext cx="1461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025FB2FC-E570-4905-BB27-008D89036871}"/>
                    </a:ext>
                  </a:extLst>
                </p14:cNvPr>
                <p14:cNvContentPartPr/>
                <p14:nvPr/>
              </p14:nvContentPartPr>
              <p14:xfrm>
                <a:off x="2559579" y="4809564"/>
                <a:ext cx="96120" cy="15588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025FB2FC-E570-4905-BB27-008D89036871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2555259" y="4805244"/>
                  <a:ext cx="1047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C12DAF47-FB66-431C-8215-1276ABEC703D}"/>
                    </a:ext>
                  </a:extLst>
                </p14:cNvPr>
                <p14:cNvContentPartPr/>
                <p14:nvPr/>
              </p14:nvContentPartPr>
              <p14:xfrm>
                <a:off x="2705739" y="4769604"/>
                <a:ext cx="128160" cy="17460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C12DAF47-FB66-431C-8215-1276ABEC703D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2701419" y="4765284"/>
                  <a:ext cx="1368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3F2ED085-91E4-492F-92F0-6FA629F1C5E0}"/>
                    </a:ext>
                  </a:extLst>
                </p14:cNvPr>
                <p14:cNvContentPartPr/>
                <p14:nvPr/>
              </p14:nvContentPartPr>
              <p14:xfrm>
                <a:off x="2966739" y="4749444"/>
                <a:ext cx="47880" cy="9036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3F2ED085-91E4-492F-92F0-6FA629F1C5E0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2962419" y="4745124"/>
                  <a:ext cx="565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411F2B4A-42F9-4B6B-A991-B0802FA1BD5E}"/>
                    </a:ext>
                  </a:extLst>
                </p14:cNvPr>
                <p14:cNvContentPartPr/>
                <p14:nvPr/>
              </p14:nvContentPartPr>
              <p14:xfrm>
                <a:off x="3047739" y="4743324"/>
                <a:ext cx="109800" cy="6300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411F2B4A-42F9-4B6B-A991-B0802FA1BD5E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3043419" y="4739004"/>
                  <a:ext cx="1184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6131876E-63E4-412B-A0C5-068B4CC77E3B}"/>
                    </a:ext>
                  </a:extLst>
                </p14:cNvPr>
                <p14:cNvContentPartPr/>
                <p14:nvPr/>
              </p14:nvContentPartPr>
              <p14:xfrm>
                <a:off x="3200739" y="4687164"/>
                <a:ext cx="43920" cy="8640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6131876E-63E4-412B-A0C5-068B4CC77E3B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3196419" y="4682844"/>
                  <a:ext cx="525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347F480E-F107-4778-8081-690C98C3648C}"/>
                    </a:ext>
                  </a:extLst>
                </p14:cNvPr>
                <p14:cNvContentPartPr/>
                <p14:nvPr/>
              </p14:nvContentPartPr>
              <p14:xfrm>
                <a:off x="3299739" y="4592844"/>
                <a:ext cx="101520" cy="15336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347F480E-F107-4778-8081-690C98C3648C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3295419" y="4588524"/>
                  <a:ext cx="1101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06497413-26E0-4214-A2F3-0B21162CE019}"/>
                    </a:ext>
                  </a:extLst>
                </p14:cNvPr>
                <p14:cNvContentPartPr/>
                <p14:nvPr/>
              </p14:nvContentPartPr>
              <p14:xfrm>
                <a:off x="3423579" y="4517604"/>
                <a:ext cx="177840" cy="19656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06497413-26E0-4214-A2F3-0B21162CE019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3419259" y="4513284"/>
                  <a:ext cx="1864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6A07B11F-D2DE-4657-B7A0-C25325F445F4}"/>
                    </a:ext>
                  </a:extLst>
                </p14:cNvPr>
                <p14:cNvContentPartPr/>
                <p14:nvPr/>
              </p14:nvContentPartPr>
              <p14:xfrm>
                <a:off x="2948379" y="4255884"/>
                <a:ext cx="196920" cy="15552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6A07B11F-D2DE-4657-B7A0-C25325F445F4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2944059" y="4251564"/>
                  <a:ext cx="2055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A76FCC90-5025-41CA-9012-FD1EA58AA1A6}"/>
                    </a:ext>
                  </a:extLst>
                </p14:cNvPr>
                <p14:cNvContentPartPr/>
                <p14:nvPr/>
              </p14:nvContentPartPr>
              <p14:xfrm>
                <a:off x="3752259" y="4439124"/>
                <a:ext cx="141840" cy="12636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A76FCC90-5025-41CA-9012-FD1EA58AA1A6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3747939" y="4434804"/>
                  <a:ext cx="150480" cy="13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379464D1-67CC-4EDC-AC59-F5935FF91CE5}"/>
              </a:ext>
            </a:extLst>
          </p:cNvPr>
          <p:cNvGrpSpPr/>
          <p:nvPr/>
        </p:nvGrpSpPr>
        <p:grpSpPr>
          <a:xfrm>
            <a:off x="2209659" y="5208084"/>
            <a:ext cx="1003680" cy="267120"/>
            <a:chOff x="2209659" y="5208084"/>
            <a:chExt cx="1003680" cy="26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A60AA95A-FB5A-48EE-9A30-35220A80BDBB}"/>
                    </a:ext>
                  </a:extLst>
                </p14:cNvPr>
                <p14:cNvContentPartPr/>
                <p14:nvPr/>
              </p14:nvContentPartPr>
              <p14:xfrm>
                <a:off x="2209659" y="5228604"/>
                <a:ext cx="203400" cy="14652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A60AA95A-FB5A-48EE-9A30-35220A80BDBB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2205339" y="5224284"/>
                  <a:ext cx="2120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1E71705A-7656-4544-ADA3-3D8A26F4DE0F}"/>
                    </a:ext>
                  </a:extLst>
                </p14:cNvPr>
                <p14:cNvContentPartPr/>
                <p14:nvPr/>
              </p14:nvContentPartPr>
              <p14:xfrm>
                <a:off x="2337099" y="5288364"/>
                <a:ext cx="127080" cy="16344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1E71705A-7656-4544-ADA3-3D8A26F4DE0F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2332779" y="5284044"/>
                  <a:ext cx="1357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C0E88253-8AC5-4F87-9F5D-EAE0E015D2C3}"/>
                    </a:ext>
                  </a:extLst>
                </p14:cNvPr>
                <p14:cNvContentPartPr/>
                <p14:nvPr/>
              </p14:nvContentPartPr>
              <p14:xfrm>
                <a:off x="2562099" y="5260644"/>
                <a:ext cx="163080" cy="21456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C0E88253-8AC5-4F87-9F5D-EAE0E015D2C3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2557779" y="5256324"/>
                  <a:ext cx="1717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5C8A427D-2F8D-4976-ABAE-93D793718DFA}"/>
                    </a:ext>
                  </a:extLst>
                </p14:cNvPr>
                <p14:cNvContentPartPr/>
                <p14:nvPr/>
              </p14:nvContentPartPr>
              <p14:xfrm>
                <a:off x="2787099" y="5252724"/>
                <a:ext cx="241200" cy="19764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5C8A427D-2F8D-4976-ABAE-93D793718DFA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2782779" y="5248404"/>
                  <a:ext cx="2498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FDF914D7-6DE8-42FD-AFFA-EE936914B789}"/>
                    </a:ext>
                  </a:extLst>
                </p14:cNvPr>
                <p14:cNvContentPartPr/>
                <p14:nvPr/>
              </p14:nvContentPartPr>
              <p14:xfrm>
                <a:off x="3137379" y="5208084"/>
                <a:ext cx="75960" cy="10692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FDF914D7-6DE8-42FD-AFFA-EE936914B789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3133059" y="5203764"/>
                  <a:ext cx="84600" cy="11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19FBAE9F-B6BC-4D58-B5BA-9841C81234DF}"/>
              </a:ext>
            </a:extLst>
          </p:cNvPr>
          <p:cNvGrpSpPr/>
          <p:nvPr/>
        </p:nvGrpSpPr>
        <p:grpSpPr>
          <a:xfrm>
            <a:off x="9106179" y="389124"/>
            <a:ext cx="273600" cy="366120"/>
            <a:chOff x="9106179" y="389124"/>
            <a:chExt cx="273600" cy="36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27D2B28D-8DEE-4063-8BB7-8B20D342A46B}"/>
                    </a:ext>
                  </a:extLst>
                </p14:cNvPr>
                <p14:cNvContentPartPr/>
                <p14:nvPr/>
              </p14:nvContentPartPr>
              <p14:xfrm>
                <a:off x="9106179" y="442044"/>
                <a:ext cx="234360" cy="31320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27D2B28D-8DEE-4063-8BB7-8B20D342A46B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9101859" y="437724"/>
                  <a:ext cx="24300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698BD8E7-F0C9-4EA0-96CE-9C8313806DCF}"/>
                    </a:ext>
                  </a:extLst>
                </p14:cNvPr>
                <p14:cNvContentPartPr/>
                <p14:nvPr/>
              </p14:nvContentPartPr>
              <p14:xfrm>
                <a:off x="9222459" y="389124"/>
                <a:ext cx="157320" cy="12060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698BD8E7-F0C9-4EA0-96CE-9C8313806DCF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9218139" y="384804"/>
                  <a:ext cx="165960" cy="12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6540F43B-4B0B-4200-A364-2C590625D307}"/>
              </a:ext>
            </a:extLst>
          </p:cNvPr>
          <p:cNvGrpSpPr/>
          <p:nvPr/>
        </p:nvGrpSpPr>
        <p:grpSpPr>
          <a:xfrm>
            <a:off x="9667419" y="195444"/>
            <a:ext cx="959760" cy="218520"/>
            <a:chOff x="9667419" y="195444"/>
            <a:chExt cx="959760" cy="21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81741AD3-185C-4034-B123-857D6B1D7941}"/>
                    </a:ext>
                  </a:extLst>
                </p14:cNvPr>
                <p14:cNvContentPartPr/>
                <p14:nvPr/>
              </p14:nvContentPartPr>
              <p14:xfrm>
                <a:off x="9667419" y="230364"/>
                <a:ext cx="30960" cy="17388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81741AD3-185C-4034-B123-857D6B1D7941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9663099" y="226044"/>
                  <a:ext cx="396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6FF3D7A9-3C72-4994-B59B-7B7F971E18D8}"/>
                    </a:ext>
                  </a:extLst>
                </p14:cNvPr>
                <p14:cNvContentPartPr/>
                <p14:nvPr/>
              </p14:nvContentPartPr>
              <p14:xfrm>
                <a:off x="9680019" y="195444"/>
                <a:ext cx="104040" cy="8208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6FF3D7A9-3C72-4994-B59B-7B7F971E18D8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9675699" y="191124"/>
                  <a:ext cx="1126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F5CCFD27-4EB0-461C-BBA1-76319C14DA8D}"/>
                    </a:ext>
                  </a:extLst>
                </p14:cNvPr>
                <p14:cNvContentPartPr/>
                <p14:nvPr/>
              </p14:nvContentPartPr>
              <p14:xfrm>
                <a:off x="9673539" y="305964"/>
                <a:ext cx="95400" cy="9036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F5CCFD27-4EB0-461C-BBA1-76319C14DA8D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9669219" y="301644"/>
                  <a:ext cx="1040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D5291600-9119-4CDE-8D6A-2D135AF6B238}"/>
                    </a:ext>
                  </a:extLst>
                </p14:cNvPr>
                <p14:cNvContentPartPr/>
                <p14:nvPr/>
              </p14:nvContentPartPr>
              <p14:xfrm>
                <a:off x="9825819" y="216324"/>
                <a:ext cx="111600" cy="16524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D5291600-9119-4CDE-8D6A-2D135AF6B238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9821499" y="212004"/>
                  <a:ext cx="1202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32A58E18-9391-4599-9FAD-34C46CF8F0D5}"/>
                    </a:ext>
                  </a:extLst>
                </p14:cNvPr>
                <p14:cNvContentPartPr/>
                <p14:nvPr/>
              </p14:nvContentPartPr>
              <p14:xfrm>
                <a:off x="9977019" y="197964"/>
                <a:ext cx="158400" cy="20736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32A58E18-9391-4599-9FAD-34C46CF8F0D5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9972699" y="193644"/>
                  <a:ext cx="1670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BFF83A7F-FFF5-4754-B9DD-FFDF68102E70}"/>
                    </a:ext>
                  </a:extLst>
                </p14:cNvPr>
                <p14:cNvContentPartPr/>
                <p14:nvPr/>
              </p14:nvContentPartPr>
              <p14:xfrm>
                <a:off x="10284459" y="217044"/>
                <a:ext cx="139320" cy="19152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BFF83A7F-FFF5-4754-B9DD-FFDF68102E70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10280139" y="212724"/>
                  <a:ext cx="1479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5B278CC0-D65D-4D7E-AEB7-4EB4791A9A6E}"/>
                    </a:ext>
                  </a:extLst>
                </p14:cNvPr>
                <p14:cNvContentPartPr/>
                <p14:nvPr/>
              </p14:nvContentPartPr>
              <p14:xfrm>
                <a:off x="10439979" y="239004"/>
                <a:ext cx="187200" cy="17496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5B278CC0-D65D-4D7E-AEB7-4EB4791A9A6E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10435659" y="234684"/>
                  <a:ext cx="195840" cy="18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DA432786-DB87-4EC9-90FC-5BC096B2F3CF}"/>
              </a:ext>
            </a:extLst>
          </p:cNvPr>
          <p:cNvGrpSpPr/>
          <p:nvPr/>
        </p:nvGrpSpPr>
        <p:grpSpPr>
          <a:xfrm>
            <a:off x="2439339" y="1228284"/>
            <a:ext cx="1510920" cy="1273320"/>
            <a:chOff x="2439339" y="1228284"/>
            <a:chExt cx="1510920" cy="127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DE090186-932C-4F63-AEBD-D13308541ADF}"/>
                    </a:ext>
                  </a:extLst>
                </p14:cNvPr>
                <p14:cNvContentPartPr/>
                <p14:nvPr/>
              </p14:nvContentPartPr>
              <p14:xfrm>
                <a:off x="2738859" y="2039004"/>
                <a:ext cx="882360" cy="13680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DE090186-932C-4F63-AEBD-D13308541ADF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2734539" y="2034684"/>
                  <a:ext cx="8910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47FDDAF6-56F4-420D-B96E-2D3EC095B798}"/>
                    </a:ext>
                  </a:extLst>
                </p14:cNvPr>
                <p14:cNvContentPartPr/>
                <p14:nvPr/>
              </p14:nvContentPartPr>
              <p14:xfrm>
                <a:off x="2693499" y="2291724"/>
                <a:ext cx="152280" cy="12780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47FDDAF6-56F4-420D-B96E-2D3EC095B798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2689179" y="2287404"/>
                  <a:ext cx="1609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BB4F1943-63DE-4903-9E6B-FE25F9D1D057}"/>
                    </a:ext>
                  </a:extLst>
                </p14:cNvPr>
                <p14:cNvContentPartPr/>
                <p14:nvPr/>
              </p14:nvContentPartPr>
              <p14:xfrm>
                <a:off x="2880339" y="2267244"/>
                <a:ext cx="100080" cy="234360"/>
              </p14:xfrm>
            </p:contentPart>
          </mc:Choice>
          <mc:Fallback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BB4F1943-63DE-4903-9E6B-FE25F9D1D057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2876019" y="2262924"/>
                  <a:ext cx="1087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6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BA5819D1-9C6B-4542-BAF7-50406C13A0BB}"/>
                    </a:ext>
                  </a:extLst>
                </p14:cNvPr>
                <p14:cNvContentPartPr/>
                <p14:nvPr/>
              </p14:nvContentPartPr>
              <p14:xfrm>
                <a:off x="3126939" y="2276604"/>
                <a:ext cx="58320" cy="8640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BA5819D1-9C6B-4542-BAF7-50406C13A0BB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3122619" y="2272284"/>
                  <a:ext cx="669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8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81967B73-BD7C-4092-A3F6-E915BA88C8F4}"/>
                    </a:ext>
                  </a:extLst>
                </p14:cNvPr>
                <p14:cNvContentPartPr/>
                <p14:nvPr/>
              </p14:nvContentPartPr>
              <p14:xfrm>
                <a:off x="3208659" y="2269404"/>
                <a:ext cx="83160" cy="6156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81967B73-BD7C-4092-A3F6-E915BA88C8F4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3204339" y="2265084"/>
                  <a:ext cx="918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0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8331247B-33EC-4A41-88BF-9EEDBEF4C11F}"/>
                    </a:ext>
                  </a:extLst>
                </p14:cNvPr>
                <p14:cNvContentPartPr/>
                <p14:nvPr/>
              </p14:nvContentPartPr>
              <p14:xfrm>
                <a:off x="3327819" y="2237004"/>
                <a:ext cx="111600" cy="6948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8331247B-33EC-4A41-88BF-9EEDBEF4C11F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3323499" y="2232684"/>
                  <a:ext cx="1202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2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48DD810F-4CA6-408A-98D9-18EF63FD3C2E}"/>
                    </a:ext>
                  </a:extLst>
                </p14:cNvPr>
                <p14:cNvContentPartPr/>
                <p14:nvPr/>
              </p14:nvContentPartPr>
              <p14:xfrm>
                <a:off x="3451299" y="2211084"/>
                <a:ext cx="80640" cy="22428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48DD810F-4CA6-408A-98D9-18EF63FD3C2E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3446979" y="2206764"/>
                  <a:ext cx="892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4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975C5B46-2B44-453F-BEF9-AECBE4150319}"/>
                    </a:ext>
                  </a:extLst>
                </p14:cNvPr>
                <p14:cNvContentPartPr/>
                <p14:nvPr/>
              </p14:nvContentPartPr>
              <p14:xfrm>
                <a:off x="3564339" y="2208924"/>
                <a:ext cx="115920" cy="6516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975C5B46-2B44-453F-BEF9-AECBE4150319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3560019" y="2204604"/>
                  <a:ext cx="1245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6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C84A3BCE-CBDF-4F7F-92FF-837FF6B597AB}"/>
                    </a:ext>
                  </a:extLst>
                </p14:cNvPr>
                <p14:cNvContentPartPr/>
                <p14:nvPr/>
              </p14:nvContentPartPr>
              <p14:xfrm>
                <a:off x="3686379" y="2149524"/>
                <a:ext cx="71280" cy="13788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C84A3BCE-CBDF-4F7F-92FF-837FF6B597AB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3682059" y="2145204"/>
                  <a:ext cx="799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8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EC4CB30F-1E38-40CF-8C1C-1F7F0359971C}"/>
                    </a:ext>
                  </a:extLst>
                </p14:cNvPr>
                <p14:cNvContentPartPr/>
                <p14:nvPr/>
              </p14:nvContentPartPr>
              <p14:xfrm>
                <a:off x="3767739" y="2161404"/>
                <a:ext cx="182520" cy="7668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EC4CB30F-1E38-40CF-8C1C-1F7F0359971C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3763419" y="2157084"/>
                  <a:ext cx="1911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0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149D231B-8D21-406E-B086-3708ACDBF1B2}"/>
                    </a:ext>
                  </a:extLst>
                </p14:cNvPr>
                <p14:cNvContentPartPr/>
                <p14:nvPr/>
              </p14:nvContentPartPr>
              <p14:xfrm>
                <a:off x="2466339" y="1228284"/>
                <a:ext cx="108000" cy="948600"/>
              </p14:xfrm>
            </p:contentPart>
          </mc:Choice>
          <mc:Fallback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149D231B-8D21-406E-B086-3708ACDBF1B2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2462019" y="1223964"/>
                  <a:ext cx="116640" cy="9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2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34C9C021-696C-4497-8C7E-D0734A09262D}"/>
                    </a:ext>
                  </a:extLst>
                </p14:cNvPr>
                <p14:cNvContentPartPr/>
                <p14:nvPr/>
              </p14:nvContentPartPr>
              <p14:xfrm>
                <a:off x="2439339" y="2132244"/>
                <a:ext cx="243720" cy="165600"/>
              </p14:xfrm>
            </p:contentPart>
          </mc:Choice>
          <mc:Fallback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34C9C021-696C-4497-8C7E-D0734A09262D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2435019" y="2127924"/>
                  <a:ext cx="252360" cy="17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C80CB0CB-B06F-44BE-8AC5-A36F5507583D}"/>
              </a:ext>
            </a:extLst>
          </p:cNvPr>
          <p:cNvGrpSpPr/>
          <p:nvPr/>
        </p:nvGrpSpPr>
        <p:grpSpPr>
          <a:xfrm>
            <a:off x="2818419" y="2618604"/>
            <a:ext cx="386280" cy="219600"/>
            <a:chOff x="2818419" y="2618604"/>
            <a:chExt cx="386280" cy="21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4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755EAA59-B56E-4A2C-AD86-5248CFA9440F}"/>
                    </a:ext>
                  </a:extLst>
                </p14:cNvPr>
                <p14:cNvContentPartPr/>
                <p14:nvPr/>
              </p14:nvContentPartPr>
              <p14:xfrm>
                <a:off x="2818419" y="2687004"/>
                <a:ext cx="31680" cy="151200"/>
              </p14:xfrm>
            </p:contentPart>
          </mc:Choice>
          <mc:Fallback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755EAA59-B56E-4A2C-AD86-5248CFA9440F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2814099" y="2682684"/>
                  <a:ext cx="403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6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786A04CB-0B53-42C2-A87B-866E42E7195A}"/>
                    </a:ext>
                  </a:extLst>
                </p14:cNvPr>
                <p14:cNvContentPartPr/>
                <p14:nvPr/>
              </p14:nvContentPartPr>
              <p14:xfrm>
                <a:off x="2908419" y="2672964"/>
                <a:ext cx="20160" cy="12744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786A04CB-0B53-42C2-A87B-866E42E7195A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2904099" y="2668644"/>
                  <a:ext cx="288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8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CCC525D7-A0E4-4DC5-B82F-057A4119670D}"/>
                    </a:ext>
                  </a:extLst>
                </p14:cNvPr>
                <p14:cNvContentPartPr/>
                <p14:nvPr/>
              </p14:nvContentPartPr>
              <p14:xfrm>
                <a:off x="2836779" y="2720124"/>
                <a:ext cx="98640" cy="47880"/>
              </p14:xfrm>
            </p:contentPart>
          </mc:Choice>
          <mc:Fallback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CCC525D7-A0E4-4DC5-B82F-057A4119670D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2832459" y="2715804"/>
                  <a:ext cx="1072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0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BBD65E9A-F701-41D1-BC99-F75D48F85092}"/>
                    </a:ext>
                  </a:extLst>
                </p14:cNvPr>
                <p14:cNvContentPartPr/>
                <p14:nvPr/>
              </p14:nvContentPartPr>
              <p14:xfrm>
                <a:off x="2983299" y="2620764"/>
                <a:ext cx="99360" cy="161280"/>
              </p14:xfrm>
            </p:contentPart>
          </mc:Choice>
          <mc:Fallback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BBD65E9A-F701-41D1-BC99-F75D48F85092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2978979" y="2616444"/>
                  <a:ext cx="1080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2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A9322F7B-20A7-4F54-96A2-77224E18A57F}"/>
                    </a:ext>
                  </a:extLst>
                </p14:cNvPr>
                <p14:cNvContentPartPr/>
                <p14:nvPr/>
              </p14:nvContentPartPr>
              <p14:xfrm>
                <a:off x="3103179" y="2618604"/>
                <a:ext cx="101520" cy="159120"/>
              </p14:xfrm>
            </p:contentPart>
          </mc:Choice>
          <mc:Fallback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A9322F7B-20A7-4F54-96A2-77224E18A57F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3098859" y="2614284"/>
                  <a:ext cx="110160" cy="167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58568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4E8BF53-ACDD-463B-8B82-4DF207719F1E}"/>
                  </a:ext>
                </a:extLst>
              </p14:cNvPr>
              <p14:cNvContentPartPr/>
              <p14:nvPr/>
            </p14:nvContentPartPr>
            <p14:xfrm>
              <a:off x="3795459" y="906804"/>
              <a:ext cx="6480" cy="54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4E8BF53-ACDD-463B-8B82-4DF207719F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1139" y="902484"/>
                <a:ext cx="15120" cy="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D297D59F-23B5-4A65-A454-722AF2892813}"/>
                  </a:ext>
                </a:extLst>
              </p14:cNvPr>
              <p14:cNvContentPartPr/>
              <p14:nvPr/>
            </p14:nvContentPartPr>
            <p14:xfrm>
              <a:off x="1421979" y="2253204"/>
              <a:ext cx="76320" cy="22716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D297D59F-23B5-4A65-A454-722AF289281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17659" y="2248884"/>
                <a:ext cx="84960" cy="23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3" name="Group 112">
            <a:extLst>
              <a:ext uri="{FF2B5EF4-FFF2-40B4-BE49-F238E27FC236}">
                <a16:creationId xmlns:a16="http://schemas.microsoft.com/office/drawing/2014/main" id="{2E5B532F-C71F-4C69-A477-A7E256F9693C}"/>
              </a:ext>
            </a:extLst>
          </p:cNvPr>
          <p:cNvGrpSpPr/>
          <p:nvPr/>
        </p:nvGrpSpPr>
        <p:grpSpPr>
          <a:xfrm>
            <a:off x="737619" y="276804"/>
            <a:ext cx="5776920" cy="5150880"/>
            <a:chOff x="737619" y="276804"/>
            <a:chExt cx="5776920" cy="515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5397F8-C621-4891-8D68-554DB1A45B80}"/>
                    </a:ext>
                  </a:extLst>
                </p14:cNvPr>
                <p14:cNvContentPartPr/>
                <p14:nvPr/>
              </p14:nvContentPartPr>
              <p14:xfrm>
                <a:off x="5443539" y="284364"/>
                <a:ext cx="227160" cy="1944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5397F8-C621-4891-8D68-554DB1A45B8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439219" y="280044"/>
                  <a:ext cx="2358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D6F6655-7897-4341-86A9-8EED85B281CE}"/>
                    </a:ext>
                  </a:extLst>
                </p14:cNvPr>
                <p14:cNvContentPartPr/>
                <p14:nvPr/>
              </p14:nvContentPartPr>
              <p14:xfrm>
                <a:off x="5722539" y="382284"/>
                <a:ext cx="152280" cy="946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D6F6655-7897-4341-86A9-8EED85B281C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718219" y="377964"/>
                  <a:ext cx="1609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0B8B866-6779-4B64-9D6A-484D35DB1616}"/>
                    </a:ext>
                  </a:extLst>
                </p14:cNvPr>
                <p14:cNvContentPartPr/>
                <p14:nvPr/>
              </p14:nvContentPartPr>
              <p14:xfrm>
                <a:off x="5887419" y="282564"/>
                <a:ext cx="113760" cy="202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0B8B866-6779-4B64-9D6A-484D35DB161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883099" y="278244"/>
                  <a:ext cx="1224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DF8760B-E4EA-4BFE-B22A-E8944AC0EE70}"/>
                    </a:ext>
                  </a:extLst>
                </p14:cNvPr>
                <p14:cNvContentPartPr/>
                <p14:nvPr/>
              </p14:nvContentPartPr>
              <p14:xfrm>
                <a:off x="6043659" y="390564"/>
                <a:ext cx="54000" cy="112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DF8760B-E4EA-4BFE-B22A-E8944AC0EE7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039339" y="386244"/>
                  <a:ext cx="626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430FA5B-B6A6-46AD-9F78-257A443D17CD}"/>
                    </a:ext>
                  </a:extLst>
                </p14:cNvPr>
                <p14:cNvContentPartPr/>
                <p14:nvPr/>
              </p14:nvContentPartPr>
              <p14:xfrm>
                <a:off x="6154899" y="314604"/>
                <a:ext cx="21600" cy="1573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430FA5B-B6A6-46AD-9F78-257A443D17C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150579" y="310284"/>
                  <a:ext cx="302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84696BB-EE6F-4025-B95E-F2D80D01C9AE}"/>
                    </a:ext>
                  </a:extLst>
                </p14:cNvPr>
                <p14:cNvContentPartPr/>
                <p14:nvPr/>
              </p14:nvContentPartPr>
              <p14:xfrm>
                <a:off x="6230139" y="276804"/>
                <a:ext cx="79560" cy="181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84696BB-EE6F-4025-B95E-F2D80D01C9A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225819" y="272484"/>
                  <a:ext cx="882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507C4C3-01CD-450F-9B54-11295A5FA190}"/>
                    </a:ext>
                  </a:extLst>
                </p14:cNvPr>
                <p14:cNvContentPartPr/>
                <p14:nvPr/>
              </p14:nvContentPartPr>
              <p14:xfrm>
                <a:off x="6391059" y="357084"/>
                <a:ext cx="123480" cy="1216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507C4C3-01CD-450F-9B54-11295A5FA19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386739" y="352764"/>
                  <a:ext cx="1321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4800440-586C-4174-9BED-1F25D8712B57}"/>
                    </a:ext>
                  </a:extLst>
                </p14:cNvPr>
                <p14:cNvContentPartPr/>
                <p14:nvPr/>
              </p14:nvContentPartPr>
              <p14:xfrm>
                <a:off x="1738419" y="1000044"/>
                <a:ext cx="213120" cy="156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4800440-586C-4174-9BED-1F25D8712B5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734099" y="995724"/>
                  <a:ext cx="2217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011FE8F-2674-42DE-8EBD-B1A8B664BAC6}"/>
                    </a:ext>
                  </a:extLst>
                </p14:cNvPr>
                <p14:cNvContentPartPr/>
                <p14:nvPr/>
              </p14:nvContentPartPr>
              <p14:xfrm>
                <a:off x="1992579" y="1009404"/>
                <a:ext cx="97200" cy="961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011FE8F-2674-42DE-8EBD-B1A8B664BAC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88259" y="1005084"/>
                  <a:ext cx="1058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FE6C4D9-DEF8-4C60-B0E6-7B3E41F38885}"/>
                    </a:ext>
                  </a:extLst>
                </p14:cNvPr>
                <p14:cNvContentPartPr/>
                <p14:nvPr/>
              </p14:nvContentPartPr>
              <p14:xfrm>
                <a:off x="2191659" y="935964"/>
                <a:ext cx="21240" cy="150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FE6C4D9-DEF8-4C60-B0E6-7B3E41F3888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187339" y="931644"/>
                  <a:ext cx="298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9C5E7CA-AB6A-4846-B4C3-D776435EF883}"/>
                    </a:ext>
                  </a:extLst>
                </p14:cNvPr>
                <p14:cNvContentPartPr/>
                <p14:nvPr/>
              </p14:nvContentPartPr>
              <p14:xfrm>
                <a:off x="2286699" y="1002924"/>
                <a:ext cx="106920" cy="86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9C5E7CA-AB6A-4846-B4C3-D776435EF88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282379" y="998604"/>
                  <a:ext cx="1155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35D73F9-C29C-4D57-9866-C3A90069DF02}"/>
                    </a:ext>
                  </a:extLst>
                </p14:cNvPr>
                <p14:cNvContentPartPr/>
                <p14:nvPr/>
              </p14:nvContentPartPr>
              <p14:xfrm>
                <a:off x="2706459" y="938484"/>
                <a:ext cx="134280" cy="290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35D73F9-C29C-4D57-9866-C3A90069DF0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02139" y="934164"/>
                  <a:ext cx="14292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EF35F6F-71A7-4EF2-9A65-A73A7ED75875}"/>
                    </a:ext>
                  </a:extLst>
                </p14:cNvPr>
                <p14:cNvContentPartPr/>
                <p14:nvPr/>
              </p14:nvContentPartPr>
              <p14:xfrm>
                <a:off x="2900859" y="952524"/>
                <a:ext cx="93240" cy="1033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EF35F6F-71A7-4EF2-9A65-A73A7ED7587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896539" y="948204"/>
                  <a:ext cx="1018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5F30E47-AE02-4956-BBCC-1DD228E2DC8D}"/>
                    </a:ext>
                  </a:extLst>
                </p14:cNvPr>
                <p14:cNvContentPartPr/>
                <p14:nvPr/>
              </p14:nvContentPartPr>
              <p14:xfrm>
                <a:off x="3049179" y="945684"/>
                <a:ext cx="75960" cy="181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5F30E47-AE02-4956-BBCC-1DD228E2DC8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044859" y="941364"/>
                  <a:ext cx="846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BFF4FFE-2D77-48CE-9B22-ACB6FB297649}"/>
                    </a:ext>
                  </a:extLst>
                </p14:cNvPr>
                <p14:cNvContentPartPr/>
                <p14:nvPr/>
              </p14:nvContentPartPr>
              <p14:xfrm>
                <a:off x="3196059" y="918684"/>
                <a:ext cx="128160" cy="990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BFF4FFE-2D77-48CE-9B22-ACB6FB29764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91739" y="914364"/>
                  <a:ext cx="1368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4239CB3-4B92-4127-BABC-A66624AD1246}"/>
                    </a:ext>
                  </a:extLst>
                </p14:cNvPr>
                <p14:cNvContentPartPr/>
                <p14:nvPr/>
              </p14:nvContentPartPr>
              <p14:xfrm>
                <a:off x="1839219" y="2075724"/>
                <a:ext cx="59040" cy="8330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4239CB3-4B92-4127-BABC-A66624AD124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834899" y="2071404"/>
                  <a:ext cx="67680" cy="84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ACD985C-D230-486A-9FB0-AE6B218F92B2}"/>
                    </a:ext>
                  </a:extLst>
                </p14:cNvPr>
                <p14:cNvContentPartPr/>
                <p14:nvPr/>
              </p14:nvContentPartPr>
              <p14:xfrm>
                <a:off x="1860099" y="1821204"/>
                <a:ext cx="1711080" cy="11908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ACD985C-D230-486A-9FB0-AE6B218F92B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855779" y="1816884"/>
                  <a:ext cx="1719720" cy="11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15B8676-0421-4845-AC6F-034BDF47C671}"/>
                    </a:ext>
                  </a:extLst>
                </p14:cNvPr>
                <p14:cNvContentPartPr/>
                <p14:nvPr/>
              </p14:nvContentPartPr>
              <p14:xfrm>
                <a:off x="2093739" y="2265804"/>
                <a:ext cx="189000" cy="234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15B8676-0421-4845-AC6F-034BDF47C67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089419" y="2261484"/>
                  <a:ext cx="1976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82A765C-F9F1-4C69-98EB-51A283BD9FED}"/>
                    </a:ext>
                  </a:extLst>
                </p14:cNvPr>
                <p14:cNvContentPartPr/>
                <p14:nvPr/>
              </p14:nvContentPartPr>
              <p14:xfrm>
                <a:off x="2274459" y="2381724"/>
                <a:ext cx="137520" cy="88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82A765C-F9F1-4C69-98EB-51A283BD9FE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270139" y="2377404"/>
                  <a:ext cx="1461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00F9EDD-D3DC-4160-809F-62D4BE0C66CD}"/>
                    </a:ext>
                  </a:extLst>
                </p14:cNvPr>
                <p14:cNvContentPartPr/>
                <p14:nvPr/>
              </p14:nvContentPartPr>
              <p14:xfrm>
                <a:off x="2375619" y="2381004"/>
                <a:ext cx="90720" cy="968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00F9EDD-D3DC-4160-809F-62D4BE0C66C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371299" y="2376684"/>
                  <a:ext cx="993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7707E7E-38BC-4286-ACCA-634D77BAAD05}"/>
                    </a:ext>
                  </a:extLst>
                </p14:cNvPr>
                <p14:cNvContentPartPr/>
                <p14:nvPr/>
              </p14:nvContentPartPr>
              <p14:xfrm>
                <a:off x="2503779" y="2365524"/>
                <a:ext cx="93960" cy="100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7707E7E-38BC-4286-ACCA-634D77BAAD0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499459" y="2361204"/>
                  <a:ext cx="1026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9E8757A-8FFC-41DC-B8A4-535EE4915794}"/>
                    </a:ext>
                  </a:extLst>
                </p14:cNvPr>
                <p14:cNvContentPartPr/>
                <p14:nvPr/>
              </p14:nvContentPartPr>
              <p14:xfrm>
                <a:off x="2560659" y="2363004"/>
                <a:ext cx="145440" cy="234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9E8757A-8FFC-41DC-B8A4-535EE491579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556339" y="2358684"/>
                  <a:ext cx="1540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3D56364-B927-4F93-B646-CDE938F42F84}"/>
                    </a:ext>
                  </a:extLst>
                </p14:cNvPr>
                <p14:cNvContentPartPr/>
                <p14:nvPr/>
              </p14:nvContentPartPr>
              <p14:xfrm>
                <a:off x="2720859" y="2359404"/>
                <a:ext cx="115200" cy="90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3D56364-B927-4F93-B646-CDE938F42F8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716539" y="2355084"/>
                  <a:ext cx="12384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22CBAC8-1D44-4F4F-B637-EA7127246C78}"/>
                    </a:ext>
                  </a:extLst>
                </p14:cNvPr>
                <p14:cNvContentPartPr/>
                <p14:nvPr/>
              </p14:nvContentPartPr>
              <p14:xfrm>
                <a:off x="2866299" y="2353644"/>
                <a:ext cx="87120" cy="1015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22CBAC8-1D44-4F4F-B637-EA7127246C7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861979" y="2349324"/>
                  <a:ext cx="957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AD78347-466F-454E-AAAB-42367870559F}"/>
                    </a:ext>
                  </a:extLst>
                </p14:cNvPr>
                <p14:cNvContentPartPr/>
                <p14:nvPr/>
              </p14:nvContentPartPr>
              <p14:xfrm>
                <a:off x="3027939" y="2374164"/>
                <a:ext cx="92880" cy="921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AD78347-466F-454E-AAAB-42367870559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023619" y="2369844"/>
                  <a:ext cx="1015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3F09E86-A70C-4FB9-BC6F-28392A74428B}"/>
                    </a:ext>
                  </a:extLst>
                </p14:cNvPr>
                <p14:cNvContentPartPr/>
                <p14:nvPr/>
              </p14:nvContentPartPr>
              <p14:xfrm>
                <a:off x="3103899" y="2396124"/>
                <a:ext cx="161640" cy="2642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3F09E86-A70C-4FB9-BC6F-28392A74428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099579" y="2391804"/>
                  <a:ext cx="17028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A43C54E-F251-45C9-8BBB-78177D93D894}"/>
                    </a:ext>
                  </a:extLst>
                </p14:cNvPr>
                <p14:cNvContentPartPr/>
                <p14:nvPr/>
              </p14:nvContentPartPr>
              <p14:xfrm>
                <a:off x="3893739" y="1799964"/>
                <a:ext cx="29880" cy="267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A43C54E-F251-45C9-8BBB-78177D93D89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889419" y="1795644"/>
                  <a:ext cx="3852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A52B2BF-9680-4900-B21F-AE8A38586D04}"/>
                    </a:ext>
                  </a:extLst>
                </p14:cNvPr>
                <p14:cNvContentPartPr/>
                <p14:nvPr/>
              </p14:nvContentPartPr>
              <p14:xfrm>
                <a:off x="3978699" y="1799604"/>
                <a:ext cx="24120" cy="213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A52B2BF-9680-4900-B21F-AE8A38586D0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974379" y="1795284"/>
                  <a:ext cx="3276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2577C84-EEE0-402B-9F7B-BFDAF8F615E0}"/>
                    </a:ext>
                  </a:extLst>
                </p14:cNvPr>
                <p14:cNvContentPartPr/>
                <p14:nvPr/>
              </p14:nvContentPartPr>
              <p14:xfrm>
                <a:off x="3904179" y="1882044"/>
                <a:ext cx="166680" cy="91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2577C84-EEE0-402B-9F7B-BFDAF8F615E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899859" y="1877724"/>
                  <a:ext cx="1753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93085B4-529C-4D36-8B53-BED417BD8CD3}"/>
                    </a:ext>
                  </a:extLst>
                </p14:cNvPr>
                <p14:cNvContentPartPr/>
                <p14:nvPr/>
              </p14:nvContentPartPr>
              <p14:xfrm>
                <a:off x="4053579" y="1795284"/>
                <a:ext cx="101160" cy="2199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93085B4-529C-4D36-8B53-BED417BD8CD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049259" y="1790964"/>
                  <a:ext cx="1098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1C1BB47-634C-4915-BDCD-1302F551E102}"/>
                    </a:ext>
                  </a:extLst>
                </p14:cNvPr>
                <p14:cNvContentPartPr/>
                <p14:nvPr/>
              </p14:nvContentPartPr>
              <p14:xfrm>
                <a:off x="4203699" y="1891404"/>
                <a:ext cx="8640" cy="92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1C1BB47-634C-4915-BDCD-1302F551E10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199379" y="1887084"/>
                  <a:ext cx="172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C69B229-1FF9-4BD9-B2C3-DD5989C8B7BC}"/>
                    </a:ext>
                  </a:extLst>
                </p14:cNvPr>
                <p14:cNvContentPartPr/>
                <p14:nvPr/>
              </p14:nvContentPartPr>
              <p14:xfrm>
                <a:off x="4188939" y="1847844"/>
                <a:ext cx="160560" cy="1382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C69B229-1FF9-4BD9-B2C3-DD5989C8B7B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184619" y="1843524"/>
                  <a:ext cx="1692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93D459A-A287-44B8-922C-03EAF42AF0F8}"/>
                    </a:ext>
                  </a:extLst>
                </p14:cNvPr>
                <p14:cNvContentPartPr/>
                <p14:nvPr/>
              </p14:nvContentPartPr>
              <p14:xfrm>
                <a:off x="4395579" y="1782324"/>
                <a:ext cx="78840" cy="201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93D459A-A287-44B8-922C-03EAF42AF0F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391259" y="1778004"/>
                  <a:ext cx="87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6602561-178A-4283-849E-BEB19867F1BA}"/>
                    </a:ext>
                  </a:extLst>
                </p14:cNvPr>
                <p14:cNvContentPartPr/>
                <p14:nvPr/>
              </p14:nvContentPartPr>
              <p14:xfrm>
                <a:off x="4701219" y="1816524"/>
                <a:ext cx="70200" cy="162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6602561-178A-4283-849E-BEB19867F1B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696899" y="1812204"/>
                  <a:ext cx="788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F1C202D-B218-4D4C-A1DB-BDCD3AE06EA8}"/>
                    </a:ext>
                  </a:extLst>
                </p14:cNvPr>
                <p14:cNvContentPartPr/>
                <p14:nvPr/>
              </p14:nvContentPartPr>
              <p14:xfrm>
                <a:off x="4834059" y="1886004"/>
                <a:ext cx="63000" cy="78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F1C202D-B218-4D4C-A1DB-BDCD3AE06EA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829739" y="1881684"/>
                  <a:ext cx="716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B9BBA96-0B02-4402-ACED-22C7D4849A3D}"/>
                    </a:ext>
                  </a:extLst>
                </p14:cNvPr>
                <p14:cNvContentPartPr/>
                <p14:nvPr/>
              </p14:nvContentPartPr>
              <p14:xfrm>
                <a:off x="4921179" y="1754604"/>
                <a:ext cx="259200" cy="3632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B9BBA96-0B02-4402-ACED-22C7D4849A3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916859" y="1750284"/>
                  <a:ext cx="26784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58F017E-FC8A-44F7-A143-5C5819C5D1A3}"/>
                    </a:ext>
                  </a:extLst>
                </p14:cNvPr>
                <p14:cNvContentPartPr/>
                <p14:nvPr/>
              </p14:nvContentPartPr>
              <p14:xfrm>
                <a:off x="3940179" y="2294604"/>
                <a:ext cx="92880" cy="2851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58F017E-FC8A-44F7-A143-5C5819C5D1A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935859" y="2290284"/>
                  <a:ext cx="10152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9800F43-5237-4467-8B3F-DF7748452725}"/>
                    </a:ext>
                  </a:extLst>
                </p14:cNvPr>
                <p14:cNvContentPartPr/>
                <p14:nvPr/>
              </p14:nvContentPartPr>
              <p14:xfrm>
                <a:off x="3891219" y="2423124"/>
                <a:ext cx="105480" cy="853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9800F43-5237-4467-8B3F-DF774845272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886899" y="2418804"/>
                  <a:ext cx="1141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DF7F080-E7A2-4C74-8642-277C8CCB54DE}"/>
                    </a:ext>
                  </a:extLst>
                </p14:cNvPr>
                <p14:cNvContentPartPr/>
                <p14:nvPr/>
              </p14:nvContentPartPr>
              <p14:xfrm>
                <a:off x="4042419" y="2413404"/>
                <a:ext cx="84600" cy="1472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DF7F080-E7A2-4C74-8642-277C8CCB54D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038099" y="2409084"/>
                  <a:ext cx="932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4F78D8B-3699-4C0B-931D-9B5EFC462674}"/>
                    </a:ext>
                  </a:extLst>
                </p14:cNvPr>
                <p14:cNvContentPartPr/>
                <p14:nvPr/>
              </p14:nvContentPartPr>
              <p14:xfrm>
                <a:off x="4150059" y="2442564"/>
                <a:ext cx="85320" cy="831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4F78D8B-3699-4C0B-931D-9B5EFC46267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145739" y="2438244"/>
                  <a:ext cx="939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7820285-71EC-4A91-B376-4B9351A41A95}"/>
                    </a:ext>
                  </a:extLst>
                </p14:cNvPr>
                <p14:cNvContentPartPr/>
                <p14:nvPr/>
              </p14:nvContentPartPr>
              <p14:xfrm>
                <a:off x="4276779" y="2419524"/>
                <a:ext cx="152640" cy="900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7820285-71EC-4A91-B376-4B9351A41A9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272459" y="2415204"/>
                  <a:ext cx="1612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AB05E98-5046-49CE-81D3-AF022CFB8F34}"/>
                    </a:ext>
                  </a:extLst>
                </p14:cNvPr>
                <p14:cNvContentPartPr/>
                <p14:nvPr/>
              </p14:nvContentPartPr>
              <p14:xfrm>
                <a:off x="4642539" y="2297844"/>
                <a:ext cx="205920" cy="1576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AB05E98-5046-49CE-81D3-AF022CFB8F3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638219" y="2293524"/>
                  <a:ext cx="2145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05267D4-4939-4EA6-83AF-64CD230F17BC}"/>
                    </a:ext>
                  </a:extLst>
                </p14:cNvPr>
                <p14:cNvContentPartPr/>
                <p14:nvPr/>
              </p14:nvContentPartPr>
              <p14:xfrm>
                <a:off x="4874379" y="2259324"/>
                <a:ext cx="183960" cy="1548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05267D4-4939-4EA6-83AF-64CD230F17B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870059" y="2255004"/>
                  <a:ext cx="1926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F5DF8FB-37EE-492A-B0A3-6E1140B8268F}"/>
                    </a:ext>
                  </a:extLst>
                </p14:cNvPr>
                <p14:cNvContentPartPr/>
                <p14:nvPr/>
              </p14:nvContentPartPr>
              <p14:xfrm>
                <a:off x="5102259" y="2294964"/>
                <a:ext cx="60120" cy="1123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F5DF8FB-37EE-492A-B0A3-6E1140B8268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097939" y="2290644"/>
                  <a:ext cx="687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34F382B-C4B3-45EC-9283-4BF8BFB8E0B5}"/>
                    </a:ext>
                  </a:extLst>
                </p14:cNvPr>
                <p14:cNvContentPartPr/>
                <p14:nvPr/>
              </p14:nvContentPartPr>
              <p14:xfrm>
                <a:off x="5176779" y="2302524"/>
                <a:ext cx="205920" cy="943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34F382B-C4B3-45EC-9283-4BF8BFB8E0B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172459" y="2298204"/>
                  <a:ext cx="2145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76049EB-E931-42B7-AB3A-DBE5D3F8E9EC}"/>
                    </a:ext>
                  </a:extLst>
                </p14:cNvPr>
                <p14:cNvContentPartPr/>
                <p14:nvPr/>
              </p14:nvContentPartPr>
              <p14:xfrm>
                <a:off x="5428419" y="2289924"/>
                <a:ext cx="360" cy="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76049EB-E931-42B7-AB3A-DBE5D3F8E9E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424099" y="2285604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8DCF6E5-AFC0-43C4-9EA2-A6DBED35874C}"/>
                    </a:ext>
                  </a:extLst>
                </p14:cNvPr>
                <p14:cNvContentPartPr/>
                <p14:nvPr/>
              </p14:nvContentPartPr>
              <p14:xfrm>
                <a:off x="5429499" y="2226564"/>
                <a:ext cx="108000" cy="1800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8DCF6E5-AFC0-43C4-9EA2-A6DBED35874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425179" y="2222244"/>
                  <a:ext cx="1166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DCB47EE-A9A3-41C3-A806-0A63058B1ACF}"/>
                    </a:ext>
                  </a:extLst>
                </p14:cNvPr>
                <p14:cNvContentPartPr/>
                <p14:nvPr/>
              </p14:nvContentPartPr>
              <p14:xfrm>
                <a:off x="5563779" y="2277684"/>
                <a:ext cx="120600" cy="961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DCB47EE-A9A3-41C3-A806-0A63058B1AC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559459" y="2273364"/>
                  <a:ext cx="1292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2F182EC-3443-4DAE-BDEB-7D6CF13789E1}"/>
                    </a:ext>
                  </a:extLst>
                </p14:cNvPr>
                <p14:cNvContentPartPr/>
                <p14:nvPr/>
              </p14:nvContentPartPr>
              <p14:xfrm>
                <a:off x="5717139" y="2283444"/>
                <a:ext cx="66600" cy="788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2F182EC-3443-4DAE-BDEB-7D6CF13789E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712819" y="2279124"/>
                  <a:ext cx="7524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C5E75ED-8E40-4B97-894D-F5FA1E010C65}"/>
                    </a:ext>
                  </a:extLst>
                </p14:cNvPr>
                <p14:cNvContentPartPr/>
                <p14:nvPr/>
              </p14:nvContentPartPr>
              <p14:xfrm>
                <a:off x="3978699" y="2865564"/>
                <a:ext cx="20520" cy="1807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C5E75ED-8E40-4B97-894D-F5FA1E010C6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974379" y="2861244"/>
                  <a:ext cx="291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389F5BA-8705-4422-98D1-7315FB8A1C57}"/>
                    </a:ext>
                  </a:extLst>
                </p14:cNvPr>
                <p14:cNvContentPartPr/>
                <p14:nvPr/>
              </p14:nvContentPartPr>
              <p14:xfrm>
                <a:off x="4079139" y="2856204"/>
                <a:ext cx="9720" cy="1789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389F5BA-8705-4422-98D1-7315FB8A1C5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074819" y="2851884"/>
                  <a:ext cx="183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7663B28-85FB-4FC9-A73A-770CFDEB12EF}"/>
                    </a:ext>
                  </a:extLst>
                </p14:cNvPr>
                <p14:cNvContentPartPr/>
                <p14:nvPr/>
              </p14:nvContentPartPr>
              <p14:xfrm>
                <a:off x="3989139" y="2944044"/>
                <a:ext cx="98640" cy="270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7663B28-85FB-4FC9-A73A-770CFDEB12E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984819" y="2939724"/>
                  <a:ext cx="1072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864297D-D09F-4384-9E75-A39ABAE9BA14}"/>
                    </a:ext>
                  </a:extLst>
                </p14:cNvPr>
                <p14:cNvContentPartPr/>
                <p14:nvPr/>
              </p14:nvContentPartPr>
              <p14:xfrm>
                <a:off x="4192539" y="2848644"/>
                <a:ext cx="9720" cy="1479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864297D-D09F-4384-9E75-A39ABAE9BA1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188219" y="2844324"/>
                  <a:ext cx="183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D5726CF-0F75-415F-88F2-DB0C43704E1D}"/>
                    </a:ext>
                  </a:extLst>
                </p14:cNvPr>
                <p14:cNvContentPartPr/>
                <p14:nvPr/>
              </p14:nvContentPartPr>
              <p14:xfrm>
                <a:off x="4142499" y="2932164"/>
                <a:ext cx="82440" cy="284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D5726CF-0F75-415F-88F2-DB0C43704E1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138179" y="2927844"/>
                  <a:ext cx="910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E225518-462F-418E-93FA-E67F94BBC901}"/>
                    </a:ext>
                  </a:extLst>
                </p14:cNvPr>
                <p14:cNvContentPartPr/>
                <p14:nvPr/>
              </p14:nvContentPartPr>
              <p14:xfrm>
                <a:off x="4266339" y="2848284"/>
                <a:ext cx="164160" cy="1731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E225518-462F-418E-93FA-E67F94BBC90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262019" y="2843964"/>
                  <a:ext cx="1728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18AF973-EB48-4121-8CED-DE92DDC154B4}"/>
                    </a:ext>
                  </a:extLst>
                </p14:cNvPr>
                <p14:cNvContentPartPr/>
                <p14:nvPr/>
              </p14:nvContentPartPr>
              <p14:xfrm>
                <a:off x="4513299" y="2842164"/>
                <a:ext cx="12960" cy="1274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18AF973-EB48-4121-8CED-DE92DDC154B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508979" y="2837844"/>
                  <a:ext cx="216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2EA28E1-E9F3-459D-B082-3E5AC9F45FE2}"/>
                    </a:ext>
                  </a:extLst>
                </p14:cNvPr>
                <p14:cNvContentPartPr/>
                <p14:nvPr/>
              </p14:nvContentPartPr>
              <p14:xfrm>
                <a:off x="4628499" y="2937564"/>
                <a:ext cx="7200" cy="46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2EA28E1-E9F3-459D-B082-3E5AC9F45FE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624179" y="2933244"/>
                  <a:ext cx="1584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B1CFB31-9169-463F-A3B2-9035FDED4B03}"/>
                    </a:ext>
                  </a:extLst>
                </p14:cNvPr>
                <p14:cNvContentPartPr/>
                <p14:nvPr/>
              </p14:nvContentPartPr>
              <p14:xfrm>
                <a:off x="4744779" y="2922804"/>
                <a:ext cx="14040" cy="108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B1CFB31-9169-463F-A3B2-9035FDED4B0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740459" y="2918484"/>
                  <a:ext cx="2268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B13CA4F-404B-4484-AC36-80CB36D5735A}"/>
                    </a:ext>
                  </a:extLst>
                </p14:cNvPr>
                <p14:cNvContentPartPr/>
                <p14:nvPr/>
              </p14:nvContentPartPr>
              <p14:xfrm>
                <a:off x="4893459" y="2759724"/>
                <a:ext cx="22320" cy="1756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B13CA4F-404B-4484-AC36-80CB36D5735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889139" y="2755404"/>
                  <a:ext cx="309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F6106D1-E5B5-4F5E-B72A-D573B9ABBBF0}"/>
                    </a:ext>
                  </a:extLst>
                </p14:cNvPr>
                <p14:cNvContentPartPr/>
                <p14:nvPr/>
              </p14:nvContentPartPr>
              <p14:xfrm>
                <a:off x="4850619" y="2796084"/>
                <a:ext cx="38160" cy="806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F6106D1-E5B5-4F5E-B72A-D573B9ABBBF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846299" y="2791764"/>
                  <a:ext cx="468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9962298-8C6E-4563-B6F9-F3A388081A9F}"/>
                    </a:ext>
                  </a:extLst>
                </p14:cNvPr>
                <p14:cNvContentPartPr/>
                <p14:nvPr/>
              </p14:nvContentPartPr>
              <p14:xfrm>
                <a:off x="4865739" y="2909124"/>
                <a:ext cx="133560" cy="266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9962298-8C6E-4563-B6F9-F3A388081A9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861419" y="2904804"/>
                  <a:ext cx="1422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4D2A465-2E51-44E3-B29A-0DD194874ED2}"/>
                    </a:ext>
                  </a:extLst>
                </p14:cNvPr>
                <p14:cNvContentPartPr/>
                <p14:nvPr/>
              </p14:nvContentPartPr>
              <p14:xfrm>
                <a:off x="737619" y="538524"/>
                <a:ext cx="5492880" cy="48891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4D2A465-2E51-44E3-B29A-0DD194874ED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33299" y="534204"/>
                  <a:ext cx="5501520" cy="489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AEDC030-F4D5-46DC-83DD-DF3B0EC973B1}"/>
              </a:ext>
            </a:extLst>
          </p:cNvPr>
          <p:cNvGrpSpPr/>
          <p:nvPr/>
        </p:nvGrpSpPr>
        <p:grpSpPr>
          <a:xfrm>
            <a:off x="6884259" y="236844"/>
            <a:ext cx="4847400" cy="4956120"/>
            <a:chOff x="6884259" y="236844"/>
            <a:chExt cx="4847400" cy="495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189DAA1-BA76-48D2-B80D-5B913A65B82C}"/>
                    </a:ext>
                  </a:extLst>
                </p14:cNvPr>
                <p14:cNvContentPartPr/>
                <p14:nvPr/>
              </p14:nvContentPartPr>
              <p14:xfrm>
                <a:off x="8341899" y="761724"/>
                <a:ext cx="153720" cy="2365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189DAA1-BA76-48D2-B80D-5B913A65B82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337579" y="757404"/>
                  <a:ext cx="1623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0526BE9-B817-4156-881A-063616AC3CD2}"/>
                    </a:ext>
                  </a:extLst>
                </p14:cNvPr>
                <p14:cNvContentPartPr/>
                <p14:nvPr/>
              </p14:nvContentPartPr>
              <p14:xfrm>
                <a:off x="8532699" y="852084"/>
                <a:ext cx="82800" cy="1116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0526BE9-B817-4156-881A-063616AC3CD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528379" y="847764"/>
                  <a:ext cx="914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CBFFEB0-ECEC-442C-A811-525FD43CF051}"/>
                    </a:ext>
                  </a:extLst>
                </p14:cNvPr>
                <p14:cNvContentPartPr/>
                <p14:nvPr/>
              </p14:nvContentPartPr>
              <p14:xfrm>
                <a:off x="8696499" y="865044"/>
                <a:ext cx="78120" cy="939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CBFFEB0-ECEC-442C-A811-525FD43CF05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692179" y="860724"/>
                  <a:ext cx="867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3B15382-C6FD-45F8-A598-20148FF7C0B2}"/>
                    </a:ext>
                  </a:extLst>
                </p14:cNvPr>
                <p14:cNvContentPartPr/>
                <p14:nvPr/>
              </p14:nvContentPartPr>
              <p14:xfrm>
                <a:off x="8825019" y="844884"/>
                <a:ext cx="108720" cy="835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3B15382-C6FD-45F8-A598-20148FF7C0B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820699" y="840564"/>
                  <a:ext cx="1173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5D174EE-792F-4ED6-A7B7-665A14471B48}"/>
                    </a:ext>
                  </a:extLst>
                </p14:cNvPr>
                <p14:cNvContentPartPr/>
                <p14:nvPr/>
              </p14:nvContentPartPr>
              <p14:xfrm>
                <a:off x="8990259" y="821844"/>
                <a:ext cx="149760" cy="1101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5D174EE-792F-4ED6-A7B7-665A14471B4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985939" y="817524"/>
                  <a:ext cx="1584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53368B0-9E5C-4D0E-90FD-1B92354E6E17}"/>
                    </a:ext>
                  </a:extLst>
                </p14:cNvPr>
                <p14:cNvContentPartPr/>
                <p14:nvPr/>
              </p14:nvContentPartPr>
              <p14:xfrm>
                <a:off x="9145059" y="734004"/>
                <a:ext cx="162000" cy="189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53368B0-9E5C-4D0E-90FD-1B92354E6E1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140739" y="729684"/>
                  <a:ext cx="1706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6AA5926-BC8D-45D4-AF95-2774C00B0479}"/>
                    </a:ext>
                  </a:extLst>
                </p14:cNvPr>
                <p14:cNvContentPartPr/>
                <p14:nvPr/>
              </p14:nvContentPartPr>
              <p14:xfrm>
                <a:off x="9259179" y="836604"/>
                <a:ext cx="88920" cy="12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6AA5926-BC8D-45D4-AF95-2774C00B047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254859" y="832284"/>
                  <a:ext cx="975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EB4FF84-9328-4EE3-8B3C-D4D025222709}"/>
                    </a:ext>
                  </a:extLst>
                </p14:cNvPr>
                <p14:cNvContentPartPr/>
                <p14:nvPr/>
              </p14:nvContentPartPr>
              <p14:xfrm>
                <a:off x="9380139" y="848844"/>
                <a:ext cx="153720" cy="2408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EB4FF84-9328-4EE3-8B3C-D4D02522270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375819" y="844524"/>
                  <a:ext cx="16236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A5DA12B-65F0-4D2E-8C7C-B9817048A5D7}"/>
                    </a:ext>
                  </a:extLst>
                </p14:cNvPr>
                <p14:cNvContentPartPr/>
                <p14:nvPr/>
              </p14:nvContentPartPr>
              <p14:xfrm>
                <a:off x="9868299" y="725004"/>
                <a:ext cx="39240" cy="2034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A5DA12B-65F0-4D2E-8C7C-B9817048A5D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863979" y="720684"/>
                  <a:ext cx="478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2998AED-112D-4D6B-8624-7CF247A09EA4}"/>
                    </a:ext>
                  </a:extLst>
                </p14:cNvPr>
                <p14:cNvContentPartPr/>
                <p14:nvPr/>
              </p14:nvContentPartPr>
              <p14:xfrm>
                <a:off x="9870459" y="687924"/>
                <a:ext cx="140040" cy="1242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2998AED-112D-4D6B-8624-7CF247A09EA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866139" y="683604"/>
                  <a:ext cx="1486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F6CEA2E-F165-4C9A-9D88-11881853CEBE}"/>
                    </a:ext>
                  </a:extLst>
                </p14:cNvPr>
                <p14:cNvContentPartPr/>
                <p14:nvPr/>
              </p14:nvContentPartPr>
              <p14:xfrm>
                <a:off x="10004739" y="789804"/>
                <a:ext cx="141480" cy="1375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F6CEA2E-F165-4C9A-9D88-11881853CEB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000419" y="785484"/>
                  <a:ext cx="1501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7A3ED06-BC31-4860-A57F-7F3BBE982F3D}"/>
                    </a:ext>
                  </a:extLst>
                </p14:cNvPr>
                <p14:cNvContentPartPr/>
                <p14:nvPr/>
              </p14:nvContentPartPr>
              <p14:xfrm>
                <a:off x="10177899" y="829764"/>
                <a:ext cx="64080" cy="2156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7A3ED06-BC31-4860-A57F-7F3BBE982F3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173579" y="825444"/>
                  <a:ext cx="727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BB8EDE9-334F-448F-B84F-7E9BB6635FBB}"/>
                    </a:ext>
                  </a:extLst>
                </p14:cNvPr>
                <p14:cNvContentPartPr/>
                <p14:nvPr/>
              </p14:nvContentPartPr>
              <p14:xfrm>
                <a:off x="10288779" y="825804"/>
                <a:ext cx="169560" cy="1699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BB8EDE9-334F-448F-B84F-7E9BB6635FB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284459" y="821484"/>
                  <a:ext cx="1782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0867FDD-8B64-455A-A3D3-C243A8EF3E3E}"/>
                    </a:ext>
                  </a:extLst>
                </p14:cNvPr>
                <p14:cNvContentPartPr/>
                <p14:nvPr/>
              </p14:nvContentPartPr>
              <p14:xfrm>
                <a:off x="7397259" y="1780164"/>
                <a:ext cx="73800" cy="5756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0867FDD-8B64-455A-A3D3-C243A8EF3E3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392939" y="1775844"/>
                  <a:ext cx="82440" cy="58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C005DAE-4E6D-4271-87D7-15C4B7162C29}"/>
                    </a:ext>
                  </a:extLst>
                </p14:cNvPr>
                <p14:cNvContentPartPr/>
                <p14:nvPr/>
              </p14:nvContentPartPr>
              <p14:xfrm>
                <a:off x="7467459" y="1533564"/>
                <a:ext cx="1409040" cy="9482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C005DAE-4E6D-4271-87D7-15C4B7162C2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463139" y="1529244"/>
                  <a:ext cx="1417680" cy="9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E668F1C-7763-4FE0-BE83-E437034AC21F}"/>
                    </a:ext>
                  </a:extLst>
                </p14:cNvPr>
                <p14:cNvContentPartPr/>
                <p14:nvPr/>
              </p14:nvContentPartPr>
              <p14:xfrm>
                <a:off x="7636659" y="1878444"/>
                <a:ext cx="224640" cy="1695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E668F1C-7763-4FE0-BE83-E437034AC21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632339" y="1874124"/>
                  <a:ext cx="2332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C117689-314C-49ED-89E9-C6FFCB8E48C1}"/>
                    </a:ext>
                  </a:extLst>
                </p14:cNvPr>
                <p14:cNvContentPartPr/>
                <p14:nvPr/>
              </p14:nvContentPartPr>
              <p14:xfrm>
                <a:off x="7874979" y="1973844"/>
                <a:ext cx="80640" cy="882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C117689-314C-49ED-89E9-C6FFCB8E48C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870659" y="1969524"/>
                  <a:ext cx="892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7D68772-57AE-4791-8591-72DA01C4D00D}"/>
                    </a:ext>
                  </a:extLst>
                </p14:cNvPr>
                <p14:cNvContentPartPr/>
                <p14:nvPr/>
              </p14:nvContentPartPr>
              <p14:xfrm>
                <a:off x="7983339" y="1970964"/>
                <a:ext cx="119520" cy="939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7D68772-57AE-4791-8591-72DA01C4D00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979019" y="1966644"/>
                  <a:ext cx="1281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24524B0-35A4-4F11-8F64-16A130985FD7}"/>
                    </a:ext>
                  </a:extLst>
                </p14:cNvPr>
                <p14:cNvContentPartPr/>
                <p14:nvPr/>
              </p14:nvContentPartPr>
              <p14:xfrm>
                <a:off x="8127339" y="1969524"/>
                <a:ext cx="86400" cy="799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24524B0-35A4-4F11-8F64-16A130985FD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123019" y="1965204"/>
                  <a:ext cx="950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A37A14C-6315-4B11-A35D-22794A70B429}"/>
                    </a:ext>
                  </a:extLst>
                </p14:cNvPr>
                <p14:cNvContentPartPr/>
                <p14:nvPr/>
              </p14:nvContentPartPr>
              <p14:xfrm>
                <a:off x="8184579" y="1951884"/>
                <a:ext cx="144720" cy="1886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A37A14C-6315-4B11-A35D-22794A70B42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180259" y="1947564"/>
                  <a:ext cx="1533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3C70873-406A-4EA0-96C7-C9DB7DE0FA59}"/>
                    </a:ext>
                  </a:extLst>
                </p14:cNvPr>
                <p14:cNvContentPartPr/>
                <p14:nvPr/>
              </p14:nvContentPartPr>
              <p14:xfrm>
                <a:off x="8357379" y="1991484"/>
                <a:ext cx="213840" cy="630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3C70873-406A-4EA0-96C7-C9DB7DE0FA5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353059" y="1987164"/>
                  <a:ext cx="22248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3CA9F1A-E413-4785-BC93-8AAFF4164145}"/>
                    </a:ext>
                  </a:extLst>
                </p14:cNvPr>
                <p14:cNvContentPartPr/>
                <p14:nvPr/>
              </p14:nvContentPartPr>
              <p14:xfrm>
                <a:off x="8628459" y="1970244"/>
                <a:ext cx="68760" cy="698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3CA9F1A-E413-4785-BC93-8AAFF416414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624139" y="1965924"/>
                  <a:ext cx="774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CC2A1F9-C026-42FC-8132-CC0FCD5F9F11}"/>
                    </a:ext>
                  </a:extLst>
                </p14:cNvPr>
                <p14:cNvContentPartPr/>
                <p14:nvPr/>
              </p14:nvContentPartPr>
              <p14:xfrm>
                <a:off x="8677419" y="1974924"/>
                <a:ext cx="161280" cy="2149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CC2A1F9-C026-42FC-8132-CC0FCD5F9F1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673099" y="1970604"/>
                  <a:ext cx="1699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E8CE28B-0D56-4952-B442-9DA93CCC0E77}"/>
                    </a:ext>
                  </a:extLst>
                </p14:cNvPr>
                <p14:cNvContentPartPr/>
                <p14:nvPr/>
              </p14:nvContentPartPr>
              <p14:xfrm>
                <a:off x="7459899" y="3319524"/>
                <a:ext cx="77400" cy="5817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E8CE28B-0D56-4952-B442-9DA93CCC0E7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455579" y="3315204"/>
                  <a:ext cx="86040" cy="5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72A189B-5F7F-4264-8E5B-5BA1FBB2B1EC}"/>
                    </a:ext>
                  </a:extLst>
                </p14:cNvPr>
                <p14:cNvContentPartPr/>
                <p14:nvPr/>
              </p14:nvContentPartPr>
              <p14:xfrm>
                <a:off x="7448379" y="3288924"/>
                <a:ext cx="1371240" cy="10983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72A189B-5F7F-4264-8E5B-5BA1FBB2B1E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444059" y="3284604"/>
                  <a:ext cx="1379880" cy="11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A53E072-38C9-4EE8-AD1C-5C2EDCC5354A}"/>
                    </a:ext>
                  </a:extLst>
                </p14:cNvPr>
                <p14:cNvContentPartPr/>
                <p14:nvPr/>
              </p14:nvContentPartPr>
              <p14:xfrm>
                <a:off x="7114659" y="3824244"/>
                <a:ext cx="171000" cy="1681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A53E072-38C9-4EE8-AD1C-5C2EDCC5354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110339" y="3819924"/>
                  <a:ext cx="1796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7D7B175-22E1-4F78-98F8-4EC2A85991B8}"/>
                    </a:ext>
                  </a:extLst>
                </p14:cNvPr>
                <p14:cNvContentPartPr/>
                <p14:nvPr/>
              </p14:nvContentPartPr>
              <p14:xfrm>
                <a:off x="7173339" y="1742724"/>
                <a:ext cx="60840" cy="3182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7D7B175-22E1-4F78-98F8-4EC2A85991B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169019" y="1738404"/>
                  <a:ext cx="6948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1647D81-F9ED-4E9F-9D9E-E76A9968DC2F}"/>
                    </a:ext>
                  </a:extLst>
                </p14:cNvPr>
                <p14:cNvContentPartPr/>
                <p14:nvPr/>
              </p14:nvContentPartPr>
              <p14:xfrm>
                <a:off x="6884259" y="236844"/>
                <a:ext cx="4847400" cy="49561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1647D81-F9ED-4E9F-9D9E-E76A9968DC2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879939" y="232524"/>
                  <a:ext cx="4856040" cy="49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39FAE80B-8BDA-4B16-9581-E33C8806B3A2}"/>
                    </a:ext>
                  </a:extLst>
                </p14:cNvPr>
                <p14:cNvContentPartPr/>
                <p14:nvPr/>
              </p14:nvContentPartPr>
              <p14:xfrm>
                <a:off x="7679139" y="3531204"/>
                <a:ext cx="32040" cy="1735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39FAE80B-8BDA-4B16-9581-E33C8806B3A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674819" y="3526884"/>
                  <a:ext cx="406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FDA53D5-8444-4093-9FC6-E30315828876}"/>
                    </a:ext>
                  </a:extLst>
                </p14:cNvPr>
                <p14:cNvContentPartPr/>
                <p14:nvPr/>
              </p14:nvContentPartPr>
              <p14:xfrm>
                <a:off x="7678419" y="3465684"/>
                <a:ext cx="113760" cy="216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FDA53D5-8444-4093-9FC6-E3031582887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674099" y="3461364"/>
                  <a:ext cx="1224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F20BA4AF-83BE-4314-860F-3F505B0FA8C6}"/>
                    </a:ext>
                  </a:extLst>
                </p14:cNvPr>
                <p14:cNvContentPartPr/>
                <p14:nvPr/>
              </p14:nvContentPartPr>
              <p14:xfrm>
                <a:off x="7696779" y="3468564"/>
                <a:ext cx="181440" cy="1746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F20BA4AF-83BE-4314-860F-3F505B0FA8C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692459" y="3464244"/>
                  <a:ext cx="1900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0D71402-162A-4103-8A77-C43AA9C71F7B}"/>
                    </a:ext>
                  </a:extLst>
                </p14:cNvPr>
                <p14:cNvContentPartPr/>
                <p14:nvPr/>
              </p14:nvContentPartPr>
              <p14:xfrm>
                <a:off x="7841139" y="3448404"/>
                <a:ext cx="162000" cy="1497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0D71402-162A-4103-8A77-C43AA9C71F7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836819" y="3444084"/>
                  <a:ext cx="1706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1363AC2-879E-4BFB-B789-FCFE1BE95C31}"/>
                    </a:ext>
                  </a:extLst>
                </p14:cNvPr>
                <p14:cNvContentPartPr/>
                <p14:nvPr/>
              </p14:nvContentPartPr>
              <p14:xfrm>
                <a:off x="7687059" y="3982284"/>
                <a:ext cx="22680" cy="1497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1363AC2-879E-4BFB-B789-FCFE1BE95C3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682739" y="3977964"/>
                  <a:ext cx="313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9D63180-C099-4E7F-946B-CCA8EC3D0740}"/>
                    </a:ext>
                  </a:extLst>
                </p14:cNvPr>
                <p14:cNvContentPartPr/>
                <p14:nvPr/>
              </p14:nvContentPartPr>
              <p14:xfrm>
                <a:off x="7639179" y="3917484"/>
                <a:ext cx="105840" cy="316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9D63180-C099-4E7F-946B-CCA8EC3D074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634859" y="3913164"/>
                  <a:ext cx="1144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49242D21-8198-4184-B56C-C5EE014B47A0}"/>
                    </a:ext>
                  </a:extLst>
                </p14:cNvPr>
                <p14:cNvContentPartPr/>
                <p14:nvPr/>
              </p14:nvContentPartPr>
              <p14:xfrm>
                <a:off x="7785699" y="4001004"/>
                <a:ext cx="122040" cy="961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49242D21-8198-4184-B56C-C5EE014B47A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781379" y="3996684"/>
                  <a:ext cx="1306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A8DC150-27E5-49A7-8044-61B32EF09B5D}"/>
                    </a:ext>
                  </a:extLst>
                </p14:cNvPr>
                <p14:cNvContentPartPr/>
                <p14:nvPr/>
              </p14:nvContentPartPr>
              <p14:xfrm>
                <a:off x="7944819" y="3988764"/>
                <a:ext cx="161280" cy="1058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A8DC150-27E5-49A7-8044-61B32EF09B5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940499" y="3984444"/>
                  <a:ext cx="1699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CF38112-C7E5-4429-8B3C-BCB039726171}"/>
                    </a:ext>
                  </a:extLst>
                </p14:cNvPr>
                <p14:cNvContentPartPr/>
                <p14:nvPr/>
              </p14:nvContentPartPr>
              <p14:xfrm>
                <a:off x="8175939" y="3884724"/>
                <a:ext cx="28440" cy="2156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CF38112-C7E5-4429-8B3C-BCB03972617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171619" y="3880404"/>
                  <a:ext cx="370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56AED268-0977-4CED-B3AF-5D24C25E0C7C}"/>
                    </a:ext>
                  </a:extLst>
                </p14:cNvPr>
                <p14:cNvContentPartPr/>
                <p14:nvPr/>
              </p14:nvContentPartPr>
              <p14:xfrm>
                <a:off x="8128059" y="4029084"/>
                <a:ext cx="2520" cy="54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56AED268-0977-4CED-B3AF-5D24C25E0C7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123739" y="4024764"/>
                  <a:ext cx="1116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5A48A8C-1F91-4E41-8882-0FCB6B5AED17}"/>
                    </a:ext>
                  </a:extLst>
                </p14:cNvPr>
                <p14:cNvContentPartPr/>
                <p14:nvPr/>
              </p14:nvContentPartPr>
              <p14:xfrm>
                <a:off x="8174859" y="3886884"/>
                <a:ext cx="133200" cy="1072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5A48A8C-1F91-4E41-8882-0FCB6B5AED1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170539" y="3882564"/>
                  <a:ext cx="141840" cy="11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013E3C31-5B3E-4193-9B88-58703F4E4D49}"/>
                  </a:ext>
                </a:extLst>
              </p14:cNvPr>
              <p14:cNvContentPartPr/>
              <p14:nvPr/>
            </p14:nvContentPartPr>
            <p14:xfrm>
              <a:off x="5049699" y="19764"/>
              <a:ext cx="1723320" cy="71064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013E3C31-5B3E-4193-9B88-58703F4E4D49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5041059" y="11124"/>
                <a:ext cx="1740960" cy="728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59C7F965-C6C4-4F84-8DF4-F6C92A5880D4}"/>
              </a:ext>
            </a:extLst>
          </p:cNvPr>
          <p:cNvGrpSpPr/>
          <p:nvPr/>
        </p:nvGrpSpPr>
        <p:grpSpPr>
          <a:xfrm>
            <a:off x="3446979" y="1508724"/>
            <a:ext cx="2473920" cy="1704600"/>
            <a:chOff x="3446979" y="1508724"/>
            <a:chExt cx="2473920" cy="170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478CEF1-6BB0-4B42-847D-CE722B050C75}"/>
                    </a:ext>
                  </a:extLst>
                </p14:cNvPr>
                <p14:cNvContentPartPr/>
                <p14:nvPr/>
              </p14:nvContentPartPr>
              <p14:xfrm>
                <a:off x="3560739" y="2414844"/>
                <a:ext cx="237240" cy="22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478CEF1-6BB0-4B42-847D-CE722B050C7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556419" y="2410524"/>
                  <a:ext cx="2458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35B6886-93CF-466D-9A42-EDBEE5D86827}"/>
                    </a:ext>
                  </a:extLst>
                </p14:cNvPr>
                <p14:cNvContentPartPr/>
                <p14:nvPr/>
              </p14:nvContentPartPr>
              <p14:xfrm>
                <a:off x="3549939" y="2259684"/>
                <a:ext cx="133560" cy="226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35B6886-93CF-466D-9A42-EDBEE5D8682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545619" y="2255364"/>
                  <a:ext cx="1422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1F4D677-FD12-4D7B-859C-8913E2EF7A30}"/>
                    </a:ext>
                  </a:extLst>
                </p14:cNvPr>
                <p14:cNvContentPartPr/>
                <p14:nvPr/>
              </p14:nvContentPartPr>
              <p14:xfrm>
                <a:off x="3810219" y="1692324"/>
                <a:ext cx="101160" cy="13910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1F4D677-FD12-4D7B-859C-8913E2EF7A3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805899" y="1688004"/>
                  <a:ext cx="109800" cy="13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71023DC-7A25-4A91-932F-0B3212927E5E}"/>
                    </a:ext>
                  </a:extLst>
                </p14:cNvPr>
                <p14:cNvContentPartPr/>
                <p14:nvPr/>
              </p14:nvContentPartPr>
              <p14:xfrm>
                <a:off x="3850539" y="1508724"/>
                <a:ext cx="2070360" cy="16106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71023DC-7A25-4A91-932F-0B3212927E5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846219" y="1504404"/>
                  <a:ext cx="2079000" cy="161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FB58039-F894-413E-9A64-E8075F527899}"/>
                    </a:ext>
                  </a:extLst>
                </p14:cNvPr>
                <p14:cNvContentPartPr/>
                <p14:nvPr/>
              </p14:nvContentPartPr>
              <p14:xfrm>
                <a:off x="3985899" y="3071844"/>
                <a:ext cx="1791000" cy="1414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FB58039-F894-413E-9A64-E8075F52789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981579" y="3067524"/>
                  <a:ext cx="17996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A5B04FD-63DA-472B-8FD6-26F1F94B243B}"/>
                    </a:ext>
                  </a:extLst>
                </p14:cNvPr>
                <p14:cNvContentPartPr/>
                <p14:nvPr/>
              </p14:nvContentPartPr>
              <p14:xfrm>
                <a:off x="5470179" y="1723644"/>
                <a:ext cx="13320" cy="127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A5B04FD-63DA-472B-8FD6-26F1F94B243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465859" y="1719324"/>
                  <a:ext cx="219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41912C2-1AF3-46F6-98E6-86605D704BFA}"/>
                    </a:ext>
                  </a:extLst>
                </p14:cNvPr>
                <p14:cNvContentPartPr/>
                <p14:nvPr/>
              </p14:nvContentPartPr>
              <p14:xfrm>
                <a:off x="5508339" y="1707444"/>
                <a:ext cx="85680" cy="135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41912C2-1AF3-46F6-98E6-86605D704BFA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504019" y="1703124"/>
                  <a:ext cx="943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B61733F-D4FD-47AF-B456-5A405531916A}"/>
                    </a:ext>
                  </a:extLst>
                </p14:cNvPr>
                <p14:cNvContentPartPr/>
                <p14:nvPr/>
              </p14:nvContentPartPr>
              <p14:xfrm>
                <a:off x="5540739" y="1687284"/>
                <a:ext cx="119160" cy="1224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B61733F-D4FD-47AF-B456-5A405531916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536419" y="1682964"/>
                  <a:ext cx="1278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ECADDA6-DA1F-401D-9ECD-076902A010A6}"/>
                    </a:ext>
                  </a:extLst>
                </p14:cNvPr>
                <p14:cNvContentPartPr/>
                <p14:nvPr/>
              </p14:nvContentPartPr>
              <p14:xfrm>
                <a:off x="3464619" y="1533564"/>
                <a:ext cx="100800" cy="195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ECADDA6-DA1F-401D-9ECD-076902A010A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460299" y="1529244"/>
                  <a:ext cx="1094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B842851-02BE-4D4D-BA8C-DA2692807F29}"/>
                    </a:ext>
                  </a:extLst>
                </p14:cNvPr>
                <p14:cNvContentPartPr/>
                <p14:nvPr/>
              </p14:nvContentPartPr>
              <p14:xfrm>
                <a:off x="3446979" y="1575684"/>
                <a:ext cx="196920" cy="1911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B842851-02BE-4D4D-BA8C-DA2692807F29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442659" y="1571364"/>
                  <a:ext cx="205560" cy="19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801FA6BD-349F-4404-8CE9-24308832F20B}"/>
                  </a:ext>
                </a:extLst>
              </p14:cNvPr>
              <p14:cNvContentPartPr/>
              <p14:nvPr/>
            </p14:nvContentPartPr>
            <p14:xfrm>
              <a:off x="9267819" y="1568484"/>
              <a:ext cx="360" cy="3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01FA6BD-349F-4404-8CE9-24308832F20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263499" y="1564164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2" name="Group 131">
            <a:extLst>
              <a:ext uri="{FF2B5EF4-FFF2-40B4-BE49-F238E27FC236}">
                <a16:creationId xmlns:a16="http://schemas.microsoft.com/office/drawing/2014/main" id="{8F3402BA-46EE-4041-9F60-06E544C83D3F}"/>
              </a:ext>
            </a:extLst>
          </p:cNvPr>
          <p:cNvGrpSpPr/>
          <p:nvPr/>
        </p:nvGrpSpPr>
        <p:grpSpPr>
          <a:xfrm>
            <a:off x="9048219" y="1733364"/>
            <a:ext cx="255960" cy="179280"/>
            <a:chOff x="9048219" y="1733364"/>
            <a:chExt cx="255960" cy="17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64DB827-2772-4CB0-BEA3-08377C6D713C}"/>
                    </a:ext>
                  </a:extLst>
                </p14:cNvPr>
                <p14:cNvContentPartPr/>
                <p14:nvPr/>
              </p14:nvContentPartPr>
              <p14:xfrm>
                <a:off x="9095739" y="1767204"/>
                <a:ext cx="208440" cy="1137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64DB827-2772-4CB0-BEA3-08377C6D713C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9091419" y="1762884"/>
                  <a:ext cx="2170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29E4F63-7C20-4D48-98A0-294117288DC4}"/>
                    </a:ext>
                  </a:extLst>
                </p14:cNvPr>
                <p14:cNvContentPartPr/>
                <p14:nvPr/>
              </p14:nvContentPartPr>
              <p14:xfrm>
                <a:off x="9048219" y="1733364"/>
                <a:ext cx="128520" cy="1792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29E4F63-7C20-4D48-98A0-294117288DC4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9043899" y="1729044"/>
                  <a:ext cx="137160" cy="18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AB51FA93-4DD9-43D2-A627-B1FAE3AA9BE4}"/>
              </a:ext>
            </a:extLst>
          </p:cNvPr>
          <p:cNvGrpSpPr/>
          <p:nvPr/>
        </p:nvGrpSpPr>
        <p:grpSpPr>
          <a:xfrm>
            <a:off x="9696939" y="1599084"/>
            <a:ext cx="1006920" cy="341640"/>
            <a:chOff x="9696939" y="1599084"/>
            <a:chExt cx="1006920" cy="34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0D348D6-5A35-4179-9810-F3D2D46F0434}"/>
                    </a:ext>
                  </a:extLst>
                </p14:cNvPr>
                <p14:cNvContentPartPr/>
                <p14:nvPr/>
              </p14:nvContentPartPr>
              <p14:xfrm>
                <a:off x="9696939" y="1676124"/>
                <a:ext cx="66960" cy="1767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0D348D6-5A35-4179-9810-F3D2D46F0434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9692619" y="1671804"/>
                  <a:ext cx="756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60E9889-B78D-4262-9052-0AE249F6078F}"/>
                    </a:ext>
                  </a:extLst>
                </p14:cNvPr>
                <p14:cNvContentPartPr/>
                <p14:nvPr/>
              </p14:nvContentPartPr>
              <p14:xfrm>
                <a:off x="9800259" y="1610964"/>
                <a:ext cx="90000" cy="2350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60E9889-B78D-4262-9052-0AE249F6078F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9795939" y="1606644"/>
                  <a:ext cx="9864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EBE970F-DAFA-4C87-8166-87D958636CE9}"/>
                    </a:ext>
                  </a:extLst>
                </p14:cNvPr>
                <p14:cNvContentPartPr/>
                <p14:nvPr/>
              </p14:nvContentPartPr>
              <p14:xfrm>
                <a:off x="9721419" y="1762524"/>
                <a:ext cx="124200" cy="158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EBE970F-DAFA-4C87-8166-87D958636CE9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9717099" y="1758204"/>
                  <a:ext cx="1328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C7D991F-3C97-464A-BB87-CBACA6B18819}"/>
                    </a:ext>
                  </a:extLst>
                </p14:cNvPr>
                <p14:cNvContentPartPr/>
                <p14:nvPr/>
              </p14:nvContentPartPr>
              <p14:xfrm>
                <a:off x="9914379" y="1631844"/>
                <a:ext cx="248400" cy="2152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C7D991F-3C97-464A-BB87-CBACA6B18819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9910059" y="1627524"/>
                  <a:ext cx="2570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BE7028F-3D63-42EB-B423-9F734A9EABCF}"/>
                    </a:ext>
                  </a:extLst>
                </p14:cNvPr>
                <p14:cNvContentPartPr/>
                <p14:nvPr/>
              </p14:nvContentPartPr>
              <p14:xfrm>
                <a:off x="10214619" y="1644444"/>
                <a:ext cx="93600" cy="1886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BE7028F-3D63-42EB-B423-9F734A9EABCF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0210299" y="1640124"/>
                  <a:ext cx="1022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E1FEBAA-4FF2-48C4-850E-7EF2B1BD4BAB}"/>
                    </a:ext>
                  </a:extLst>
                </p14:cNvPr>
                <p14:cNvContentPartPr/>
                <p14:nvPr/>
              </p14:nvContentPartPr>
              <p14:xfrm>
                <a:off x="10418379" y="1672164"/>
                <a:ext cx="33120" cy="1562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E1FEBAA-4FF2-48C4-850E-7EF2B1BD4BAB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0414059" y="1667844"/>
                  <a:ext cx="417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6E8C9FE-3D99-4577-A6D6-76528B4A3E02}"/>
                    </a:ext>
                  </a:extLst>
                </p14:cNvPr>
                <p14:cNvContentPartPr/>
                <p14:nvPr/>
              </p14:nvContentPartPr>
              <p14:xfrm>
                <a:off x="10650939" y="1646964"/>
                <a:ext cx="52920" cy="2937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6E8C9FE-3D99-4577-A6D6-76528B4A3E02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0646619" y="1642644"/>
                  <a:ext cx="6156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28C6927-B5B0-4142-B503-219B5962708A}"/>
                    </a:ext>
                  </a:extLst>
                </p14:cNvPr>
                <p14:cNvContentPartPr/>
                <p14:nvPr/>
              </p14:nvContentPartPr>
              <p14:xfrm>
                <a:off x="10240899" y="1599084"/>
                <a:ext cx="45360" cy="2566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28C6927-B5B0-4142-B503-219B5962708A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0236579" y="1594764"/>
                  <a:ext cx="5400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CA5AA698-6744-4761-A439-AD1B1B5E25F3}"/>
                    </a:ext>
                  </a:extLst>
                </p14:cNvPr>
                <p14:cNvContentPartPr/>
                <p14:nvPr/>
              </p14:nvContentPartPr>
              <p14:xfrm>
                <a:off x="10211019" y="1600524"/>
                <a:ext cx="156600" cy="334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CA5AA698-6744-4761-A439-AD1B1B5E25F3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0206699" y="1596204"/>
                  <a:ext cx="1652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5F1276D-74C3-47E0-B70D-5BC46166CE30}"/>
                    </a:ext>
                  </a:extLst>
                </p14:cNvPr>
                <p14:cNvContentPartPr/>
                <p14:nvPr/>
              </p14:nvContentPartPr>
              <p14:xfrm>
                <a:off x="10431339" y="1635084"/>
                <a:ext cx="110880" cy="1857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5F1276D-74C3-47E0-B70D-5BC46166CE30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0427019" y="1630764"/>
                  <a:ext cx="119520" cy="19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EA80378B-901F-463E-8F1E-74010F89E9E9}"/>
              </a:ext>
            </a:extLst>
          </p:cNvPr>
          <p:cNvGrpSpPr/>
          <p:nvPr/>
        </p:nvGrpSpPr>
        <p:grpSpPr>
          <a:xfrm>
            <a:off x="9572379" y="3501684"/>
            <a:ext cx="821520" cy="327600"/>
            <a:chOff x="9572379" y="3501684"/>
            <a:chExt cx="821520" cy="32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40B2225E-35CB-4CB9-9627-17BC83B34F78}"/>
                    </a:ext>
                  </a:extLst>
                </p14:cNvPr>
                <p14:cNvContentPartPr/>
                <p14:nvPr/>
              </p14:nvContentPartPr>
              <p14:xfrm>
                <a:off x="9572379" y="3621924"/>
                <a:ext cx="9720" cy="2073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40B2225E-35CB-4CB9-9627-17BC83B34F78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9568059" y="3617604"/>
                  <a:ext cx="183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5AE70D16-D1ED-4F07-AD40-42885AD066F2}"/>
                    </a:ext>
                  </a:extLst>
                </p14:cNvPr>
                <p14:cNvContentPartPr/>
                <p14:nvPr/>
              </p14:nvContentPartPr>
              <p14:xfrm>
                <a:off x="9753099" y="3584844"/>
                <a:ext cx="14400" cy="1684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5AE70D16-D1ED-4F07-AD40-42885AD066F2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9748779" y="3580524"/>
                  <a:ext cx="230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31B4D177-51BB-44B3-8DE9-7C30257A2075}"/>
                    </a:ext>
                  </a:extLst>
                </p14:cNvPr>
                <p14:cNvContentPartPr/>
                <p14:nvPr/>
              </p14:nvContentPartPr>
              <p14:xfrm>
                <a:off x="9606939" y="3671244"/>
                <a:ext cx="158400" cy="122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31B4D177-51BB-44B3-8DE9-7C30257A2075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9602619" y="3666924"/>
                  <a:ext cx="1670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92CD1DE-5737-4D33-BD7B-FD454BA5A990}"/>
                    </a:ext>
                  </a:extLst>
                </p14:cNvPr>
                <p14:cNvContentPartPr/>
                <p14:nvPr/>
              </p14:nvContentPartPr>
              <p14:xfrm>
                <a:off x="9933819" y="3554604"/>
                <a:ext cx="44640" cy="2062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92CD1DE-5737-4D33-BD7B-FD454BA5A990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9929499" y="3550284"/>
                  <a:ext cx="532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C543715-144C-45D5-A959-899E2F974300}"/>
                    </a:ext>
                  </a:extLst>
                </p14:cNvPr>
                <p14:cNvContentPartPr/>
                <p14:nvPr/>
              </p14:nvContentPartPr>
              <p14:xfrm>
                <a:off x="9965139" y="3560364"/>
                <a:ext cx="212040" cy="1450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C543715-144C-45D5-A959-899E2F974300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9960819" y="3556044"/>
                  <a:ext cx="2206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79A5CB3D-29D1-4C22-971D-8F1250F7EFCD}"/>
                    </a:ext>
                  </a:extLst>
                </p14:cNvPr>
                <p14:cNvContentPartPr/>
                <p14:nvPr/>
              </p14:nvContentPartPr>
              <p14:xfrm>
                <a:off x="9836259" y="3552084"/>
                <a:ext cx="45000" cy="1778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79A5CB3D-29D1-4C22-971D-8F1250F7EFCD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9831939" y="3547764"/>
                  <a:ext cx="536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5746D0B-66DF-4831-B1C2-8A9DDF3DB9AC}"/>
                    </a:ext>
                  </a:extLst>
                </p14:cNvPr>
                <p14:cNvContentPartPr/>
                <p14:nvPr/>
              </p14:nvContentPartPr>
              <p14:xfrm>
                <a:off x="9805659" y="3501684"/>
                <a:ext cx="129960" cy="144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5746D0B-66DF-4831-B1C2-8A9DDF3DB9AC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9801339" y="3497364"/>
                  <a:ext cx="1386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2A303B8D-63DB-459C-A8ED-A840855BBECA}"/>
                    </a:ext>
                  </a:extLst>
                </p14:cNvPr>
                <p14:cNvContentPartPr/>
                <p14:nvPr/>
              </p14:nvContentPartPr>
              <p14:xfrm>
                <a:off x="10276179" y="3550644"/>
                <a:ext cx="117720" cy="1494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2A303B8D-63DB-459C-A8ED-A840855BBECA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0271859" y="3546324"/>
                  <a:ext cx="126360" cy="15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3E1FB7C4-03B5-4611-870A-581FE4CC78A6}"/>
              </a:ext>
            </a:extLst>
          </p:cNvPr>
          <p:cNvGrpSpPr/>
          <p:nvPr/>
        </p:nvGrpSpPr>
        <p:grpSpPr>
          <a:xfrm>
            <a:off x="10673619" y="3520044"/>
            <a:ext cx="415080" cy="284400"/>
            <a:chOff x="10673619" y="3520044"/>
            <a:chExt cx="415080" cy="28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A68AA3F-E599-45AA-82F3-8FA4EA6953BF}"/>
                    </a:ext>
                  </a:extLst>
                </p14:cNvPr>
                <p14:cNvContentPartPr/>
                <p14:nvPr/>
              </p14:nvContentPartPr>
              <p14:xfrm>
                <a:off x="10673619" y="3520044"/>
                <a:ext cx="320400" cy="1728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A68AA3F-E599-45AA-82F3-8FA4EA6953BF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0669299" y="3515724"/>
                  <a:ext cx="3290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09BC2322-CED0-47E7-88C0-1BAEDAE5689A}"/>
                    </a:ext>
                  </a:extLst>
                </p14:cNvPr>
                <p14:cNvContentPartPr/>
                <p14:nvPr/>
              </p14:nvContentPartPr>
              <p14:xfrm>
                <a:off x="10697019" y="3706164"/>
                <a:ext cx="391680" cy="982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09BC2322-CED0-47E7-88C0-1BAEDAE5689A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0692699" y="3701844"/>
                  <a:ext cx="400320" cy="10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1FD6E951-71F8-4372-96F2-938C4543DFAF}"/>
              </a:ext>
            </a:extLst>
          </p:cNvPr>
          <p:cNvGrpSpPr/>
          <p:nvPr/>
        </p:nvGrpSpPr>
        <p:grpSpPr>
          <a:xfrm>
            <a:off x="9058659" y="3574044"/>
            <a:ext cx="208080" cy="258840"/>
            <a:chOff x="9058659" y="3574044"/>
            <a:chExt cx="208080" cy="25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26895868-A31E-4290-AF6B-5E9396FF5933}"/>
                    </a:ext>
                  </a:extLst>
                </p14:cNvPr>
                <p14:cNvContentPartPr/>
                <p14:nvPr/>
              </p14:nvContentPartPr>
              <p14:xfrm>
                <a:off x="9069819" y="3704004"/>
                <a:ext cx="196920" cy="504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26895868-A31E-4290-AF6B-5E9396FF5933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9065499" y="3699684"/>
                  <a:ext cx="2055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6E348EED-056B-41B7-A270-897B8BDC11C9}"/>
                    </a:ext>
                  </a:extLst>
                </p14:cNvPr>
                <p14:cNvContentPartPr/>
                <p14:nvPr/>
              </p14:nvContentPartPr>
              <p14:xfrm>
                <a:off x="9058659" y="3574044"/>
                <a:ext cx="165960" cy="2588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6E348EED-056B-41B7-A270-897B8BDC11C9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9054339" y="3569724"/>
                  <a:ext cx="174600" cy="267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15482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E6248649-E107-43AA-B269-1DEB30E89611}"/>
                  </a:ext>
                </a:extLst>
              </p14:cNvPr>
              <p14:cNvContentPartPr/>
              <p14:nvPr/>
            </p14:nvContentPartPr>
            <p14:xfrm>
              <a:off x="9714939" y="1758564"/>
              <a:ext cx="938880" cy="20736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E6248649-E107-43AA-B269-1DEB30E896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10619" y="1754244"/>
                <a:ext cx="9475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A5A4FC96-D398-4A98-AF54-3659B02DA09A}"/>
                  </a:ext>
                </a:extLst>
              </p14:cNvPr>
              <p14:cNvContentPartPr/>
              <p14:nvPr/>
            </p14:nvContentPartPr>
            <p14:xfrm>
              <a:off x="9804219" y="1151244"/>
              <a:ext cx="1391040" cy="315144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A5A4FC96-D398-4A98-AF54-3659B02DA0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99899" y="1146924"/>
                <a:ext cx="1399680" cy="316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B174855A-02E1-4EBF-88AC-1B6A0C5FA2F7}"/>
                  </a:ext>
                </a:extLst>
              </p14:cNvPr>
              <p14:cNvContentPartPr/>
              <p14:nvPr/>
            </p14:nvContentPartPr>
            <p14:xfrm>
              <a:off x="10125339" y="4065084"/>
              <a:ext cx="367560" cy="48204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B174855A-02E1-4EBF-88AC-1B6A0C5FA2F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121019" y="4060764"/>
                <a:ext cx="376200" cy="49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9" name="Group 158">
            <a:extLst>
              <a:ext uri="{FF2B5EF4-FFF2-40B4-BE49-F238E27FC236}">
                <a16:creationId xmlns:a16="http://schemas.microsoft.com/office/drawing/2014/main" id="{E006D098-F476-434E-A18F-31D3C6BDA1AE}"/>
              </a:ext>
            </a:extLst>
          </p:cNvPr>
          <p:cNvGrpSpPr/>
          <p:nvPr/>
        </p:nvGrpSpPr>
        <p:grpSpPr>
          <a:xfrm>
            <a:off x="9504699" y="4960404"/>
            <a:ext cx="502200" cy="320040"/>
            <a:chOff x="9504699" y="4960404"/>
            <a:chExt cx="502200" cy="32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DD0FD936-E6EA-4743-B389-C7527CF94924}"/>
                    </a:ext>
                  </a:extLst>
                </p14:cNvPr>
                <p14:cNvContentPartPr/>
                <p14:nvPr/>
              </p14:nvContentPartPr>
              <p14:xfrm>
                <a:off x="9504699" y="4960404"/>
                <a:ext cx="147600" cy="2689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DD0FD936-E6EA-4743-B389-C7527CF9492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500379" y="4956084"/>
                  <a:ext cx="1562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638B0C0-EFB7-4453-8225-657D753D9A9A}"/>
                    </a:ext>
                  </a:extLst>
                </p14:cNvPr>
                <p14:cNvContentPartPr/>
                <p14:nvPr/>
              </p14:nvContentPartPr>
              <p14:xfrm>
                <a:off x="9713139" y="5051484"/>
                <a:ext cx="110160" cy="1220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638B0C0-EFB7-4453-8225-657D753D9A9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708819" y="5047164"/>
                  <a:ext cx="1188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57E586E0-D2C2-4300-A815-33A49B136109}"/>
                    </a:ext>
                  </a:extLst>
                </p14:cNvPr>
                <p14:cNvContentPartPr/>
                <p14:nvPr/>
              </p14:nvContentPartPr>
              <p14:xfrm>
                <a:off x="9869379" y="5033124"/>
                <a:ext cx="137520" cy="2473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57E586E0-D2C2-4300-A815-33A49B13610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865059" y="5028804"/>
                  <a:ext cx="146160" cy="25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25FFB8D8-1498-4E9A-8663-09BA1B90FD04}"/>
              </a:ext>
            </a:extLst>
          </p:cNvPr>
          <p:cNvGrpSpPr/>
          <p:nvPr/>
        </p:nvGrpSpPr>
        <p:grpSpPr>
          <a:xfrm>
            <a:off x="10298499" y="4828644"/>
            <a:ext cx="346320" cy="291960"/>
            <a:chOff x="10298499" y="4828644"/>
            <a:chExt cx="346320" cy="29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82DE0343-8D69-4C78-96F5-BF2E765D1C58}"/>
                    </a:ext>
                  </a:extLst>
                </p14:cNvPr>
                <p14:cNvContentPartPr/>
                <p14:nvPr/>
              </p14:nvContentPartPr>
              <p14:xfrm>
                <a:off x="10298499" y="4828644"/>
                <a:ext cx="42120" cy="54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82DE0343-8D69-4C78-96F5-BF2E765D1C5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294179" y="4824324"/>
                  <a:ext cx="5076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7B4E158-43B9-464A-B79E-228D5E445C8A}"/>
                    </a:ext>
                  </a:extLst>
                </p14:cNvPr>
                <p14:cNvContentPartPr/>
                <p14:nvPr/>
              </p14:nvContentPartPr>
              <p14:xfrm>
                <a:off x="10344939" y="4967244"/>
                <a:ext cx="18000" cy="1533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7B4E158-43B9-464A-B79E-228D5E445C8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340619" y="4962924"/>
                  <a:ext cx="26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02727C7-CB47-4E90-9075-C73B1279ED01}"/>
                    </a:ext>
                  </a:extLst>
                </p14:cNvPr>
                <p14:cNvContentPartPr/>
                <p14:nvPr/>
              </p14:nvContentPartPr>
              <p14:xfrm>
                <a:off x="10471299" y="4944924"/>
                <a:ext cx="173520" cy="1450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02727C7-CB47-4E90-9075-C73B1279ED0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466979" y="4940604"/>
                  <a:ext cx="182160" cy="15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10E969CF-0E0C-479C-8E89-FD3834D0F9CA}"/>
              </a:ext>
            </a:extLst>
          </p:cNvPr>
          <p:cNvGrpSpPr/>
          <p:nvPr/>
        </p:nvGrpSpPr>
        <p:grpSpPr>
          <a:xfrm>
            <a:off x="9435939" y="5605524"/>
            <a:ext cx="2655720" cy="864360"/>
            <a:chOff x="9435939" y="5605524"/>
            <a:chExt cx="2655720" cy="86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001234E3-8217-4420-97B6-8434B27C1549}"/>
                    </a:ext>
                  </a:extLst>
                </p14:cNvPr>
                <p14:cNvContentPartPr/>
                <p14:nvPr/>
              </p14:nvContentPartPr>
              <p14:xfrm>
                <a:off x="9471939" y="5728284"/>
                <a:ext cx="171360" cy="2692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001234E3-8217-4420-97B6-8434B27C154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467619" y="5723964"/>
                  <a:ext cx="18000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48D7E1F1-4B60-4D4F-A30B-323F37470138}"/>
                    </a:ext>
                  </a:extLst>
                </p14:cNvPr>
                <p14:cNvContentPartPr/>
                <p14:nvPr/>
              </p14:nvContentPartPr>
              <p14:xfrm>
                <a:off x="9696219" y="5791644"/>
                <a:ext cx="125640" cy="1720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48D7E1F1-4B60-4D4F-A30B-323F3747013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691899" y="5787324"/>
                  <a:ext cx="1342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9686CAF3-1004-4068-B9C6-8CDF767FBDCE}"/>
                    </a:ext>
                  </a:extLst>
                </p14:cNvPr>
                <p14:cNvContentPartPr/>
                <p14:nvPr/>
              </p14:nvContentPartPr>
              <p14:xfrm>
                <a:off x="9801699" y="5787684"/>
                <a:ext cx="315000" cy="12780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9686CAF3-1004-4068-B9C6-8CDF767FBDC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797379" y="5783364"/>
                  <a:ext cx="3236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DAE15B26-71F1-4674-967E-904D94AF4EF2}"/>
                    </a:ext>
                  </a:extLst>
                </p14:cNvPr>
                <p14:cNvContentPartPr/>
                <p14:nvPr/>
              </p14:nvContentPartPr>
              <p14:xfrm>
                <a:off x="9440619" y="6238044"/>
                <a:ext cx="42840" cy="23184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DAE15B26-71F1-4674-967E-904D94AF4EF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436299" y="6233724"/>
                  <a:ext cx="514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E489509D-7604-45F4-9261-96E94E44DD78}"/>
                    </a:ext>
                  </a:extLst>
                </p14:cNvPr>
                <p14:cNvContentPartPr/>
                <p14:nvPr/>
              </p14:nvContentPartPr>
              <p14:xfrm>
                <a:off x="9435939" y="6188364"/>
                <a:ext cx="188640" cy="1954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E489509D-7604-45F4-9261-96E94E44DD7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431619" y="6184044"/>
                  <a:ext cx="19728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0FDF61C7-3DE5-412A-BA1B-23D51934E971}"/>
                    </a:ext>
                  </a:extLst>
                </p14:cNvPr>
                <p14:cNvContentPartPr/>
                <p14:nvPr/>
              </p14:nvContentPartPr>
              <p14:xfrm>
                <a:off x="9575979" y="6278364"/>
                <a:ext cx="120960" cy="1432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0FDF61C7-3DE5-412A-BA1B-23D51934E97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571659" y="6274044"/>
                  <a:ext cx="1296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255EDA93-B319-4F54-9DB9-BDDD5FF424FA}"/>
                    </a:ext>
                  </a:extLst>
                </p14:cNvPr>
                <p14:cNvContentPartPr/>
                <p14:nvPr/>
              </p14:nvContentPartPr>
              <p14:xfrm>
                <a:off x="9734379" y="6272604"/>
                <a:ext cx="64080" cy="10980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255EDA93-B319-4F54-9DB9-BDDD5FF424F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730059" y="6268284"/>
                  <a:ext cx="727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ADD25EDB-0970-40B3-90BF-27783FBB984E}"/>
                    </a:ext>
                  </a:extLst>
                </p14:cNvPr>
                <p14:cNvContentPartPr/>
                <p14:nvPr/>
              </p14:nvContentPartPr>
              <p14:xfrm>
                <a:off x="9840219" y="6298884"/>
                <a:ext cx="58680" cy="892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ADD25EDB-0970-40B3-90BF-27783FBB984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835899" y="6294564"/>
                  <a:ext cx="673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6C0AAD47-17FE-481C-B414-B2C1D2C14EB2}"/>
                    </a:ext>
                  </a:extLst>
                </p14:cNvPr>
                <p14:cNvContentPartPr/>
                <p14:nvPr/>
              </p14:nvContentPartPr>
              <p14:xfrm>
                <a:off x="9887019" y="6282324"/>
                <a:ext cx="143280" cy="10224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6C0AAD47-17FE-481C-B414-B2C1D2C14EB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882699" y="6278004"/>
                  <a:ext cx="1519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CB5D58CE-DE41-425B-AAF6-DF5FD978879C}"/>
                    </a:ext>
                  </a:extLst>
                </p14:cNvPr>
                <p14:cNvContentPartPr/>
                <p14:nvPr/>
              </p14:nvContentPartPr>
              <p14:xfrm>
                <a:off x="9929859" y="6244524"/>
                <a:ext cx="229320" cy="11952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CB5D58CE-DE41-425B-AAF6-DF5FD978879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925539" y="6240204"/>
                  <a:ext cx="2379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9F8A7E9C-6DA9-46AD-A4BA-B32286ED3747}"/>
                    </a:ext>
                  </a:extLst>
                </p14:cNvPr>
                <p14:cNvContentPartPr/>
                <p14:nvPr/>
              </p14:nvContentPartPr>
              <p14:xfrm>
                <a:off x="10141539" y="6100164"/>
                <a:ext cx="426600" cy="2343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9F8A7E9C-6DA9-46AD-A4BA-B32286ED374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137219" y="6095844"/>
                  <a:ext cx="4352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2918F838-5A75-4567-8634-F6F2992ED259}"/>
                    </a:ext>
                  </a:extLst>
                </p14:cNvPr>
                <p14:cNvContentPartPr/>
                <p14:nvPr/>
              </p14:nvContentPartPr>
              <p14:xfrm>
                <a:off x="10241259" y="5681844"/>
                <a:ext cx="16200" cy="2736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2918F838-5A75-4567-8634-F6F2992ED25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236939" y="5677524"/>
                  <a:ext cx="248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93AC5BA0-2835-4788-A93A-57FFCFA37F97}"/>
                    </a:ext>
                  </a:extLst>
                </p14:cNvPr>
                <p14:cNvContentPartPr/>
                <p14:nvPr/>
              </p14:nvContentPartPr>
              <p14:xfrm>
                <a:off x="10247379" y="5873004"/>
                <a:ext cx="18000" cy="1404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93AC5BA0-2835-4788-A93A-57FFCFA37F9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243059" y="5868684"/>
                  <a:ext cx="266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E39944E7-0CEE-4E4D-BD3F-2F42DF919501}"/>
                    </a:ext>
                  </a:extLst>
                </p14:cNvPr>
                <p14:cNvContentPartPr/>
                <p14:nvPr/>
              </p14:nvContentPartPr>
              <p14:xfrm>
                <a:off x="10413339" y="5605524"/>
                <a:ext cx="191160" cy="27000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E39944E7-0CEE-4E4D-BD3F-2F42DF91950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409019" y="5601204"/>
                  <a:ext cx="19980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CBC83C6E-EB4D-4089-BEFA-858D13E41950}"/>
                    </a:ext>
                  </a:extLst>
                </p14:cNvPr>
                <p14:cNvContentPartPr/>
                <p14:nvPr/>
              </p14:nvContentPartPr>
              <p14:xfrm>
                <a:off x="10433859" y="5745564"/>
                <a:ext cx="150480" cy="9612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CBC83C6E-EB4D-4089-BEFA-858D13E4195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429539" y="5741244"/>
                  <a:ext cx="1591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B7CCCA7E-381E-488D-8D27-E7785CB1044D}"/>
                    </a:ext>
                  </a:extLst>
                </p14:cNvPr>
                <p14:cNvContentPartPr/>
                <p14:nvPr/>
              </p14:nvContentPartPr>
              <p14:xfrm>
                <a:off x="10748139" y="5681124"/>
                <a:ext cx="720" cy="648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B7CCCA7E-381E-488D-8D27-E7785CB1044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743819" y="5676804"/>
                  <a:ext cx="936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DCE4ABB6-A38B-4DAC-95E6-E31351864483}"/>
                    </a:ext>
                  </a:extLst>
                </p14:cNvPr>
                <p14:cNvContentPartPr/>
                <p14:nvPr/>
              </p14:nvContentPartPr>
              <p14:xfrm>
                <a:off x="10660659" y="5616324"/>
                <a:ext cx="122760" cy="20016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DCE4ABB6-A38B-4DAC-95E6-E3135186448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656339" y="5612004"/>
                  <a:ext cx="1314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D3E47759-DF12-43B9-BD38-F4C4B64F4977}"/>
                    </a:ext>
                  </a:extLst>
                </p14:cNvPr>
                <p14:cNvContentPartPr/>
                <p14:nvPr/>
              </p14:nvContentPartPr>
              <p14:xfrm>
                <a:off x="10835259" y="5741604"/>
                <a:ext cx="174240" cy="856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D3E47759-DF12-43B9-BD38-F4C4B64F497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830939" y="5737284"/>
                  <a:ext cx="1828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4B2B83B8-E985-4EA2-8F14-6AF8F8340C21}"/>
                    </a:ext>
                  </a:extLst>
                </p14:cNvPr>
                <p14:cNvContentPartPr/>
                <p14:nvPr/>
              </p14:nvContentPartPr>
              <p14:xfrm>
                <a:off x="11055939" y="5625684"/>
                <a:ext cx="39240" cy="17820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4B2B83B8-E985-4EA2-8F14-6AF8F8340C2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051619" y="5621364"/>
                  <a:ext cx="478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AD15A1DA-348A-4F99-AECE-C57C505FA593}"/>
                    </a:ext>
                  </a:extLst>
                </p14:cNvPr>
                <p14:cNvContentPartPr/>
                <p14:nvPr/>
              </p14:nvContentPartPr>
              <p14:xfrm>
                <a:off x="11176539" y="5694444"/>
                <a:ext cx="150840" cy="11520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AD15A1DA-348A-4F99-AECE-C57C505FA59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172219" y="5690124"/>
                  <a:ext cx="1594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FE96906E-9F1C-4942-9C86-7E9081DE0DD3}"/>
                    </a:ext>
                  </a:extLst>
                </p14:cNvPr>
                <p14:cNvContentPartPr/>
                <p14:nvPr/>
              </p14:nvContentPartPr>
              <p14:xfrm>
                <a:off x="10699539" y="6082164"/>
                <a:ext cx="43200" cy="7488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FE96906E-9F1C-4942-9C86-7E9081DE0DD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695219" y="6077844"/>
                  <a:ext cx="518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897D4B2E-4285-462B-9E07-46E1B0D4DC7D}"/>
                    </a:ext>
                  </a:extLst>
                </p14:cNvPr>
                <p14:cNvContentPartPr/>
                <p14:nvPr/>
              </p14:nvContentPartPr>
              <p14:xfrm>
                <a:off x="10715379" y="6249564"/>
                <a:ext cx="6480" cy="540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897D4B2E-4285-462B-9E07-46E1B0D4DC7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711059" y="6245244"/>
                  <a:ext cx="1512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6DC3AB42-1B2B-4C8C-BF38-CA33A934D08E}"/>
                    </a:ext>
                  </a:extLst>
                </p14:cNvPr>
                <p14:cNvContentPartPr/>
                <p14:nvPr/>
              </p14:nvContentPartPr>
              <p14:xfrm>
                <a:off x="10866939" y="6060924"/>
                <a:ext cx="188640" cy="2041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6DC3AB42-1B2B-4C8C-BF38-CA33A934D08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862619" y="6056604"/>
                  <a:ext cx="19728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46364F42-55E4-48D0-B955-61B3842DE002}"/>
                    </a:ext>
                  </a:extLst>
                </p14:cNvPr>
                <p14:cNvContentPartPr/>
                <p14:nvPr/>
              </p14:nvContentPartPr>
              <p14:xfrm>
                <a:off x="10898979" y="6161724"/>
                <a:ext cx="112680" cy="4824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46364F42-55E4-48D0-B955-61B3842DE00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894659" y="6157404"/>
                  <a:ext cx="1213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00E43F4D-7922-42CC-A787-40E23963B15C}"/>
                    </a:ext>
                  </a:extLst>
                </p14:cNvPr>
                <p14:cNvContentPartPr/>
                <p14:nvPr/>
              </p14:nvContentPartPr>
              <p14:xfrm>
                <a:off x="11089059" y="6068124"/>
                <a:ext cx="132120" cy="15192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00E43F4D-7922-42CC-A787-40E23963B15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084739" y="6063804"/>
                  <a:ext cx="1407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C7DD1792-43BA-4287-A4A5-3AC9078C4E94}"/>
                    </a:ext>
                  </a:extLst>
                </p14:cNvPr>
                <p14:cNvContentPartPr/>
                <p14:nvPr/>
              </p14:nvContentPartPr>
              <p14:xfrm>
                <a:off x="11263659" y="6134724"/>
                <a:ext cx="199440" cy="6192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C7DD1792-43BA-4287-A4A5-3AC9078C4E9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259339" y="6130404"/>
                  <a:ext cx="20808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13CDD61A-D650-4294-929D-E888D0DF06A6}"/>
                    </a:ext>
                  </a:extLst>
                </p14:cNvPr>
                <p14:cNvContentPartPr/>
                <p14:nvPr/>
              </p14:nvContentPartPr>
              <p14:xfrm>
                <a:off x="11521059" y="6016284"/>
                <a:ext cx="29880" cy="16740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13CDD61A-D650-4294-929D-E888D0DF06A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516739" y="6011964"/>
                  <a:ext cx="385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6D13B4E0-8836-4229-883E-6EF369DF67A3}"/>
                    </a:ext>
                  </a:extLst>
                </p14:cNvPr>
                <p14:cNvContentPartPr/>
                <p14:nvPr/>
              </p14:nvContentPartPr>
              <p14:xfrm>
                <a:off x="11648859" y="6053364"/>
                <a:ext cx="93960" cy="11232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6D13B4E0-8836-4229-883E-6EF369DF67A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644539" y="6049044"/>
                  <a:ext cx="1026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7E5F22DC-2B5E-4F04-9E4D-D57A1413C233}"/>
                    </a:ext>
                  </a:extLst>
                </p14:cNvPr>
                <p14:cNvContentPartPr/>
                <p14:nvPr/>
              </p14:nvContentPartPr>
              <p14:xfrm>
                <a:off x="11873859" y="5968764"/>
                <a:ext cx="47880" cy="2181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7E5F22DC-2B5E-4F04-9E4D-D57A1413C23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69539" y="5964444"/>
                  <a:ext cx="565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5FF10BA0-89D1-4A84-9E25-7FE29E80C0E2}"/>
                    </a:ext>
                  </a:extLst>
                </p14:cNvPr>
                <p14:cNvContentPartPr/>
                <p14:nvPr/>
              </p14:nvContentPartPr>
              <p14:xfrm>
                <a:off x="11748939" y="5871204"/>
                <a:ext cx="213480" cy="17676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5FF10BA0-89D1-4A84-9E25-7FE29E80C0E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744619" y="5866884"/>
                  <a:ext cx="2221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8967BC2D-42E7-445F-A971-CBA3715DEAD5}"/>
                    </a:ext>
                  </a:extLst>
                </p14:cNvPr>
                <p14:cNvContentPartPr/>
                <p14:nvPr/>
              </p14:nvContentPartPr>
              <p14:xfrm>
                <a:off x="11794299" y="6136164"/>
                <a:ext cx="297360" cy="11628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8967BC2D-42E7-445F-A971-CBA3715DEAD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789979" y="6131844"/>
                  <a:ext cx="306000" cy="12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DD49A87A-886C-4458-B1C1-7D97F4E3371D}"/>
                  </a:ext>
                </a:extLst>
              </p14:cNvPr>
              <p14:cNvContentPartPr/>
              <p14:nvPr/>
            </p14:nvContentPartPr>
            <p14:xfrm>
              <a:off x="6168219" y="3386844"/>
              <a:ext cx="1160280" cy="21420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DD49A87A-886C-4458-B1C1-7D97F4E3371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163899" y="3382524"/>
                <a:ext cx="1168920" cy="22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8" name="Group 207">
            <a:extLst>
              <a:ext uri="{FF2B5EF4-FFF2-40B4-BE49-F238E27FC236}">
                <a16:creationId xmlns:a16="http://schemas.microsoft.com/office/drawing/2014/main" id="{43CFEEBE-2617-48CB-9746-D58F193D382B}"/>
              </a:ext>
            </a:extLst>
          </p:cNvPr>
          <p:cNvGrpSpPr/>
          <p:nvPr/>
        </p:nvGrpSpPr>
        <p:grpSpPr>
          <a:xfrm>
            <a:off x="4565859" y="335484"/>
            <a:ext cx="6205320" cy="3581280"/>
            <a:chOff x="4565859" y="335484"/>
            <a:chExt cx="6205320" cy="358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0D90A83-D0B6-4721-9027-1C7AE36ECF8A}"/>
                    </a:ext>
                  </a:extLst>
                </p14:cNvPr>
                <p14:cNvContentPartPr/>
                <p14:nvPr/>
              </p14:nvContentPartPr>
              <p14:xfrm>
                <a:off x="5366859" y="392004"/>
                <a:ext cx="259560" cy="2174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0D90A83-D0B6-4721-9027-1C7AE36ECF8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362539" y="387684"/>
                  <a:ext cx="2682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5681FF9-2792-4720-ACB9-1A53FC63023B}"/>
                    </a:ext>
                  </a:extLst>
                </p14:cNvPr>
                <p14:cNvContentPartPr/>
                <p14:nvPr/>
              </p14:nvContentPartPr>
              <p14:xfrm>
                <a:off x="5650539" y="475524"/>
                <a:ext cx="155880" cy="1350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5681FF9-2792-4720-ACB9-1A53FC63023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646219" y="471204"/>
                  <a:ext cx="1645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CAD2176-C604-4FCC-B10F-2B9B43A62868}"/>
                    </a:ext>
                  </a:extLst>
                </p14:cNvPr>
                <p14:cNvContentPartPr/>
                <p14:nvPr/>
              </p14:nvContentPartPr>
              <p14:xfrm>
                <a:off x="5830539" y="359604"/>
                <a:ext cx="116280" cy="2487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CAD2176-C604-4FCC-B10F-2B9B43A6286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826219" y="355284"/>
                  <a:ext cx="1249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65EAED3-2ABA-416C-A2FD-161C81F55E34}"/>
                    </a:ext>
                  </a:extLst>
                </p14:cNvPr>
                <p14:cNvContentPartPr/>
                <p14:nvPr/>
              </p14:nvContentPartPr>
              <p14:xfrm>
                <a:off x="6026379" y="470484"/>
                <a:ext cx="60120" cy="1155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65EAED3-2ABA-416C-A2FD-161C81F55E3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022059" y="466164"/>
                  <a:ext cx="68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F4A807B-495E-42AC-B753-054D5CE9DBF2}"/>
                    </a:ext>
                  </a:extLst>
                </p14:cNvPr>
                <p14:cNvContentPartPr/>
                <p14:nvPr/>
              </p14:nvContentPartPr>
              <p14:xfrm>
                <a:off x="6161019" y="412884"/>
                <a:ext cx="19440" cy="160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F4A807B-495E-42AC-B753-054D5CE9DBF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156699" y="408564"/>
                  <a:ext cx="280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C872C5C-B031-40B1-91F6-AE48BFE02CAC}"/>
                    </a:ext>
                  </a:extLst>
                </p14:cNvPr>
                <p14:cNvContentPartPr/>
                <p14:nvPr/>
              </p14:nvContentPartPr>
              <p14:xfrm>
                <a:off x="6236979" y="335484"/>
                <a:ext cx="112320" cy="313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C872C5C-B031-40B1-91F6-AE48BFE02CA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232659" y="331164"/>
                  <a:ext cx="12096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F8371C3-3162-4F3D-B3AA-20A3C927A187}"/>
                    </a:ext>
                  </a:extLst>
                </p14:cNvPr>
                <p14:cNvContentPartPr/>
                <p14:nvPr/>
              </p14:nvContentPartPr>
              <p14:xfrm>
                <a:off x="6418419" y="494964"/>
                <a:ext cx="158040" cy="117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F8371C3-3162-4F3D-B3AA-20A3C927A18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414099" y="490644"/>
                  <a:ext cx="1666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6B8E97A-D608-44D0-B1D4-A1A9ACE45996}"/>
                    </a:ext>
                  </a:extLst>
                </p14:cNvPr>
                <p14:cNvContentPartPr/>
                <p14:nvPr/>
              </p14:nvContentPartPr>
              <p14:xfrm>
                <a:off x="5055819" y="1006524"/>
                <a:ext cx="215640" cy="1566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6B8E97A-D608-44D0-B1D4-A1A9ACE4599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051499" y="1002204"/>
                  <a:ext cx="224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51F3DA4-698B-41BF-8432-AFAADA1B0521}"/>
                    </a:ext>
                  </a:extLst>
                </p14:cNvPr>
                <p14:cNvContentPartPr/>
                <p14:nvPr/>
              </p14:nvContentPartPr>
              <p14:xfrm>
                <a:off x="5342379" y="1056924"/>
                <a:ext cx="93600" cy="68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51F3DA4-698B-41BF-8432-AFAADA1B052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338059" y="1052604"/>
                  <a:ext cx="1022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A17D752-ABBC-439A-82AA-A96B9ED9413D}"/>
                    </a:ext>
                  </a:extLst>
                </p14:cNvPr>
                <p14:cNvContentPartPr/>
                <p14:nvPr/>
              </p14:nvContentPartPr>
              <p14:xfrm>
                <a:off x="5518419" y="945684"/>
                <a:ext cx="16920" cy="158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A17D752-ABBC-439A-82AA-A96B9ED9413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514099" y="941364"/>
                  <a:ext cx="255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8AA364A-1BBF-4409-95DC-0E4665B837FF}"/>
                    </a:ext>
                  </a:extLst>
                </p14:cNvPr>
                <p14:cNvContentPartPr/>
                <p14:nvPr/>
              </p14:nvContentPartPr>
              <p14:xfrm>
                <a:off x="5620659" y="1028844"/>
                <a:ext cx="157320" cy="110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8AA364A-1BBF-4409-95DC-0E4665B837F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616339" y="1024524"/>
                  <a:ext cx="1659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65586FB-5616-44E9-B544-6F278E34B888}"/>
                    </a:ext>
                  </a:extLst>
                </p14:cNvPr>
                <p14:cNvContentPartPr/>
                <p14:nvPr/>
              </p14:nvContentPartPr>
              <p14:xfrm>
                <a:off x="6150219" y="1000404"/>
                <a:ext cx="92520" cy="1818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65586FB-5616-44E9-B544-6F278E34B88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145899" y="996084"/>
                  <a:ext cx="1011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7BC2DF1-95F1-4EA7-A70D-B2037F7CE626}"/>
                    </a:ext>
                  </a:extLst>
                </p14:cNvPr>
                <p14:cNvContentPartPr/>
                <p14:nvPr/>
              </p14:nvContentPartPr>
              <p14:xfrm>
                <a:off x="6274419" y="1024884"/>
                <a:ext cx="138240" cy="1141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7BC2DF1-95F1-4EA7-A70D-B2037F7CE62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270099" y="1020564"/>
                  <a:ext cx="1468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4FF8A40-1375-4F9F-A692-945A7B18492E}"/>
                    </a:ext>
                  </a:extLst>
                </p14:cNvPr>
                <p14:cNvContentPartPr/>
                <p14:nvPr/>
              </p14:nvContentPartPr>
              <p14:xfrm>
                <a:off x="6450819" y="1005084"/>
                <a:ext cx="70920" cy="108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4FF8A40-1375-4F9F-A692-945A7B18492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446499" y="1000764"/>
                  <a:ext cx="795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6FFBBC0-22F7-4822-85CD-97B5DF90357E}"/>
                    </a:ext>
                  </a:extLst>
                </p14:cNvPr>
                <p14:cNvContentPartPr/>
                <p14:nvPr/>
              </p14:nvContentPartPr>
              <p14:xfrm>
                <a:off x="6564939" y="1049364"/>
                <a:ext cx="93240" cy="95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6FFBBC0-22F7-4822-85CD-97B5DF90357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560619" y="1045044"/>
                  <a:ext cx="1018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25BCD2A-876D-461B-B5FD-4089C488C291}"/>
                    </a:ext>
                  </a:extLst>
                </p14:cNvPr>
                <p14:cNvContentPartPr/>
                <p14:nvPr/>
              </p14:nvContentPartPr>
              <p14:xfrm>
                <a:off x="6733059" y="1015164"/>
                <a:ext cx="35280" cy="42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25BCD2A-876D-461B-B5FD-4089C488C29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728739" y="1010844"/>
                  <a:ext cx="439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5550C30-06EB-428A-9C63-4DA3B0730844}"/>
                    </a:ext>
                  </a:extLst>
                </p14:cNvPr>
                <p14:cNvContentPartPr/>
                <p14:nvPr/>
              </p14:nvContentPartPr>
              <p14:xfrm>
                <a:off x="6723339" y="1145124"/>
                <a:ext cx="14400" cy="421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5550C30-06EB-428A-9C63-4DA3B073084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719019" y="1140804"/>
                  <a:ext cx="230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6202074-9A58-41AC-8E18-4FBA0992E3AF}"/>
                    </a:ext>
                  </a:extLst>
                </p14:cNvPr>
                <p14:cNvContentPartPr/>
                <p14:nvPr/>
              </p14:nvContentPartPr>
              <p14:xfrm>
                <a:off x="6874179" y="1177164"/>
                <a:ext cx="360" cy="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6202074-9A58-41AC-8E18-4FBA0992E3A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869859" y="1172844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567061D-C4A3-44E9-A239-0CE79B04A819}"/>
                    </a:ext>
                  </a:extLst>
                </p14:cNvPr>
                <p14:cNvContentPartPr/>
                <p14:nvPr/>
              </p14:nvContentPartPr>
              <p14:xfrm>
                <a:off x="4918299" y="905724"/>
                <a:ext cx="56880" cy="4086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567061D-C4A3-44E9-A239-0CE79B04A81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913979" y="901404"/>
                  <a:ext cx="6552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5BEAD26-3526-4CCC-9BC1-70B05037518B}"/>
                    </a:ext>
                  </a:extLst>
                </p14:cNvPr>
                <p14:cNvContentPartPr/>
                <p14:nvPr/>
              </p14:nvContentPartPr>
              <p14:xfrm>
                <a:off x="4920819" y="733644"/>
                <a:ext cx="1020240" cy="6206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5BEAD26-3526-4CCC-9BC1-70B05037518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916499" y="729324"/>
                  <a:ext cx="1028880" cy="62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503C2D0-AEE7-4103-A76E-AF82E17D4509}"/>
                    </a:ext>
                  </a:extLst>
                </p14:cNvPr>
                <p14:cNvContentPartPr/>
                <p14:nvPr/>
              </p14:nvContentPartPr>
              <p14:xfrm>
                <a:off x="6017019" y="860004"/>
                <a:ext cx="37080" cy="3747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503C2D0-AEE7-4103-A76E-AF82E17D450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012699" y="855684"/>
                  <a:ext cx="457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FE0175E-A657-43F5-A8A9-432AE81F9B01}"/>
                    </a:ext>
                  </a:extLst>
                </p14:cNvPr>
                <p14:cNvContentPartPr/>
                <p14:nvPr/>
              </p14:nvContentPartPr>
              <p14:xfrm>
                <a:off x="6024219" y="759204"/>
                <a:ext cx="956160" cy="5796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FE0175E-A657-43F5-A8A9-432AE81F9B0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019899" y="754884"/>
                  <a:ext cx="964800" cy="58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A8DD3DB-112F-4D7E-8C23-31711DA38ABB}"/>
                    </a:ext>
                  </a:extLst>
                </p14:cNvPr>
                <p14:cNvContentPartPr/>
                <p14:nvPr/>
              </p14:nvContentPartPr>
              <p14:xfrm>
                <a:off x="7277019" y="1039284"/>
                <a:ext cx="155880" cy="1544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A8DD3DB-112F-4D7E-8C23-31711DA38AB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272699" y="1034964"/>
                  <a:ext cx="1645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3C17E55-A3B7-41E3-93D5-059F09EDD87E}"/>
                    </a:ext>
                  </a:extLst>
                </p14:cNvPr>
                <p14:cNvContentPartPr/>
                <p14:nvPr/>
              </p14:nvContentPartPr>
              <p14:xfrm>
                <a:off x="7522539" y="941004"/>
                <a:ext cx="113760" cy="2451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3C17E55-A3B7-41E3-93D5-059F09EDD87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518219" y="936684"/>
                  <a:ext cx="12240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D63378A-7E5A-4051-A677-F7AE42A087A0}"/>
                    </a:ext>
                  </a:extLst>
                </p14:cNvPr>
                <p14:cNvContentPartPr/>
                <p14:nvPr/>
              </p14:nvContentPartPr>
              <p14:xfrm>
                <a:off x="7662579" y="1087524"/>
                <a:ext cx="98280" cy="914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D63378A-7E5A-4051-A677-F7AE42A087A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658259" y="1083204"/>
                  <a:ext cx="1069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7ED10C2-8F72-4593-A98C-2FDB81563EFE}"/>
                    </a:ext>
                  </a:extLst>
                </p14:cNvPr>
                <p14:cNvContentPartPr/>
                <p14:nvPr/>
              </p14:nvContentPartPr>
              <p14:xfrm>
                <a:off x="7818099" y="1041444"/>
                <a:ext cx="106200" cy="1342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7ED10C2-8F72-4593-A98C-2FDB81563EF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813779" y="1037124"/>
                  <a:ext cx="1148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38BC241-0DA4-46EC-807D-07032E0AE4B9}"/>
                    </a:ext>
                  </a:extLst>
                </p14:cNvPr>
                <p14:cNvContentPartPr/>
                <p14:nvPr/>
              </p14:nvContentPartPr>
              <p14:xfrm>
                <a:off x="7996299" y="930924"/>
                <a:ext cx="23760" cy="2034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38BC241-0DA4-46EC-807D-07032E0AE4B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991979" y="926604"/>
                  <a:ext cx="324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B8428F5-68DF-413F-87A1-D0B5FF276A7C}"/>
                    </a:ext>
                  </a:extLst>
                </p14:cNvPr>
                <p14:cNvContentPartPr/>
                <p14:nvPr/>
              </p14:nvContentPartPr>
              <p14:xfrm>
                <a:off x="7951659" y="1022724"/>
                <a:ext cx="190800" cy="871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B8428F5-68DF-413F-87A1-D0B5FF276A7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947339" y="1018404"/>
                  <a:ext cx="1994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CFCD996-C9EC-43D8-B50F-534FC3A5DD2E}"/>
                    </a:ext>
                  </a:extLst>
                </p14:cNvPr>
                <p14:cNvContentPartPr/>
                <p14:nvPr/>
              </p14:nvContentPartPr>
              <p14:xfrm>
                <a:off x="7172979" y="799164"/>
                <a:ext cx="79200" cy="5907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CFCD996-C9EC-43D8-B50F-534FC3A5DD2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168659" y="794844"/>
                  <a:ext cx="87840" cy="59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0630584-2DA8-45F6-A462-FBD658411392}"/>
                    </a:ext>
                  </a:extLst>
                </p14:cNvPr>
                <p14:cNvContentPartPr/>
                <p14:nvPr/>
              </p14:nvContentPartPr>
              <p14:xfrm>
                <a:off x="7160739" y="650124"/>
                <a:ext cx="1096920" cy="7437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0630584-2DA8-45F6-A462-FBD65841139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156419" y="645804"/>
                  <a:ext cx="1105560" cy="75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B9C4F57-4E43-4E8C-9B40-7B13D6D2919A}"/>
                    </a:ext>
                  </a:extLst>
                </p14:cNvPr>
                <p14:cNvContentPartPr/>
                <p14:nvPr/>
              </p14:nvContentPartPr>
              <p14:xfrm>
                <a:off x="6288099" y="1491084"/>
                <a:ext cx="214560" cy="5738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B9C4F57-4E43-4E8C-9B40-7B13D6D2919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283779" y="1486764"/>
                  <a:ext cx="223200" cy="58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7DDBDF6-20B7-422D-9611-430BEA5F88A0}"/>
                    </a:ext>
                  </a:extLst>
                </p14:cNvPr>
                <p14:cNvContentPartPr/>
                <p14:nvPr/>
              </p14:nvContentPartPr>
              <p14:xfrm>
                <a:off x="6150219" y="1874124"/>
                <a:ext cx="428040" cy="3924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7DDBDF6-20B7-422D-9611-430BEA5F88A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145899" y="1869804"/>
                  <a:ext cx="43668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80CDD55-2885-4920-8F40-1F70F99F3D89}"/>
                    </a:ext>
                  </a:extLst>
                </p14:cNvPr>
                <p14:cNvContentPartPr/>
                <p14:nvPr/>
              </p14:nvContentPartPr>
              <p14:xfrm>
                <a:off x="5236899" y="1646604"/>
                <a:ext cx="218880" cy="1900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80CDD55-2885-4920-8F40-1F70F99F3D8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232579" y="1642284"/>
                  <a:ext cx="2275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4BED2C7-C9AB-4C1A-A602-23D9503F421F}"/>
                    </a:ext>
                  </a:extLst>
                </p14:cNvPr>
                <p14:cNvContentPartPr/>
                <p14:nvPr/>
              </p14:nvContentPartPr>
              <p14:xfrm>
                <a:off x="5283699" y="1454364"/>
                <a:ext cx="160560" cy="2361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4BED2C7-C9AB-4C1A-A602-23D9503F421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279379" y="1450044"/>
                  <a:ext cx="16920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021B22C-B8D5-4754-B9E0-16F733BD4CB5}"/>
                    </a:ext>
                  </a:extLst>
                </p14:cNvPr>
                <p14:cNvContentPartPr/>
                <p14:nvPr/>
              </p14:nvContentPartPr>
              <p14:xfrm>
                <a:off x="4565859" y="1460844"/>
                <a:ext cx="172440" cy="1242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021B22C-B8D5-4754-B9E0-16F733BD4CB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561539" y="1456524"/>
                  <a:ext cx="1810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ABD9476-6FA5-4F8A-993B-20184F59BFBD}"/>
                    </a:ext>
                  </a:extLst>
                </p14:cNvPr>
                <p14:cNvContentPartPr/>
                <p14:nvPr/>
              </p14:nvContentPartPr>
              <p14:xfrm>
                <a:off x="4693299" y="1364004"/>
                <a:ext cx="131040" cy="2199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ABD9476-6FA5-4F8A-993B-20184F59BFB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688979" y="1359684"/>
                  <a:ext cx="1396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13736D3-FBE4-44B9-B7BD-46BFF9084237}"/>
                    </a:ext>
                  </a:extLst>
                </p14:cNvPr>
                <p14:cNvContentPartPr/>
                <p14:nvPr/>
              </p14:nvContentPartPr>
              <p14:xfrm>
                <a:off x="5097579" y="2033604"/>
                <a:ext cx="22680" cy="1771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13736D3-FBE4-44B9-B7BD-46BFF908423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093259" y="2029284"/>
                  <a:ext cx="313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9F01F4A-5795-433C-99C2-89BDA9EB3ED8}"/>
                    </a:ext>
                  </a:extLst>
                </p14:cNvPr>
                <p14:cNvContentPartPr/>
                <p14:nvPr/>
              </p14:nvContentPartPr>
              <p14:xfrm>
                <a:off x="5074179" y="1979244"/>
                <a:ext cx="123120" cy="1051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9F01F4A-5795-433C-99C2-89BDA9EB3ED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069859" y="1974924"/>
                  <a:ext cx="1317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4601486-784C-4C88-B1A8-61C97EAF30AA}"/>
                    </a:ext>
                  </a:extLst>
                </p14:cNvPr>
                <p14:cNvContentPartPr/>
                <p14:nvPr/>
              </p14:nvContentPartPr>
              <p14:xfrm>
                <a:off x="5207019" y="2080404"/>
                <a:ext cx="128880" cy="1033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4601486-784C-4C88-B1A8-61C97EAF30A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202699" y="2076084"/>
                  <a:ext cx="1375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39C5605-39AF-43D5-B67A-7DAF3B6409A7}"/>
                    </a:ext>
                  </a:extLst>
                </p14:cNvPr>
                <p14:cNvContentPartPr/>
                <p14:nvPr/>
              </p14:nvContentPartPr>
              <p14:xfrm>
                <a:off x="5353899" y="2066364"/>
                <a:ext cx="101520" cy="1911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39C5605-39AF-43D5-B67A-7DAF3B6409A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349579" y="2062044"/>
                  <a:ext cx="1101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ECF7E5E-26C9-4B28-82DF-A3307B6529CF}"/>
                    </a:ext>
                  </a:extLst>
                </p14:cNvPr>
                <p14:cNvContentPartPr/>
                <p14:nvPr/>
              </p14:nvContentPartPr>
              <p14:xfrm>
                <a:off x="5510139" y="1970244"/>
                <a:ext cx="86760" cy="1976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ECF7E5E-26C9-4B28-82DF-A3307B6529C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505819" y="1965924"/>
                  <a:ext cx="954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B22289F-715A-4B9A-BDD2-EFA9231A6513}"/>
                    </a:ext>
                  </a:extLst>
                </p14:cNvPr>
                <p14:cNvContentPartPr/>
                <p14:nvPr/>
              </p14:nvContentPartPr>
              <p14:xfrm>
                <a:off x="5560179" y="1996164"/>
                <a:ext cx="2880" cy="25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B22289F-715A-4B9A-BDD2-EFA9231A651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555859" y="1991844"/>
                  <a:ext cx="1152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014F892-17C6-402C-9105-6A986F4672C1}"/>
                    </a:ext>
                  </a:extLst>
                </p14:cNvPr>
                <p14:cNvContentPartPr/>
                <p14:nvPr/>
              </p14:nvContentPartPr>
              <p14:xfrm>
                <a:off x="5337339" y="1972044"/>
                <a:ext cx="71280" cy="2455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014F892-17C6-402C-9105-6A986F4672C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333019" y="1967724"/>
                  <a:ext cx="799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9BF49D6-A422-4431-A534-F9A02D6A0AA1}"/>
                    </a:ext>
                  </a:extLst>
                </p14:cNvPr>
                <p14:cNvContentPartPr/>
                <p14:nvPr/>
              </p14:nvContentPartPr>
              <p14:xfrm>
                <a:off x="5326539" y="1990764"/>
                <a:ext cx="134640" cy="2113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9BF49D6-A422-4431-A534-F9A02D6A0AA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322219" y="1986444"/>
                  <a:ext cx="1432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EC82FB7-DBEB-439C-92BA-1BB8866A87B7}"/>
                    </a:ext>
                  </a:extLst>
                </p14:cNvPr>
                <p14:cNvContentPartPr/>
                <p14:nvPr/>
              </p14:nvContentPartPr>
              <p14:xfrm>
                <a:off x="5570979" y="2082924"/>
                <a:ext cx="4680" cy="842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EC82FB7-DBEB-439C-92BA-1BB8866A87B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566659" y="2078604"/>
                  <a:ext cx="133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5303C8C-C701-4C1D-A7C7-2B1322BA2F28}"/>
                    </a:ext>
                  </a:extLst>
                </p14:cNvPr>
                <p14:cNvContentPartPr/>
                <p14:nvPr/>
              </p14:nvContentPartPr>
              <p14:xfrm>
                <a:off x="5553339" y="1997604"/>
                <a:ext cx="8280" cy="50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5303C8C-C701-4C1D-A7C7-2B1322BA2F2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549019" y="1993284"/>
                  <a:ext cx="1692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C850A14-D9D2-478F-8B7A-66730DD935BC}"/>
                    </a:ext>
                  </a:extLst>
                </p14:cNvPr>
                <p14:cNvContentPartPr/>
                <p14:nvPr/>
              </p14:nvContentPartPr>
              <p14:xfrm>
                <a:off x="5662059" y="2061324"/>
                <a:ext cx="140400" cy="1270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C850A14-D9D2-478F-8B7A-66730DD935B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657739" y="2057004"/>
                  <a:ext cx="1490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98AABF5-8029-4CEF-AEB7-80A79ECC9AC6}"/>
                    </a:ext>
                  </a:extLst>
                </p14:cNvPr>
                <p14:cNvContentPartPr/>
                <p14:nvPr/>
              </p14:nvContentPartPr>
              <p14:xfrm>
                <a:off x="6396099" y="2794284"/>
                <a:ext cx="167040" cy="2116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98AABF5-8029-4CEF-AEB7-80A79ECC9AC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391779" y="2789964"/>
                  <a:ext cx="1756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7BB3C64-44FD-459D-9136-0298D0C150C8}"/>
                    </a:ext>
                  </a:extLst>
                </p14:cNvPr>
                <p14:cNvContentPartPr/>
                <p14:nvPr/>
              </p14:nvContentPartPr>
              <p14:xfrm>
                <a:off x="6449739" y="2654244"/>
                <a:ext cx="108000" cy="1821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7BB3C64-44FD-459D-9136-0298D0C150C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445419" y="2649924"/>
                  <a:ext cx="1166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EAD2EA4-F7A7-4C4D-8228-2F1B499EDA8B}"/>
                    </a:ext>
                  </a:extLst>
                </p14:cNvPr>
                <p14:cNvContentPartPr/>
                <p14:nvPr/>
              </p14:nvContentPartPr>
              <p14:xfrm>
                <a:off x="6299259" y="3208644"/>
                <a:ext cx="12960" cy="1958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EAD2EA4-F7A7-4C4D-8228-2F1B499EDA8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294939" y="3204324"/>
                  <a:ext cx="216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2FCA52C-546A-4556-90D5-00C0689137DC}"/>
                    </a:ext>
                  </a:extLst>
                </p14:cNvPr>
                <p14:cNvContentPartPr/>
                <p14:nvPr/>
              </p14:nvContentPartPr>
              <p14:xfrm>
                <a:off x="6278019" y="3159684"/>
                <a:ext cx="133920" cy="1220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2FCA52C-546A-4556-90D5-00C0689137D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273699" y="3155364"/>
                  <a:ext cx="1425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31B8683-8EDB-47FC-B515-8B6DFDE98163}"/>
                    </a:ext>
                  </a:extLst>
                </p14:cNvPr>
                <p14:cNvContentPartPr/>
                <p14:nvPr/>
              </p14:nvContentPartPr>
              <p14:xfrm>
                <a:off x="6440739" y="3277404"/>
                <a:ext cx="156960" cy="846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31B8683-8EDB-47FC-B515-8B6DFDE9816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436419" y="3273084"/>
                  <a:ext cx="1656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36A877B-22BE-4875-B190-51D549D21437}"/>
                    </a:ext>
                  </a:extLst>
                </p14:cNvPr>
                <p14:cNvContentPartPr/>
                <p14:nvPr/>
              </p14:nvContentPartPr>
              <p14:xfrm>
                <a:off x="6554139" y="3194244"/>
                <a:ext cx="15480" cy="7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36A877B-22BE-4875-B190-51D549D2143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549819" y="3189924"/>
                  <a:ext cx="24120" cy="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9133800-BD5C-4529-956E-63C2EF987436}"/>
                    </a:ext>
                  </a:extLst>
                </p14:cNvPr>
                <p14:cNvContentPartPr/>
                <p14:nvPr/>
              </p14:nvContentPartPr>
              <p14:xfrm>
                <a:off x="6655299" y="3241404"/>
                <a:ext cx="104760" cy="745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9133800-BD5C-4529-956E-63C2EF98743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650979" y="3237084"/>
                  <a:ext cx="11340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D992E03-BB45-4681-BF8E-57DB564ED3A9}"/>
                    </a:ext>
                  </a:extLst>
                </p14:cNvPr>
                <p14:cNvContentPartPr/>
                <p14:nvPr/>
              </p14:nvContentPartPr>
              <p14:xfrm>
                <a:off x="6780219" y="3092364"/>
                <a:ext cx="180720" cy="2412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D992E03-BB45-4681-BF8E-57DB564ED3A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775899" y="3088044"/>
                  <a:ext cx="1893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40CBF86-67D9-4482-8C88-A05026C561AA}"/>
                    </a:ext>
                  </a:extLst>
                </p14:cNvPr>
                <p14:cNvContentPartPr/>
                <p14:nvPr/>
              </p14:nvContentPartPr>
              <p14:xfrm>
                <a:off x="6897579" y="3209724"/>
                <a:ext cx="96120" cy="529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40CBF86-67D9-4482-8C88-A05026C561AA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893259" y="3205404"/>
                  <a:ext cx="1047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885074B-4BEC-40FC-8753-2EB822E8E36E}"/>
                    </a:ext>
                  </a:extLst>
                </p14:cNvPr>
                <p14:cNvContentPartPr/>
                <p14:nvPr/>
              </p14:nvContentPartPr>
              <p14:xfrm>
                <a:off x="7082259" y="3185964"/>
                <a:ext cx="124560" cy="1375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885074B-4BEC-40FC-8753-2EB822E8E36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077939" y="3181644"/>
                  <a:ext cx="1332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C461F14-4596-46CF-AFDD-174E7C92FF2A}"/>
                    </a:ext>
                  </a:extLst>
                </p14:cNvPr>
                <p14:cNvContentPartPr/>
                <p14:nvPr/>
              </p14:nvContentPartPr>
              <p14:xfrm>
                <a:off x="6767619" y="1755684"/>
                <a:ext cx="446040" cy="9928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C461F14-4596-46CF-AFDD-174E7C92FF2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763299" y="1751364"/>
                  <a:ext cx="454680" cy="10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2C0C63A-DD0B-4F5A-BDDC-4B395FC24581}"/>
                    </a:ext>
                  </a:extLst>
                </p14:cNvPr>
                <p14:cNvContentPartPr/>
                <p14:nvPr/>
              </p14:nvContentPartPr>
              <p14:xfrm>
                <a:off x="6971739" y="2648124"/>
                <a:ext cx="602640" cy="6462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2C0C63A-DD0B-4F5A-BDDC-4B395FC2458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967419" y="2643804"/>
                  <a:ext cx="611280" cy="65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A715ADF-6D8A-4B4F-98F4-D408CB81DFD0}"/>
                    </a:ext>
                  </a:extLst>
                </p14:cNvPr>
                <p14:cNvContentPartPr/>
                <p14:nvPr/>
              </p14:nvContentPartPr>
              <p14:xfrm>
                <a:off x="8763099" y="3299004"/>
                <a:ext cx="33840" cy="4168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A715ADF-6D8A-4B4F-98F4-D408CB81DFD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758779" y="3294684"/>
                  <a:ext cx="4248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834A25E-3C25-4797-B28E-125F03948F2D}"/>
                    </a:ext>
                  </a:extLst>
                </p14:cNvPr>
                <p14:cNvContentPartPr/>
                <p14:nvPr/>
              </p14:nvContentPartPr>
              <p14:xfrm>
                <a:off x="8641419" y="3552444"/>
                <a:ext cx="224640" cy="3643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834A25E-3C25-4797-B28E-125F03948F2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637099" y="3548124"/>
                  <a:ext cx="23328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7DFDD7E-91DC-495E-A47D-8389A75EBF7B}"/>
                    </a:ext>
                  </a:extLst>
                </p14:cNvPr>
                <p14:cNvContentPartPr/>
                <p14:nvPr/>
              </p14:nvContentPartPr>
              <p14:xfrm>
                <a:off x="7997379" y="2722644"/>
                <a:ext cx="52200" cy="2444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7DFDD7E-91DC-495E-A47D-8389A75EBF7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993059" y="2718324"/>
                  <a:ext cx="608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1038F23-97AE-4799-B549-8985C71DF165}"/>
                    </a:ext>
                  </a:extLst>
                </p14:cNvPr>
                <p14:cNvContentPartPr/>
                <p14:nvPr/>
              </p14:nvContentPartPr>
              <p14:xfrm>
                <a:off x="8049219" y="2745684"/>
                <a:ext cx="90720" cy="1648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1038F23-97AE-4799-B549-8985C71DF16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044899" y="2741364"/>
                  <a:ext cx="993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AD7C927-7483-4DC3-BF00-3F26F5D83B01}"/>
                    </a:ext>
                  </a:extLst>
                </p14:cNvPr>
                <p14:cNvContentPartPr/>
                <p14:nvPr/>
              </p14:nvContentPartPr>
              <p14:xfrm>
                <a:off x="8164059" y="2828484"/>
                <a:ext cx="130320" cy="1058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AD7C927-7483-4DC3-BF00-3F26F5D83B0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159739" y="2824164"/>
                  <a:ext cx="1389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EB656CD-0EBE-40BD-B1A3-1E4E505DA2BF}"/>
                    </a:ext>
                  </a:extLst>
                </p14:cNvPr>
                <p14:cNvContentPartPr/>
                <p14:nvPr/>
              </p14:nvContentPartPr>
              <p14:xfrm>
                <a:off x="8283579" y="2838204"/>
                <a:ext cx="196560" cy="2818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EB656CD-0EBE-40BD-B1A3-1E4E505DA2B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279259" y="2833884"/>
                  <a:ext cx="20520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9473C61-8AF8-4494-B72C-ACEFCF42A88D}"/>
                    </a:ext>
                  </a:extLst>
                </p14:cNvPr>
                <p14:cNvContentPartPr/>
                <p14:nvPr/>
              </p14:nvContentPartPr>
              <p14:xfrm>
                <a:off x="8663739" y="2751444"/>
                <a:ext cx="8280" cy="122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9473C61-8AF8-4494-B72C-ACEFCF42A88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659419" y="2747124"/>
                  <a:ext cx="169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56BECA7-EBA5-440C-A720-D24F27C782A7}"/>
                    </a:ext>
                  </a:extLst>
                </p14:cNvPr>
                <p14:cNvContentPartPr/>
                <p14:nvPr/>
              </p14:nvContentPartPr>
              <p14:xfrm>
                <a:off x="8630979" y="2911284"/>
                <a:ext cx="360" cy="3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56BECA7-EBA5-440C-A720-D24F27C782A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626659" y="2906964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71C3D05-A030-4FE1-BDAB-638FE0E0B6A3}"/>
                    </a:ext>
                  </a:extLst>
                </p14:cNvPr>
                <p14:cNvContentPartPr/>
                <p14:nvPr/>
              </p14:nvContentPartPr>
              <p14:xfrm>
                <a:off x="8777859" y="2766204"/>
                <a:ext cx="19080" cy="255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71C3D05-A030-4FE1-BDAB-638FE0E0B6A3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8773539" y="2761884"/>
                  <a:ext cx="277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1E2CBB9-39E9-442F-BFC4-3D62C6EADE0D}"/>
                    </a:ext>
                  </a:extLst>
                </p14:cNvPr>
                <p14:cNvContentPartPr/>
                <p14:nvPr/>
              </p14:nvContentPartPr>
              <p14:xfrm>
                <a:off x="8763099" y="2909124"/>
                <a:ext cx="37800" cy="255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1E2CBB9-39E9-442F-BFC4-3D62C6EADE0D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8758779" y="2904804"/>
                  <a:ext cx="464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A724011-D313-4D74-8C45-EE7EE97334EB}"/>
                    </a:ext>
                  </a:extLst>
                </p14:cNvPr>
                <p14:cNvContentPartPr/>
                <p14:nvPr/>
              </p14:nvContentPartPr>
              <p14:xfrm>
                <a:off x="8618019" y="2905524"/>
                <a:ext cx="35280" cy="540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A724011-D313-4D74-8C45-EE7EE97334EB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8613699" y="2901204"/>
                  <a:ext cx="439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12C6F50-56AF-4E04-BD4D-9E22A016FE33}"/>
                    </a:ext>
                  </a:extLst>
                </p14:cNvPr>
                <p14:cNvContentPartPr/>
                <p14:nvPr/>
              </p14:nvContentPartPr>
              <p14:xfrm>
                <a:off x="8928339" y="2730564"/>
                <a:ext cx="167400" cy="2314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12C6F50-56AF-4E04-BD4D-9E22A016FE33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8924019" y="2726244"/>
                  <a:ext cx="1760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D58E0BC-1B0F-4ACD-B69C-7EB59ABA923D}"/>
                    </a:ext>
                  </a:extLst>
                </p14:cNvPr>
                <p14:cNvContentPartPr/>
                <p14:nvPr/>
              </p14:nvContentPartPr>
              <p14:xfrm>
                <a:off x="8995299" y="2831364"/>
                <a:ext cx="176760" cy="248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D58E0BC-1B0F-4ACD-B69C-7EB59ABA923D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8990979" y="2827044"/>
                  <a:ext cx="1854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65F86F2-DFBD-4BF5-9232-868F45245591}"/>
                    </a:ext>
                  </a:extLst>
                </p14:cNvPr>
                <p14:cNvContentPartPr/>
                <p14:nvPr/>
              </p14:nvContentPartPr>
              <p14:xfrm>
                <a:off x="8943459" y="2726964"/>
                <a:ext cx="172080" cy="2545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65F86F2-DFBD-4BF5-9232-868F45245591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8939139" y="2722644"/>
                  <a:ext cx="18072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E85D7A9-A3FF-4235-950F-6FDB96073569}"/>
                    </a:ext>
                  </a:extLst>
                </p14:cNvPr>
                <p14:cNvContentPartPr/>
                <p14:nvPr/>
              </p14:nvContentPartPr>
              <p14:xfrm>
                <a:off x="9027699" y="2836764"/>
                <a:ext cx="155160" cy="1281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E85D7A9-A3FF-4235-950F-6FDB96073569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023379" y="2832444"/>
                  <a:ext cx="1638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0DD3535-4969-44C4-AE88-E2EBF803C911}"/>
                    </a:ext>
                  </a:extLst>
                </p14:cNvPr>
                <p14:cNvContentPartPr/>
                <p14:nvPr/>
              </p14:nvContentPartPr>
              <p14:xfrm>
                <a:off x="9237219" y="2829204"/>
                <a:ext cx="81360" cy="1375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0DD3535-4969-44C4-AE88-E2EBF803C911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9232899" y="2824884"/>
                  <a:ext cx="900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9236DFE-D9F2-41BB-885E-E71197B84DE8}"/>
                    </a:ext>
                  </a:extLst>
                </p14:cNvPr>
                <p14:cNvContentPartPr/>
                <p14:nvPr/>
              </p14:nvContentPartPr>
              <p14:xfrm>
                <a:off x="9358899" y="2836764"/>
                <a:ext cx="74160" cy="1573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9236DFE-D9F2-41BB-885E-E71197B84DE8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9354579" y="2832444"/>
                  <a:ext cx="828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1C8B49E-AE12-4840-9146-22403B0C261F}"/>
                    </a:ext>
                  </a:extLst>
                </p14:cNvPr>
                <p14:cNvContentPartPr/>
                <p14:nvPr/>
              </p14:nvContentPartPr>
              <p14:xfrm>
                <a:off x="9469779" y="2861964"/>
                <a:ext cx="459720" cy="1256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1C8B49E-AE12-4840-9146-22403B0C261F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9465459" y="2857644"/>
                  <a:ext cx="4683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8EADCA2-C100-4260-8C87-9271A51F2B59}"/>
                    </a:ext>
                  </a:extLst>
                </p14:cNvPr>
                <p14:cNvContentPartPr/>
                <p14:nvPr/>
              </p14:nvContentPartPr>
              <p14:xfrm>
                <a:off x="9982059" y="2739564"/>
                <a:ext cx="136080" cy="2390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8EADCA2-C100-4260-8C87-9271A51F2B59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9977739" y="2735244"/>
                  <a:ext cx="14472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B91763D-2AF6-4E1A-BA56-8502347660CF}"/>
                    </a:ext>
                  </a:extLst>
                </p14:cNvPr>
                <p14:cNvContentPartPr/>
                <p14:nvPr/>
              </p14:nvContentPartPr>
              <p14:xfrm>
                <a:off x="10176819" y="2846844"/>
                <a:ext cx="84600" cy="1440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B91763D-2AF6-4E1A-BA56-8502347660CF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0172499" y="2842524"/>
                  <a:ext cx="9324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F1CD951-6283-4BD8-98F2-10D61A81CEE1}"/>
                    </a:ext>
                  </a:extLst>
                </p14:cNvPr>
                <p14:cNvContentPartPr/>
                <p14:nvPr/>
              </p14:nvContentPartPr>
              <p14:xfrm>
                <a:off x="9139299" y="2378124"/>
                <a:ext cx="563400" cy="1771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F1CD951-6283-4BD8-98F2-10D61A81CEE1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9134979" y="2373804"/>
                  <a:ext cx="5720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9C9C512-177B-488B-BD25-5553B378385F}"/>
                    </a:ext>
                  </a:extLst>
                </p14:cNvPr>
                <p14:cNvContentPartPr/>
                <p14:nvPr/>
              </p14:nvContentPartPr>
              <p14:xfrm>
                <a:off x="9117699" y="2406564"/>
                <a:ext cx="139680" cy="2336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9C9C512-177B-488B-BD25-5553B378385F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9113379" y="2402244"/>
                  <a:ext cx="1483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9980FBDB-0DD4-48BB-9D72-36ED3077C1C7}"/>
                    </a:ext>
                  </a:extLst>
                </p14:cNvPr>
                <p14:cNvContentPartPr/>
                <p14:nvPr/>
              </p14:nvContentPartPr>
              <p14:xfrm>
                <a:off x="7190259" y="1717524"/>
                <a:ext cx="772200" cy="9475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9980FBDB-0DD4-48BB-9D72-36ED3077C1C7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7185939" y="1713204"/>
                  <a:ext cx="780840" cy="9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E85AB6F2-2879-494D-9A8B-1687FEC2FAC5}"/>
                    </a:ext>
                  </a:extLst>
                </p14:cNvPr>
                <p14:cNvContentPartPr/>
                <p14:nvPr/>
              </p14:nvContentPartPr>
              <p14:xfrm>
                <a:off x="7152819" y="1577124"/>
                <a:ext cx="343080" cy="4561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E85AB6F2-2879-494D-9A8B-1687FEC2FAC5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7148499" y="1572804"/>
                  <a:ext cx="35172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8DB62E6-04C9-485F-941A-A35398B87E02}"/>
                    </a:ext>
                  </a:extLst>
                </p14:cNvPr>
                <p14:cNvContentPartPr/>
                <p14:nvPr/>
              </p14:nvContentPartPr>
              <p14:xfrm>
                <a:off x="5944659" y="739404"/>
                <a:ext cx="1013040" cy="8276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8DB62E6-04C9-485F-941A-A35398B87E02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5940339" y="735084"/>
                  <a:ext cx="1021680" cy="83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6057E18-0A62-4A87-80EC-86DD41CD4EE6}"/>
                    </a:ext>
                  </a:extLst>
                </p14:cNvPr>
                <p14:cNvContentPartPr/>
                <p14:nvPr/>
              </p14:nvContentPartPr>
              <p14:xfrm>
                <a:off x="9589299" y="2071044"/>
                <a:ext cx="92880" cy="1630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6057E18-0A62-4A87-80EC-86DD41CD4EE6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9584979" y="2066724"/>
                  <a:ext cx="1015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8E20CBB-DFFD-47E8-984E-C91F17575ABC}"/>
                    </a:ext>
                  </a:extLst>
                </p14:cNvPr>
                <p14:cNvContentPartPr/>
                <p14:nvPr/>
              </p14:nvContentPartPr>
              <p14:xfrm>
                <a:off x="9719619" y="2116404"/>
                <a:ext cx="84600" cy="954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8E20CBB-DFFD-47E8-984E-C91F17575ABC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9715299" y="2112084"/>
                  <a:ext cx="932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B0CA3D3-0E2F-422D-967C-FF91D3F08C5F}"/>
                    </a:ext>
                  </a:extLst>
                </p14:cNvPr>
                <p14:cNvContentPartPr/>
                <p14:nvPr/>
              </p14:nvContentPartPr>
              <p14:xfrm>
                <a:off x="9855699" y="2095524"/>
                <a:ext cx="77040" cy="889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B0CA3D3-0E2F-422D-967C-FF91D3F08C5F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9851379" y="2091204"/>
                  <a:ext cx="856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410DE97-9B40-4A9C-A615-2B76015B159A}"/>
                    </a:ext>
                  </a:extLst>
                </p14:cNvPr>
                <p14:cNvContentPartPr/>
                <p14:nvPr/>
              </p14:nvContentPartPr>
              <p14:xfrm>
                <a:off x="9989259" y="2078604"/>
                <a:ext cx="70560" cy="918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410DE97-9B40-4A9C-A615-2B76015B159A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9984939" y="2074284"/>
                  <a:ext cx="792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597CA1C-A7D6-4F10-9290-208246D0E3BD}"/>
                    </a:ext>
                  </a:extLst>
                </p14:cNvPr>
                <p14:cNvContentPartPr/>
                <p14:nvPr/>
              </p14:nvContentPartPr>
              <p14:xfrm>
                <a:off x="10108779" y="2100924"/>
                <a:ext cx="88920" cy="788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597CA1C-A7D6-4F10-9290-208246D0E3BD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0104459" y="2096604"/>
                  <a:ext cx="975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BEA8035-9A4E-4C86-88FD-54B50C259FB1}"/>
                    </a:ext>
                  </a:extLst>
                </p14:cNvPr>
                <p14:cNvContentPartPr/>
                <p14:nvPr/>
              </p14:nvContentPartPr>
              <p14:xfrm>
                <a:off x="10257459" y="2076084"/>
                <a:ext cx="43920" cy="1076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BEA8035-9A4E-4C86-88FD-54B50C259FB1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0253139" y="2071764"/>
                  <a:ext cx="525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937F654-89B9-482F-BB8A-DB0575E6C4AB}"/>
                    </a:ext>
                  </a:extLst>
                </p14:cNvPr>
                <p14:cNvContentPartPr/>
                <p14:nvPr/>
              </p14:nvContentPartPr>
              <p14:xfrm>
                <a:off x="10327659" y="2076804"/>
                <a:ext cx="83520" cy="1569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937F654-89B9-482F-BB8A-DB0575E6C4AB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0323339" y="2072484"/>
                  <a:ext cx="921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F0F22AF-A1EB-40FC-8F3A-AF67EA8AD10B}"/>
                    </a:ext>
                  </a:extLst>
                </p14:cNvPr>
                <p14:cNvContentPartPr/>
                <p14:nvPr/>
              </p14:nvContentPartPr>
              <p14:xfrm>
                <a:off x="9543219" y="1601244"/>
                <a:ext cx="15840" cy="1627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F0F22AF-A1EB-40FC-8F3A-AF67EA8AD10B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9538899" y="1596924"/>
                  <a:ext cx="244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E4B4B02-42F8-45D8-AABC-E8AB05D42D85}"/>
                    </a:ext>
                  </a:extLst>
                </p14:cNvPr>
                <p14:cNvContentPartPr/>
                <p14:nvPr/>
              </p14:nvContentPartPr>
              <p14:xfrm>
                <a:off x="9474819" y="1712124"/>
                <a:ext cx="193320" cy="1054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E4B4B02-42F8-45D8-AABC-E8AB05D42D85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9470499" y="1707804"/>
                  <a:ext cx="2019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33DC08C-5359-45A2-B314-B570CA8BECF0}"/>
                    </a:ext>
                  </a:extLst>
                </p14:cNvPr>
                <p14:cNvContentPartPr/>
                <p14:nvPr/>
              </p14:nvContentPartPr>
              <p14:xfrm>
                <a:off x="9783699" y="1591884"/>
                <a:ext cx="32400" cy="2026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33DC08C-5359-45A2-B314-B570CA8BECF0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9779379" y="1587564"/>
                  <a:ext cx="410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4A718CD-8BB3-4BBB-A070-A7246BB5644D}"/>
                    </a:ext>
                  </a:extLst>
                </p14:cNvPr>
                <p14:cNvContentPartPr/>
                <p14:nvPr/>
              </p14:nvContentPartPr>
              <p14:xfrm>
                <a:off x="9852819" y="1676844"/>
                <a:ext cx="94320" cy="975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4A718CD-8BB3-4BBB-A070-A7246BB5644D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9848499" y="1672524"/>
                  <a:ext cx="102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A67A88E-F246-4DC6-8FC6-E83D09DA39F0}"/>
                    </a:ext>
                  </a:extLst>
                </p14:cNvPr>
                <p14:cNvContentPartPr/>
                <p14:nvPr/>
              </p14:nvContentPartPr>
              <p14:xfrm>
                <a:off x="10010499" y="1637244"/>
                <a:ext cx="105840" cy="1818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A67A88E-F246-4DC6-8FC6-E83D09DA39F0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0006179" y="1632924"/>
                  <a:ext cx="1144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954C779-02DF-48E6-AE33-0A120729CE24}"/>
                    </a:ext>
                  </a:extLst>
                </p14:cNvPr>
                <p14:cNvContentPartPr/>
                <p14:nvPr/>
              </p14:nvContentPartPr>
              <p14:xfrm>
                <a:off x="10429179" y="1615644"/>
                <a:ext cx="16560" cy="993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954C779-02DF-48E6-AE33-0A120729CE24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0424859" y="1611324"/>
                  <a:ext cx="252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650A226-A61E-4FE3-9309-F3293755FFE3}"/>
                    </a:ext>
                  </a:extLst>
                </p14:cNvPr>
                <p14:cNvContentPartPr/>
                <p14:nvPr/>
              </p14:nvContentPartPr>
              <p14:xfrm>
                <a:off x="10387059" y="1515924"/>
                <a:ext cx="53280" cy="291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650A226-A61E-4FE3-9309-F3293755FFE3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0382739" y="1511604"/>
                  <a:ext cx="619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7582676-F8BD-4085-9B8F-76EFC1B9A7B3}"/>
                    </a:ext>
                  </a:extLst>
                </p14:cNvPr>
                <p14:cNvContentPartPr/>
                <p14:nvPr/>
              </p14:nvContentPartPr>
              <p14:xfrm>
                <a:off x="10532499" y="1621044"/>
                <a:ext cx="144720" cy="1278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7582676-F8BD-4085-9B8F-76EFC1B9A7B3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0528179" y="1616724"/>
                  <a:ext cx="1533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5CDEE2A-A9DD-4522-A668-7CE14902B4E9}"/>
                    </a:ext>
                  </a:extLst>
                </p14:cNvPr>
                <p14:cNvContentPartPr/>
                <p14:nvPr/>
              </p14:nvContentPartPr>
              <p14:xfrm>
                <a:off x="9730779" y="1793844"/>
                <a:ext cx="1024920" cy="1371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5CDEE2A-A9DD-4522-A668-7CE14902B4E9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9726459" y="1789524"/>
                  <a:ext cx="10335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01C40E91-E152-4849-AEF1-DCAFC3BD1555}"/>
                    </a:ext>
                  </a:extLst>
                </p14:cNvPr>
                <p14:cNvContentPartPr/>
                <p14:nvPr/>
              </p14:nvContentPartPr>
              <p14:xfrm>
                <a:off x="8545659" y="1263924"/>
                <a:ext cx="1300680" cy="1382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01C40E91-E152-4849-AEF1-DCAFC3BD1555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8541339" y="1259604"/>
                  <a:ext cx="13093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2E31F543-E6C2-47E8-8984-4640E545CC96}"/>
                    </a:ext>
                  </a:extLst>
                </p14:cNvPr>
                <p14:cNvContentPartPr/>
                <p14:nvPr/>
              </p14:nvContentPartPr>
              <p14:xfrm>
                <a:off x="9775779" y="1803204"/>
                <a:ext cx="995400" cy="1162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2E31F543-E6C2-47E8-8984-4640E545CC96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9771459" y="1798884"/>
                  <a:ext cx="10040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545D2F3-2DA0-4B5C-B1A8-C63E997AD307}"/>
                    </a:ext>
                  </a:extLst>
                </p14:cNvPr>
                <p14:cNvContentPartPr/>
                <p14:nvPr/>
              </p14:nvContentPartPr>
              <p14:xfrm>
                <a:off x="8533779" y="872604"/>
                <a:ext cx="61200" cy="4165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545D2F3-2DA0-4B5C-B1A8-C63E997AD307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8529459" y="868284"/>
                  <a:ext cx="6984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2161AE1-7E2A-4CBC-9F3F-3E84CADC4717}"/>
                    </a:ext>
                  </a:extLst>
                </p14:cNvPr>
                <p14:cNvContentPartPr/>
                <p14:nvPr/>
              </p14:nvContentPartPr>
              <p14:xfrm>
                <a:off x="8615499" y="790524"/>
                <a:ext cx="1141920" cy="6231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2161AE1-7E2A-4CBC-9F3F-3E84CADC4717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8611179" y="786204"/>
                  <a:ext cx="1150560" cy="63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0C482E0-F9DF-473A-9CC1-F68753200954}"/>
                    </a:ext>
                  </a:extLst>
                </p14:cNvPr>
                <p14:cNvContentPartPr/>
                <p14:nvPr/>
              </p14:nvContentPartPr>
              <p14:xfrm>
                <a:off x="8749059" y="1044324"/>
                <a:ext cx="119160" cy="1015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0C482E0-F9DF-473A-9CC1-F68753200954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8744739" y="1040004"/>
                  <a:ext cx="1278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102F14E-E74C-411A-9694-DC3732BB3780}"/>
                    </a:ext>
                  </a:extLst>
                </p14:cNvPr>
                <p14:cNvContentPartPr/>
                <p14:nvPr/>
              </p14:nvContentPartPr>
              <p14:xfrm>
                <a:off x="8932299" y="1038204"/>
                <a:ext cx="97920" cy="1054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102F14E-E74C-411A-9694-DC3732BB3780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8927979" y="1033884"/>
                  <a:ext cx="1065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3CCAA6E-E880-4F1C-AF60-D8A9B39D0026}"/>
                    </a:ext>
                  </a:extLst>
                </p14:cNvPr>
                <p14:cNvContentPartPr/>
                <p14:nvPr/>
              </p14:nvContentPartPr>
              <p14:xfrm>
                <a:off x="9041379" y="1038204"/>
                <a:ext cx="104040" cy="1004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3CCAA6E-E880-4F1C-AF60-D8A9B39D0026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9037059" y="1033884"/>
                  <a:ext cx="1126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BD35D2E-E76E-4861-ABAF-35AB61F0F15C}"/>
                    </a:ext>
                  </a:extLst>
                </p14:cNvPr>
                <p14:cNvContentPartPr/>
                <p14:nvPr/>
              </p14:nvContentPartPr>
              <p14:xfrm>
                <a:off x="9128859" y="1057644"/>
                <a:ext cx="102240" cy="1000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BD35D2E-E76E-4861-ABAF-35AB61F0F15C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9124539" y="1053324"/>
                  <a:ext cx="1108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AB80E67-E34E-46AC-8BB1-F2A3F556D09D}"/>
                    </a:ext>
                  </a:extLst>
                </p14:cNvPr>
                <p14:cNvContentPartPr/>
                <p14:nvPr/>
              </p14:nvContentPartPr>
              <p14:xfrm>
                <a:off x="9274299" y="1052244"/>
                <a:ext cx="95400" cy="874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AB80E67-E34E-46AC-8BB1-F2A3F556D09D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9269979" y="1047924"/>
                  <a:ext cx="1040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EEE03E4-3E02-4BD6-B6F1-7FA7E013D017}"/>
                    </a:ext>
                  </a:extLst>
                </p14:cNvPr>
                <p14:cNvContentPartPr/>
                <p14:nvPr/>
              </p14:nvContentPartPr>
              <p14:xfrm>
                <a:off x="9423339" y="987444"/>
                <a:ext cx="228600" cy="2260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EEE03E4-3E02-4BD6-B6F1-7FA7E013D017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9419019" y="983124"/>
                  <a:ext cx="2372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0CCF6D5-82EB-474C-897A-E754952B03DF}"/>
                    </a:ext>
                  </a:extLst>
                </p14:cNvPr>
                <p14:cNvContentPartPr/>
                <p14:nvPr/>
              </p14:nvContentPartPr>
              <p14:xfrm>
                <a:off x="9623859" y="1105524"/>
                <a:ext cx="137880" cy="187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0CCF6D5-82EB-474C-897A-E754952B03DF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9619539" y="1101204"/>
                  <a:ext cx="1465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A1E1229D-729A-4535-B69B-39688FFBCCDC}"/>
                    </a:ext>
                  </a:extLst>
                </p14:cNvPr>
                <p14:cNvContentPartPr/>
                <p14:nvPr/>
              </p14:nvContentPartPr>
              <p14:xfrm>
                <a:off x="8522619" y="1266084"/>
                <a:ext cx="1276920" cy="1346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A1E1229D-729A-4535-B69B-39688FFBCCDC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8518299" y="1261764"/>
                  <a:ext cx="12855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38E90D39-AA04-4073-8800-871FCB72DF7E}"/>
                    </a:ext>
                  </a:extLst>
                </p14:cNvPr>
                <p14:cNvContentPartPr/>
                <p14:nvPr/>
              </p14:nvContentPartPr>
              <p14:xfrm>
                <a:off x="8699019" y="1299204"/>
                <a:ext cx="798480" cy="860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38E90D39-AA04-4073-8800-871FCB72DF7E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8694699" y="1294884"/>
                  <a:ext cx="8071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D67B8D11-99B2-4019-A95A-4D24F2FE5A77}"/>
                    </a:ext>
                  </a:extLst>
                </p14:cNvPr>
                <p14:cNvContentPartPr/>
                <p14:nvPr/>
              </p14:nvContentPartPr>
              <p14:xfrm>
                <a:off x="7384299" y="3305484"/>
                <a:ext cx="569880" cy="19260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D67B8D11-99B2-4019-A95A-4D24F2FE5A77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7379979" y="3301164"/>
                  <a:ext cx="5785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17B0212E-1E6C-4A49-AE7C-44EF565A2462}"/>
                    </a:ext>
                  </a:extLst>
                </p14:cNvPr>
                <p14:cNvContentPartPr/>
                <p14:nvPr/>
              </p14:nvContentPartPr>
              <p14:xfrm>
                <a:off x="7917459" y="3153204"/>
                <a:ext cx="318240" cy="33588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17B0212E-1E6C-4A49-AE7C-44EF565A2462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7913139" y="3148884"/>
                  <a:ext cx="32688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46AD0C50-0950-4ECC-8B2B-EF382C33E8AB}"/>
                    </a:ext>
                  </a:extLst>
                </p14:cNvPr>
                <p14:cNvContentPartPr/>
                <p14:nvPr/>
              </p14:nvContentPartPr>
              <p14:xfrm>
                <a:off x="7447659" y="3176964"/>
                <a:ext cx="786240" cy="35244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46AD0C50-0950-4ECC-8B2B-EF382C33E8AB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7443339" y="3172644"/>
                  <a:ext cx="79488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5FA8DA1D-D028-4135-87B3-FE4CD95149A2}"/>
                    </a:ext>
                  </a:extLst>
                </p14:cNvPr>
                <p14:cNvContentPartPr/>
                <p14:nvPr/>
              </p14:nvContentPartPr>
              <p14:xfrm>
                <a:off x="7853379" y="3059964"/>
                <a:ext cx="480960" cy="40752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5FA8DA1D-D028-4135-87B3-FE4CD95149A2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7849059" y="3055644"/>
                  <a:ext cx="489600" cy="416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905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Lanzi</dc:creator>
  <cp:lastModifiedBy>Joe Lanzi</cp:lastModifiedBy>
  <cp:revision>8</cp:revision>
  <dcterms:created xsi:type="dcterms:W3CDTF">2021-02-04T14:45:00Z</dcterms:created>
  <dcterms:modified xsi:type="dcterms:W3CDTF">2021-02-04T16:38:33Z</dcterms:modified>
</cp:coreProperties>
</file>