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000"/>
    <a:srgbClr val="797979"/>
    <a:srgbClr val="009193"/>
    <a:srgbClr val="0432FF"/>
    <a:srgbClr val="005493"/>
    <a:srgbClr val="AAAAAA"/>
    <a:srgbClr val="941100"/>
    <a:srgbClr val="FF2600"/>
    <a:srgbClr val="FF40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1"/>
    <p:restoredTop sz="91534" autoAdjust="0"/>
  </p:normalViewPr>
  <p:slideViewPr>
    <p:cSldViewPr snapToGrid="0" snapToObjects="1">
      <p:cViewPr varScale="1">
        <p:scale>
          <a:sx n="103" d="100"/>
          <a:sy n="103" d="100"/>
        </p:scale>
        <p:origin x="1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B9093-004C-AD45-A57A-B2E5EBFF92B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30F8-8661-694A-93D7-DA6885457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FC30F8-8661-694A-93D7-DA68854577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BFB5-54B7-E348-B270-BE93215CB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3A8B0-E248-1743-9615-0873E1B73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C3B0-CC83-E645-B16B-D1416EC23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F49F-308F-E24A-9E6F-B529425B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AADB4-FCF7-774A-B127-6A99DED0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6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F7BF-D507-674F-AF75-0E9CC0A3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68C48-1FD9-FE47-941E-E92681A3E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8530-DB31-D742-8F5A-ED6C102F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698A-3BB6-6347-A1C5-9FDDB7B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04115-A11A-9045-98AD-B1B03982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506B7-1547-1246-8B99-619EF6A9E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9ADB7-8771-2B44-BBD6-3C8A98E45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A252-2A09-C54C-83D1-964293CA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A5F4-B326-B94C-9AB4-57AFDD6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5B0D-EC6D-B144-B2EF-0DCE5D9B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31CA-DA84-1E4C-AEB1-95AACBD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1C6D-77D8-F040-A84E-A17D6EE0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F6AE3-69A0-7340-93DF-ED993CFD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F6E1-B730-9445-A303-218CCE97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B06D-0CCC-7842-9BF1-57343C02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4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F274-1D49-8B4B-B257-A5E88AC2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62B4B-65F1-224C-A7DE-389408F2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92822-2364-3442-95C8-C00F5F501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C1E3-2A20-E849-89EF-B313B968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B4F4E-E46B-FB45-B3AC-BA9BC016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3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7D37-8F78-DA45-9EC4-262B789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3B3E-CA31-D448-8B19-9ADA5D656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43F6F-7B05-4F44-977C-0C6E5D159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FCA5D-03B8-8E45-822B-5765125A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9EA2-DBB8-984D-88FF-D80701A3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4BEDA-CC2C-3C4E-B7A8-58B5F3EA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8E25-DCED-1B42-BE75-B1F76FD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C3843-96F0-794C-B9EF-EE4297D2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5F8B1-6556-2243-8EA2-AC128756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388F-921F-0042-93D0-ECCDA5C427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A14E0-6B92-5A48-824D-FCC78D71D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FD2A0-FC98-A242-80DB-87422402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A8C49-CFF0-A74B-9BA6-96B53CBC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3E6D6-0FEF-E941-9D04-B8B0E469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EF8A-FD61-AA46-803F-0F73C5F6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10ABD-AA68-3B44-AD10-52E963E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BEA99-EFE5-E442-84DA-8F838654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8FAF-2A72-2647-A509-0369C812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81A2B-C964-BF40-A890-085E3119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34FA1-B81F-6542-AE9C-59979A8E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B1F4C-D3D9-DC4E-8F29-185607CB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5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25E4-65DB-6C4E-A3EC-EFA4BEDF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547C-E5A8-F349-98DC-CEA598A8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89D56-44ED-A743-8D8D-2617F580F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EFAF-02E1-864B-8532-7A5936D5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7531-CB0F-C440-9712-B940AEEF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02F8B-BB72-2F4F-BFF7-8DCA712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0D3-E7FD-E240-9C7C-D04D87D0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26973-91FA-4B4B-A7B2-E9615D5B3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1C4FE-154B-D448-AF28-BE99FA7DB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65B00-5858-B94C-8E7F-8A692466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C68E2-3EBD-A44D-B591-69996DEB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B3C74-37ED-1F46-9D53-D3BCF8D4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3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E1CF4-AFA5-5340-91F6-8767FAF6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FB915-50F7-6947-A3AD-3168BA16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AF5A-E80E-7C4C-A0CE-DAB05358B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1D403-9F46-7146-BC1E-20DADC0B4330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82CB-8D3A-3647-B210-4CDB1B75D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97D5-41F8-8447-BA2D-B5599C09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86829-E1E7-444E-9A91-8066ECBE8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E7C41E0B-60CF-75B7-D79F-187168367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286" y="1072290"/>
            <a:ext cx="914400" cy="914400"/>
          </a:xfrm>
          <a:prstGeom prst="rect">
            <a:avLst/>
          </a:prstGeom>
        </p:spPr>
      </p:pic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E694DE90-B8B4-A748-1B70-8679EECDE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86" y="2425834"/>
            <a:ext cx="914400" cy="914400"/>
          </a:xfrm>
          <a:prstGeom prst="rect">
            <a:avLst/>
          </a:prstGeom>
        </p:spPr>
      </p:pic>
      <p:pic>
        <p:nvPicPr>
          <p:cNvPr id="7" name="Graphic 6" descr="Artificial Intelligence with solid fill">
            <a:extLst>
              <a:ext uri="{FF2B5EF4-FFF2-40B4-BE49-F238E27FC236}">
                <a16:creationId xmlns:a16="http://schemas.microsoft.com/office/drawing/2014/main" id="{56202607-4CED-5F7E-3A83-47E2D7AD2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6657" y="654408"/>
            <a:ext cx="914400" cy="914400"/>
          </a:xfrm>
          <a:prstGeom prst="rect">
            <a:avLst/>
          </a:prstGeom>
        </p:spPr>
      </p:pic>
      <p:pic>
        <p:nvPicPr>
          <p:cNvPr id="9" name="Graphic 8" descr="Artificial Intelligence outline">
            <a:extLst>
              <a:ext uri="{FF2B5EF4-FFF2-40B4-BE49-F238E27FC236}">
                <a16:creationId xmlns:a16="http://schemas.microsoft.com/office/drawing/2014/main" id="{C0A5BCAE-365D-EB38-619A-F4276428B7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1015" y="243841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AB9AF-5A85-A270-F7D8-A6089352BA2A}"/>
              </a:ext>
            </a:extLst>
          </p:cNvPr>
          <p:cNvSpPr txBox="1"/>
          <p:nvPr/>
        </p:nvSpPr>
        <p:spPr>
          <a:xfrm>
            <a:off x="226676" y="679676"/>
            <a:ext cx="296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Centralized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C6A03-ADBB-6316-E1F1-776EBD4A8622}"/>
              </a:ext>
            </a:extLst>
          </p:cNvPr>
          <p:cNvSpPr txBox="1"/>
          <p:nvPr/>
        </p:nvSpPr>
        <p:spPr>
          <a:xfrm>
            <a:off x="444466" y="2056502"/>
            <a:ext cx="159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Data Sets</a:t>
            </a:r>
          </a:p>
        </p:txBody>
      </p:sp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C105B627-C637-2544-473B-D2749B822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286" y="334023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2DE680-EBD2-B468-6FB7-AC428E9F2A71}"/>
              </a:ext>
            </a:extLst>
          </p:cNvPr>
          <p:cNvSpPr txBox="1"/>
          <p:nvPr/>
        </p:nvSpPr>
        <p:spPr>
          <a:xfrm>
            <a:off x="2265777" y="337701"/>
            <a:ext cx="2387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Model</a:t>
            </a:r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9A9CBBC3-2769-75F9-AAC6-F8DC49E36E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6657" y="2425834"/>
            <a:ext cx="914400" cy="914400"/>
          </a:xfrm>
          <a:prstGeom prst="rect">
            <a:avLst/>
          </a:prstGeom>
        </p:spPr>
      </p:pic>
      <p:pic>
        <p:nvPicPr>
          <p:cNvPr id="16" name="Graphic 15" descr="Artificial Intelligence with solid fill">
            <a:extLst>
              <a:ext uri="{FF2B5EF4-FFF2-40B4-BE49-F238E27FC236}">
                <a16:creationId xmlns:a16="http://schemas.microsoft.com/office/drawing/2014/main" id="{EBF611B3-11BF-55B0-169E-EC46309A5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6657" y="3340234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B83F4-37B1-3B2C-B169-40A7424F2C2B}"/>
              </a:ext>
            </a:extLst>
          </p:cNvPr>
          <p:cNvCxnSpPr>
            <a:cxnSpLocks/>
          </p:cNvCxnSpPr>
          <p:nvPr/>
        </p:nvCxnSpPr>
        <p:spPr>
          <a:xfrm>
            <a:off x="3001821" y="1618589"/>
            <a:ext cx="0" cy="6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A007E5-31E9-6900-99A2-6BA0ED3B1A2A}"/>
              </a:ext>
            </a:extLst>
          </p:cNvPr>
          <p:cNvSpPr txBox="1"/>
          <p:nvPr/>
        </p:nvSpPr>
        <p:spPr>
          <a:xfrm>
            <a:off x="554993" y="5191869"/>
            <a:ext cx="215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Validation Data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8100267-8B38-6CE7-2894-75FBDCF9FC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3286" y="4254634"/>
            <a:ext cx="914400" cy="914400"/>
          </a:xfrm>
          <a:prstGeom prst="rect">
            <a:avLst/>
          </a:prstGeom>
        </p:spPr>
      </p:pic>
      <p:pic>
        <p:nvPicPr>
          <p:cNvPr id="21" name="Graphic 20" descr="Artificial Intelligence outline">
            <a:extLst>
              <a:ext uri="{FF2B5EF4-FFF2-40B4-BE49-F238E27FC236}">
                <a16:creationId xmlns:a16="http://schemas.microsoft.com/office/drawing/2014/main" id="{7CACD164-9E80-359D-EAD4-DE6BEE745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4389" y="3374132"/>
            <a:ext cx="914400" cy="914400"/>
          </a:xfrm>
          <a:prstGeom prst="rect">
            <a:avLst/>
          </a:prstGeom>
        </p:spPr>
      </p:pic>
      <p:pic>
        <p:nvPicPr>
          <p:cNvPr id="23" name="Graphic 22" descr="Artificial Intelligence with solid fill">
            <a:extLst>
              <a:ext uri="{FF2B5EF4-FFF2-40B4-BE49-F238E27FC236}">
                <a16:creationId xmlns:a16="http://schemas.microsoft.com/office/drawing/2014/main" id="{3F123A24-A935-7A3E-66CF-2BCD0DD81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6657" y="4378860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71E5B0-F56B-3A90-3952-C37D8D116152}"/>
              </a:ext>
            </a:extLst>
          </p:cNvPr>
          <p:cNvCxnSpPr>
            <a:cxnSpLocks/>
          </p:cNvCxnSpPr>
          <p:nvPr/>
        </p:nvCxnSpPr>
        <p:spPr>
          <a:xfrm>
            <a:off x="3606542" y="3560528"/>
            <a:ext cx="1248597" cy="1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DD9863-D3AC-9AA4-FFA2-1A4E31ED5873}"/>
              </a:ext>
            </a:extLst>
          </p:cNvPr>
          <p:cNvSpPr txBox="1"/>
          <p:nvPr/>
        </p:nvSpPr>
        <p:spPr>
          <a:xfrm>
            <a:off x="3172867" y="1645367"/>
            <a:ext cx="168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1. Global model is sent to local 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FCB83C-F81A-2156-48CB-6E16E633C42E}"/>
              </a:ext>
            </a:extLst>
          </p:cNvPr>
          <p:cNvSpPr txBox="1"/>
          <p:nvPr/>
        </p:nvSpPr>
        <p:spPr>
          <a:xfrm>
            <a:off x="3521057" y="3699538"/>
            <a:ext cx="1334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2. Users train model on local data</a:t>
            </a:r>
          </a:p>
        </p:txBody>
      </p:sp>
      <p:pic>
        <p:nvPicPr>
          <p:cNvPr id="29" name="Graphic 28" descr="Artificial Intelligence outline">
            <a:extLst>
              <a:ext uri="{FF2B5EF4-FFF2-40B4-BE49-F238E27FC236}">
                <a16:creationId xmlns:a16="http://schemas.microsoft.com/office/drawing/2014/main" id="{88FFC994-42F8-8C6F-B894-E8D5995CB5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84389" y="4309848"/>
            <a:ext cx="914400" cy="914400"/>
          </a:xfrm>
          <a:prstGeom prst="rect">
            <a:avLst/>
          </a:prstGeom>
        </p:spPr>
      </p:pic>
      <p:pic>
        <p:nvPicPr>
          <p:cNvPr id="30" name="Graphic 29" descr="Artificial Intelligence outline">
            <a:extLst>
              <a:ext uri="{FF2B5EF4-FFF2-40B4-BE49-F238E27FC236}">
                <a16:creationId xmlns:a16="http://schemas.microsoft.com/office/drawing/2014/main" id="{263D547C-D4C3-C01C-C762-EE882EDE3A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42733" y="2468847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8F9A948-0CAB-9A4F-FCF1-A1F623607597}"/>
              </a:ext>
            </a:extLst>
          </p:cNvPr>
          <p:cNvSpPr txBox="1"/>
          <p:nvPr/>
        </p:nvSpPr>
        <p:spPr>
          <a:xfrm>
            <a:off x="5903428" y="3699799"/>
            <a:ext cx="1839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3. Locally trained models compared with validation model and filtered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299757-74C2-4822-582E-128A88D7FE46}"/>
              </a:ext>
            </a:extLst>
          </p:cNvPr>
          <p:cNvCxnSpPr>
            <a:cxnSpLocks/>
          </p:cNvCxnSpPr>
          <p:nvPr/>
        </p:nvCxnSpPr>
        <p:spPr>
          <a:xfrm>
            <a:off x="5935415" y="3576774"/>
            <a:ext cx="160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Artificial Intelligence outline">
            <a:extLst>
              <a:ext uri="{FF2B5EF4-FFF2-40B4-BE49-F238E27FC236}">
                <a16:creationId xmlns:a16="http://schemas.microsoft.com/office/drawing/2014/main" id="{24115484-DDDA-7F92-032E-4B187CC4EC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79359" y="3429000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9FBE576-316B-760D-CE62-2DFBBC501F87}"/>
              </a:ext>
            </a:extLst>
          </p:cNvPr>
          <p:cNvSpPr txBox="1"/>
          <p:nvPr/>
        </p:nvSpPr>
        <p:spPr>
          <a:xfrm>
            <a:off x="8693759" y="3727554"/>
            <a:ext cx="103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Excluded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3CDFB-00C8-71A9-7569-0B3926828A7B}"/>
              </a:ext>
            </a:extLst>
          </p:cNvPr>
          <p:cNvSpPr txBox="1"/>
          <p:nvPr/>
        </p:nvSpPr>
        <p:spPr>
          <a:xfrm>
            <a:off x="4597948" y="5191869"/>
            <a:ext cx="1949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Validation 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32C3EE-3BD9-8FC7-07C7-C6F55276FF54}"/>
              </a:ext>
            </a:extLst>
          </p:cNvPr>
          <p:cNvSpPr txBox="1"/>
          <p:nvPr/>
        </p:nvSpPr>
        <p:spPr>
          <a:xfrm>
            <a:off x="8657133" y="2787546"/>
            <a:ext cx="105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Accepted</a:t>
            </a:r>
          </a:p>
        </p:txBody>
      </p:sp>
      <p:pic>
        <p:nvPicPr>
          <p:cNvPr id="45" name="Graphic 44" descr="Artificial Intelligence outline">
            <a:extLst>
              <a:ext uri="{FF2B5EF4-FFF2-40B4-BE49-F238E27FC236}">
                <a16:creationId xmlns:a16="http://schemas.microsoft.com/office/drawing/2014/main" id="{0B813EB1-E382-667D-A8B4-A33A3E95AD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42500" y="654409"/>
            <a:ext cx="914400" cy="914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DC9E2D-EB24-578B-C111-733A4E948D54}"/>
              </a:ext>
            </a:extLst>
          </p:cNvPr>
          <p:cNvCxnSpPr>
            <a:cxnSpLocks/>
          </p:cNvCxnSpPr>
          <p:nvPr/>
        </p:nvCxnSpPr>
        <p:spPr>
          <a:xfrm flipV="1">
            <a:off x="8199933" y="1654412"/>
            <a:ext cx="0" cy="67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2951CF-83CA-0FF0-739C-C60CED1444E8}"/>
              </a:ext>
            </a:extLst>
          </p:cNvPr>
          <p:cNvCxnSpPr>
            <a:cxnSpLocks/>
          </p:cNvCxnSpPr>
          <p:nvPr/>
        </p:nvCxnSpPr>
        <p:spPr>
          <a:xfrm flipH="1" flipV="1">
            <a:off x="3606542" y="1079313"/>
            <a:ext cx="4136191" cy="3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DB55131-36C6-B86A-048E-A686AE4009EE}"/>
              </a:ext>
            </a:extLst>
          </p:cNvPr>
          <p:cNvSpPr txBox="1"/>
          <p:nvPr/>
        </p:nvSpPr>
        <p:spPr>
          <a:xfrm>
            <a:off x="8297263" y="1569227"/>
            <a:ext cx="1720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6"/>
                </a:solidFill>
              </a:rPr>
              <a:t>4. Accepted user models are aggregated</a:t>
            </a:r>
          </a:p>
          <a:p>
            <a:endParaRPr lang="en-US" sz="1600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F5BE80-E6E5-C170-9270-D64CB46FC579}"/>
              </a:ext>
            </a:extLst>
          </p:cNvPr>
          <p:cNvSpPr txBox="1"/>
          <p:nvPr/>
        </p:nvSpPr>
        <p:spPr>
          <a:xfrm>
            <a:off x="4683507" y="526833"/>
            <a:ext cx="2503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5. Aggregated user model replaces global model</a:t>
            </a:r>
          </a:p>
        </p:txBody>
      </p:sp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57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 Li</dc:creator>
  <cp:lastModifiedBy>Joe Lavond</cp:lastModifiedBy>
  <cp:revision>129</cp:revision>
  <cp:lastPrinted>2019-11-22T23:17:54Z</cp:lastPrinted>
  <dcterms:created xsi:type="dcterms:W3CDTF">2019-10-11T03:41:53Z</dcterms:created>
  <dcterms:modified xsi:type="dcterms:W3CDTF">2022-09-28T18:45:17Z</dcterms:modified>
</cp:coreProperties>
</file>