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35"/>
  </p:notesMasterIdLst>
  <p:sldIdLst>
    <p:sldId id="256" r:id="rId2"/>
    <p:sldId id="257" r:id="rId3"/>
    <p:sldId id="261" r:id="rId4"/>
    <p:sldId id="287" r:id="rId5"/>
    <p:sldId id="260" r:id="rId6"/>
    <p:sldId id="285" r:id="rId7"/>
    <p:sldId id="288" r:id="rId8"/>
    <p:sldId id="269" r:id="rId9"/>
    <p:sldId id="286" r:id="rId10"/>
    <p:sldId id="289" r:id="rId11"/>
    <p:sldId id="263" r:id="rId12"/>
    <p:sldId id="262" r:id="rId13"/>
    <p:sldId id="258" r:id="rId14"/>
    <p:sldId id="264" r:id="rId15"/>
    <p:sldId id="265" r:id="rId16"/>
    <p:sldId id="266" r:id="rId17"/>
    <p:sldId id="267" r:id="rId18"/>
    <p:sldId id="268"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x="9144000" cy="5143500" type="screen16x9"/>
  <p:notesSz cx="6858000" cy="9144000"/>
  <p:embeddedFontLst>
    <p:embeddedFont>
      <p:font typeface="Calibri" panose="020F0502020204030204" pitchFamily="34" charset="0"/>
      <p:regular r:id="rId36"/>
      <p:bold r:id="rId37"/>
      <p:italic r:id="rId38"/>
      <p:boldItalic r:id="rId39"/>
    </p:embeddedFont>
    <p:embeddedFont>
      <p:font typeface="Montserrat" panose="020B0604020202020204" charset="0"/>
      <p:regular r:id="rId40"/>
      <p:bold r:id="rId41"/>
      <p:italic r:id="rId42"/>
      <p:boldItalic r:id="rId43"/>
    </p:embeddedFont>
    <p:embeddedFont>
      <p:font typeface="Titillium Web" panose="020B0604020202020204" charset="0"/>
      <p:regular r:id="rId44"/>
      <p:bold r:id="rId45"/>
      <p:italic r:id="rId46"/>
      <p:boldItalic r:id="rId47"/>
    </p:embeddedFont>
    <p:embeddedFont>
      <p:font typeface="Titillium Web ExtraLight" panose="020B060402020202020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198069-E2E6-4704-8FBD-F110967EDED6}">
  <a:tblStyle styleId="{A6198069-E2E6-4704-8FBD-F110967EDED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47" autoAdjust="0"/>
    <p:restoredTop sz="94660"/>
  </p:normalViewPr>
  <p:slideViewPr>
    <p:cSldViewPr snapToGrid="0">
      <p:cViewPr varScale="1">
        <p:scale>
          <a:sx n="95" d="100"/>
          <a:sy n="95" d="100"/>
        </p:scale>
        <p:origin x="102" y="18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4447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4" name="Google Shape;90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0" name="Google Shape;970;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
        <p:cNvGrpSpPr/>
        <p:nvPr/>
      </p:nvGrpSpPr>
      <p:grpSpPr>
        <a:xfrm>
          <a:off x="0" y="0"/>
          <a:ext cx="0" cy="0"/>
          <a:chOff x="0" y="0"/>
          <a:chExt cx="0" cy="0"/>
        </a:xfrm>
      </p:grpSpPr>
      <p:sp>
        <p:nvSpPr>
          <p:cNvPr id="1031" name="Google Shape;1031;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2" name="Google Shape;1032;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3"/>
        <p:cNvGrpSpPr/>
        <p:nvPr/>
      </p:nvGrpSpPr>
      <p:grpSpPr>
        <a:xfrm>
          <a:off x="0" y="0"/>
          <a:ext cx="0" cy="0"/>
          <a:chOff x="0" y="0"/>
          <a:chExt cx="0" cy="0"/>
        </a:xfrm>
      </p:grpSpPr>
      <p:sp>
        <p:nvSpPr>
          <p:cNvPr id="1484" name="Google Shape;1484;g803d90e96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5" name="Google Shape;1485;g803d90e96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4"/>
        <p:cNvGrpSpPr/>
        <p:nvPr/>
      </p:nvGrpSpPr>
      <p:grpSpPr>
        <a:xfrm>
          <a:off x="0" y="0"/>
          <a:ext cx="0" cy="0"/>
          <a:chOff x="0" y="0"/>
          <a:chExt cx="0" cy="0"/>
        </a:xfrm>
      </p:grpSpPr>
      <p:sp>
        <p:nvSpPr>
          <p:cNvPr id="1935" name="Google Shape;1935;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6" name="Google Shape;1936;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2"/>
        <p:cNvGrpSpPr/>
        <p:nvPr/>
      </p:nvGrpSpPr>
      <p:grpSpPr>
        <a:xfrm>
          <a:off x="0" y="0"/>
          <a:ext cx="0" cy="0"/>
          <a:chOff x="0" y="0"/>
          <a:chExt cx="0" cy="0"/>
        </a:xfrm>
      </p:grpSpPr>
      <p:sp>
        <p:nvSpPr>
          <p:cNvPr id="1943" name="Google Shape;1943;g7098520f4f_4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4" name="Google Shape;1944;g7098520f4f_4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342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3838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2562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9406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696525" y="817291"/>
            <a:ext cx="7729200" cy="2081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a:endParaRPr/>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2"/>
          <p:cNvSpPr/>
          <p:nvPr/>
        </p:nvSpPr>
        <p:spPr>
          <a:xfrm>
            <a:off x="0" y="22299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6"/>
        <p:cNvGrpSpPr/>
        <p:nvPr/>
      </p:nvGrpSpPr>
      <p:grpSpPr>
        <a:xfrm>
          <a:off x="0" y="0"/>
          <a:ext cx="0" cy="0"/>
          <a:chOff x="0" y="0"/>
          <a:chExt cx="0" cy="0"/>
        </a:xfrm>
      </p:grpSpPr>
      <p:sp>
        <p:nvSpPr>
          <p:cNvPr id="667" name="Google Shape;667;p1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with graphs">
  <p:cSld name="BLANK_2">
    <p:spTree>
      <p:nvGrpSpPr>
        <p:cNvPr id="1" name="Shape 668"/>
        <p:cNvGrpSpPr/>
        <p:nvPr/>
      </p:nvGrpSpPr>
      <p:grpSpPr>
        <a:xfrm>
          <a:off x="0" y="0"/>
          <a:ext cx="0" cy="0"/>
          <a:chOff x="0" y="0"/>
          <a:chExt cx="0" cy="0"/>
        </a:xfrm>
      </p:grpSpPr>
      <p:sp>
        <p:nvSpPr>
          <p:cNvPr id="669" name="Google Shape;669;p1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70" name="Google Shape;670;p13"/>
          <p:cNvGrpSpPr/>
          <p:nvPr/>
        </p:nvGrpSpPr>
        <p:grpSpPr>
          <a:xfrm>
            <a:off x="28550" y="3850565"/>
            <a:ext cx="9094048" cy="1293104"/>
            <a:chOff x="28544" y="3514688"/>
            <a:chExt cx="9094048" cy="1628800"/>
          </a:xfrm>
        </p:grpSpPr>
        <p:sp>
          <p:nvSpPr>
            <p:cNvPr id="671" name="Google Shape;671;p1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4" name="Google Shape;704;p13"/>
          <p:cNvGrpSpPr/>
          <p:nvPr/>
        </p:nvGrpSpPr>
        <p:grpSpPr>
          <a:xfrm>
            <a:off x="28550" y="4360998"/>
            <a:ext cx="9094048" cy="782671"/>
            <a:chOff x="28544" y="4157632"/>
            <a:chExt cx="9094048" cy="985856"/>
          </a:xfrm>
        </p:grpSpPr>
        <p:sp>
          <p:nvSpPr>
            <p:cNvPr id="705" name="Google Shape;705;p1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1" name="Google Shape;771;p13"/>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with frame">
  <p:cSld name="BLANK_1">
    <p:spTree>
      <p:nvGrpSpPr>
        <p:cNvPr id="1" name="Shape 772"/>
        <p:cNvGrpSpPr/>
        <p:nvPr/>
      </p:nvGrpSpPr>
      <p:grpSpPr>
        <a:xfrm>
          <a:off x="0" y="0"/>
          <a:ext cx="0" cy="0"/>
          <a:chOff x="0" y="0"/>
          <a:chExt cx="0" cy="0"/>
        </a:xfrm>
      </p:grpSpPr>
      <p:sp>
        <p:nvSpPr>
          <p:cNvPr id="773" name="Google Shape;773;p14"/>
          <p:cNvSpPr/>
          <p:nvPr/>
        </p:nvSpPr>
        <p:spPr>
          <a:xfrm>
            <a:off x="-175" y="0"/>
            <a:ext cx="9144000" cy="5143500"/>
          </a:xfrm>
          <a:prstGeom prst="frame">
            <a:avLst>
              <a:gd name="adj1" fmla="val 5397"/>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465573"/>
        </a:solidFill>
        <a:effectLst/>
      </p:bgPr>
    </p:bg>
    <p:spTree>
      <p:nvGrpSpPr>
        <p:cNvPr id="1" name="Shape 114"/>
        <p:cNvGrpSpPr/>
        <p:nvPr/>
      </p:nvGrpSpPr>
      <p:grpSpPr>
        <a:xfrm>
          <a:off x="0" y="0"/>
          <a:ext cx="0" cy="0"/>
          <a:chOff x="0" y="0"/>
          <a:chExt cx="0" cy="0"/>
        </a:xfrm>
      </p:grpSpPr>
      <p:sp>
        <p:nvSpPr>
          <p:cNvPr id="115" name="Google Shape;115;p3"/>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16" name="Google Shape;116;p3"/>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800"/>
              <a:buNone/>
              <a:defRPr sz="1800">
                <a:solidFill>
                  <a:schemeClr val="accent2"/>
                </a:solidFill>
              </a:defRPr>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5"/>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a:endParaRPr/>
          </a:p>
        </p:txBody>
      </p:sp>
      <p:sp>
        <p:nvSpPr>
          <p:cNvPr id="329" name="Google Shape;329;p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solidFill>
                  <a:schemeClr val="lt1"/>
                </a:solidFill>
              </a:defRPr>
            </a:lvl1pPr>
            <a:lvl2pPr marL="914400" lvl="1" indent="-381000">
              <a:spcBef>
                <a:spcPts val="0"/>
              </a:spcBef>
              <a:spcAft>
                <a:spcPts val="0"/>
              </a:spcAft>
              <a:buSzPts val="2400"/>
              <a:buChar char="-"/>
              <a:defRPr>
                <a:solidFill>
                  <a:schemeClr val="lt1"/>
                </a:solidFill>
              </a:defRPr>
            </a:lvl2pPr>
            <a:lvl3pPr marL="1371600" lvl="2" indent="-381000">
              <a:spcBef>
                <a:spcPts val="0"/>
              </a:spcBef>
              <a:spcAft>
                <a:spcPts val="0"/>
              </a:spcAft>
              <a:buSzPts val="2400"/>
              <a:buChar char="-"/>
              <a:defRPr>
                <a:solidFill>
                  <a:schemeClr val="lt1"/>
                </a:solidFill>
              </a:defRPr>
            </a:lvl3pPr>
            <a:lvl4pPr marL="1828800" lvl="3" indent="-381000">
              <a:spcBef>
                <a:spcPts val="0"/>
              </a:spcBef>
              <a:spcAft>
                <a:spcPts val="0"/>
              </a:spcAft>
              <a:buSzPts val="2400"/>
              <a:buChar char="-"/>
              <a:defRPr>
                <a:solidFill>
                  <a:schemeClr val="lt1"/>
                </a:solidFill>
              </a:defRPr>
            </a:lvl4pPr>
            <a:lvl5pPr marL="2286000" lvl="4" indent="-381000">
              <a:spcBef>
                <a:spcPts val="0"/>
              </a:spcBef>
              <a:spcAft>
                <a:spcPts val="0"/>
              </a:spcAft>
              <a:buSzPts val="2400"/>
              <a:buChar char="-"/>
              <a:defRPr>
                <a:solidFill>
                  <a:schemeClr val="lt1"/>
                </a:solidFill>
              </a:defRPr>
            </a:lvl5pPr>
            <a:lvl6pPr marL="2743200" lvl="5" indent="-381000">
              <a:spcBef>
                <a:spcPts val="0"/>
              </a:spcBef>
              <a:spcAft>
                <a:spcPts val="0"/>
              </a:spcAft>
              <a:buSzPts val="2400"/>
              <a:buChar char="-"/>
              <a:defRPr>
                <a:solidFill>
                  <a:schemeClr val="lt1"/>
                </a:solidFill>
              </a:defRPr>
            </a:lvl6pPr>
            <a:lvl7pPr marL="3200400" lvl="6" indent="-381000">
              <a:spcBef>
                <a:spcPts val="0"/>
              </a:spcBef>
              <a:spcAft>
                <a:spcPts val="0"/>
              </a:spcAft>
              <a:buSzPts val="2400"/>
              <a:buChar char="●"/>
              <a:defRPr>
                <a:solidFill>
                  <a:schemeClr val="lt1"/>
                </a:solidFill>
              </a:defRPr>
            </a:lvl7pPr>
            <a:lvl8pPr marL="3657600" lvl="7" indent="-381000">
              <a:spcBef>
                <a:spcPts val="0"/>
              </a:spcBef>
              <a:spcAft>
                <a:spcPts val="0"/>
              </a:spcAft>
              <a:buSzPts val="2400"/>
              <a:buChar char="○"/>
              <a:defRPr>
                <a:solidFill>
                  <a:schemeClr val="lt1"/>
                </a:solidFill>
              </a:defRPr>
            </a:lvl8pPr>
            <a:lvl9pPr marL="4114800" lvl="8" indent="-38100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333" name="Google Shape;333;p6"/>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334" name="Google Shape;334;p6"/>
          <p:cNvSpPr txBox="1">
            <a:spLocks noGrp="1"/>
          </p:cNvSpPr>
          <p:nvPr>
            <p:ph type="body" idx="1"/>
          </p:nvPr>
        </p:nvSpPr>
        <p:spPr>
          <a:xfrm>
            <a:off x="452727" y="1412678"/>
            <a:ext cx="3985200" cy="30984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Char char="▫"/>
              <a:defRPr>
                <a:solidFill>
                  <a:schemeClr val="lt1"/>
                </a:solidFill>
              </a:defRPr>
            </a:lvl1pPr>
            <a:lvl2pPr marL="914400" lvl="1" indent="-381000" rtl="0">
              <a:spcBef>
                <a:spcPts val="0"/>
              </a:spcBef>
              <a:spcAft>
                <a:spcPts val="0"/>
              </a:spcAft>
              <a:buSzPts val="2400"/>
              <a:buChar char="-"/>
              <a:defRPr>
                <a:solidFill>
                  <a:schemeClr val="lt1"/>
                </a:solidFill>
              </a:defRPr>
            </a:lvl2pPr>
            <a:lvl3pPr marL="1371600" lvl="2" indent="-381000" rtl="0">
              <a:spcBef>
                <a:spcPts val="0"/>
              </a:spcBef>
              <a:spcAft>
                <a:spcPts val="0"/>
              </a:spcAft>
              <a:buSzPts val="2400"/>
              <a:buChar char="-"/>
              <a:defRPr>
                <a:solidFill>
                  <a:schemeClr val="lt1"/>
                </a:solidFill>
              </a:defRPr>
            </a:lvl3pPr>
            <a:lvl4pPr marL="1828800" lvl="3" indent="-381000" rtl="0">
              <a:spcBef>
                <a:spcPts val="0"/>
              </a:spcBef>
              <a:spcAft>
                <a:spcPts val="0"/>
              </a:spcAft>
              <a:buSzPts val="2400"/>
              <a:buChar char="-"/>
              <a:defRPr>
                <a:solidFill>
                  <a:schemeClr val="lt1"/>
                </a:solidFill>
              </a:defRPr>
            </a:lvl4pPr>
            <a:lvl5pPr marL="2286000" lvl="4" indent="-381000" rtl="0">
              <a:spcBef>
                <a:spcPts val="0"/>
              </a:spcBef>
              <a:spcAft>
                <a:spcPts val="0"/>
              </a:spcAft>
              <a:buSzPts val="2400"/>
              <a:buChar char="-"/>
              <a:defRPr>
                <a:solidFill>
                  <a:schemeClr val="lt1"/>
                </a:solidFill>
              </a:defRPr>
            </a:lvl5pPr>
            <a:lvl6pPr marL="2743200" lvl="5" indent="-381000" rtl="0">
              <a:spcBef>
                <a:spcPts val="0"/>
              </a:spcBef>
              <a:spcAft>
                <a:spcPts val="0"/>
              </a:spcAft>
              <a:buSzPts val="2400"/>
              <a:buChar char="-"/>
              <a:defRPr>
                <a:solidFill>
                  <a:schemeClr val="lt1"/>
                </a:solidFill>
              </a:defRPr>
            </a:lvl6pPr>
            <a:lvl7pPr marL="3200400" lvl="6" indent="-381000" rtl="0">
              <a:spcBef>
                <a:spcPts val="0"/>
              </a:spcBef>
              <a:spcAft>
                <a:spcPts val="0"/>
              </a:spcAft>
              <a:buSzPts val="2400"/>
              <a:buChar char="●"/>
              <a:defRPr>
                <a:solidFill>
                  <a:schemeClr val="lt1"/>
                </a:solidFill>
              </a:defRPr>
            </a:lvl7pPr>
            <a:lvl8pPr marL="3657600" lvl="7" indent="-381000" rtl="0">
              <a:spcBef>
                <a:spcPts val="0"/>
              </a:spcBef>
              <a:spcAft>
                <a:spcPts val="0"/>
              </a:spcAft>
              <a:buSzPts val="2400"/>
              <a:buChar char="○"/>
              <a:defRPr>
                <a:solidFill>
                  <a:schemeClr val="lt1"/>
                </a:solidFill>
              </a:defRPr>
            </a:lvl8pPr>
            <a:lvl9pPr marL="4114800" lvl="8" indent="-381000" rtl="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7"/>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7"/>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7"/>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7"/>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7"/>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7"/>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7"/>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7"/>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7"/>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7"/>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7"/>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7"/>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7"/>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7"/>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7"/>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7"/>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7"/>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7"/>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7"/>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7"/>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7"/>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7"/>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7"/>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7"/>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7"/>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7"/>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7"/>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7"/>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7"/>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7"/>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7"/>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7"/>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7"/>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7"/>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7"/>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7"/>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7"/>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7"/>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7"/>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7"/>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7"/>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7"/>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7"/>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7"/>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7"/>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7"/>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7"/>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7"/>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7"/>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7"/>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7"/>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7"/>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7"/>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7"/>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7"/>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7"/>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7"/>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7"/>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7"/>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7"/>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7"/>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7"/>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7"/>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7"/>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40" name="Google Shape;440;p7"/>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1" name="Google Shape;441;p7"/>
          <p:cNvSpPr txBox="1">
            <a:spLocks noGrp="1"/>
          </p:cNvSpPr>
          <p:nvPr>
            <p:ph type="body" idx="2"/>
          </p:nvPr>
        </p:nvSpPr>
        <p:spPr>
          <a:xfrm>
            <a:off x="4694997"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2" name="Google Shape;442;p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43"/>
        <p:cNvGrpSpPr/>
        <p:nvPr/>
      </p:nvGrpSpPr>
      <p:grpSpPr>
        <a:xfrm>
          <a:off x="0" y="0"/>
          <a:ext cx="0" cy="0"/>
          <a:chOff x="0" y="0"/>
          <a:chExt cx="0" cy="0"/>
        </a:xfrm>
      </p:grpSpPr>
      <p:sp>
        <p:nvSpPr>
          <p:cNvPr id="444" name="Google Shape;444;p8"/>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5" name="Google Shape;445;p8"/>
          <p:cNvGrpSpPr/>
          <p:nvPr/>
        </p:nvGrpSpPr>
        <p:grpSpPr>
          <a:xfrm>
            <a:off x="28550" y="3850565"/>
            <a:ext cx="9094048" cy="1293104"/>
            <a:chOff x="28544" y="3514688"/>
            <a:chExt cx="9094048" cy="1628800"/>
          </a:xfrm>
        </p:grpSpPr>
        <p:sp>
          <p:nvSpPr>
            <p:cNvPr id="446" name="Google Shape;446;p8"/>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8"/>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8"/>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8"/>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8"/>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8"/>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8"/>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8"/>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8"/>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8"/>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8"/>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8"/>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8"/>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8"/>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8"/>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8"/>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8"/>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8"/>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8"/>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8"/>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8"/>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8"/>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8"/>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8"/>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8"/>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8"/>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8"/>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8"/>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8"/>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8"/>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8"/>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8"/>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8"/>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8"/>
          <p:cNvGrpSpPr/>
          <p:nvPr/>
        </p:nvGrpSpPr>
        <p:grpSpPr>
          <a:xfrm>
            <a:off x="28550" y="4360998"/>
            <a:ext cx="9094048" cy="782671"/>
            <a:chOff x="28544" y="4157632"/>
            <a:chExt cx="9094048" cy="985856"/>
          </a:xfrm>
        </p:grpSpPr>
        <p:sp>
          <p:nvSpPr>
            <p:cNvPr id="480" name="Google Shape;480;p8"/>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8"/>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8"/>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8"/>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8"/>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8"/>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8"/>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8"/>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8"/>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8"/>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8"/>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8"/>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8"/>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8"/>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8"/>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8"/>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8"/>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8"/>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8"/>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8"/>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8"/>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8"/>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8"/>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8"/>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8"/>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8"/>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8"/>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8"/>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8"/>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8"/>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8"/>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8"/>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8"/>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8"/>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8"/>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8"/>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8"/>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8"/>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8"/>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8"/>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8"/>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8"/>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8"/>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8"/>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8"/>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8"/>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8"/>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8"/>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8"/>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8"/>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8"/>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8"/>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8"/>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8"/>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8"/>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8"/>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8"/>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8"/>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8"/>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8"/>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8"/>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8"/>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8"/>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8"/>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8"/>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8"/>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8"/>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48" name="Google Shape;548;p8"/>
          <p:cNvSpPr txBox="1">
            <a:spLocks noGrp="1"/>
          </p:cNvSpPr>
          <p:nvPr>
            <p:ph type="body" idx="1"/>
          </p:nvPr>
        </p:nvSpPr>
        <p:spPr>
          <a:xfrm>
            <a:off x="739675"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49" name="Google Shape;549;p8"/>
          <p:cNvSpPr txBox="1">
            <a:spLocks noGrp="1"/>
          </p:cNvSpPr>
          <p:nvPr>
            <p:ph type="body" idx="2"/>
          </p:nvPr>
        </p:nvSpPr>
        <p:spPr>
          <a:xfrm>
            <a:off x="3344038"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0" name="Google Shape;550;p8"/>
          <p:cNvSpPr txBox="1">
            <a:spLocks noGrp="1"/>
          </p:cNvSpPr>
          <p:nvPr>
            <p:ph type="body" idx="3"/>
          </p:nvPr>
        </p:nvSpPr>
        <p:spPr>
          <a:xfrm>
            <a:off x="5948402"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1" name="Google Shape;551;p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2"/>
        <p:cNvGrpSpPr/>
        <p:nvPr/>
      </p:nvGrpSpPr>
      <p:grpSpPr>
        <a:xfrm>
          <a:off x="0" y="0"/>
          <a:ext cx="0" cy="0"/>
          <a:chOff x="0" y="0"/>
          <a:chExt cx="0" cy="0"/>
        </a:xfrm>
      </p:grpSpPr>
      <p:sp>
        <p:nvSpPr>
          <p:cNvPr id="553" name="Google Shape;553;p9"/>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9"/>
          <p:cNvGrpSpPr/>
          <p:nvPr/>
        </p:nvGrpSpPr>
        <p:grpSpPr>
          <a:xfrm>
            <a:off x="28550" y="3850565"/>
            <a:ext cx="9094048" cy="1293104"/>
            <a:chOff x="28544" y="3514688"/>
            <a:chExt cx="9094048" cy="1628800"/>
          </a:xfrm>
        </p:grpSpPr>
        <p:sp>
          <p:nvSpPr>
            <p:cNvPr id="555" name="Google Shape;555;p9"/>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9"/>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9"/>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9"/>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9"/>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9"/>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9"/>
          <p:cNvGrpSpPr/>
          <p:nvPr/>
        </p:nvGrpSpPr>
        <p:grpSpPr>
          <a:xfrm>
            <a:off x="28550" y="4360998"/>
            <a:ext cx="9094048" cy="782671"/>
            <a:chOff x="28544" y="4157632"/>
            <a:chExt cx="9094048" cy="985856"/>
          </a:xfrm>
        </p:grpSpPr>
        <p:sp>
          <p:nvSpPr>
            <p:cNvPr id="589" name="Google Shape;589;p9"/>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9"/>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9"/>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9"/>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9"/>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9"/>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9"/>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9"/>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9"/>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9"/>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9"/>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9"/>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9"/>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9"/>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9"/>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9"/>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9"/>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9"/>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9"/>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9"/>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9"/>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9"/>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9"/>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9"/>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9"/>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9"/>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9"/>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9"/>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9"/>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9"/>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9"/>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9"/>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9"/>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9"/>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9"/>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9"/>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9"/>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9"/>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9"/>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9"/>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9"/>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9"/>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9"/>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9"/>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9"/>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9"/>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9"/>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9"/>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9"/>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9"/>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9"/>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9"/>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5" name="Google Shape;655;p9"/>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57" name="Google Shape;657;p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no graph">
  <p:cSld name="TITLE_ONLY_1">
    <p:spTree>
      <p:nvGrpSpPr>
        <p:cNvPr id="1"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0"/>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1" name="Google Shape;661;p1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2"/>
        <p:cNvGrpSpPr/>
        <p:nvPr/>
      </p:nvGrpSpPr>
      <p:grpSpPr>
        <a:xfrm>
          <a:off x="0" y="0"/>
          <a:ext cx="0" cy="0"/>
          <a:chOff x="0" y="0"/>
          <a:chExt cx="0" cy="0"/>
        </a:xfrm>
      </p:grpSpPr>
      <p:sp>
        <p:nvSpPr>
          <p:cNvPr id="663" name="Google Shape;663;p11"/>
          <p:cNvSpPr/>
          <p:nvPr/>
        </p:nvSpPr>
        <p:spPr>
          <a:xfrm>
            <a:off x="-25" y="4329000"/>
            <a:ext cx="9144000" cy="814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1"/>
          <p:cNvSpPr txBox="1">
            <a:spLocks noGrp="1"/>
          </p:cNvSpPr>
          <p:nvPr>
            <p:ph type="body" idx="1"/>
          </p:nvPr>
        </p:nvSpPr>
        <p:spPr>
          <a:xfrm>
            <a:off x="553650" y="4496202"/>
            <a:ext cx="80367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400"/>
              <a:buNone/>
              <a:defRPr sz="1400"/>
            </a:lvl1pPr>
          </a:lstStyle>
          <a:p>
            <a:endParaRPr/>
          </a:p>
        </p:txBody>
      </p:sp>
      <p:sp>
        <p:nvSpPr>
          <p:cNvPr id="665" name="Google Shape;665;p1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4000" cy="5143488"/>
          </a:xfrm>
          <a:custGeom>
            <a:avLst/>
            <a:gdLst/>
            <a:ahLst/>
            <a:cxnLst/>
            <a:rect l="l" t="t" r="r" b="b"/>
            <a:pathLst>
              <a:path w="285750" h="160734" extrusionOk="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739675" y="401250"/>
            <a:ext cx="76860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1pPr>
            <a:lvl2pPr lvl="1">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2pPr>
            <a:lvl3pPr lvl="2">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3pPr>
            <a:lvl4pPr lvl="3">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4pPr>
            <a:lvl5pPr lvl="4">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5pPr>
            <a:lvl6pPr lvl="5">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6pPr>
            <a:lvl7pPr lvl="6">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7pPr>
            <a:lvl8pPr lvl="7">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8pPr>
            <a:lvl9pPr lvl="8">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9pPr>
          </a:lstStyle>
          <a:p>
            <a:endParaRPr/>
          </a:p>
        </p:txBody>
      </p:sp>
      <p:sp>
        <p:nvSpPr>
          <p:cNvPr id="8" name="Google Shape;8;p1"/>
          <p:cNvSpPr txBox="1">
            <a:spLocks noGrp="1"/>
          </p:cNvSpPr>
          <p:nvPr>
            <p:ph type="body" idx="1"/>
          </p:nvPr>
        </p:nvSpPr>
        <p:spPr>
          <a:xfrm>
            <a:off x="739680" y="1152528"/>
            <a:ext cx="7686000" cy="30984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a:p>
        </p:txBody>
      </p:sp>
      <p:sp>
        <p:nvSpPr>
          <p:cNvPr id="9" name="Google Shape;9;p1"/>
          <p:cNvSpPr txBox="1">
            <a:spLocks noGrp="1"/>
          </p:cNvSpPr>
          <p:nvPr>
            <p:ph type="sldNum" idx="12"/>
          </p:nvPr>
        </p:nvSpPr>
        <p:spPr>
          <a:xfrm>
            <a:off x="8586575" y="-11875"/>
            <a:ext cx="557400" cy="547800"/>
          </a:xfrm>
          <a:prstGeom prst="rect">
            <a:avLst/>
          </a:prstGeom>
          <a:noFill/>
          <a:ln>
            <a:noFill/>
          </a:ln>
        </p:spPr>
        <p:txBody>
          <a:bodyPr spcFirstLastPara="1" wrap="square" lIns="91425" tIns="91425" rIns="91425" bIns="91425" anchor="ctr" anchorCtr="0">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hyperlink" Target="http://www.slidescarnival.com/copyright-and-legal-information" TargetMode="External"/><Relationship Id="rId4" Type="http://schemas.openxmlformats.org/officeDocument/2006/relationships/hyperlink" Target="http://www.slidescarnival.com/help-use-presentation-template"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hyperlink" Target="http://unsplash.com/"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www.fontsquirrel.com/fonts/titillium"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33.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15"/>
          <p:cNvSpPr txBox="1">
            <a:spLocks noGrp="1"/>
          </p:cNvSpPr>
          <p:nvPr>
            <p:ph type="ctrTitle"/>
          </p:nvPr>
        </p:nvSpPr>
        <p:spPr>
          <a:xfrm>
            <a:off x="696525" y="817291"/>
            <a:ext cx="7729200" cy="208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MSDS 6306: Case Study 1 – Craft Beer</a:t>
            </a:r>
            <a:br>
              <a:rPr lang="en-US" sz="3600" dirty="0"/>
            </a:br>
            <a:r>
              <a:rPr lang="en-US" sz="2000" dirty="0"/>
              <a:t>Craft Dogs – Rick, Joe, and Jason</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4" name="Google Shape;914;p28"/>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Correlation between ABV and IBU</a:t>
            </a:r>
            <a:endParaRPr dirty="0"/>
          </a:p>
        </p:txBody>
      </p:sp>
      <p:sp>
        <p:nvSpPr>
          <p:cNvPr id="916" name="Google Shape;916;p2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pic>
        <p:nvPicPr>
          <p:cNvPr id="5" name="Picture">
            <a:extLst>
              <a:ext uri="{FF2B5EF4-FFF2-40B4-BE49-F238E27FC236}">
                <a16:creationId xmlns:a16="http://schemas.microsoft.com/office/drawing/2014/main" id="{B29D4FCA-EAE8-470F-9ABE-07D465D51C0F}"/>
              </a:ext>
            </a:extLst>
          </p:cNvPr>
          <p:cNvPicPr/>
          <p:nvPr/>
        </p:nvPicPr>
        <p:blipFill>
          <a:blip r:embed="rId3"/>
          <a:stretch>
            <a:fillRect/>
          </a:stretch>
        </p:blipFill>
        <p:spPr bwMode="auto">
          <a:xfrm>
            <a:off x="739675" y="895350"/>
            <a:ext cx="4619625" cy="3695700"/>
          </a:xfrm>
          <a:prstGeom prst="rect">
            <a:avLst/>
          </a:prstGeom>
          <a:noFill/>
          <a:ln w="9525">
            <a:noFill/>
            <a:headEnd/>
            <a:tailEnd/>
          </a:ln>
        </p:spPr>
      </p:pic>
    </p:spTree>
    <p:extLst>
      <p:ext uri="{BB962C8B-B14F-4D97-AF65-F5344CB8AC3E}">
        <p14:creationId xmlns:p14="http://schemas.microsoft.com/office/powerpoint/2010/main" val="3296204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22"/>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841" name="Google Shape;841;p22"/>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Metrics</a:t>
            </a:r>
            <a:endParaRPr dirty="0"/>
          </a:p>
        </p:txBody>
      </p:sp>
      <p:sp>
        <p:nvSpPr>
          <p:cNvPr id="842" name="Google Shape;842;p22"/>
          <p:cNvSpPr txBox="1">
            <a:spLocks noGrp="1"/>
          </p:cNvSpPr>
          <p:nvPr>
            <p:ph type="body" idx="2"/>
          </p:nvPr>
        </p:nvSpPr>
        <p:spPr>
          <a:xfrm>
            <a:off x="4694997" y="1218009"/>
            <a:ext cx="3730800" cy="285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ebony and of outer space. It has been the symbolic color of elegance, solemnity and authority.</a:t>
            </a:r>
            <a:endParaRPr/>
          </a:p>
        </p:txBody>
      </p:sp>
      <p:sp>
        <p:nvSpPr>
          <p:cNvPr id="843" name="Google Shape;843;p2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21"/>
          <p:cNvSpPr txBox="1">
            <a:spLocks noGrp="1"/>
          </p:cNvSpPr>
          <p:nvPr>
            <p:ph type="ctrTitle" idx="4294967295"/>
          </p:nvPr>
        </p:nvSpPr>
        <p:spPr>
          <a:xfrm>
            <a:off x="641049" y="2240138"/>
            <a:ext cx="517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9200"/>
              <a:t>BIG CONCEPT</a:t>
            </a:r>
            <a:endParaRPr sz="9200"/>
          </a:p>
        </p:txBody>
      </p:sp>
      <p:sp>
        <p:nvSpPr>
          <p:cNvPr id="822" name="Google Shape;822;p21"/>
          <p:cNvSpPr txBox="1">
            <a:spLocks noGrp="1"/>
          </p:cNvSpPr>
          <p:nvPr>
            <p:ph type="subTitle" idx="4294967295"/>
          </p:nvPr>
        </p:nvSpPr>
        <p:spPr>
          <a:xfrm>
            <a:off x="641049" y="3411552"/>
            <a:ext cx="51789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Bring the attention of your audience over a key concept using icons or illustrations</a:t>
            </a:r>
            <a:endParaRPr sz="1800"/>
          </a:p>
        </p:txBody>
      </p:sp>
      <p:grpSp>
        <p:nvGrpSpPr>
          <p:cNvPr id="823" name="Google Shape;823;p21"/>
          <p:cNvGrpSpPr/>
          <p:nvPr/>
        </p:nvGrpSpPr>
        <p:grpSpPr>
          <a:xfrm>
            <a:off x="6386449" y="535979"/>
            <a:ext cx="2049541" cy="2049503"/>
            <a:chOff x="6643075" y="3664250"/>
            <a:chExt cx="407950" cy="407975"/>
          </a:xfrm>
        </p:grpSpPr>
        <p:sp>
          <p:nvSpPr>
            <p:cNvPr id="824" name="Google Shape;824;p21"/>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1"/>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21"/>
          <p:cNvGrpSpPr/>
          <p:nvPr/>
        </p:nvGrpSpPr>
        <p:grpSpPr>
          <a:xfrm rot="-587398">
            <a:off x="6265771" y="2852329"/>
            <a:ext cx="842620" cy="842572"/>
            <a:chOff x="576250" y="4319400"/>
            <a:chExt cx="442075" cy="442050"/>
          </a:xfrm>
        </p:grpSpPr>
        <p:sp>
          <p:nvSpPr>
            <p:cNvPr id="827" name="Google Shape;827;p21"/>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1"/>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1"/>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1"/>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1" name="Google Shape;831;p21"/>
          <p:cNvSpPr/>
          <p:nvPr/>
        </p:nvSpPr>
        <p:spPr>
          <a:xfrm>
            <a:off x="5895981" y="1009302"/>
            <a:ext cx="320368" cy="30589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1"/>
          <p:cNvSpPr/>
          <p:nvPr/>
        </p:nvSpPr>
        <p:spPr>
          <a:xfrm rot="2697547">
            <a:off x="8007055" y="2575333"/>
            <a:ext cx="486304" cy="46434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1"/>
          <p:cNvSpPr/>
          <p:nvPr/>
        </p:nvSpPr>
        <p:spPr>
          <a:xfrm>
            <a:off x="8391773" y="2310235"/>
            <a:ext cx="194803" cy="18607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1"/>
          <p:cNvSpPr/>
          <p:nvPr/>
        </p:nvSpPr>
        <p:spPr>
          <a:xfrm rot="1280241">
            <a:off x="5674028" y="1931959"/>
            <a:ext cx="194750" cy="18604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17"/>
          <p:cNvSpPr txBox="1">
            <a:spLocks noGrp="1"/>
          </p:cNvSpPr>
          <p:nvPr>
            <p:ph type="title"/>
          </p:nvPr>
        </p:nvSpPr>
        <p:spPr>
          <a:xfrm>
            <a:off x="368660" y="683838"/>
            <a:ext cx="3985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200" dirty="0"/>
              <a:t>HELLO!</a:t>
            </a:r>
            <a:endParaRPr sz="9200" dirty="0"/>
          </a:p>
        </p:txBody>
      </p:sp>
      <p:sp>
        <p:nvSpPr>
          <p:cNvPr id="794" name="Google Shape;794;p17"/>
          <p:cNvSpPr txBox="1">
            <a:spLocks noGrp="1"/>
          </p:cNvSpPr>
          <p:nvPr>
            <p:ph type="body" idx="1"/>
          </p:nvPr>
        </p:nvSpPr>
        <p:spPr>
          <a:xfrm>
            <a:off x="452727" y="1967225"/>
            <a:ext cx="3985200" cy="309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I am Jayden Smith</a:t>
            </a:r>
            <a:endParaRPr b="1"/>
          </a:p>
          <a:p>
            <a:pPr marL="0" lvl="0" indent="0" algn="l" rtl="0">
              <a:spcBef>
                <a:spcPts val="600"/>
              </a:spcBef>
              <a:spcAft>
                <a:spcPts val="0"/>
              </a:spcAft>
              <a:buClr>
                <a:schemeClr val="dk1"/>
              </a:buClr>
              <a:buSzPts val="1100"/>
              <a:buFont typeface="Arial"/>
              <a:buNone/>
            </a:pPr>
            <a:r>
              <a:rPr lang="en"/>
              <a:t>I am here because I love to give presentations. </a:t>
            </a:r>
            <a:endParaRPr/>
          </a:p>
          <a:p>
            <a:pPr marL="0" lvl="0" indent="0" algn="l" rtl="0">
              <a:spcBef>
                <a:spcPts val="600"/>
              </a:spcBef>
              <a:spcAft>
                <a:spcPts val="0"/>
              </a:spcAft>
              <a:buClr>
                <a:schemeClr val="dk1"/>
              </a:buClr>
              <a:buSzPts val="1100"/>
              <a:buFont typeface="Arial"/>
              <a:buNone/>
            </a:pPr>
            <a:r>
              <a:rPr lang="en"/>
              <a:t>You can find me at @username</a:t>
            </a:r>
            <a:endParaRPr b="1"/>
          </a:p>
        </p:txBody>
      </p:sp>
      <p:pic>
        <p:nvPicPr>
          <p:cNvPr id="795" name="Google Shape;795;p17" descr="photo-1434030216411-0b793f4b4173.jpg"/>
          <p:cNvPicPr preferRelativeResize="0"/>
          <p:nvPr/>
        </p:nvPicPr>
        <p:blipFill rotWithShape="1">
          <a:blip r:embed="rId3">
            <a:alphaModFix/>
          </a:blip>
          <a:srcRect l="16447" r="8482"/>
          <a:stretch/>
        </p:blipFill>
        <p:spPr>
          <a:xfrm>
            <a:off x="5546725" y="544875"/>
            <a:ext cx="3039850" cy="4049375"/>
          </a:xfrm>
          <a:prstGeom prst="rect">
            <a:avLst/>
          </a:prstGeom>
          <a:noFill/>
          <a:ln>
            <a:noFill/>
          </a:ln>
        </p:spPr>
      </p:pic>
      <p:sp>
        <p:nvSpPr>
          <p:cNvPr id="796" name="Google Shape;796;p1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23"/>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 TWO OR THREE COLUMNS</a:t>
            </a:r>
            <a:endParaRPr/>
          </a:p>
        </p:txBody>
      </p:sp>
      <p:sp>
        <p:nvSpPr>
          <p:cNvPr id="849" name="Google Shape;849;p23"/>
          <p:cNvSpPr txBox="1">
            <a:spLocks noGrp="1"/>
          </p:cNvSpPr>
          <p:nvPr>
            <p:ph type="body" idx="1"/>
          </p:nvPr>
        </p:nvSpPr>
        <p:spPr>
          <a:xfrm>
            <a:off x="739675" y="1235873"/>
            <a:ext cx="2477400" cy="281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850" name="Google Shape;850;p23"/>
          <p:cNvSpPr txBox="1">
            <a:spLocks noGrp="1"/>
          </p:cNvSpPr>
          <p:nvPr>
            <p:ph type="body" idx="2"/>
          </p:nvPr>
        </p:nvSpPr>
        <p:spPr>
          <a:xfrm>
            <a:off x="3344038" y="1235873"/>
            <a:ext cx="2477400" cy="281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851" name="Google Shape;851;p23"/>
          <p:cNvSpPr txBox="1">
            <a:spLocks noGrp="1"/>
          </p:cNvSpPr>
          <p:nvPr>
            <p:ph type="body" idx="3"/>
          </p:nvPr>
        </p:nvSpPr>
        <p:spPr>
          <a:xfrm>
            <a:off x="5948402" y="1235873"/>
            <a:ext cx="2477400" cy="281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852" name="Google Shape;852;p2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24"/>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PICTURE IS WORTH A THOUSAND WORDS</a:t>
            </a:r>
            <a:endParaRPr/>
          </a:p>
        </p:txBody>
      </p:sp>
      <p:sp>
        <p:nvSpPr>
          <p:cNvPr id="858" name="Google Shape;858;p24"/>
          <p:cNvSpPr txBox="1">
            <a:spLocks noGrp="1"/>
          </p:cNvSpPr>
          <p:nvPr>
            <p:ph type="body" idx="1"/>
          </p:nvPr>
        </p:nvSpPr>
        <p:spPr>
          <a:xfrm>
            <a:off x="452727" y="1709614"/>
            <a:ext cx="3985200" cy="309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A complex idea can be conveyed with just a single still image, namely making it possible to absorb large amounts of data quickly.</a:t>
            </a:r>
            <a:endParaRPr/>
          </a:p>
        </p:txBody>
      </p:sp>
      <p:sp>
        <p:nvSpPr>
          <p:cNvPr id="859" name="Google Shape;859;p2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pic>
        <p:nvPicPr>
          <p:cNvPr id="860" name="Google Shape;860;p24"/>
          <p:cNvPicPr preferRelativeResize="0"/>
          <p:nvPr/>
        </p:nvPicPr>
        <p:blipFill rotWithShape="1">
          <a:blip r:embed="rId3">
            <a:alphaModFix/>
          </a:blip>
          <a:srcRect l="33084" t="10435" r="23188" b="1652"/>
          <a:stretch/>
        </p:blipFill>
        <p:spPr>
          <a:xfrm>
            <a:off x="5546725" y="544875"/>
            <a:ext cx="3039851" cy="4049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64"/>
        <p:cNvGrpSpPr/>
        <p:nvPr/>
      </p:nvGrpSpPr>
      <p:grpSpPr>
        <a:xfrm>
          <a:off x="0" y="0"/>
          <a:ext cx="0" cy="0"/>
          <a:chOff x="0" y="0"/>
          <a:chExt cx="0" cy="0"/>
        </a:xfrm>
      </p:grpSpPr>
      <p:sp>
        <p:nvSpPr>
          <p:cNvPr id="865" name="Google Shape;865;p25"/>
          <p:cNvSpPr txBox="1">
            <a:spLocks noGrp="1"/>
          </p:cNvSpPr>
          <p:nvPr>
            <p:ph type="title" idx="4294967295"/>
          </p:nvPr>
        </p:nvSpPr>
        <p:spPr>
          <a:xfrm>
            <a:off x="450740" y="3043632"/>
            <a:ext cx="3371400" cy="1656900"/>
          </a:xfrm>
          <a:prstGeom prst="rect">
            <a:avLst/>
          </a:prstGeom>
          <a:effectLst>
            <a:outerShdw blurRad="57150" dist="19050" dir="5400000" algn="bl" rotWithShape="0">
              <a:srgbClr val="000000">
                <a:alpha val="14000"/>
              </a:srgbClr>
            </a:outerShdw>
          </a:effectLst>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FFFF"/>
                </a:solidFill>
                <a:latin typeface="Titillium Web"/>
                <a:ea typeface="Titillium Web"/>
                <a:cs typeface="Titillium Web"/>
                <a:sym typeface="Titillium Web"/>
              </a:rPr>
              <a:t>WANT BIG IMPACT?</a:t>
            </a:r>
            <a:endParaRPr>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a:solidFill>
                  <a:srgbClr val="FFFFFF"/>
                </a:solidFill>
                <a:latin typeface="Titillium Web"/>
                <a:ea typeface="Titillium Web"/>
                <a:cs typeface="Titillium Web"/>
                <a:sym typeface="Titillium Web"/>
              </a:rPr>
              <a:t>USE BIG IMAGE.</a:t>
            </a:r>
            <a:endParaRPr>
              <a:solidFill>
                <a:srgbClr val="FFFFFF"/>
              </a:solidFill>
              <a:latin typeface="Titillium Web"/>
              <a:ea typeface="Titillium Web"/>
              <a:cs typeface="Titillium Web"/>
              <a:sym typeface="Titillium Web"/>
            </a:endParaRPr>
          </a:p>
        </p:txBody>
      </p:sp>
      <p:sp>
        <p:nvSpPr>
          <p:cNvPr id="866" name="Google Shape;866;p2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26"/>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USE DIAGRAMS TO EXPLAIN YOUR IDEAS</a:t>
            </a:r>
            <a:endParaRPr/>
          </a:p>
        </p:txBody>
      </p:sp>
      <p:sp>
        <p:nvSpPr>
          <p:cNvPr id="872" name="Google Shape;872;p2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873" name="Google Shape;873;p26"/>
          <p:cNvSpPr/>
          <p:nvPr/>
        </p:nvSpPr>
        <p:spPr>
          <a:xfrm rot="-711057">
            <a:off x="6976677" y="2972399"/>
            <a:ext cx="1620031" cy="69019"/>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74" name="Google Shape;874;p26"/>
          <p:cNvSpPr/>
          <p:nvPr/>
        </p:nvSpPr>
        <p:spPr>
          <a:xfrm rot="711057" flipH="1">
            <a:off x="5435971" y="2972399"/>
            <a:ext cx="1620031" cy="69019"/>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75" name="Google Shape;875;p26"/>
          <p:cNvGrpSpPr/>
          <p:nvPr/>
        </p:nvGrpSpPr>
        <p:grpSpPr>
          <a:xfrm>
            <a:off x="5921968" y="3039612"/>
            <a:ext cx="2053870" cy="1475874"/>
            <a:chOff x="5921968" y="3039612"/>
            <a:chExt cx="2053870" cy="1475874"/>
          </a:xfrm>
        </p:grpSpPr>
        <p:sp>
          <p:nvSpPr>
            <p:cNvPr id="876" name="Google Shape;876;p26"/>
            <p:cNvSpPr/>
            <p:nvPr/>
          </p:nvSpPr>
          <p:spPr>
            <a:xfrm rot="-1789476">
              <a:off x="6852687" y="3074718"/>
              <a:ext cx="192413" cy="192413"/>
            </a:xfrm>
            <a:prstGeom prst="ellipse">
              <a:avLst/>
            </a:prstGeom>
            <a:solidFill>
              <a:srgbClr val="6E86B6"/>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77" name="Google Shape;877;p26"/>
            <p:cNvSpPr txBox="1"/>
            <p:nvPr/>
          </p:nvSpPr>
          <p:spPr>
            <a:xfrm>
              <a:off x="6521554" y="3272001"/>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20XX</a:t>
              </a:r>
              <a:endParaRPr sz="1000">
                <a:solidFill>
                  <a:srgbClr val="FFFFFF"/>
                </a:solidFill>
                <a:latin typeface="Titillium Web"/>
                <a:ea typeface="Titillium Web"/>
                <a:cs typeface="Titillium Web"/>
                <a:sym typeface="Titillium Web"/>
              </a:endParaRPr>
            </a:p>
          </p:txBody>
        </p:sp>
        <p:sp>
          <p:nvSpPr>
            <p:cNvPr id="878" name="Google Shape;878;p26"/>
            <p:cNvSpPr/>
            <p:nvPr/>
          </p:nvSpPr>
          <p:spPr>
            <a:xfrm>
              <a:off x="5921968" y="3671848"/>
              <a:ext cx="2053870" cy="843637"/>
            </a:xfrm>
            <a:prstGeom prst="roundRect">
              <a:avLst>
                <a:gd name="adj" fmla="val 448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79" name="Google Shape;879;p26"/>
            <p:cNvSpPr txBox="1"/>
            <p:nvPr/>
          </p:nvSpPr>
          <p:spPr>
            <a:xfrm>
              <a:off x="5975032" y="3716458"/>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Lorem ipsum dolor sit amet, consectetur adipiscing. Lorem ipsum dolor sit.</a:t>
              </a:r>
              <a:endParaRPr sz="1000">
                <a:solidFill>
                  <a:srgbClr val="6E86B6"/>
                </a:solidFill>
                <a:latin typeface="Titillium Web"/>
                <a:ea typeface="Titillium Web"/>
                <a:cs typeface="Titillium Web"/>
                <a:sym typeface="Titillium Web"/>
              </a:endParaRPr>
            </a:p>
          </p:txBody>
        </p:sp>
        <p:sp>
          <p:nvSpPr>
            <p:cNvPr id="880" name="Google Shape;880;p26"/>
            <p:cNvSpPr/>
            <p:nvPr/>
          </p:nvSpPr>
          <p:spPr>
            <a:xfrm>
              <a:off x="6894939" y="3594321"/>
              <a:ext cx="107928" cy="80946"/>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sp>
        <p:nvSpPr>
          <p:cNvPr id="881" name="Google Shape;881;p26"/>
          <p:cNvSpPr/>
          <p:nvPr/>
        </p:nvSpPr>
        <p:spPr>
          <a:xfrm rot="-711057">
            <a:off x="3899789" y="2972399"/>
            <a:ext cx="1620031" cy="69019"/>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82" name="Google Shape;882;p26"/>
          <p:cNvGrpSpPr/>
          <p:nvPr/>
        </p:nvGrpSpPr>
        <p:grpSpPr>
          <a:xfrm>
            <a:off x="4419278" y="1479246"/>
            <a:ext cx="2053870" cy="1495107"/>
            <a:chOff x="4419278" y="1479246"/>
            <a:chExt cx="2053870" cy="1495107"/>
          </a:xfrm>
        </p:grpSpPr>
        <p:sp>
          <p:nvSpPr>
            <p:cNvPr id="883" name="Google Shape;883;p26"/>
            <p:cNvSpPr/>
            <p:nvPr/>
          </p:nvSpPr>
          <p:spPr>
            <a:xfrm rot="-1789476">
              <a:off x="5349997" y="2746834"/>
              <a:ext cx="192413" cy="192413"/>
            </a:xfrm>
            <a:prstGeom prst="ellipse">
              <a:avLst/>
            </a:prstGeom>
            <a:solidFill>
              <a:srgbClr val="6E86B6"/>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84" name="Google Shape;884;p26"/>
            <p:cNvSpPr txBox="1"/>
            <p:nvPr/>
          </p:nvSpPr>
          <p:spPr>
            <a:xfrm>
              <a:off x="5033785" y="2397059"/>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20XX</a:t>
              </a:r>
              <a:endParaRPr sz="1000">
                <a:solidFill>
                  <a:srgbClr val="FFFFFF"/>
                </a:solidFill>
                <a:latin typeface="Titillium Web"/>
                <a:ea typeface="Titillium Web"/>
                <a:cs typeface="Titillium Web"/>
                <a:sym typeface="Titillium Web"/>
              </a:endParaRPr>
            </a:p>
          </p:txBody>
        </p:sp>
        <p:sp>
          <p:nvSpPr>
            <p:cNvPr id="885" name="Google Shape;885;p26"/>
            <p:cNvSpPr/>
            <p:nvPr/>
          </p:nvSpPr>
          <p:spPr>
            <a:xfrm>
              <a:off x="4419278" y="1479246"/>
              <a:ext cx="2053870" cy="843637"/>
            </a:xfrm>
            <a:prstGeom prst="roundRect">
              <a:avLst>
                <a:gd name="adj" fmla="val 448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86" name="Google Shape;886;p26"/>
            <p:cNvSpPr/>
            <p:nvPr/>
          </p:nvSpPr>
          <p:spPr>
            <a:xfrm rot="10800000">
              <a:off x="5392219" y="2317599"/>
              <a:ext cx="107928" cy="80946"/>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87" name="Google Shape;887;p26"/>
            <p:cNvSpPr txBox="1"/>
            <p:nvPr/>
          </p:nvSpPr>
          <p:spPr>
            <a:xfrm>
              <a:off x="4472343" y="1523856"/>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Lorem ipsum dolor sit amet, consectetur adipiscing. Lorem ipsum dolor sit.</a:t>
              </a:r>
              <a:endParaRPr sz="1000">
                <a:solidFill>
                  <a:srgbClr val="6E86B6"/>
                </a:solidFill>
                <a:latin typeface="Titillium Web"/>
                <a:ea typeface="Titillium Web"/>
                <a:cs typeface="Titillium Web"/>
                <a:sym typeface="Titillium Web"/>
              </a:endParaRPr>
            </a:p>
          </p:txBody>
        </p:sp>
      </p:grpSp>
      <p:sp>
        <p:nvSpPr>
          <p:cNvPr id="888" name="Google Shape;888;p26"/>
          <p:cNvSpPr/>
          <p:nvPr/>
        </p:nvSpPr>
        <p:spPr>
          <a:xfrm rot="711057" flipH="1">
            <a:off x="2350760" y="2972399"/>
            <a:ext cx="1620031" cy="69019"/>
          </a:xfrm>
          <a:prstGeom prst="roundRect">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89" name="Google Shape;889;p26"/>
          <p:cNvGrpSpPr/>
          <p:nvPr/>
        </p:nvGrpSpPr>
        <p:grpSpPr>
          <a:xfrm>
            <a:off x="2912587" y="3039612"/>
            <a:ext cx="2053870" cy="1475874"/>
            <a:chOff x="2912587" y="3039612"/>
            <a:chExt cx="2053870" cy="1475874"/>
          </a:xfrm>
        </p:grpSpPr>
        <p:sp>
          <p:nvSpPr>
            <p:cNvPr id="890" name="Google Shape;890;p26"/>
            <p:cNvSpPr txBox="1"/>
            <p:nvPr/>
          </p:nvSpPr>
          <p:spPr>
            <a:xfrm>
              <a:off x="3521663" y="3272001"/>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20XX</a:t>
              </a:r>
              <a:endParaRPr sz="1000">
                <a:solidFill>
                  <a:srgbClr val="6E86B6"/>
                </a:solidFill>
                <a:latin typeface="Titillium Web"/>
                <a:ea typeface="Titillium Web"/>
                <a:cs typeface="Titillium Web"/>
                <a:sym typeface="Titillium Web"/>
              </a:endParaRPr>
            </a:p>
          </p:txBody>
        </p:sp>
        <p:sp>
          <p:nvSpPr>
            <p:cNvPr id="891" name="Google Shape;891;p26"/>
            <p:cNvSpPr/>
            <p:nvPr/>
          </p:nvSpPr>
          <p:spPr>
            <a:xfrm rot="-1789476">
              <a:off x="3843305" y="3074718"/>
              <a:ext cx="192413" cy="192413"/>
            </a:xfrm>
            <a:prstGeom prst="ellipse">
              <a:avLst/>
            </a:prstGeom>
            <a:solidFill>
              <a:srgbClr val="FFFFFF"/>
            </a:solidFill>
            <a:ln w="38100" cap="flat" cmpd="sng">
              <a:solidFill>
                <a:srgbClr val="6E86B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92" name="Google Shape;892;p26"/>
            <p:cNvSpPr/>
            <p:nvPr/>
          </p:nvSpPr>
          <p:spPr>
            <a:xfrm>
              <a:off x="2912587" y="3671848"/>
              <a:ext cx="2053870" cy="843637"/>
            </a:xfrm>
            <a:prstGeom prst="roundRect">
              <a:avLst>
                <a:gd name="adj" fmla="val 4485"/>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93" name="Google Shape;893;p26"/>
            <p:cNvSpPr txBox="1"/>
            <p:nvPr/>
          </p:nvSpPr>
          <p:spPr>
            <a:xfrm>
              <a:off x="2965651" y="3716458"/>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Lorem ipsum dolor sit amet, consectetur adipiscing. Lorem ipsum dolor sit.</a:t>
              </a:r>
              <a:endParaRPr sz="1000">
                <a:solidFill>
                  <a:srgbClr val="FFFFFF"/>
                </a:solidFill>
                <a:latin typeface="Titillium Web"/>
                <a:ea typeface="Titillium Web"/>
                <a:cs typeface="Titillium Web"/>
                <a:sym typeface="Titillium Web"/>
              </a:endParaRPr>
            </a:p>
          </p:txBody>
        </p:sp>
        <p:sp>
          <p:nvSpPr>
            <p:cNvPr id="894" name="Google Shape;894;p26"/>
            <p:cNvSpPr/>
            <p:nvPr/>
          </p:nvSpPr>
          <p:spPr>
            <a:xfrm>
              <a:off x="3885558" y="3594321"/>
              <a:ext cx="107928" cy="80946"/>
            </a:xfrm>
            <a:prstGeom prst="triangle">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sp>
        <p:nvSpPr>
          <p:cNvPr id="895" name="Google Shape;895;p26"/>
          <p:cNvSpPr/>
          <p:nvPr/>
        </p:nvSpPr>
        <p:spPr>
          <a:xfrm rot="-711057">
            <a:off x="822911" y="2972399"/>
            <a:ext cx="1620031" cy="69019"/>
          </a:xfrm>
          <a:prstGeom prst="roundRect">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96" name="Google Shape;896;p26"/>
          <p:cNvGrpSpPr/>
          <p:nvPr/>
        </p:nvGrpSpPr>
        <p:grpSpPr>
          <a:xfrm>
            <a:off x="1369440" y="1479246"/>
            <a:ext cx="2053870" cy="1495107"/>
            <a:chOff x="1369440" y="1479246"/>
            <a:chExt cx="2053870" cy="1495107"/>
          </a:xfrm>
        </p:grpSpPr>
        <p:sp>
          <p:nvSpPr>
            <p:cNvPr id="897" name="Google Shape;897;p26"/>
            <p:cNvSpPr/>
            <p:nvPr/>
          </p:nvSpPr>
          <p:spPr>
            <a:xfrm>
              <a:off x="1369440" y="1479246"/>
              <a:ext cx="2053870" cy="843637"/>
            </a:xfrm>
            <a:prstGeom prst="roundRect">
              <a:avLst>
                <a:gd name="adj" fmla="val 4485"/>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98" name="Google Shape;898;p26"/>
            <p:cNvSpPr txBox="1"/>
            <p:nvPr/>
          </p:nvSpPr>
          <p:spPr>
            <a:xfrm>
              <a:off x="1977517" y="2397059"/>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20XX</a:t>
              </a:r>
              <a:endParaRPr sz="1000">
                <a:solidFill>
                  <a:srgbClr val="6E86B6"/>
                </a:solidFill>
                <a:latin typeface="Titillium Web"/>
                <a:ea typeface="Titillium Web"/>
                <a:cs typeface="Titillium Web"/>
                <a:sym typeface="Titillium Web"/>
              </a:endParaRPr>
            </a:p>
          </p:txBody>
        </p:sp>
        <p:sp>
          <p:nvSpPr>
            <p:cNvPr id="899" name="Google Shape;899;p26"/>
            <p:cNvSpPr/>
            <p:nvPr/>
          </p:nvSpPr>
          <p:spPr>
            <a:xfrm rot="10800000">
              <a:off x="2342381" y="2317599"/>
              <a:ext cx="107928" cy="80946"/>
            </a:xfrm>
            <a:prstGeom prst="triangle">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900" name="Google Shape;900;p26"/>
            <p:cNvSpPr txBox="1"/>
            <p:nvPr/>
          </p:nvSpPr>
          <p:spPr>
            <a:xfrm>
              <a:off x="1422504" y="1523856"/>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Lorem ipsum dolor sit amet, consectetur adipiscing. Lorem ipsum dolor sit.</a:t>
              </a:r>
              <a:endParaRPr sz="1000">
                <a:solidFill>
                  <a:srgbClr val="FFFFFF"/>
                </a:solidFill>
                <a:latin typeface="Titillium Web"/>
                <a:ea typeface="Titillium Web"/>
                <a:cs typeface="Titillium Web"/>
                <a:sym typeface="Titillium Web"/>
              </a:endParaRPr>
            </a:p>
          </p:txBody>
        </p:sp>
        <p:sp>
          <p:nvSpPr>
            <p:cNvPr id="901" name="Google Shape;901;p26"/>
            <p:cNvSpPr/>
            <p:nvPr/>
          </p:nvSpPr>
          <p:spPr>
            <a:xfrm rot="-1789476">
              <a:off x="2296769" y="2746834"/>
              <a:ext cx="192413" cy="192413"/>
            </a:xfrm>
            <a:prstGeom prst="ellipse">
              <a:avLst/>
            </a:prstGeom>
            <a:solidFill>
              <a:srgbClr val="FFFFFF"/>
            </a:solidFill>
            <a:ln w="38100" cap="flat" cmpd="sng">
              <a:solidFill>
                <a:srgbClr val="6E86B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Google Shape;906;p2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AND TABLES TO COMPARE DATA</a:t>
            </a:r>
            <a:endParaRPr/>
          </a:p>
        </p:txBody>
      </p:sp>
      <p:graphicFrame>
        <p:nvGraphicFramePr>
          <p:cNvPr id="907" name="Google Shape;907;p27"/>
          <p:cNvGraphicFramePr/>
          <p:nvPr/>
        </p:nvGraphicFramePr>
        <p:xfrm>
          <a:off x="832052" y="1367304"/>
          <a:ext cx="3000000" cy="3000000"/>
        </p:xfrm>
        <a:graphic>
          <a:graphicData uri="http://schemas.openxmlformats.org/drawingml/2006/table">
            <a:tbl>
              <a:tblPr>
                <a:noFill/>
                <a:tableStyleId>{A6198069-E2E6-4704-8FBD-F110967EDED6}</a:tableStyleId>
              </a:tblPr>
              <a:tblGrid>
                <a:gridCol w="1801900">
                  <a:extLst>
                    <a:ext uri="{9D8B030D-6E8A-4147-A177-3AD203B41FA5}">
                      <a16:colId xmlns:a16="http://schemas.microsoft.com/office/drawing/2014/main" val="20000"/>
                    </a:ext>
                  </a:extLst>
                </a:gridCol>
                <a:gridCol w="1801900">
                  <a:extLst>
                    <a:ext uri="{9D8B030D-6E8A-4147-A177-3AD203B41FA5}">
                      <a16:colId xmlns:a16="http://schemas.microsoft.com/office/drawing/2014/main" val="20001"/>
                    </a:ext>
                  </a:extLst>
                </a:gridCol>
                <a:gridCol w="1801900">
                  <a:extLst>
                    <a:ext uri="{9D8B030D-6E8A-4147-A177-3AD203B41FA5}">
                      <a16:colId xmlns:a16="http://schemas.microsoft.com/office/drawing/2014/main" val="20002"/>
                    </a:ext>
                  </a:extLst>
                </a:gridCol>
                <a:gridCol w="1801900">
                  <a:extLst>
                    <a:ext uri="{9D8B030D-6E8A-4147-A177-3AD203B41FA5}">
                      <a16:colId xmlns:a16="http://schemas.microsoft.com/office/drawing/2014/main" val="20003"/>
                    </a:ext>
                  </a:extLst>
                </a:gridCol>
              </a:tblGrid>
              <a:tr h="539000">
                <a:tc>
                  <a:txBody>
                    <a:bodyPr/>
                    <a:lstStyle/>
                    <a:p>
                      <a:pPr marL="0" lvl="0" indent="0" algn="l" rtl="0">
                        <a:spcBef>
                          <a:spcPts val="0"/>
                        </a:spcBef>
                        <a:spcAft>
                          <a:spcPts val="0"/>
                        </a:spcAft>
                        <a:buNone/>
                      </a:pP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A</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B</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C</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extLst>
                  <a:ext uri="{0D108BD9-81ED-4DB2-BD59-A6C34878D82A}">
                    <a16:rowId xmlns:a16="http://schemas.microsoft.com/office/drawing/2014/main" val="10000"/>
                  </a:ext>
                </a:extLst>
              </a:tr>
              <a:tr h="539000">
                <a:tc>
                  <a:txBody>
                    <a:bodyPr/>
                    <a:lstStyle/>
                    <a:p>
                      <a:pPr marL="0" lvl="0" indent="0" algn="r" rtl="0">
                        <a:spcBef>
                          <a:spcPts val="0"/>
                        </a:spcBef>
                        <a:spcAft>
                          <a:spcPts val="0"/>
                        </a:spcAft>
                        <a:buNone/>
                      </a:pPr>
                      <a:r>
                        <a:rPr lang="en" sz="1800">
                          <a:solidFill>
                            <a:srgbClr val="FFFFFF"/>
                          </a:solidFill>
                          <a:latin typeface="Titillium Web"/>
                          <a:ea typeface="Titillium Web"/>
                          <a:cs typeface="Titillium Web"/>
                          <a:sym typeface="Titillium Web"/>
                        </a:rPr>
                        <a:t>Yellow</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10</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20</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7</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extLst>
                  <a:ext uri="{0D108BD9-81ED-4DB2-BD59-A6C34878D82A}">
                    <a16:rowId xmlns:a16="http://schemas.microsoft.com/office/drawing/2014/main" val="10001"/>
                  </a:ext>
                </a:extLst>
              </a:tr>
              <a:tr h="539000">
                <a:tc>
                  <a:txBody>
                    <a:bodyPr/>
                    <a:lstStyle/>
                    <a:p>
                      <a:pPr marL="0" lvl="0" indent="0" algn="r" rtl="0">
                        <a:spcBef>
                          <a:spcPts val="0"/>
                        </a:spcBef>
                        <a:spcAft>
                          <a:spcPts val="0"/>
                        </a:spcAft>
                        <a:buNone/>
                      </a:pPr>
                      <a:r>
                        <a:rPr lang="en" sz="1800">
                          <a:solidFill>
                            <a:srgbClr val="FFFFFF"/>
                          </a:solidFill>
                          <a:latin typeface="Titillium Web"/>
                          <a:ea typeface="Titillium Web"/>
                          <a:cs typeface="Titillium Web"/>
                          <a:sym typeface="Titillium Web"/>
                        </a:rPr>
                        <a:t>Blue</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30</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15</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10</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extLst>
                  <a:ext uri="{0D108BD9-81ED-4DB2-BD59-A6C34878D82A}">
                    <a16:rowId xmlns:a16="http://schemas.microsoft.com/office/drawing/2014/main" val="10002"/>
                  </a:ext>
                </a:extLst>
              </a:tr>
              <a:tr h="539000">
                <a:tc>
                  <a:txBody>
                    <a:bodyPr/>
                    <a:lstStyle/>
                    <a:p>
                      <a:pPr marL="0" lvl="0" indent="0" algn="r" rtl="0">
                        <a:spcBef>
                          <a:spcPts val="0"/>
                        </a:spcBef>
                        <a:spcAft>
                          <a:spcPts val="0"/>
                        </a:spcAft>
                        <a:buNone/>
                      </a:pPr>
                      <a:r>
                        <a:rPr lang="en" sz="1800">
                          <a:solidFill>
                            <a:srgbClr val="FFFFFF"/>
                          </a:solidFill>
                          <a:latin typeface="Titillium Web"/>
                          <a:ea typeface="Titillium Web"/>
                          <a:cs typeface="Titillium Web"/>
                          <a:sym typeface="Titillium Web"/>
                        </a:rPr>
                        <a:t>Orange</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5</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24</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16</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extLst>
                  <a:ext uri="{0D108BD9-81ED-4DB2-BD59-A6C34878D82A}">
                    <a16:rowId xmlns:a16="http://schemas.microsoft.com/office/drawing/2014/main" val="10003"/>
                  </a:ext>
                </a:extLst>
              </a:tr>
            </a:tbl>
          </a:graphicData>
        </a:graphic>
      </p:graphicFrame>
      <p:sp>
        <p:nvSpPr>
          <p:cNvPr id="908" name="Google Shape;908;p2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29"/>
          <p:cNvSpPr txBox="1">
            <a:spLocks noGrp="1"/>
          </p:cNvSpPr>
          <p:nvPr>
            <p:ph type="ctrTitle" idx="4294967295"/>
          </p:nvPr>
        </p:nvSpPr>
        <p:spPr>
          <a:xfrm>
            <a:off x="701529" y="8975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a:t>89,526,124</a:t>
            </a:r>
            <a:endParaRPr sz="9600"/>
          </a:p>
        </p:txBody>
      </p:sp>
      <p:sp>
        <p:nvSpPr>
          <p:cNvPr id="928" name="Google Shape;928;p29"/>
          <p:cNvSpPr txBox="1">
            <a:spLocks noGrp="1"/>
          </p:cNvSpPr>
          <p:nvPr>
            <p:ph type="subTitle" idx="4294967295"/>
          </p:nvPr>
        </p:nvSpPr>
        <p:spPr>
          <a:xfrm>
            <a:off x="701529" y="2519524"/>
            <a:ext cx="77724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Whoa! That’s a big number, aren’t you proud?</a:t>
            </a:r>
            <a:endParaRPr/>
          </a:p>
        </p:txBody>
      </p:sp>
      <p:sp>
        <p:nvSpPr>
          <p:cNvPr id="929" name="Google Shape;929;p2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16"/>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INSTRUCTIONS FOR USE</a:t>
            </a:r>
            <a:endParaRPr dirty="0"/>
          </a:p>
        </p:txBody>
      </p:sp>
      <p:sp>
        <p:nvSpPr>
          <p:cNvPr id="785" name="Google Shape;785;p16"/>
          <p:cNvSpPr txBox="1">
            <a:spLocks noGrp="1"/>
          </p:cNvSpPr>
          <p:nvPr>
            <p:ph type="body" idx="2"/>
          </p:nvPr>
        </p:nvSpPr>
        <p:spPr>
          <a:xfrm>
            <a:off x="4694997" y="1218009"/>
            <a:ext cx="3730800" cy="285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b="1">
                <a:solidFill>
                  <a:srgbClr val="FFFFFF"/>
                </a:solidFill>
              </a:rPr>
              <a:t>EDIT IN POWERPOINT®</a:t>
            </a:r>
            <a:endParaRPr sz="1400">
              <a:solidFill>
                <a:srgbClr val="FFFFFF"/>
              </a:solidFill>
            </a:endParaRPr>
          </a:p>
          <a:p>
            <a:pPr marL="0" lvl="0" indent="0" algn="l" rtl="0">
              <a:spcBef>
                <a:spcPts val="600"/>
              </a:spcBef>
              <a:spcAft>
                <a:spcPts val="0"/>
              </a:spcAft>
              <a:buNone/>
            </a:pPr>
            <a:r>
              <a:rPr lang="en" sz="1400">
                <a:solidFill>
                  <a:srgbClr val="FFFFFF"/>
                </a:solidFill>
              </a:rPr>
              <a:t>Click on the button under the presentation preview that says </a:t>
            </a:r>
            <a:r>
              <a:rPr lang="en" sz="1400" b="1">
                <a:solidFill>
                  <a:srgbClr val="FFFFFF"/>
                </a:solidFill>
              </a:rPr>
              <a:t>"Download as PowerPoint template"</a:t>
            </a:r>
            <a:r>
              <a:rPr lang="en" sz="1400">
                <a:solidFill>
                  <a:srgbClr val="FFFFFF"/>
                </a:solidFill>
              </a:rPr>
              <a:t>. You will get a .pptx file that you can edit in PowerPoint. </a:t>
            </a:r>
            <a:endParaRPr sz="1400">
              <a:solidFill>
                <a:srgbClr val="FFFFFF"/>
              </a:solidFill>
            </a:endParaRPr>
          </a:p>
          <a:p>
            <a:pPr marL="0" lvl="0" indent="0" algn="l" rtl="0">
              <a:spcBef>
                <a:spcPts val="600"/>
              </a:spcBef>
              <a:spcAft>
                <a:spcPts val="0"/>
              </a:spcAft>
              <a:buNone/>
            </a:pPr>
            <a:r>
              <a:rPr lang="en" sz="1400">
                <a:solidFill>
                  <a:srgbClr val="FFFFFF"/>
                </a:solidFill>
              </a:rPr>
              <a:t>Remember to download and install the fonts used in this presentation (you’ll find the links to the font files needed in the </a:t>
            </a:r>
            <a:r>
              <a:rPr lang="en" sz="1400" u="sng">
                <a:solidFill>
                  <a:srgbClr val="FFFFFF"/>
                </a:solidFill>
                <a:hlinkClick r:id="rId3" action="ppaction://hlinksldjump">
                  <a:extLst>
                    <a:ext uri="{A12FA001-AC4F-418D-AE19-62706E023703}">
                      <ahyp:hlinkClr xmlns:ahyp="http://schemas.microsoft.com/office/drawing/2018/hyperlinkcolor" val="tx"/>
                    </a:ext>
                  </a:extLst>
                </a:hlinkClick>
              </a:rPr>
              <a:t>Presentation design slide</a:t>
            </a:r>
            <a:r>
              <a:rPr lang="en" sz="1400">
                <a:solidFill>
                  <a:srgbClr val="FFFFFF"/>
                </a:solidFill>
              </a:rPr>
              <a:t>)</a:t>
            </a:r>
            <a:endParaRPr sz="1400">
              <a:solidFill>
                <a:srgbClr val="FFFFFF"/>
              </a:solidFill>
            </a:endParaRPr>
          </a:p>
          <a:p>
            <a:pPr marL="0" lvl="0" indent="0" algn="l" rtl="0">
              <a:spcBef>
                <a:spcPts val="600"/>
              </a:spcBef>
              <a:spcAft>
                <a:spcPts val="0"/>
              </a:spcAft>
              <a:buClr>
                <a:schemeClr val="dk1"/>
              </a:buClr>
              <a:buSzPts val="1100"/>
              <a:buFont typeface="Arial"/>
              <a:buNone/>
            </a:pPr>
            <a:endParaRPr sz="1400" b="1">
              <a:solidFill>
                <a:srgbClr val="FFFFFF"/>
              </a:solidFill>
            </a:endParaRPr>
          </a:p>
        </p:txBody>
      </p:sp>
      <p:sp>
        <p:nvSpPr>
          <p:cNvPr id="786" name="Google Shape;786;p16"/>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400" b="1" dirty="0">
                <a:solidFill>
                  <a:srgbClr val="FFFFFF"/>
                </a:solidFill>
              </a:rPr>
              <a:t>EDIT IN GOOGLE SLIDES</a:t>
            </a:r>
            <a:endParaRPr sz="1400" dirty="0">
              <a:solidFill>
                <a:srgbClr val="FFFFFF"/>
              </a:solidFill>
            </a:endParaRPr>
          </a:p>
          <a:p>
            <a:pPr marL="0" lvl="0" indent="0" algn="l" rtl="0">
              <a:spcBef>
                <a:spcPts val="600"/>
              </a:spcBef>
              <a:spcAft>
                <a:spcPts val="0"/>
              </a:spcAft>
              <a:buClr>
                <a:schemeClr val="dk1"/>
              </a:buClr>
              <a:buSzPts val="1100"/>
              <a:buFont typeface="Arial"/>
              <a:buNone/>
            </a:pPr>
            <a:r>
              <a:rPr lang="en" sz="1400" dirty="0">
                <a:solidFill>
                  <a:srgbClr val="FFFFFF"/>
                </a:solidFill>
              </a:rPr>
              <a:t>Click on the button under the presentation preview that says </a:t>
            </a:r>
            <a:r>
              <a:rPr lang="en" sz="1400" b="1" dirty="0">
                <a:solidFill>
                  <a:srgbClr val="FFFFFF"/>
                </a:solidFill>
              </a:rPr>
              <a:t>"Use as Google Slides Theme"</a:t>
            </a:r>
            <a:r>
              <a:rPr lang="en" sz="1400" dirty="0">
                <a:solidFill>
                  <a:srgbClr val="FFFFFF"/>
                </a:solidFill>
              </a:rPr>
              <a:t>.</a:t>
            </a:r>
            <a:endParaRPr sz="1400" dirty="0">
              <a:solidFill>
                <a:srgbClr val="FFFFFF"/>
              </a:solidFill>
            </a:endParaRPr>
          </a:p>
          <a:p>
            <a:pPr marL="0" lvl="0" indent="0" algn="l" rtl="0">
              <a:spcBef>
                <a:spcPts val="600"/>
              </a:spcBef>
              <a:spcAft>
                <a:spcPts val="0"/>
              </a:spcAft>
              <a:buClr>
                <a:schemeClr val="dk1"/>
              </a:buClr>
              <a:buSzPts val="1100"/>
              <a:buFont typeface="Arial"/>
              <a:buNone/>
            </a:pPr>
            <a:r>
              <a:rPr lang="en" sz="1400" dirty="0">
                <a:solidFill>
                  <a:srgbClr val="FFFFFF"/>
                </a:solidFill>
              </a:rPr>
              <a:t>You will get a copy of this document on your Google Drive and will be able to edit, add or delete slides.</a:t>
            </a:r>
            <a:endParaRPr sz="1400" dirty="0">
              <a:solidFill>
                <a:srgbClr val="FFFFFF"/>
              </a:solidFill>
            </a:endParaRPr>
          </a:p>
          <a:p>
            <a:pPr marL="0" lvl="0" indent="0" algn="l" rtl="0">
              <a:spcBef>
                <a:spcPts val="600"/>
              </a:spcBef>
              <a:spcAft>
                <a:spcPts val="0"/>
              </a:spcAft>
              <a:buClr>
                <a:schemeClr val="dk1"/>
              </a:buClr>
              <a:buSzPts val="1100"/>
              <a:buFont typeface="Arial"/>
              <a:buNone/>
            </a:pPr>
            <a:r>
              <a:rPr lang="en" sz="1400" b="1" dirty="0">
                <a:solidFill>
                  <a:srgbClr val="FFFFFF"/>
                </a:solidFill>
              </a:rPr>
              <a:t>You have to be signed in to your Google account.</a:t>
            </a:r>
            <a:endParaRPr sz="1400" dirty="0">
              <a:solidFill>
                <a:srgbClr val="FFFFFF"/>
              </a:solidFill>
            </a:endParaRPr>
          </a:p>
        </p:txBody>
      </p:sp>
      <p:sp>
        <p:nvSpPr>
          <p:cNvPr id="787" name="Google Shape;787;p16"/>
          <p:cNvSpPr txBox="1">
            <a:spLocks noGrp="1"/>
          </p:cNvSpPr>
          <p:nvPr>
            <p:ph type="body" idx="2"/>
          </p:nvPr>
        </p:nvSpPr>
        <p:spPr>
          <a:xfrm>
            <a:off x="739675" y="3632521"/>
            <a:ext cx="7686000" cy="11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rgbClr val="FFFFFF"/>
                </a:solidFill>
              </a:rPr>
              <a:t>More info on how to use this template at </a:t>
            </a:r>
            <a:r>
              <a:rPr lang="en" sz="1000" b="1" u="sng">
                <a:solidFill>
                  <a:srgbClr val="FFFFFF"/>
                </a:solidFill>
                <a:hlinkClick r:id="rId4">
                  <a:extLst>
                    <a:ext uri="{A12FA001-AC4F-418D-AE19-62706E023703}">
                      <ahyp:hlinkClr xmlns:ahyp="http://schemas.microsoft.com/office/drawing/2018/hyperlinkcolor" val="tx"/>
                    </a:ext>
                  </a:extLst>
                </a:hlinkClick>
              </a:rPr>
              <a:t>www.slidescarnival.com/help-use-presentation-template</a:t>
            </a:r>
            <a:endParaRPr sz="1000" b="1">
              <a:solidFill>
                <a:srgbClr val="FFFFFF"/>
              </a:solidFill>
            </a:endParaRPr>
          </a:p>
          <a:p>
            <a:pPr marL="0" lvl="0" indent="0" algn="l" rtl="0">
              <a:spcBef>
                <a:spcPts val="0"/>
              </a:spcBef>
              <a:spcAft>
                <a:spcPts val="0"/>
              </a:spcAft>
              <a:buClr>
                <a:schemeClr val="dk1"/>
              </a:buClr>
              <a:buSzPts val="1100"/>
              <a:buFont typeface="Arial"/>
              <a:buNone/>
            </a:pPr>
            <a:r>
              <a:rPr lang="en" sz="1000">
                <a:solidFill>
                  <a:srgbClr val="FFFFFF"/>
                </a:solidFill>
              </a:rPr>
              <a:t>This template is free to use under </a:t>
            </a:r>
            <a:r>
              <a:rPr lang="en" sz="1000" u="sng">
                <a:solidFill>
                  <a:srgbClr val="FFFFFF"/>
                </a:solidFill>
                <a:hlinkClick r:id="rId5">
                  <a:extLst>
                    <a:ext uri="{A12FA001-AC4F-418D-AE19-62706E023703}">
                      <ahyp:hlinkClr xmlns:ahyp="http://schemas.microsoft.com/office/drawing/2018/hyperlinkcolor" val="tx"/>
                    </a:ext>
                  </a:extLst>
                </a:hlinkClick>
              </a:rPr>
              <a:t>Creative Commons Attribution license</a:t>
            </a:r>
            <a:r>
              <a:rPr lang="en" sz="1000">
                <a:solidFill>
                  <a:srgbClr val="FFFFFF"/>
                </a:solidFill>
              </a:rPr>
              <a:t>. You can keep the Credits slide or mention SlidesCarnival and other resources used in a slide footer.</a:t>
            </a:r>
            <a:endParaRPr sz="1000">
              <a:solidFill>
                <a:srgbClr val="FFFFFF"/>
              </a:solidFill>
            </a:endParaRPr>
          </a:p>
          <a:p>
            <a:pPr marL="0" lvl="0" indent="0" algn="l" rtl="0">
              <a:spcBef>
                <a:spcPts val="0"/>
              </a:spcBef>
              <a:spcAft>
                <a:spcPts val="0"/>
              </a:spcAft>
              <a:buClr>
                <a:schemeClr val="dk1"/>
              </a:buClr>
              <a:buSzPts val="1100"/>
              <a:buFont typeface="Arial"/>
              <a:buNone/>
            </a:pPr>
            <a:endParaRPr sz="1000">
              <a:solidFill>
                <a:srgbClr val="FFFFFF"/>
              </a:solidFill>
            </a:endParaRPr>
          </a:p>
          <a:p>
            <a:pPr marL="0" lvl="0" indent="0" algn="l" rtl="0">
              <a:spcBef>
                <a:spcPts val="0"/>
              </a:spcBef>
              <a:spcAft>
                <a:spcPts val="0"/>
              </a:spcAft>
              <a:buNone/>
            </a:pPr>
            <a:endParaRPr sz="1000">
              <a:solidFill>
                <a:srgbClr val="FFFFFF"/>
              </a:solidFill>
            </a:endParaRPr>
          </a:p>
        </p:txBody>
      </p:sp>
      <p:sp>
        <p:nvSpPr>
          <p:cNvPr id="788" name="Google Shape;788;p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30"/>
          <p:cNvSpPr txBox="1">
            <a:spLocks noGrp="1"/>
          </p:cNvSpPr>
          <p:nvPr>
            <p:ph type="ctrTitle" idx="4294967295"/>
          </p:nvPr>
        </p:nvSpPr>
        <p:spPr>
          <a:xfrm>
            <a:off x="709394" y="724200"/>
            <a:ext cx="77724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89,526,124$</a:t>
            </a:r>
            <a:endParaRPr sz="4800"/>
          </a:p>
        </p:txBody>
      </p:sp>
      <p:sp>
        <p:nvSpPr>
          <p:cNvPr id="935" name="Google Shape;935;p30"/>
          <p:cNvSpPr txBox="1">
            <a:spLocks noGrp="1"/>
          </p:cNvSpPr>
          <p:nvPr>
            <p:ph type="subTitle" idx="4294967295"/>
          </p:nvPr>
        </p:nvSpPr>
        <p:spPr>
          <a:xfrm>
            <a:off x="746271" y="1358703"/>
            <a:ext cx="77724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That’s a lot of money</a:t>
            </a:r>
            <a:endParaRPr sz="1800"/>
          </a:p>
        </p:txBody>
      </p:sp>
      <p:sp>
        <p:nvSpPr>
          <p:cNvPr id="936" name="Google Shape;936;p30"/>
          <p:cNvSpPr txBox="1">
            <a:spLocks noGrp="1"/>
          </p:cNvSpPr>
          <p:nvPr>
            <p:ph type="ctrTitle" idx="4294967295"/>
          </p:nvPr>
        </p:nvSpPr>
        <p:spPr>
          <a:xfrm>
            <a:off x="709394" y="3353100"/>
            <a:ext cx="77724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100%</a:t>
            </a:r>
            <a:endParaRPr sz="4800"/>
          </a:p>
        </p:txBody>
      </p:sp>
      <p:sp>
        <p:nvSpPr>
          <p:cNvPr id="937" name="Google Shape;937;p30"/>
          <p:cNvSpPr txBox="1">
            <a:spLocks noGrp="1"/>
          </p:cNvSpPr>
          <p:nvPr>
            <p:ph type="subTitle" idx="4294967295"/>
          </p:nvPr>
        </p:nvSpPr>
        <p:spPr>
          <a:xfrm>
            <a:off x="746271" y="3987603"/>
            <a:ext cx="77724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Total success!</a:t>
            </a:r>
            <a:endParaRPr sz="1800"/>
          </a:p>
        </p:txBody>
      </p:sp>
      <p:sp>
        <p:nvSpPr>
          <p:cNvPr id="938" name="Google Shape;938;p30"/>
          <p:cNvSpPr txBox="1">
            <a:spLocks noGrp="1"/>
          </p:cNvSpPr>
          <p:nvPr>
            <p:ph type="ctrTitle" idx="4294967295"/>
          </p:nvPr>
        </p:nvSpPr>
        <p:spPr>
          <a:xfrm>
            <a:off x="709394" y="2038650"/>
            <a:ext cx="77724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185,244 users</a:t>
            </a:r>
            <a:endParaRPr sz="4800"/>
          </a:p>
        </p:txBody>
      </p:sp>
      <p:sp>
        <p:nvSpPr>
          <p:cNvPr id="939" name="Google Shape;939;p30"/>
          <p:cNvSpPr txBox="1">
            <a:spLocks noGrp="1"/>
          </p:cNvSpPr>
          <p:nvPr>
            <p:ph type="subTitle" idx="4294967295"/>
          </p:nvPr>
        </p:nvSpPr>
        <p:spPr>
          <a:xfrm>
            <a:off x="746271" y="2673153"/>
            <a:ext cx="77724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And a lot of users</a:t>
            </a:r>
            <a:endParaRPr sz="1800"/>
          </a:p>
        </p:txBody>
      </p:sp>
      <p:sp>
        <p:nvSpPr>
          <p:cNvPr id="940" name="Google Shape;940;p3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31"/>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PROCESS IS EASY</a:t>
            </a:r>
            <a:endParaRPr/>
          </a:p>
        </p:txBody>
      </p:sp>
      <p:sp>
        <p:nvSpPr>
          <p:cNvPr id="946" name="Google Shape;946;p3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grpSp>
        <p:nvGrpSpPr>
          <p:cNvPr id="947" name="Google Shape;947;p31"/>
          <p:cNvGrpSpPr/>
          <p:nvPr/>
        </p:nvGrpSpPr>
        <p:grpSpPr>
          <a:xfrm>
            <a:off x="5410967" y="1623691"/>
            <a:ext cx="3175786" cy="3346166"/>
            <a:chOff x="5632317" y="1189775"/>
            <a:chExt cx="3305700" cy="3483050"/>
          </a:xfrm>
        </p:grpSpPr>
        <p:sp>
          <p:nvSpPr>
            <p:cNvPr id="948" name="Google Shape;948;p31"/>
            <p:cNvSpPr/>
            <p:nvPr/>
          </p:nvSpPr>
          <p:spPr>
            <a:xfrm>
              <a:off x="5632317" y="1189775"/>
              <a:ext cx="3305700" cy="669000"/>
            </a:xfrm>
            <a:prstGeom prst="chevron">
              <a:avLst>
                <a:gd name="adj" fmla="val 50000"/>
              </a:avLst>
            </a:prstGeom>
            <a:solidFill>
              <a:srgbClr val="FFFFFF">
                <a:alpha val="534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STEP 3</a:t>
              </a:r>
              <a:endParaRPr>
                <a:solidFill>
                  <a:srgbClr val="FFFFFF"/>
                </a:solidFill>
                <a:latin typeface="Titillium Web"/>
                <a:ea typeface="Titillium Web"/>
                <a:cs typeface="Titillium Web"/>
                <a:sym typeface="Titillium Web"/>
              </a:endParaRPr>
            </a:p>
          </p:txBody>
        </p:sp>
        <p:sp>
          <p:nvSpPr>
            <p:cNvPr id="949" name="Google Shape;949;p31"/>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grpSp>
        <p:nvGrpSpPr>
          <p:cNvPr id="950" name="Google Shape;950;p31"/>
          <p:cNvGrpSpPr/>
          <p:nvPr/>
        </p:nvGrpSpPr>
        <p:grpSpPr>
          <a:xfrm>
            <a:off x="0" y="1623897"/>
            <a:ext cx="3407507" cy="3345960"/>
            <a:chOff x="0" y="1189989"/>
            <a:chExt cx="3546900" cy="3482836"/>
          </a:xfrm>
        </p:grpSpPr>
        <p:sp>
          <p:nvSpPr>
            <p:cNvPr id="951" name="Google Shape;951;p31"/>
            <p:cNvSpPr/>
            <p:nvPr/>
          </p:nvSpPr>
          <p:spPr>
            <a:xfrm>
              <a:off x="0" y="1189989"/>
              <a:ext cx="3546900" cy="669000"/>
            </a:xfrm>
            <a:prstGeom prst="homePlate">
              <a:avLst>
                <a:gd name="adj" fmla="val 50000"/>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Titillium Web"/>
                  <a:ea typeface="Titillium Web"/>
                  <a:cs typeface="Titillium Web"/>
                  <a:sym typeface="Titillium Web"/>
                </a:rPr>
                <a:t>STEP 1</a:t>
              </a:r>
              <a:endParaRPr>
                <a:solidFill>
                  <a:srgbClr val="FFFFFF"/>
                </a:solidFill>
                <a:latin typeface="Titillium Web"/>
                <a:ea typeface="Titillium Web"/>
                <a:cs typeface="Titillium Web"/>
                <a:sym typeface="Titillium Web"/>
              </a:endParaRPr>
            </a:p>
          </p:txBody>
        </p:sp>
        <p:sp>
          <p:nvSpPr>
            <p:cNvPr id="952" name="Google Shape;952;p31"/>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grpSp>
        <p:nvGrpSpPr>
          <p:cNvPr id="953" name="Google Shape;953;p31"/>
          <p:cNvGrpSpPr/>
          <p:nvPr/>
        </p:nvGrpSpPr>
        <p:grpSpPr>
          <a:xfrm>
            <a:off x="2828497" y="1623691"/>
            <a:ext cx="3175786" cy="3346166"/>
            <a:chOff x="2944204" y="1189775"/>
            <a:chExt cx="3305700" cy="3483050"/>
          </a:xfrm>
        </p:grpSpPr>
        <p:sp>
          <p:nvSpPr>
            <p:cNvPr id="954" name="Google Shape;954;p31"/>
            <p:cNvSpPr/>
            <p:nvPr/>
          </p:nvSpPr>
          <p:spPr>
            <a:xfrm>
              <a:off x="2944204" y="1189775"/>
              <a:ext cx="3305700" cy="669000"/>
            </a:xfrm>
            <a:prstGeom prst="chevron">
              <a:avLst>
                <a:gd name="adj" fmla="val 50000"/>
              </a:avLst>
            </a:prstGeom>
            <a:solidFill>
              <a:srgbClr val="FFFFFF">
                <a:alpha val="3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STEP 2</a:t>
              </a:r>
              <a:endParaRPr>
                <a:solidFill>
                  <a:srgbClr val="FFFFFF"/>
                </a:solidFill>
                <a:latin typeface="Titillium Web"/>
                <a:ea typeface="Titillium Web"/>
                <a:cs typeface="Titillium Web"/>
                <a:sym typeface="Titillium Web"/>
              </a:endParaRPr>
            </a:p>
          </p:txBody>
        </p:sp>
        <p:sp>
          <p:nvSpPr>
            <p:cNvPr id="955" name="Google Shape;955;p31"/>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32"/>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LET’S REVIEW SOME CONCEPTS</a:t>
            </a:r>
            <a:endParaRPr/>
          </a:p>
        </p:txBody>
      </p:sp>
      <p:sp>
        <p:nvSpPr>
          <p:cNvPr id="961" name="Google Shape;961;p32"/>
          <p:cNvSpPr txBox="1">
            <a:spLocks noGrp="1"/>
          </p:cNvSpPr>
          <p:nvPr>
            <p:ph type="body" idx="1"/>
          </p:nvPr>
        </p:nvSpPr>
        <p:spPr>
          <a:xfrm>
            <a:off x="739675" y="1235874"/>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962" name="Google Shape;962;p32"/>
          <p:cNvSpPr txBox="1">
            <a:spLocks noGrp="1"/>
          </p:cNvSpPr>
          <p:nvPr>
            <p:ph type="body" idx="2"/>
          </p:nvPr>
        </p:nvSpPr>
        <p:spPr>
          <a:xfrm>
            <a:off x="3344038" y="1235874"/>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963" name="Google Shape;963;p32"/>
          <p:cNvSpPr txBox="1">
            <a:spLocks noGrp="1"/>
          </p:cNvSpPr>
          <p:nvPr>
            <p:ph type="body" idx="3"/>
          </p:nvPr>
        </p:nvSpPr>
        <p:spPr>
          <a:xfrm>
            <a:off x="5948401" y="1235874"/>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964" name="Google Shape;964;p3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965" name="Google Shape;965;p32"/>
          <p:cNvSpPr txBox="1">
            <a:spLocks noGrp="1"/>
          </p:cNvSpPr>
          <p:nvPr>
            <p:ph type="body" idx="1"/>
          </p:nvPr>
        </p:nvSpPr>
        <p:spPr>
          <a:xfrm>
            <a:off x="739675" y="2583880"/>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966" name="Google Shape;966;p32"/>
          <p:cNvSpPr txBox="1">
            <a:spLocks noGrp="1"/>
          </p:cNvSpPr>
          <p:nvPr>
            <p:ph type="body" idx="2"/>
          </p:nvPr>
        </p:nvSpPr>
        <p:spPr>
          <a:xfrm>
            <a:off x="3344038" y="2583880"/>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967" name="Google Shape;967;p32"/>
          <p:cNvSpPr txBox="1">
            <a:spLocks noGrp="1"/>
          </p:cNvSpPr>
          <p:nvPr>
            <p:ph type="body" idx="3"/>
          </p:nvPr>
        </p:nvSpPr>
        <p:spPr>
          <a:xfrm>
            <a:off x="5948401" y="2583880"/>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33"/>
          <p:cNvSpPr txBox="1">
            <a:spLocks noGrp="1"/>
          </p:cNvSpPr>
          <p:nvPr>
            <p:ph type="body" idx="1"/>
          </p:nvPr>
        </p:nvSpPr>
        <p:spPr>
          <a:xfrm>
            <a:off x="553650" y="4496202"/>
            <a:ext cx="8036700" cy="519600"/>
          </a:xfrm>
          <a:prstGeom prst="rect">
            <a:avLst/>
          </a:prstGeom>
        </p:spPr>
        <p:txBody>
          <a:bodyPr spcFirstLastPara="1" wrap="square" lIns="91425" tIns="91425" rIns="91425" bIns="91425" anchor="t" anchorCtr="0">
            <a:noAutofit/>
          </a:bodyPr>
          <a:lstStyle/>
          <a:p>
            <a:pPr marL="0" lvl="0" indent="0" algn="ctr" rtl="0">
              <a:spcBef>
                <a:spcPts val="360"/>
              </a:spcBef>
              <a:spcAft>
                <a:spcPts val="0"/>
              </a:spcAft>
              <a:buNone/>
            </a:pPr>
            <a:r>
              <a:rPr lang="en">
                <a:solidFill>
                  <a:srgbClr val="FFFFFF"/>
                </a:solidFill>
              </a:rPr>
              <a:t>You can insert graphs from </a:t>
            </a:r>
            <a:r>
              <a:rPr lang="en" u="sng">
                <a:solidFill>
                  <a:srgbClr val="FFFFFF"/>
                </a:solidFill>
                <a:hlinkClick r:id="rId3">
                  <a:extLst>
                    <a:ext uri="{A12FA001-AC4F-418D-AE19-62706E023703}">
                      <ahyp:hlinkClr xmlns:ahyp="http://schemas.microsoft.com/office/drawing/2018/hyperlinkcolor" val="tx"/>
                    </a:ext>
                  </a:extLst>
                </a:hlinkClick>
              </a:rPr>
              <a:t>Google Sheets</a:t>
            </a:r>
            <a:endParaRPr>
              <a:solidFill>
                <a:srgbClr val="FFFFFF"/>
              </a:solidFill>
            </a:endParaRPr>
          </a:p>
        </p:txBody>
      </p:sp>
      <p:sp>
        <p:nvSpPr>
          <p:cNvPr id="973" name="Google Shape;973;p3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pic>
        <p:nvPicPr>
          <p:cNvPr id="974" name="Google Shape;974;p33" title="Chart"/>
          <p:cNvPicPr preferRelativeResize="0"/>
          <p:nvPr/>
        </p:nvPicPr>
        <p:blipFill>
          <a:blip r:embed="rId4">
            <a:alphaModFix/>
          </a:blip>
          <a:stretch>
            <a:fillRect/>
          </a:stretch>
        </p:blipFill>
        <p:spPr>
          <a:xfrm>
            <a:off x="2196703" y="76200"/>
            <a:ext cx="4750594" cy="415766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34"/>
          <p:cNvSpPr txBox="1">
            <a:spLocks noGrp="1"/>
          </p:cNvSpPr>
          <p:nvPr>
            <p:ph type="body" idx="4294967295"/>
          </p:nvPr>
        </p:nvSpPr>
        <p:spPr>
          <a:xfrm>
            <a:off x="457200" y="631827"/>
            <a:ext cx="3703200" cy="39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000">
                <a:solidFill>
                  <a:schemeClr val="lt1"/>
                </a:solidFill>
                <a:latin typeface="Titillium Web ExtraLight"/>
                <a:ea typeface="Titillium Web ExtraLight"/>
                <a:cs typeface="Titillium Web ExtraLight"/>
                <a:sym typeface="Titillium Web ExtraLight"/>
              </a:rPr>
              <a:t>MOBILE PROJECT</a:t>
            </a:r>
            <a:endParaRPr b="1"/>
          </a:p>
          <a:p>
            <a:pPr marL="0" lvl="0" indent="0" algn="l" rtl="0">
              <a:spcBef>
                <a:spcPts val="600"/>
              </a:spcBef>
              <a:spcAft>
                <a:spcPts val="0"/>
              </a:spcAft>
              <a:buNone/>
            </a:pPr>
            <a:r>
              <a:rPr lang="en" sz="1800"/>
              <a:t>Show and explain your web, app or software projects using these gadget templates.</a:t>
            </a:r>
            <a:endParaRPr sz="1800"/>
          </a:p>
        </p:txBody>
      </p:sp>
      <p:sp>
        <p:nvSpPr>
          <p:cNvPr id="980" name="Google Shape;980;p3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981" name="Google Shape;981;p34"/>
          <p:cNvSpPr/>
          <p:nvPr/>
        </p:nvSpPr>
        <p:spPr>
          <a:xfrm>
            <a:off x="5223575" y="785788"/>
            <a:ext cx="2007300" cy="357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Titillium Web"/>
                <a:ea typeface="Titillium Web"/>
                <a:cs typeface="Titillium Web"/>
                <a:sym typeface="Titillium Web"/>
              </a:rPr>
              <a:t>Place your screenshot here</a:t>
            </a:r>
            <a:endParaRPr sz="1000">
              <a:solidFill>
                <a:srgbClr val="FFFFFF"/>
              </a:solidFill>
              <a:latin typeface="Titillium Web"/>
              <a:ea typeface="Titillium Web"/>
              <a:cs typeface="Titillium Web"/>
              <a:sym typeface="Titillium Web"/>
            </a:endParaRPr>
          </a:p>
        </p:txBody>
      </p:sp>
      <p:grpSp>
        <p:nvGrpSpPr>
          <p:cNvPr id="982" name="Google Shape;982;p34"/>
          <p:cNvGrpSpPr/>
          <p:nvPr/>
        </p:nvGrpSpPr>
        <p:grpSpPr>
          <a:xfrm>
            <a:off x="5164450" y="373572"/>
            <a:ext cx="2119546" cy="4396359"/>
            <a:chOff x="2547150" y="238125"/>
            <a:chExt cx="2525675" cy="5238750"/>
          </a:xfrm>
        </p:grpSpPr>
        <p:sp>
          <p:nvSpPr>
            <p:cNvPr id="983" name="Google Shape;983;p34"/>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4"/>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4"/>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4"/>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3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992" name="Google Shape;992;p35"/>
          <p:cNvSpPr txBox="1">
            <a:spLocks noGrp="1"/>
          </p:cNvSpPr>
          <p:nvPr>
            <p:ph type="body" idx="4294967295"/>
          </p:nvPr>
        </p:nvSpPr>
        <p:spPr>
          <a:xfrm>
            <a:off x="457200" y="631827"/>
            <a:ext cx="3703200" cy="39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lt1"/>
                </a:solidFill>
                <a:latin typeface="Titillium Web ExtraLight"/>
                <a:ea typeface="Titillium Web ExtraLight"/>
                <a:cs typeface="Titillium Web ExtraLight"/>
                <a:sym typeface="Titillium Web ExtraLight"/>
              </a:rPr>
              <a:t>TABLET PROJECT</a:t>
            </a:r>
            <a:endParaRPr b="1"/>
          </a:p>
          <a:p>
            <a:pPr marL="0" lvl="0" indent="0" algn="l" rtl="0">
              <a:spcBef>
                <a:spcPts val="600"/>
              </a:spcBef>
              <a:spcAft>
                <a:spcPts val="0"/>
              </a:spcAft>
              <a:buNone/>
            </a:pPr>
            <a:r>
              <a:rPr lang="en" sz="1800"/>
              <a:t>Show and explain your web, app or software projects using these gadget templates.</a:t>
            </a:r>
            <a:endParaRPr sz="1800"/>
          </a:p>
        </p:txBody>
      </p:sp>
      <p:sp>
        <p:nvSpPr>
          <p:cNvPr id="993" name="Google Shape;993;p35"/>
          <p:cNvSpPr/>
          <p:nvPr/>
        </p:nvSpPr>
        <p:spPr>
          <a:xfrm>
            <a:off x="5000200" y="851275"/>
            <a:ext cx="2598600" cy="344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latin typeface="Titillium Web"/>
                <a:ea typeface="Titillium Web"/>
                <a:cs typeface="Titillium Web"/>
                <a:sym typeface="Titillium Web"/>
              </a:rPr>
              <a:t>Place your screenshot here</a:t>
            </a:r>
            <a:endParaRPr sz="1000">
              <a:solidFill>
                <a:srgbClr val="999999"/>
              </a:solidFill>
            </a:endParaRPr>
          </a:p>
        </p:txBody>
      </p:sp>
      <p:grpSp>
        <p:nvGrpSpPr>
          <p:cNvPr id="994" name="Google Shape;994;p35"/>
          <p:cNvGrpSpPr/>
          <p:nvPr/>
        </p:nvGrpSpPr>
        <p:grpSpPr>
          <a:xfrm>
            <a:off x="4935502" y="465959"/>
            <a:ext cx="2736410" cy="4222433"/>
            <a:chOff x="2112475" y="238125"/>
            <a:chExt cx="3395050" cy="5238750"/>
          </a:xfrm>
        </p:grpSpPr>
        <p:sp>
          <p:nvSpPr>
            <p:cNvPr id="995" name="Google Shape;995;p35"/>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5"/>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5"/>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5"/>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Google Shape;1003;p36"/>
          <p:cNvSpPr/>
          <p:nvPr/>
        </p:nvSpPr>
        <p:spPr>
          <a:xfrm>
            <a:off x="3670450" y="815436"/>
            <a:ext cx="4857392" cy="3781535"/>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6"/>
          <p:cNvSpPr/>
          <p:nvPr/>
        </p:nvSpPr>
        <p:spPr>
          <a:xfrm>
            <a:off x="3873715" y="1016252"/>
            <a:ext cx="4450800" cy="284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Titillium Web"/>
                <a:ea typeface="Titillium Web"/>
                <a:cs typeface="Titillium Web"/>
                <a:sym typeface="Titillium Web"/>
              </a:rPr>
              <a:t>Place your screenshot here</a:t>
            </a:r>
            <a:endParaRPr sz="1000">
              <a:solidFill>
                <a:srgbClr val="999999"/>
              </a:solidFill>
            </a:endParaRPr>
          </a:p>
        </p:txBody>
      </p:sp>
      <p:sp>
        <p:nvSpPr>
          <p:cNvPr id="1005" name="Google Shape;1005;p3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1006" name="Google Shape;1006;p36"/>
          <p:cNvSpPr txBox="1">
            <a:spLocks noGrp="1"/>
          </p:cNvSpPr>
          <p:nvPr>
            <p:ph type="body" idx="4294967295"/>
          </p:nvPr>
        </p:nvSpPr>
        <p:spPr>
          <a:xfrm>
            <a:off x="457200" y="631825"/>
            <a:ext cx="2383500" cy="39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lt1"/>
                </a:solidFill>
                <a:latin typeface="Titillium Web ExtraLight"/>
                <a:ea typeface="Titillium Web ExtraLight"/>
                <a:cs typeface="Titillium Web ExtraLight"/>
                <a:sym typeface="Titillium Web ExtraLight"/>
              </a:rPr>
              <a:t>DESKTOP PROJECT</a:t>
            </a:r>
            <a:endParaRPr b="1"/>
          </a:p>
          <a:p>
            <a:pPr marL="0" lvl="0" indent="0" algn="l" rtl="0">
              <a:spcBef>
                <a:spcPts val="600"/>
              </a:spcBef>
              <a:spcAft>
                <a:spcPts val="0"/>
              </a:spcAft>
              <a:buNone/>
            </a:pPr>
            <a:r>
              <a:rPr lang="en" sz="1800"/>
              <a:t>Show and explain your web, app or software projects using these gadget templates.</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1" name="Google Shape;1011;p3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1012" name="Google Shape;1012;p37"/>
          <p:cNvSpPr txBox="1">
            <a:spLocks noGrp="1"/>
          </p:cNvSpPr>
          <p:nvPr>
            <p:ph type="title"/>
          </p:nvPr>
        </p:nvSpPr>
        <p:spPr>
          <a:xfrm>
            <a:off x="452724" y="796914"/>
            <a:ext cx="3985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a:t>THANKS!</a:t>
            </a:r>
            <a:endParaRPr sz="6000"/>
          </a:p>
        </p:txBody>
      </p:sp>
      <p:sp>
        <p:nvSpPr>
          <p:cNvPr id="1013" name="Google Shape;1013;p37"/>
          <p:cNvSpPr txBox="1">
            <a:spLocks noGrp="1"/>
          </p:cNvSpPr>
          <p:nvPr>
            <p:ph type="body" idx="1"/>
          </p:nvPr>
        </p:nvSpPr>
        <p:spPr>
          <a:xfrm>
            <a:off x="452727" y="1967225"/>
            <a:ext cx="3985200" cy="309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Any questions?</a:t>
            </a:r>
            <a:endParaRPr b="1"/>
          </a:p>
          <a:p>
            <a:pPr marL="0" lvl="0" indent="0" algn="l" rtl="0">
              <a:spcBef>
                <a:spcPts val="600"/>
              </a:spcBef>
              <a:spcAft>
                <a:spcPts val="0"/>
              </a:spcAft>
              <a:buClr>
                <a:schemeClr val="dk1"/>
              </a:buClr>
              <a:buSzPts val="1100"/>
              <a:buFont typeface="Arial"/>
              <a:buNone/>
            </a:pPr>
            <a:r>
              <a:rPr lang="en"/>
              <a:t>You can find me at</a:t>
            </a:r>
            <a:endParaRPr/>
          </a:p>
          <a:p>
            <a:pPr marL="457200" lvl="0" indent="-381000" algn="l" rtl="0">
              <a:spcBef>
                <a:spcPts val="600"/>
              </a:spcBef>
              <a:spcAft>
                <a:spcPts val="0"/>
              </a:spcAft>
              <a:buSzPts val="2400"/>
              <a:buChar char="▫"/>
            </a:pPr>
            <a:r>
              <a:rPr lang="en"/>
              <a:t>@username</a:t>
            </a:r>
            <a:endParaRPr/>
          </a:p>
          <a:p>
            <a:pPr marL="457200" lvl="0" indent="-381000" algn="l" rtl="0">
              <a:spcBef>
                <a:spcPts val="0"/>
              </a:spcBef>
              <a:spcAft>
                <a:spcPts val="0"/>
              </a:spcAft>
              <a:buSzPts val="2400"/>
              <a:buChar char="▫"/>
            </a:pPr>
            <a:r>
              <a:rPr lang="en"/>
              <a:t>user@mail.me</a:t>
            </a:r>
            <a:endParaRPr/>
          </a:p>
        </p:txBody>
      </p:sp>
      <p:pic>
        <p:nvPicPr>
          <p:cNvPr id="1014" name="Google Shape;1014;p37"/>
          <p:cNvPicPr preferRelativeResize="0"/>
          <p:nvPr/>
        </p:nvPicPr>
        <p:blipFill rotWithShape="1">
          <a:blip r:embed="rId3">
            <a:alphaModFix/>
          </a:blip>
          <a:srcRect l="29032" t="-74" r="24357" b="6947"/>
          <a:stretch/>
        </p:blipFill>
        <p:spPr>
          <a:xfrm>
            <a:off x="5546725" y="544875"/>
            <a:ext cx="3039850" cy="404937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38"/>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CREDITS</a:t>
            </a:r>
            <a:endParaRPr/>
          </a:p>
        </p:txBody>
      </p:sp>
      <p:sp>
        <p:nvSpPr>
          <p:cNvPr id="1020" name="Google Shape;1020;p38"/>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solidFill>
                  <a:srgbClr val="6E86B6"/>
                </a:solidFill>
                <a:hlinkClick r:id="rId3">
                  <a:extLst>
                    <a:ext uri="{A12FA001-AC4F-418D-AE19-62706E023703}">
                      <ahyp:hlinkClr xmlns:ahyp="http://schemas.microsoft.com/office/drawing/2018/hyperlinkcolor" val="tx"/>
                    </a:ext>
                  </a:extLst>
                </a:hlinkClick>
              </a:rPr>
              <a:t>SlidesCarnival</a:t>
            </a:r>
            <a:endParaRPr sz="2400">
              <a:solidFill>
                <a:srgbClr val="6E86B6"/>
              </a:solidFill>
            </a:endParaRPr>
          </a:p>
          <a:p>
            <a:pPr marL="457200" lvl="0" indent="-381000" algn="l" rtl="0">
              <a:lnSpc>
                <a:spcPct val="115000"/>
              </a:lnSpc>
              <a:spcBef>
                <a:spcPts val="0"/>
              </a:spcBef>
              <a:spcAft>
                <a:spcPts val="0"/>
              </a:spcAft>
              <a:buSzPts val="2400"/>
              <a:buChar char="▫"/>
            </a:pPr>
            <a:r>
              <a:rPr lang="en" sz="2400"/>
              <a:t>Photographs by </a:t>
            </a:r>
            <a:r>
              <a:rPr lang="en" sz="2400" u="sng">
                <a:solidFill>
                  <a:srgbClr val="6E86B6"/>
                </a:solidFill>
                <a:hlinkClick r:id="rId4">
                  <a:extLst>
                    <a:ext uri="{A12FA001-AC4F-418D-AE19-62706E023703}">
                      <ahyp:hlinkClr xmlns:ahyp="http://schemas.microsoft.com/office/drawing/2018/hyperlinkcolor" val="tx"/>
                    </a:ext>
                  </a:extLst>
                </a:hlinkClick>
              </a:rPr>
              <a:t>Unsplash</a:t>
            </a:r>
            <a:endParaRPr sz="2400">
              <a:solidFill>
                <a:srgbClr val="6E86B6"/>
              </a:solidFill>
            </a:endParaRPr>
          </a:p>
        </p:txBody>
      </p:sp>
      <p:sp>
        <p:nvSpPr>
          <p:cNvPr id="1021" name="Google Shape;1021;p3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25"/>
        <p:cNvGrpSpPr/>
        <p:nvPr/>
      </p:nvGrpSpPr>
      <p:grpSpPr>
        <a:xfrm>
          <a:off x="0" y="0"/>
          <a:ext cx="0" cy="0"/>
          <a:chOff x="0" y="0"/>
          <a:chExt cx="0" cy="0"/>
        </a:xfrm>
      </p:grpSpPr>
      <p:sp>
        <p:nvSpPr>
          <p:cNvPr id="1026" name="Google Shape;1026;p39"/>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PRESENTATION DESIGN</a:t>
            </a:r>
            <a:endParaRPr/>
          </a:p>
        </p:txBody>
      </p:sp>
      <p:sp>
        <p:nvSpPr>
          <p:cNvPr id="1027" name="Google Shape;1027;p39"/>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This presentation uses the following typographies and colors:</a:t>
            </a:r>
            <a:endParaRPr sz="1400"/>
          </a:p>
          <a:p>
            <a:pPr marL="457200" lvl="0" indent="-317500" algn="l" rtl="0">
              <a:lnSpc>
                <a:spcPct val="115000"/>
              </a:lnSpc>
              <a:spcBef>
                <a:spcPts val="0"/>
              </a:spcBef>
              <a:spcAft>
                <a:spcPts val="0"/>
              </a:spcAft>
              <a:buSzPts val="1400"/>
              <a:buChar char="▫"/>
            </a:pPr>
            <a:r>
              <a:rPr lang="en" sz="1400"/>
              <a:t>Titles: Titillium Web ExtraLight</a:t>
            </a:r>
            <a:endParaRPr sz="1400"/>
          </a:p>
          <a:p>
            <a:pPr marL="457200" lvl="0" indent="-317500" algn="l" rtl="0">
              <a:lnSpc>
                <a:spcPct val="115000"/>
              </a:lnSpc>
              <a:spcBef>
                <a:spcPts val="0"/>
              </a:spcBef>
              <a:spcAft>
                <a:spcPts val="0"/>
              </a:spcAft>
              <a:buSzPts val="1400"/>
              <a:buChar char="▫"/>
            </a:pPr>
            <a:r>
              <a:rPr lang="en" sz="1400"/>
              <a:t>Body copy: Titillium Web</a:t>
            </a:r>
            <a:endParaRPr sz="1400"/>
          </a:p>
          <a:p>
            <a:pPr marL="0" lvl="0" indent="0" algn="l" rtl="0">
              <a:lnSpc>
                <a:spcPct val="115000"/>
              </a:lnSpc>
              <a:spcBef>
                <a:spcPts val="0"/>
              </a:spcBef>
              <a:spcAft>
                <a:spcPts val="0"/>
              </a:spcAft>
              <a:buNone/>
            </a:pPr>
            <a:r>
              <a:rPr lang="en" sz="1400"/>
              <a:t>You can download the fonts on this page:</a:t>
            </a:r>
            <a:endParaRPr sz="1400"/>
          </a:p>
          <a:p>
            <a:pPr marL="0" lvl="0" indent="0" algn="l" rtl="0">
              <a:lnSpc>
                <a:spcPct val="115000"/>
              </a:lnSpc>
              <a:spcBef>
                <a:spcPts val="0"/>
              </a:spcBef>
              <a:spcAft>
                <a:spcPts val="0"/>
              </a:spcAft>
              <a:buNone/>
            </a:pPr>
            <a:r>
              <a:rPr lang="en" sz="1400" u="sng">
                <a:solidFill>
                  <a:srgbClr val="6E86B6"/>
                </a:solidFill>
                <a:hlinkClick r:id="rId3">
                  <a:extLst>
                    <a:ext uri="{A12FA001-AC4F-418D-AE19-62706E023703}">
                      <ahyp:hlinkClr xmlns:ahyp="http://schemas.microsoft.com/office/drawing/2018/hyperlinkcolor" val="tx"/>
                    </a:ext>
                  </a:extLst>
                </a:hlinkClick>
              </a:rPr>
              <a:t>https://www.fontsquirrel.com/fonts/titillium</a:t>
            </a:r>
            <a:endParaRPr sz="1400">
              <a:solidFill>
                <a:srgbClr val="6E86B6"/>
              </a:solidFill>
            </a:endParaRPr>
          </a:p>
          <a:p>
            <a:pPr marL="0" lvl="0" indent="0" algn="l" rtl="0">
              <a:lnSpc>
                <a:spcPct val="115000"/>
              </a:lnSpc>
              <a:spcBef>
                <a:spcPts val="0"/>
              </a:spcBef>
              <a:spcAft>
                <a:spcPts val="0"/>
              </a:spcAft>
              <a:buNone/>
            </a:pPr>
            <a:endParaRPr sz="1400"/>
          </a:p>
          <a:p>
            <a:pPr marL="0" lvl="0" indent="0" algn="l" rtl="0">
              <a:lnSpc>
                <a:spcPct val="115000"/>
              </a:lnSpc>
              <a:spcBef>
                <a:spcPts val="0"/>
              </a:spcBef>
              <a:spcAft>
                <a:spcPts val="0"/>
              </a:spcAft>
              <a:buNone/>
            </a:pPr>
            <a:r>
              <a:rPr lang="en" sz="1400"/>
              <a:t>Bluish gray </a:t>
            </a:r>
            <a:r>
              <a:rPr lang="en" sz="1400" b="1">
                <a:solidFill>
                  <a:srgbClr val="6E86B6"/>
                </a:solidFill>
              </a:rPr>
              <a:t>#6e86b6 </a:t>
            </a:r>
            <a:r>
              <a:rPr lang="en" sz="1400"/>
              <a:t>· Dark bluish gray </a:t>
            </a:r>
            <a:r>
              <a:rPr lang="en" sz="1400" b="1">
                <a:solidFill>
                  <a:srgbClr val="465573"/>
                </a:solidFill>
                <a:highlight>
                  <a:srgbClr val="FFFFFF"/>
                </a:highlight>
              </a:rPr>
              <a:t>#465573</a:t>
            </a:r>
            <a:endParaRPr sz="1400" b="1">
              <a:solidFill>
                <a:srgbClr val="465573"/>
              </a:solidFill>
              <a:highlight>
                <a:srgbClr val="FFFFFF"/>
              </a:highlight>
            </a:endParaRPr>
          </a:p>
        </p:txBody>
      </p:sp>
      <p:sp>
        <p:nvSpPr>
          <p:cNvPr id="1028" name="Google Shape;1028;p39"/>
          <p:cNvSpPr txBox="1"/>
          <p:nvPr/>
        </p:nvSpPr>
        <p:spPr>
          <a:xfrm>
            <a:off x="739675" y="3186025"/>
            <a:ext cx="76860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FFFF00"/>
                </a:solidFill>
                <a:latin typeface="Titillium Web"/>
                <a:ea typeface="Titillium Web"/>
                <a:cs typeface="Titillium Web"/>
                <a:sym typeface="Titillium Web"/>
              </a:rPr>
              <a:t>You don’t need to keep this slide in your presentation. It’s only here to serve you as a design guide if you need to create new slides or download the fonts to edit the presentation in PowerPoint®</a:t>
            </a:r>
            <a:endParaRPr sz="1200">
              <a:solidFill>
                <a:srgbClr val="FFFF00"/>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200">
              <a:solidFill>
                <a:srgbClr val="FFFF00"/>
              </a:solidFill>
              <a:latin typeface="Titillium Web"/>
              <a:ea typeface="Titillium Web"/>
              <a:cs typeface="Titillium Web"/>
              <a:sym typeface="Titillium Web"/>
            </a:endParaRPr>
          </a:p>
          <a:p>
            <a:pPr marL="0" lvl="0" indent="0" algn="l" rtl="0">
              <a:spcBef>
                <a:spcPts val="0"/>
              </a:spcBef>
              <a:spcAft>
                <a:spcPts val="0"/>
              </a:spcAft>
              <a:buNone/>
            </a:pPr>
            <a:endParaRPr sz="1200">
              <a:solidFill>
                <a:srgbClr val="FFFF00"/>
              </a:solidFill>
              <a:latin typeface="Titillium Web"/>
              <a:ea typeface="Titillium Web"/>
              <a:cs typeface="Titillium Web"/>
              <a:sym typeface="Titillium Web"/>
            </a:endParaRPr>
          </a:p>
        </p:txBody>
      </p:sp>
      <p:sp>
        <p:nvSpPr>
          <p:cNvPr id="1029" name="Google Shape;1029;p3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Agenda</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a:t>Problem</a:t>
            </a:r>
            <a:endParaRPr dirty="0"/>
          </a:p>
          <a:p>
            <a:pPr marL="457200" lvl="0" indent="-381000" algn="l" rtl="0">
              <a:spcBef>
                <a:spcPts val="0"/>
              </a:spcBef>
              <a:spcAft>
                <a:spcPts val="0"/>
              </a:spcAft>
              <a:buSzPts val="2400"/>
              <a:buChar char="▫"/>
            </a:pPr>
            <a:r>
              <a:rPr lang="en" dirty="0"/>
              <a:t>Key Metrics</a:t>
            </a:r>
            <a:endParaRPr dirty="0"/>
          </a:p>
          <a:p>
            <a:pPr marL="457200" lvl="0" indent="-381000" algn="l" rtl="0">
              <a:spcBef>
                <a:spcPts val="0"/>
              </a:spcBef>
              <a:spcAft>
                <a:spcPts val="0"/>
              </a:spcAft>
              <a:buSzPts val="2400"/>
              <a:buChar char="▫"/>
            </a:pPr>
            <a:r>
              <a:rPr lang="en-US" dirty="0"/>
              <a:t>Conclusion</a:t>
            </a:r>
          </a:p>
          <a:p>
            <a:pPr marL="0" lvl="0" indent="0" algn="l" rtl="0">
              <a:spcBef>
                <a:spcPts val="600"/>
              </a:spcBef>
              <a:spcAft>
                <a:spcPts val="0"/>
              </a:spcAft>
              <a:buNone/>
            </a:pPr>
            <a:endParaRPr dirty="0"/>
          </a:p>
          <a:p>
            <a:pPr marL="0" lvl="0" indent="0" algn="l" rtl="0">
              <a:spcBef>
                <a:spcPts val="600"/>
              </a:spcBef>
              <a:spcAft>
                <a:spcPts val="0"/>
              </a:spcAft>
              <a:buNone/>
            </a:pPr>
            <a:r>
              <a:rPr lang="en" dirty="0"/>
              <a:t> </a:t>
            </a:r>
            <a:endParaRPr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6E86B6"/>
        </a:solidFill>
        <a:effectLst/>
      </p:bgPr>
    </p:bg>
    <p:spTree>
      <p:nvGrpSpPr>
        <p:cNvPr id="1" name="Shape 1033"/>
        <p:cNvGrpSpPr/>
        <p:nvPr/>
      </p:nvGrpSpPr>
      <p:grpSpPr>
        <a:xfrm>
          <a:off x="0" y="0"/>
          <a:ext cx="0" cy="0"/>
          <a:chOff x="0" y="0"/>
          <a:chExt cx="0" cy="0"/>
        </a:xfrm>
      </p:grpSpPr>
      <p:sp>
        <p:nvSpPr>
          <p:cNvPr id="1034" name="Google Shape;1034;p40"/>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a:solidFill>
                  <a:srgbClr val="FFFFFF"/>
                </a:solidFill>
                <a:latin typeface="Titillium Web"/>
                <a:ea typeface="Titillium Web"/>
                <a:cs typeface="Titillium Web"/>
                <a:sym typeface="Titillium Web"/>
              </a:rPr>
              <a:t>SlidesCarnival icons are editable shapes. </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r>
              <a:rPr lang="en" sz="1000">
                <a:solidFill>
                  <a:srgbClr val="FFFFFF"/>
                </a:solidFill>
                <a:latin typeface="Titillium Web"/>
                <a:ea typeface="Titillium Web"/>
                <a:cs typeface="Titillium Web"/>
                <a:sym typeface="Titillium Web"/>
              </a:rPr>
              <a:t>This means that you can:</a:t>
            </a:r>
            <a:endParaRPr sz="1000">
              <a:solidFill>
                <a:srgbClr val="FFFFFF"/>
              </a:solidFill>
              <a:latin typeface="Titillium Web"/>
              <a:ea typeface="Titillium Web"/>
              <a:cs typeface="Titillium Web"/>
              <a:sym typeface="Titillium Web"/>
            </a:endParaRPr>
          </a:p>
          <a:p>
            <a:pPr marL="457200" lvl="0" indent="-292100" algn="l" rtl="0">
              <a:spcBef>
                <a:spcPts val="0"/>
              </a:spcBef>
              <a:spcAft>
                <a:spcPts val="0"/>
              </a:spcAft>
              <a:buClr>
                <a:srgbClr val="FFFFFF"/>
              </a:buClr>
              <a:buSzPts val="1000"/>
              <a:buFont typeface="Titillium Web"/>
              <a:buChar char="●"/>
            </a:pPr>
            <a:r>
              <a:rPr lang="en" sz="1000">
                <a:solidFill>
                  <a:srgbClr val="FFFFFF"/>
                </a:solidFill>
                <a:latin typeface="Titillium Web"/>
                <a:ea typeface="Titillium Web"/>
                <a:cs typeface="Titillium Web"/>
                <a:sym typeface="Titillium Web"/>
              </a:rPr>
              <a:t>Resize them without losing quality.</a:t>
            </a:r>
            <a:endParaRPr sz="1000">
              <a:solidFill>
                <a:srgbClr val="FFFFFF"/>
              </a:solidFill>
              <a:latin typeface="Titillium Web"/>
              <a:ea typeface="Titillium Web"/>
              <a:cs typeface="Titillium Web"/>
              <a:sym typeface="Titillium Web"/>
            </a:endParaRPr>
          </a:p>
          <a:p>
            <a:pPr marL="457200" lvl="0" indent="-292100" algn="l" rtl="0">
              <a:spcBef>
                <a:spcPts val="0"/>
              </a:spcBef>
              <a:spcAft>
                <a:spcPts val="0"/>
              </a:spcAft>
              <a:buClr>
                <a:srgbClr val="FFFFFF"/>
              </a:buClr>
              <a:buSzPts val="1000"/>
              <a:buFont typeface="Titillium Web"/>
              <a:buChar char="●"/>
            </a:pPr>
            <a:r>
              <a:rPr lang="en" sz="1000">
                <a:solidFill>
                  <a:srgbClr val="FFFFFF"/>
                </a:solidFill>
                <a:latin typeface="Titillium Web"/>
                <a:ea typeface="Titillium Web"/>
                <a:cs typeface="Titillium Web"/>
                <a:sym typeface="Titillium Web"/>
              </a:rPr>
              <a:t>Change line color, width and style.</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sz="1000">
                <a:solidFill>
                  <a:srgbClr val="FFFFFF"/>
                </a:solidFill>
                <a:latin typeface="Titillium Web"/>
                <a:ea typeface="Titillium Web"/>
                <a:cs typeface="Titillium Web"/>
                <a:sym typeface="Titillium Web"/>
              </a:rPr>
              <a:t>Isn’t that nice? :)</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sz="1000">
                <a:solidFill>
                  <a:srgbClr val="FFFFFF"/>
                </a:solidFill>
                <a:latin typeface="Titillium Web"/>
                <a:ea typeface="Titillium Web"/>
                <a:cs typeface="Titillium Web"/>
                <a:sym typeface="Titillium Web"/>
              </a:rPr>
              <a:t>Examples:</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1035" name="Google Shape;1035;p40"/>
          <p:cNvGrpSpPr/>
          <p:nvPr/>
        </p:nvGrpSpPr>
        <p:grpSpPr>
          <a:xfrm>
            <a:off x="348747" y="333019"/>
            <a:ext cx="342903" cy="447293"/>
            <a:chOff x="590250" y="244200"/>
            <a:chExt cx="407975" cy="532175"/>
          </a:xfrm>
        </p:grpSpPr>
        <p:sp>
          <p:nvSpPr>
            <p:cNvPr id="1036" name="Google Shape;1036;p40"/>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0" name="Google Shape;1050;p40"/>
          <p:cNvGrpSpPr/>
          <p:nvPr/>
        </p:nvGrpSpPr>
        <p:grpSpPr>
          <a:xfrm>
            <a:off x="901439" y="399041"/>
            <a:ext cx="372594" cy="310144"/>
            <a:chOff x="1247825" y="322750"/>
            <a:chExt cx="443300" cy="369000"/>
          </a:xfrm>
        </p:grpSpPr>
        <p:sp>
          <p:nvSpPr>
            <p:cNvPr id="1051" name="Google Shape;1051;p4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6" name="Google Shape;1056;p40"/>
          <p:cNvGrpSpPr/>
          <p:nvPr/>
        </p:nvGrpSpPr>
        <p:grpSpPr>
          <a:xfrm>
            <a:off x="1474618" y="397507"/>
            <a:ext cx="356204" cy="313212"/>
            <a:chOff x="1929775" y="320925"/>
            <a:chExt cx="423800" cy="372650"/>
          </a:xfrm>
        </p:grpSpPr>
        <p:sp>
          <p:nvSpPr>
            <p:cNvPr id="1057" name="Google Shape;1057;p40"/>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0"/>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0"/>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0"/>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0"/>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2" name="Google Shape;1062;p40"/>
          <p:cNvSpPr/>
          <p:nvPr/>
        </p:nvSpPr>
        <p:spPr>
          <a:xfrm>
            <a:off x="2071920" y="3862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0"/>
          <p:cNvSpPr/>
          <p:nvPr/>
        </p:nvSpPr>
        <p:spPr>
          <a:xfrm>
            <a:off x="2656888" y="387284"/>
            <a:ext cx="251793" cy="333678"/>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4" name="Google Shape;1064;p40"/>
          <p:cNvGrpSpPr/>
          <p:nvPr/>
        </p:nvGrpSpPr>
        <p:grpSpPr>
          <a:xfrm>
            <a:off x="3744262" y="362185"/>
            <a:ext cx="336767" cy="383835"/>
            <a:chOff x="4630125" y="278900"/>
            <a:chExt cx="400675" cy="456675"/>
          </a:xfrm>
        </p:grpSpPr>
        <p:sp>
          <p:nvSpPr>
            <p:cNvPr id="1065" name="Google Shape;1065;p40"/>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0"/>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0"/>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0"/>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9" name="Google Shape;1069;p40"/>
          <p:cNvSpPr/>
          <p:nvPr/>
        </p:nvSpPr>
        <p:spPr>
          <a:xfrm>
            <a:off x="4284851" y="3857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0" name="Google Shape;1070;p40"/>
          <p:cNvGrpSpPr/>
          <p:nvPr/>
        </p:nvGrpSpPr>
        <p:grpSpPr>
          <a:xfrm>
            <a:off x="353874" y="908741"/>
            <a:ext cx="342882" cy="418128"/>
            <a:chOff x="596350" y="929175"/>
            <a:chExt cx="407950" cy="497475"/>
          </a:xfrm>
        </p:grpSpPr>
        <p:sp>
          <p:nvSpPr>
            <p:cNvPr id="1071" name="Google Shape;1071;p40"/>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0"/>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0"/>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0"/>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0"/>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0"/>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0"/>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8" name="Google Shape;1078;p40"/>
          <p:cNvGrpSpPr/>
          <p:nvPr/>
        </p:nvGrpSpPr>
        <p:grpSpPr>
          <a:xfrm>
            <a:off x="1478190" y="969656"/>
            <a:ext cx="349060" cy="298882"/>
            <a:chOff x="1934025" y="1001650"/>
            <a:chExt cx="415300" cy="355600"/>
          </a:xfrm>
        </p:grpSpPr>
        <p:sp>
          <p:nvSpPr>
            <p:cNvPr id="1079" name="Google Shape;1079;p40"/>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0"/>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0"/>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0"/>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3" name="Google Shape;1083;p40"/>
          <p:cNvSpPr/>
          <p:nvPr/>
        </p:nvSpPr>
        <p:spPr>
          <a:xfrm>
            <a:off x="2042249" y="9445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0"/>
          <p:cNvSpPr/>
          <p:nvPr/>
        </p:nvSpPr>
        <p:spPr>
          <a:xfrm>
            <a:off x="2607759" y="9619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0"/>
          <p:cNvSpPr/>
          <p:nvPr/>
        </p:nvSpPr>
        <p:spPr>
          <a:xfrm>
            <a:off x="3177871" y="9645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0"/>
          <p:cNvSpPr/>
          <p:nvPr/>
        </p:nvSpPr>
        <p:spPr>
          <a:xfrm>
            <a:off x="3754139" y="9676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7" name="Google Shape;1087;p40"/>
          <p:cNvGrpSpPr/>
          <p:nvPr/>
        </p:nvGrpSpPr>
        <p:grpSpPr>
          <a:xfrm>
            <a:off x="4302585" y="947131"/>
            <a:ext cx="350068" cy="350573"/>
            <a:chOff x="5294400" y="974850"/>
            <a:chExt cx="416500" cy="417100"/>
          </a:xfrm>
        </p:grpSpPr>
        <p:sp>
          <p:nvSpPr>
            <p:cNvPr id="1088" name="Google Shape;1088;p40"/>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0"/>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0" name="Google Shape;1090;p40"/>
          <p:cNvGrpSpPr/>
          <p:nvPr/>
        </p:nvGrpSpPr>
        <p:grpSpPr>
          <a:xfrm>
            <a:off x="4825607" y="907732"/>
            <a:ext cx="433992" cy="422729"/>
            <a:chOff x="5916675" y="927975"/>
            <a:chExt cx="516350" cy="502950"/>
          </a:xfrm>
        </p:grpSpPr>
        <p:sp>
          <p:nvSpPr>
            <p:cNvPr id="1091" name="Google Shape;1091;p4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40"/>
          <p:cNvGrpSpPr/>
          <p:nvPr/>
        </p:nvGrpSpPr>
        <p:grpSpPr>
          <a:xfrm>
            <a:off x="327251" y="1557145"/>
            <a:ext cx="391001" cy="264085"/>
            <a:chOff x="564675" y="1700625"/>
            <a:chExt cx="465200" cy="314200"/>
          </a:xfrm>
        </p:grpSpPr>
        <p:sp>
          <p:nvSpPr>
            <p:cNvPr id="1094" name="Google Shape;1094;p40"/>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0"/>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0"/>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7" name="Google Shape;1097;p40"/>
          <p:cNvGrpSpPr/>
          <p:nvPr/>
        </p:nvGrpSpPr>
        <p:grpSpPr>
          <a:xfrm>
            <a:off x="892235" y="1492657"/>
            <a:ext cx="391001" cy="382827"/>
            <a:chOff x="1236875" y="1623900"/>
            <a:chExt cx="465200" cy="455475"/>
          </a:xfrm>
        </p:grpSpPr>
        <p:sp>
          <p:nvSpPr>
            <p:cNvPr id="1098" name="Google Shape;1098;p40"/>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0"/>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0"/>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0"/>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0"/>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0"/>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0"/>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5" name="Google Shape;1105;p40"/>
          <p:cNvGrpSpPr/>
          <p:nvPr/>
        </p:nvGrpSpPr>
        <p:grpSpPr>
          <a:xfrm>
            <a:off x="1469490" y="1500852"/>
            <a:ext cx="366458" cy="366437"/>
            <a:chOff x="1923675" y="1633650"/>
            <a:chExt cx="436000" cy="435975"/>
          </a:xfrm>
        </p:grpSpPr>
        <p:sp>
          <p:nvSpPr>
            <p:cNvPr id="1106" name="Google Shape;1106;p40"/>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0"/>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0"/>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0"/>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0"/>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0"/>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2" name="Google Shape;1112;p40"/>
          <p:cNvGrpSpPr/>
          <p:nvPr/>
        </p:nvGrpSpPr>
        <p:grpSpPr>
          <a:xfrm>
            <a:off x="2032941" y="1499318"/>
            <a:ext cx="369505" cy="369505"/>
            <a:chOff x="2594050" y="1631825"/>
            <a:chExt cx="439625" cy="439625"/>
          </a:xfrm>
        </p:grpSpPr>
        <p:sp>
          <p:nvSpPr>
            <p:cNvPr id="1113" name="Google Shape;1113;p40"/>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0"/>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0"/>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0"/>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0"/>
          <p:cNvSpPr/>
          <p:nvPr/>
        </p:nvSpPr>
        <p:spPr>
          <a:xfrm>
            <a:off x="2614399" y="15157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8" name="Google Shape;1118;p40"/>
          <p:cNvGrpSpPr/>
          <p:nvPr/>
        </p:nvGrpSpPr>
        <p:grpSpPr>
          <a:xfrm>
            <a:off x="3197706" y="1471687"/>
            <a:ext cx="299911" cy="424768"/>
            <a:chOff x="3979850" y="1598950"/>
            <a:chExt cx="356825" cy="505375"/>
          </a:xfrm>
        </p:grpSpPr>
        <p:sp>
          <p:nvSpPr>
            <p:cNvPr id="1119" name="Google Shape;1119;p40"/>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0"/>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1" name="Google Shape;1121;p40"/>
          <p:cNvGrpSpPr/>
          <p:nvPr/>
        </p:nvGrpSpPr>
        <p:grpSpPr>
          <a:xfrm>
            <a:off x="3715096" y="1562776"/>
            <a:ext cx="395098" cy="242589"/>
            <a:chOff x="4595425" y="1707325"/>
            <a:chExt cx="470075" cy="288625"/>
          </a:xfrm>
        </p:grpSpPr>
        <p:sp>
          <p:nvSpPr>
            <p:cNvPr id="1122" name="Google Shape;1122;p40"/>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0"/>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0"/>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0"/>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0"/>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7" name="Google Shape;1127;p40"/>
          <p:cNvGrpSpPr/>
          <p:nvPr/>
        </p:nvGrpSpPr>
        <p:grpSpPr>
          <a:xfrm>
            <a:off x="4299013" y="1503416"/>
            <a:ext cx="357234" cy="361310"/>
            <a:chOff x="5290150" y="1636700"/>
            <a:chExt cx="425025" cy="429875"/>
          </a:xfrm>
        </p:grpSpPr>
        <p:sp>
          <p:nvSpPr>
            <p:cNvPr id="1128" name="Google Shape;1128;p40"/>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0"/>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0" name="Google Shape;1130;p40"/>
          <p:cNvGrpSpPr/>
          <p:nvPr/>
        </p:nvGrpSpPr>
        <p:grpSpPr>
          <a:xfrm>
            <a:off x="4862967" y="1492657"/>
            <a:ext cx="359272" cy="376691"/>
            <a:chOff x="5961125" y="1623900"/>
            <a:chExt cx="427450" cy="448175"/>
          </a:xfrm>
        </p:grpSpPr>
        <p:sp>
          <p:nvSpPr>
            <p:cNvPr id="1131" name="Google Shape;1131;p40"/>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8" name="Google Shape;1138;p40"/>
          <p:cNvGrpSpPr/>
          <p:nvPr/>
        </p:nvGrpSpPr>
        <p:grpSpPr>
          <a:xfrm>
            <a:off x="5415659" y="1502386"/>
            <a:ext cx="383835" cy="363369"/>
            <a:chOff x="6618700" y="1635475"/>
            <a:chExt cx="456675" cy="432325"/>
          </a:xfrm>
        </p:grpSpPr>
        <p:sp>
          <p:nvSpPr>
            <p:cNvPr id="1139" name="Google Shape;1139;p40"/>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4" name="Google Shape;1144;p40"/>
          <p:cNvGrpSpPr/>
          <p:nvPr/>
        </p:nvGrpSpPr>
        <p:grpSpPr>
          <a:xfrm>
            <a:off x="370747" y="2085798"/>
            <a:ext cx="304009" cy="326513"/>
            <a:chOff x="616425" y="2329600"/>
            <a:chExt cx="361700" cy="388475"/>
          </a:xfrm>
        </p:grpSpPr>
        <p:sp>
          <p:nvSpPr>
            <p:cNvPr id="1145" name="Google Shape;1145;p40"/>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 name="Google Shape;1153;p40"/>
          <p:cNvGrpSpPr/>
          <p:nvPr/>
        </p:nvGrpSpPr>
        <p:grpSpPr>
          <a:xfrm>
            <a:off x="927557" y="2088866"/>
            <a:ext cx="320378" cy="320378"/>
            <a:chOff x="1278900" y="2333250"/>
            <a:chExt cx="381175" cy="381175"/>
          </a:xfrm>
        </p:grpSpPr>
        <p:sp>
          <p:nvSpPr>
            <p:cNvPr id="1154" name="Google Shape;1154;p40"/>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8" name="Google Shape;1158;p40"/>
          <p:cNvGrpSpPr/>
          <p:nvPr/>
        </p:nvGrpSpPr>
        <p:grpSpPr>
          <a:xfrm>
            <a:off x="1492520" y="2088866"/>
            <a:ext cx="320399" cy="320378"/>
            <a:chOff x="1951075" y="2333250"/>
            <a:chExt cx="381200" cy="381175"/>
          </a:xfrm>
        </p:grpSpPr>
        <p:sp>
          <p:nvSpPr>
            <p:cNvPr id="1159" name="Google Shape;1159;p40"/>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3" name="Google Shape;1163;p40"/>
          <p:cNvGrpSpPr/>
          <p:nvPr/>
        </p:nvGrpSpPr>
        <p:grpSpPr>
          <a:xfrm>
            <a:off x="2057504" y="2088866"/>
            <a:ext cx="320378" cy="320378"/>
            <a:chOff x="2623275" y="2333250"/>
            <a:chExt cx="381175" cy="381175"/>
          </a:xfrm>
        </p:grpSpPr>
        <p:sp>
          <p:nvSpPr>
            <p:cNvPr id="1164" name="Google Shape;1164;p40"/>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8" name="Google Shape;1168;p40"/>
          <p:cNvGrpSpPr/>
          <p:nvPr/>
        </p:nvGrpSpPr>
        <p:grpSpPr>
          <a:xfrm>
            <a:off x="2697209" y="2033603"/>
            <a:ext cx="170937" cy="426827"/>
            <a:chOff x="3384375" y="2267500"/>
            <a:chExt cx="203375" cy="507825"/>
          </a:xfrm>
        </p:grpSpPr>
        <p:sp>
          <p:nvSpPr>
            <p:cNvPr id="1169" name="Google Shape;1169;p40"/>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 name="Google Shape;1171;p40"/>
          <p:cNvGrpSpPr/>
          <p:nvPr/>
        </p:nvGrpSpPr>
        <p:grpSpPr>
          <a:xfrm>
            <a:off x="3842516" y="2087836"/>
            <a:ext cx="140237" cy="318339"/>
            <a:chOff x="4747025" y="2332025"/>
            <a:chExt cx="166850" cy="378750"/>
          </a:xfrm>
        </p:grpSpPr>
        <p:sp>
          <p:nvSpPr>
            <p:cNvPr id="1172" name="Google Shape;1172;p40"/>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4" name="Google Shape;1174;p40"/>
          <p:cNvGrpSpPr/>
          <p:nvPr/>
        </p:nvGrpSpPr>
        <p:grpSpPr>
          <a:xfrm>
            <a:off x="3274990" y="2035641"/>
            <a:ext cx="145343" cy="422729"/>
            <a:chOff x="4071800" y="2269925"/>
            <a:chExt cx="172925" cy="502950"/>
          </a:xfrm>
        </p:grpSpPr>
        <p:sp>
          <p:nvSpPr>
            <p:cNvPr id="1175" name="Google Shape;1175;p40"/>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7" name="Google Shape;1177;p40"/>
          <p:cNvSpPr/>
          <p:nvPr/>
        </p:nvSpPr>
        <p:spPr>
          <a:xfrm>
            <a:off x="4317611" y="20802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8" name="Google Shape;1178;p40"/>
          <p:cNvGrpSpPr/>
          <p:nvPr/>
        </p:nvGrpSpPr>
        <p:grpSpPr>
          <a:xfrm>
            <a:off x="4872696" y="2086302"/>
            <a:ext cx="345971" cy="325505"/>
            <a:chOff x="5972700" y="2330200"/>
            <a:chExt cx="411625" cy="387275"/>
          </a:xfrm>
        </p:grpSpPr>
        <p:sp>
          <p:nvSpPr>
            <p:cNvPr id="1179" name="Google Shape;1179;p4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1" name="Google Shape;1181;p40"/>
          <p:cNvGrpSpPr/>
          <p:nvPr/>
        </p:nvGrpSpPr>
        <p:grpSpPr>
          <a:xfrm>
            <a:off x="467993" y="2614431"/>
            <a:ext cx="109538" cy="399195"/>
            <a:chOff x="732125" y="2958550"/>
            <a:chExt cx="130325" cy="474950"/>
          </a:xfrm>
        </p:grpSpPr>
        <p:sp>
          <p:nvSpPr>
            <p:cNvPr id="1182" name="Google Shape;1182;p40"/>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0" name="Google Shape;1190;p40"/>
          <p:cNvSpPr/>
          <p:nvPr/>
        </p:nvSpPr>
        <p:spPr>
          <a:xfrm>
            <a:off x="1484913" y="25986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963405" y="25986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2" name="Google Shape;1192;p40"/>
          <p:cNvGrpSpPr/>
          <p:nvPr/>
        </p:nvGrpSpPr>
        <p:grpSpPr>
          <a:xfrm>
            <a:off x="2023737" y="2627227"/>
            <a:ext cx="387933" cy="367467"/>
            <a:chOff x="2583100" y="2973775"/>
            <a:chExt cx="461550" cy="437200"/>
          </a:xfrm>
        </p:grpSpPr>
        <p:sp>
          <p:nvSpPr>
            <p:cNvPr id="1193" name="Google Shape;1193;p40"/>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5" name="Google Shape;1195;p40"/>
          <p:cNvSpPr/>
          <p:nvPr/>
        </p:nvSpPr>
        <p:spPr>
          <a:xfrm>
            <a:off x="3734681" y="26360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6" name="Google Shape;1196;p40"/>
          <p:cNvGrpSpPr/>
          <p:nvPr/>
        </p:nvGrpSpPr>
        <p:grpSpPr>
          <a:xfrm>
            <a:off x="4263186" y="2655384"/>
            <a:ext cx="435022" cy="323445"/>
            <a:chOff x="5247525" y="3007275"/>
            <a:chExt cx="517575" cy="384825"/>
          </a:xfrm>
        </p:grpSpPr>
        <p:sp>
          <p:nvSpPr>
            <p:cNvPr id="1197" name="Google Shape;1197;p40"/>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 name="Google Shape;1199;p40"/>
          <p:cNvGrpSpPr/>
          <p:nvPr/>
        </p:nvGrpSpPr>
        <p:grpSpPr>
          <a:xfrm>
            <a:off x="3174172" y="2636956"/>
            <a:ext cx="342882" cy="350068"/>
            <a:chOff x="3951850" y="2985350"/>
            <a:chExt cx="407950" cy="416500"/>
          </a:xfrm>
        </p:grpSpPr>
        <p:sp>
          <p:nvSpPr>
            <p:cNvPr id="1200" name="Google Shape;1200;p4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40"/>
          <p:cNvGrpSpPr/>
          <p:nvPr/>
        </p:nvGrpSpPr>
        <p:grpSpPr>
          <a:xfrm>
            <a:off x="330844" y="3226504"/>
            <a:ext cx="397136" cy="305017"/>
            <a:chOff x="568950" y="3686775"/>
            <a:chExt cx="472500" cy="362900"/>
          </a:xfrm>
        </p:grpSpPr>
        <p:sp>
          <p:nvSpPr>
            <p:cNvPr id="1205" name="Google Shape;1205;p40"/>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8" name="Google Shape;1208;p40"/>
          <p:cNvSpPr/>
          <p:nvPr/>
        </p:nvSpPr>
        <p:spPr>
          <a:xfrm>
            <a:off x="4907686" y="26196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9" name="Google Shape;1209;p40"/>
          <p:cNvGrpSpPr/>
          <p:nvPr/>
        </p:nvGrpSpPr>
        <p:grpSpPr>
          <a:xfrm>
            <a:off x="898896" y="3252097"/>
            <a:ext cx="377700" cy="253852"/>
            <a:chOff x="1244800" y="3717225"/>
            <a:chExt cx="449375" cy="302025"/>
          </a:xfrm>
        </p:grpSpPr>
        <p:sp>
          <p:nvSpPr>
            <p:cNvPr id="1210" name="Google Shape;1210;p40"/>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6" name="Google Shape;1216;p40"/>
          <p:cNvGrpSpPr/>
          <p:nvPr/>
        </p:nvGrpSpPr>
        <p:grpSpPr>
          <a:xfrm>
            <a:off x="1468986" y="3232639"/>
            <a:ext cx="367467" cy="287115"/>
            <a:chOff x="1923075" y="3694075"/>
            <a:chExt cx="437200" cy="341600"/>
          </a:xfrm>
        </p:grpSpPr>
        <p:sp>
          <p:nvSpPr>
            <p:cNvPr id="1217" name="Google Shape;1217;p40"/>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6" name="Google Shape;1226;p40"/>
          <p:cNvGrpSpPr/>
          <p:nvPr/>
        </p:nvGrpSpPr>
        <p:grpSpPr>
          <a:xfrm>
            <a:off x="2037542" y="3228038"/>
            <a:ext cx="360301" cy="295814"/>
            <a:chOff x="2599525" y="3688600"/>
            <a:chExt cx="428675" cy="351950"/>
          </a:xfrm>
        </p:grpSpPr>
        <p:sp>
          <p:nvSpPr>
            <p:cNvPr id="1227" name="Google Shape;1227;p40"/>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0" name="Google Shape;1230;p40"/>
          <p:cNvGrpSpPr/>
          <p:nvPr/>
        </p:nvGrpSpPr>
        <p:grpSpPr>
          <a:xfrm>
            <a:off x="2619925" y="3207571"/>
            <a:ext cx="333700" cy="329077"/>
            <a:chOff x="3292425" y="3664250"/>
            <a:chExt cx="397025" cy="391525"/>
          </a:xfrm>
        </p:grpSpPr>
        <p:sp>
          <p:nvSpPr>
            <p:cNvPr id="1231" name="Google Shape;1231;p40"/>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4" name="Google Shape;1234;p40"/>
          <p:cNvGrpSpPr/>
          <p:nvPr/>
        </p:nvGrpSpPr>
        <p:grpSpPr>
          <a:xfrm>
            <a:off x="3157782" y="3250038"/>
            <a:ext cx="369526" cy="268183"/>
            <a:chOff x="3932350" y="3714775"/>
            <a:chExt cx="439650" cy="319075"/>
          </a:xfrm>
        </p:grpSpPr>
        <p:sp>
          <p:nvSpPr>
            <p:cNvPr id="1235" name="Google Shape;1235;p40"/>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0" name="Google Shape;1240;p40"/>
          <p:cNvGrpSpPr/>
          <p:nvPr/>
        </p:nvGrpSpPr>
        <p:grpSpPr>
          <a:xfrm>
            <a:off x="3722766" y="3250038"/>
            <a:ext cx="369505" cy="268183"/>
            <a:chOff x="4604550" y="3714775"/>
            <a:chExt cx="439625" cy="319075"/>
          </a:xfrm>
        </p:grpSpPr>
        <p:sp>
          <p:nvSpPr>
            <p:cNvPr id="1241" name="Google Shape;1241;p40"/>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3" name="Google Shape;1243;p40"/>
          <p:cNvGrpSpPr/>
          <p:nvPr/>
        </p:nvGrpSpPr>
        <p:grpSpPr>
          <a:xfrm>
            <a:off x="4301051" y="3222406"/>
            <a:ext cx="353136" cy="313738"/>
            <a:chOff x="5292575" y="3681900"/>
            <a:chExt cx="420150" cy="373275"/>
          </a:xfrm>
        </p:grpSpPr>
        <p:sp>
          <p:nvSpPr>
            <p:cNvPr id="1244" name="Google Shape;1244;p40"/>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1" name="Google Shape;1251;p40"/>
          <p:cNvGrpSpPr/>
          <p:nvPr/>
        </p:nvGrpSpPr>
        <p:grpSpPr>
          <a:xfrm>
            <a:off x="4846073" y="3182482"/>
            <a:ext cx="393060" cy="393060"/>
            <a:chOff x="5941025" y="3634400"/>
            <a:chExt cx="467650" cy="467650"/>
          </a:xfrm>
        </p:grpSpPr>
        <p:sp>
          <p:nvSpPr>
            <p:cNvPr id="1252" name="Google Shape;1252;p40"/>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8" name="Google Shape;1258;p40"/>
          <p:cNvGrpSpPr/>
          <p:nvPr/>
        </p:nvGrpSpPr>
        <p:grpSpPr>
          <a:xfrm>
            <a:off x="5436146" y="3207571"/>
            <a:ext cx="342882" cy="342903"/>
            <a:chOff x="6643075" y="3664250"/>
            <a:chExt cx="407950" cy="407975"/>
          </a:xfrm>
        </p:grpSpPr>
        <p:sp>
          <p:nvSpPr>
            <p:cNvPr id="1259" name="Google Shape;1259;p40"/>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1" name="Google Shape;1261;p40"/>
          <p:cNvGrpSpPr/>
          <p:nvPr/>
        </p:nvGrpSpPr>
        <p:grpSpPr>
          <a:xfrm>
            <a:off x="336980" y="3758225"/>
            <a:ext cx="371564" cy="371543"/>
            <a:chOff x="576250" y="4319400"/>
            <a:chExt cx="442075" cy="442050"/>
          </a:xfrm>
        </p:grpSpPr>
        <p:sp>
          <p:nvSpPr>
            <p:cNvPr id="1262" name="Google Shape;1262;p40"/>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6" name="Google Shape;1266;p40"/>
          <p:cNvSpPr/>
          <p:nvPr/>
        </p:nvSpPr>
        <p:spPr>
          <a:xfrm>
            <a:off x="886643" y="38305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3177366" y="37737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12361" y="37951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0"/>
          <p:cNvSpPr/>
          <p:nvPr/>
        </p:nvSpPr>
        <p:spPr>
          <a:xfrm>
            <a:off x="3740838" y="37721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0" name="Google Shape;1270;p40"/>
          <p:cNvGrpSpPr/>
          <p:nvPr/>
        </p:nvGrpSpPr>
        <p:grpSpPr>
          <a:xfrm>
            <a:off x="4280585" y="3777157"/>
            <a:ext cx="394068" cy="325505"/>
            <a:chOff x="5268225" y="4341925"/>
            <a:chExt cx="468850" cy="387275"/>
          </a:xfrm>
        </p:grpSpPr>
        <p:sp>
          <p:nvSpPr>
            <p:cNvPr id="1271" name="Google Shape;1271;p40"/>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0"/>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0"/>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0"/>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0"/>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0"/>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0"/>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0"/>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9" name="Google Shape;1279;p40"/>
          <p:cNvGrpSpPr/>
          <p:nvPr/>
        </p:nvGrpSpPr>
        <p:grpSpPr>
          <a:xfrm>
            <a:off x="4865531" y="3766924"/>
            <a:ext cx="354145" cy="354145"/>
            <a:chOff x="5964175" y="4329750"/>
            <a:chExt cx="421350" cy="421350"/>
          </a:xfrm>
        </p:grpSpPr>
        <p:sp>
          <p:nvSpPr>
            <p:cNvPr id="1280" name="Google Shape;1280;p40"/>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0"/>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2" name="Google Shape;1282;p40"/>
          <p:cNvGrpSpPr/>
          <p:nvPr/>
        </p:nvGrpSpPr>
        <p:grpSpPr>
          <a:xfrm>
            <a:off x="901439" y="4331908"/>
            <a:ext cx="372594" cy="360301"/>
            <a:chOff x="1247825" y="5001950"/>
            <a:chExt cx="443300" cy="428675"/>
          </a:xfrm>
        </p:grpSpPr>
        <p:sp>
          <p:nvSpPr>
            <p:cNvPr id="1283" name="Google Shape;1283;p40"/>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0"/>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0"/>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0"/>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0"/>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0"/>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9" name="Google Shape;1289;p40"/>
          <p:cNvGrpSpPr/>
          <p:nvPr/>
        </p:nvGrpSpPr>
        <p:grpSpPr>
          <a:xfrm>
            <a:off x="1499685" y="4313985"/>
            <a:ext cx="306068" cy="389992"/>
            <a:chOff x="1959600" y="4980625"/>
            <a:chExt cx="364150" cy="464000"/>
          </a:xfrm>
        </p:grpSpPr>
        <p:sp>
          <p:nvSpPr>
            <p:cNvPr id="1290" name="Google Shape;1290;p40"/>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0"/>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0"/>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0"/>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0"/>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0"/>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0"/>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7" name="Google Shape;1297;p40"/>
          <p:cNvGrpSpPr/>
          <p:nvPr/>
        </p:nvGrpSpPr>
        <p:grpSpPr>
          <a:xfrm>
            <a:off x="2042165" y="4328840"/>
            <a:ext cx="351077" cy="360806"/>
            <a:chOff x="2605025" y="4998300"/>
            <a:chExt cx="417700" cy="429275"/>
          </a:xfrm>
        </p:grpSpPr>
        <p:sp>
          <p:nvSpPr>
            <p:cNvPr id="1298" name="Google Shape;1298;p40"/>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0"/>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0"/>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1" name="Google Shape;1301;p40"/>
          <p:cNvGrpSpPr/>
          <p:nvPr/>
        </p:nvGrpSpPr>
        <p:grpSpPr>
          <a:xfrm>
            <a:off x="2572857" y="4331908"/>
            <a:ext cx="419662" cy="349543"/>
            <a:chOff x="3236425" y="5001950"/>
            <a:chExt cx="499300" cy="415875"/>
          </a:xfrm>
        </p:grpSpPr>
        <p:sp>
          <p:nvSpPr>
            <p:cNvPr id="1302" name="Google Shape;1302;p40"/>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0"/>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0"/>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0"/>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0"/>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0"/>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8" name="Google Shape;1308;p40"/>
          <p:cNvGrpSpPr/>
          <p:nvPr/>
        </p:nvGrpSpPr>
        <p:grpSpPr>
          <a:xfrm>
            <a:off x="3187977" y="4313985"/>
            <a:ext cx="319369" cy="380263"/>
            <a:chOff x="3968275" y="4980625"/>
            <a:chExt cx="379975" cy="452425"/>
          </a:xfrm>
        </p:grpSpPr>
        <p:sp>
          <p:nvSpPr>
            <p:cNvPr id="1309" name="Google Shape;1309;p40"/>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0"/>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0"/>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2" name="Google Shape;1312;p40"/>
          <p:cNvGrpSpPr/>
          <p:nvPr/>
        </p:nvGrpSpPr>
        <p:grpSpPr>
          <a:xfrm>
            <a:off x="4843510" y="4398938"/>
            <a:ext cx="404323" cy="220085"/>
            <a:chOff x="5937975" y="5081700"/>
            <a:chExt cx="481050" cy="261850"/>
          </a:xfrm>
        </p:grpSpPr>
        <p:sp>
          <p:nvSpPr>
            <p:cNvPr id="1313" name="Google Shape;1313;p40"/>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0"/>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0"/>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6" name="Google Shape;1316;p40"/>
          <p:cNvGrpSpPr/>
          <p:nvPr/>
        </p:nvGrpSpPr>
        <p:grpSpPr>
          <a:xfrm>
            <a:off x="5461718" y="4356472"/>
            <a:ext cx="290183" cy="333678"/>
            <a:chOff x="6673500" y="5031175"/>
            <a:chExt cx="345250" cy="397000"/>
          </a:xfrm>
        </p:grpSpPr>
        <p:sp>
          <p:nvSpPr>
            <p:cNvPr id="1317" name="Google Shape;1317;p40"/>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0"/>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0"/>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0"/>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0"/>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2" name="Google Shape;1322;p40"/>
          <p:cNvGrpSpPr/>
          <p:nvPr/>
        </p:nvGrpSpPr>
        <p:grpSpPr>
          <a:xfrm>
            <a:off x="3153705" y="381117"/>
            <a:ext cx="387933" cy="345971"/>
            <a:chOff x="3927500" y="301425"/>
            <a:chExt cx="461550" cy="411625"/>
          </a:xfrm>
        </p:grpSpPr>
        <p:sp>
          <p:nvSpPr>
            <p:cNvPr id="1323" name="Google Shape;1323;p40"/>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0"/>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0"/>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0"/>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0"/>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0"/>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0"/>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0"/>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0"/>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0"/>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0"/>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0"/>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0"/>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0"/>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0"/>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0"/>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0"/>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0"/>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0"/>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0"/>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0"/>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0"/>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0"/>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0"/>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0"/>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0"/>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0"/>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0" name="Google Shape;1350;p40"/>
          <p:cNvGrpSpPr/>
          <p:nvPr/>
        </p:nvGrpSpPr>
        <p:grpSpPr>
          <a:xfrm>
            <a:off x="5441252" y="387778"/>
            <a:ext cx="332670" cy="332670"/>
            <a:chOff x="6649150" y="309350"/>
            <a:chExt cx="395800" cy="395800"/>
          </a:xfrm>
        </p:grpSpPr>
        <p:sp>
          <p:nvSpPr>
            <p:cNvPr id="1351" name="Google Shape;1351;p40"/>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0"/>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0"/>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0"/>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0"/>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0"/>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0"/>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0"/>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0"/>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0"/>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0"/>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0"/>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0"/>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0"/>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0"/>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0"/>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0"/>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0"/>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0"/>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0"/>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0"/>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0"/>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0"/>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40"/>
          <p:cNvGrpSpPr/>
          <p:nvPr/>
        </p:nvGrpSpPr>
        <p:grpSpPr>
          <a:xfrm>
            <a:off x="4873705" y="395448"/>
            <a:ext cx="337797" cy="319873"/>
            <a:chOff x="5973900" y="318475"/>
            <a:chExt cx="401900" cy="380575"/>
          </a:xfrm>
        </p:grpSpPr>
        <p:sp>
          <p:nvSpPr>
            <p:cNvPr id="1375" name="Google Shape;1375;p40"/>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0"/>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0"/>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0"/>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0"/>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0"/>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0"/>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0"/>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0"/>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0"/>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0"/>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0"/>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0"/>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0"/>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40"/>
          <p:cNvGrpSpPr/>
          <p:nvPr/>
        </p:nvGrpSpPr>
        <p:grpSpPr>
          <a:xfrm>
            <a:off x="918858" y="908741"/>
            <a:ext cx="342882" cy="418128"/>
            <a:chOff x="1268550" y="929175"/>
            <a:chExt cx="407950" cy="497475"/>
          </a:xfrm>
        </p:grpSpPr>
        <p:sp>
          <p:nvSpPr>
            <p:cNvPr id="1390" name="Google Shape;1390;p40"/>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0"/>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0"/>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40"/>
          <p:cNvGrpSpPr/>
          <p:nvPr/>
        </p:nvGrpSpPr>
        <p:grpSpPr>
          <a:xfrm>
            <a:off x="5404922" y="924605"/>
            <a:ext cx="405331" cy="388962"/>
            <a:chOff x="6605925" y="948050"/>
            <a:chExt cx="482250" cy="462775"/>
          </a:xfrm>
        </p:grpSpPr>
        <p:sp>
          <p:nvSpPr>
            <p:cNvPr id="1394" name="Google Shape;1394;p40"/>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0"/>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0"/>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0"/>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0"/>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0"/>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0" name="Google Shape;1400;p40"/>
          <p:cNvGrpSpPr/>
          <p:nvPr/>
        </p:nvGrpSpPr>
        <p:grpSpPr>
          <a:xfrm>
            <a:off x="5499604" y="2076574"/>
            <a:ext cx="215966" cy="342399"/>
            <a:chOff x="6718575" y="2318625"/>
            <a:chExt cx="256950" cy="407375"/>
          </a:xfrm>
        </p:grpSpPr>
        <p:sp>
          <p:nvSpPr>
            <p:cNvPr id="1401" name="Google Shape;1401;p40"/>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0"/>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0"/>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0"/>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0"/>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0"/>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0"/>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0"/>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40"/>
          <p:cNvGrpSpPr/>
          <p:nvPr/>
        </p:nvGrpSpPr>
        <p:grpSpPr>
          <a:xfrm>
            <a:off x="2600993" y="2703482"/>
            <a:ext cx="363369" cy="221115"/>
            <a:chOff x="3269900" y="3064500"/>
            <a:chExt cx="432325" cy="263075"/>
          </a:xfrm>
        </p:grpSpPr>
        <p:sp>
          <p:nvSpPr>
            <p:cNvPr id="1410" name="Google Shape;1410;p40"/>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0"/>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0"/>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3" name="Google Shape;1413;p40"/>
          <p:cNvGrpSpPr/>
          <p:nvPr/>
        </p:nvGrpSpPr>
        <p:grpSpPr>
          <a:xfrm>
            <a:off x="5475019" y="2635926"/>
            <a:ext cx="265115" cy="372594"/>
            <a:chOff x="6689325" y="2984125"/>
            <a:chExt cx="315425" cy="443300"/>
          </a:xfrm>
        </p:grpSpPr>
        <p:sp>
          <p:nvSpPr>
            <p:cNvPr id="1414" name="Google Shape;1414;p40"/>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0"/>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0"/>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0"/>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0"/>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9" name="Google Shape;1419;p40"/>
          <p:cNvGrpSpPr/>
          <p:nvPr/>
        </p:nvGrpSpPr>
        <p:grpSpPr>
          <a:xfrm>
            <a:off x="1523745" y="3730594"/>
            <a:ext cx="256416" cy="414535"/>
            <a:chOff x="1988225" y="4286525"/>
            <a:chExt cx="305075" cy="493200"/>
          </a:xfrm>
        </p:grpSpPr>
        <p:sp>
          <p:nvSpPr>
            <p:cNvPr id="1420" name="Google Shape;1420;p40"/>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0"/>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0"/>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0"/>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0"/>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0"/>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0"/>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7" name="Google Shape;1427;p40"/>
          <p:cNvGrpSpPr/>
          <p:nvPr/>
        </p:nvGrpSpPr>
        <p:grpSpPr>
          <a:xfrm>
            <a:off x="2067737" y="3759759"/>
            <a:ext cx="309640" cy="392030"/>
            <a:chOff x="2635450" y="4321225"/>
            <a:chExt cx="368400" cy="466425"/>
          </a:xfrm>
        </p:grpSpPr>
        <p:sp>
          <p:nvSpPr>
            <p:cNvPr id="1428" name="Google Shape;1428;p40"/>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0"/>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0"/>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0"/>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0"/>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0"/>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4" name="Google Shape;1434;p40"/>
          <p:cNvGrpSpPr/>
          <p:nvPr/>
        </p:nvGrpSpPr>
        <p:grpSpPr>
          <a:xfrm>
            <a:off x="5436146" y="3750030"/>
            <a:ext cx="342882" cy="383835"/>
            <a:chOff x="6643075" y="4309650"/>
            <a:chExt cx="407950" cy="456675"/>
          </a:xfrm>
        </p:grpSpPr>
        <p:sp>
          <p:nvSpPr>
            <p:cNvPr id="1435" name="Google Shape;1435;p40"/>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0"/>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0"/>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0"/>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0"/>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0"/>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0"/>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0"/>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0"/>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4" name="Google Shape;1444;p40"/>
          <p:cNvGrpSpPr/>
          <p:nvPr/>
        </p:nvGrpSpPr>
        <p:grpSpPr>
          <a:xfrm>
            <a:off x="4251419" y="4291984"/>
            <a:ext cx="452420" cy="433992"/>
            <a:chOff x="5233525" y="4954450"/>
            <a:chExt cx="538275" cy="516350"/>
          </a:xfrm>
        </p:grpSpPr>
        <p:sp>
          <p:nvSpPr>
            <p:cNvPr id="1445" name="Google Shape;1445;p40"/>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0"/>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0"/>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0"/>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0"/>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0"/>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0"/>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0"/>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0"/>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0"/>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0"/>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40"/>
          <p:cNvGrpSpPr/>
          <p:nvPr/>
        </p:nvGrpSpPr>
        <p:grpSpPr>
          <a:xfrm>
            <a:off x="3682338" y="4299654"/>
            <a:ext cx="460615" cy="418653"/>
            <a:chOff x="4556450" y="4963575"/>
            <a:chExt cx="548025" cy="498100"/>
          </a:xfrm>
        </p:grpSpPr>
        <p:sp>
          <p:nvSpPr>
            <p:cNvPr id="1457" name="Google Shape;1457;p40"/>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0"/>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0"/>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0"/>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0"/>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40"/>
          <p:cNvGrpSpPr/>
          <p:nvPr/>
        </p:nvGrpSpPr>
        <p:grpSpPr>
          <a:xfrm>
            <a:off x="299620" y="4390239"/>
            <a:ext cx="445255" cy="246182"/>
            <a:chOff x="531800" y="5071350"/>
            <a:chExt cx="529750" cy="292900"/>
          </a:xfrm>
        </p:grpSpPr>
        <p:sp>
          <p:nvSpPr>
            <p:cNvPr id="1463" name="Google Shape;1463;p40"/>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0"/>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0"/>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0"/>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0"/>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0"/>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0"/>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0" name="Google Shape;1470;p40"/>
          <p:cNvGrpSpPr/>
          <p:nvPr/>
        </p:nvGrpSpPr>
        <p:grpSpPr>
          <a:xfrm>
            <a:off x="7243894" y="1955800"/>
            <a:ext cx="433992" cy="422729"/>
            <a:chOff x="5916675" y="927975"/>
            <a:chExt cx="516350" cy="502950"/>
          </a:xfrm>
        </p:grpSpPr>
        <p:sp>
          <p:nvSpPr>
            <p:cNvPr id="1471" name="Google Shape;1471;p4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3" name="Google Shape;1473;p40"/>
          <p:cNvGrpSpPr/>
          <p:nvPr/>
        </p:nvGrpSpPr>
        <p:grpSpPr>
          <a:xfrm>
            <a:off x="6359914" y="2661702"/>
            <a:ext cx="1079481" cy="1051467"/>
            <a:chOff x="5916675" y="927975"/>
            <a:chExt cx="516350" cy="502950"/>
          </a:xfrm>
        </p:grpSpPr>
        <p:sp>
          <p:nvSpPr>
            <p:cNvPr id="1474" name="Google Shape;1474;p4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6" name="Google Shape;1476;p40"/>
          <p:cNvGrpSpPr/>
          <p:nvPr/>
        </p:nvGrpSpPr>
        <p:grpSpPr>
          <a:xfrm>
            <a:off x="6360057" y="1955800"/>
            <a:ext cx="433992" cy="422729"/>
            <a:chOff x="5916675" y="927975"/>
            <a:chExt cx="516350" cy="502950"/>
          </a:xfrm>
        </p:grpSpPr>
        <p:sp>
          <p:nvSpPr>
            <p:cNvPr id="1477" name="Google Shape;1477;p4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9" name="Google Shape;1479;p40"/>
          <p:cNvSpPr/>
          <p:nvPr/>
        </p:nvSpPr>
        <p:spPr>
          <a:xfrm>
            <a:off x="7436055" y="21921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0"/>
          <p:cNvSpPr/>
          <p:nvPr/>
        </p:nvSpPr>
        <p:spPr>
          <a:xfrm>
            <a:off x="6552218" y="21921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0"/>
          <p:cNvSpPr/>
          <p:nvPr/>
        </p:nvSpPr>
        <p:spPr>
          <a:xfrm>
            <a:off x="6837753" y="3249715"/>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00FF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86"/>
        <p:cNvGrpSpPr/>
        <p:nvPr/>
      </p:nvGrpSpPr>
      <p:grpSpPr>
        <a:xfrm>
          <a:off x="0" y="0"/>
          <a:ext cx="0" cy="0"/>
          <a:chOff x="0" y="0"/>
          <a:chExt cx="0" cy="0"/>
        </a:xfrm>
      </p:grpSpPr>
      <p:grpSp>
        <p:nvGrpSpPr>
          <p:cNvPr id="1487" name="Google Shape;1487;p41"/>
          <p:cNvGrpSpPr/>
          <p:nvPr/>
        </p:nvGrpSpPr>
        <p:grpSpPr>
          <a:xfrm>
            <a:off x="3058888" y="1550127"/>
            <a:ext cx="445718" cy="445753"/>
            <a:chOff x="3706812" y="1035050"/>
            <a:chExt cx="4792662" cy="4787899"/>
          </a:xfrm>
        </p:grpSpPr>
        <p:sp>
          <p:nvSpPr>
            <p:cNvPr id="1488" name="Google Shape;1488;p41"/>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9" name="Google Shape;1489;p41"/>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0" name="Google Shape;1490;p41"/>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1" name="Google Shape;1491;p41"/>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2" name="Google Shape;1492;p41"/>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3" name="Google Shape;1493;p41"/>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94" name="Google Shape;1494;p41"/>
          <p:cNvGrpSpPr/>
          <p:nvPr/>
        </p:nvGrpSpPr>
        <p:grpSpPr>
          <a:xfrm>
            <a:off x="1779393" y="1550157"/>
            <a:ext cx="443331" cy="445437"/>
            <a:chOff x="1400175" y="1220787"/>
            <a:chExt cx="4473575" cy="4476750"/>
          </a:xfrm>
        </p:grpSpPr>
        <p:sp>
          <p:nvSpPr>
            <p:cNvPr id="1495" name="Google Shape;1495;p41"/>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6" name="Google Shape;1496;p41"/>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7" name="Google Shape;1497;p41"/>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8" name="Google Shape;1498;p41"/>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99" name="Google Shape;1499;p41"/>
          <p:cNvGrpSpPr/>
          <p:nvPr/>
        </p:nvGrpSpPr>
        <p:grpSpPr>
          <a:xfrm>
            <a:off x="1138046" y="1550171"/>
            <a:ext cx="446045" cy="445465"/>
            <a:chOff x="1649412" y="927100"/>
            <a:chExt cx="5011737" cy="5016500"/>
          </a:xfrm>
        </p:grpSpPr>
        <p:sp>
          <p:nvSpPr>
            <p:cNvPr id="1500" name="Google Shape;1500;p41"/>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1" name="Google Shape;1501;p41"/>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2" name="Google Shape;1502;p41"/>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03" name="Google Shape;1503;p41"/>
          <p:cNvGrpSpPr/>
          <p:nvPr/>
        </p:nvGrpSpPr>
        <p:grpSpPr>
          <a:xfrm>
            <a:off x="2418397" y="1550424"/>
            <a:ext cx="444870" cy="445286"/>
            <a:chOff x="1301750" y="920750"/>
            <a:chExt cx="5095875" cy="5100637"/>
          </a:xfrm>
        </p:grpSpPr>
        <p:sp>
          <p:nvSpPr>
            <p:cNvPr id="1504" name="Google Shape;1504;p41"/>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5" name="Google Shape;1505;p41"/>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6" name="Google Shape;1506;p41"/>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7" name="Google Shape;1507;p41"/>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8" name="Google Shape;1508;p41"/>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09" name="Google Shape;1509;p41"/>
          <p:cNvGrpSpPr/>
          <p:nvPr/>
        </p:nvGrpSpPr>
        <p:grpSpPr>
          <a:xfrm>
            <a:off x="4341570" y="1550333"/>
            <a:ext cx="445621" cy="445591"/>
            <a:chOff x="5732756" y="2682276"/>
            <a:chExt cx="719905" cy="719856"/>
          </a:xfrm>
        </p:grpSpPr>
        <p:sp>
          <p:nvSpPr>
            <p:cNvPr id="1510" name="Google Shape;1510;p41"/>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1" name="Google Shape;1511;p41"/>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2" name="Google Shape;1512;p41"/>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13" name="Google Shape;1513;p41"/>
          <p:cNvGrpSpPr/>
          <p:nvPr/>
        </p:nvGrpSpPr>
        <p:grpSpPr>
          <a:xfrm>
            <a:off x="4982887" y="1550327"/>
            <a:ext cx="445627" cy="445604"/>
            <a:chOff x="6768809" y="2682265"/>
            <a:chExt cx="719915" cy="719877"/>
          </a:xfrm>
        </p:grpSpPr>
        <p:sp>
          <p:nvSpPr>
            <p:cNvPr id="1514" name="Google Shape;1514;p41"/>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5" name="Google Shape;1515;p41"/>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6" name="Google Shape;1516;p41"/>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7" name="Google Shape;1517;p41"/>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18" name="Google Shape;1518;p41"/>
          <p:cNvGrpSpPr/>
          <p:nvPr/>
        </p:nvGrpSpPr>
        <p:grpSpPr>
          <a:xfrm>
            <a:off x="5624209" y="1550356"/>
            <a:ext cx="445753" cy="445545"/>
            <a:chOff x="7804870" y="2682313"/>
            <a:chExt cx="720118" cy="719782"/>
          </a:xfrm>
        </p:grpSpPr>
        <p:sp>
          <p:nvSpPr>
            <p:cNvPr id="1519" name="Google Shape;1519;p41"/>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0" name="Google Shape;1520;p41"/>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1" name="Google Shape;1521;p41"/>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2" name="Google Shape;1522;p41"/>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3" name="Google Shape;1523;p41"/>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24" name="Google Shape;1524;p41"/>
          <p:cNvGrpSpPr/>
          <p:nvPr/>
        </p:nvGrpSpPr>
        <p:grpSpPr>
          <a:xfrm>
            <a:off x="6265657" y="1550125"/>
            <a:ext cx="446293" cy="446006"/>
            <a:chOff x="8841135" y="2681940"/>
            <a:chExt cx="720990" cy="720527"/>
          </a:xfrm>
        </p:grpSpPr>
        <p:sp>
          <p:nvSpPr>
            <p:cNvPr id="1525" name="Google Shape;1525;p41"/>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6" name="Google Shape;1526;p41"/>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7" name="Google Shape;1527;p41"/>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8" name="Google Shape;1528;p41"/>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9" name="Google Shape;1529;p41"/>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0" name="Google Shape;1530;p41"/>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1" name="Google Shape;1531;p41"/>
          <p:cNvGrpSpPr/>
          <p:nvPr/>
        </p:nvGrpSpPr>
        <p:grpSpPr>
          <a:xfrm>
            <a:off x="3699655" y="1550057"/>
            <a:ext cx="445260" cy="445260"/>
            <a:chOff x="4103687" y="1439862"/>
            <a:chExt cx="3986212" cy="3986211"/>
          </a:xfrm>
        </p:grpSpPr>
        <p:sp>
          <p:nvSpPr>
            <p:cNvPr id="1532" name="Google Shape;1532;p41"/>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3" name="Google Shape;1533;p41"/>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4" name="Google Shape;1534;p41"/>
          <p:cNvGrpSpPr/>
          <p:nvPr/>
        </p:nvGrpSpPr>
        <p:grpSpPr>
          <a:xfrm>
            <a:off x="6907645" y="1550361"/>
            <a:ext cx="445803" cy="445535"/>
            <a:chOff x="9878272" y="2682320"/>
            <a:chExt cx="720199" cy="719767"/>
          </a:xfrm>
        </p:grpSpPr>
        <p:sp>
          <p:nvSpPr>
            <p:cNvPr id="1535" name="Google Shape;1535;p41"/>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6" name="Google Shape;1536;p41"/>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7" name="Google Shape;1537;p41"/>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8" name="Google Shape;1538;p41"/>
          <p:cNvGrpSpPr/>
          <p:nvPr/>
        </p:nvGrpSpPr>
        <p:grpSpPr>
          <a:xfrm>
            <a:off x="7549143" y="1550278"/>
            <a:ext cx="445700" cy="445701"/>
            <a:chOff x="10914618" y="2682187"/>
            <a:chExt cx="720033" cy="720033"/>
          </a:xfrm>
        </p:grpSpPr>
        <p:sp>
          <p:nvSpPr>
            <p:cNvPr id="1539" name="Google Shape;1539;p41"/>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0" name="Google Shape;1540;p41"/>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1" name="Google Shape;1541;p41"/>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2" name="Google Shape;1542;p41"/>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3" name="Google Shape;1543;p41"/>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4" name="Google Shape;1544;p41"/>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45" name="Google Shape;1545;p41"/>
          <p:cNvGrpSpPr/>
          <p:nvPr/>
        </p:nvGrpSpPr>
        <p:grpSpPr>
          <a:xfrm>
            <a:off x="1772664" y="843057"/>
            <a:ext cx="361521" cy="445816"/>
            <a:chOff x="1582665" y="1011072"/>
            <a:chExt cx="584040" cy="720220"/>
          </a:xfrm>
        </p:grpSpPr>
        <p:sp>
          <p:nvSpPr>
            <p:cNvPr id="1546" name="Google Shape;1546;p41"/>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7" name="Google Shape;1547;p41"/>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8" name="Google Shape;1548;p41"/>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9" name="Google Shape;1549;p41"/>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0" name="Google Shape;1550;p41"/>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51" name="Google Shape;1551;p41"/>
          <p:cNvGrpSpPr/>
          <p:nvPr/>
        </p:nvGrpSpPr>
        <p:grpSpPr>
          <a:xfrm>
            <a:off x="2374048" y="843078"/>
            <a:ext cx="379481" cy="445796"/>
            <a:chOff x="2554206" y="1011105"/>
            <a:chExt cx="613055" cy="720187"/>
          </a:xfrm>
        </p:grpSpPr>
        <p:sp>
          <p:nvSpPr>
            <p:cNvPr id="1552" name="Google Shape;1552;p41"/>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3" name="Google Shape;1553;p41"/>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4" name="Google Shape;1554;p41"/>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55" name="Google Shape;1555;p41"/>
          <p:cNvGrpSpPr/>
          <p:nvPr/>
        </p:nvGrpSpPr>
        <p:grpSpPr>
          <a:xfrm>
            <a:off x="6922223" y="797418"/>
            <a:ext cx="460705" cy="491455"/>
            <a:chOff x="9901824" y="937343"/>
            <a:chExt cx="744273" cy="793950"/>
          </a:xfrm>
        </p:grpSpPr>
        <p:grpSp>
          <p:nvGrpSpPr>
            <p:cNvPr id="1556" name="Google Shape;1556;p41"/>
            <p:cNvGrpSpPr/>
            <p:nvPr/>
          </p:nvGrpSpPr>
          <p:grpSpPr>
            <a:xfrm>
              <a:off x="9901824" y="937343"/>
              <a:ext cx="744273" cy="793950"/>
              <a:chOff x="9901824" y="937343"/>
              <a:chExt cx="744273" cy="793950"/>
            </a:xfrm>
          </p:grpSpPr>
          <p:sp>
            <p:nvSpPr>
              <p:cNvPr id="1557" name="Google Shape;1557;p41"/>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8" name="Google Shape;1558;p41"/>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9" name="Google Shape;1559;p41"/>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0" name="Google Shape;1560;p41"/>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1" name="Google Shape;1561;p41"/>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2" name="Google Shape;1562;p41"/>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3" name="Google Shape;1563;p41"/>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4" name="Google Shape;1564;p41"/>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5" name="Google Shape;1565;p41"/>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6" name="Google Shape;1566;p41"/>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567" name="Google Shape;1567;p41"/>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8" name="Google Shape;1568;p41"/>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9" name="Google Shape;1569;p41"/>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0" name="Google Shape;1570;p41"/>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1" name="Google Shape;1571;p41"/>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2" name="Google Shape;1572;p41"/>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73" name="Google Shape;1573;p41"/>
          <p:cNvGrpSpPr/>
          <p:nvPr/>
        </p:nvGrpSpPr>
        <p:grpSpPr>
          <a:xfrm>
            <a:off x="2993392" y="843244"/>
            <a:ext cx="369868" cy="445629"/>
            <a:chOff x="3554761" y="1011374"/>
            <a:chExt cx="597525" cy="719918"/>
          </a:xfrm>
        </p:grpSpPr>
        <p:sp>
          <p:nvSpPr>
            <p:cNvPr id="1574" name="Google Shape;1574;p41"/>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5" name="Google Shape;1575;p41"/>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6" name="Google Shape;1576;p41"/>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7" name="Google Shape;1577;p41"/>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78" name="Google Shape;1578;p41"/>
          <p:cNvGrpSpPr/>
          <p:nvPr/>
        </p:nvGrpSpPr>
        <p:grpSpPr>
          <a:xfrm>
            <a:off x="3603122" y="843032"/>
            <a:ext cx="370755" cy="445841"/>
            <a:chOff x="4539787" y="1011032"/>
            <a:chExt cx="598958" cy="720261"/>
          </a:xfrm>
        </p:grpSpPr>
        <p:sp>
          <p:nvSpPr>
            <p:cNvPr id="1579" name="Google Shape;1579;p41"/>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0" name="Google Shape;1580;p41"/>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1" name="Google Shape;1581;p41"/>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2" name="Google Shape;1582;p41"/>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3" name="Google Shape;1583;p41"/>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84" name="Google Shape;1584;p41"/>
          <p:cNvGrpSpPr/>
          <p:nvPr/>
        </p:nvGrpSpPr>
        <p:grpSpPr>
          <a:xfrm>
            <a:off x="4213740" y="843140"/>
            <a:ext cx="366917" cy="445733"/>
            <a:chOff x="5526246" y="1011207"/>
            <a:chExt cx="592758" cy="720086"/>
          </a:xfrm>
        </p:grpSpPr>
        <p:sp>
          <p:nvSpPr>
            <p:cNvPr id="1585" name="Google Shape;1585;p41"/>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6" name="Google Shape;1586;p41"/>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7" name="Google Shape;1587;p41"/>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8" name="Google Shape;1588;p41"/>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9" name="Google Shape;1589;p41"/>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0" name="Google Shape;1590;p41"/>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91" name="Google Shape;1591;p41"/>
          <p:cNvGrpSpPr/>
          <p:nvPr/>
        </p:nvGrpSpPr>
        <p:grpSpPr>
          <a:xfrm>
            <a:off x="1168508" y="843134"/>
            <a:ext cx="364294" cy="445740"/>
            <a:chOff x="606645" y="1011196"/>
            <a:chExt cx="588520" cy="720096"/>
          </a:xfrm>
        </p:grpSpPr>
        <p:sp>
          <p:nvSpPr>
            <p:cNvPr id="1592" name="Google Shape;1592;p41"/>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3" name="Google Shape;1593;p41"/>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4" name="Google Shape;1594;p41"/>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5" name="Google Shape;1595;p41"/>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96" name="Google Shape;1596;p41"/>
          <p:cNvGrpSpPr/>
          <p:nvPr/>
        </p:nvGrpSpPr>
        <p:grpSpPr>
          <a:xfrm>
            <a:off x="7622791" y="843111"/>
            <a:ext cx="298405" cy="445762"/>
            <a:chOff x="11033597" y="1011159"/>
            <a:chExt cx="482075" cy="720133"/>
          </a:xfrm>
        </p:grpSpPr>
        <p:sp>
          <p:nvSpPr>
            <p:cNvPr id="1597" name="Google Shape;1597;p41"/>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98" name="Google Shape;1598;p41"/>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99" name="Google Shape;1599;p41"/>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00" name="Google Shape;1600;p41"/>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601" name="Google Shape;1601;p41"/>
          <p:cNvGrpSpPr/>
          <p:nvPr/>
        </p:nvGrpSpPr>
        <p:grpSpPr>
          <a:xfrm>
            <a:off x="6221656" y="797418"/>
            <a:ext cx="460705" cy="491455"/>
            <a:chOff x="8770051" y="937343"/>
            <a:chExt cx="744273" cy="793950"/>
          </a:xfrm>
        </p:grpSpPr>
        <p:sp>
          <p:nvSpPr>
            <p:cNvPr id="1602" name="Google Shape;1602;p41"/>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03" name="Google Shape;1603;p41"/>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04" name="Google Shape;1604;p41"/>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05" name="Google Shape;1605;p41"/>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06" name="Google Shape;1606;p41"/>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607" name="Google Shape;1607;p41"/>
            <p:cNvGrpSpPr/>
            <p:nvPr/>
          </p:nvGrpSpPr>
          <p:grpSpPr>
            <a:xfrm>
              <a:off x="8770051" y="937343"/>
              <a:ext cx="744273" cy="793950"/>
              <a:chOff x="6565437" y="1588001"/>
              <a:chExt cx="744273" cy="793950"/>
            </a:xfrm>
          </p:grpSpPr>
          <p:sp>
            <p:nvSpPr>
              <p:cNvPr id="1608" name="Google Shape;1608;p41"/>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9" name="Google Shape;1609;p41"/>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0" name="Google Shape;1610;p41"/>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1" name="Google Shape;1611;p41"/>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2" name="Google Shape;1612;p41"/>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3" name="Google Shape;1613;p41"/>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4" name="Google Shape;1614;p41"/>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5" name="Google Shape;1615;p41"/>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6" name="Google Shape;1616;p41"/>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7" name="Google Shape;1617;p41"/>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618" name="Google Shape;1618;p41"/>
          <p:cNvGrpSpPr/>
          <p:nvPr/>
        </p:nvGrpSpPr>
        <p:grpSpPr>
          <a:xfrm>
            <a:off x="4820520" y="797418"/>
            <a:ext cx="460705" cy="491455"/>
            <a:chOff x="6506504" y="937343"/>
            <a:chExt cx="744273" cy="793950"/>
          </a:xfrm>
        </p:grpSpPr>
        <p:sp>
          <p:nvSpPr>
            <p:cNvPr id="1619" name="Google Shape;1619;p41"/>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20" name="Google Shape;1620;p41"/>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21" name="Google Shape;1621;p41"/>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622" name="Google Shape;1622;p41"/>
            <p:cNvGrpSpPr/>
            <p:nvPr/>
          </p:nvGrpSpPr>
          <p:grpSpPr>
            <a:xfrm>
              <a:off x="6506504" y="937343"/>
              <a:ext cx="744273" cy="793950"/>
              <a:chOff x="6565437" y="1588001"/>
              <a:chExt cx="744273" cy="793950"/>
            </a:xfrm>
          </p:grpSpPr>
          <p:sp>
            <p:nvSpPr>
              <p:cNvPr id="1623" name="Google Shape;1623;p41"/>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4" name="Google Shape;1624;p41"/>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5" name="Google Shape;1625;p41"/>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6" name="Google Shape;1626;p41"/>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7" name="Google Shape;1627;p41"/>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8" name="Google Shape;1628;p41"/>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9" name="Google Shape;1629;p41"/>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0" name="Google Shape;1630;p41"/>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1" name="Google Shape;1631;p41"/>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2" name="Google Shape;1632;p41"/>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633" name="Google Shape;1633;p41"/>
          <p:cNvGrpSpPr/>
          <p:nvPr/>
        </p:nvGrpSpPr>
        <p:grpSpPr>
          <a:xfrm>
            <a:off x="5521088" y="797418"/>
            <a:ext cx="460705" cy="491455"/>
            <a:chOff x="7638277" y="937343"/>
            <a:chExt cx="744273" cy="793950"/>
          </a:xfrm>
        </p:grpSpPr>
        <p:sp>
          <p:nvSpPr>
            <p:cNvPr id="1634" name="Google Shape;1634;p41"/>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35" name="Google Shape;1635;p41"/>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36" name="Google Shape;1636;p41"/>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37" name="Google Shape;1637;p41"/>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638" name="Google Shape;1638;p41"/>
            <p:cNvGrpSpPr/>
            <p:nvPr/>
          </p:nvGrpSpPr>
          <p:grpSpPr>
            <a:xfrm>
              <a:off x="7638277" y="937343"/>
              <a:ext cx="744273" cy="793950"/>
              <a:chOff x="6565437" y="1588001"/>
              <a:chExt cx="744273" cy="793950"/>
            </a:xfrm>
          </p:grpSpPr>
          <p:sp>
            <p:nvSpPr>
              <p:cNvPr id="1639" name="Google Shape;1639;p41"/>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0" name="Google Shape;1640;p41"/>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1" name="Google Shape;1641;p41"/>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2" name="Google Shape;1642;p41"/>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3" name="Google Shape;1643;p41"/>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4" name="Google Shape;1644;p41"/>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5" name="Google Shape;1645;p41"/>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6" name="Google Shape;1646;p41"/>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7" name="Google Shape;1647;p41"/>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8" name="Google Shape;1648;p41"/>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649" name="Google Shape;1649;p41"/>
          <p:cNvGrpSpPr/>
          <p:nvPr/>
        </p:nvGrpSpPr>
        <p:grpSpPr>
          <a:xfrm>
            <a:off x="3061198" y="2986973"/>
            <a:ext cx="445779" cy="400764"/>
            <a:chOff x="3778727" y="4460423"/>
            <a:chExt cx="720160" cy="647438"/>
          </a:xfrm>
        </p:grpSpPr>
        <p:sp>
          <p:nvSpPr>
            <p:cNvPr id="1650" name="Google Shape;1650;p41"/>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1" name="Google Shape;1651;p41"/>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2" name="Google Shape;1652;p41"/>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3" name="Google Shape;1653;p41"/>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4" name="Google Shape;1654;p41"/>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5" name="Google Shape;1655;p41"/>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6" name="Google Shape;1656;p41"/>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57" name="Google Shape;1657;p41"/>
          <p:cNvGrpSpPr/>
          <p:nvPr/>
        </p:nvGrpSpPr>
        <p:grpSpPr>
          <a:xfrm>
            <a:off x="1138083" y="2972048"/>
            <a:ext cx="445680" cy="430613"/>
            <a:chOff x="557494" y="4436312"/>
            <a:chExt cx="720000" cy="695660"/>
          </a:xfrm>
        </p:grpSpPr>
        <p:sp>
          <p:nvSpPr>
            <p:cNvPr id="1658" name="Google Shape;1658;p41"/>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9" name="Google Shape;1659;p41"/>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0" name="Google Shape;1660;p41"/>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1" name="Google Shape;1661;p41"/>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62" name="Google Shape;1662;p41"/>
          <p:cNvGrpSpPr/>
          <p:nvPr/>
        </p:nvGrpSpPr>
        <p:grpSpPr>
          <a:xfrm>
            <a:off x="4343305" y="2964459"/>
            <a:ext cx="445833" cy="445792"/>
            <a:chOff x="5926265" y="4424051"/>
            <a:chExt cx="720246" cy="720181"/>
          </a:xfrm>
        </p:grpSpPr>
        <p:sp>
          <p:nvSpPr>
            <p:cNvPr id="1663" name="Google Shape;1663;p41"/>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4" name="Google Shape;1664;p41"/>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5" name="Google Shape;1665;p41"/>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6" name="Google Shape;1666;p41"/>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67" name="Google Shape;1667;p41"/>
          <p:cNvGrpSpPr/>
          <p:nvPr/>
        </p:nvGrpSpPr>
        <p:grpSpPr>
          <a:xfrm>
            <a:off x="1779066" y="2984013"/>
            <a:ext cx="445680" cy="406684"/>
            <a:chOff x="1631150" y="4455641"/>
            <a:chExt cx="720000" cy="657002"/>
          </a:xfrm>
        </p:grpSpPr>
        <p:sp>
          <p:nvSpPr>
            <p:cNvPr id="1668" name="Google Shape;1668;p41"/>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9" name="Google Shape;1669;p41"/>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0" name="Google Shape;1670;p41"/>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1" name="Google Shape;1671;p41"/>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2" name="Google Shape;1672;p41"/>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73" name="Google Shape;1673;p41"/>
          <p:cNvGrpSpPr/>
          <p:nvPr/>
        </p:nvGrpSpPr>
        <p:grpSpPr>
          <a:xfrm>
            <a:off x="2420095" y="2983429"/>
            <a:ext cx="445680" cy="407853"/>
            <a:chOff x="2704878" y="4454697"/>
            <a:chExt cx="720000" cy="658889"/>
          </a:xfrm>
        </p:grpSpPr>
        <p:sp>
          <p:nvSpPr>
            <p:cNvPr id="1674" name="Google Shape;1674;p41"/>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5" name="Google Shape;1675;p41"/>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6" name="Google Shape;1676;p41"/>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7" name="Google Shape;1677;p41"/>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8" name="Google Shape;1678;p41"/>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9" name="Google Shape;1679;p41"/>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80" name="Google Shape;1680;p41"/>
          <p:cNvGrpSpPr/>
          <p:nvPr/>
        </p:nvGrpSpPr>
        <p:grpSpPr>
          <a:xfrm>
            <a:off x="3702366" y="2985387"/>
            <a:ext cx="445549" cy="403935"/>
            <a:chOff x="4852681" y="4457861"/>
            <a:chExt cx="719788" cy="652561"/>
          </a:xfrm>
        </p:grpSpPr>
        <p:sp>
          <p:nvSpPr>
            <p:cNvPr id="1681" name="Google Shape;1681;p41"/>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82" name="Google Shape;1682;p41"/>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83" name="Google Shape;1683;p41"/>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684" name="Google Shape;1684;p41"/>
          <p:cNvGrpSpPr/>
          <p:nvPr/>
        </p:nvGrpSpPr>
        <p:grpSpPr>
          <a:xfrm>
            <a:off x="4984527" y="2975824"/>
            <a:ext cx="445818" cy="423063"/>
            <a:chOff x="7000306" y="4442411"/>
            <a:chExt cx="720224" cy="683463"/>
          </a:xfrm>
        </p:grpSpPr>
        <p:sp>
          <p:nvSpPr>
            <p:cNvPr id="1685" name="Google Shape;1685;p41"/>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86" name="Google Shape;1686;p41"/>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87" name="Google Shape;1687;p41"/>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88" name="Google Shape;1688;p41"/>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89" name="Google Shape;1689;p41"/>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690" name="Google Shape;1690;p41"/>
          <p:cNvGrpSpPr/>
          <p:nvPr/>
        </p:nvGrpSpPr>
        <p:grpSpPr>
          <a:xfrm>
            <a:off x="5625735" y="2973621"/>
            <a:ext cx="445779" cy="427468"/>
            <a:chOff x="8074325" y="4438852"/>
            <a:chExt cx="720160" cy="690579"/>
          </a:xfrm>
        </p:grpSpPr>
        <p:sp>
          <p:nvSpPr>
            <p:cNvPr id="1691" name="Google Shape;1691;p41"/>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92" name="Google Shape;1692;p41"/>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93" name="Google Shape;1693;p41"/>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94" name="Google Shape;1694;p41"/>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95" name="Google Shape;1695;p41"/>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96" name="Google Shape;1696;p41"/>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697" name="Google Shape;1697;p41"/>
          <p:cNvGrpSpPr/>
          <p:nvPr/>
        </p:nvGrpSpPr>
        <p:grpSpPr>
          <a:xfrm>
            <a:off x="6908080" y="2987570"/>
            <a:ext cx="445629" cy="399565"/>
            <a:chOff x="9878975" y="4425243"/>
            <a:chExt cx="719918" cy="645502"/>
          </a:xfrm>
        </p:grpSpPr>
        <p:sp>
          <p:nvSpPr>
            <p:cNvPr id="1698" name="Google Shape;1698;p41"/>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9" name="Google Shape;1699;p41"/>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0" name="Google Shape;1700;p41"/>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01" name="Google Shape;1701;p41"/>
          <p:cNvGrpSpPr/>
          <p:nvPr/>
        </p:nvGrpSpPr>
        <p:grpSpPr>
          <a:xfrm>
            <a:off x="7549097" y="2976371"/>
            <a:ext cx="445785" cy="421964"/>
            <a:chOff x="10914544" y="4407150"/>
            <a:chExt cx="720170" cy="681687"/>
          </a:xfrm>
        </p:grpSpPr>
        <p:sp>
          <p:nvSpPr>
            <p:cNvPr id="1702" name="Google Shape;1702;p41"/>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3" name="Google Shape;1703;p41"/>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4" name="Google Shape;1704;p41"/>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5" name="Google Shape;1705;p41"/>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06" name="Google Shape;1706;p41"/>
          <p:cNvGrpSpPr/>
          <p:nvPr/>
        </p:nvGrpSpPr>
        <p:grpSpPr>
          <a:xfrm>
            <a:off x="6266887" y="2984485"/>
            <a:ext cx="445805" cy="405735"/>
            <a:chOff x="8843122" y="4420259"/>
            <a:chExt cx="720202" cy="655469"/>
          </a:xfrm>
        </p:grpSpPr>
        <p:sp>
          <p:nvSpPr>
            <p:cNvPr id="1707" name="Google Shape;1707;p41"/>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8" name="Google Shape;1708;p41"/>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9" name="Google Shape;1709;p41"/>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0" name="Google Shape;1710;p41"/>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1" name="Google Shape;1711;p41"/>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2" name="Google Shape;1712;p41"/>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13" name="Google Shape;1713;p41"/>
          <p:cNvGrpSpPr/>
          <p:nvPr/>
        </p:nvGrpSpPr>
        <p:grpSpPr>
          <a:xfrm>
            <a:off x="3069757" y="2283047"/>
            <a:ext cx="445812" cy="394518"/>
            <a:chOff x="1510757" y="3225422"/>
            <a:chExt cx="720214" cy="637347"/>
          </a:xfrm>
        </p:grpSpPr>
        <p:sp>
          <p:nvSpPr>
            <p:cNvPr id="1714" name="Google Shape;1714;p41"/>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5" name="Google Shape;1715;p41"/>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6" name="Google Shape;1716;p41"/>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7" name="Google Shape;1717;p41"/>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8" name="Google Shape;1718;p41"/>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9" name="Google Shape;1719;p41"/>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0" name="Google Shape;1720;p41"/>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21" name="Google Shape;1721;p41"/>
          <p:cNvGrpSpPr/>
          <p:nvPr/>
        </p:nvGrpSpPr>
        <p:grpSpPr>
          <a:xfrm>
            <a:off x="3761148" y="2300567"/>
            <a:ext cx="445767" cy="359478"/>
            <a:chOff x="2595501" y="3253725"/>
            <a:chExt cx="720141" cy="580739"/>
          </a:xfrm>
        </p:grpSpPr>
        <p:sp>
          <p:nvSpPr>
            <p:cNvPr id="1722" name="Google Shape;1722;p41"/>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3" name="Google Shape;1723;p41"/>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4" name="Google Shape;1724;p41"/>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5" name="Google Shape;1725;p41"/>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26" name="Google Shape;1726;p41"/>
          <p:cNvGrpSpPr/>
          <p:nvPr/>
        </p:nvGrpSpPr>
        <p:grpSpPr>
          <a:xfrm>
            <a:off x="5143819" y="2257535"/>
            <a:ext cx="443879" cy="445541"/>
            <a:chOff x="4764809" y="3184208"/>
            <a:chExt cx="717090" cy="719775"/>
          </a:xfrm>
        </p:grpSpPr>
        <p:sp>
          <p:nvSpPr>
            <p:cNvPr id="1727" name="Google Shape;1727;p41"/>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8" name="Google Shape;1728;p41"/>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9" name="Google Shape;1729;p41"/>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30" name="Google Shape;1730;p41"/>
          <p:cNvGrpSpPr/>
          <p:nvPr/>
        </p:nvGrpSpPr>
        <p:grpSpPr>
          <a:xfrm>
            <a:off x="4452495" y="2286500"/>
            <a:ext cx="445746" cy="387612"/>
            <a:chOff x="3680173" y="3231000"/>
            <a:chExt cx="720106" cy="626190"/>
          </a:xfrm>
        </p:grpSpPr>
        <p:sp>
          <p:nvSpPr>
            <p:cNvPr id="1731" name="Google Shape;1731;p41"/>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2" name="Google Shape;1732;p41"/>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3" name="Google Shape;1733;p41"/>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34" name="Google Shape;1734;p41"/>
          <p:cNvGrpSpPr/>
          <p:nvPr/>
        </p:nvGrpSpPr>
        <p:grpSpPr>
          <a:xfrm>
            <a:off x="6524582" y="2257496"/>
            <a:ext cx="443283" cy="445620"/>
            <a:chOff x="6931035" y="3184144"/>
            <a:chExt cx="716128" cy="719903"/>
          </a:xfrm>
        </p:grpSpPr>
        <p:sp>
          <p:nvSpPr>
            <p:cNvPr id="1735" name="Google Shape;1735;p41"/>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6" name="Google Shape;1736;p41"/>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7" name="Google Shape;1737;p41"/>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8" name="Google Shape;1738;p41"/>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39" name="Google Shape;1739;p41"/>
          <p:cNvGrpSpPr/>
          <p:nvPr/>
        </p:nvGrpSpPr>
        <p:grpSpPr>
          <a:xfrm>
            <a:off x="5833276" y="2257448"/>
            <a:ext cx="445727" cy="445714"/>
            <a:chOff x="5846429" y="3184067"/>
            <a:chExt cx="720076" cy="720055"/>
          </a:xfrm>
        </p:grpSpPr>
        <p:sp>
          <p:nvSpPr>
            <p:cNvPr id="1740" name="Google Shape;1740;p41"/>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1" name="Google Shape;1741;p41"/>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2" name="Google Shape;1742;p41"/>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3" name="Google Shape;1743;p41"/>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44" name="Google Shape;1744;p41"/>
          <p:cNvGrpSpPr/>
          <p:nvPr/>
        </p:nvGrpSpPr>
        <p:grpSpPr>
          <a:xfrm>
            <a:off x="2520481" y="2257393"/>
            <a:ext cx="303698" cy="445825"/>
            <a:chOff x="655600" y="3183978"/>
            <a:chExt cx="490627" cy="720234"/>
          </a:xfrm>
        </p:grpSpPr>
        <p:sp>
          <p:nvSpPr>
            <p:cNvPr id="1745" name="Google Shape;1745;p41"/>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6" name="Google Shape;1746;p41"/>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7" name="Google Shape;1747;p41"/>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8" name="Google Shape;1748;p41"/>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9" name="Google Shape;1749;p41"/>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50" name="Google Shape;1750;p41"/>
          <p:cNvGrpSpPr/>
          <p:nvPr/>
        </p:nvGrpSpPr>
        <p:grpSpPr>
          <a:xfrm>
            <a:off x="7213443" y="2257509"/>
            <a:ext cx="189785" cy="445592"/>
            <a:chOff x="8011692" y="3184166"/>
            <a:chExt cx="306600" cy="719859"/>
          </a:xfrm>
        </p:grpSpPr>
        <p:sp>
          <p:nvSpPr>
            <p:cNvPr id="1751" name="Google Shape;1751;p41"/>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752" name="Google Shape;1752;p41"/>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753" name="Google Shape;1753;p41"/>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754" name="Google Shape;1754;p41"/>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755" name="Google Shape;1755;p41"/>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756" name="Google Shape;1756;p41"/>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757" name="Google Shape;1757;p41"/>
          <p:cNvGrpSpPr/>
          <p:nvPr/>
        </p:nvGrpSpPr>
        <p:grpSpPr>
          <a:xfrm>
            <a:off x="7648230" y="2257259"/>
            <a:ext cx="246199" cy="445516"/>
            <a:chOff x="4556125" y="630237"/>
            <a:chExt cx="3081338" cy="5568950"/>
          </a:xfrm>
        </p:grpSpPr>
        <p:sp>
          <p:nvSpPr>
            <p:cNvPr id="1758" name="Google Shape;1758;p41"/>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759" name="Google Shape;1759;p41"/>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760" name="Google Shape;1760;p41"/>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761" name="Google Shape;1761;p41"/>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762" name="Google Shape;1762;p41"/>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763" name="Google Shape;1763;p41"/>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764" name="Google Shape;1764;p41"/>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765" name="Google Shape;1765;p41"/>
          <p:cNvGrpSpPr/>
          <p:nvPr/>
        </p:nvGrpSpPr>
        <p:grpSpPr>
          <a:xfrm>
            <a:off x="1829253" y="2257459"/>
            <a:ext cx="445768" cy="445697"/>
            <a:chOff x="1674084" y="3214987"/>
            <a:chExt cx="720142" cy="720027"/>
          </a:xfrm>
        </p:grpSpPr>
        <p:sp>
          <p:nvSpPr>
            <p:cNvPr id="1766" name="Google Shape;1766;p41"/>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7" name="Google Shape;1767;p41"/>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8" name="Google Shape;1768;p41"/>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9" name="Google Shape;1769;p41"/>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0" name="Google Shape;1770;p41"/>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1" name="Google Shape;1771;p41"/>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2" name="Google Shape;1772;p41"/>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3" name="Google Shape;1773;p41"/>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4" name="Google Shape;1774;p41"/>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5" name="Google Shape;1775;p41"/>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6" name="Google Shape;1776;p41"/>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7" name="Google Shape;1777;p41"/>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78" name="Google Shape;1778;p41"/>
          <p:cNvGrpSpPr/>
          <p:nvPr/>
        </p:nvGrpSpPr>
        <p:grpSpPr>
          <a:xfrm>
            <a:off x="1138094" y="2257421"/>
            <a:ext cx="445578" cy="445773"/>
            <a:chOff x="557511" y="3214925"/>
            <a:chExt cx="719836" cy="720150"/>
          </a:xfrm>
        </p:grpSpPr>
        <p:sp>
          <p:nvSpPr>
            <p:cNvPr id="1779" name="Google Shape;1779;p41"/>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0" name="Google Shape;1780;p41"/>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1" name="Google Shape;1781;p41"/>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2" name="Google Shape;1782;p41"/>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83" name="Google Shape;1783;p41"/>
          <p:cNvGrpSpPr/>
          <p:nvPr/>
        </p:nvGrpSpPr>
        <p:grpSpPr>
          <a:xfrm>
            <a:off x="1081977" y="3693756"/>
            <a:ext cx="445905" cy="400522"/>
            <a:chOff x="1147762" y="1131887"/>
            <a:chExt cx="5137150" cy="4619626"/>
          </a:xfrm>
        </p:grpSpPr>
        <p:sp>
          <p:nvSpPr>
            <p:cNvPr id="1784" name="Google Shape;1784;p41"/>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5" name="Google Shape;1785;p41"/>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6" name="Google Shape;1786;p41"/>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87" name="Google Shape;1787;p41"/>
          <p:cNvGrpSpPr/>
          <p:nvPr/>
        </p:nvGrpSpPr>
        <p:grpSpPr>
          <a:xfrm>
            <a:off x="1879306" y="3687410"/>
            <a:ext cx="445901" cy="413282"/>
            <a:chOff x="1570037" y="1341437"/>
            <a:chExt cx="4943475" cy="4576762"/>
          </a:xfrm>
        </p:grpSpPr>
        <p:sp>
          <p:nvSpPr>
            <p:cNvPr id="1788" name="Google Shape;1788;p41"/>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789" name="Google Shape;1789;p41"/>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790" name="Google Shape;1790;p41"/>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791" name="Google Shape;1791;p41"/>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792" name="Google Shape;1792;p41"/>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793" name="Google Shape;1793;p41"/>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794" name="Google Shape;1794;p41"/>
          <p:cNvGrpSpPr/>
          <p:nvPr/>
        </p:nvGrpSpPr>
        <p:grpSpPr>
          <a:xfrm>
            <a:off x="4364629" y="3671511"/>
            <a:ext cx="441332" cy="445721"/>
            <a:chOff x="5770007" y="5489899"/>
            <a:chExt cx="712976" cy="720067"/>
          </a:xfrm>
        </p:grpSpPr>
        <p:sp>
          <p:nvSpPr>
            <p:cNvPr id="1795" name="Google Shape;1795;p41"/>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6" name="Google Shape;1796;p41"/>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7" name="Google Shape;1797;p41"/>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8" name="Google Shape;1798;p41"/>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9" name="Google Shape;1799;p41"/>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0" name="Google Shape;1800;p41"/>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1" name="Google Shape;1801;p41"/>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2" name="Google Shape;1802;p41"/>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03" name="Google Shape;1803;p41"/>
          <p:cNvGrpSpPr/>
          <p:nvPr/>
        </p:nvGrpSpPr>
        <p:grpSpPr>
          <a:xfrm>
            <a:off x="5157420" y="3693981"/>
            <a:ext cx="445651" cy="400824"/>
            <a:chOff x="7050768" y="5526199"/>
            <a:chExt cx="719953" cy="647534"/>
          </a:xfrm>
        </p:grpSpPr>
        <p:sp>
          <p:nvSpPr>
            <p:cNvPr id="1804" name="Google Shape;1804;p41"/>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5" name="Google Shape;1805;p41"/>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6" name="Google Shape;1806;p41"/>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7" name="Google Shape;1807;p41"/>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8" name="Google Shape;1808;p41"/>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9" name="Google Shape;1809;p41"/>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0" name="Google Shape;1810;p41"/>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1" name="Google Shape;1811;p41"/>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2" name="Google Shape;1812;p41"/>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3" name="Google Shape;1813;p41"/>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4" name="Google Shape;1814;p41"/>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5" name="Google Shape;1815;p41"/>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16" name="Google Shape;1816;p41"/>
          <p:cNvGrpSpPr/>
          <p:nvPr/>
        </p:nvGrpSpPr>
        <p:grpSpPr>
          <a:xfrm>
            <a:off x="6751936" y="3694051"/>
            <a:ext cx="445681" cy="400651"/>
            <a:chOff x="9626723" y="5526313"/>
            <a:chExt cx="720002" cy="647256"/>
          </a:xfrm>
        </p:grpSpPr>
        <p:sp>
          <p:nvSpPr>
            <p:cNvPr id="1817" name="Google Shape;1817;p41"/>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8" name="Google Shape;1818;p41"/>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9" name="Google Shape;1819;p41"/>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0" name="Google Shape;1820;p41"/>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1" name="Google Shape;1821;p41"/>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2" name="Google Shape;1822;p41"/>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3" name="Google Shape;1823;p41"/>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4" name="Google Shape;1824;p41"/>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5" name="Google Shape;1825;p41"/>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6" name="Google Shape;1826;p41"/>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7" name="Google Shape;1827;p41"/>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8" name="Google Shape;1828;p41"/>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29" name="Google Shape;1829;p41"/>
          <p:cNvGrpSpPr/>
          <p:nvPr/>
        </p:nvGrpSpPr>
        <p:grpSpPr>
          <a:xfrm>
            <a:off x="7549176" y="3671488"/>
            <a:ext cx="445582" cy="445743"/>
            <a:chOff x="10914672" y="5489861"/>
            <a:chExt cx="719842" cy="720102"/>
          </a:xfrm>
        </p:grpSpPr>
        <p:sp>
          <p:nvSpPr>
            <p:cNvPr id="1830" name="Google Shape;1830;p41"/>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1" name="Google Shape;1831;p41"/>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2" name="Google Shape;1832;p41"/>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3" name="Google Shape;1833;p41"/>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4" name="Google Shape;1834;p41"/>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5" name="Google Shape;1835;p41"/>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6" name="Google Shape;1836;p41"/>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7" name="Google Shape;1837;p41"/>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8" name="Google Shape;1838;p41"/>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9" name="Google Shape;1839;p41"/>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40" name="Google Shape;1840;p41"/>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41" name="Google Shape;1841;p41"/>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42" name="Google Shape;1842;p41"/>
          <p:cNvGrpSpPr/>
          <p:nvPr/>
        </p:nvGrpSpPr>
        <p:grpSpPr>
          <a:xfrm>
            <a:off x="5954636" y="3681752"/>
            <a:ext cx="445821" cy="425246"/>
            <a:chOff x="8338678" y="5506443"/>
            <a:chExt cx="720227" cy="686988"/>
          </a:xfrm>
        </p:grpSpPr>
        <p:sp>
          <p:nvSpPr>
            <p:cNvPr id="1843" name="Google Shape;1843;p41"/>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44" name="Google Shape;1844;p41"/>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45" name="Google Shape;1845;p41"/>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46" name="Google Shape;1846;p41"/>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47" name="Google Shape;1847;p41"/>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48" name="Google Shape;1848;p41"/>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49" name="Google Shape;1849;p41"/>
          <p:cNvGrpSpPr/>
          <p:nvPr/>
        </p:nvGrpSpPr>
        <p:grpSpPr>
          <a:xfrm>
            <a:off x="2676293" y="3736342"/>
            <a:ext cx="1336824" cy="316035"/>
            <a:chOff x="3042485" y="5594633"/>
            <a:chExt cx="2159652" cy="510557"/>
          </a:xfrm>
        </p:grpSpPr>
        <p:sp>
          <p:nvSpPr>
            <p:cNvPr id="1850" name="Google Shape;1850;p41"/>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1" name="Google Shape;1851;p41"/>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2" name="Google Shape;1852;p41"/>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3" name="Google Shape;1853;p41"/>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4" name="Google Shape;1854;p41"/>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5" name="Google Shape;1855;p41"/>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6" name="Google Shape;1856;p41"/>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7" name="Google Shape;1857;p41"/>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8" name="Google Shape;1858;p41"/>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9" name="Google Shape;1859;p41"/>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0" name="Google Shape;1860;p41"/>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1" name="Google Shape;1861;p41"/>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2" name="Google Shape;1862;p41"/>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3" name="Google Shape;1863;p41"/>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4" name="Google Shape;1864;p41"/>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65" name="Google Shape;1865;p41"/>
          <p:cNvGrpSpPr/>
          <p:nvPr/>
        </p:nvGrpSpPr>
        <p:grpSpPr>
          <a:xfrm>
            <a:off x="1879183" y="4379878"/>
            <a:ext cx="445738" cy="442950"/>
            <a:chOff x="1442627" y="5710929"/>
            <a:chExt cx="594318" cy="590600"/>
          </a:xfrm>
        </p:grpSpPr>
        <p:sp>
          <p:nvSpPr>
            <p:cNvPr id="1866" name="Google Shape;1866;p41"/>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7" name="Google Shape;1867;p41"/>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8" name="Google Shape;1868;p41"/>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9" name="Google Shape;1869;p41"/>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close/>
                </a:path>
              </a:pathLst>
            </a:custGeom>
            <a:solidFill>
              <a:srgbClr val="BD2A3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0" name="Google Shape;1870;p41"/>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71" name="Google Shape;1871;p41"/>
          <p:cNvGrpSpPr/>
          <p:nvPr/>
        </p:nvGrpSpPr>
        <p:grpSpPr>
          <a:xfrm>
            <a:off x="6788033" y="4378458"/>
            <a:ext cx="373053" cy="445791"/>
            <a:chOff x="8095060" y="5664590"/>
            <a:chExt cx="497404" cy="594389"/>
          </a:xfrm>
        </p:grpSpPr>
        <p:grpSp>
          <p:nvGrpSpPr>
            <p:cNvPr id="1872" name="Google Shape;1872;p41"/>
            <p:cNvGrpSpPr/>
            <p:nvPr/>
          </p:nvGrpSpPr>
          <p:grpSpPr>
            <a:xfrm>
              <a:off x="8095060" y="5969027"/>
              <a:ext cx="497404" cy="289951"/>
              <a:chOff x="8095060" y="5969027"/>
              <a:chExt cx="497404" cy="289951"/>
            </a:xfrm>
          </p:grpSpPr>
          <p:sp>
            <p:nvSpPr>
              <p:cNvPr id="1873" name="Google Shape;1873;p41"/>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4" name="Google Shape;1874;p41"/>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5" name="Google Shape;1875;p41"/>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76" name="Google Shape;1876;p41"/>
            <p:cNvGrpSpPr/>
            <p:nvPr/>
          </p:nvGrpSpPr>
          <p:grpSpPr>
            <a:xfrm>
              <a:off x="8095060" y="5867832"/>
              <a:ext cx="497404" cy="289312"/>
              <a:chOff x="8095060" y="5867832"/>
              <a:chExt cx="497404" cy="289312"/>
            </a:xfrm>
          </p:grpSpPr>
          <p:sp>
            <p:nvSpPr>
              <p:cNvPr id="1877" name="Google Shape;1877;p41"/>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8" name="Google Shape;1878;p41"/>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9" name="Google Shape;1879;p41"/>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80" name="Google Shape;1880;p41"/>
            <p:cNvGrpSpPr/>
            <p:nvPr/>
          </p:nvGrpSpPr>
          <p:grpSpPr>
            <a:xfrm>
              <a:off x="8095060" y="5765998"/>
              <a:ext cx="497404" cy="289312"/>
              <a:chOff x="8095060" y="5765998"/>
              <a:chExt cx="497404" cy="289312"/>
            </a:xfrm>
          </p:grpSpPr>
          <p:sp>
            <p:nvSpPr>
              <p:cNvPr id="1881" name="Google Shape;1881;p41"/>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2" name="Google Shape;1882;p41"/>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3" name="Google Shape;1883;p41"/>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84" name="Google Shape;1884;p41"/>
            <p:cNvGrpSpPr/>
            <p:nvPr/>
          </p:nvGrpSpPr>
          <p:grpSpPr>
            <a:xfrm>
              <a:off x="8095060" y="5664590"/>
              <a:ext cx="497404" cy="290164"/>
              <a:chOff x="8095060" y="5664590"/>
              <a:chExt cx="497404" cy="290164"/>
            </a:xfrm>
          </p:grpSpPr>
          <p:sp>
            <p:nvSpPr>
              <p:cNvPr id="1885" name="Google Shape;1885;p41"/>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6" name="Google Shape;1886;p41"/>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7" name="Google Shape;1887;p41"/>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888" name="Google Shape;1888;p41"/>
          <p:cNvGrpSpPr/>
          <p:nvPr/>
        </p:nvGrpSpPr>
        <p:grpSpPr>
          <a:xfrm>
            <a:off x="2870825" y="4378486"/>
            <a:ext cx="557162" cy="445734"/>
            <a:chOff x="4607809" y="5664627"/>
            <a:chExt cx="742883" cy="594312"/>
          </a:xfrm>
        </p:grpSpPr>
        <p:sp>
          <p:nvSpPr>
            <p:cNvPr id="1889" name="Google Shape;1889;p41"/>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0" name="Google Shape;1890;p41"/>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1" name="Google Shape;1891;p41"/>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2" name="Google Shape;1892;p41"/>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3" name="Google Shape;1893;p41"/>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4" name="Google Shape;1894;p41"/>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5" name="Google Shape;1895;p41"/>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6" name="Google Shape;1896;p41"/>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97" name="Google Shape;1897;p41"/>
          <p:cNvGrpSpPr/>
          <p:nvPr/>
        </p:nvGrpSpPr>
        <p:grpSpPr>
          <a:xfrm>
            <a:off x="3973890" y="4378543"/>
            <a:ext cx="1079865" cy="445620"/>
            <a:chOff x="2571250" y="5664711"/>
            <a:chExt cx="1439820" cy="594160"/>
          </a:xfrm>
        </p:grpSpPr>
        <p:sp>
          <p:nvSpPr>
            <p:cNvPr id="1898" name="Google Shape;1898;p41"/>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99" name="Google Shape;1899;p41"/>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900" name="Google Shape;1900;p41"/>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01" name="Google Shape;1901;p41"/>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902" name="Google Shape;1902;p41"/>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03" name="Google Shape;1903;p41"/>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904" name="Google Shape;1904;p41"/>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05" name="Google Shape;1905;p41"/>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906" name="Google Shape;1906;p41"/>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07" name="Google Shape;1907;p41"/>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908" name="Google Shape;1908;p41"/>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09" name="Google Shape;1909;p41"/>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910" name="Google Shape;1910;p41"/>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11" name="Google Shape;1911;p41"/>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912" name="Google Shape;1912;p41"/>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13" name="Google Shape;1913;p41"/>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914" name="Google Shape;1914;p41"/>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15" name="Google Shape;1915;p41"/>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16" name="Google Shape;1916;p41"/>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17" name="Google Shape;1917;p41"/>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18" name="Google Shape;1918;p41"/>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19" name="Google Shape;1919;p41"/>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20" name="Google Shape;1920;p41"/>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21" name="Google Shape;1921;p41"/>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922" name="Google Shape;1922;p41"/>
          <p:cNvGrpSpPr/>
          <p:nvPr/>
        </p:nvGrpSpPr>
        <p:grpSpPr>
          <a:xfrm>
            <a:off x="5599659" y="4378335"/>
            <a:ext cx="642470" cy="446036"/>
            <a:chOff x="6332670" y="5663946"/>
            <a:chExt cx="856627" cy="594715"/>
          </a:xfrm>
        </p:grpSpPr>
        <p:grpSp>
          <p:nvGrpSpPr>
            <p:cNvPr id="1923" name="Google Shape;1923;p41"/>
            <p:cNvGrpSpPr/>
            <p:nvPr/>
          </p:nvGrpSpPr>
          <p:grpSpPr>
            <a:xfrm>
              <a:off x="6392364" y="5663946"/>
              <a:ext cx="796933" cy="185801"/>
              <a:chOff x="3321050" y="1066800"/>
              <a:chExt cx="6505573" cy="1508125"/>
            </a:xfrm>
          </p:grpSpPr>
          <p:sp>
            <p:nvSpPr>
              <p:cNvPr id="1924" name="Google Shape;1924;p41"/>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25" name="Google Shape;1925;p41"/>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26" name="Google Shape;1926;p41"/>
            <p:cNvGrpSpPr/>
            <p:nvPr/>
          </p:nvGrpSpPr>
          <p:grpSpPr>
            <a:xfrm flipH="1">
              <a:off x="6332670" y="5868403"/>
              <a:ext cx="796933" cy="185801"/>
              <a:chOff x="3321050" y="1066800"/>
              <a:chExt cx="6505573" cy="1508125"/>
            </a:xfrm>
          </p:grpSpPr>
          <p:sp>
            <p:nvSpPr>
              <p:cNvPr id="1927" name="Google Shape;1927;p41"/>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28" name="Google Shape;1928;p41"/>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29" name="Google Shape;1929;p41"/>
            <p:cNvGrpSpPr/>
            <p:nvPr/>
          </p:nvGrpSpPr>
          <p:grpSpPr>
            <a:xfrm>
              <a:off x="6392364" y="6072860"/>
              <a:ext cx="796933" cy="185801"/>
              <a:chOff x="3321050" y="1066800"/>
              <a:chExt cx="6505573" cy="1508125"/>
            </a:xfrm>
          </p:grpSpPr>
          <p:sp>
            <p:nvSpPr>
              <p:cNvPr id="1930" name="Google Shape;1930;p41"/>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31" name="Google Shape;1931;p41"/>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932" name="Google Shape;1932;p41"/>
          <p:cNvSpPr txBox="1">
            <a:spLocks noGrp="1"/>
          </p:cNvSpPr>
          <p:nvPr>
            <p:ph type="title" idx="4294967295"/>
          </p:nvPr>
        </p:nvSpPr>
        <p:spPr>
          <a:xfrm>
            <a:off x="855300" y="249075"/>
            <a:ext cx="7433400" cy="39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Diagrams and infographics</a:t>
            </a:r>
            <a:endParaRPr sz="2000"/>
          </a:p>
        </p:txBody>
      </p:sp>
      <p:sp>
        <p:nvSpPr>
          <p:cNvPr id="1933" name="Google Shape;1933;p4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6E86B6"/>
        </a:solidFill>
        <a:effectLst/>
      </p:bgPr>
    </p:bg>
    <p:spTree>
      <p:nvGrpSpPr>
        <p:cNvPr id="1" name="Shape 1937"/>
        <p:cNvGrpSpPr/>
        <p:nvPr/>
      </p:nvGrpSpPr>
      <p:grpSpPr>
        <a:xfrm>
          <a:off x="0" y="0"/>
          <a:ext cx="0" cy="0"/>
          <a:chOff x="0" y="0"/>
          <a:chExt cx="0" cy="0"/>
        </a:xfrm>
      </p:grpSpPr>
      <p:sp>
        <p:nvSpPr>
          <p:cNvPr id="1938" name="Google Shape;1938;p42"/>
          <p:cNvSpPr txBox="1"/>
          <p:nvPr/>
        </p:nvSpPr>
        <p:spPr>
          <a:xfrm>
            <a:off x="208765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Now you can use any emoji as an icon!</a:t>
            </a:r>
            <a:endParaRPr>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And of course it resizes without losing quality and you can change the color.</a:t>
            </a:r>
            <a:endParaRPr>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a:solidFill>
                  <a:srgbClr val="FFFFFF"/>
                </a:solidFill>
                <a:latin typeface="Titillium Web"/>
                <a:ea typeface="Titillium Web"/>
                <a:cs typeface="Titillium Web"/>
                <a:sym typeface="Titillium Web"/>
              </a:rPr>
              <a:t>How? Follow Google instructions </a:t>
            </a:r>
            <a:r>
              <a:rPr lang="en" u="sng">
                <a:solidFill>
                  <a:srgbClr val="FFFFFF"/>
                </a:solidFill>
                <a:latin typeface="Titillium Web"/>
                <a:ea typeface="Titillium Web"/>
                <a:cs typeface="Titillium Web"/>
                <a:sym typeface="Titillium Web"/>
                <a:hlinkClick r:id="rId3">
                  <a:extLst>
                    <a:ext uri="{A12FA001-AC4F-418D-AE19-62706E023703}">
                      <ahyp:hlinkClr xmlns:ahyp="http://schemas.microsoft.com/office/drawing/2018/hyperlinkcolor" val="tx"/>
                    </a:ext>
                  </a:extLst>
                </a:hlinkClick>
              </a:rPr>
              <a:t>https://twitter.com/googledocs/status/730087240156643328</a:t>
            </a:r>
            <a:endParaRPr>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a:solidFill>
                <a:srgbClr val="FFFFFF"/>
              </a:solidFill>
              <a:latin typeface="Titillium Web"/>
              <a:ea typeface="Titillium Web"/>
              <a:cs typeface="Titillium Web"/>
              <a:sym typeface="Titillium Web"/>
            </a:endParaRPr>
          </a:p>
        </p:txBody>
      </p:sp>
      <p:sp>
        <p:nvSpPr>
          <p:cNvPr id="1939" name="Google Shape;1939;p42"/>
          <p:cNvSpPr txBox="1"/>
          <p:nvPr/>
        </p:nvSpPr>
        <p:spPr>
          <a:xfrm>
            <a:off x="7319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FFFFFF"/>
                </a:solidFill>
                <a:latin typeface="Titillium Web"/>
                <a:ea typeface="Titillium Web"/>
                <a:cs typeface="Titillium Web"/>
                <a:sym typeface="Titillium Web"/>
              </a:rPr>
              <a:t>✋👆👉👍👤👦👧👨👩👪💃🏃💑❤😂😉😋😒😭👶😸🐟🍒🍔💣📌📖🔨🎃🎈🎨🏈🏰🌏🔌🔑</a:t>
            </a:r>
            <a:r>
              <a:rPr lang="en" sz="2400">
                <a:solidFill>
                  <a:srgbClr val="FFFFFF"/>
                </a:solidFill>
                <a:highlight>
                  <a:srgbClr val="465573"/>
                </a:highlight>
                <a:latin typeface="Titillium Web"/>
                <a:ea typeface="Titillium Web"/>
                <a:cs typeface="Titillium Web"/>
                <a:sym typeface="Titillium Web"/>
              </a:rPr>
              <a:t> and many more...</a:t>
            </a:r>
            <a:endParaRPr sz="2400">
              <a:solidFill>
                <a:srgbClr val="FFFFFF"/>
              </a:solidFill>
              <a:highlight>
                <a:srgbClr val="465573"/>
              </a:highlight>
              <a:latin typeface="Titillium Web"/>
              <a:ea typeface="Titillium Web"/>
              <a:cs typeface="Titillium Web"/>
              <a:sym typeface="Titillium Web"/>
            </a:endParaRPr>
          </a:p>
        </p:txBody>
      </p:sp>
      <p:sp>
        <p:nvSpPr>
          <p:cNvPr id="1940" name="Google Shape;1940;p42"/>
          <p:cNvSpPr txBox="1"/>
          <p:nvPr/>
        </p:nvSpPr>
        <p:spPr>
          <a:xfrm>
            <a:off x="5727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600">
                <a:solidFill>
                  <a:srgbClr val="FFFF00"/>
                </a:solidFill>
              </a:rPr>
              <a:t>😉</a:t>
            </a:r>
            <a:endParaRPr sz="9600">
              <a:solidFill>
                <a:srgbClr val="FFFF00"/>
              </a:solidFill>
            </a:endParaRPr>
          </a:p>
        </p:txBody>
      </p:sp>
      <p:sp>
        <p:nvSpPr>
          <p:cNvPr id="1941" name="Google Shape;1941;p4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945"/>
        <p:cNvGrpSpPr/>
        <p:nvPr/>
      </p:nvGrpSpPr>
      <p:grpSpPr>
        <a:xfrm>
          <a:off x="0" y="0"/>
          <a:ext cx="0" cy="0"/>
          <a:chOff x="0" y="0"/>
          <a:chExt cx="0" cy="0"/>
        </a:xfrm>
      </p:grpSpPr>
      <p:pic>
        <p:nvPicPr>
          <p:cNvPr id="1946" name="Google Shape;1946;p43">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947" name="Google Shape;1947;p43"/>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948" name="Google Shape;1948;p43"/>
          <p:cNvGrpSpPr/>
          <p:nvPr/>
        </p:nvGrpSpPr>
        <p:grpSpPr>
          <a:xfrm>
            <a:off x="690575" y="3290132"/>
            <a:ext cx="7762851" cy="892418"/>
            <a:chOff x="801125" y="3213932"/>
            <a:chExt cx="7762851" cy="892418"/>
          </a:xfrm>
        </p:grpSpPr>
        <p:grpSp>
          <p:nvGrpSpPr>
            <p:cNvPr id="1949" name="Google Shape;1949;p43"/>
            <p:cNvGrpSpPr/>
            <p:nvPr/>
          </p:nvGrpSpPr>
          <p:grpSpPr>
            <a:xfrm>
              <a:off x="4845759" y="3213932"/>
              <a:ext cx="1695900" cy="892418"/>
              <a:chOff x="4845759" y="3213932"/>
              <a:chExt cx="1695900" cy="892418"/>
            </a:xfrm>
          </p:grpSpPr>
          <p:sp>
            <p:nvSpPr>
              <p:cNvPr id="1950" name="Google Shape;1950;p43"/>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951" name="Google Shape;1951;p43"/>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952" name="Google Shape;1952;p43"/>
            <p:cNvGrpSpPr/>
            <p:nvPr/>
          </p:nvGrpSpPr>
          <p:grpSpPr>
            <a:xfrm>
              <a:off x="2823442" y="3214222"/>
              <a:ext cx="1695900" cy="892128"/>
              <a:chOff x="2823442" y="3214222"/>
              <a:chExt cx="1695900" cy="892128"/>
            </a:xfrm>
          </p:grpSpPr>
          <p:sp>
            <p:nvSpPr>
              <p:cNvPr id="1953" name="Google Shape;1953;p43"/>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954" name="Google Shape;1954;p43"/>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955" name="Google Shape;1955;p43"/>
            <p:cNvGrpSpPr/>
            <p:nvPr/>
          </p:nvGrpSpPr>
          <p:grpSpPr>
            <a:xfrm>
              <a:off x="6868076" y="3213932"/>
              <a:ext cx="1695900" cy="892418"/>
              <a:chOff x="6868076" y="3213932"/>
              <a:chExt cx="1695900" cy="892418"/>
            </a:xfrm>
          </p:grpSpPr>
          <p:sp>
            <p:nvSpPr>
              <p:cNvPr id="1956" name="Google Shape;1956;p43"/>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957" name="Google Shape;1957;p43"/>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958" name="Google Shape;1958;p43"/>
            <p:cNvGrpSpPr/>
            <p:nvPr/>
          </p:nvGrpSpPr>
          <p:grpSpPr>
            <a:xfrm>
              <a:off x="801125" y="3214206"/>
              <a:ext cx="1695900" cy="892144"/>
              <a:chOff x="801125" y="3214206"/>
              <a:chExt cx="1695900" cy="892144"/>
            </a:xfrm>
          </p:grpSpPr>
          <p:sp>
            <p:nvSpPr>
              <p:cNvPr id="1959" name="Google Shape;1959;p43"/>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960" name="Google Shape;1960;p43"/>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Executive Problem</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a:t>Budweiser wants to break into the craft beer market</a:t>
            </a:r>
          </a:p>
          <a:p>
            <a:pPr marL="457200" lvl="0" indent="-381000" algn="l" rtl="0">
              <a:spcBef>
                <a:spcPts val="600"/>
              </a:spcBef>
              <a:spcAft>
                <a:spcPts val="0"/>
              </a:spcAft>
              <a:buSzPts val="2400"/>
              <a:buChar char="▫"/>
            </a:pPr>
            <a:r>
              <a:rPr lang="en-US" dirty="0"/>
              <a:t>Current trends in the craft beer market </a:t>
            </a:r>
          </a:p>
          <a:p>
            <a:pPr marL="457200" lvl="0" indent="-381000" algn="l" rtl="0">
              <a:spcBef>
                <a:spcPts val="600"/>
              </a:spcBef>
              <a:spcAft>
                <a:spcPts val="0"/>
              </a:spcAft>
              <a:buSzPts val="2400"/>
              <a:buChar char="▫"/>
            </a:pPr>
            <a:r>
              <a:rPr lang="en-US" dirty="0"/>
              <a:t>Strategic areas for growth</a:t>
            </a:r>
          </a:p>
          <a:p>
            <a:pPr marL="76200" lvl="0" indent="0" algn="l" rtl="0">
              <a:spcBef>
                <a:spcPts val="600"/>
              </a:spcBef>
              <a:spcAft>
                <a:spcPts val="0"/>
              </a:spcAft>
              <a:buSzPts val="2400"/>
              <a:buNone/>
            </a:pPr>
            <a:r>
              <a:rPr lang="en-US" dirty="0"/>
              <a:t> </a:t>
            </a:r>
          </a:p>
          <a:p>
            <a:pPr marL="0" lvl="0" indent="0" algn="l" rtl="0">
              <a:spcBef>
                <a:spcPts val="600"/>
              </a:spcBef>
              <a:spcAft>
                <a:spcPts val="0"/>
              </a:spcAft>
              <a:buNone/>
            </a:pPr>
            <a:endParaRPr dirty="0"/>
          </a:p>
          <a:p>
            <a:pPr marL="0" lvl="0" indent="0" algn="l" rtl="0">
              <a:spcBef>
                <a:spcPts val="600"/>
              </a:spcBef>
              <a:spcAft>
                <a:spcPts val="0"/>
              </a:spcAft>
              <a:buNone/>
            </a:pPr>
            <a:r>
              <a:rPr lang="en" dirty="0"/>
              <a:t> </a:t>
            </a:r>
            <a:endParaRPr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4119297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Metrics</a:t>
            </a:r>
            <a:endParaRPr dirty="0"/>
          </a:p>
        </p:txBody>
      </p:sp>
      <p:sp>
        <p:nvSpPr>
          <p:cNvPr id="808" name="Google Shape;808;p19"/>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Source Data</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a:t>2400 beers from 558 breweries</a:t>
            </a:r>
          </a:p>
          <a:p>
            <a:pPr marL="457200" lvl="0" indent="-381000" algn="l" rtl="0">
              <a:spcBef>
                <a:spcPts val="600"/>
              </a:spcBef>
              <a:spcAft>
                <a:spcPts val="0"/>
              </a:spcAft>
              <a:buSzPts val="2400"/>
              <a:buChar char="▫"/>
            </a:pPr>
            <a:r>
              <a:rPr lang="en-US" dirty="0"/>
              <a:t>40% data missing from IBU and 2.5% missing from ABV</a:t>
            </a:r>
          </a:p>
          <a:p>
            <a:pPr lvl="1">
              <a:spcBef>
                <a:spcPts val="600"/>
              </a:spcBef>
              <a:buChar char="▫"/>
            </a:pPr>
            <a:r>
              <a:rPr lang="en-US" dirty="0"/>
              <a:t>Data was dropped/imputed  </a:t>
            </a:r>
          </a:p>
          <a:p>
            <a:pPr marL="457200" lvl="0" indent="-381000" algn="l" rtl="0">
              <a:spcBef>
                <a:spcPts val="600"/>
              </a:spcBef>
              <a:spcAft>
                <a:spcPts val="0"/>
              </a:spcAft>
              <a:buSzPts val="2400"/>
              <a:buChar char="▫"/>
            </a:pPr>
            <a:r>
              <a:rPr lang="en-US" dirty="0"/>
              <a:t>Median ABV is </a:t>
            </a:r>
          </a:p>
          <a:p>
            <a:pPr marL="76200" lvl="0" indent="0" algn="l" rtl="0">
              <a:spcBef>
                <a:spcPts val="600"/>
              </a:spcBef>
              <a:spcAft>
                <a:spcPts val="0"/>
              </a:spcAft>
              <a:buSzPts val="2400"/>
              <a:buNone/>
            </a:pPr>
            <a:r>
              <a:rPr lang="en-US" dirty="0"/>
              <a:t> </a:t>
            </a:r>
          </a:p>
          <a:p>
            <a:pPr marL="0" lvl="0" indent="0" algn="l" rtl="0">
              <a:spcBef>
                <a:spcPts val="600"/>
              </a:spcBef>
              <a:spcAft>
                <a:spcPts val="0"/>
              </a:spcAft>
              <a:buNone/>
            </a:pPr>
            <a:endParaRPr dirty="0"/>
          </a:p>
          <a:p>
            <a:pPr marL="0" lvl="0" indent="0" algn="l" rtl="0">
              <a:spcBef>
                <a:spcPts val="600"/>
              </a:spcBef>
              <a:spcAft>
                <a:spcPts val="0"/>
              </a:spcAft>
              <a:buNone/>
            </a:pPr>
            <a:r>
              <a:rPr lang="en" dirty="0"/>
              <a:t> </a:t>
            </a:r>
            <a:endParaRPr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93928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Outliers</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a:t>Highest ABV</a:t>
            </a:r>
          </a:p>
          <a:p>
            <a:pPr lvl="1">
              <a:spcBef>
                <a:spcPts val="600"/>
              </a:spcBef>
              <a:buFont typeface="Titillium Web"/>
              <a:buChar char="▫"/>
            </a:pPr>
            <a:r>
              <a:rPr lang="en-US" sz="1400" dirty="0"/>
              <a:t>Lee Hill Series Vol 5. Belgian </a:t>
            </a:r>
            <a:r>
              <a:rPr lang="en-US" sz="1400" dirty="0" err="1"/>
              <a:t>Quadrupel</a:t>
            </a:r>
            <a:r>
              <a:rPr lang="en-US" sz="1400" dirty="0"/>
              <a:t> Ale– 12.8% ABV</a:t>
            </a:r>
          </a:p>
          <a:p>
            <a:pPr lvl="2">
              <a:spcBef>
                <a:spcPts val="600"/>
              </a:spcBef>
              <a:buFont typeface="Titillium Web"/>
              <a:buChar char="▫"/>
            </a:pPr>
            <a:r>
              <a:rPr lang="en-US" sz="1400" dirty="0"/>
              <a:t>Upslope Brewing Company (Boulder, CO)</a:t>
            </a:r>
          </a:p>
          <a:p>
            <a:pPr marL="457200" lvl="0" indent="-381000" algn="l" rtl="0">
              <a:spcBef>
                <a:spcPts val="600"/>
              </a:spcBef>
              <a:spcAft>
                <a:spcPts val="0"/>
              </a:spcAft>
              <a:buSzPts val="2400"/>
              <a:buChar char="▫"/>
            </a:pPr>
            <a:r>
              <a:rPr lang="en-US" dirty="0"/>
              <a:t>Highest IBU  </a:t>
            </a:r>
          </a:p>
          <a:p>
            <a:pPr lvl="1">
              <a:spcBef>
                <a:spcPts val="600"/>
              </a:spcBef>
              <a:buChar char="▫"/>
            </a:pPr>
            <a:r>
              <a:rPr lang="en-US" sz="1400" dirty="0"/>
              <a:t>Bitter Bitch Imperial IPA – 8.2% ABV and 138 IBUs</a:t>
            </a:r>
          </a:p>
          <a:p>
            <a:pPr lvl="2">
              <a:spcBef>
                <a:spcPts val="600"/>
              </a:spcBef>
              <a:buChar char="▫"/>
            </a:pPr>
            <a:r>
              <a:rPr lang="en-US" sz="1400" dirty="0"/>
              <a:t>Astoria Brewing Company (Astoria , OR)</a:t>
            </a:r>
          </a:p>
          <a:p>
            <a:pPr marL="76200" lvl="0" indent="0" algn="l" rtl="0">
              <a:spcBef>
                <a:spcPts val="600"/>
              </a:spcBef>
              <a:spcAft>
                <a:spcPts val="0"/>
              </a:spcAft>
              <a:buSzPts val="2400"/>
              <a:buNone/>
            </a:pPr>
            <a:r>
              <a:rPr lang="en-US" dirty="0"/>
              <a:t> </a:t>
            </a:r>
          </a:p>
          <a:p>
            <a:pPr marL="0" lvl="0" indent="0" algn="l" rtl="0">
              <a:spcBef>
                <a:spcPts val="600"/>
              </a:spcBef>
              <a:spcAft>
                <a:spcPts val="0"/>
              </a:spcAft>
              <a:buNone/>
            </a:pPr>
            <a:endParaRPr dirty="0"/>
          </a:p>
          <a:p>
            <a:pPr marL="0" lvl="0" indent="0" algn="l" rtl="0">
              <a:spcBef>
                <a:spcPts val="600"/>
              </a:spcBef>
              <a:spcAft>
                <a:spcPts val="0"/>
              </a:spcAft>
              <a:buNone/>
            </a:pPr>
            <a:r>
              <a:rPr lang="en" dirty="0"/>
              <a:t> </a:t>
            </a:r>
            <a:endParaRPr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528723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28"/>
          <p:cNvSpPr/>
          <p:nvPr/>
        </p:nvSpPr>
        <p:spPr>
          <a:xfrm>
            <a:off x="558400" y="1092206"/>
            <a:ext cx="8028146" cy="3824432"/>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FFFF">
              <a:alpha val="1115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8"/>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Breweries per state (Map)</a:t>
            </a:r>
            <a:endParaRPr dirty="0"/>
          </a:p>
        </p:txBody>
      </p:sp>
      <p:sp>
        <p:nvSpPr>
          <p:cNvPr id="915" name="Google Shape;915;p28"/>
          <p:cNvSpPr/>
          <p:nvPr/>
        </p:nvSpPr>
        <p:spPr>
          <a:xfrm>
            <a:off x="1985850" y="1982900"/>
            <a:ext cx="747900" cy="202500"/>
          </a:xfrm>
          <a:prstGeom prst="wedgeRectCallout">
            <a:avLst>
              <a:gd name="adj1" fmla="val -21428"/>
              <a:gd name="adj2" fmla="val 84287"/>
            </a:avLst>
          </a:prstGeom>
          <a:solidFill>
            <a:srgbClr val="FFFFFF"/>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6E86B6"/>
                </a:solidFill>
                <a:latin typeface="Titillium Web"/>
                <a:ea typeface="Titillium Web"/>
                <a:cs typeface="Titillium Web"/>
                <a:sym typeface="Titillium Web"/>
              </a:rPr>
              <a:t>our office</a:t>
            </a:r>
            <a:endParaRPr sz="1000">
              <a:solidFill>
                <a:srgbClr val="6E86B6"/>
              </a:solidFill>
              <a:latin typeface="Titillium Web"/>
              <a:ea typeface="Titillium Web"/>
              <a:cs typeface="Titillium Web"/>
              <a:sym typeface="Titillium Web"/>
            </a:endParaRPr>
          </a:p>
        </p:txBody>
      </p:sp>
      <p:sp>
        <p:nvSpPr>
          <p:cNvPr id="916" name="Google Shape;916;p2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917" name="Google Shape;917;p28"/>
          <p:cNvSpPr/>
          <p:nvPr/>
        </p:nvSpPr>
        <p:spPr>
          <a:xfrm>
            <a:off x="1152150" y="2325275"/>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8"/>
          <p:cNvSpPr/>
          <p:nvPr/>
        </p:nvSpPr>
        <p:spPr>
          <a:xfrm>
            <a:off x="2733750" y="4017400"/>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8"/>
          <p:cNvSpPr/>
          <p:nvPr/>
        </p:nvSpPr>
        <p:spPr>
          <a:xfrm>
            <a:off x="3866025" y="2095875"/>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8"/>
          <p:cNvSpPr/>
          <p:nvPr/>
        </p:nvSpPr>
        <p:spPr>
          <a:xfrm>
            <a:off x="6668400" y="2593950"/>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8"/>
          <p:cNvSpPr/>
          <p:nvPr/>
        </p:nvSpPr>
        <p:spPr>
          <a:xfrm>
            <a:off x="4504075" y="4216497"/>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8"/>
          <p:cNvSpPr/>
          <p:nvPr/>
        </p:nvSpPr>
        <p:spPr>
          <a:xfrm>
            <a:off x="7360750" y="4249925"/>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4" name="Google Shape;914;p28"/>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Distribution of Styles</a:t>
            </a:r>
            <a:endParaRPr dirty="0"/>
          </a:p>
        </p:txBody>
      </p:sp>
      <p:sp>
        <p:nvSpPr>
          <p:cNvPr id="916" name="Google Shape;916;p2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pic>
        <p:nvPicPr>
          <p:cNvPr id="12" name="Picture">
            <a:extLst>
              <a:ext uri="{FF2B5EF4-FFF2-40B4-BE49-F238E27FC236}">
                <a16:creationId xmlns:a16="http://schemas.microsoft.com/office/drawing/2014/main" id="{E5306938-7340-4BEF-B291-26CB2D7258F2}"/>
              </a:ext>
            </a:extLst>
          </p:cNvPr>
          <p:cNvPicPr/>
          <p:nvPr/>
        </p:nvPicPr>
        <p:blipFill>
          <a:blip r:embed="rId3"/>
          <a:stretch>
            <a:fillRect/>
          </a:stretch>
        </p:blipFill>
        <p:spPr bwMode="auto">
          <a:xfrm>
            <a:off x="739675" y="866775"/>
            <a:ext cx="8080475" cy="3695700"/>
          </a:xfrm>
          <a:prstGeom prst="rect">
            <a:avLst/>
          </a:prstGeom>
          <a:noFill/>
          <a:ln w="9525">
            <a:noFill/>
            <a:headEnd/>
            <a:tailEnd/>
          </a:ln>
        </p:spPr>
      </p:pic>
    </p:spTree>
    <p:extLst>
      <p:ext uri="{BB962C8B-B14F-4D97-AF65-F5344CB8AC3E}">
        <p14:creationId xmlns:p14="http://schemas.microsoft.com/office/powerpoint/2010/main" val="3476856439"/>
      </p:ext>
    </p:extLst>
  </p:cSld>
  <p:clrMapOvr>
    <a:masterClrMapping/>
  </p:clrMapOvr>
</p:sld>
</file>

<file path=ppt/theme/theme1.xml><?xml version="1.0" encoding="utf-8"?>
<a:theme xmlns:a="http://schemas.openxmlformats.org/drawingml/2006/main"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1267</Words>
  <Application>Microsoft Office PowerPoint</Application>
  <PresentationFormat>On-screen Show (16:9)</PresentationFormat>
  <Paragraphs>223</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Calibri</vt:lpstr>
      <vt:lpstr>Montserrat</vt:lpstr>
      <vt:lpstr>Arial</vt:lpstr>
      <vt:lpstr>Titillium Web ExtraLight</vt:lpstr>
      <vt:lpstr>Titillium Web</vt:lpstr>
      <vt:lpstr>Thaliard template</vt:lpstr>
      <vt:lpstr>MSDS 6306: Case Study 1 – Craft Beer Craft Dogs – Rick, Joe, and Jason</vt:lpstr>
      <vt:lpstr>INSTRUCTIONS FOR USE</vt:lpstr>
      <vt:lpstr>Agenda</vt:lpstr>
      <vt:lpstr>Executive Problem</vt:lpstr>
      <vt:lpstr>Metrics</vt:lpstr>
      <vt:lpstr>Source Data</vt:lpstr>
      <vt:lpstr>Data Outliers</vt:lpstr>
      <vt:lpstr>Breweries per state (Map)</vt:lpstr>
      <vt:lpstr>Distribution of Styles</vt:lpstr>
      <vt:lpstr>Correlation between ABV and IBU</vt:lpstr>
      <vt:lpstr>Metrics</vt:lpstr>
      <vt:lpstr>BIG CONCEPT</vt:lpstr>
      <vt:lpstr>HELLO!</vt:lpstr>
      <vt:lpstr>IN TWO OR THREE COLUMNS</vt:lpstr>
      <vt:lpstr>A PICTURE IS WORTH A THOUSAND WORDS</vt:lpstr>
      <vt:lpstr>WANT BIG IMPACT? USE BIG IMAGE.</vt:lpstr>
      <vt:lpstr>USE DIAGRAMS TO EXPLAIN YOUR IDEAS</vt:lpstr>
      <vt:lpstr>AND TABLES TO COMPARE DATA</vt:lpstr>
      <vt:lpstr>89,526,124</vt:lpstr>
      <vt:lpstr>89,526,124$</vt:lpstr>
      <vt:lpstr>OUR PROCESS IS EASY</vt:lpstr>
      <vt:lpstr>LET’S REVIEW SOME CONCEPTS</vt:lpstr>
      <vt:lpstr>PowerPoint Presentation</vt:lpstr>
      <vt:lpstr>PowerPoint Presentation</vt:lpstr>
      <vt:lpstr>PowerPoint Presentation</vt:lpstr>
      <vt:lpstr>PowerPoint Presentation</vt:lpstr>
      <vt:lpstr>THANKS!</vt:lpstr>
      <vt:lpstr>CREDITS</vt:lpstr>
      <vt:lpstr>PRESENTATION DESIGN</vt:lpstr>
      <vt:lpstr>PowerPoint Presentation</vt:lpstr>
      <vt:lpstr>Diagrams and infographics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MSDS 6306: Case Study 1 – Craft Beer Craft Dogs – Rick, Joe, and Jason</dc:title>
  <dc:creator>mcp</dc:creator>
  <cp:lastModifiedBy>Herbaugh, Jason</cp:lastModifiedBy>
  <cp:revision>4</cp:revision>
  <dcterms:modified xsi:type="dcterms:W3CDTF">2021-01-04T03:07:32Z</dcterms:modified>
</cp:coreProperties>
</file>