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Roboto Slab" panose="020B0604020202020204" charset="0"/>
      <p:regular r:id="rId51"/>
      <p:bold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  <p:embeddedFont>
      <p:font typeface="Titillium Web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406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44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4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3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56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8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8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 of Styles</a:t>
            </a:r>
            <a:endParaRPr dirty="0"/>
          </a:p>
        </p:txBody>
      </p:sp>
      <p:sp>
        <p:nvSpPr>
          <p:cNvPr id="916" name="Google Shape;916;p2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E5306938-7340-4BEF-B291-26CB2D7258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39675" y="866775"/>
            <a:ext cx="808047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85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8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between ABV and IBU</a:t>
            </a:r>
            <a:endParaRPr dirty="0"/>
          </a:p>
        </p:txBody>
      </p:sp>
      <p:sp>
        <p:nvSpPr>
          <p:cNvPr id="916" name="Google Shape;916;p2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B29D4FCA-EAE8-470F-9ABE-07D465D51C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39675" y="8953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620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l="22680" t="9485" r="14803" b="48837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MSDS 6306: Case Study 1 – Craft Beer</a:t>
            </a:r>
            <a:br>
              <a:rPr lang="en-US" sz="3600" dirty="0"/>
            </a:br>
            <a:r>
              <a:rPr lang="en-US" sz="2000" dirty="0"/>
              <a:t>Craft Dogs – Rick, Joe, and Jason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86" name="Google Shape;286;p30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87" name="Google Shape;287;p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296" name="Google Shape;296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299" name="Google Shape;299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08" name="Google Shape;308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0" name="Google Shape;320;p3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0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785" name="Google Shape;785;p16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EDIT IN POWERPOINT®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Click on the button under the presentation preview that says </a:t>
            </a:r>
            <a:r>
              <a:rPr lang="en" sz="1400" b="1">
                <a:solidFill>
                  <a:srgbClr val="FFFFFF"/>
                </a:solidFill>
              </a:rPr>
              <a:t>"Download as PowerPoint template"</a:t>
            </a:r>
            <a:r>
              <a:rPr lang="en" sz="1400">
                <a:solidFill>
                  <a:srgbClr val="FFFFFF"/>
                </a:solidFill>
              </a:rPr>
              <a:t>. You will get a .pptx file that you can edit in PowerPoint. 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400" u="sng">
                <a:solidFill>
                  <a:srgbClr val="FFFF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400">
                <a:solidFill>
                  <a:srgbClr val="FFFFFF"/>
                </a:solidFill>
              </a:rPr>
              <a:t>)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rgbClr val="FFFFFF"/>
                </a:solidFill>
              </a:rPr>
              <a:t>EDIT IN GOOGLE SLIDES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Click on the button under the presentation preview that says </a:t>
            </a:r>
            <a:r>
              <a:rPr lang="en" sz="1400" b="1" dirty="0">
                <a:solidFill>
                  <a:srgbClr val="FFFFFF"/>
                </a:solidFill>
              </a:rPr>
              <a:t>"Use as Google Slides Theme"</a:t>
            </a:r>
            <a:r>
              <a:rPr lang="en" sz="1400" dirty="0">
                <a:solidFill>
                  <a:srgbClr val="FFFFFF"/>
                </a:solidFill>
              </a:rPr>
              <a:t>.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rgbClr val="FFFFFF"/>
                </a:solidFill>
              </a:rPr>
              <a:t>You have to be signed in to your Google account.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787" name="Google Shape;787;p16"/>
          <p:cNvSpPr txBox="1">
            <a:spLocks noGrp="1"/>
          </p:cNvSpPr>
          <p:nvPr>
            <p:ph type="body" idx="2"/>
          </p:nvPr>
        </p:nvSpPr>
        <p:spPr>
          <a:xfrm>
            <a:off x="739675" y="3632521"/>
            <a:ext cx="76860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Problem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/>
              <a:t>Key Metrics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Conclusion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Problem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Budweiser wants to break into the craft beer market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Current trends in the craft beer market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Strategic areas for growth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29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Data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2400 beers from 558 breweries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40% data missing from IBU and 2.5% missing from ABV</a:t>
            </a:r>
          </a:p>
          <a:p>
            <a:pPr lvl="1">
              <a:spcBef>
                <a:spcPts val="600"/>
              </a:spcBef>
              <a:buChar char="▫"/>
            </a:pPr>
            <a:r>
              <a:rPr lang="en-US" dirty="0"/>
              <a:t>Data was dropped/imputed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Median ABV is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2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Outliers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Highest ABV</a:t>
            </a:r>
          </a:p>
          <a:p>
            <a:pPr lvl="1">
              <a:spcBef>
                <a:spcPts val="600"/>
              </a:spcBef>
              <a:buFont typeface="Titillium Web"/>
              <a:buChar char="▫"/>
            </a:pPr>
            <a:r>
              <a:rPr lang="en-US" sz="1400" dirty="0"/>
              <a:t>Lee Hill Series Vol 5. Belgian </a:t>
            </a:r>
            <a:r>
              <a:rPr lang="en-US" sz="1400" dirty="0" err="1"/>
              <a:t>Quadrupel</a:t>
            </a:r>
            <a:r>
              <a:rPr lang="en-US" sz="1400" dirty="0"/>
              <a:t> Ale– 12.8% ABV</a:t>
            </a:r>
          </a:p>
          <a:p>
            <a:pPr lvl="2">
              <a:spcBef>
                <a:spcPts val="600"/>
              </a:spcBef>
              <a:buFont typeface="Titillium Web"/>
              <a:buChar char="▫"/>
            </a:pPr>
            <a:r>
              <a:rPr lang="en-US" sz="1400" dirty="0"/>
              <a:t>Upslope Brewing Company (Boulder, CO)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Highest IBU  </a:t>
            </a:r>
          </a:p>
          <a:p>
            <a:pPr lvl="1">
              <a:spcBef>
                <a:spcPts val="600"/>
              </a:spcBef>
              <a:buChar char="▫"/>
            </a:pPr>
            <a:r>
              <a:rPr lang="en-US" sz="1400" dirty="0"/>
              <a:t>Bitter Bitch Imperial IPA – 8.2% ABV and 138 IBUs</a:t>
            </a:r>
          </a:p>
          <a:p>
            <a:pPr lvl="2">
              <a:spcBef>
                <a:spcPts val="600"/>
              </a:spcBef>
              <a:buChar char="▫"/>
            </a:pPr>
            <a:r>
              <a:rPr lang="en-US" sz="1400" dirty="0"/>
              <a:t>Astoria Brewing Company (Astoria , OR)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72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8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Breweries per state (Map)</a:t>
            </a:r>
            <a:endParaRPr dirty="0"/>
          </a:p>
        </p:txBody>
      </p:sp>
      <p:sp>
        <p:nvSpPr>
          <p:cNvPr id="916" name="Google Shape;916;p2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Microsoft Office PowerPoint</Application>
  <PresentationFormat>On-screen Show (16:9)</PresentationFormat>
  <Paragraphs>234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Roboto Slab</vt:lpstr>
      <vt:lpstr>Source Sans Pro</vt:lpstr>
      <vt:lpstr>Montserrat</vt:lpstr>
      <vt:lpstr>Calibri</vt:lpstr>
      <vt:lpstr>Arial</vt:lpstr>
      <vt:lpstr>Titillium Web</vt:lpstr>
      <vt:lpstr>Cordelia template</vt:lpstr>
      <vt:lpstr>This is your presentation title</vt:lpstr>
      <vt:lpstr>MSDS 6306: Case Study 1 – Craft Beer Craft Dogs – Rick, Joe, and Jason</vt:lpstr>
      <vt:lpstr>INSTRUCTIONS FOR USE</vt:lpstr>
      <vt:lpstr>Agenda</vt:lpstr>
      <vt:lpstr>Executive Problem</vt:lpstr>
      <vt:lpstr>Metrics</vt:lpstr>
      <vt:lpstr>Source Data</vt:lpstr>
      <vt:lpstr>Data Outliers</vt:lpstr>
      <vt:lpstr>Breweries per state (Map)</vt:lpstr>
      <vt:lpstr>Distribution of Styles</vt:lpstr>
      <vt:lpstr>Correlation between ABV and IBU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mcp</dc:creator>
  <cp:lastModifiedBy>Herbaugh, Jason</cp:lastModifiedBy>
  <cp:revision>1</cp:revision>
  <dcterms:modified xsi:type="dcterms:W3CDTF">2021-01-07T14:04:51Z</dcterms:modified>
</cp:coreProperties>
</file>