
<file path=[Content_Types].xml><?xml version="1.0" encoding="utf-8"?>
<Types xmlns="http://schemas.openxmlformats.org/package/2006/content-types">
  <Default Extension="png" ContentType="image/png"/>
  <Default Extension="tmp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9025" r:id="rId5"/>
    <p:sldId id="9026" r:id="rId6"/>
    <p:sldId id="9023" r:id="rId7"/>
    <p:sldId id="9024" r:id="rId8"/>
    <p:sldId id="9017" r:id="rId9"/>
    <p:sldId id="9018" r:id="rId10"/>
    <p:sldId id="9028" r:id="rId11"/>
    <p:sldId id="9021" r:id="rId12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B2CE"/>
    <a:srgbClr val="FF0000"/>
    <a:srgbClr val="1A4876"/>
    <a:srgbClr val="4DA7F5"/>
    <a:srgbClr val="CC3399"/>
    <a:srgbClr val="092A51"/>
    <a:srgbClr val="1776C6"/>
    <a:srgbClr val="135BB0"/>
    <a:srgbClr val="2091D5"/>
    <a:srgbClr val="A0D2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059FAA-0344-412C-9D81-6E217E16E0A6}" v="1" vWet="7" dt="2023-02-03T02:39:54.788"/>
    <p1510:client id="{3EED1A24-27BE-4386-BE49-37A57AEF3F11}" v="13079" dt="2023-02-03T07:36:03.432"/>
    <p1510:client id="{5D4AE82E-0EBE-4883-96E9-FF4A3F6B6F7C}" v="91" dt="2023-02-03T07:07:25.706"/>
    <p1510:client id="{6A03102C-A4AB-4110-BCF1-3341EC70517A}" vWet="8" dt="2023-02-03T04:02:21.104"/>
    <p1510:client id="{B173958A-B3DC-4628-8F2D-C3708CB97249}" vWet="2" dt="2023-02-03T06:55:06.289"/>
    <p1510:client id="{D4D9D668-A470-459F-A5FF-FE90B49D0CEA}" v="18811" dt="2023-02-03T09:27:24.406"/>
    <p1510:client id="{D6DAB04A-40A2-4FBE-BBD1-48F9CA2F2C96}" v="1451" dt="2023-01-31T08:53:40.9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974" autoAdjust="0"/>
  </p:normalViewPr>
  <p:slideViewPr>
    <p:cSldViewPr snapToGrid="0">
      <p:cViewPr varScale="1">
        <p:scale>
          <a:sx n="95" d="100"/>
          <a:sy n="95" d="100"/>
        </p:scale>
        <p:origin x="1158" y="96"/>
      </p:cViewPr>
      <p:guideLst>
        <p:guide orient="horz" pos="125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진오님/Operation혁신팀" userId="906bcbb5-8ff7-4ea7-a89e-6620ebe6fdf7" providerId="ADAL" clId="{2AB2E0ED-43A8-4F4F-AC43-FE6D06AA84A0}"/>
    <pc:docChg chg="modSld">
      <pc:chgData name="이진오님/Operation혁신팀" userId="906bcbb5-8ff7-4ea7-a89e-6620ebe6fdf7" providerId="ADAL" clId="{2AB2E0ED-43A8-4F4F-AC43-FE6D06AA84A0}" dt="2023-01-19T01:57:52.517" v="1" actId="1076"/>
      <pc:docMkLst>
        <pc:docMk/>
      </pc:docMkLst>
      <pc:sldChg chg="modSp mod">
        <pc:chgData name="이진오님/Operation혁신팀" userId="906bcbb5-8ff7-4ea7-a89e-6620ebe6fdf7" providerId="ADAL" clId="{2AB2E0ED-43A8-4F4F-AC43-FE6D06AA84A0}" dt="2023-01-19T01:57:52.517" v="1" actId="1076"/>
        <pc:sldMkLst>
          <pc:docMk/>
          <pc:sldMk cId="3766499201" sldId="296"/>
        </pc:sldMkLst>
        <pc:spChg chg="mod">
          <ac:chgData name="이진오님/Operation혁신팀" userId="906bcbb5-8ff7-4ea7-a89e-6620ebe6fdf7" providerId="ADAL" clId="{2AB2E0ED-43A8-4F4F-AC43-FE6D06AA84A0}" dt="2023-01-19T01:57:52.517" v="1" actId="1076"/>
          <ac:spMkLst>
            <pc:docMk/>
            <pc:sldMk cId="3766499201" sldId="296"/>
            <ac:spMk id="137" creationId="{02FF06F4-2CA5-4732-BB2A-29CC999E5E1E}"/>
          </ac:spMkLst>
        </pc:spChg>
      </pc:sldChg>
    </pc:docChg>
  </pc:docChgLst>
  <pc:docChgLst>
    <pc:chgData name="김강현님/유통혁신팀" userId="bed5821d-c781-45a6-bfdf-e57eefd9f9bb" providerId="ADAL" clId="{D89B05C0-DB5D-4367-A896-87A57933362E}"/>
    <pc:docChg chg="custSel modSld">
      <pc:chgData name="김강현님/유통혁신팀" userId="bed5821d-c781-45a6-bfdf-e57eefd9f9bb" providerId="ADAL" clId="{D89B05C0-DB5D-4367-A896-87A57933362E}" dt="2023-01-27T05:07:45.521" v="19"/>
      <pc:docMkLst>
        <pc:docMk/>
      </pc:docMkLst>
      <pc:sldChg chg="addSp delSp modSp mod">
        <pc:chgData name="김강현님/유통혁신팀" userId="bed5821d-c781-45a6-bfdf-e57eefd9f9bb" providerId="ADAL" clId="{D89B05C0-DB5D-4367-A896-87A57933362E}" dt="2023-01-26T15:07:15.124" v="17" actId="478"/>
        <pc:sldMkLst>
          <pc:docMk/>
          <pc:sldMk cId="1858100032" sldId="259"/>
        </pc:sldMkLst>
        <pc:spChg chg="add del mod">
          <ac:chgData name="김강현님/유통혁신팀" userId="bed5821d-c781-45a6-bfdf-e57eefd9f9bb" providerId="ADAL" clId="{D89B05C0-DB5D-4367-A896-87A57933362E}" dt="2023-01-26T15:07:15.124" v="17" actId="478"/>
          <ac:spMkLst>
            <pc:docMk/>
            <pc:sldMk cId="1858100032" sldId="259"/>
            <ac:spMk id="4" creationId="{9B31260E-3DF0-43F7-80F9-DDCA6D47BF0B}"/>
          </ac:spMkLst>
        </pc:spChg>
      </pc:sldChg>
      <pc:sldChg chg="modSp mod">
        <pc:chgData name="김강현님/유통혁신팀" userId="bed5821d-c781-45a6-bfdf-e57eefd9f9bb" providerId="ADAL" clId="{D89B05C0-DB5D-4367-A896-87A57933362E}" dt="2023-01-19T07:49:35.077" v="6" actId="14100"/>
        <pc:sldMkLst>
          <pc:docMk/>
          <pc:sldMk cId="1797298719" sldId="268"/>
        </pc:sldMkLst>
        <pc:picChg chg="mod">
          <ac:chgData name="김강현님/유통혁신팀" userId="bed5821d-c781-45a6-bfdf-e57eefd9f9bb" providerId="ADAL" clId="{D89B05C0-DB5D-4367-A896-87A57933362E}" dt="2023-01-19T07:49:35.077" v="6" actId="14100"/>
          <ac:picMkLst>
            <pc:docMk/>
            <pc:sldMk cId="1797298719" sldId="268"/>
            <ac:picMk id="111" creationId="{7FDA3C3C-3000-4EFF-B9C8-B2511112D560}"/>
          </ac:picMkLst>
        </pc:picChg>
        <pc:picChg chg="mod">
          <ac:chgData name="김강현님/유통혁신팀" userId="bed5821d-c781-45a6-bfdf-e57eefd9f9bb" providerId="ADAL" clId="{D89B05C0-DB5D-4367-A896-87A57933362E}" dt="2023-01-19T07:49:27.565" v="5" actId="14100"/>
          <ac:picMkLst>
            <pc:docMk/>
            <pc:sldMk cId="1797298719" sldId="268"/>
            <ac:picMk id="112" creationId="{9BFAC2D4-AB76-4C87-B31E-E4D5A137C313}"/>
          </ac:picMkLst>
        </pc:picChg>
      </pc:sldChg>
      <pc:sldChg chg="addSp delSp modSp">
        <pc:chgData name="김강현님/유통혁신팀" userId="bed5821d-c781-45a6-bfdf-e57eefd9f9bb" providerId="ADAL" clId="{D89B05C0-DB5D-4367-A896-87A57933362E}" dt="2023-01-18T08:52:52.334" v="3" actId="478"/>
        <pc:sldMkLst>
          <pc:docMk/>
          <pc:sldMk cId="992269447" sldId="308"/>
        </pc:sldMkLst>
        <pc:spChg chg="mod">
          <ac:chgData name="김강현님/유통혁신팀" userId="bed5821d-c781-45a6-bfdf-e57eefd9f9bb" providerId="ADAL" clId="{D89B05C0-DB5D-4367-A896-87A57933362E}" dt="2023-01-18T08:52:52.334" v="3" actId="478"/>
          <ac:spMkLst>
            <pc:docMk/>
            <pc:sldMk cId="992269447" sldId="308"/>
            <ac:spMk id="50" creationId="{9E8D97CB-731E-4BA6-BB7C-8CBA1F25F041}"/>
          </ac:spMkLst>
        </pc:spChg>
        <pc:spChg chg="mod">
          <ac:chgData name="김강현님/유통혁신팀" userId="bed5821d-c781-45a6-bfdf-e57eefd9f9bb" providerId="ADAL" clId="{D89B05C0-DB5D-4367-A896-87A57933362E}" dt="2023-01-18T08:52:52.334" v="3" actId="478"/>
          <ac:spMkLst>
            <pc:docMk/>
            <pc:sldMk cId="992269447" sldId="308"/>
            <ac:spMk id="62" creationId="{D888C46E-7CB3-48DE-8D41-A75F867DD6EC}"/>
          </ac:spMkLst>
        </pc:spChg>
        <pc:spChg chg="mod">
          <ac:chgData name="김강현님/유통혁신팀" userId="bed5821d-c781-45a6-bfdf-e57eefd9f9bb" providerId="ADAL" clId="{D89B05C0-DB5D-4367-A896-87A57933362E}" dt="2023-01-18T08:52:52.334" v="3" actId="478"/>
          <ac:spMkLst>
            <pc:docMk/>
            <pc:sldMk cId="992269447" sldId="308"/>
            <ac:spMk id="63" creationId="{E25241E2-6C19-4184-BB4B-ADDCBCC1C4C6}"/>
          </ac:spMkLst>
        </pc:spChg>
        <pc:grpChg chg="mod">
          <ac:chgData name="김강현님/유통혁신팀" userId="bed5821d-c781-45a6-bfdf-e57eefd9f9bb" providerId="ADAL" clId="{D89B05C0-DB5D-4367-A896-87A57933362E}" dt="2023-01-18T08:52:52.334" v="3" actId="478"/>
          <ac:grpSpMkLst>
            <pc:docMk/>
            <pc:sldMk cId="992269447" sldId="308"/>
            <ac:grpSpMk id="16" creationId="{67B99585-94E7-472A-8CDE-5C58306BB488}"/>
          </ac:grpSpMkLst>
        </pc:grpChg>
        <pc:picChg chg="add del">
          <ac:chgData name="김강현님/유통혁신팀" userId="bed5821d-c781-45a6-bfdf-e57eefd9f9bb" providerId="ADAL" clId="{D89B05C0-DB5D-4367-A896-87A57933362E}" dt="2023-01-18T08:52:52.334" v="3" actId="478"/>
          <ac:picMkLst>
            <pc:docMk/>
            <pc:sldMk cId="992269447" sldId="308"/>
            <ac:picMk id="4102" creationId="{D784B9D3-931A-40B6-8F58-B92393DDED21}"/>
          </ac:picMkLst>
        </pc:picChg>
      </pc:sldChg>
      <pc:sldChg chg="modSp">
        <pc:chgData name="김강현님/유통혁신팀" userId="bed5821d-c781-45a6-bfdf-e57eefd9f9bb" providerId="ADAL" clId="{D89B05C0-DB5D-4367-A896-87A57933362E}" dt="2023-01-26T05:55:03.899" v="8" actId="1076"/>
        <pc:sldMkLst>
          <pc:docMk/>
          <pc:sldMk cId="251918615" sldId="309"/>
        </pc:sldMkLst>
        <pc:spChg chg="mod">
          <ac:chgData name="김강현님/유통혁신팀" userId="bed5821d-c781-45a6-bfdf-e57eefd9f9bb" providerId="ADAL" clId="{D89B05C0-DB5D-4367-A896-87A57933362E}" dt="2023-01-26T05:55:03.899" v="8" actId="1076"/>
          <ac:spMkLst>
            <pc:docMk/>
            <pc:sldMk cId="251918615" sldId="309"/>
            <ac:spMk id="19" creationId="{122AE30B-03E2-4B7E-A0BC-18A9D39E647C}"/>
          </ac:spMkLst>
        </pc:spChg>
      </pc:sldChg>
      <pc:sldChg chg="modSp">
        <pc:chgData name="김강현님/유통혁신팀" userId="bed5821d-c781-45a6-bfdf-e57eefd9f9bb" providerId="ADAL" clId="{D89B05C0-DB5D-4367-A896-87A57933362E}" dt="2023-01-18T08:52:33.002" v="1" actId="14100"/>
        <pc:sldMkLst>
          <pc:docMk/>
          <pc:sldMk cId="811495388" sldId="320"/>
        </pc:sldMkLst>
        <pc:picChg chg="mod">
          <ac:chgData name="김강현님/유통혁신팀" userId="bed5821d-c781-45a6-bfdf-e57eefd9f9bb" providerId="ADAL" clId="{D89B05C0-DB5D-4367-A896-87A57933362E}" dt="2023-01-18T08:52:33.002" v="1" actId="14100"/>
          <ac:picMkLst>
            <pc:docMk/>
            <pc:sldMk cId="811495388" sldId="320"/>
            <ac:picMk id="6" creationId="{C212B4DF-0C4C-48F4-A940-F2CF1A9569CE}"/>
          </ac:picMkLst>
        </pc:picChg>
      </pc:sldChg>
      <pc:sldChg chg="addSp delSp modSp">
        <pc:chgData name="김강현님/유통혁신팀" userId="bed5821d-c781-45a6-bfdf-e57eefd9f9bb" providerId="ADAL" clId="{D89B05C0-DB5D-4367-A896-87A57933362E}" dt="2023-01-27T05:07:45.521" v="19"/>
        <pc:sldMkLst>
          <pc:docMk/>
          <pc:sldMk cId="1768060340" sldId="434"/>
        </pc:sldMkLst>
        <pc:spChg chg="add del mod">
          <ac:chgData name="김강현님/유통혁신팀" userId="bed5821d-c781-45a6-bfdf-e57eefd9f9bb" providerId="ADAL" clId="{D89B05C0-DB5D-4367-A896-87A57933362E}" dt="2023-01-27T05:07:45.521" v="19"/>
          <ac:spMkLst>
            <pc:docMk/>
            <pc:sldMk cId="1768060340" sldId="434"/>
            <ac:spMk id="47" creationId="{E5707FAA-DEC9-4F0C-AF5D-80EE18145C46}"/>
          </ac:spMkLst>
        </pc:spChg>
      </pc:sldChg>
    </pc:docChg>
  </pc:docChgLst>
  <pc:docChgLst>
    <pc:chgData name="석장군님(General)/Digital채널기획팀" userId="f9de3ef5-b5d7-4e52-952f-8c9c7e31d003" providerId="ADAL" clId="{45D6BDF7-2E3C-4EC9-AB4D-574AEE5790F7}"/>
    <pc:docChg chg="undo redo custSel addSld delSld modSld sldOrd modSection">
      <pc:chgData name="석장군님(General)/Digital채널기획팀" userId="f9de3ef5-b5d7-4e52-952f-8c9c7e31d003" providerId="ADAL" clId="{45D6BDF7-2E3C-4EC9-AB4D-574AEE5790F7}" dt="2023-01-27T07:49:16.546" v="3916" actId="478"/>
      <pc:docMkLst>
        <pc:docMk/>
      </pc:docMkLst>
      <pc:sldChg chg="addSp delSp modSp mod">
        <pc:chgData name="석장군님(General)/Digital채널기획팀" userId="f9de3ef5-b5d7-4e52-952f-8c9c7e31d003" providerId="ADAL" clId="{45D6BDF7-2E3C-4EC9-AB4D-574AEE5790F7}" dt="2023-01-26T06:52:21.579" v="400" actId="478"/>
        <pc:sldMkLst>
          <pc:docMk/>
          <pc:sldMk cId="2352740017" sldId="279"/>
        </pc:sldMkLst>
        <pc:spChg chg="add del mod">
          <ac:chgData name="석장군님(General)/Digital채널기획팀" userId="f9de3ef5-b5d7-4e52-952f-8c9c7e31d003" providerId="ADAL" clId="{45D6BDF7-2E3C-4EC9-AB4D-574AEE5790F7}" dt="2023-01-26T06:52:21.579" v="400" actId="478"/>
          <ac:spMkLst>
            <pc:docMk/>
            <pc:sldMk cId="2352740017" sldId="279"/>
            <ac:spMk id="40" creationId="{D79DC82A-56A7-462F-AE25-82FBC8E3A135}"/>
          </ac:spMkLst>
        </pc:spChg>
      </pc:sldChg>
      <pc:sldChg chg="ord">
        <pc:chgData name="석장군님(General)/Digital채널기획팀" userId="f9de3ef5-b5d7-4e52-952f-8c9c7e31d003" providerId="ADAL" clId="{45D6BDF7-2E3C-4EC9-AB4D-574AEE5790F7}" dt="2023-01-27T07:45:34.282" v="3915"/>
        <pc:sldMkLst>
          <pc:docMk/>
          <pc:sldMk cId="3914094019" sldId="280"/>
        </pc:sldMkLst>
      </pc:sldChg>
      <pc:sldChg chg="ord">
        <pc:chgData name="석장군님(General)/Digital채널기획팀" userId="f9de3ef5-b5d7-4e52-952f-8c9c7e31d003" providerId="ADAL" clId="{45D6BDF7-2E3C-4EC9-AB4D-574AEE5790F7}" dt="2023-01-27T07:45:34.282" v="3915"/>
        <pc:sldMkLst>
          <pc:docMk/>
          <pc:sldMk cId="1447789425" sldId="284"/>
        </pc:sldMkLst>
      </pc:sldChg>
      <pc:sldChg chg="ord">
        <pc:chgData name="석장군님(General)/Digital채널기획팀" userId="f9de3ef5-b5d7-4e52-952f-8c9c7e31d003" providerId="ADAL" clId="{45D6BDF7-2E3C-4EC9-AB4D-574AEE5790F7}" dt="2023-01-27T07:45:34.282" v="3915"/>
        <pc:sldMkLst>
          <pc:docMk/>
          <pc:sldMk cId="3030651008" sldId="285"/>
        </pc:sldMkLst>
      </pc:sldChg>
      <pc:sldChg chg="ord">
        <pc:chgData name="석장군님(General)/Digital채널기획팀" userId="f9de3ef5-b5d7-4e52-952f-8c9c7e31d003" providerId="ADAL" clId="{45D6BDF7-2E3C-4EC9-AB4D-574AEE5790F7}" dt="2023-01-27T07:45:34.282" v="3915"/>
        <pc:sldMkLst>
          <pc:docMk/>
          <pc:sldMk cId="2998027858" sldId="287"/>
        </pc:sldMkLst>
      </pc:sldChg>
      <pc:sldChg chg="ord">
        <pc:chgData name="석장군님(General)/Digital채널기획팀" userId="f9de3ef5-b5d7-4e52-952f-8c9c7e31d003" providerId="ADAL" clId="{45D6BDF7-2E3C-4EC9-AB4D-574AEE5790F7}" dt="2023-01-27T07:45:34.282" v="3915"/>
        <pc:sldMkLst>
          <pc:docMk/>
          <pc:sldMk cId="3835503954" sldId="288"/>
        </pc:sldMkLst>
      </pc:sldChg>
      <pc:sldChg chg="del">
        <pc:chgData name="석장군님(General)/Digital채널기획팀" userId="f9de3ef5-b5d7-4e52-952f-8c9c7e31d003" providerId="ADAL" clId="{45D6BDF7-2E3C-4EC9-AB4D-574AEE5790F7}" dt="2023-01-26T13:43:01.904" v="1063" actId="2696"/>
        <pc:sldMkLst>
          <pc:docMk/>
          <pc:sldMk cId="447395200" sldId="306"/>
        </pc:sldMkLst>
      </pc:sldChg>
      <pc:sldChg chg="add ord">
        <pc:chgData name="석장군님(General)/Digital채널기획팀" userId="f9de3ef5-b5d7-4e52-952f-8c9c7e31d003" providerId="ADAL" clId="{45D6BDF7-2E3C-4EC9-AB4D-574AEE5790F7}" dt="2023-01-27T07:45:34.282" v="3915"/>
        <pc:sldMkLst>
          <pc:docMk/>
          <pc:sldMk cId="3336578937" sldId="306"/>
        </pc:sldMkLst>
      </pc:sldChg>
      <pc:sldChg chg="del">
        <pc:chgData name="석장군님(General)/Digital채널기획팀" userId="f9de3ef5-b5d7-4e52-952f-8c9c7e31d003" providerId="ADAL" clId="{45D6BDF7-2E3C-4EC9-AB4D-574AEE5790F7}" dt="2023-01-26T13:43:01.904" v="1063" actId="2696"/>
        <pc:sldMkLst>
          <pc:docMk/>
          <pc:sldMk cId="1678286466" sldId="317"/>
        </pc:sldMkLst>
      </pc:sldChg>
      <pc:sldChg chg="add ord">
        <pc:chgData name="석장군님(General)/Digital채널기획팀" userId="f9de3ef5-b5d7-4e52-952f-8c9c7e31d003" providerId="ADAL" clId="{45D6BDF7-2E3C-4EC9-AB4D-574AEE5790F7}" dt="2023-01-27T07:45:34.282" v="3915"/>
        <pc:sldMkLst>
          <pc:docMk/>
          <pc:sldMk cId="3799735523" sldId="317"/>
        </pc:sldMkLst>
      </pc:sldChg>
      <pc:sldChg chg="modSp">
        <pc:chgData name="석장군님(General)/Digital채널기획팀" userId="f9de3ef5-b5d7-4e52-952f-8c9c7e31d003" providerId="ADAL" clId="{45D6BDF7-2E3C-4EC9-AB4D-574AEE5790F7}" dt="2023-01-26T07:48:25.074" v="578" actId="1076"/>
        <pc:sldMkLst>
          <pc:docMk/>
          <pc:sldMk cId="811495388" sldId="320"/>
        </pc:sldMkLst>
        <pc:picChg chg="mod">
          <ac:chgData name="석장군님(General)/Digital채널기획팀" userId="f9de3ef5-b5d7-4e52-952f-8c9c7e31d003" providerId="ADAL" clId="{45D6BDF7-2E3C-4EC9-AB4D-574AEE5790F7}" dt="2023-01-26T07:48:25.074" v="578" actId="1076"/>
          <ac:picMkLst>
            <pc:docMk/>
            <pc:sldMk cId="811495388" sldId="320"/>
            <ac:picMk id="6" creationId="{C212B4DF-0C4C-48F4-A940-F2CF1A9569CE}"/>
          </ac:picMkLst>
        </pc:picChg>
      </pc:sldChg>
      <pc:sldChg chg="modSp mod ord">
        <pc:chgData name="석장군님(General)/Digital채널기획팀" userId="f9de3ef5-b5d7-4e52-952f-8c9c7e31d003" providerId="ADAL" clId="{45D6BDF7-2E3C-4EC9-AB4D-574AEE5790F7}" dt="2023-01-26T23:46:13.253" v="1733"/>
        <pc:sldMkLst>
          <pc:docMk/>
          <pc:sldMk cId="4242858965" sldId="322"/>
        </pc:sldMkLst>
        <pc:spChg chg="mod">
          <ac:chgData name="석장군님(General)/Digital채널기획팀" userId="f9de3ef5-b5d7-4e52-952f-8c9c7e31d003" providerId="ADAL" clId="{45D6BDF7-2E3C-4EC9-AB4D-574AEE5790F7}" dt="2023-01-26T07:04:47.045" v="429" actId="20577"/>
          <ac:spMkLst>
            <pc:docMk/>
            <pc:sldMk cId="4242858965" sldId="322"/>
            <ac:spMk id="223" creationId="{35957CF9-D72B-4E6A-A381-79178C6446CB}"/>
          </ac:spMkLst>
        </pc:spChg>
        <pc:spChg chg="mod">
          <ac:chgData name="석장군님(General)/Digital채널기획팀" userId="f9de3ef5-b5d7-4e52-952f-8c9c7e31d003" providerId="ADAL" clId="{45D6BDF7-2E3C-4EC9-AB4D-574AEE5790F7}" dt="2023-01-26T07:04:38.927" v="426" actId="20577"/>
          <ac:spMkLst>
            <pc:docMk/>
            <pc:sldMk cId="4242858965" sldId="322"/>
            <ac:spMk id="224" creationId="{876474E6-6EF7-450F-9722-1069C8352D72}"/>
          </ac:spMkLst>
        </pc:spChg>
        <pc:spChg chg="mod">
          <ac:chgData name="석장군님(General)/Digital채널기획팀" userId="f9de3ef5-b5d7-4e52-952f-8c9c7e31d003" providerId="ADAL" clId="{45D6BDF7-2E3C-4EC9-AB4D-574AEE5790F7}" dt="2023-01-26T07:05:30.118" v="433" actId="1076"/>
          <ac:spMkLst>
            <pc:docMk/>
            <pc:sldMk cId="4242858965" sldId="322"/>
            <ac:spMk id="234" creationId="{769A664B-6E0B-4343-AC6F-CAE712B63381}"/>
          </ac:spMkLst>
        </pc:spChg>
        <pc:spChg chg="mod">
          <ac:chgData name="석장군님(General)/Digital채널기획팀" userId="f9de3ef5-b5d7-4e52-952f-8c9c7e31d003" providerId="ADAL" clId="{45D6BDF7-2E3C-4EC9-AB4D-574AEE5790F7}" dt="2023-01-26T07:05:23.816" v="432" actId="1076"/>
          <ac:spMkLst>
            <pc:docMk/>
            <pc:sldMk cId="4242858965" sldId="322"/>
            <ac:spMk id="235" creationId="{BFC20140-952C-44E8-B02A-CD4761824199}"/>
          </ac:spMkLst>
        </pc:spChg>
        <pc:spChg chg="mod">
          <ac:chgData name="석장군님(General)/Digital채널기획팀" userId="f9de3ef5-b5d7-4e52-952f-8c9c7e31d003" providerId="ADAL" clId="{45D6BDF7-2E3C-4EC9-AB4D-574AEE5790F7}" dt="2023-01-26T07:05:46.275" v="435" actId="1076"/>
          <ac:spMkLst>
            <pc:docMk/>
            <pc:sldMk cId="4242858965" sldId="322"/>
            <ac:spMk id="236" creationId="{933DBF1C-D457-4651-95F9-6D14F298DDA9}"/>
          </ac:spMkLst>
        </pc:spChg>
        <pc:spChg chg="mod">
          <ac:chgData name="석장군님(General)/Digital채널기획팀" userId="f9de3ef5-b5d7-4e52-952f-8c9c7e31d003" providerId="ADAL" clId="{45D6BDF7-2E3C-4EC9-AB4D-574AEE5790F7}" dt="2023-01-26T07:05:44.273" v="434" actId="1076"/>
          <ac:spMkLst>
            <pc:docMk/>
            <pc:sldMk cId="4242858965" sldId="322"/>
            <ac:spMk id="237" creationId="{AECE5CE0-BB11-47A7-BEFF-5741100932EB}"/>
          </ac:spMkLst>
        </pc:spChg>
        <pc:spChg chg="mod">
          <ac:chgData name="석장군님(General)/Digital채널기획팀" userId="f9de3ef5-b5d7-4e52-952f-8c9c7e31d003" providerId="ADAL" clId="{45D6BDF7-2E3C-4EC9-AB4D-574AEE5790F7}" dt="2023-01-26T07:04:28.859" v="425" actId="20577"/>
          <ac:spMkLst>
            <pc:docMk/>
            <pc:sldMk cId="4242858965" sldId="322"/>
            <ac:spMk id="288" creationId="{6228EB77-F8F9-40EE-AC86-27CB26857B89}"/>
          </ac:spMkLst>
        </pc:spChg>
        <pc:picChg chg="mod">
          <ac:chgData name="석장군님(General)/Digital채널기획팀" userId="f9de3ef5-b5d7-4e52-952f-8c9c7e31d003" providerId="ADAL" clId="{45D6BDF7-2E3C-4EC9-AB4D-574AEE5790F7}" dt="2023-01-26T07:05:08.431" v="431" actId="14100"/>
          <ac:picMkLst>
            <pc:docMk/>
            <pc:sldMk cId="4242858965" sldId="322"/>
            <ac:picMk id="232" creationId="{E3644221-A564-4C45-87E1-09A1AA611AA6}"/>
          </ac:picMkLst>
        </pc:picChg>
      </pc:sldChg>
      <pc:sldChg chg="del">
        <pc:chgData name="석장군님(General)/Digital채널기획팀" userId="f9de3ef5-b5d7-4e52-952f-8c9c7e31d003" providerId="ADAL" clId="{45D6BDF7-2E3C-4EC9-AB4D-574AEE5790F7}" dt="2023-01-26T09:12:42.511" v="640" actId="2696"/>
        <pc:sldMkLst>
          <pc:docMk/>
          <pc:sldMk cId="104773893" sldId="323"/>
        </pc:sldMkLst>
      </pc:sldChg>
      <pc:sldChg chg="add">
        <pc:chgData name="석장군님(General)/Digital채널기획팀" userId="f9de3ef5-b5d7-4e52-952f-8c9c7e31d003" providerId="ADAL" clId="{45D6BDF7-2E3C-4EC9-AB4D-574AEE5790F7}" dt="2023-01-26T09:12:56.761" v="641"/>
        <pc:sldMkLst>
          <pc:docMk/>
          <pc:sldMk cId="3963876045" sldId="323"/>
        </pc:sldMkLst>
      </pc:sldChg>
      <pc:sldChg chg="addSp delSp modSp mod">
        <pc:chgData name="석장군님(General)/Digital채널기획팀" userId="f9de3ef5-b5d7-4e52-952f-8c9c7e31d003" providerId="ADAL" clId="{45D6BDF7-2E3C-4EC9-AB4D-574AEE5790F7}" dt="2023-01-26T09:16:09.966" v="643" actId="207"/>
        <pc:sldMkLst>
          <pc:docMk/>
          <pc:sldMk cId="849738920" sldId="330"/>
        </pc:sldMkLst>
        <pc:spChg chg="mod">
          <ac:chgData name="석장군님(General)/Digital채널기획팀" userId="f9de3ef5-b5d7-4e52-952f-8c9c7e31d003" providerId="ADAL" clId="{45D6BDF7-2E3C-4EC9-AB4D-574AEE5790F7}" dt="2023-01-26T02:26:21.595" v="20" actId="20577"/>
          <ac:spMkLst>
            <pc:docMk/>
            <pc:sldMk cId="849738920" sldId="330"/>
            <ac:spMk id="5" creationId="{011DE390-F61A-4CA3-9543-2EB6AA74162F}"/>
          </ac:spMkLst>
        </pc:spChg>
        <pc:spChg chg="add mod ord">
          <ac:chgData name="석장군님(General)/Digital채널기획팀" userId="f9de3ef5-b5d7-4e52-952f-8c9c7e31d003" providerId="ADAL" clId="{45D6BDF7-2E3C-4EC9-AB4D-574AEE5790F7}" dt="2023-01-26T06:36:24.584" v="290" actId="1076"/>
          <ac:spMkLst>
            <pc:docMk/>
            <pc:sldMk cId="849738920" sldId="330"/>
            <ac:spMk id="6" creationId="{99404BE2-3D1A-4784-BC92-8E64F3428399}"/>
          </ac:spMkLst>
        </pc:spChg>
        <pc:spChg chg="mod">
          <ac:chgData name="석장군님(General)/Digital채널기획팀" userId="f9de3ef5-b5d7-4e52-952f-8c9c7e31d003" providerId="ADAL" clId="{45D6BDF7-2E3C-4EC9-AB4D-574AEE5790F7}" dt="2023-01-26T02:34:52.489" v="135" actId="1076"/>
          <ac:spMkLst>
            <pc:docMk/>
            <pc:sldMk cId="849738920" sldId="330"/>
            <ac:spMk id="7" creationId="{78D054B9-D4D7-4D05-93A4-A5C76FFEDA10}"/>
          </ac:spMkLst>
        </pc:spChg>
        <pc:spChg chg="mod">
          <ac:chgData name="석장군님(General)/Digital채널기획팀" userId="f9de3ef5-b5d7-4e52-952f-8c9c7e31d003" providerId="ADAL" clId="{45D6BDF7-2E3C-4EC9-AB4D-574AEE5790F7}" dt="2023-01-26T02:34:57.324" v="140" actId="20577"/>
          <ac:spMkLst>
            <pc:docMk/>
            <pc:sldMk cId="849738920" sldId="330"/>
            <ac:spMk id="9" creationId="{B61F116B-32F9-4DD9-8D60-E67A95F44A0F}"/>
          </ac:spMkLst>
        </pc:spChg>
        <pc:spChg chg="mod">
          <ac:chgData name="석장군님(General)/Digital채널기획팀" userId="f9de3ef5-b5d7-4e52-952f-8c9c7e31d003" providerId="ADAL" clId="{45D6BDF7-2E3C-4EC9-AB4D-574AEE5790F7}" dt="2023-01-26T02:34:52.489" v="135" actId="1076"/>
          <ac:spMkLst>
            <pc:docMk/>
            <pc:sldMk cId="849738920" sldId="330"/>
            <ac:spMk id="10" creationId="{EE95D305-F8BA-4249-8D00-C6DA516CFE98}"/>
          </ac:spMkLst>
        </pc:spChg>
        <pc:spChg chg="mod">
          <ac:chgData name="석장군님(General)/Digital채널기획팀" userId="f9de3ef5-b5d7-4e52-952f-8c9c7e31d003" providerId="ADAL" clId="{45D6BDF7-2E3C-4EC9-AB4D-574AEE5790F7}" dt="2023-01-26T02:34:52.489" v="135" actId="1076"/>
          <ac:spMkLst>
            <pc:docMk/>
            <pc:sldMk cId="849738920" sldId="330"/>
            <ac:spMk id="11" creationId="{6FCC227A-63F7-4B30-8085-42DE0E137B07}"/>
          </ac:spMkLst>
        </pc:spChg>
        <pc:spChg chg="mod">
          <ac:chgData name="석장군님(General)/Digital채널기획팀" userId="f9de3ef5-b5d7-4e52-952f-8c9c7e31d003" providerId="ADAL" clId="{45D6BDF7-2E3C-4EC9-AB4D-574AEE5790F7}" dt="2023-01-26T02:34:52.489" v="135" actId="1076"/>
          <ac:spMkLst>
            <pc:docMk/>
            <pc:sldMk cId="849738920" sldId="330"/>
            <ac:spMk id="12" creationId="{D5652EA6-ED20-43CA-8513-C04CD9B9665F}"/>
          </ac:spMkLst>
        </pc:spChg>
        <pc:spChg chg="add mod">
          <ac:chgData name="석장군님(General)/Digital채널기획팀" userId="f9de3ef5-b5d7-4e52-952f-8c9c7e31d003" providerId="ADAL" clId="{45D6BDF7-2E3C-4EC9-AB4D-574AEE5790F7}" dt="2023-01-26T07:45:25.970" v="525" actId="1076"/>
          <ac:spMkLst>
            <pc:docMk/>
            <pc:sldMk cId="849738920" sldId="330"/>
            <ac:spMk id="13" creationId="{B5322F5C-6F8B-419C-9B23-6D42C96C9AA4}"/>
          </ac:spMkLst>
        </pc:spChg>
        <pc:spChg chg="del mod">
          <ac:chgData name="석장군님(General)/Digital채널기획팀" userId="f9de3ef5-b5d7-4e52-952f-8c9c7e31d003" providerId="ADAL" clId="{45D6BDF7-2E3C-4EC9-AB4D-574AEE5790F7}" dt="2023-01-26T05:08:03.912" v="170" actId="478"/>
          <ac:spMkLst>
            <pc:docMk/>
            <pc:sldMk cId="849738920" sldId="330"/>
            <ac:spMk id="17" creationId="{3AD8FFE1-286B-43AD-979E-9FDDE7C27832}"/>
          </ac:spMkLst>
        </pc:spChg>
        <pc:spChg chg="mod">
          <ac:chgData name="석장군님(General)/Digital채널기획팀" userId="f9de3ef5-b5d7-4e52-952f-8c9c7e31d003" providerId="ADAL" clId="{45D6BDF7-2E3C-4EC9-AB4D-574AEE5790F7}" dt="2023-01-26T07:40:14.192" v="447" actId="14100"/>
          <ac:spMkLst>
            <pc:docMk/>
            <pc:sldMk cId="849738920" sldId="330"/>
            <ac:spMk id="18" creationId="{794FA6FA-6DAD-4741-B199-2D8809609AB6}"/>
          </ac:spMkLst>
        </pc:spChg>
        <pc:spChg chg="del mod">
          <ac:chgData name="석장군님(General)/Digital채널기획팀" userId="f9de3ef5-b5d7-4e52-952f-8c9c7e31d003" providerId="ADAL" clId="{45D6BDF7-2E3C-4EC9-AB4D-574AEE5790F7}" dt="2023-01-26T06:43:53.868" v="314" actId="478"/>
          <ac:spMkLst>
            <pc:docMk/>
            <pc:sldMk cId="849738920" sldId="330"/>
            <ac:spMk id="21" creationId="{979842C9-0800-4C10-A1CF-35CBA2F2A4D7}"/>
          </ac:spMkLst>
        </pc:spChg>
        <pc:spChg chg="del mod">
          <ac:chgData name="석장군님(General)/Digital채널기획팀" userId="f9de3ef5-b5d7-4e52-952f-8c9c7e31d003" providerId="ADAL" clId="{45D6BDF7-2E3C-4EC9-AB4D-574AEE5790F7}" dt="2023-01-26T05:08:04.962" v="171" actId="478"/>
          <ac:spMkLst>
            <pc:docMk/>
            <pc:sldMk cId="849738920" sldId="330"/>
            <ac:spMk id="30" creationId="{42CFFDBE-EA8F-4630-A336-B377F052087A}"/>
          </ac:spMkLst>
        </pc:spChg>
        <pc:spChg chg="mod">
          <ac:chgData name="석장군님(General)/Digital채널기획팀" userId="f9de3ef5-b5d7-4e52-952f-8c9c7e31d003" providerId="ADAL" clId="{45D6BDF7-2E3C-4EC9-AB4D-574AEE5790F7}" dt="2023-01-26T07:40:42.933" v="453"/>
          <ac:spMkLst>
            <pc:docMk/>
            <pc:sldMk cId="849738920" sldId="330"/>
            <ac:spMk id="32" creationId="{BE58145C-727B-403F-83E1-C6DA7377B609}"/>
          </ac:spMkLst>
        </pc:spChg>
        <pc:spChg chg="del mod">
          <ac:chgData name="석장군님(General)/Digital채널기획팀" userId="f9de3ef5-b5d7-4e52-952f-8c9c7e31d003" providerId="ADAL" clId="{45D6BDF7-2E3C-4EC9-AB4D-574AEE5790F7}" dt="2023-01-26T07:40:45.405" v="454" actId="478"/>
          <ac:spMkLst>
            <pc:docMk/>
            <pc:sldMk cId="849738920" sldId="330"/>
            <ac:spMk id="33" creationId="{DB3C339C-B16B-4C50-AFC8-95C42C670CBD}"/>
          </ac:spMkLst>
        </pc:spChg>
        <pc:spChg chg="add del mod">
          <ac:chgData name="석장군님(General)/Digital채널기획팀" userId="f9de3ef5-b5d7-4e52-952f-8c9c7e31d003" providerId="ADAL" clId="{45D6BDF7-2E3C-4EC9-AB4D-574AEE5790F7}" dt="2023-01-26T06:43:24.392" v="303"/>
          <ac:spMkLst>
            <pc:docMk/>
            <pc:sldMk cId="849738920" sldId="330"/>
            <ac:spMk id="34" creationId="{2B4EDD1A-E287-4A2C-825F-6634989C1CCF}"/>
          </ac:spMkLst>
        </pc:spChg>
        <pc:spChg chg="del mod">
          <ac:chgData name="석장군님(General)/Digital채널기획팀" userId="f9de3ef5-b5d7-4e52-952f-8c9c7e31d003" providerId="ADAL" clId="{45D6BDF7-2E3C-4EC9-AB4D-574AEE5790F7}" dt="2023-01-26T05:08:06.058" v="172" actId="478"/>
          <ac:spMkLst>
            <pc:docMk/>
            <pc:sldMk cId="849738920" sldId="330"/>
            <ac:spMk id="35" creationId="{1D666124-C4D2-42F4-B02D-686616096545}"/>
          </ac:spMkLst>
        </pc:spChg>
        <pc:spChg chg="add del mod">
          <ac:chgData name="석장군님(General)/Digital채널기획팀" userId="f9de3ef5-b5d7-4e52-952f-8c9c7e31d003" providerId="ADAL" clId="{45D6BDF7-2E3C-4EC9-AB4D-574AEE5790F7}" dt="2023-01-26T06:43:24.392" v="303"/>
          <ac:spMkLst>
            <pc:docMk/>
            <pc:sldMk cId="849738920" sldId="330"/>
            <ac:spMk id="36" creationId="{730945FD-8EBE-4B9A-8F3F-FB4B678DC590}"/>
          </ac:spMkLst>
        </pc:spChg>
        <pc:spChg chg="mod">
          <ac:chgData name="석장군님(General)/Digital채널기획팀" userId="f9de3ef5-b5d7-4e52-952f-8c9c7e31d003" providerId="ADAL" clId="{45D6BDF7-2E3C-4EC9-AB4D-574AEE5790F7}" dt="2023-01-26T07:41:48.141" v="482" actId="3064"/>
          <ac:spMkLst>
            <pc:docMk/>
            <pc:sldMk cId="849738920" sldId="330"/>
            <ac:spMk id="37" creationId="{409DCCA9-41C9-46A6-9134-92B98CC503F8}"/>
          </ac:spMkLst>
        </pc:spChg>
        <pc:spChg chg="del mod">
          <ac:chgData name="석장군님(General)/Digital채널기획팀" userId="f9de3ef5-b5d7-4e52-952f-8c9c7e31d003" providerId="ADAL" clId="{45D6BDF7-2E3C-4EC9-AB4D-574AEE5790F7}" dt="2023-01-26T07:41:30.722" v="478" actId="478"/>
          <ac:spMkLst>
            <pc:docMk/>
            <pc:sldMk cId="849738920" sldId="330"/>
            <ac:spMk id="38" creationId="{7C55F4DD-D56C-44EE-9C4B-D82134EB46C8}"/>
          </ac:spMkLst>
        </pc:spChg>
        <pc:spChg chg="mod">
          <ac:chgData name="석장군님(General)/Digital채널기획팀" userId="f9de3ef5-b5d7-4e52-952f-8c9c7e31d003" providerId="ADAL" clId="{45D6BDF7-2E3C-4EC9-AB4D-574AEE5790F7}" dt="2023-01-26T06:42:37.647" v="299" actId="1076"/>
          <ac:spMkLst>
            <pc:docMk/>
            <pc:sldMk cId="849738920" sldId="330"/>
            <ac:spMk id="40" creationId="{46E8DE2C-C154-4674-94F5-BE7BCE404D97}"/>
          </ac:spMkLst>
        </pc:spChg>
        <pc:spChg chg="mod">
          <ac:chgData name="석장군님(General)/Digital채널기획팀" userId="f9de3ef5-b5d7-4e52-952f-8c9c7e31d003" providerId="ADAL" clId="{45D6BDF7-2E3C-4EC9-AB4D-574AEE5790F7}" dt="2023-01-26T06:42:37.647" v="299" actId="1076"/>
          <ac:spMkLst>
            <pc:docMk/>
            <pc:sldMk cId="849738920" sldId="330"/>
            <ac:spMk id="41" creationId="{250BB3BB-22BB-458E-8E3E-55942CD0DBDB}"/>
          </ac:spMkLst>
        </pc:spChg>
        <pc:spChg chg="mod">
          <ac:chgData name="석장군님(General)/Digital채널기획팀" userId="f9de3ef5-b5d7-4e52-952f-8c9c7e31d003" providerId="ADAL" clId="{45D6BDF7-2E3C-4EC9-AB4D-574AEE5790F7}" dt="2023-01-26T06:42:37.647" v="299" actId="1076"/>
          <ac:spMkLst>
            <pc:docMk/>
            <pc:sldMk cId="849738920" sldId="330"/>
            <ac:spMk id="42" creationId="{56E6B2D6-A4B9-48D8-A46C-240234E744E6}"/>
          </ac:spMkLst>
        </pc:spChg>
        <pc:spChg chg="mod">
          <ac:chgData name="석장군님(General)/Digital채널기획팀" userId="f9de3ef5-b5d7-4e52-952f-8c9c7e31d003" providerId="ADAL" clId="{45D6BDF7-2E3C-4EC9-AB4D-574AEE5790F7}" dt="2023-01-26T06:42:37.647" v="299" actId="1076"/>
          <ac:spMkLst>
            <pc:docMk/>
            <pc:sldMk cId="849738920" sldId="330"/>
            <ac:spMk id="43" creationId="{47091C1C-1D4C-482A-86B8-B4C5B01FE143}"/>
          </ac:spMkLst>
        </pc:spChg>
        <pc:spChg chg="add del mod">
          <ac:chgData name="석장군님(General)/Digital채널기획팀" userId="f9de3ef5-b5d7-4e52-952f-8c9c7e31d003" providerId="ADAL" clId="{45D6BDF7-2E3C-4EC9-AB4D-574AEE5790F7}" dt="2023-01-26T06:43:24.392" v="303"/>
          <ac:spMkLst>
            <pc:docMk/>
            <pc:sldMk cId="849738920" sldId="330"/>
            <ac:spMk id="44" creationId="{614A3388-CAD7-45CA-AAEB-6450A0ABAA0C}"/>
          </ac:spMkLst>
        </pc:spChg>
        <pc:spChg chg="add del mod">
          <ac:chgData name="석장군님(General)/Digital채널기획팀" userId="f9de3ef5-b5d7-4e52-952f-8c9c7e31d003" providerId="ADAL" clId="{45D6BDF7-2E3C-4EC9-AB4D-574AEE5790F7}" dt="2023-01-26T06:43:24.392" v="303"/>
          <ac:spMkLst>
            <pc:docMk/>
            <pc:sldMk cId="849738920" sldId="330"/>
            <ac:spMk id="45" creationId="{FBB02588-96D1-423A-AEA1-CB170EC94B9B}"/>
          </ac:spMkLst>
        </pc:spChg>
        <pc:spChg chg="mod">
          <ac:chgData name="석장군님(General)/Digital채널기획팀" userId="f9de3ef5-b5d7-4e52-952f-8c9c7e31d003" providerId="ADAL" clId="{45D6BDF7-2E3C-4EC9-AB4D-574AEE5790F7}" dt="2023-01-26T06:36:24.584" v="290" actId="1076"/>
          <ac:spMkLst>
            <pc:docMk/>
            <pc:sldMk cId="849738920" sldId="330"/>
            <ac:spMk id="46" creationId="{4FF21096-D4A5-41FD-B5C8-AFCCDB1E9858}"/>
          </ac:spMkLst>
        </pc:spChg>
        <pc:spChg chg="add del mod">
          <ac:chgData name="석장군님(General)/Digital채널기획팀" userId="f9de3ef5-b5d7-4e52-952f-8c9c7e31d003" providerId="ADAL" clId="{45D6BDF7-2E3C-4EC9-AB4D-574AEE5790F7}" dt="2023-01-26T07:41:58.438" v="483" actId="478"/>
          <ac:spMkLst>
            <pc:docMk/>
            <pc:sldMk cId="849738920" sldId="330"/>
            <ac:spMk id="48" creationId="{B6DAF9EE-3E43-4723-819D-9A28AE2525FB}"/>
          </ac:spMkLst>
        </pc:spChg>
        <pc:spChg chg="add del mod">
          <ac:chgData name="석장군님(General)/Digital채널기획팀" userId="f9de3ef5-b5d7-4e52-952f-8c9c7e31d003" providerId="ADAL" clId="{45D6BDF7-2E3C-4EC9-AB4D-574AEE5790F7}" dt="2023-01-26T07:42:18.663" v="493" actId="478"/>
          <ac:spMkLst>
            <pc:docMk/>
            <pc:sldMk cId="849738920" sldId="330"/>
            <ac:spMk id="49" creationId="{79D1DD4D-BF41-4CBB-B7BD-5966208629B3}"/>
          </ac:spMkLst>
        </pc:spChg>
        <pc:spChg chg="mod">
          <ac:chgData name="석장군님(General)/Digital채널기획팀" userId="f9de3ef5-b5d7-4e52-952f-8c9c7e31d003" providerId="ADAL" clId="{45D6BDF7-2E3C-4EC9-AB4D-574AEE5790F7}" dt="2023-01-26T02:34:52.489" v="135" actId="1076"/>
          <ac:spMkLst>
            <pc:docMk/>
            <pc:sldMk cId="849738920" sldId="330"/>
            <ac:spMk id="51" creationId="{16C7AF8F-A799-4871-8F9D-C14A5471CD72}"/>
          </ac:spMkLst>
        </pc:spChg>
        <pc:spChg chg="add del mod">
          <ac:chgData name="석장군님(General)/Digital채널기획팀" userId="f9de3ef5-b5d7-4e52-952f-8c9c7e31d003" providerId="ADAL" clId="{45D6BDF7-2E3C-4EC9-AB4D-574AEE5790F7}" dt="2023-01-26T07:41:58.438" v="483" actId="478"/>
          <ac:spMkLst>
            <pc:docMk/>
            <pc:sldMk cId="849738920" sldId="330"/>
            <ac:spMk id="52" creationId="{001EFEC8-8944-4121-B911-791F2C40E9E0}"/>
          </ac:spMkLst>
        </pc:spChg>
        <pc:spChg chg="add del mod">
          <ac:chgData name="석장군님(General)/Digital채널기획팀" userId="f9de3ef5-b5d7-4e52-952f-8c9c7e31d003" providerId="ADAL" clId="{45D6BDF7-2E3C-4EC9-AB4D-574AEE5790F7}" dt="2023-01-26T07:41:58.438" v="483" actId="478"/>
          <ac:spMkLst>
            <pc:docMk/>
            <pc:sldMk cId="849738920" sldId="330"/>
            <ac:spMk id="54" creationId="{53880918-0D2B-48C9-BA28-033E8D695C35}"/>
          </ac:spMkLst>
        </pc:spChg>
        <pc:spChg chg="add del mod">
          <ac:chgData name="석장군님(General)/Digital채널기획팀" userId="f9de3ef5-b5d7-4e52-952f-8c9c7e31d003" providerId="ADAL" clId="{45D6BDF7-2E3C-4EC9-AB4D-574AEE5790F7}" dt="2023-01-26T07:42:24.738" v="495" actId="478"/>
          <ac:spMkLst>
            <pc:docMk/>
            <pc:sldMk cId="849738920" sldId="330"/>
            <ac:spMk id="56" creationId="{33EF55A6-EFA7-40D5-90C4-62F927D7CEAE}"/>
          </ac:spMkLst>
        </pc:spChg>
        <pc:spChg chg="mod ord">
          <ac:chgData name="석장군님(General)/Digital채널기획팀" userId="f9de3ef5-b5d7-4e52-952f-8c9c7e31d003" providerId="ADAL" clId="{45D6BDF7-2E3C-4EC9-AB4D-574AEE5790F7}" dt="2023-01-26T06:37:00.461" v="296" actId="1076"/>
          <ac:spMkLst>
            <pc:docMk/>
            <pc:sldMk cId="849738920" sldId="330"/>
            <ac:spMk id="57" creationId="{2D7B399F-0434-483A-AD2E-4E75565FB6BF}"/>
          </ac:spMkLst>
        </pc:spChg>
        <pc:spChg chg="add del mod">
          <ac:chgData name="석장군님(General)/Digital채널기획팀" userId="f9de3ef5-b5d7-4e52-952f-8c9c7e31d003" providerId="ADAL" clId="{45D6BDF7-2E3C-4EC9-AB4D-574AEE5790F7}" dt="2023-01-26T07:42:44.188" v="506" actId="478"/>
          <ac:spMkLst>
            <pc:docMk/>
            <pc:sldMk cId="849738920" sldId="330"/>
            <ac:spMk id="58" creationId="{C856E696-9D54-4844-ADB7-2192F91103E3}"/>
          </ac:spMkLst>
        </pc:spChg>
        <pc:spChg chg="add mod">
          <ac:chgData name="석장군님(General)/Digital채널기획팀" userId="f9de3ef5-b5d7-4e52-952f-8c9c7e31d003" providerId="ADAL" clId="{45D6BDF7-2E3C-4EC9-AB4D-574AEE5790F7}" dt="2023-01-26T07:42:31.294" v="505" actId="20577"/>
          <ac:spMkLst>
            <pc:docMk/>
            <pc:sldMk cId="849738920" sldId="330"/>
            <ac:spMk id="59" creationId="{D626BC76-695E-4A15-98B2-02E18CCD4D0B}"/>
          </ac:spMkLst>
        </pc:spChg>
        <pc:spChg chg="mod ord">
          <ac:chgData name="석장군님(General)/Digital채널기획팀" userId="f9de3ef5-b5d7-4e52-952f-8c9c7e31d003" providerId="ADAL" clId="{45D6BDF7-2E3C-4EC9-AB4D-574AEE5790F7}" dt="2023-01-26T09:16:09.966" v="643" actId="207"/>
          <ac:spMkLst>
            <pc:docMk/>
            <pc:sldMk cId="849738920" sldId="330"/>
            <ac:spMk id="60" creationId="{DBBEDA2B-FE55-49C1-B22D-7E7B148E226E}"/>
          </ac:spMkLst>
        </pc:spChg>
        <pc:spChg chg="mod">
          <ac:chgData name="석장군님(General)/Digital채널기획팀" userId="f9de3ef5-b5d7-4e52-952f-8c9c7e31d003" providerId="ADAL" clId="{45D6BDF7-2E3C-4EC9-AB4D-574AEE5790F7}" dt="2023-01-26T06:36:24.584" v="290" actId="1076"/>
          <ac:spMkLst>
            <pc:docMk/>
            <pc:sldMk cId="849738920" sldId="330"/>
            <ac:spMk id="61" creationId="{C802F90C-63A8-429E-85F2-BE98213C10D7}"/>
          </ac:spMkLst>
        </pc:spChg>
        <pc:spChg chg="add mod">
          <ac:chgData name="석장군님(General)/Digital채널기획팀" userId="f9de3ef5-b5d7-4e52-952f-8c9c7e31d003" providerId="ADAL" clId="{45D6BDF7-2E3C-4EC9-AB4D-574AEE5790F7}" dt="2023-01-26T07:45:15.236" v="524" actId="1076"/>
          <ac:spMkLst>
            <pc:docMk/>
            <pc:sldMk cId="849738920" sldId="330"/>
            <ac:spMk id="62" creationId="{2D68A721-D8C6-472A-9C4A-739112EDD6BB}"/>
          </ac:spMkLst>
        </pc:spChg>
        <pc:spChg chg="mod">
          <ac:chgData name="석장군님(General)/Digital채널기획팀" userId="f9de3ef5-b5d7-4e52-952f-8c9c7e31d003" providerId="ADAL" clId="{45D6BDF7-2E3C-4EC9-AB4D-574AEE5790F7}" dt="2023-01-26T06:36:24.584" v="290" actId="1076"/>
          <ac:spMkLst>
            <pc:docMk/>
            <pc:sldMk cId="849738920" sldId="330"/>
            <ac:spMk id="63" creationId="{F4FA6375-DD2D-4C70-A05E-6A71FC942EEB}"/>
          </ac:spMkLst>
        </pc:spChg>
        <pc:spChg chg="mod">
          <ac:chgData name="석장군님(General)/Digital채널기획팀" userId="f9de3ef5-b5d7-4e52-952f-8c9c7e31d003" providerId="ADAL" clId="{45D6BDF7-2E3C-4EC9-AB4D-574AEE5790F7}" dt="2023-01-26T06:42:37.647" v="299" actId="1076"/>
          <ac:spMkLst>
            <pc:docMk/>
            <pc:sldMk cId="849738920" sldId="330"/>
            <ac:spMk id="67" creationId="{D95C8CBE-60E5-4CEF-880D-7E22261B80F3}"/>
          </ac:spMkLst>
        </pc:spChg>
        <pc:picChg chg="add del mod">
          <ac:chgData name="석장군님(General)/Digital채널기획팀" userId="f9de3ef5-b5d7-4e52-952f-8c9c7e31d003" providerId="ADAL" clId="{45D6BDF7-2E3C-4EC9-AB4D-574AEE5790F7}" dt="2023-01-26T06:43:24.392" v="303"/>
          <ac:picMkLst>
            <pc:docMk/>
            <pc:sldMk cId="849738920" sldId="330"/>
            <ac:picMk id="39" creationId="{47E11278-54EE-494D-B472-2110CF5A87CF}"/>
          </ac:picMkLst>
        </pc:picChg>
        <pc:picChg chg="add del mod">
          <ac:chgData name="석장군님(General)/Digital채널기획팀" userId="f9de3ef5-b5d7-4e52-952f-8c9c7e31d003" providerId="ADAL" clId="{45D6BDF7-2E3C-4EC9-AB4D-574AEE5790F7}" dt="2023-01-26T06:43:24.392" v="303"/>
          <ac:picMkLst>
            <pc:docMk/>
            <pc:sldMk cId="849738920" sldId="330"/>
            <ac:picMk id="47" creationId="{EB33632B-2EF7-434F-B875-D2C14B91F825}"/>
          </ac:picMkLst>
        </pc:picChg>
        <pc:picChg chg="add del mod">
          <ac:chgData name="석장군님(General)/Digital채널기획팀" userId="f9de3ef5-b5d7-4e52-952f-8c9c7e31d003" providerId="ADAL" clId="{45D6BDF7-2E3C-4EC9-AB4D-574AEE5790F7}" dt="2023-01-26T06:44:23.332" v="329" actId="478"/>
          <ac:picMkLst>
            <pc:docMk/>
            <pc:sldMk cId="849738920" sldId="330"/>
            <ac:picMk id="50" creationId="{6A9BBE4F-018D-4413-B8F0-A67CFBBC8B80}"/>
          </ac:picMkLst>
        </pc:picChg>
        <pc:picChg chg="add del mod">
          <ac:chgData name="석장군님(General)/Digital채널기획팀" userId="f9de3ef5-b5d7-4e52-952f-8c9c7e31d003" providerId="ADAL" clId="{45D6BDF7-2E3C-4EC9-AB4D-574AEE5790F7}" dt="2023-01-26T07:41:58.438" v="483" actId="478"/>
          <ac:picMkLst>
            <pc:docMk/>
            <pc:sldMk cId="849738920" sldId="330"/>
            <ac:picMk id="55" creationId="{7A270EAA-DA9F-4A7C-B88E-2867FDB10876}"/>
          </ac:picMkLst>
        </pc:picChg>
        <pc:cxnChg chg="mod">
          <ac:chgData name="석장군님(General)/Digital채널기획팀" userId="f9de3ef5-b5d7-4e52-952f-8c9c7e31d003" providerId="ADAL" clId="{45D6BDF7-2E3C-4EC9-AB4D-574AEE5790F7}" dt="2023-01-26T02:34:52.489" v="135" actId="1076"/>
          <ac:cxnSpMkLst>
            <pc:docMk/>
            <pc:sldMk cId="849738920" sldId="330"/>
            <ac:cxnSpMk id="53" creationId="{88907D67-C582-41AC-8A94-BD9227607E87}"/>
          </ac:cxnSpMkLst>
        </pc:cxnChg>
      </pc:sldChg>
      <pc:sldChg chg="addSp delSp modSp add del mod ord">
        <pc:chgData name="석장군님(General)/Digital채널기획팀" userId="f9de3ef5-b5d7-4e52-952f-8c9c7e31d003" providerId="ADAL" clId="{45D6BDF7-2E3C-4EC9-AB4D-574AEE5790F7}" dt="2023-01-27T04:54:54.927" v="2380" actId="2696"/>
        <pc:sldMkLst>
          <pc:docMk/>
          <pc:sldMk cId="751620638" sldId="332"/>
        </pc:sldMkLst>
        <pc:spChg chg="del mod">
          <ac:chgData name="석장군님(General)/Digital채널기획팀" userId="f9de3ef5-b5d7-4e52-952f-8c9c7e31d003" providerId="ADAL" clId="{45D6BDF7-2E3C-4EC9-AB4D-574AEE5790F7}" dt="2023-01-26T07:46:25.668" v="533" actId="478"/>
          <ac:spMkLst>
            <pc:docMk/>
            <pc:sldMk cId="751620638" sldId="332"/>
            <ac:spMk id="2" creationId="{81A4730D-4AF7-4461-88D5-04275A2474C2}"/>
          </ac:spMkLst>
        </pc:spChg>
        <pc:spChg chg="mod">
          <ac:chgData name="석장군님(General)/Digital채널기획팀" userId="f9de3ef5-b5d7-4e52-952f-8c9c7e31d003" providerId="ADAL" clId="{45D6BDF7-2E3C-4EC9-AB4D-574AEE5790F7}" dt="2023-01-26T07:46:52.304" v="572" actId="1076"/>
          <ac:spMkLst>
            <pc:docMk/>
            <pc:sldMk cId="751620638" sldId="332"/>
            <ac:spMk id="4" creationId="{17CB533B-6E4A-4138-BF59-D58FBB7BF1EB}"/>
          </ac:spMkLst>
        </pc:spChg>
        <pc:spChg chg="add del mod">
          <ac:chgData name="석장군님(General)/Digital채널기획팀" userId="f9de3ef5-b5d7-4e52-952f-8c9c7e31d003" providerId="ADAL" clId="{45D6BDF7-2E3C-4EC9-AB4D-574AEE5790F7}" dt="2023-01-26T08:37:27.383" v="615" actId="478"/>
          <ac:spMkLst>
            <pc:docMk/>
            <pc:sldMk cId="751620638" sldId="332"/>
            <ac:spMk id="6" creationId="{376740ED-870C-4691-B90D-3F52B4C0BF5C}"/>
          </ac:spMkLst>
        </pc:spChg>
        <pc:spChg chg="add mod ord">
          <ac:chgData name="석장군님(General)/Digital채널기획팀" userId="f9de3ef5-b5d7-4e52-952f-8c9c7e31d003" providerId="ADAL" clId="{45D6BDF7-2E3C-4EC9-AB4D-574AEE5790F7}" dt="2023-01-26T07:58:12.042" v="601" actId="167"/>
          <ac:spMkLst>
            <pc:docMk/>
            <pc:sldMk cId="751620638" sldId="332"/>
            <ac:spMk id="7" creationId="{877F9F90-6136-41F7-988F-915417C652A3}"/>
          </ac:spMkLst>
        </pc:spChg>
        <pc:spChg chg="add mod">
          <ac:chgData name="석장군님(General)/Digital채널기획팀" userId="f9de3ef5-b5d7-4e52-952f-8c9c7e31d003" providerId="ADAL" clId="{45D6BDF7-2E3C-4EC9-AB4D-574AEE5790F7}" dt="2023-01-26T08:37:31.745" v="616" actId="20577"/>
          <ac:spMkLst>
            <pc:docMk/>
            <pc:sldMk cId="751620638" sldId="332"/>
            <ac:spMk id="9" creationId="{30D975C5-4C2F-4665-8489-7743E7D40C44}"/>
          </ac:spMkLst>
        </pc:spChg>
        <pc:graphicFrameChg chg="mod modGraphic">
          <ac:chgData name="석장군님(General)/Digital채널기획팀" userId="f9de3ef5-b5d7-4e52-952f-8c9c7e31d003" providerId="ADAL" clId="{45D6BDF7-2E3C-4EC9-AB4D-574AEE5790F7}" dt="2023-01-26T13:12:06.038" v="964"/>
          <ac:graphicFrameMkLst>
            <pc:docMk/>
            <pc:sldMk cId="751620638" sldId="332"/>
            <ac:graphicFrameMk id="72" creationId="{2A1CB3A6-5825-46B1-A12B-3737E425BFCD}"/>
          </ac:graphicFrameMkLst>
        </pc:graphicFrameChg>
        <pc:picChg chg="add del">
          <ac:chgData name="석장군님(General)/Digital채널기획팀" userId="f9de3ef5-b5d7-4e52-952f-8c9c7e31d003" providerId="ADAL" clId="{45D6BDF7-2E3C-4EC9-AB4D-574AEE5790F7}" dt="2023-01-26T13:47:05.873" v="1072" actId="21"/>
          <ac:picMkLst>
            <pc:docMk/>
            <pc:sldMk cId="751620638" sldId="332"/>
            <ac:picMk id="2050" creationId="{D408B28F-BA90-4FD8-AA8A-092CFFA66F61}"/>
          </ac:picMkLst>
        </pc:picChg>
      </pc:sldChg>
      <pc:sldChg chg="add">
        <pc:chgData name="석장군님(General)/Digital채널기획팀" userId="f9de3ef5-b5d7-4e52-952f-8c9c7e31d003" providerId="ADAL" clId="{45D6BDF7-2E3C-4EC9-AB4D-574AEE5790F7}" dt="2023-01-27T04:55:01.121" v="2381"/>
        <pc:sldMkLst>
          <pc:docMk/>
          <pc:sldMk cId="3828959531" sldId="332"/>
        </pc:sldMkLst>
      </pc:sldChg>
      <pc:sldChg chg="add del ord">
        <pc:chgData name="석장군님(General)/Digital채널기획팀" userId="f9de3ef5-b5d7-4e52-952f-8c9c7e31d003" providerId="ADAL" clId="{45D6BDF7-2E3C-4EC9-AB4D-574AEE5790F7}" dt="2023-01-27T06:28:01.787" v="2966"/>
        <pc:sldMkLst>
          <pc:docMk/>
          <pc:sldMk cId="1747874031" sldId="334"/>
        </pc:sldMkLst>
      </pc:sldChg>
      <pc:sldChg chg="modSp add del mod">
        <pc:chgData name="석장군님(General)/Digital채널기획팀" userId="f9de3ef5-b5d7-4e52-952f-8c9c7e31d003" providerId="ADAL" clId="{45D6BDF7-2E3C-4EC9-AB4D-574AEE5790F7}" dt="2023-01-27T04:54:54.927" v="2380" actId="2696"/>
        <pc:sldMkLst>
          <pc:docMk/>
          <pc:sldMk cId="3246300341" sldId="336"/>
        </pc:sldMkLst>
        <pc:graphicFrameChg chg="modGraphic">
          <ac:chgData name="석장군님(General)/Digital채널기획팀" userId="f9de3ef5-b5d7-4e52-952f-8c9c7e31d003" providerId="ADAL" clId="{45D6BDF7-2E3C-4EC9-AB4D-574AEE5790F7}" dt="2023-01-26T07:21:35.226" v="446" actId="404"/>
          <ac:graphicFrameMkLst>
            <pc:docMk/>
            <pc:sldMk cId="3246300341" sldId="336"/>
            <ac:graphicFrameMk id="72" creationId="{2A1CB3A6-5825-46B1-A12B-3737E425BFCD}"/>
          </ac:graphicFrameMkLst>
        </pc:graphicFrameChg>
      </pc:sldChg>
      <pc:sldChg chg="add">
        <pc:chgData name="석장군님(General)/Digital채널기획팀" userId="f9de3ef5-b5d7-4e52-952f-8c9c7e31d003" providerId="ADAL" clId="{45D6BDF7-2E3C-4EC9-AB4D-574AEE5790F7}" dt="2023-01-27T04:55:01.121" v="2381"/>
        <pc:sldMkLst>
          <pc:docMk/>
          <pc:sldMk cId="4120704969" sldId="336"/>
        </pc:sldMkLst>
      </pc:sldChg>
      <pc:sldChg chg="addSp delSp modSp mod">
        <pc:chgData name="석장군님(General)/Digital채널기획팀" userId="f9de3ef5-b5d7-4e52-952f-8c9c7e31d003" providerId="ADAL" clId="{45D6BDF7-2E3C-4EC9-AB4D-574AEE5790F7}" dt="2023-01-27T07:42:22.007" v="3913"/>
        <pc:sldMkLst>
          <pc:docMk/>
          <pc:sldMk cId="3519643330" sldId="342"/>
        </pc:sldMkLst>
        <pc:spChg chg="mod">
          <ac:chgData name="석장군님(General)/Digital채널기획팀" userId="f9de3ef5-b5d7-4e52-952f-8c9c7e31d003" providerId="ADAL" clId="{45D6BDF7-2E3C-4EC9-AB4D-574AEE5790F7}" dt="2023-01-27T07:31:20.749" v="3570" actId="1076"/>
          <ac:spMkLst>
            <pc:docMk/>
            <pc:sldMk cId="3519643330" sldId="342"/>
            <ac:spMk id="7" creationId="{D4C6A62C-4CDB-49FB-84F6-D77E707F4C86}"/>
          </ac:spMkLst>
        </pc:spChg>
        <pc:spChg chg="mod">
          <ac:chgData name="석장군님(General)/Digital채널기획팀" userId="f9de3ef5-b5d7-4e52-952f-8c9c7e31d003" providerId="ADAL" clId="{45D6BDF7-2E3C-4EC9-AB4D-574AEE5790F7}" dt="2023-01-27T07:31:20.749" v="3570" actId="1076"/>
          <ac:spMkLst>
            <pc:docMk/>
            <pc:sldMk cId="3519643330" sldId="342"/>
            <ac:spMk id="10" creationId="{05886EA8-2F40-49A3-AA88-DFE1A20DB8AC}"/>
          </ac:spMkLst>
        </pc:spChg>
        <pc:spChg chg="mod">
          <ac:chgData name="석장군님(General)/Digital채널기획팀" userId="f9de3ef5-b5d7-4e52-952f-8c9c7e31d003" providerId="ADAL" clId="{45D6BDF7-2E3C-4EC9-AB4D-574AEE5790F7}" dt="2023-01-27T07:31:20.749" v="3570" actId="1076"/>
          <ac:spMkLst>
            <pc:docMk/>
            <pc:sldMk cId="3519643330" sldId="342"/>
            <ac:spMk id="13" creationId="{DBB5B255-BDB3-41FB-AA4D-C7716F762528}"/>
          </ac:spMkLst>
        </pc:spChg>
        <pc:spChg chg="mod">
          <ac:chgData name="석장군님(General)/Digital채널기획팀" userId="f9de3ef5-b5d7-4e52-952f-8c9c7e31d003" providerId="ADAL" clId="{45D6BDF7-2E3C-4EC9-AB4D-574AEE5790F7}" dt="2023-01-27T07:31:12.244" v="3567" actId="14100"/>
          <ac:spMkLst>
            <pc:docMk/>
            <pc:sldMk cId="3519643330" sldId="342"/>
            <ac:spMk id="19" creationId="{BAE37D97-3BB2-4195-8E00-99C68B65E178}"/>
          </ac:spMkLst>
        </pc:spChg>
        <pc:spChg chg="add mod">
          <ac:chgData name="석장군님(General)/Digital채널기획팀" userId="f9de3ef5-b5d7-4e52-952f-8c9c7e31d003" providerId="ADAL" clId="{45D6BDF7-2E3C-4EC9-AB4D-574AEE5790F7}" dt="2023-01-27T06:31:21.142" v="2989" actId="571"/>
          <ac:spMkLst>
            <pc:docMk/>
            <pc:sldMk cId="3519643330" sldId="342"/>
            <ac:spMk id="25" creationId="{EA44D855-157E-4D3C-BC7F-59117AA12848}"/>
          </ac:spMkLst>
        </pc:spChg>
        <pc:spChg chg="add del">
          <ac:chgData name="석장군님(General)/Digital채널기획팀" userId="f9de3ef5-b5d7-4e52-952f-8c9c7e31d003" providerId="ADAL" clId="{45D6BDF7-2E3C-4EC9-AB4D-574AEE5790F7}" dt="2023-01-27T06:34:08.744" v="3242" actId="22"/>
          <ac:spMkLst>
            <pc:docMk/>
            <pc:sldMk cId="3519643330" sldId="342"/>
            <ac:spMk id="27" creationId="{D5334819-CCF4-44C6-B798-836701CFED64}"/>
          </ac:spMkLst>
        </pc:spChg>
        <pc:spChg chg="add mod">
          <ac:chgData name="석장군님(General)/Digital채널기획팀" userId="f9de3ef5-b5d7-4e52-952f-8c9c7e31d003" providerId="ADAL" clId="{45D6BDF7-2E3C-4EC9-AB4D-574AEE5790F7}" dt="2023-01-27T07:30:32.940" v="3564"/>
          <ac:spMkLst>
            <pc:docMk/>
            <pc:sldMk cId="3519643330" sldId="342"/>
            <ac:spMk id="29" creationId="{BBDDF56E-4B96-4E21-96E7-90A45915C5BD}"/>
          </ac:spMkLst>
        </pc:spChg>
        <pc:spChg chg="mod">
          <ac:chgData name="석장군님(General)/Digital채널기획팀" userId="f9de3ef5-b5d7-4e52-952f-8c9c7e31d003" providerId="ADAL" clId="{45D6BDF7-2E3C-4EC9-AB4D-574AEE5790F7}" dt="2023-01-27T07:31:14.611" v="3568" actId="14100"/>
          <ac:spMkLst>
            <pc:docMk/>
            <pc:sldMk cId="3519643330" sldId="342"/>
            <ac:spMk id="30" creationId="{06069923-0ECF-43B6-9D9D-99297A2E9635}"/>
          </ac:spMkLst>
        </pc:spChg>
        <pc:spChg chg="mod">
          <ac:chgData name="석장군님(General)/Digital채널기획팀" userId="f9de3ef5-b5d7-4e52-952f-8c9c7e31d003" providerId="ADAL" clId="{45D6BDF7-2E3C-4EC9-AB4D-574AEE5790F7}" dt="2023-01-27T07:31:16.825" v="3569" actId="14100"/>
          <ac:spMkLst>
            <pc:docMk/>
            <pc:sldMk cId="3519643330" sldId="342"/>
            <ac:spMk id="31" creationId="{02DD4ACB-5E7B-45B6-8B65-FDAC9EA179C5}"/>
          </ac:spMkLst>
        </pc:spChg>
        <pc:spChg chg="mod">
          <ac:chgData name="석장군님(General)/Digital채널기획팀" userId="f9de3ef5-b5d7-4e52-952f-8c9c7e31d003" providerId="ADAL" clId="{45D6BDF7-2E3C-4EC9-AB4D-574AEE5790F7}" dt="2023-01-27T07:31:20.749" v="3570" actId="1076"/>
          <ac:spMkLst>
            <pc:docMk/>
            <pc:sldMk cId="3519643330" sldId="342"/>
            <ac:spMk id="32" creationId="{3DA8E1A6-177C-440B-8009-C0EF8789FEBF}"/>
          </ac:spMkLst>
        </pc:spChg>
        <pc:spChg chg="mod">
          <ac:chgData name="석장군님(General)/Digital채널기획팀" userId="f9de3ef5-b5d7-4e52-952f-8c9c7e31d003" providerId="ADAL" clId="{45D6BDF7-2E3C-4EC9-AB4D-574AEE5790F7}" dt="2023-01-27T07:31:20.749" v="3570" actId="1076"/>
          <ac:spMkLst>
            <pc:docMk/>
            <pc:sldMk cId="3519643330" sldId="342"/>
            <ac:spMk id="33" creationId="{0BB0E911-4E1D-49F9-9650-9E9B74B141AD}"/>
          </ac:spMkLst>
        </pc:spChg>
        <pc:spChg chg="mod">
          <ac:chgData name="석장군님(General)/Digital채널기획팀" userId="f9de3ef5-b5d7-4e52-952f-8c9c7e31d003" providerId="ADAL" clId="{45D6BDF7-2E3C-4EC9-AB4D-574AEE5790F7}" dt="2023-01-27T07:31:20.749" v="3570" actId="1076"/>
          <ac:spMkLst>
            <pc:docMk/>
            <pc:sldMk cId="3519643330" sldId="342"/>
            <ac:spMk id="34" creationId="{F8CE0B3E-2FAE-4921-AC89-AF7A37E33F02}"/>
          </ac:spMkLst>
        </pc:spChg>
        <pc:spChg chg="mod">
          <ac:chgData name="석장군님(General)/Digital채널기획팀" userId="f9de3ef5-b5d7-4e52-952f-8c9c7e31d003" providerId="ADAL" clId="{45D6BDF7-2E3C-4EC9-AB4D-574AEE5790F7}" dt="2023-01-27T07:31:20.749" v="3570" actId="1076"/>
          <ac:spMkLst>
            <pc:docMk/>
            <pc:sldMk cId="3519643330" sldId="342"/>
            <ac:spMk id="35" creationId="{94ECC1EC-C475-4862-8F8C-D36CA28EB4BC}"/>
          </ac:spMkLst>
        </pc:spChg>
        <pc:spChg chg="mod">
          <ac:chgData name="석장군님(General)/Digital채널기획팀" userId="f9de3ef5-b5d7-4e52-952f-8c9c7e31d003" providerId="ADAL" clId="{45D6BDF7-2E3C-4EC9-AB4D-574AEE5790F7}" dt="2023-01-27T07:31:20.749" v="3570" actId="1076"/>
          <ac:spMkLst>
            <pc:docMk/>
            <pc:sldMk cId="3519643330" sldId="342"/>
            <ac:spMk id="36" creationId="{6410D0BF-E565-4BD7-B9C0-0F2FA6B8CFB3}"/>
          </ac:spMkLst>
        </pc:spChg>
        <pc:spChg chg="mod">
          <ac:chgData name="석장군님(General)/Digital채널기획팀" userId="f9de3ef5-b5d7-4e52-952f-8c9c7e31d003" providerId="ADAL" clId="{45D6BDF7-2E3C-4EC9-AB4D-574AEE5790F7}" dt="2023-01-27T07:31:20.749" v="3570" actId="1076"/>
          <ac:spMkLst>
            <pc:docMk/>
            <pc:sldMk cId="3519643330" sldId="342"/>
            <ac:spMk id="37" creationId="{3B57D79A-93EA-407B-9799-732C067AEBAB}"/>
          </ac:spMkLst>
        </pc:spChg>
        <pc:spChg chg="mod">
          <ac:chgData name="석장군님(General)/Digital채널기획팀" userId="f9de3ef5-b5d7-4e52-952f-8c9c7e31d003" providerId="ADAL" clId="{45D6BDF7-2E3C-4EC9-AB4D-574AEE5790F7}" dt="2023-01-27T07:31:20.749" v="3570" actId="1076"/>
          <ac:spMkLst>
            <pc:docMk/>
            <pc:sldMk cId="3519643330" sldId="342"/>
            <ac:spMk id="38" creationId="{EA3A9DA2-ABE0-4AC6-9E5B-BBBB59F66C3B}"/>
          </ac:spMkLst>
        </pc:spChg>
        <pc:spChg chg="mod">
          <ac:chgData name="석장군님(General)/Digital채널기획팀" userId="f9de3ef5-b5d7-4e52-952f-8c9c7e31d003" providerId="ADAL" clId="{45D6BDF7-2E3C-4EC9-AB4D-574AEE5790F7}" dt="2023-01-27T07:35:21.440" v="3686" actId="20577"/>
          <ac:spMkLst>
            <pc:docMk/>
            <pc:sldMk cId="3519643330" sldId="342"/>
            <ac:spMk id="39" creationId="{FE748DB1-BA3D-441A-BEDC-D913263B98FA}"/>
          </ac:spMkLst>
        </pc:spChg>
        <pc:spChg chg="mod">
          <ac:chgData name="석장군님(General)/Digital채널기획팀" userId="f9de3ef5-b5d7-4e52-952f-8c9c7e31d003" providerId="ADAL" clId="{45D6BDF7-2E3C-4EC9-AB4D-574AEE5790F7}" dt="2023-01-27T07:31:20.749" v="3570" actId="1076"/>
          <ac:spMkLst>
            <pc:docMk/>
            <pc:sldMk cId="3519643330" sldId="342"/>
            <ac:spMk id="40" creationId="{A9A7A256-8ADC-4124-A409-EB3730C9A847}"/>
          </ac:spMkLst>
        </pc:spChg>
        <pc:spChg chg="mod">
          <ac:chgData name="석장군님(General)/Digital채널기획팀" userId="f9de3ef5-b5d7-4e52-952f-8c9c7e31d003" providerId="ADAL" clId="{45D6BDF7-2E3C-4EC9-AB4D-574AEE5790F7}" dt="2023-01-27T07:31:20.749" v="3570" actId="1076"/>
          <ac:spMkLst>
            <pc:docMk/>
            <pc:sldMk cId="3519643330" sldId="342"/>
            <ac:spMk id="41" creationId="{210A2BE9-9F80-45AC-AC20-694E033F49F6}"/>
          </ac:spMkLst>
        </pc:spChg>
        <pc:spChg chg="add mod">
          <ac:chgData name="석장군님(General)/Digital채널기획팀" userId="f9de3ef5-b5d7-4e52-952f-8c9c7e31d003" providerId="ADAL" clId="{45D6BDF7-2E3C-4EC9-AB4D-574AEE5790F7}" dt="2023-01-27T07:30:30.045" v="3562" actId="948"/>
          <ac:spMkLst>
            <pc:docMk/>
            <pc:sldMk cId="3519643330" sldId="342"/>
            <ac:spMk id="42" creationId="{10A25BD8-907E-4E33-8B19-BD5BF1F266F4}"/>
          </ac:spMkLst>
        </pc:spChg>
        <pc:spChg chg="add mod">
          <ac:chgData name="석장군님(General)/Digital채널기획팀" userId="f9de3ef5-b5d7-4e52-952f-8c9c7e31d003" providerId="ADAL" clId="{45D6BDF7-2E3C-4EC9-AB4D-574AEE5790F7}" dt="2023-01-27T07:42:22.007" v="3913"/>
          <ac:spMkLst>
            <pc:docMk/>
            <pc:sldMk cId="3519643330" sldId="342"/>
            <ac:spMk id="43" creationId="{77B71651-E0F1-47EF-9F79-A9B61F361064}"/>
          </ac:spMkLst>
        </pc:spChg>
        <pc:picChg chg="mod ord">
          <ac:chgData name="석장군님(General)/Digital채널기획팀" userId="f9de3ef5-b5d7-4e52-952f-8c9c7e31d003" providerId="ADAL" clId="{45D6BDF7-2E3C-4EC9-AB4D-574AEE5790F7}" dt="2023-01-27T06:54:26.105" v="3257" actId="1037"/>
          <ac:picMkLst>
            <pc:docMk/>
            <pc:sldMk cId="3519643330" sldId="342"/>
            <ac:picMk id="15" creationId="{BC172941-01C6-4936-A44E-1B3A7AB5C4BA}"/>
          </ac:picMkLst>
        </pc:picChg>
        <pc:picChg chg="mod ord">
          <ac:chgData name="석장군님(General)/Digital채널기획팀" userId="f9de3ef5-b5d7-4e52-952f-8c9c7e31d003" providerId="ADAL" clId="{45D6BDF7-2E3C-4EC9-AB4D-574AEE5790F7}" dt="2023-01-27T07:16:00.346" v="3324" actId="1076"/>
          <ac:picMkLst>
            <pc:docMk/>
            <pc:sldMk cId="3519643330" sldId="342"/>
            <ac:picMk id="17" creationId="{349A28C0-2A89-407E-B64C-9DF1231E633A}"/>
          </ac:picMkLst>
        </pc:picChg>
        <pc:picChg chg="mod ord">
          <ac:chgData name="석장군님(General)/Digital채널기획팀" userId="f9de3ef5-b5d7-4e52-952f-8c9c7e31d003" providerId="ADAL" clId="{45D6BDF7-2E3C-4EC9-AB4D-574AEE5790F7}" dt="2023-01-27T07:27:34.027" v="3478" actId="14100"/>
          <ac:picMkLst>
            <pc:docMk/>
            <pc:sldMk cId="3519643330" sldId="342"/>
            <ac:picMk id="18" creationId="{CE356E2C-1F8A-4731-90D2-EAE7A832DE11}"/>
          </ac:picMkLst>
        </pc:picChg>
      </pc:sldChg>
      <pc:sldChg chg="modSp mod">
        <pc:chgData name="석장군님(General)/Digital채널기획팀" userId="f9de3ef5-b5d7-4e52-952f-8c9c7e31d003" providerId="ADAL" clId="{45D6BDF7-2E3C-4EC9-AB4D-574AEE5790F7}" dt="2023-01-27T06:32:07.519" v="3001" actId="1076"/>
        <pc:sldMkLst>
          <pc:docMk/>
          <pc:sldMk cId="2599768673" sldId="346"/>
        </pc:sldMkLst>
        <pc:spChg chg="mod">
          <ac:chgData name="석장군님(General)/Digital채널기획팀" userId="f9de3ef5-b5d7-4e52-952f-8c9c7e31d003" providerId="ADAL" clId="{45D6BDF7-2E3C-4EC9-AB4D-574AEE5790F7}" dt="2023-01-27T06:32:07.519" v="3001" actId="1076"/>
          <ac:spMkLst>
            <pc:docMk/>
            <pc:sldMk cId="2599768673" sldId="346"/>
            <ac:spMk id="73" creationId="{E88D29A0-045B-425C-A8B6-AC7D3957E5F2}"/>
          </ac:spMkLst>
        </pc:spChg>
      </pc:sldChg>
      <pc:sldChg chg="modSp mod">
        <pc:chgData name="석장군님(General)/Digital채널기획팀" userId="f9de3ef5-b5d7-4e52-952f-8c9c7e31d003" providerId="ADAL" clId="{45D6BDF7-2E3C-4EC9-AB4D-574AEE5790F7}" dt="2023-01-27T00:40:09.328" v="1790" actId="20577"/>
        <pc:sldMkLst>
          <pc:docMk/>
          <pc:sldMk cId="1550207736" sldId="357"/>
        </pc:sldMkLst>
        <pc:spChg chg="mod">
          <ac:chgData name="석장군님(General)/Digital채널기획팀" userId="f9de3ef5-b5d7-4e52-952f-8c9c7e31d003" providerId="ADAL" clId="{45D6BDF7-2E3C-4EC9-AB4D-574AEE5790F7}" dt="2023-01-27T00:40:09.328" v="1790" actId="20577"/>
          <ac:spMkLst>
            <pc:docMk/>
            <pc:sldMk cId="1550207736" sldId="357"/>
            <ac:spMk id="4" creationId="{261B2770-BE43-4141-B992-3880C541FC2B}"/>
          </ac:spMkLst>
        </pc:spChg>
      </pc:sldChg>
      <pc:sldChg chg="ord">
        <pc:chgData name="석장군님(General)/Digital채널기획팀" userId="f9de3ef5-b5d7-4e52-952f-8c9c7e31d003" providerId="ADAL" clId="{45D6BDF7-2E3C-4EC9-AB4D-574AEE5790F7}" dt="2023-01-27T07:45:34.282" v="3915"/>
        <pc:sldMkLst>
          <pc:docMk/>
          <pc:sldMk cId="3284496256" sldId="388"/>
        </pc:sldMkLst>
      </pc:sldChg>
      <pc:sldChg chg="addSp modSp mod">
        <pc:chgData name="석장군님(General)/Digital채널기획팀" userId="f9de3ef5-b5d7-4e52-952f-8c9c7e31d003" providerId="ADAL" clId="{45D6BDF7-2E3C-4EC9-AB4D-574AEE5790F7}" dt="2023-01-26T06:59:33.901" v="424" actId="14100"/>
        <pc:sldMkLst>
          <pc:docMk/>
          <pc:sldMk cId="2931863890" sldId="433"/>
        </pc:sldMkLst>
        <pc:spChg chg="add mod">
          <ac:chgData name="석장군님(General)/Digital채널기획팀" userId="f9de3ef5-b5d7-4e52-952f-8c9c7e31d003" providerId="ADAL" clId="{45D6BDF7-2E3C-4EC9-AB4D-574AEE5790F7}" dt="2023-01-26T06:59:33.901" v="424" actId="14100"/>
          <ac:spMkLst>
            <pc:docMk/>
            <pc:sldMk cId="2931863890" sldId="433"/>
            <ac:spMk id="14" creationId="{73BB8FA7-0E6F-4801-B0FA-A9D6DE7657AE}"/>
          </ac:spMkLst>
        </pc:spChg>
        <pc:spChg chg="add mod">
          <ac:chgData name="석장군님(General)/Digital채널기획팀" userId="f9de3ef5-b5d7-4e52-952f-8c9c7e31d003" providerId="ADAL" clId="{45D6BDF7-2E3C-4EC9-AB4D-574AEE5790F7}" dt="2023-01-26T06:59:33.901" v="424" actId="14100"/>
          <ac:spMkLst>
            <pc:docMk/>
            <pc:sldMk cId="2931863890" sldId="433"/>
            <ac:spMk id="68" creationId="{C4302C92-4F3A-4534-AA93-4877C600A9DD}"/>
          </ac:spMkLst>
        </pc:spChg>
        <pc:spChg chg="add mod">
          <ac:chgData name="석장군님(General)/Digital채널기획팀" userId="f9de3ef5-b5d7-4e52-952f-8c9c7e31d003" providerId="ADAL" clId="{45D6BDF7-2E3C-4EC9-AB4D-574AEE5790F7}" dt="2023-01-26T06:59:33.901" v="424" actId="14100"/>
          <ac:spMkLst>
            <pc:docMk/>
            <pc:sldMk cId="2931863890" sldId="433"/>
            <ac:spMk id="70" creationId="{81522213-9DE9-49BC-BC5E-C740B96C34E2}"/>
          </ac:spMkLst>
        </pc:spChg>
        <pc:cxnChg chg="ord">
          <ac:chgData name="석장군님(General)/Digital채널기획팀" userId="f9de3ef5-b5d7-4e52-952f-8c9c7e31d003" providerId="ADAL" clId="{45D6BDF7-2E3C-4EC9-AB4D-574AEE5790F7}" dt="2023-01-26T06:54:52.033" v="401" actId="166"/>
          <ac:cxnSpMkLst>
            <pc:docMk/>
            <pc:sldMk cId="2931863890" sldId="433"/>
            <ac:cxnSpMk id="9" creationId="{B6F882F3-3989-429C-85A9-F71624688D4F}"/>
          </ac:cxnSpMkLst>
        </pc:cxnChg>
        <pc:cxnChg chg="add mod">
          <ac:chgData name="석장군님(General)/Digital채널기획팀" userId="f9de3ef5-b5d7-4e52-952f-8c9c7e31d003" providerId="ADAL" clId="{45D6BDF7-2E3C-4EC9-AB4D-574AEE5790F7}" dt="2023-01-26T06:59:05.043" v="404" actId="14100"/>
          <ac:cxnSpMkLst>
            <pc:docMk/>
            <pc:sldMk cId="2931863890" sldId="433"/>
            <ac:cxnSpMk id="11" creationId="{5E7D1DCD-3568-4FD7-A161-D4B85C17BF38}"/>
          </ac:cxnSpMkLst>
        </pc:cxnChg>
        <pc:cxnChg chg="add mod">
          <ac:chgData name="석장군님(General)/Digital채널기획팀" userId="f9de3ef5-b5d7-4e52-952f-8c9c7e31d003" providerId="ADAL" clId="{45D6BDF7-2E3C-4EC9-AB4D-574AEE5790F7}" dt="2023-01-26T06:58:59.345" v="402" actId="571"/>
          <ac:cxnSpMkLst>
            <pc:docMk/>
            <pc:sldMk cId="2931863890" sldId="433"/>
            <ac:cxnSpMk id="63" creationId="{DE95C253-CBDF-452E-8F2A-D74307CEB150}"/>
          </ac:cxnSpMkLst>
        </pc:cxnChg>
        <pc:cxnChg chg="add mod">
          <ac:chgData name="석장군님(General)/Digital채널기획팀" userId="f9de3ef5-b5d7-4e52-952f-8c9c7e31d003" providerId="ADAL" clId="{45D6BDF7-2E3C-4EC9-AB4D-574AEE5790F7}" dt="2023-01-26T06:59:21.622" v="416" actId="14100"/>
          <ac:cxnSpMkLst>
            <pc:docMk/>
            <pc:sldMk cId="2931863890" sldId="433"/>
            <ac:cxnSpMk id="69" creationId="{36F0D488-7575-455E-B905-268AF336E48C}"/>
          </ac:cxnSpMkLst>
        </pc:cxnChg>
      </pc:sldChg>
      <pc:sldChg chg="addSp delSp modSp new mod">
        <pc:chgData name="석장군님(General)/Digital채널기획팀" userId="f9de3ef5-b5d7-4e52-952f-8c9c7e31d003" providerId="ADAL" clId="{45D6BDF7-2E3C-4EC9-AB4D-574AEE5790F7}" dt="2023-01-26T07:45:56.288" v="526" actId="478"/>
        <pc:sldMkLst>
          <pc:docMk/>
          <pc:sldMk cId="3115499783" sldId="437"/>
        </pc:sldMkLst>
        <pc:spChg chg="add del mod">
          <ac:chgData name="석장군님(General)/Digital채널기획팀" userId="f9de3ef5-b5d7-4e52-952f-8c9c7e31d003" providerId="ADAL" clId="{45D6BDF7-2E3C-4EC9-AB4D-574AEE5790F7}" dt="2023-01-26T07:45:56.288" v="526" actId="478"/>
          <ac:spMkLst>
            <pc:docMk/>
            <pc:sldMk cId="3115499783" sldId="437"/>
            <ac:spMk id="6" creationId="{C4F08310-4EAA-41E1-A1C9-D50A2526C76A}"/>
          </ac:spMkLst>
        </pc:spChg>
      </pc:sldChg>
      <pc:sldChg chg="modSp add del mod">
        <pc:chgData name="석장군님(General)/Digital채널기획팀" userId="f9de3ef5-b5d7-4e52-952f-8c9c7e31d003" providerId="ADAL" clId="{45D6BDF7-2E3C-4EC9-AB4D-574AEE5790F7}" dt="2023-01-26T07:19:42.045" v="440" actId="47"/>
        <pc:sldMkLst>
          <pc:docMk/>
          <pc:sldMk cId="1701980072" sldId="438"/>
        </pc:sldMkLst>
        <pc:spChg chg="mod">
          <ac:chgData name="석장군님(General)/Digital채널기획팀" userId="f9de3ef5-b5d7-4e52-952f-8c9c7e31d003" providerId="ADAL" clId="{45D6BDF7-2E3C-4EC9-AB4D-574AEE5790F7}" dt="2023-01-26T07:10:03.151" v="437" actId="13926"/>
          <ac:spMkLst>
            <pc:docMk/>
            <pc:sldMk cId="1701980072" sldId="438"/>
            <ac:spMk id="298" creationId="{0FDFB5C6-5661-4EDF-94D3-FF589A4D7932}"/>
          </ac:spMkLst>
        </pc:spChg>
        <pc:spChg chg="mod">
          <ac:chgData name="석장군님(General)/Digital채널기획팀" userId="f9de3ef5-b5d7-4e52-952f-8c9c7e31d003" providerId="ADAL" clId="{45D6BDF7-2E3C-4EC9-AB4D-574AEE5790F7}" dt="2023-01-26T07:10:37.247" v="439" actId="13926"/>
          <ac:spMkLst>
            <pc:docMk/>
            <pc:sldMk cId="1701980072" sldId="438"/>
            <ac:spMk id="304" creationId="{678E3C3F-EBE9-4DE3-84E9-D05EC7D9F122}"/>
          </ac:spMkLst>
        </pc:spChg>
      </pc:sldChg>
      <pc:sldChg chg="addSp delSp modSp mod">
        <pc:chgData name="석장군님(General)/Digital채널기획팀" userId="f9de3ef5-b5d7-4e52-952f-8c9c7e31d003" providerId="ADAL" clId="{45D6BDF7-2E3C-4EC9-AB4D-574AEE5790F7}" dt="2023-01-27T07:49:16.546" v="3916" actId="478"/>
        <pc:sldMkLst>
          <pc:docMk/>
          <pc:sldMk cId="2184287604" sldId="438"/>
        </pc:sldMkLst>
        <pc:spChg chg="add del mod">
          <ac:chgData name="석장군님(General)/Digital채널기획팀" userId="f9de3ef5-b5d7-4e52-952f-8c9c7e31d003" providerId="ADAL" clId="{45D6BDF7-2E3C-4EC9-AB4D-574AEE5790F7}" dt="2023-01-27T07:49:16.546" v="3916" actId="478"/>
          <ac:spMkLst>
            <pc:docMk/>
            <pc:sldMk cId="2184287604" sldId="438"/>
            <ac:spMk id="73" creationId="{25BDA607-E4C0-48D4-9579-C1468048AEFA}"/>
          </ac:spMkLst>
        </pc:spChg>
        <pc:spChg chg="mod">
          <ac:chgData name="석장군님(General)/Digital채널기획팀" userId="f9de3ef5-b5d7-4e52-952f-8c9c7e31d003" providerId="ADAL" clId="{45D6BDF7-2E3C-4EC9-AB4D-574AEE5790F7}" dt="2023-01-26T23:41:29.545" v="1598" actId="20577"/>
          <ac:spMkLst>
            <pc:docMk/>
            <pc:sldMk cId="2184287604" sldId="438"/>
            <ac:spMk id="197" creationId="{21C42FB0-5F65-4FBC-B271-5AD3DF5DC366}"/>
          </ac:spMkLst>
        </pc:spChg>
      </pc:sldChg>
      <pc:sldChg chg="addSp delSp modSp add mod">
        <pc:chgData name="석장군님(General)/Digital채널기획팀" userId="f9de3ef5-b5d7-4e52-952f-8c9c7e31d003" providerId="ADAL" clId="{45D6BDF7-2E3C-4EC9-AB4D-574AEE5790F7}" dt="2023-01-26T23:49:38.746" v="1782" actId="207"/>
        <pc:sldMkLst>
          <pc:docMk/>
          <pc:sldMk cId="3089818737" sldId="439"/>
        </pc:sldMkLst>
        <pc:spChg chg="mod">
          <ac:chgData name="석장군님(General)/Digital채널기획팀" userId="f9de3ef5-b5d7-4e52-952f-8c9c7e31d003" providerId="ADAL" clId="{45D6BDF7-2E3C-4EC9-AB4D-574AEE5790F7}" dt="2023-01-26T23:47:58.403" v="1744" actId="20577"/>
          <ac:spMkLst>
            <pc:docMk/>
            <pc:sldMk cId="3089818737" sldId="439"/>
            <ac:spMk id="4" creationId="{17CB533B-6E4A-4138-BF59-D58FBB7BF1EB}"/>
          </ac:spMkLst>
        </pc:spChg>
        <pc:spChg chg="add del">
          <ac:chgData name="석장군님(General)/Digital채널기획팀" userId="f9de3ef5-b5d7-4e52-952f-8c9c7e31d003" providerId="ADAL" clId="{45D6BDF7-2E3C-4EC9-AB4D-574AEE5790F7}" dt="2023-01-26T09:17:11.513" v="647" actId="478"/>
          <ac:spMkLst>
            <pc:docMk/>
            <pc:sldMk cId="3089818737" sldId="439"/>
            <ac:spMk id="5" creationId="{0E15429D-7F34-4020-BDE0-3042A8FA2E97}"/>
          </ac:spMkLst>
        </pc:spChg>
        <pc:spChg chg="add del mod">
          <ac:chgData name="석장군님(General)/Digital채널기획팀" userId="f9de3ef5-b5d7-4e52-952f-8c9c7e31d003" providerId="ADAL" clId="{45D6BDF7-2E3C-4EC9-AB4D-574AEE5790F7}" dt="2023-01-26T09:20:12.546" v="689" actId="478"/>
          <ac:spMkLst>
            <pc:docMk/>
            <pc:sldMk cId="3089818737" sldId="439"/>
            <ac:spMk id="6" creationId="{AF912C5A-3B07-4C54-A636-E1883C47E2B5}"/>
          </ac:spMkLst>
        </pc:spChg>
        <pc:spChg chg="add del mod">
          <ac:chgData name="석장군님(General)/Digital채널기획팀" userId="f9de3ef5-b5d7-4e52-952f-8c9c7e31d003" providerId="ADAL" clId="{45D6BDF7-2E3C-4EC9-AB4D-574AEE5790F7}" dt="2023-01-26T09:27:52.920" v="805" actId="478"/>
          <ac:spMkLst>
            <pc:docMk/>
            <pc:sldMk cId="3089818737" sldId="439"/>
            <ac:spMk id="7" creationId="{6EDA9871-1088-4718-91CE-3C7474808D73}"/>
          </ac:spMkLst>
        </pc:spChg>
        <pc:spChg chg="add mod">
          <ac:chgData name="석장군님(General)/Digital채널기획팀" userId="f9de3ef5-b5d7-4e52-952f-8c9c7e31d003" providerId="ADAL" clId="{45D6BDF7-2E3C-4EC9-AB4D-574AEE5790F7}" dt="2023-01-26T13:56:24.208" v="1192" actId="1076"/>
          <ac:spMkLst>
            <pc:docMk/>
            <pc:sldMk cId="3089818737" sldId="439"/>
            <ac:spMk id="8" creationId="{5FBDC82E-9460-4D6B-B45D-83A4D98828B8}"/>
          </ac:spMkLst>
        </pc:spChg>
        <pc:spChg chg="add del mod">
          <ac:chgData name="석장군님(General)/Digital채널기획팀" userId="f9de3ef5-b5d7-4e52-952f-8c9c7e31d003" providerId="ADAL" clId="{45D6BDF7-2E3C-4EC9-AB4D-574AEE5790F7}" dt="2023-01-26T09:27:52.920" v="805" actId="478"/>
          <ac:spMkLst>
            <pc:docMk/>
            <pc:sldMk cId="3089818737" sldId="439"/>
            <ac:spMk id="9" creationId="{F51AFA9C-7C1F-4908-B778-9FE6AD36847F}"/>
          </ac:spMkLst>
        </pc:spChg>
        <pc:spChg chg="add del mod">
          <ac:chgData name="석장군님(General)/Digital채널기획팀" userId="f9de3ef5-b5d7-4e52-952f-8c9c7e31d003" providerId="ADAL" clId="{45D6BDF7-2E3C-4EC9-AB4D-574AEE5790F7}" dt="2023-01-26T09:27:52.920" v="805" actId="478"/>
          <ac:spMkLst>
            <pc:docMk/>
            <pc:sldMk cId="3089818737" sldId="439"/>
            <ac:spMk id="10" creationId="{C58A20F8-6842-49F9-9B22-748943657F6B}"/>
          </ac:spMkLst>
        </pc:spChg>
        <pc:spChg chg="add del mod">
          <ac:chgData name="석장군님(General)/Digital채널기획팀" userId="f9de3ef5-b5d7-4e52-952f-8c9c7e31d003" providerId="ADAL" clId="{45D6BDF7-2E3C-4EC9-AB4D-574AEE5790F7}" dt="2023-01-26T09:27:52.920" v="805" actId="478"/>
          <ac:spMkLst>
            <pc:docMk/>
            <pc:sldMk cId="3089818737" sldId="439"/>
            <ac:spMk id="11" creationId="{E66AED3E-2703-44BE-B4DE-A47A8D30D1EA}"/>
          </ac:spMkLst>
        </pc:spChg>
        <pc:spChg chg="add del mod">
          <ac:chgData name="석장군님(General)/Digital채널기획팀" userId="f9de3ef5-b5d7-4e52-952f-8c9c7e31d003" providerId="ADAL" clId="{45D6BDF7-2E3C-4EC9-AB4D-574AEE5790F7}" dt="2023-01-26T09:27:52.920" v="805" actId="478"/>
          <ac:spMkLst>
            <pc:docMk/>
            <pc:sldMk cId="3089818737" sldId="439"/>
            <ac:spMk id="12" creationId="{1D484B47-8659-4F40-B46F-43D61C891B02}"/>
          </ac:spMkLst>
        </pc:spChg>
        <pc:spChg chg="add del">
          <ac:chgData name="석장군님(General)/Digital채널기획팀" userId="f9de3ef5-b5d7-4e52-952f-8c9c7e31d003" providerId="ADAL" clId="{45D6BDF7-2E3C-4EC9-AB4D-574AEE5790F7}" dt="2023-01-26T09:24:06.215" v="765" actId="478"/>
          <ac:spMkLst>
            <pc:docMk/>
            <pc:sldMk cId="3089818737" sldId="439"/>
            <ac:spMk id="13" creationId="{C77F3E37-AE0B-4FDE-8E73-A66B91861F7A}"/>
          </ac:spMkLst>
        </pc:spChg>
        <pc:spChg chg="add del">
          <ac:chgData name="석장군님(General)/Digital채널기획팀" userId="f9de3ef5-b5d7-4e52-952f-8c9c7e31d003" providerId="ADAL" clId="{45D6BDF7-2E3C-4EC9-AB4D-574AEE5790F7}" dt="2023-01-26T09:24:06.215" v="765" actId="478"/>
          <ac:spMkLst>
            <pc:docMk/>
            <pc:sldMk cId="3089818737" sldId="439"/>
            <ac:spMk id="14" creationId="{57F23268-D071-4BE7-B6EB-037E40340B53}"/>
          </ac:spMkLst>
        </pc:spChg>
        <pc:spChg chg="add del mod">
          <ac:chgData name="석장군님(General)/Digital채널기획팀" userId="f9de3ef5-b5d7-4e52-952f-8c9c7e31d003" providerId="ADAL" clId="{45D6BDF7-2E3C-4EC9-AB4D-574AEE5790F7}" dt="2023-01-26T09:24:06.215" v="765" actId="478"/>
          <ac:spMkLst>
            <pc:docMk/>
            <pc:sldMk cId="3089818737" sldId="439"/>
            <ac:spMk id="15" creationId="{6B0CFCDE-2076-4E51-A248-DB065466BE48}"/>
          </ac:spMkLst>
        </pc:spChg>
        <pc:spChg chg="add del mod">
          <ac:chgData name="석장군님(General)/Digital채널기획팀" userId="f9de3ef5-b5d7-4e52-952f-8c9c7e31d003" providerId="ADAL" clId="{45D6BDF7-2E3C-4EC9-AB4D-574AEE5790F7}" dt="2023-01-26T09:24:29.112" v="768" actId="478"/>
          <ac:spMkLst>
            <pc:docMk/>
            <pc:sldMk cId="3089818737" sldId="439"/>
            <ac:spMk id="16" creationId="{2A02EA39-3416-4CD1-BD7B-0F23276B3A08}"/>
          </ac:spMkLst>
        </pc:spChg>
        <pc:spChg chg="add del">
          <ac:chgData name="석장군님(General)/Digital채널기획팀" userId="f9de3ef5-b5d7-4e52-952f-8c9c7e31d003" providerId="ADAL" clId="{45D6BDF7-2E3C-4EC9-AB4D-574AEE5790F7}" dt="2023-01-26T09:26:43.304" v="775" actId="478"/>
          <ac:spMkLst>
            <pc:docMk/>
            <pc:sldMk cId="3089818737" sldId="439"/>
            <ac:spMk id="17" creationId="{7DB37303-16E3-44A0-AB25-EE16A90FA24B}"/>
          </ac:spMkLst>
        </pc:spChg>
        <pc:spChg chg="add del">
          <ac:chgData name="석장군님(General)/Digital채널기획팀" userId="f9de3ef5-b5d7-4e52-952f-8c9c7e31d003" providerId="ADAL" clId="{45D6BDF7-2E3C-4EC9-AB4D-574AEE5790F7}" dt="2023-01-26T09:26:43.304" v="775" actId="478"/>
          <ac:spMkLst>
            <pc:docMk/>
            <pc:sldMk cId="3089818737" sldId="439"/>
            <ac:spMk id="18" creationId="{65A721AE-86E8-470B-B7EB-758A5E1C8CB5}"/>
          </ac:spMkLst>
        </pc:spChg>
        <pc:spChg chg="add del">
          <ac:chgData name="석장군님(General)/Digital채널기획팀" userId="f9de3ef5-b5d7-4e52-952f-8c9c7e31d003" providerId="ADAL" clId="{45D6BDF7-2E3C-4EC9-AB4D-574AEE5790F7}" dt="2023-01-26T09:26:43.304" v="775" actId="478"/>
          <ac:spMkLst>
            <pc:docMk/>
            <pc:sldMk cId="3089818737" sldId="439"/>
            <ac:spMk id="19" creationId="{D5C1E6E8-07AD-438A-A0C0-915939887675}"/>
          </ac:spMkLst>
        </pc:spChg>
        <pc:spChg chg="add del mod">
          <ac:chgData name="석장군님(General)/Digital채널기획팀" userId="f9de3ef5-b5d7-4e52-952f-8c9c7e31d003" providerId="ADAL" clId="{45D6BDF7-2E3C-4EC9-AB4D-574AEE5790F7}" dt="2023-01-26T09:26:43.304" v="775" actId="478"/>
          <ac:spMkLst>
            <pc:docMk/>
            <pc:sldMk cId="3089818737" sldId="439"/>
            <ac:spMk id="20" creationId="{C3D586E0-B089-4A38-AB37-DB0CB5A0C9DA}"/>
          </ac:spMkLst>
        </pc:spChg>
        <pc:spChg chg="add mod ord">
          <ac:chgData name="석장군님(General)/Digital채널기획팀" userId="f9de3ef5-b5d7-4e52-952f-8c9c7e31d003" providerId="ADAL" clId="{45D6BDF7-2E3C-4EC9-AB4D-574AEE5790F7}" dt="2023-01-26T13:56:13.244" v="1190" actId="14100"/>
          <ac:spMkLst>
            <pc:docMk/>
            <pc:sldMk cId="3089818737" sldId="439"/>
            <ac:spMk id="21" creationId="{29312DB8-45ED-4F05-90E2-50890DFF095D}"/>
          </ac:spMkLst>
        </pc:spChg>
        <pc:spChg chg="add mod ord">
          <ac:chgData name="석장군님(General)/Digital채널기획팀" userId="f9de3ef5-b5d7-4e52-952f-8c9c7e31d003" providerId="ADAL" clId="{45D6BDF7-2E3C-4EC9-AB4D-574AEE5790F7}" dt="2023-01-26T13:56:09.544" v="1189" actId="1076"/>
          <ac:spMkLst>
            <pc:docMk/>
            <pc:sldMk cId="3089818737" sldId="439"/>
            <ac:spMk id="22" creationId="{3687B7E6-2237-40C4-8DEC-0D5F429FF2D4}"/>
          </ac:spMkLst>
        </pc:spChg>
        <pc:spChg chg="add del mod">
          <ac:chgData name="석장군님(General)/Digital채널기획팀" userId="f9de3ef5-b5d7-4e52-952f-8c9c7e31d003" providerId="ADAL" clId="{45D6BDF7-2E3C-4EC9-AB4D-574AEE5790F7}" dt="2023-01-26T09:57:27.002" v="928" actId="478"/>
          <ac:spMkLst>
            <pc:docMk/>
            <pc:sldMk cId="3089818737" sldId="439"/>
            <ac:spMk id="23" creationId="{AE799C02-9809-464B-A0EC-0E32463EA893}"/>
          </ac:spMkLst>
        </pc:spChg>
        <pc:spChg chg="add mod ord">
          <ac:chgData name="석장군님(General)/Digital채널기획팀" userId="f9de3ef5-b5d7-4e52-952f-8c9c7e31d003" providerId="ADAL" clId="{45D6BDF7-2E3C-4EC9-AB4D-574AEE5790F7}" dt="2023-01-26T13:55:56.195" v="1186" actId="14100"/>
          <ac:spMkLst>
            <pc:docMk/>
            <pc:sldMk cId="3089818737" sldId="439"/>
            <ac:spMk id="24" creationId="{3569986E-C541-413C-AC80-8C0736919E58}"/>
          </ac:spMkLst>
        </pc:spChg>
        <pc:spChg chg="add mod">
          <ac:chgData name="석장군님(General)/Digital채널기획팀" userId="f9de3ef5-b5d7-4e52-952f-8c9c7e31d003" providerId="ADAL" clId="{45D6BDF7-2E3C-4EC9-AB4D-574AEE5790F7}" dt="2023-01-26T23:49:38.746" v="1782" actId="207"/>
          <ac:spMkLst>
            <pc:docMk/>
            <pc:sldMk cId="3089818737" sldId="439"/>
            <ac:spMk id="25" creationId="{CCA09C72-E165-45E0-A7AD-0C3B1A79FAAA}"/>
          </ac:spMkLst>
        </pc:spChg>
        <pc:spChg chg="add mod">
          <ac:chgData name="석장군님(General)/Digital채널기획팀" userId="f9de3ef5-b5d7-4e52-952f-8c9c7e31d003" providerId="ADAL" clId="{45D6BDF7-2E3C-4EC9-AB4D-574AEE5790F7}" dt="2023-01-26T23:49:38.746" v="1782" actId="207"/>
          <ac:spMkLst>
            <pc:docMk/>
            <pc:sldMk cId="3089818737" sldId="439"/>
            <ac:spMk id="26" creationId="{6A84A707-EAB6-4ECA-95D2-6EEA157C1681}"/>
          </ac:spMkLst>
        </pc:spChg>
        <pc:spChg chg="add del mod">
          <ac:chgData name="석장군님(General)/Digital채널기획팀" userId="f9de3ef5-b5d7-4e52-952f-8c9c7e31d003" providerId="ADAL" clId="{45D6BDF7-2E3C-4EC9-AB4D-574AEE5790F7}" dt="2023-01-26T09:57:27.002" v="928" actId="478"/>
          <ac:spMkLst>
            <pc:docMk/>
            <pc:sldMk cId="3089818737" sldId="439"/>
            <ac:spMk id="27" creationId="{763E8F14-0386-4A6B-A437-5F9FA233F18F}"/>
          </ac:spMkLst>
        </pc:spChg>
        <pc:spChg chg="add mod">
          <ac:chgData name="석장군님(General)/Digital채널기획팀" userId="f9de3ef5-b5d7-4e52-952f-8c9c7e31d003" providerId="ADAL" clId="{45D6BDF7-2E3C-4EC9-AB4D-574AEE5790F7}" dt="2023-01-26T13:56:19.197" v="1191" actId="1076"/>
          <ac:spMkLst>
            <pc:docMk/>
            <pc:sldMk cId="3089818737" sldId="439"/>
            <ac:spMk id="29" creationId="{4589AAB6-092D-45E3-ABF1-45C2151506C0}"/>
          </ac:spMkLst>
        </pc:spChg>
        <pc:spChg chg="add del mod">
          <ac:chgData name="석장군님(General)/Digital채널기획팀" userId="f9de3ef5-b5d7-4e52-952f-8c9c7e31d003" providerId="ADAL" clId="{45D6BDF7-2E3C-4EC9-AB4D-574AEE5790F7}" dt="2023-01-26T09:57:27.002" v="928" actId="478"/>
          <ac:spMkLst>
            <pc:docMk/>
            <pc:sldMk cId="3089818737" sldId="439"/>
            <ac:spMk id="31" creationId="{136E93BD-EB70-4049-810F-639937FBCFE1}"/>
          </ac:spMkLst>
        </pc:spChg>
        <pc:spChg chg="add del mod">
          <ac:chgData name="석장군님(General)/Digital채널기획팀" userId="f9de3ef5-b5d7-4e52-952f-8c9c7e31d003" providerId="ADAL" clId="{45D6BDF7-2E3C-4EC9-AB4D-574AEE5790F7}" dt="2023-01-26T09:57:27.002" v="928" actId="478"/>
          <ac:spMkLst>
            <pc:docMk/>
            <pc:sldMk cId="3089818737" sldId="439"/>
            <ac:spMk id="32" creationId="{6588271B-FAF2-474E-9BC6-D41D6C73838A}"/>
          </ac:spMkLst>
        </pc:spChg>
        <pc:spChg chg="add del mod">
          <ac:chgData name="석장군님(General)/Digital채널기획팀" userId="f9de3ef5-b5d7-4e52-952f-8c9c7e31d003" providerId="ADAL" clId="{45D6BDF7-2E3C-4EC9-AB4D-574AEE5790F7}" dt="2023-01-26T09:57:27.002" v="928" actId="478"/>
          <ac:spMkLst>
            <pc:docMk/>
            <pc:sldMk cId="3089818737" sldId="439"/>
            <ac:spMk id="33" creationId="{5F53D2DF-B0AA-464F-8B4B-C42222FACA28}"/>
          </ac:spMkLst>
        </pc:spChg>
        <pc:spChg chg="add del mod">
          <ac:chgData name="석장군님(General)/Digital채널기획팀" userId="f9de3ef5-b5d7-4e52-952f-8c9c7e31d003" providerId="ADAL" clId="{45D6BDF7-2E3C-4EC9-AB4D-574AEE5790F7}" dt="2023-01-26T09:57:27.002" v="928" actId="478"/>
          <ac:spMkLst>
            <pc:docMk/>
            <pc:sldMk cId="3089818737" sldId="439"/>
            <ac:spMk id="34" creationId="{6D531335-07FB-4A47-922E-BD93DE8E9EEA}"/>
          </ac:spMkLst>
        </pc:spChg>
        <pc:spChg chg="add del mod">
          <ac:chgData name="석장군님(General)/Digital채널기획팀" userId="f9de3ef5-b5d7-4e52-952f-8c9c7e31d003" providerId="ADAL" clId="{45D6BDF7-2E3C-4EC9-AB4D-574AEE5790F7}" dt="2023-01-26T09:57:27.002" v="928" actId="478"/>
          <ac:spMkLst>
            <pc:docMk/>
            <pc:sldMk cId="3089818737" sldId="439"/>
            <ac:spMk id="35" creationId="{8C5A2110-B1A5-42FC-B80F-A9B6DA0BF9C8}"/>
          </ac:spMkLst>
        </pc:spChg>
        <pc:spChg chg="add mod ord">
          <ac:chgData name="석장군님(General)/Digital채널기획팀" userId="f9de3ef5-b5d7-4e52-952f-8c9c7e31d003" providerId="ADAL" clId="{45D6BDF7-2E3C-4EC9-AB4D-574AEE5790F7}" dt="2023-01-26T14:17:06.784" v="1385" actId="166"/>
          <ac:spMkLst>
            <pc:docMk/>
            <pc:sldMk cId="3089818737" sldId="439"/>
            <ac:spMk id="38" creationId="{3064D6A5-22A6-490D-BEFB-845E00CFB8DC}"/>
          </ac:spMkLst>
        </pc:spChg>
        <pc:spChg chg="add mod">
          <ac:chgData name="석장군님(General)/Digital채널기획팀" userId="f9de3ef5-b5d7-4e52-952f-8c9c7e31d003" providerId="ADAL" clId="{45D6BDF7-2E3C-4EC9-AB4D-574AEE5790F7}" dt="2023-01-26T13:56:19.197" v="1191" actId="1076"/>
          <ac:spMkLst>
            <pc:docMk/>
            <pc:sldMk cId="3089818737" sldId="439"/>
            <ac:spMk id="39" creationId="{60C3669E-E717-4F58-912C-48AD290C3DC3}"/>
          </ac:spMkLst>
        </pc:spChg>
        <pc:spChg chg="add mod">
          <ac:chgData name="석장군님(General)/Digital채널기획팀" userId="f9de3ef5-b5d7-4e52-952f-8c9c7e31d003" providerId="ADAL" clId="{45D6BDF7-2E3C-4EC9-AB4D-574AEE5790F7}" dt="2023-01-26T13:56:19.197" v="1191" actId="1076"/>
          <ac:spMkLst>
            <pc:docMk/>
            <pc:sldMk cId="3089818737" sldId="439"/>
            <ac:spMk id="40" creationId="{49B8FCE9-2B2B-45EE-B96B-70EF048F3F29}"/>
          </ac:spMkLst>
        </pc:spChg>
        <pc:spChg chg="add mod">
          <ac:chgData name="석장군님(General)/Digital채널기획팀" userId="f9de3ef5-b5d7-4e52-952f-8c9c7e31d003" providerId="ADAL" clId="{45D6BDF7-2E3C-4EC9-AB4D-574AEE5790F7}" dt="2023-01-26T13:56:19.197" v="1191" actId="1076"/>
          <ac:spMkLst>
            <pc:docMk/>
            <pc:sldMk cId="3089818737" sldId="439"/>
            <ac:spMk id="41" creationId="{3511D9A0-8D3A-416E-B9EC-F88BB6EB98E9}"/>
          </ac:spMkLst>
        </pc:spChg>
        <pc:spChg chg="add mod ord">
          <ac:chgData name="석장군님(General)/Digital채널기획팀" userId="f9de3ef5-b5d7-4e52-952f-8c9c7e31d003" providerId="ADAL" clId="{45D6BDF7-2E3C-4EC9-AB4D-574AEE5790F7}" dt="2023-01-26T13:56:19.197" v="1191" actId="1076"/>
          <ac:spMkLst>
            <pc:docMk/>
            <pc:sldMk cId="3089818737" sldId="439"/>
            <ac:spMk id="42" creationId="{B8075CC4-09A7-42D3-81F0-84E2F93FA316}"/>
          </ac:spMkLst>
        </pc:spChg>
        <pc:spChg chg="add mod">
          <ac:chgData name="석장군님(General)/Digital채널기획팀" userId="f9de3ef5-b5d7-4e52-952f-8c9c7e31d003" providerId="ADAL" clId="{45D6BDF7-2E3C-4EC9-AB4D-574AEE5790F7}" dt="2023-01-26T13:56:19.197" v="1191" actId="1076"/>
          <ac:spMkLst>
            <pc:docMk/>
            <pc:sldMk cId="3089818737" sldId="439"/>
            <ac:spMk id="54" creationId="{2FBD4191-987C-4A4C-ABA8-BC9783528BC4}"/>
          </ac:spMkLst>
        </pc:spChg>
        <pc:spChg chg="add del mod">
          <ac:chgData name="석장군님(General)/Digital채널기획팀" userId="f9de3ef5-b5d7-4e52-952f-8c9c7e31d003" providerId="ADAL" clId="{45D6BDF7-2E3C-4EC9-AB4D-574AEE5790F7}" dt="2023-01-26T13:52:23.925" v="1134" actId="478"/>
          <ac:spMkLst>
            <pc:docMk/>
            <pc:sldMk cId="3089818737" sldId="439"/>
            <ac:spMk id="55" creationId="{F94976A5-E989-4D99-BB16-7DB35D20BA7B}"/>
          </ac:spMkLst>
        </pc:spChg>
        <pc:spChg chg="add mod">
          <ac:chgData name="석장군님(General)/Digital채널기획팀" userId="f9de3ef5-b5d7-4e52-952f-8c9c7e31d003" providerId="ADAL" clId="{45D6BDF7-2E3C-4EC9-AB4D-574AEE5790F7}" dt="2023-01-26T14:26:05.863" v="1560" actId="1076"/>
          <ac:spMkLst>
            <pc:docMk/>
            <pc:sldMk cId="3089818737" sldId="439"/>
            <ac:spMk id="56" creationId="{9B34CA80-4F6D-4644-A4FE-D7A4C57598B1}"/>
          </ac:spMkLst>
        </pc:spChg>
        <pc:spChg chg="add del mod">
          <ac:chgData name="석장군님(General)/Digital채널기획팀" userId="f9de3ef5-b5d7-4e52-952f-8c9c7e31d003" providerId="ADAL" clId="{45D6BDF7-2E3C-4EC9-AB4D-574AEE5790F7}" dt="2023-01-26T14:25:21.305" v="1555" actId="478"/>
          <ac:spMkLst>
            <pc:docMk/>
            <pc:sldMk cId="3089818737" sldId="439"/>
            <ac:spMk id="57" creationId="{87473BF9-EE28-415D-8054-C6929AFBD979}"/>
          </ac:spMkLst>
        </pc:spChg>
        <pc:spChg chg="add del mod">
          <ac:chgData name="석장군님(General)/Digital채널기획팀" userId="f9de3ef5-b5d7-4e52-952f-8c9c7e31d003" providerId="ADAL" clId="{45D6BDF7-2E3C-4EC9-AB4D-574AEE5790F7}" dt="2023-01-26T13:59:01.332" v="1220" actId="478"/>
          <ac:spMkLst>
            <pc:docMk/>
            <pc:sldMk cId="3089818737" sldId="439"/>
            <ac:spMk id="59" creationId="{CAE9FCC3-625E-4A1C-ADE1-F6163EF13A11}"/>
          </ac:spMkLst>
        </pc:spChg>
        <pc:spChg chg="add mod">
          <ac:chgData name="석장군님(General)/Digital채널기획팀" userId="f9de3ef5-b5d7-4e52-952f-8c9c7e31d003" providerId="ADAL" clId="{45D6BDF7-2E3C-4EC9-AB4D-574AEE5790F7}" dt="2023-01-26T14:18:53.060" v="1401" actId="1076"/>
          <ac:spMkLst>
            <pc:docMk/>
            <pc:sldMk cId="3089818737" sldId="439"/>
            <ac:spMk id="60" creationId="{5E250A62-456F-4F73-B908-178C9E3B30BA}"/>
          </ac:spMkLst>
        </pc:spChg>
        <pc:spChg chg="add mod">
          <ac:chgData name="석장군님(General)/Digital채널기획팀" userId="f9de3ef5-b5d7-4e52-952f-8c9c7e31d003" providerId="ADAL" clId="{45D6BDF7-2E3C-4EC9-AB4D-574AEE5790F7}" dt="2023-01-26T13:56:19.197" v="1191" actId="1076"/>
          <ac:spMkLst>
            <pc:docMk/>
            <pc:sldMk cId="3089818737" sldId="439"/>
            <ac:spMk id="62" creationId="{27FC341B-8BF3-451E-8BD0-238880BCD43A}"/>
          </ac:spMkLst>
        </pc:spChg>
        <pc:spChg chg="add mod">
          <ac:chgData name="석장군님(General)/Digital채널기획팀" userId="f9de3ef5-b5d7-4e52-952f-8c9c7e31d003" providerId="ADAL" clId="{45D6BDF7-2E3C-4EC9-AB4D-574AEE5790F7}" dt="2023-01-26T14:09:25.923" v="1330" actId="1076"/>
          <ac:spMkLst>
            <pc:docMk/>
            <pc:sldMk cId="3089818737" sldId="439"/>
            <ac:spMk id="63" creationId="{7B24F540-2523-428E-AC86-2A0CF0135C12}"/>
          </ac:spMkLst>
        </pc:spChg>
        <pc:spChg chg="add mod">
          <ac:chgData name="석장군님(General)/Digital채널기획팀" userId="f9de3ef5-b5d7-4e52-952f-8c9c7e31d003" providerId="ADAL" clId="{45D6BDF7-2E3C-4EC9-AB4D-574AEE5790F7}" dt="2023-01-26T14:25:46.778" v="1557" actId="1076"/>
          <ac:spMkLst>
            <pc:docMk/>
            <pc:sldMk cId="3089818737" sldId="439"/>
            <ac:spMk id="64" creationId="{4D59A860-5CFB-414C-9182-F54390E1C9F3}"/>
          </ac:spMkLst>
        </pc:spChg>
        <pc:spChg chg="add mod">
          <ac:chgData name="석장군님(General)/Digital채널기획팀" userId="f9de3ef5-b5d7-4e52-952f-8c9c7e31d003" providerId="ADAL" clId="{45D6BDF7-2E3C-4EC9-AB4D-574AEE5790F7}" dt="2023-01-26T14:11:22.905" v="1342" actId="1076"/>
          <ac:spMkLst>
            <pc:docMk/>
            <pc:sldMk cId="3089818737" sldId="439"/>
            <ac:spMk id="66" creationId="{DF3195B3-2D28-4636-9B76-FA55882C243C}"/>
          </ac:spMkLst>
        </pc:spChg>
        <pc:spChg chg="add del mod">
          <ac:chgData name="석장군님(General)/Digital채널기획팀" userId="f9de3ef5-b5d7-4e52-952f-8c9c7e31d003" providerId="ADAL" clId="{45D6BDF7-2E3C-4EC9-AB4D-574AEE5790F7}" dt="2023-01-26T13:59:01.332" v="1220" actId="478"/>
          <ac:spMkLst>
            <pc:docMk/>
            <pc:sldMk cId="3089818737" sldId="439"/>
            <ac:spMk id="67" creationId="{E9036AED-B549-4AD5-BD79-BDA32E29B4DA}"/>
          </ac:spMkLst>
        </pc:spChg>
        <pc:spChg chg="add mod">
          <ac:chgData name="석장군님(General)/Digital채널기획팀" userId="f9de3ef5-b5d7-4e52-952f-8c9c7e31d003" providerId="ADAL" clId="{45D6BDF7-2E3C-4EC9-AB4D-574AEE5790F7}" dt="2023-01-26T14:21:28.302" v="1497" actId="2711"/>
          <ac:spMkLst>
            <pc:docMk/>
            <pc:sldMk cId="3089818737" sldId="439"/>
            <ac:spMk id="73" creationId="{8425514A-1AC9-48ED-8188-F897759A2581}"/>
          </ac:spMkLst>
        </pc:spChg>
        <pc:spChg chg="add mod">
          <ac:chgData name="석장군님(General)/Digital채널기획팀" userId="f9de3ef5-b5d7-4e52-952f-8c9c7e31d003" providerId="ADAL" clId="{45D6BDF7-2E3C-4EC9-AB4D-574AEE5790F7}" dt="2023-01-26T14:03:56.915" v="1326" actId="571"/>
          <ac:spMkLst>
            <pc:docMk/>
            <pc:sldMk cId="3089818737" sldId="439"/>
            <ac:spMk id="76" creationId="{AC60753D-7841-46EC-ADD6-5EA6178D574E}"/>
          </ac:spMkLst>
        </pc:spChg>
        <pc:spChg chg="add mod">
          <ac:chgData name="석장군님(General)/Digital채널기획팀" userId="f9de3ef5-b5d7-4e52-952f-8c9c7e31d003" providerId="ADAL" clId="{45D6BDF7-2E3C-4EC9-AB4D-574AEE5790F7}" dt="2023-01-26T14:28:13.606" v="1588" actId="120"/>
          <ac:spMkLst>
            <pc:docMk/>
            <pc:sldMk cId="3089818737" sldId="439"/>
            <ac:spMk id="79" creationId="{41C23C43-1104-4D1E-A278-04E43F460424}"/>
          </ac:spMkLst>
        </pc:spChg>
        <pc:spChg chg="add mod">
          <ac:chgData name="석장군님(General)/Digital채널기획팀" userId="f9de3ef5-b5d7-4e52-952f-8c9c7e31d003" providerId="ADAL" clId="{45D6BDF7-2E3C-4EC9-AB4D-574AEE5790F7}" dt="2023-01-26T14:21:36.036" v="1501"/>
          <ac:spMkLst>
            <pc:docMk/>
            <pc:sldMk cId="3089818737" sldId="439"/>
            <ac:spMk id="80" creationId="{12BC4DC0-E74E-4297-BFED-988E3AE05BCD}"/>
          </ac:spMkLst>
        </pc:spChg>
        <pc:spChg chg="add mod">
          <ac:chgData name="석장군님(General)/Digital채널기획팀" userId="f9de3ef5-b5d7-4e52-952f-8c9c7e31d003" providerId="ADAL" clId="{45D6BDF7-2E3C-4EC9-AB4D-574AEE5790F7}" dt="2023-01-26T14:28:07.841" v="1587" actId="1076"/>
          <ac:spMkLst>
            <pc:docMk/>
            <pc:sldMk cId="3089818737" sldId="439"/>
            <ac:spMk id="83" creationId="{4594A2F2-FF3C-4475-A09F-5F5940001E5C}"/>
          </ac:spMkLst>
        </pc:spChg>
        <pc:spChg chg="add mod">
          <ac:chgData name="석장군님(General)/Digital채널기획팀" userId="f9de3ef5-b5d7-4e52-952f-8c9c7e31d003" providerId="ADAL" clId="{45D6BDF7-2E3C-4EC9-AB4D-574AEE5790F7}" dt="2023-01-26T14:28:01.337" v="1586" actId="20577"/>
          <ac:spMkLst>
            <pc:docMk/>
            <pc:sldMk cId="3089818737" sldId="439"/>
            <ac:spMk id="84" creationId="{7E157ABB-67B8-41E1-BBC2-42EE7D0D6273}"/>
          </ac:spMkLst>
        </pc:spChg>
        <pc:spChg chg="add mod">
          <ac:chgData name="석장군님(General)/Digital채널기획팀" userId="f9de3ef5-b5d7-4e52-952f-8c9c7e31d003" providerId="ADAL" clId="{45D6BDF7-2E3C-4EC9-AB4D-574AEE5790F7}" dt="2023-01-26T14:25:54.708" v="1558" actId="1076"/>
          <ac:spMkLst>
            <pc:docMk/>
            <pc:sldMk cId="3089818737" sldId="439"/>
            <ac:spMk id="87" creationId="{92DB9326-DADC-433A-AEC3-89C8787404A6}"/>
          </ac:spMkLst>
        </pc:spChg>
        <pc:spChg chg="add mod">
          <ac:chgData name="석장군님(General)/Digital채널기획팀" userId="f9de3ef5-b5d7-4e52-952f-8c9c7e31d003" providerId="ADAL" clId="{45D6BDF7-2E3C-4EC9-AB4D-574AEE5790F7}" dt="2023-01-26T14:21:06.158" v="1487" actId="207"/>
          <ac:spMkLst>
            <pc:docMk/>
            <pc:sldMk cId="3089818737" sldId="439"/>
            <ac:spMk id="90" creationId="{8E5DE011-8490-4A77-96F4-B7C3F1FABAD9}"/>
          </ac:spMkLst>
        </pc:spChg>
        <pc:spChg chg="add mod">
          <ac:chgData name="석장군님(General)/Digital채널기획팀" userId="f9de3ef5-b5d7-4e52-952f-8c9c7e31d003" providerId="ADAL" clId="{45D6BDF7-2E3C-4EC9-AB4D-574AEE5790F7}" dt="2023-01-26T14:21:41.966" v="1507"/>
          <ac:spMkLst>
            <pc:docMk/>
            <pc:sldMk cId="3089818737" sldId="439"/>
            <ac:spMk id="91" creationId="{67CB27AF-5411-4B9D-8DB2-934331D7C2B3}"/>
          </ac:spMkLst>
        </pc:spChg>
        <pc:spChg chg="add mod">
          <ac:chgData name="석장군님(General)/Digital채널기획팀" userId="f9de3ef5-b5d7-4e52-952f-8c9c7e31d003" providerId="ADAL" clId="{45D6BDF7-2E3C-4EC9-AB4D-574AEE5790F7}" dt="2023-01-26T14:28:29.114" v="1591" actId="120"/>
          <ac:spMkLst>
            <pc:docMk/>
            <pc:sldMk cId="3089818737" sldId="439"/>
            <ac:spMk id="94" creationId="{1DE458E0-31D4-413B-9B2F-38042E29C2CC}"/>
          </ac:spMkLst>
        </pc:spChg>
        <pc:spChg chg="add mod">
          <ac:chgData name="석장군님(General)/Digital채널기획팀" userId="f9de3ef5-b5d7-4e52-952f-8c9c7e31d003" providerId="ADAL" clId="{45D6BDF7-2E3C-4EC9-AB4D-574AEE5790F7}" dt="2023-01-26T14:26:53.958" v="1567" actId="1076"/>
          <ac:spMkLst>
            <pc:docMk/>
            <pc:sldMk cId="3089818737" sldId="439"/>
            <ac:spMk id="95" creationId="{92B84818-0EAA-48BC-ADD6-7FCABC0BD7E5}"/>
          </ac:spMkLst>
        </pc:spChg>
        <pc:spChg chg="add mod">
          <ac:chgData name="석장군님(General)/Digital채널기획팀" userId="f9de3ef5-b5d7-4e52-952f-8c9c7e31d003" providerId="ADAL" clId="{45D6BDF7-2E3C-4EC9-AB4D-574AEE5790F7}" dt="2023-01-26T14:28:52.112" v="1595" actId="1076"/>
          <ac:spMkLst>
            <pc:docMk/>
            <pc:sldMk cId="3089818737" sldId="439"/>
            <ac:spMk id="99" creationId="{4FE66896-C0FC-4BA2-B2F2-A72B35AAE3EA}"/>
          </ac:spMkLst>
        </pc:spChg>
        <pc:spChg chg="add mod">
          <ac:chgData name="석장군님(General)/Digital채널기획팀" userId="f9de3ef5-b5d7-4e52-952f-8c9c7e31d003" providerId="ADAL" clId="{45D6BDF7-2E3C-4EC9-AB4D-574AEE5790F7}" dt="2023-01-26T14:25:54.708" v="1558" actId="1076"/>
          <ac:spMkLst>
            <pc:docMk/>
            <pc:sldMk cId="3089818737" sldId="439"/>
            <ac:spMk id="100" creationId="{A83F1C59-B7C6-4164-8239-951B3BEFC34D}"/>
          </ac:spMkLst>
        </pc:spChg>
        <pc:grpChg chg="add mod">
          <ac:chgData name="석장군님(General)/Digital채널기획팀" userId="f9de3ef5-b5d7-4e52-952f-8c9c7e31d003" providerId="ADAL" clId="{45D6BDF7-2E3C-4EC9-AB4D-574AEE5790F7}" dt="2023-01-26T13:56:19.197" v="1191" actId="1076"/>
          <ac:grpSpMkLst>
            <pc:docMk/>
            <pc:sldMk cId="3089818737" sldId="439"/>
            <ac:grpSpMk id="49" creationId="{9F399C55-57ED-4DAF-A5F3-4F65CCC11421}"/>
          </ac:grpSpMkLst>
        </pc:grpChg>
        <pc:graphicFrameChg chg="add del mod">
          <ac:chgData name="석장군님(General)/Digital채널기획팀" userId="f9de3ef5-b5d7-4e52-952f-8c9c7e31d003" providerId="ADAL" clId="{45D6BDF7-2E3C-4EC9-AB4D-574AEE5790F7}" dt="2023-01-26T14:03:32.536" v="1318" actId="478"/>
          <ac:graphicFrameMkLst>
            <pc:docMk/>
            <pc:sldMk cId="3089818737" sldId="439"/>
            <ac:graphicFrameMk id="58" creationId="{9975AAA4-6325-4B24-BAA0-156ED6480401}"/>
          </ac:graphicFrameMkLst>
        </pc:graphicFrameChg>
        <pc:graphicFrameChg chg="add del mod">
          <ac:chgData name="석장군님(General)/Digital채널기획팀" userId="f9de3ef5-b5d7-4e52-952f-8c9c7e31d003" providerId="ADAL" clId="{45D6BDF7-2E3C-4EC9-AB4D-574AEE5790F7}" dt="2023-01-26T14:19:13.724" v="1404" actId="478"/>
          <ac:graphicFrameMkLst>
            <pc:docMk/>
            <pc:sldMk cId="3089818737" sldId="439"/>
            <ac:graphicFrameMk id="69" creationId="{11932824-2594-4EFC-B094-0D2C5174A4A4}"/>
          </ac:graphicFrameMkLst>
        </pc:graphicFrameChg>
        <pc:graphicFrameChg chg="del">
          <ac:chgData name="석장군님(General)/Digital채널기획팀" userId="f9de3ef5-b5d7-4e52-952f-8c9c7e31d003" providerId="ADAL" clId="{45D6BDF7-2E3C-4EC9-AB4D-574AEE5790F7}" dt="2023-01-26T09:16:49.792" v="645" actId="478"/>
          <ac:graphicFrameMkLst>
            <pc:docMk/>
            <pc:sldMk cId="3089818737" sldId="439"/>
            <ac:graphicFrameMk id="72" creationId="{2A1CB3A6-5825-46B1-A12B-3737E425BFCD}"/>
          </ac:graphicFrameMkLst>
        </pc:graphicFrameChg>
        <pc:graphicFrameChg chg="add del mod">
          <ac:chgData name="석장군님(General)/Digital채널기획팀" userId="f9de3ef5-b5d7-4e52-952f-8c9c7e31d003" providerId="ADAL" clId="{45D6BDF7-2E3C-4EC9-AB4D-574AEE5790F7}" dt="2023-01-26T14:21:48.184" v="1508" actId="478"/>
          <ac:graphicFrameMkLst>
            <pc:docMk/>
            <pc:sldMk cId="3089818737" sldId="439"/>
            <ac:graphicFrameMk id="85" creationId="{3391F610-EEF9-410B-9C71-DEB420FAE5F3}"/>
          </ac:graphicFrameMkLst>
        </pc:graphicFrameChg>
        <pc:graphicFrameChg chg="add del mod">
          <ac:chgData name="석장군님(General)/Digital채널기획팀" userId="f9de3ef5-b5d7-4e52-952f-8c9c7e31d003" providerId="ADAL" clId="{45D6BDF7-2E3C-4EC9-AB4D-574AEE5790F7}" dt="2023-01-26T14:24:34.247" v="1549" actId="478"/>
          <ac:graphicFrameMkLst>
            <pc:docMk/>
            <pc:sldMk cId="3089818737" sldId="439"/>
            <ac:graphicFrameMk id="86" creationId="{9E1312BD-49F3-4DA1-8B5B-A830C2B60971}"/>
          </ac:graphicFrameMkLst>
        </pc:graphicFrameChg>
        <pc:graphicFrameChg chg="add del">
          <ac:chgData name="석장군님(General)/Digital채널기획팀" userId="f9de3ef5-b5d7-4e52-952f-8c9c7e31d003" providerId="ADAL" clId="{45D6BDF7-2E3C-4EC9-AB4D-574AEE5790F7}" dt="2023-01-26T14:28:23.950" v="1590" actId="478"/>
          <ac:graphicFrameMkLst>
            <pc:docMk/>
            <pc:sldMk cId="3089818737" sldId="439"/>
            <ac:graphicFrameMk id="96" creationId="{3845CD5D-5BA9-4EA3-ACDE-092E2F6627D1}"/>
          </ac:graphicFrameMkLst>
        </pc:graphicFrameChg>
        <pc:picChg chg="add mod ord">
          <ac:chgData name="석장군님(General)/Digital채널기획팀" userId="f9de3ef5-b5d7-4e52-952f-8c9c7e31d003" providerId="ADAL" clId="{45D6BDF7-2E3C-4EC9-AB4D-574AEE5790F7}" dt="2023-01-26T14:16:48.623" v="1379" actId="166"/>
          <ac:picMkLst>
            <pc:docMk/>
            <pc:sldMk cId="3089818737" sldId="439"/>
            <ac:picMk id="28" creationId="{8BBA1F46-1D83-44FD-8818-2AB9E8D00232}"/>
          </ac:picMkLst>
        </pc:picChg>
        <pc:picChg chg="add del mod">
          <ac:chgData name="석장군님(General)/Digital채널기획팀" userId="f9de3ef5-b5d7-4e52-952f-8c9c7e31d003" providerId="ADAL" clId="{45D6BDF7-2E3C-4EC9-AB4D-574AEE5790F7}" dt="2023-01-26T14:14:43.610" v="1363" actId="478"/>
          <ac:picMkLst>
            <pc:docMk/>
            <pc:sldMk cId="3089818737" sldId="439"/>
            <ac:picMk id="36" creationId="{3BAC86A3-E984-4F15-8CB1-88C8FD37BA50}"/>
          </ac:picMkLst>
        </pc:picChg>
        <pc:picChg chg="add mod">
          <ac:chgData name="석장군님(General)/Digital채널기획팀" userId="f9de3ef5-b5d7-4e52-952f-8c9c7e31d003" providerId="ADAL" clId="{45D6BDF7-2E3C-4EC9-AB4D-574AEE5790F7}" dt="2023-01-26T13:56:19.197" v="1191" actId="1076"/>
          <ac:picMkLst>
            <pc:docMk/>
            <pc:sldMk cId="3089818737" sldId="439"/>
            <ac:picMk id="43" creationId="{8162FDE2-81F7-4171-8118-1CB951DCC9C2}"/>
          </ac:picMkLst>
        </pc:picChg>
        <pc:picChg chg="add del mod modCrop">
          <ac:chgData name="석장군님(General)/Digital채널기획팀" userId="f9de3ef5-b5d7-4e52-952f-8c9c7e31d003" providerId="ADAL" clId="{45D6BDF7-2E3C-4EC9-AB4D-574AEE5790F7}" dt="2023-01-26T13:41:26.985" v="1054" actId="478"/>
          <ac:picMkLst>
            <pc:docMk/>
            <pc:sldMk cId="3089818737" sldId="439"/>
            <ac:picMk id="45" creationId="{C99B7B90-5927-48E1-8689-F4CB77BF08AE}"/>
          </ac:picMkLst>
        </pc:picChg>
        <pc:picChg chg="add mod">
          <ac:chgData name="석장군님(General)/Digital채널기획팀" userId="f9de3ef5-b5d7-4e52-952f-8c9c7e31d003" providerId="ADAL" clId="{45D6BDF7-2E3C-4EC9-AB4D-574AEE5790F7}" dt="2023-01-26T13:56:19.197" v="1191" actId="1076"/>
          <ac:picMkLst>
            <pc:docMk/>
            <pc:sldMk cId="3089818737" sldId="439"/>
            <ac:picMk id="47" creationId="{0CD9F6A6-77F7-43F4-8D11-9D65BF42B80C}"/>
          </ac:picMkLst>
        </pc:picChg>
        <pc:picChg chg="add del mod">
          <ac:chgData name="석장군님(General)/Digital채널기획팀" userId="f9de3ef5-b5d7-4e52-952f-8c9c7e31d003" providerId="ADAL" clId="{45D6BDF7-2E3C-4EC9-AB4D-574AEE5790F7}" dt="2023-01-26T13:42:23.160" v="1060" actId="478"/>
          <ac:picMkLst>
            <pc:docMk/>
            <pc:sldMk cId="3089818737" sldId="439"/>
            <ac:picMk id="48" creationId="{A8E39B97-7D45-49E7-A5D4-4EDB4DFE2BDE}"/>
          </ac:picMkLst>
        </pc:picChg>
        <pc:picChg chg="add mod">
          <ac:chgData name="석장군님(General)/Digital채널기획팀" userId="f9de3ef5-b5d7-4e52-952f-8c9c7e31d003" providerId="ADAL" clId="{45D6BDF7-2E3C-4EC9-AB4D-574AEE5790F7}" dt="2023-01-26T13:56:19.197" v="1191" actId="1076"/>
          <ac:picMkLst>
            <pc:docMk/>
            <pc:sldMk cId="3089818737" sldId="439"/>
            <ac:picMk id="52" creationId="{2E7FC285-391F-477D-86BB-39B5F8B6D494}"/>
          </ac:picMkLst>
        </pc:picChg>
        <pc:picChg chg="add del mod">
          <ac:chgData name="석장군님(General)/Digital채널기획팀" userId="f9de3ef5-b5d7-4e52-952f-8c9c7e31d003" providerId="ADAL" clId="{45D6BDF7-2E3C-4EC9-AB4D-574AEE5790F7}" dt="2023-01-26T13:49:06.063" v="1106" actId="478"/>
          <ac:picMkLst>
            <pc:docMk/>
            <pc:sldMk cId="3089818737" sldId="439"/>
            <ac:picMk id="53" creationId="{98ADDF74-4C6F-4AC8-A7DA-F295EE9AA50C}"/>
          </ac:picMkLst>
        </pc:picChg>
        <pc:picChg chg="add del mod">
          <ac:chgData name="석장군님(General)/Digital채널기획팀" userId="f9de3ef5-b5d7-4e52-952f-8c9c7e31d003" providerId="ADAL" clId="{45D6BDF7-2E3C-4EC9-AB4D-574AEE5790F7}" dt="2023-01-26T14:11:22.905" v="1342" actId="1076"/>
          <ac:picMkLst>
            <pc:docMk/>
            <pc:sldMk cId="3089818737" sldId="439"/>
            <ac:picMk id="61" creationId="{FF523BCE-847A-4708-9577-E38ABFD097D5}"/>
          </ac:picMkLst>
        </pc:picChg>
        <pc:picChg chg="add del mod">
          <ac:chgData name="석장군님(General)/Digital채널기획팀" userId="f9de3ef5-b5d7-4e52-952f-8c9c7e31d003" providerId="ADAL" clId="{45D6BDF7-2E3C-4EC9-AB4D-574AEE5790F7}" dt="2023-01-26T14:11:22.905" v="1342" actId="1076"/>
          <ac:picMkLst>
            <pc:docMk/>
            <pc:sldMk cId="3089818737" sldId="439"/>
            <ac:picMk id="65" creationId="{03D2C7B1-13F1-41E7-B74E-B66E9D219DA7}"/>
          </ac:picMkLst>
        </pc:picChg>
        <pc:picChg chg="add mod">
          <ac:chgData name="석장군님(General)/Digital채널기획팀" userId="f9de3ef5-b5d7-4e52-952f-8c9c7e31d003" providerId="ADAL" clId="{45D6BDF7-2E3C-4EC9-AB4D-574AEE5790F7}" dt="2023-01-26T14:17:40.490" v="1390" actId="1076"/>
          <ac:picMkLst>
            <pc:docMk/>
            <pc:sldMk cId="3089818737" sldId="439"/>
            <ac:picMk id="71" creationId="{A379AD7C-D452-47C6-8450-71A6E3906D33}"/>
          </ac:picMkLst>
        </pc:picChg>
        <pc:picChg chg="add mod">
          <ac:chgData name="석장군님(General)/Digital채널기획팀" userId="f9de3ef5-b5d7-4e52-952f-8c9c7e31d003" providerId="ADAL" clId="{45D6BDF7-2E3C-4EC9-AB4D-574AEE5790F7}" dt="2023-01-26T14:03:56.915" v="1326" actId="571"/>
          <ac:picMkLst>
            <pc:docMk/>
            <pc:sldMk cId="3089818737" sldId="439"/>
            <ac:picMk id="74" creationId="{3D1398C8-3357-4906-BCF2-5635003DE7D7}"/>
          </ac:picMkLst>
        </pc:picChg>
        <pc:picChg chg="add mod">
          <ac:chgData name="석장군님(General)/Digital채널기획팀" userId="f9de3ef5-b5d7-4e52-952f-8c9c7e31d003" providerId="ADAL" clId="{45D6BDF7-2E3C-4EC9-AB4D-574AEE5790F7}" dt="2023-01-26T14:03:56.915" v="1326" actId="571"/>
          <ac:picMkLst>
            <pc:docMk/>
            <pc:sldMk cId="3089818737" sldId="439"/>
            <ac:picMk id="75" creationId="{284AF480-A49B-4F89-A9A7-3F6348969DB3}"/>
          </ac:picMkLst>
        </pc:picChg>
        <pc:picChg chg="add mod">
          <ac:chgData name="석장군님(General)/Digital채널기획팀" userId="f9de3ef5-b5d7-4e52-952f-8c9c7e31d003" providerId="ADAL" clId="{45D6BDF7-2E3C-4EC9-AB4D-574AEE5790F7}" dt="2023-01-26T14:28:20.008" v="1589" actId="1076"/>
          <ac:picMkLst>
            <pc:docMk/>
            <pc:sldMk cId="3089818737" sldId="439"/>
            <ac:picMk id="77" creationId="{47654E6E-0999-401D-90B1-D667534E2342}"/>
          </ac:picMkLst>
        </pc:picChg>
        <pc:picChg chg="add mod">
          <ac:chgData name="석장군님(General)/Digital채널기획팀" userId="f9de3ef5-b5d7-4e52-952f-8c9c7e31d003" providerId="ADAL" clId="{45D6BDF7-2E3C-4EC9-AB4D-574AEE5790F7}" dt="2023-01-26T14:27:05.396" v="1569" actId="1076"/>
          <ac:picMkLst>
            <pc:docMk/>
            <pc:sldMk cId="3089818737" sldId="439"/>
            <ac:picMk id="78" creationId="{CB861126-151A-4EF0-9D40-4A6CA7D68FAC}"/>
          </ac:picMkLst>
        </pc:picChg>
        <pc:picChg chg="add mod">
          <ac:chgData name="석장군님(General)/Digital채널기획팀" userId="f9de3ef5-b5d7-4e52-952f-8c9c7e31d003" providerId="ADAL" clId="{45D6BDF7-2E3C-4EC9-AB4D-574AEE5790F7}" dt="2023-01-26T14:28:07.841" v="1587" actId="1076"/>
          <ac:picMkLst>
            <pc:docMk/>
            <pc:sldMk cId="3089818737" sldId="439"/>
            <ac:picMk id="81" creationId="{2B68BC5B-F34C-4EFF-A44A-3C5391BEDE03}"/>
          </ac:picMkLst>
        </pc:picChg>
        <pc:picChg chg="add mod">
          <ac:chgData name="석장군님(General)/Digital채널기획팀" userId="f9de3ef5-b5d7-4e52-952f-8c9c7e31d003" providerId="ADAL" clId="{45D6BDF7-2E3C-4EC9-AB4D-574AEE5790F7}" dt="2023-01-26T14:28:07.841" v="1587" actId="1076"/>
          <ac:picMkLst>
            <pc:docMk/>
            <pc:sldMk cId="3089818737" sldId="439"/>
            <ac:picMk id="82" creationId="{5AD5B787-7B5D-4467-BA55-0D3A14C7F3CE}"/>
          </ac:picMkLst>
        </pc:picChg>
        <pc:picChg chg="add mod">
          <ac:chgData name="석장군님(General)/Digital채널기획팀" userId="f9de3ef5-b5d7-4e52-952f-8c9c7e31d003" providerId="ADAL" clId="{45D6BDF7-2E3C-4EC9-AB4D-574AEE5790F7}" dt="2023-01-26T14:18:58.064" v="1402" actId="1076"/>
          <ac:picMkLst>
            <pc:docMk/>
            <pc:sldMk cId="3089818737" sldId="439"/>
            <ac:picMk id="88" creationId="{711F85D0-0E2A-48C9-8800-95D18C1A3CAB}"/>
          </ac:picMkLst>
        </pc:picChg>
        <pc:picChg chg="add mod">
          <ac:chgData name="석장군님(General)/Digital채널기획팀" userId="f9de3ef5-b5d7-4e52-952f-8c9c7e31d003" providerId="ADAL" clId="{45D6BDF7-2E3C-4EC9-AB4D-574AEE5790F7}" dt="2023-01-26T14:18:58.064" v="1402" actId="1076"/>
          <ac:picMkLst>
            <pc:docMk/>
            <pc:sldMk cId="3089818737" sldId="439"/>
            <ac:picMk id="89" creationId="{BD1CFE13-9244-48D2-9839-4751B2F769A2}"/>
          </ac:picMkLst>
        </pc:picChg>
        <pc:picChg chg="add mod">
          <ac:chgData name="석장군님(General)/Digital채널기획팀" userId="f9de3ef5-b5d7-4e52-952f-8c9c7e31d003" providerId="ADAL" clId="{45D6BDF7-2E3C-4EC9-AB4D-574AEE5790F7}" dt="2023-01-26T14:26:31.931" v="1564" actId="1076"/>
          <ac:picMkLst>
            <pc:docMk/>
            <pc:sldMk cId="3089818737" sldId="439"/>
            <ac:picMk id="92" creationId="{B8D9FC51-609D-4F4E-B29B-92036067BC50}"/>
          </ac:picMkLst>
        </pc:picChg>
        <pc:picChg chg="add mod">
          <ac:chgData name="석장군님(General)/Digital채널기획팀" userId="f9de3ef5-b5d7-4e52-952f-8c9c7e31d003" providerId="ADAL" clId="{45D6BDF7-2E3C-4EC9-AB4D-574AEE5790F7}" dt="2023-01-26T14:28:34.148" v="1592" actId="1076"/>
          <ac:picMkLst>
            <pc:docMk/>
            <pc:sldMk cId="3089818737" sldId="439"/>
            <ac:picMk id="93" creationId="{34D6DE63-100E-422A-A698-094A1DF3C8EA}"/>
          </ac:picMkLst>
        </pc:picChg>
        <pc:picChg chg="add mod">
          <ac:chgData name="석장군님(General)/Digital채널기획팀" userId="f9de3ef5-b5d7-4e52-952f-8c9c7e31d003" providerId="ADAL" clId="{45D6BDF7-2E3C-4EC9-AB4D-574AEE5790F7}" dt="2023-01-26T14:28:52.112" v="1595" actId="1076"/>
          <ac:picMkLst>
            <pc:docMk/>
            <pc:sldMk cId="3089818737" sldId="439"/>
            <ac:picMk id="97" creationId="{CB27A28C-3408-4E45-8E33-4A78A8532967}"/>
          </ac:picMkLst>
        </pc:picChg>
        <pc:picChg chg="add mod">
          <ac:chgData name="석장군님(General)/Digital채널기획팀" userId="f9de3ef5-b5d7-4e52-952f-8c9c7e31d003" providerId="ADAL" clId="{45D6BDF7-2E3C-4EC9-AB4D-574AEE5790F7}" dt="2023-01-26T14:28:52.112" v="1595" actId="1076"/>
          <ac:picMkLst>
            <pc:docMk/>
            <pc:sldMk cId="3089818737" sldId="439"/>
            <ac:picMk id="98" creationId="{BA23ECF9-99EA-47BF-AF5D-C2F7E90A2CB1}"/>
          </ac:picMkLst>
        </pc:picChg>
        <pc:picChg chg="add del mod">
          <ac:chgData name="석장군님(General)/Digital채널기획팀" userId="f9de3ef5-b5d7-4e52-952f-8c9c7e31d003" providerId="ADAL" clId="{45D6BDF7-2E3C-4EC9-AB4D-574AEE5790F7}" dt="2023-01-26T09:39:52.785" v="852" actId="478"/>
          <ac:picMkLst>
            <pc:docMk/>
            <pc:sldMk cId="3089818737" sldId="439"/>
            <ac:picMk id="1026" creationId="{70B8A036-729A-4625-B8F4-37C5F8D89ECE}"/>
          </ac:picMkLst>
        </pc:picChg>
        <pc:picChg chg="add mod">
          <ac:chgData name="석장군님(General)/Digital채널기획팀" userId="f9de3ef5-b5d7-4e52-952f-8c9c7e31d003" providerId="ADAL" clId="{45D6BDF7-2E3C-4EC9-AB4D-574AEE5790F7}" dt="2023-01-26T13:56:19.197" v="1191" actId="1076"/>
          <ac:picMkLst>
            <pc:docMk/>
            <pc:sldMk cId="3089818737" sldId="439"/>
            <ac:picMk id="1028" creationId="{D387D0C0-9A98-4E18-AA1E-CC9C656E598F}"/>
          </ac:picMkLst>
        </pc:picChg>
        <pc:picChg chg="add del mod">
          <ac:chgData name="석장군님(General)/Digital채널기획팀" userId="f9de3ef5-b5d7-4e52-952f-8c9c7e31d003" providerId="ADAL" clId="{45D6BDF7-2E3C-4EC9-AB4D-574AEE5790F7}" dt="2023-01-26T14:17:08.945" v="1386" actId="478"/>
          <ac:picMkLst>
            <pc:docMk/>
            <pc:sldMk cId="3089818737" sldId="439"/>
            <ac:picMk id="1030" creationId="{8C60B97C-F274-46AA-A541-22219360B274}"/>
          </ac:picMkLst>
        </pc:picChg>
        <pc:cxnChg chg="add del mod">
          <ac:chgData name="석장군님(General)/Digital채널기획팀" userId="f9de3ef5-b5d7-4e52-952f-8c9c7e31d003" providerId="ADAL" clId="{45D6BDF7-2E3C-4EC9-AB4D-574AEE5790F7}" dt="2023-01-26T13:51:10.393" v="1118" actId="478"/>
          <ac:cxnSpMkLst>
            <pc:docMk/>
            <pc:sldMk cId="3089818737" sldId="439"/>
            <ac:cxnSpMk id="51" creationId="{C9FDDE73-5FDC-4A03-BD0D-057B6FF72B8C}"/>
          </ac:cxnSpMkLst>
        </pc:cxnChg>
      </pc:sldChg>
      <pc:sldChg chg="ord">
        <pc:chgData name="석장군님(General)/Digital채널기획팀" userId="f9de3ef5-b5d7-4e52-952f-8c9c7e31d003" providerId="ADAL" clId="{45D6BDF7-2E3C-4EC9-AB4D-574AEE5790F7}" dt="2023-01-27T07:45:34.282" v="3915"/>
        <pc:sldMkLst>
          <pc:docMk/>
          <pc:sldMk cId="4126084615" sldId="440"/>
        </pc:sldMkLst>
      </pc:sldChg>
      <pc:sldChg chg="addSp delSp modSp add mod">
        <pc:chgData name="석장군님(General)/Digital채널기획팀" userId="f9de3ef5-b5d7-4e52-952f-8c9c7e31d003" providerId="ADAL" clId="{45D6BDF7-2E3C-4EC9-AB4D-574AEE5790F7}" dt="2023-01-27T04:52:54.769" v="2377" actId="164"/>
        <pc:sldMkLst>
          <pc:docMk/>
          <pc:sldMk cId="2285745639" sldId="444"/>
        </pc:sldMkLst>
        <pc:spChg chg="mod">
          <ac:chgData name="석장군님(General)/Digital채널기획팀" userId="f9de3ef5-b5d7-4e52-952f-8c9c7e31d003" providerId="ADAL" clId="{45D6BDF7-2E3C-4EC9-AB4D-574AEE5790F7}" dt="2023-01-26T23:48:09.335" v="1753" actId="20577"/>
          <ac:spMkLst>
            <pc:docMk/>
            <pc:sldMk cId="2285745639" sldId="444"/>
            <ac:spMk id="4" creationId="{17CB533B-6E4A-4138-BF59-D58FBB7BF1EB}"/>
          </ac:spMkLst>
        </pc:spChg>
        <pc:spChg chg="add mod">
          <ac:chgData name="석장군님(General)/Digital채널기획팀" userId="f9de3ef5-b5d7-4e52-952f-8c9c7e31d003" providerId="ADAL" clId="{45D6BDF7-2E3C-4EC9-AB4D-574AEE5790F7}" dt="2023-01-27T04:47:24.991" v="2370" actId="1076"/>
          <ac:spMkLst>
            <pc:docMk/>
            <pc:sldMk cId="2285745639" sldId="444"/>
            <ac:spMk id="7" creationId="{BA26F9EC-D96C-40FB-8EB6-176E9F45737C}"/>
          </ac:spMkLst>
        </pc:spChg>
        <pc:spChg chg="mod">
          <ac:chgData name="석장군님(General)/Digital채널기획팀" userId="f9de3ef5-b5d7-4e52-952f-8c9c7e31d003" providerId="ADAL" clId="{45D6BDF7-2E3C-4EC9-AB4D-574AEE5790F7}" dt="2023-01-26T23:49:49.634" v="1784" actId="207"/>
          <ac:spMkLst>
            <pc:docMk/>
            <pc:sldMk cId="2285745639" sldId="444"/>
            <ac:spMk id="8" creationId="{5FBDC82E-9460-4D6B-B45D-83A4D98828B8}"/>
          </ac:spMkLst>
        </pc:spChg>
        <pc:spChg chg="add del">
          <ac:chgData name="석장군님(General)/Digital채널기획팀" userId="f9de3ef5-b5d7-4e52-952f-8c9c7e31d003" providerId="ADAL" clId="{45D6BDF7-2E3C-4EC9-AB4D-574AEE5790F7}" dt="2023-01-27T02:11:25.806" v="1864" actId="478"/>
          <ac:spMkLst>
            <pc:docMk/>
            <pc:sldMk cId="2285745639" sldId="444"/>
            <ac:spMk id="9" creationId="{AE8B4421-54FF-484E-819F-9BCA55F7E078}"/>
          </ac:spMkLst>
        </pc:spChg>
        <pc:spChg chg="add mod">
          <ac:chgData name="석장군님(General)/Digital채널기획팀" userId="f9de3ef5-b5d7-4e52-952f-8c9c7e31d003" providerId="ADAL" clId="{45D6BDF7-2E3C-4EC9-AB4D-574AEE5790F7}" dt="2023-01-27T04:47:24.991" v="2370" actId="1076"/>
          <ac:spMkLst>
            <pc:docMk/>
            <pc:sldMk cId="2285745639" sldId="444"/>
            <ac:spMk id="10" creationId="{DE46026F-BE74-4A5D-85C4-B2EA7E991B3C}"/>
          </ac:spMkLst>
        </pc:spChg>
        <pc:spChg chg="mod">
          <ac:chgData name="석장군님(General)/Digital채널기획팀" userId="f9de3ef5-b5d7-4e52-952f-8c9c7e31d003" providerId="ADAL" clId="{45D6BDF7-2E3C-4EC9-AB4D-574AEE5790F7}" dt="2023-01-26T23:48:23.524" v="1754" actId="14100"/>
          <ac:spMkLst>
            <pc:docMk/>
            <pc:sldMk cId="2285745639" sldId="444"/>
            <ac:spMk id="21" creationId="{29312DB8-45ED-4F05-90E2-50890DFF095D}"/>
          </ac:spMkLst>
        </pc:spChg>
        <pc:spChg chg="mod">
          <ac:chgData name="석장군님(General)/Digital채널기획팀" userId="f9de3ef5-b5d7-4e52-952f-8c9c7e31d003" providerId="ADAL" clId="{45D6BDF7-2E3C-4EC9-AB4D-574AEE5790F7}" dt="2023-01-26T23:48:55.298" v="1766" actId="14100"/>
          <ac:spMkLst>
            <pc:docMk/>
            <pc:sldMk cId="2285745639" sldId="444"/>
            <ac:spMk id="22" creationId="{3687B7E6-2237-40C4-8DEC-0D5F429FF2D4}"/>
          </ac:spMkLst>
        </pc:spChg>
        <pc:spChg chg="mod">
          <ac:chgData name="석장군님(General)/Digital채널기획팀" userId="f9de3ef5-b5d7-4e52-952f-8c9c7e31d003" providerId="ADAL" clId="{45D6BDF7-2E3C-4EC9-AB4D-574AEE5790F7}" dt="2023-01-26T23:49:14.129" v="1781" actId="6549"/>
          <ac:spMkLst>
            <pc:docMk/>
            <pc:sldMk cId="2285745639" sldId="444"/>
            <ac:spMk id="25" creationId="{CCA09C72-E165-45E0-A7AD-0C3B1A79FAAA}"/>
          </ac:spMkLst>
        </pc:spChg>
        <pc:spChg chg="mod">
          <ac:chgData name="석장군님(General)/Digital채널기획팀" userId="f9de3ef5-b5d7-4e52-952f-8c9c7e31d003" providerId="ADAL" clId="{45D6BDF7-2E3C-4EC9-AB4D-574AEE5790F7}" dt="2023-01-26T23:49:46.211" v="1783" actId="207"/>
          <ac:spMkLst>
            <pc:docMk/>
            <pc:sldMk cId="2285745639" sldId="444"/>
            <ac:spMk id="26" creationId="{6A84A707-EAB6-4ECA-95D2-6EEA157C1681}"/>
          </ac:spMkLst>
        </pc:spChg>
        <pc:spChg chg="mod">
          <ac:chgData name="석장군님(General)/Digital채널기획팀" userId="f9de3ef5-b5d7-4e52-952f-8c9c7e31d003" providerId="ADAL" clId="{45D6BDF7-2E3C-4EC9-AB4D-574AEE5790F7}" dt="2023-01-27T04:47:24.991" v="2370" actId="1076"/>
          <ac:spMkLst>
            <pc:docMk/>
            <pc:sldMk cId="2285745639" sldId="444"/>
            <ac:spMk id="38" creationId="{3064D6A5-22A6-490D-BEFB-845E00CFB8DC}"/>
          </ac:spMkLst>
        </pc:spChg>
        <pc:spChg chg="mod">
          <ac:chgData name="석장군님(General)/Digital채널기획팀" userId="f9de3ef5-b5d7-4e52-952f-8c9c7e31d003" providerId="ADAL" clId="{45D6BDF7-2E3C-4EC9-AB4D-574AEE5790F7}" dt="2023-01-26T23:51:49.893" v="1789" actId="1076"/>
          <ac:spMkLst>
            <pc:docMk/>
            <pc:sldMk cId="2285745639" sldId="444"/>
            <ac:spMk id="39" creationId="{60C3669E-E717-4F58-912C-48AD290C3DC3}"/>
          </ac:spMkLst>
        </pc:spChg>
        <pc:spChg chg="mod ord">
          <ac:chgData name="석장군님(General)/Digital채널기획팀" userId="f9de3ef5-b5d7-4e52-952f-8c9c7e31d003" providerId="ADAL" clId="{45D6BDF7-2E3C-4EC9-AB4D-574AEE5790F7}" dt="2023-01-27T04:45:30.494" v="2221" actId="164"/>
          <ac:spMkLst>
            <pc:docMk/>
            <pc:sldMk cId="2285745639" sldId="444"/>
            <ac:spMk id="40" creationId="{49B8FCE9-2B2B-45EE-B96B-70EF048F3F29}"/>
          </ac:spMkLst>
        </pc:spChg>
        <pc:spChg chg="mod ord">
          <ac:chgData name="석장군님(General)/Digital채널기획팀" userId="f9de3ef5-b5d7-4e52-952f-8c9c7e31d003" providerId="ADAL" clId="{45D6BDF7-2E3C-4EC9-AB4D-574AEE5790F7}" dt="2023-01-27T04:52:54.769" v="2377" actId="164"/>
          <ac:spMkLst>
            <pc:docMk/>
            <pc:sldMk cId="2285745639" sldId="444"/>
            <ac:spMk id="41" creationId="{3511D9A0-8D3A-416E-B9EC-F88BB6EB98E9}"/>
          </ac:spMkLst>
        </pc:spChg>
        <pc:spChg chg="mod">
          <ac:chgData name="석장군님(General)/Digital채널기획팀" userId="f9de3ef5-b5d7-4e52-952f-8c9c7e31d003" providerId="ADAL" clId="{45D6BDF7-2E3C-4EC9-AB4D-574AEE5790F7}" dt="2023-01-27T04:47:24.991" v="2370" actId="1076"/>
          <ac:spMkLst>
            <pc:docMk/>
            <pc:sldMk cId="2285745639" sldId="444"/>
            <ac:spMk id="56" creationId="{9B34CA80-4F6D-4644-A4FE-D7A4C57598B1}"/>
          </ac:spMkLst>
        </pc:spChg>
        <pc:spChg chg="add mod ord">
          <ac:chgData name="석장군님(General)/Digital채널기획팀" userId="f9de3ef5-b5d7-4e52-952f-8c9c7e31d003" providerId="ADAL" clId="{45D6BDF7-2E3C-4EC9-AB4D-574AEE5790F7}" dt="2023-01-27T04:36:28.908" v="2054" actId="164"/>
          <ac:spMkLst>
            <pc:docMk/>
            <pc:sldMk cId="2285745639" sldId="444"/>
            <ac:spMk id="57" creationId="{86684694-A774-49A5-ACB9-BD0482A0C444}"/>
          </ac:spMkLst>
        </pc:spChg>
        <pc:spChg chg="add del mod">
          <ac:chgData name="석장군님(General)/Digital채널기획팀" userId="f9de3ef5-b5d7-4e52-952f-8c9c7e31d003" providerId="ADAL" clId="{45D6BDF7-2E3C-4EC9-AB4D-574AEE5790F7}" dt="2023-01-27T02:07:31.607" v="1839" actId="478"/>
          <ac:spMkLst>
            <pc:docMk/>
            <pc:sldMk cId="2285745639" sldId="444"/>
            <ac:spMk id="58" creationId="{69553830-2F26-4E5B-9C47-CE709D68E1EF}"/>
          </ac:spMkLst>
        </pc:spChg>
        <pc:spChg chg="mod">
          <ac:chgData name="석장군님(General)/Digital채널기획팀" userId="f9de3ef5-b5d7-4e52-952f-8c9c7e31d003" providerId="ADAL" clId="{45D6BDF7-2E3C-4EC9-AB4D-574AEE5790F7}" dt="2023-01-27T04:47:24.991" v="2370" actId="1076"/>
          <ac:spMkLst>
            <pc:docMk/>
            <pc:sldMk cId="2285745639" sldId="444"/>
            <ac:spMk id="60" creationId="{5E250A62-456F-4F73-B908-178C9E3B30BA}"/>
          </ac:spMkLst>
        </pc:spChg>
        <pc:spChg chg="add mod">
          <ac:chgData name="석장군님(General)/Digital채널기획팀" userId="f9de3ef5-b5d7-4e52-952f-8c9c7e31d003" providerId="ADAL" clId="{45D6BDF7-2E3C-4EC9-AB4D-574AEE5790F7}" dt="2023-01-27T04:47:24.991" v="2370" actId="1076"/>
          <ac:spMkLst>
            <pc:docMk/>
            <pc:sldMk cId="2285745639" sldId="444"/>
            <ac:spMk id="69" creationId="{7FDDBDED-E247-440E-98AB-0083D6B24F67}"/>
          </ac:spMkLst>
        </pc:spChg>
        <pc:spChg chg="add mod">
          <ac:chgData name="석장군님(General)/Digital채널기획팀" userId="f9de3ef5-b5d7-4e52-952f-8c9c7e31d003" providerId="ADAL" clId="{45D6BDF7-2E3C-4EC9-AB4D-574AEE5790F7}" dt="2023-01-27T04:47:24.991" v="2370" actId="1076"/>
          <ac:spMkLst>
            <pc:docMk/>
            <pc:sldMk cId="2285745639" sldId="444"/>
            <ac:spMk id="70" creationId="{93C29FF9-495C-4164-9DCE-A442358AB55D}"/>
          </ac:spMkLst>
        </pc:spChg>
        <pc:spChg chg="del">
          <ac:chgData name="석장군님(General)/Digital채널기획팀" userId="f9de3ef5-b5d7-4e52-952f-8c9c7e31d003" providerId="ADAL" clId="{45D6BDF7-2E3C-4EC9-AB4D-574AEE5790F7}" dt="2023-01-27T01:13:53.889" v="1795" actId="478"/>
          <ac:spMkLst>
            <pc:docMk/>
            <pc:sldMk cId="2285745639" sldId="444"/>
            <ac:spMk id="73" creationId="{8425514A-1AC9-48ED-8188-F897759A2581}"/>
          </ac:spMkLst>
        </pc:spChg>
        <pc:spChg chg="add mod ord">
          <ac:chgData name="석장군님(General)/Digital채널기획팀" userId="f9de3ef5-b5d7-4e52-952f-8c9c7e31d003" providerId="ADAL" clId="{45D6BDF7-2E3C-4EC9-AB4D-574AEE5790F7}" dt="2023-01-27T04:36:28.908" v="2054" actId="164"/>
          <ac:spMkLst>
            <pc:docMk/>
            <pc:sldMk cId="2285745639" sldId="444"/>
            <ac:spMk id="74" creationId="{E59F2809-BA05-4482-A1AA-B29140374125}"/>
          </ac:spMkLst>
        </pc:spChg>
        <pc:spChg chg="del">
          <ac:chgData name="석장군님(General)/Digital채널기획팀" userId="f9de3ef5-b5d7-4e52-952f-8c9c7e31d003" providerId="ADAL" clId="{45D6BDF7-2E3C-4EC9-AB4D-574AEE5790F7}" dt="2023-01-27T01:13:53.889" v="1795" actId="478"/>
          <ac:spMkLst>
            <pc:docMk/>
            <pc:sldMk cId="2285745639" sldId="444"/>
            <ac:spMk id="79" creationId="{41C23C43-1104-4D1E-A278-04E43F460424}"/>
          </ac:spMkLst>
        </pc:spChg>
        <pc:spChg chg="del">
          <ac:chgData name="석장군님(General)/Digital채널기획팀" userId="f9de3ef5-b5d7-4e52-952f-8c9c7e31d003" providerId="ADAL" clId="{45D6BDF7-2E3C-4EC9-AB4D-574AEE5790F7}" dt="2023-01-27T01:13:53.889" v="1795" actId="478"/>
          <ac:spMkLst>
            <pc:docMk/>
            <pc:sldMk cId="2285745639" sldId="444"/>
            <ac:spMk id="80" creationId="{12BC4DC0-E74E-4297-BFED-988E3AE05BCD}"/>
          </ac:spMkLst>
        </pc:spChg>
        <pc:spChg chg="add mod">
          <ac:chgData name="석장군님(General)/Digital채널기획팀" userId="f9de3ef5-b5d7-4e52-952f-8c9c7e31d003" providerId="ADAL" clId="{45D6BDF7-2E3C-4EC9-AB4D-574AEE5790F7}" dt="2023-01-27T04:45:30.494" v="2221" actId="164"/>
          <ac:spMkLst>
            <pc:docMk/>
            <pc:sldMk cId="2285745639" sldId="444"/>
            <ac:spMk id="85" creationId="{53134D52-5C92-4845-85C5-6CFA8702B58B}"/>
          </ac:spMkLst>
        </pc:spChg>
        <pc:spChg chg="add mod">
          <ac:chgData name="석장군님(General)/Digital채널기획팀" userId="f9de3ef5-b5d7-4e52-952f-8c9c7e31d003" providerId="ADAL" clId="{45D6BDF7-2E3C-4EC9-AB4D-574AEE5790F7}" dt="2023-01-27T04:52:54.769" v="2377" actId="164"/>
          <ac:spMkLst>
            <pc:docMk/>
            <pc:sldMk cId="2285745639" sldId="444"/>
            <ac:spMk id="86" creationId="{F07AE7EA-3BC7-44D6-BA5C-1F8E09B2F02E}"/>
          </ac:spMkLst>
        </pc:spChg>
        <pc:spChg chg="del mod">
          <ac:chgData name="석장군님(General)/Digital채널기획팀" userId="f9de3ef5-b5d7-4e52-952f-8c9c7e31d003" providerId="ADAL" clId="{45D6BDF7-2E3C-4EC9-AB4D-574AEE5790F7}" dt="2023-01-27T02:08:52.237" v="1852" actId="478"/>
          <ac:spMkLst>
            <pc:docMk/>
            <pc:sldMk cId="2285745639" sldId="444"/>
            <ac:spMk id="87" creationId="{92DB9326-DADC-433A-AEC3-89C8787404A6}"/>
          </ac:spMkLst>
        </pc:spChg>
        <pc:spChg chg="mod">
          <ac:chgData name="석장군님(General)/Digital채널기획팀" userId="f9de3ef5-b5d7-4e52-952f-8c9c7e31d003" providerId="ADAL" clId="{45D6BDF7-2E3C-4EC9-AB4D-574AEE5790F7}" dt="2023-01-27T04:47:24.991" v="2370" actId="1076"/>
          <ac:spMkLst>
            <pc:docMk/>
            <pc:sldMk cId="2285745639" sldId="444"/>
            <ac:spMk id="90" creationId="{8E5DE011-8490-4A77-96F4-B7C3F1FABAD9}"/>
          </ac:spMkLst>
        </pc:spChg>
        <pc:spChg chg="mod">
          <ac:chgData name="석장군님(General)/Digital채널기획팀" userId="f9de3ef5-b5d7-4e52-952f-8c9c7e31d003" providerId="ADAL" clId="{45D6BDF7-2E3C-4EC9-AB4D-574AEE5790F7}" dt="2023-01-27T04:47:24.991" v="2370" actId="1076"/>
          <ac:spMkLst>
            <pc:docMk/>
            <pc:sldMk cId="2285745639" sldId="444"/>
            <ac:spMk id="91" creationId="{67CB27AF-5411-4B9D-8DB2-934331D7C2B3}"/>
          </ac:spMkLst>
        </pc:spChg>
        <pc:spChg chg="mod">
          <ac:chgData name="석장군님(General)/Digital채널기획팀" userId="f9de3ef5-b5d7-4e52-952f-8c9c7e31d003" providerId="ADAL" clId="{45D6BDF7-2E3C-4EC9-AB4D-574AEE5790F7}" dt="2023-01-27T04:47:24.991" v="2370" actId="1076"/>
          <ac:spMkLst>
            <pc:docMk/>
            <pc:sldMk cId="2285745639" sldId="444"/>
            <ac:spMk id="94" creationId="{1DE458E0-31D4-413B-9B2F-38042E29C2CC}"/>
          </ac:spMkLst>
        </pc:spChg>
        <pc:spChg chg="mod">
          <ac:chgData name="석장군님(General)/Digital채널기획팀" userId="f9de3ef5-b5d7-4e52-952f-8c9c7e31d003" providerId="ADAL" clId="{45D6BDF7-2E3C-4EC9-AB4D-574AEE5790F7}" dt="2023-01-27T04:47:24.991" v="2370" actId="1076"/>
          <ac:spMkLst>
            <pc:docMk/>
            <pc:sldMk cId="2285745639" sldId="444"/>
            <ac:spMk id="95" creationId="{92B84818-0EAA-48BC-ADD6-7FCABC0BD7E5}"/>
          </ac:spMkLst>
        </pc:spChg>
        <pc:spChg chg="mod">
          <ac:chgData name="석장군님(General)/Digital채널기획팀" userId="f9de3ef5-b5d7-4e52-952f-8c9c7e31d003" providerId="ADAL" clId="{45D6BDF7-2E3C-4EC9-AB4D-574AEE5790F7}" dt="2023-01-27T04:47:24.991" v="2370" actId="1076"/>
          <ac:spMkLst>
            <pc:docMk/>
            <pc:sldMk cId="2285745639" sldId="444"/>
            <ac:spMk id="99" creationId="{4FE66896-C0FC-4BA2-B2F2-A72B35AAE3EA}"/>
          </ac:spMkLst>
        </pc:spChg>
        <pc:spChg chg="mod">
          <ac:chgData name="석장군님(General)/Digital채널기획팀" userId="f9de3ef5-b5d7-4e52-952f-8c9c7e31d003" providerId="ADAL" clId="{45D6BDF7-2E3C-4EC9-AB4D-574AEE5790F7}" dt="2023-01-27T04:47:24.991" v="2370" actId="1076"/>
          <ac:spMkLst>
            <pc:docMk/>
            <pc:sldMk cId="2285745639" sldId="444"/>
            <ac:spMk id="100" creationId="{A83F1C59-B7C6-4164-8239-951B3BEFC34D}"/>
          </ac:spMkLst>
        </pc:spChg>
        <pc:grpChg chg="add mod">
          <ac:chgData name="석장군님(General)/Digital채널기획팀" userId="f9de3ef5-b5d7-4e52-952f-8c9c7e31d003" providerId="ADAL" clId="{45D6BDF7-2E3C-4EC9-AB4D-574AEE5790F7}" dt="2023-01-27T04:47:24.991" v="2370" actId="1076"/>
          <ac:grpSpMkLst>
            <pc:docMk/>
            <pc:sldMk cId="2285745639" sldId="444"/>
            <ac:grpSpMk id="19" creationId="{E24B816D-3619-486D-9367-61C3E9D82DD1}"/>
          </ac:grpSpMkLst>
        </pc:grpChg>
        <pc:grpChg chg="add mod">
          <ac:chgData name="석장군님(General)/Digital채널기획팀" userId="f9de3ef5-b5d7-4e52-952f-8c9c7e31d003" providerId="ADAL" clId="{45D6BDF7-2E3C-4EC9-AB4D-574AEE5790F7}" dt="2023-01-27T04:47:24.991" v="2370" actId="1076"/>
          <ac:grpSpMkLst>
            <pc:docMk/>
            <pc:sldMk cId="2285745639" sldId="444"/>
            <ac:grpSpMk id="23" creationId="{CEEA614A-EE27-4D5A-B2DF-57ED2272A818}"/>
          </ac:grpSpMkLst>
        </pc:grpChg>
        <pc:grpChg chg="add mod">
          <ac:chgData name="석장군님(General)/Digital채널기획팀" userId="f9de3ef5-b5d7-4e52-952f-8c9c7e31d003" providerId="ADAL" clId="{45D6BDF7-2E3C-4EC9-AB4D-574AEE5790F7}" dt="2023-01-27T04:52:54.769" v="2377" actId="164"/>
          <ac:grpSpMkLst>
            <pc:docMk/>
            <pc:sldMk cId="2285745639" sldId="444"/>
            <ac:grpSpMk id="30" creationId="{D3C24CAB-AC00-4596-8043-F416FA19358B}"/>
          </ac:grpSpMkLst>
        </pc:grpChg>
        <pc:graphicFrameChg chg="add del mod modGraphic">
          <ac:chgData name="석장군님(General)/Digital채널기획팀" userId="f9de3ef5-b5d7-4e52-952f-8c9c7e31d003" providerId="ADAL" clId="{45D6BDF7-2E3C-4EC9-AB4D-574AEE5790F7}" dt="2023-01-27T04:33:45.314" v="2032" actId="478"/>
          <ac:graphicFrameMkLst>
            <pc:docMk/>
            <pc:sldMk cId="2285745639" sldId="444"/>
            <ac:graphicFrameMk id="11" creationId="{5FA08626-222C-48FD-B358-C15269574604}"/>
          </ac:graphicFrameMkLst>
        </pc:graphicFrameChg>
        <pc:graphicFrameChg chg="add del mod">
          <ac:chgData name="석장군님(General)/Digital채널기획팀" userId="f9de3ef5-b5d7-4e52-952f-8c9c7e31d003" providerId="ADAL" clId="{45D6BDF7-2E3C-4EC9-AB4D-574AEE5790F7}" dt="2023-01-27T04:41:11.526" v="2073" actId="478"/>
          <ac:graphicFrameMkLst>
            <pc:docMk/>
            <pc:sldMk cId="2285745639" sldId="444"/>
            <ac:graphicFrameMk id="16" creationId="{08C700A6-30B3-43F8-8A64-EE535B89011A}"/>
          </ac:graphicFrameMkLst>
        </pc:graphicFrameChg>
        <pc:graphicFrameChg chg="add del mod modGraphic">
          <ac:chgData name="석장군님(General)/Digital채널기획팀" userId="f9de3ef5-b5d7-4e52-952f-8c9c7e31d003" providerId="ADAL" clId="{45D6BDF7-2E3C-4EC9-AB4D-574AEE5790F7}" dt="2023-01-27T04:44:16.705" v="2205" actId="478"/>
          <ac:graphicFrameMkLst>
            <pc:docMk/>
            <pc:sldMk cId="2285745639" sldId="444"/>
            <ac:graphicFrameMk id="20" creationId="{8CFF3FB7-45D3-409E-8679-F5BEE069736F}"/>
          </ac:graphicFrameMkLst>
        </pc:graphicFrameChg>
        <pc:graphicFrameChg chg="add del mod">
          <ac:chgData name="석장군님(General)/Digital채널기획팀" userId="f9de3ef5-b5d7-4e52-952f-8c9c7e31d003" providerId="ADAL" clId="{45D6BDF7-2E3C-4EC9-AB4D-574AEE5790F7}" dt="2023-01-27T04:47:16.958" v="2369" actId="478"/>
          <ac:graphicFrameMkLst>
            <pc:docMk/>
            <pc:sldMk cId="2285745639" sldId="444"/>
            <ac:graphicFrameMk id="27" creationId="{8A7AE9E7-EA8E-4263-B4F8-EBFB8A443AC3}"/>
          </ac:graphicFrameMkLst>
        </pc:graphicFrameChg>
        <pc:picChg chg="add mod">
          <ac:chgData name="석장군님(General)/Digital채널기획팀" userId="f9de3ef5-b5d7-4e52-952f-8c9c7e31d003" providerId="ADAL" clId="{45D6BDF7-2E3C-4EC9-AB4D-574AEE5790F7}" dt="2023-01-27T04:47:24.991" v="2370" actId="1076"/>
          <ac:picMkLst>
            <pc:docMk/>
            <pc:sldMk cId="2285745639" sldId="444"/>
            <ac:picMk id="6" creationId="{3E0A121D-EF1A-42B7-AAC4-2A441CD7CF73}"/>
          </ac:picMkLst>
        </pc:picChg>
        <pc:picChg chg="add del mod modCrop">
          <ac:chgData name="석장군님(General)/Digital채널기획팀" userId="f9de3ef5-b5d7-4e52-952f-8c9c7e31d003" providerId="ADAL" clId="{45D6BDF7-2E3C-4EC9-AB4D-574AEE5790F7}" dt="2023-01-27T04:24:00.454" v="1882" actId="478"/>
          <ac:picMkLst>
            <pc:docMk/>
            <pc:sldMk cId="2285745639" sldId="444"/>
            <ac:picMk id="13" creationId="{F278C44F-8480-4C7E-8290-8579ADEF9A5A}"/>
          </ac:picMkLst>
        </pc:picChg>
        <pc:picChg chg="add del mod modCrop">
          <ac:chgData name="석장군님(General)/Digital채널기획팀" userId="f9de3ef5-b5d7-4e52-952f-8c9c7e31d003" providerId="ADAL" clId="{45D6BDF7-2E3C-4EC9-AB4D-574AEE5790F7}" dt="2023-01-27T04:28:36.782" v="1908" actId="478"/>
          <ac:picMkLst>
            <pc:docMk/>
            <pc:sldMk cId="2285745639" sldId="444"/>
            <ac:picMk id="15" creationId="{87A4198F-291C-481F-8340-6504F79F8F20}"/>
          </ac:picMkLst>
        </pc:picChg>
        <pc:picChg chg="add del mod modCrop">
          <ac:chgData name="석장군님(General)/Digital채널기획팀" userId="f9de3ef5-b5d7-4e52-952f-8c9c7e31d003" providerId="ADAL" clId="{45D6BDF7-2E3C-4EC9-AB4D-574AEE5790F7}" dt="2023-01-27T04:35:26.915" v="2043" actId="478"/>
          <ac:picMkLst>
            <pc:docMk/>
            <pc:sldMk cId="2285745639" sldId="444"/>
            <ac:picMk id="18" creationId="{39278435-B99D-417C-8B4A-541BFAE01ACB}"/>
          </ac:picMkLst>
        </pc:picChg>
        <pc:picChg chg="mod">
          <ac:chgData name="석장군님(General)/Digital채널기획팀" userId="f9de3ef5-b5d7-4e52-952f-8c9c7e31d003" providerId="ADAL" clId="{45D6BDF7-2E3C-4EC9-AB4D-574AEE5790F7}" dt="2023-01-27T04:47:24.991" v="2370" actId="1076"/>
          <ac:picMkLst>
            <pc:docMk/>
            <pc:sldMk cId="2285745639" sldId="444"/>
            <ac:picMk id="28" creationId="{8BBA1F46-1D83-44FD-8818-2AB9E8D00232}"/>
          </ac:picMkLst>
        </pc:picChg>
        <pc:picChg chg="del mod">
          <ac:chgData name="석장군님(General)/Digital채널기획팀" userId="f9de3ef5-b5d7-4e52-952f-8c9c7e31d003" providerId="ADAL" clId="{45D6BDF7-2E3C-4EC9-AB4D-574AEE5790F7}" dt="2023-01-27T02:05:20.805" v="1804" actId="478"/>
          <ac:picMkLst>
            <pc:docMk/>
            <pc:sldMk cId="2285745639" sldId="444"/>
            <ac:picMk id="43" creationId="{8162FDE2-81F7-4171-8118-1CB951DCC9C2}"/>
          </ac:picMkLst>
        </pc:picChg>
        <pc:picChg chg="del mod">
          <ac:chgData name="석장군님(General)/Digital채널기획팀" userId="f9de3ef5-b5d7-4e52-952f-8c9c7e31d003" providerId="ADAL" clId="{45D6BDF7-2E3C-4EC9-AB4D-574AEE5790F7}" dt="2023-01-26T23:51:41.654" v="1788" actId="478"/>
          <ac:picMkLst>
            <pc:docMk/>
            <pc:sldMk cId="2285745639" sldId="444"/>
            <ac:picMk id="47" creationId="{0CD9F6A6-77F7-43F4-8D11-9D65BF42B80C}"/>
          </ac:picMkLst>
        </pc:picChg>
        <pc:picChg chg="del">
          <ac:chgData name="석장군님(General)/Digital채널기획팀" userId="f9de3ef5-b5d7-4e52-952f-8c9c7e31d003" providerId="ADAL" clId="{45D6BDF7-2E3C-4EC9-AB4D-574AEE5790F7}" dt="2023-01-27T02:05:22.552" v="1805" actId="478"/>
          <ac:picMkLst>
            <pc:docMk/>
            <pc:sldMk cId="2285745639" sldId="444"/>
            <ac:picMk id="52" creationId="{2E7FC285-391F-477D-86BB-39B5F8B6D494}"/>
          </ac:picMkLst>
        </pc:picChg>
        <pc:picChg chg="add mod">
          <ac:chgData name="석장군님(General)/Digital채널기획팀" userId="f9de3ef5-b5d7-4e52-952f-8c9c7e31d003" providerId="ADAL" clId="{45D6BDF7-2E3C-4EC9-AB4D-574AEE5790F7}" dt="2023-01-27T04:47:24.991" v="2370" actId="1076"/>
          <ac:picMkLst>
            <pc:docMk/>
            <pc:sldMk cId="2285745639" sldId="444"/>
            <ac:picMk id="67" creationId="{9E57A0E9-B227-49B3-A927-7970BAAEC4DA}"/>
          </ac:picMkLst>
        </pc:picChg>
        <pc:picChg chg="add mod">
          <ac:chgData name="석장군님(General)/Digital채널기획팀" userId="f9de3ef5-b5d7-4e52-952f-8c9c7e31d003" providerId="ADAL" clId="{45D6BDF7-2E3C-4EC9-AB4D-574AEE5790F7}" dt="2023-01-27T04:47:24.991" v="2370" actId="1076"/>
          <ac:picMkLst>
            <pc:docMk/>
            <pc:sldMk cId="2285745639" sldId="444"/>
            <ac:picMk id="68" creationId="{BFA8B6EA-AA93-4DEF-9F78-2478798C4470}"/>
          </ac:picMkLst>
        </pc:picChg>
        <pc:picChg chg="del">
          <ac:chgData name="석장군님(General)/Digital채널기획팀" userId="f9de3ef5-b5d7-4e52-952f-8c9c7e31d003" providerId="ADAL" clId="{45D6BDF7-2E3C-4EC9-AB4D-574AEE5790F7}" dt="2023-01-27T02:05:17.261" v="1802" actId="478"/>
          <ac:picMkLst>
            <pc:docMk/>
            <pc:sldMk cId="2285745639" sldId="444"/>
            <ac:picMk id="71" creationId="{A379AD7C-D452-47C6-8450-71A6E3906D33}"/>
          </ac:picMkLst>
        </pc:picChg>
        <pc:picChg chg="del">
          <ac:chgData name="석장군님(General)/Digital채널기획팀" userId="f9de3ef5-b5d7-4e52-952f-8c9c7e31d003" providerId="ADAL" clId="{45D6BDF7-2E3C-4EC9-AB4D-574AEE5790F7}" dt="2023-01-27T01:13:55.756" v="1796" actId="478"/>
          <ac:picMkLst>
            <pc:docMk/>
            <pc:sldMk cId="2285745639" sldId="444"/>
            <ac:picMk id="77" creationId="{47654E6E-0999-401D-90B1-D667534E2342}"/>
          </ac:picMkLst>
        </pc:picChg>
        <pc:picChg chg="mod">
          <ac:chgData name="석장군님(General)/Digital채널기획팀" userId="f9de3ef5-b5d7-4e52-952f-8c9c7e31d003" providerId="ADAL" clId="{45D6BDF7-2E3C-4EC9-AB4D-574AEE5790F7}" dt="2023-01-27T04:47:24.991" v="2370" actId="1076"/>
          <ac:picMkLst>
            <pc:docMk/>
            <pc:sldMk cId="2285745639" sldId="444"/>
            <ac:picMk id="88" creationId="{711F85D0-0E2A-48C9-8800-95D18C1A3CAB}"/>
          </ac:picMkLst>
        </pc:picChg>
        <pc:picChg chg="mod">
          <ac:chgData name="석장군님(General)/Digital채널기획팀" userId="f9de3ef5-b5d7-4e52-952f-8c9c7e31d003" providerId="ADAL" clId="{45D6BDF7-2E3C-4EC9-AB4D-574AEE5790F7}" dt="2023-01-27T04:47:24.991" v="2370" actId="1076"/>
          <ac:picMkLst>
            <pc:docMk/>
            <pc:sldMk cId="2285745639" sldId="444"/>
            <ac:picMk id="89" creationId="{BD1CFE13-9244-48D2-9839-4751B2F769A2}"/>
          </ac:picMkLst>
        </pc:picChg>
        <pc:picChg chg="mod">
          <ac:chgData name="석장군님(General)/Digital채널기획팀" userId="f9de3ef5-b5d7-4e52-952f-8c9c7e31d003" providerId="ADAL" clId="{45D6BDF7-2E3C-4EC9-AB4D-574AEE5790F7}" dt="2023-01-27T04:47:24.991" v="2370" actId="1076"/>
          <ac:picMkLst>
            <pc:docMk/>
            <pc:sldMk cId="2285745639" sldId="444"/>
            <ac:picMk id="92" creationId="{B8D9FC51-609D-4F4E-B29B-92036067BC50}"/>
          </ac:picMkLst>
        </pc:picChg>
        <pc:picChg chg="mod">
          <ac:chgData name="석장군님(General)/Digital채널기획팀" userId="f9de3ef5-b5d7-4e52-952f-8c9c7e31d003" providerId="ADAL" clId="{45D6BDF7-2E3C-4EC9-AB4D-574AEE5790F7}" dt="2023-01-27T04:47:24.991" v="2370" actId="1076"/>
          <ac:picMkLst>
            <pc:docMk/>
            <pc:sldMk cId="2285745639" sldId="444"/>
            <ac:picMk id="93" creationId="{34D6DE63-100E-422A-A698-094A1DF3C8EA}"/>
          </ac:picMkLst>
        </pc:picChg>
        <pc:picChg chg="mod">
          <ac:chgData name="석장군님(General)/Digital채널기획팀" userId="f9de3ef5-b5d7-4e52-952f-8c9c7e31d003" providerId="ADAL" clId="{45D6BDF7-2E3C-4EC9-AB4D-574AEE5790F7}" dt="2023-01-27T04:47:24.991" v="2370" actId="1076"/>
          <ac:picMkLst>
            <pc:docMk/>
            <pc:sldMk cId="2285745639" sldId="444"/>
            <ac:picMk id="97" creationId="{CB27A28C-3408-4E45-8E33-4A78A8532967}"/>
          </ac:picMkLst>
        </pc:picChg>
        <pc:picChg chg="mod">
          <ac:chgData name="석장군님(General)/Digital채널기획팀" userId="f9de3ef5-b5d7-4e52-952f-8c9c7e31d003" providerId="ADAL" clId="{45D6BDF7-2E3C-4EC9-AB4D-574AEE5790F7}" dt="2023-01-27T04:47:24.991" v="2370" actId="1076"/>
          <ac:picMkLst>
            <pc:docMk/>
            <pc:sldMk cId="2285745639" sldId="444"/>
            <ac:picMk id="98" creationId="{BA23ECF9-99EA-47BF-AF5D-C2F7E90A2CB1}"/>
          </ac:picMkLst>
        </pc:picChg>
        <pc:picChg chg="del">
          <ac:chgData name="석장군님(General)/Digital채널기획팀" userId="f9de3ef5-b5d7-4e52-952f-8c9c7e31d003" providerId="ADAL" clId="{45D6BDF7-2E3C-4EC9-AB4D-574AEE5790F7}" dt="2023-01-27T02:05:26.008" v="1806" actId="478"/>
          <ac:picMkLst>
            <pc:docMk/>
            <pc:sldMk cId="2285745639" sldId="444"/>
            <ac:picMk id="1028" creationId="{D387D0C0-9A98-4E18-AA1E-CC9C656E598F}"/>
          </ac:picMkLst>
        </pc:picChg>
      </pc:sldChg>
      <pc:sldChg chg="addSp delSp modSp add mod">
        <pc:chgData name="석장군님(General)/Digital채널기획팀" userId="f9de3ef5-b5d7-4e52-952f-8c9c7e31d003" providerId="ADAL" clId="{45D6BDF7-2E3C-4EC9-AB4D-574AEE5790F7}" dt="2023-01-27T06:27:33.982" v="2962" actId="1076"/>
        <pc:sldMkLst>
          <pc:docMk/>
          <pc:sldMk cId="940675758" sldId="445"/>
        </pc:sldMkLst>
        <pc:spChg chg="mod">
          <ac:chgData name="석장군님(General)/Digital채널기획팀" userId="f9de3ef5-b5d7-4e52-952f-8c9c7e31d003" providerId="ADAL" clId="{45D6BDF7-2E3C-4EC9-AB4D-574AEE5790F7}" dt="2023-01-27T05:08:15.018" v="2408"/>
          <ac:spMkLst>
            <pc:docMk/>
            <pc:sldMk cId="940675758" sldId="445"/>
            <ac:spMk id="4" creationId="{17CB533B-6E4A-4138-BF59-D58FBB7BF1EB}"/>
          </ac:spMkLst>
        </pc:spChg>
        <pc:spChg chg="del">
          <ac:chgData name="석장군님(General)/Digital채널기획팀" userId="f9de3ef5-b5d7-4e52-952f-8c9c7e31d003" providerId="ADAL" clId="{45D6BDF7-2E3C-4EC9-AB4D-574AEE5790F7}" dt="2023-01-27T05:08:53.343" v="2411" actId="478"/>
          <ac:spMkLst>
            <pc:docMk/>
            <pc:sldMk cId="940675758" sldId="445"/>
            <ac:spMk id="7" creationId="{BA26F9EC-D96C-40FB-8EB6-176E9F45737C}"/>
          </ac:spMkLst>
        </pc:spChg>
        <pc:spChg chg="del">
          <ac:chgData name="석장군님(General)/Digital채널기획팀" userId="f9de3ef5-b5d7-4e52-952f-8c9c7e31d003" providerId="ADAL" clId="{45D6BDF7-2E3C-4EC9-AB4D-574AEE5790F7}" dt="2023-01-27T05:08:53.343" v="2411" actId="478"/>
          <ac:spMkLst>
            <pc:docMk/>
            <pc:sldMk cId="940675758" sldId="445"/>
            <ac:spMk id="10" creationId="{DE46026F-BE74-4A5D-85C4-B2EA7E991B3C}"/>
          </ac:spMkLst>
        </pc:spChg>
        <pc:spChg chg="mod">
          <ac:chgData name="석장군님(General)/Digital채널기획팀" userId="f9de3ef5-b5d7-4e52-952f-8c9c7e31d003" providerId="ADAL" clId="{45D6BDF7-2E3C-4EC9-AB4D-574AEE5790F7}" dt="2023-01-27T05:03:33.549" v="2383" actId="14100"/>
          <ac:spMkLst>
            <pc:docMk/>
            <pc:sldMk cId="940675758" sldId="445"/>
            <ac:spMk id="22" creationId="{3687B7E6-2237-40C4-8DEC-0D5F429FF2D4}"/>
          </ac:spMkLst>
        </pc:spChg>
        <pc:spChg chg="mod">
          <ac:chgData name="석장군님(General)/Digital채널기획팀" userId="f9de3ef5-b5d7-4e52-952f-8c9c7e31d003" providerId="ADAL" clId="{45D6BDF7-2E3C-4EC9-AB4D-574AEE5790F7}" dt="2023-01-27T05:07:57.547" v="2392" actId="14100"/>
          <ac:spMkLst>
            <pc:docMk/>
            <pc:sldMk cId="940675758" sldId="445"/>
            <ac:spMk id="24" creationId="{3569986E-C541-413C-AC80-8C0736919E58}"/>
          </ac:spMkLst>
        </pc:spChg>
        <pc:spChg chg="mod">
          <ac:chgData name="석장군님(General)/Digital채널기획팀" userId="f9de3ef5-b5d7-4e52-952f-8c9c7e31d003" providerId="ADAL" clId="{45D6BDF7-2E3C-4EC9-AB4D-574AEE5790F7}" dt="2023-01-27T05:03:51.894" v="2391" actId="1076"/>
          <ac:spMkLst>
            <pc:docMk/>
            <pc:sldMk cId="940675758" sldId="445"/>
            <ac:spMk id="25" creationId="{CCA09C72-E165-45E0-A7AD-0C3B1A79FAAA}"/>
          </ac:spMkLst>
        </pc:spChg>
        <pc:spChg chg="mod">
          <ac:chgData name="석장군님(General)/Digital채널기획팀" userId="f9de3ef5-b5d7-4e52-952f-8c9c7e31d003" providerId="ADAL" clId="{45D6BDF7-2E3C-4EC9-AB4D-574AEE5790F7}" dt="2023-01-27T05:08:09.759" v="2401" actId="20577"/>
          <ac:spMkLst>
            <pc:docMk/>
            <pc:sldMk cId="940675758" sldId="445"/>
            <ac:spMk id="26" creationId="{6A84A707-EAB6-4ECA-95D2-6EEA157C1681}"/>
          </ac:spMkLst>
        </pc:spChg>
        <pc:spChg chg="del">
          <ac:chgData name="석장군님(General)/Digital채널기획팀" userId="f9de3ef5-b5d7-4e52-952f-8c9c7e31d003" providerId="ADAL" clId="{45D6BDF7-2E3C-4EC9-AB4D-574AEE5790F7}" dt="2023-01-27T05:08:53.343" v="2411" actId="478"/>
          <ac:spMkLst>
            <pc:docMk/>
            <pc:sldMk cId="940675758" sldId="445"/>
            <ac:spMk id="38" creationId="{3064D6A5-22A6-490D-BEFB-845E00CFB8DC}"/>
          </ac:spMkLst>
        </pc:spChg>
        <pc:spChg chg="add mod ord">
          <ac:chgData name="석장군님(General)/Digital채널기획팀" userId="f9de3ef5-b5d7-4e52-952f-8c9c7e31d003" providerId="ADAL" clId="{45D6BDF7-2E3C-4EC9-AB4D-574AEE5790F7}" dt="2023-01-27T06:21:39.304" v="2791" actId="207"/>
          <ac:spMkLst>
            <pc:docMk/>
            <pc:sldMk cId="940675758" sldId="445"/>
            <ac:spMk id="54" creationId="{BA1D2BA5-1FC8-4E83-9A96-A7F1FCF225C7}"/>
          </ac:spMkLst>
        </pc:spChg>
        <pc:spChg chg="del">
          <ac:chgData name="석장군님(General)/Digital채널기획팀" userId="f9de3ef5-b5d7-4e52-952f-8c9c7e31d003" providerId="ADAL" clId="{45D6BDF7-2E3C-4EC9-AB4D-574AEE5790F7}" dt="2023-01-27T05:08:53.343" v="2411" actId="478"/>
          <ac:spMkLst>
            <pc:docMk/>
            <pc:sldMk cId="940675758" sldId="445"/>
            <ac:spMk id="56" creationId="{9B34CA80-4F6D-4644-A4FE-D7A4C57598B1}"/>
          </ac:spMkLst>
        </pc:spChg>
        <pc:spChg chg="mod ord topLvl">
          <ac:chgData name="석장군님(General)/Digital채널기획팀" userId="f9de3ef5-b5d7-4e52-952f-8c9c7e31d003" providerId="ADAL" clId="{45D6BDF7-2E3C-4EC9-AB4D-574AEE5790F7}" dt="2023-01-27T06:19:31.139" v="2774" actId="1076"/>
          <ac:spMkLst>
            <pc:docMk/>
            <pc:sldMk cId="940675758" sldId="445"/>
            <ac:spMk id="58" creationId="{F811E53A-A3BA-4F84-90A2-B5E8DF622CF7}"/>
          </ac:spMkLst>
        </pc:spChg>
        <pc:spChg chg="del mod topLvl">
          <ac:chgData name="석장군님(General)/Digital채널기획팀" userId="f9de3ef5-b5d7-4e52-952f-8c9c7e31d003" providerId="ADAL" clId="{45D6BDF7-2E3C-4EC9-AB4D-574AEE5790F7}" dt="2023-01-27T06:13:52.020" v="2527" actId="478"/>
          <ac:spMkLst>
            <pc:docMk/>
            <pc:sldMk cId="940675758" sldId="445"/>
            <ac:spMk id="59" creationId="{8EF98704-97C3-4EDC-9481-8DCB22100CD1}"/>
          </ac:spMkLst>
        </pc:spChg>
        <pc:spChg chg="del">
          <ac:chgData name="석장군님(General)/Digital채널기획팀" userId="f9de3ef5-b5d7-4e52-952f-8c9c7e31d003" providerId="ADAL" clId="{45D6BDF7-2E3C-4EC9-AB4D-574AEE5790F7}" dt="2023-01-27T05:08:53.343" v="2411" actId="478"/>
          <ac:spMkLst>
            <pc:docMk/>
            <pc:sldMk cId="940675758" sldId="445"/>
            <ac:spMk id="60" creationId="{5E250A62-456F-4F73-B908-178C9E3B30BA}"/>
          </ac:spMkLst>
        </pc:spChg>
        <pc:spChg chg="mod">
          <ac:chgData name="석장군님(General)/Digital채널기획팀" userId="f9de3ef5-b5d7-4e52-952f-8c9c7e31d003" providerId="ADAL" clId="{45D6BDF7-2E3C-4EC9-AB4D-574AEE5790F7}" dt="2023-01-27T05:23:25.759" v="2431"/>
          <ac:spMkLst>
            <pc:docMk/>
            <pc:sldMk cId="940675758" sldId="445"/>
            <ac:spMk id="62" creationId="{83280372-2687-43DB-A3BA-6DEAD2EF2C5E}"/>
          </ac:spMkLst>
        </pc:spChg>
        <pc:spChg chg="mod">
          <ac:chgData name="석장군님(General)/Digital채널기획팀" userId="f9de3ef5-b5d7-4e52-952f-8c9c7e31d003" providerId="ADAL" clId="{45D6BDF7-2E3C-4EC9-AB4D-574AEE5790F7}" dt="2023-01-27T05:57:49.807" v="2490" actId="207"/>
          <ac:spMkLst>
            <pc:docMk/>
            <pc:sldMk cId="940675758" sldId="445"/>
            <ac:spMk id="63" creationId="{51B69D4C-EBC1-4D36-B78F-37547261D0BD}"/>
          </ac:spMkLst>
        </pc:spChg>
        <pc:spChg chg="mod">
          <ac:chgData name="석장군님(General)/Digital채널기획팀" userId="f9de3ef5-b5d7-4e52-952f-8c9c7e31d003" providerId="ADAL" clId="{45D6BDF7-2E3C-4EC9-AB4D-574AEE5790F7}" dt="2023-01-27T05:23:25.759" v="2431"/>
          <ac:spMkLst>
            <pc:docMk/>
            <pc:sldMk cId="940675758" sldId="445"/>
            <ac:spMk id="65" creationId="{E614E120-0C0D-4CBC-83E2-83804D90561C}"/>
          </ac:spMkLst>
        </pc:spChg>
        <pc:spChg chg="mod">
          <ac:chgData name="석장군님(General)/Digital채널기획팀" userId="f9de3ef5-b5d7-4e52-952f-8c9c7e31d003" providerId="ADAL" clId="{45D6BDF7-2E3C-4EC9-AB4D-574AEE5790F7}" dt="2023-01-27T05:27:23.384" v="2443" actId="207"/>
          <ac:spMkLst>
            <pc:docMk/>
            <pc:sldMk cId="940675758" sldId="445"/>
            <ac:spMk id="66" creationId="{1C9959CB-B145-497B-9772-E5A67560BF66}"/>
          </ac:spMkLst>
        </pc:spChg>
        <pc:spChg chg="del">
          <ac:chgData name="석장군님(General)/Digital채널기획팀" userId="f9de3ef5-b5d7-4e52-952f-8c9c7e31d003" providerId="ADAL" clId="{45D6BDF7-2E3C-4EC9-AB4D-574AEE5790F7}" dt="2023-01-27T05:08:53.343" v="2411" actId="478"/>
          <ac:spMkLst>
            <pc:docMk/>
            <pc:sldMk cId="940675758" sldId="445"/>
            <ac:spMk id="69" creationId="{7FDDBDED-E247-440E-98AB-0083D6B24F67}"/>
          </ac:spMkLst>
        </pc:spChg>
        <pc:spChg chg="del">
          <ac:chgData name="석장군님(General)/Digital채널기획팀" userId="f9de3ef5-b5d7-4e52-952f-8c9c7e31d003" providerId="ADAL" clId="{45D6BDF7-2E3C-4EC9-AB4D-574AEE5790F7}" dt="2023-01-27T05:08:53.343" v="2411" actId="478"/>
          <ac:spMkLst>
            <pc:docMk/>
            <pc:sldMk cId="940675758" sldId="445"/>
            <ac:spMk id="70" creationId="{93C29FF9-495C-4164-9DCE-A442358AB55D}"/>
          </ac:spMkLst>
        </pc:spChg>
        <pc:spChg chg="add mod">
          <ac:chgData name="석장군님(General)/Digital채널기획팀" userId="f9de3ef5-b5d7-4e52-952f-8c9c7e31d003" providerId="ADAL" clId="{45D6BDF7-2E3C-4EC9-AB4D-574AEE5790F7}" dt="2023-01-27T06:16:47.581" v="2765" actId="1076"/>
          <ac:spMkLst>
            <pc:docMk/>
            <pc:sldMk cId="940675758" sldId="445"/>
            <ac:spMk id="73" creationId="{ECF863FF-4EA6-49B1-ACA0-BBF42E1330D8}"/>
          </ac:spMkLst>
        </pc:spChg>
        <pc:spChg chg="add mod">
          <ac:chgData name="석장군님(General)/Digital채널기획팀" userId="f9de3ef5-b5d7-4e52-952f-8c9c7e31d003" providerId="ADAL" clId="{45D6BDF7-2E3C-4EC9-AB4D-574AEE5790F7}" dt="2023-01-27T06:16:47.581" v="2765" actId="1076"/>
          <ac:spMkLst>
            <pc:docMk/>
            <pc:sldMk cId="940675758" sldId="445"/>
            <ac:spMk id="75" creationId="{6D8C47B4-231A-4C08-92D3-FD775E215375}"/>
          </ac:spMkLst>
        </pc:spChg>
        <pc:spChg chg="add mod">
          <ac:chgData name="석장군님(General)/Digital채널기획팀" userId="f9de3ef5-b5d7-4e52-952f-8c9c7e31d003" providerId="ADAL" clId="{45D6BDF7-2E3C-4EC9-AB4D-574AEE5790F7}" dt="2023-01-27T06:02:34.598" v="2521" actId="1076"/>
          <ac:spMkLst>
            <pc:docMk/>
            <pc:sldMk cId="940675758" sldId="445"/>
            <ac:spMk id="79" creationId="{89549AEA-6662-4D34-9FDC-0D5DD9DCB8AC}"/>
          </ac:spMkLst>
        </pc:spChg>
        <pc:spChg chg="add mod">
          <ac:chgData name="석장군님(General)/Digital채널기획팀" userId="f9de3ef5-b5d7-4e52-952f-8c9c7e31d003" providerId="ADAL" clId="{45D6BDF7-2E3C-4EC9-AB4D-574AEE5790F7}" dt="2023-01-27T06:19:16.717" v="2772" actId="20577"/>
          <ac:spMkLst>
            <pc:docMk/>
            <pc:sldMk cId="940675758" sldId="445"/>
            <ac:spMk id="80" creationId="{FBF6B01C-24DD-4BF9-B285-E2765228B582}"/>
          </ac:spMkLst>
        </pc:spChg>
        <pc:spChg chg="mod">
          <ac:chgData name="석장군님(General)/Digital채널기획팀" userId="f9de3ef5-b5d7-4e52-952f-8c9c7e31d003" providerId="ADAL" clId="{45D6BDF7-2E3C-4EC9-AB4D-574AEE5790F7}" dt="2023-01-27T05:59:52.587" v="2516" actId="571"/>
          <ac:spMkLst>
            <pc:docMk/>
            <pc:sldMk cId="940675758" sldId="445"/>
            <ac:spMk id="87" creationId="{91F0F088-1DA4-4437-A08C-BA36D39B395C}"/>
          </ac:spMkLst>
        </pc:spChg>
        <pc:spChg chg="del">
          <ac:chgData name="석장군님(General)/Digital채널기획팀" userId="f9de3ef5-b5d7-4e52-952f-8c9c7e31d003" providerId="ADAL" clId="{45D6BDF7-2E3C-4EC9-AB4D-574AEE5790F7}" dt="2023-01-27T05:08:53.343" v="2411" actId="478"/>
          <ac:spMkLst>
            <pc:docMk/>
            <pc:sldMk cId="940675758" sldId="445"/>
            <ac:spMk id="90" creationId="{8E5DE011-8490-4A77-96F4-B7C3F1FABAD9}"/>
          </ac:spMkLst>
        </pc:spChg>
        <pc:spChg chg="del">
          <ac:chgData name="석장군님(General)/Digital채널기획팀" userId="f9de3ef5-b5d7-4e52-952f-8c9c7e31d003" providerId="ADAL" clId="{45D6BDF7-2E3C-4EC9-AB4D-574AEE5790F7}" dt="2023-01-27T05:08:53.343" v="2411" actId="478"/>
          <ac:spMkLst>
            <pc:docMk/>
            <pc:sldMk cId="940675758" sldId="445"/>
            <ac:spMk id="91" creationId="{67CB27AF-5411-4B9D-8DB2-934331D7C2B3}"/>
          </ac:spMkLst>
        </pc:spChg>
        <pc:spChg chg="del">
          <ac:chgData name="석장군님(General)/Digital채널기획팀" userId="f9de3ef5-b5d7-4e52-952f-8c9c7e31d003" providerId="ADAL" clId="{45D6BDF7-2E3C-4EC9-AB4D-574AEE5790F7}" dt="2023-01-27T05:08:53.343" v="2411" actId="478"/>
          <ac:spMkLst>
            <pc:docMk/>
            <pc:sldMk cId="940675758" sldId="445"/>
            <ac:spMk id="94" creationId="{1DE458E0-31D4-413B-9B2F-38042E29C2CC}"/>
          </ac:spMkLst>
        </pc:spChg>
        <pc:spChg chg="del">
          <ac:chgData name="석장군님(General)/Digital채널기획팀" userId="f9de3ef5-b5d7-4e52-952f-8c9c7e31d003" providerId="ADAL" clId="{45D6BDF7-2E3C-4EC9-AB4D-574AEE5790F7}" dt="2023-01-27T05:08:53.343" v="2411" actId="478"/>
          <ac:spMkLst>
            <pc:docMk/>
            <pc:sldMk cId="940675758" sldId="445"/>
            <ac:spMk id="95" creationId="{92B84818-0EAA-48BC-ADD6-7FCABC0BD7E5}"/>
          </ac:spMkLst>
        </pc:spChg>
        <pc:spChg chg="mod">
          <ac:chgData name="석장군님(General)/Digital채널기획팀" userId="f9de3ef5-b5d7-4e52-952f-8c9c7e31d003" providerId="ADAL" clId="{45D6BDF7-2E3C-4EC9-AB4D-574AEE5790F7}" dt="2023-01-27T05:59:52.587" v="2516" actId="571"/>
          <ac:spMkLst>
            <pc:docMk/>
            <pc:sldMk cId="940675758" sldId="445"/>
            <ac:spMk id="96" creationId="{F7C961A0-DCB5-4DB0-A6B7-8B1FA29A6356}"/>
          </ac:spMkLst>
        </pc:spChg>
        <pc:spChg chg="del">
          <ac:chgData name="석장군님(General)/Digital채널기획팀" userId="f9de3ef5-b5d7-4e52-952f-8c9c7e31d003" providerId="ADAL" clId="{45D6BDF7-2E3C-4EC9-AB4D-574AEE5790F7}" dt="2023-01-27T05:08:53.343" v="2411" actId="478"/>
          <ac:spMkLst>
            <pc:docMk/>
            <pc:sldMk cId="940675758" sldId="445"/>
            <ac:spMk id="99" creationId="{4FE66896-C0FC-4BA2-B2F2-A72B35AAE3EA}"/>
          </ac:spMkLst>
        </pc:spChg>
        <pc:spChg chg="del">
          <ac:chgData name="석장군님(General)/Digital채널기획팀" userId="f9de3ef5-b5d7-4e52-952f-8c9c7e31d003" providerId="ADAL" clId="{45D6BDF7-2E3C-4EC9-AB4D-574AEE5790F7}" dt="2023-01-27T05:08:53.343" v="2411" actId="478"/>
          <ac:spMkLst>
            <pc:docMk/>
            <pc:sldMk cId="940675758" sldId="445"/>
            <ac:spMk id="100" creationId="{A83F1C59-B7C6-4164-8239-951B3BEFC34D}"/>
          </ac:spMkLst>
        </pc:spChg>
        <pc:spChg chg="add mod">
          <ac:chgData name="석장군님(General)/Digital채널기획팀" userId="f9de3ef5-b5d7-4e52-952f-8c9c7e31d003" providerId="ADAL" clId="{45D6BDF7-2E3C-4EC9-AB4D-574AEE5790F7}" dt="2023-01-27T06:19:31.139" v="2774" actId="1076"/>
          <ac:spMkLst>
            <pc:docMk/>
            <pc:sldMk cId="940675758" sldId="445"/>
            <ac:spMk id="101" creationId="{B4E76ED5-9533-4321-8250-37E9D7E1DECF}"/>
          </ac:spMkLst>
        </pc:spChg>
        <pc:spChg chg="add mod">
          <ac:chgData name="석장군님(General)/Digital채널기획팀" userId="f9de3ef5-b5d7-4e52-952f-8c9c7e31d003" providerId="ADAL" clId="{45D6BDF7-2E3C-4EC9-AB4D-574AEE5790F7}" dt="2023-01-27T06:19:31.139" v="2774" actId="1076"/>
          <ac:spMkLst>
            <pc:docMk/>
            <pc:sldMk cId="940675758" sldId="445"/>
            <ac:spMk id="102" creationId="{E8705731-60F1-4260-8595-104A9DB693CC}"/>
          </ac:spMkLst>
        </pc:spChg>
        <pc:spChg chg="add del mod">
          <ac:chgData name="석장군님(General)/Digital채널기획팀" userId="f9de3ef5-b5d7-4e52-952f-8c9c7e31d003" providerId="ADAL" clId="{45D6BDF7-2E3C-4EC9-AB4D-574AEE5790F7}" dt="2023-01-27T06:19:10.095" v="2768" actId="478"/>
          <ac:spMkLst>
            <pc:docMk/>
            <pc:sldMk cId="940675758" sldId="445"/>
            <ac:spMk id="106" creationId="{D79B8DD1-DA54-4860-A35B-5E7620B98EF2}"/>
          </ac:spMkLst>
        </pc:spChg>
        <pc:spChg chg="add del mod">
          <ac:chgData name="석장군님(General)/Digital채널기획팀" userId="f9de3ef5-b5d7-4e52-952f-8c9c7e31d003" providerId="ADAL" clId="{45D6BDF7-2E3C-4EC9-AB4D-574AEE5790F7}" dt="2023-01-27T06:19:10.095" v="2768" actId="478"/>
          <ac:spMkLst>
            <pc:docMk/>
            <pc:sldMk cId="940675758" sldId="445"/>
            <ac:spMk id="107" creationId="{BC2BFE9A-78D5-48D3-8555-7F3FF397B4F0}"/>
          </ac:spMkLst>
        </pc:spChg>
        <pc:spChg chg="add mod">
          <ac:chgData name="석장군님(General)/Digital채널기획팀" userId="f9de3ef5-b5d7-4e52-952f-8c9c7e31d003" providerId="ADAL" clId="{45D6BDF7-2E3C-4EC9-AB4D-574AEE5790F7}" dt="2023-01-27T06:26:48.329" v="2909" actId="14100"/>
          <ac:spMkLst>
            <pc:docMk/>
            <pc:sldMk cId="940675758" sldId="445"/>
            <ac:spMk id="112" creationId="{78056DF1-8CAD-44E4-A8B3-7018E24D52A8}"/>
          </ac:spMkLst>
        </pc:spChg>
        <pc:spChg chg="add mod">
          <ac:chgData name="석장군님(General)/Digital채널기획팀" userId="f9de3ef5-b5d7-4e52-952f-8c9c7e31d003" providerId="ADAL" clId="{45D6BDF7-2E3C-4EC9-AB4D-574AEE5790F7}" dt="2023-01-27T06:27:18.103" v="2960" actId="6549"/>
          <ac:spMkLst>
            <pc:docMk/>
            <pc:sldMk cId="940675758" sldId="445"/>
            <ac:spMk id="113" creationId="{45DD7424-DEC1-485C-B481-6C76FB2DD67D}"/>
          </ac:spMkLst>
        </pc:spChg>
        <pc:grpChg chg="del">
          <ac:chgData name="석장군님(General)/Digital채널기획팀" userId="f9de3ef5-b5d7-4e52-952f-8c9c7e31d003" providerId="ADAL" clId="{45D6BDF7-2E3C-4EC9-AB4D-574AEE5790F7}" dt="2023-01-27T05:08:53.343" v="2411" actId="478"/>
          <ac:grpSpMkLst>
            <pc:docMk/>
            <pc:sldMk cId="940675758" sldId="445"/>
            <ac:grpSpMk id="19" creationId="{E24B816D-3619-486D-9367-61C3E9D82DD1}"/>
          </ac:grpSpMkLst>
        </pc:grpChg>
        <pc:grpChg chg="del">
          <ac:chgData name="석장군님(General)/Digital채널기획팀" userId="f9de3ef5-b5d7-4e52-952f-8c9c7e31d003" providerId="ADAL" clId="{45D6BDF7-2E3C-4EC9-AB4D-574AEE5790F7}" dt="2023-01-27T05:08:53.343" v="2411" actId="478"/>
          <ac:grpSpMkLst>
            <pc:docMk/>
            <pc:sldMk cId="940675758" sldId="445"/>
            <ac:grpSpMk id="23" creationId="{CEEA614A-EE27-4D5A-B2DF-57ED2272A818}"/>
          </ac:grpSpMkLst>
        </pc:grpChg>
        <pc:grpChg chg="del">
          <ac:chgData name="석장군님(General)/Digital채널기획팀" userId="f9de3ef5-b5d7-4e52-952f-8c9c7e31d003" providerId="ADAL" clId="{45D6BDF7-2E3C-4EC9-AB4D-574AEE5790F7}" dt="2023-01-27T05:08:53.343" v="2411" actId="478"/>
          <ac:grpSpMkLst>
            <pc:docMk/>
            <pc:sldMk cId="940675758" sldId="445"/>
            <ac:grpSpMk id="30" creationId="{D3C24CAB-AC00-4596-8043-F416FA19358B}"/>
          </ac:grpSpMkLst>
        </pc:grpChg>
        <pc:grpChg chg="add mod">
          <ac:chgData name="석장군님(General)/Digital채널기획팀" userId="f9de3ef5-b5d7-4e52-952f-8c9c7e31d003" providerId="ADAL" clId="{45D6BDF7-2E3C-4EC9-AB4D-574AEE5790F7}" dt="2023-01-27T06:02:34.598" v="2521" actId="1076"/>
          <ac:grpSpMkLst>
            <pc:docMk/>
            <pc:sldMk cId="940675758" sldId="445"/>
            <ac:grpSpMk id="34" creationId="{5C5CCC18-B77D-478D-BB67-1524E93FBF6F}"/>
          </ac:grpSpMkLst>
        </pc:grpChg>
        <pc:grpChg chg="add del mod">
          <ac:chgData name="석장군님(General)/Digital채널기획팀" userId="f9de3ef5-b5d7-4e52-952f-8c9c7e31d003" providerId="ADAL" clId="{45D6BDF7-2E3C-4EC9-AB4D-574AEE5790F7}" dt="2023-01-27T06:13:52.020" v="2527" actId="478"/>
          <ac:grpSpMkLst>
            <pc:docMk/>
            <pc:sldMk cId="940675758" sldId="445"/>
            <ac:grpSpMk id="55" creationId="{EB38C734-CF34-4A4B-B506-9F0CC4D99B0E}"/>
          </ac:grpSpMkLst>
        </pc:grpChg>
        <pc:grpChg chg="add mod ord">
          <ac:chgData name="석장군님(General)/Digital채널기획팀" userId="f9de3ef5-b5d7-4e52-952f-8c9c7e31d003" providerId="ADAL" clId="{45D6BDF7-2E3C-4EC9-AB4D-574AEE5790F7}" dt="2023-01-27T05:58:07.701" v="2496" actId="164"/>
          <ac:grpSpMkLst>
            <pc:docMk/>
            <pc:sldMk cId="940675758" sldId="445"/>
            <ac:grpSpMk id="61" creationId="{072D2863-5A45-4A9D-B589-31C28DACDB49}"/>
          </ac:grpSpMkLst>
        </pc:grpChg>
        <pc:grpChg chg="add mod">
          <ac:chgData name="석장군님(General)/Digital채널기획팀" userId="f9de3ef5-b5d7-4e52-952f-8c9c7e31d003" providerId="ADAL" clId="{45D6BDF7-2E3C-4EC9-AB4D-574AEE5790F7}" dt="2023-01-27T05:49:54.731" v="2486" actId="1076"/>
          <ac:grpSpMkLst>
            <pc:docMk/>
            <pc:sldMk cId="940675758" sldId="445"/>
            <ac:grpSpMk id="64" creationId="{33D364A2-4090-49F8-BE98-575A200FB395}"/>
          </ac:grpSpMkLst>
        </pc:grpChg>
        <pc:grpChg chg="add del mod">
          <ac:chgData name="석장군님(General)/Digital채널기획팀" userId="f9de3ef5-b5d7-4e52-952f-8c9c7e31d003" providerId="ADAL" clId="{45D6BDF7-2E3C-4EC9-AB4D-574AEE5790F7}" dt="2023-01-27T05:59:54.444" v="2517" actId="478"/>
          <ac:grpSpMkLst>
            <pc:docMk/>
            <pc:sldMk cId="940675758" sldId="445"/>
            <ac:grpSpMk id="82" creationId="{EDB09063-D25A-46CF-824F-057FDC78877B}"/>
          </ac:grpSpMkLst>
        </pc:grpChg>
        <pc:grpChg chg="mod">
          <ac:chgData name="석장군님(General)/Digital채널기획팀" userId="f9de3ef5-b5d7-4e52-952f-8c9c7e31d003" providerId="ADAL" clId="{45D6BDF7-2E3C-4EC9-AB4D-574AEE5790F7}" dt="2023-01-27T05:59:52.587" v="2516" actId="571"/>
          <ac:grpSpMkLst>
            <pc:docMk/>
            <pc:sldMk cId="940675758" sldId="445"/>
            <ac:grpSpMk id="83" creationId="{4D67C500-BE06-4C0B-A1B7-8EA7853621D8}"/>
          </ac:grpSpMkLst>
        </pc:grpChg>
        <pc:graphicFrameChg chg="add del mod modGraphic">
          <ac:chgData name="석장군님(General)/Digital채널기획팀" userId="f9de3ef5-b5d7-4e52-952f-8c9c7e31d003" providerId="ADAL" clId="{45D6BDF7-2E3C-4EC9-AB4D-574AEE5790F7}" dt="2023-01-27T05:36:38.064" v="2471" actId="478"/>
          <ac:graphicFrameMkLst>
            <pc:docMk/>
            <pc:sldMk cId="940675758" sldId="445"/>
            <ac:graphicFrameMk id="29" creationId="{9993AD1C-4135-49EB-BF7F-B54C1C05738C}"/>
          </ac:graphicFrameMkLst>
        </pc:graphicFrameChg>
        <pc:graphicFrameChg chg="add del mod">
          <ac:chgData name="석장군님(General)/Digital채널기획팀" userId="f9de3ef5-b5d7-4e52-952f-8c9c7e31d003" providerId="ADAL" clId="{45D6BDF7-2E3C-4EC9-AB4D-574AEE5790F7}" dt="2023-01-27T05:59:47.084" v="2515" actId="478"/>
          <ac:graphicFrameMkLst>
            <pc:docMk/>
            <pc:sldMk cId="940675758" sldId="445"/>
            <ac:graphicFrameMk id="31" creationId="{6F8F7402-7AF1-49BE-8266-CFD05A86130F}"/>
          </ac:graphicFrameMkLst>
        </pc:graphicFrameChg>
        <pc:graphicFrameChg chg="add del modGraphic">
          <ac:chgData name="석장군님(General)/Digital채널기획팀" userId="f9de3ef5-b5d7-4e52-952f-8c9c7e31d003" providerId="ADAL" clId="{45D6BDF7-2E3C-4EC9-AB4D-574AEE5790F7}" dt="2023-01-27T06:16:08.768" v="2759" actId="478"/>
          <ac:graphicFrameMkLst>
            <pc:docMk/>
            <pc:sldMk cId="940675758" sldId="445"/>
            <ac:graphicFrameMk id="35" creationId="{6890AAB8-53FC-4A9C-AA2B-130160162D47}"/>
          </ac:graphicFrameMkLst>
        </pc:graphicFrameChg>
        <pc:graphicFrameChg chg="add del">
          <ac:chgData name="석장군님(General)/Digital채널기획팀" userId="f9de3ef5-b5d7-4e52-952f-8c9c7e31d003" providerId="ADAL" clId="{45D6BDF7-2E3C-4EC9-AB4D-574AEE5790F7}" dt="2023-01-27T06:27:22.862" v="2961" actId="478"/>
          <ac:graphicFrameMkLst>
            <pc:docMk/>
            <pc:sldMk cId="940675758" sldId="445"/>
            <ac:graphicFrameMk id="43" creationId="{E4507B8F-46CE-49FF-A019-1764FE9D3ED2}"/>
          </ac:graphicFrameMkLst>
        </pc:graphicFrameChg>
        <pc:picChg chg="del">
          <ac:chgData name="석장군님(General)/Digital채널기획팀" userId="f9de3ef5-b5d7-4e52-952f-8c9c7e31d003" providerId="ADAL" clId="{45D6BDF7-2E3C-4EC9-AB4D-574AEE5790F7}" dt="2023-01-27T05:08:42.729" v="2409" actId="478"/>
          <ac:picMkLst>
            <pc:docMk/>
            <pc:sldMk cId="940675758" sldId="445"/>
            <ac:picMk id="6" creationId="{3E0A121D-EF1A-42B7-AAC4-2A441CD7CF73}"/>
          </ac:picMkLst>
        </pc:picChg>
        <pc:picChg chg="add del mod">
          <ac:chgData name="석장군님(General)/Digital채널기획팀" userId="f9de3ef5-b5d7-4e52-952f-8c9c7e31d003" providerId="ADAL" clId="{45D6BDF7-2E3C-4EC9-AB4D-574AEE5790F7}" dt="2023-01-27T05:11:05.852" v="2423" actId="478"/>
          <ac:picMkLst>
            <pc:docMk/>
            <pc:sldMk cId="940675758" sldId="445"/>
            <ac:picMk id="13" creationId="{E687D12D-0AF3-4DA5-AD57-371414FBED74}"/>
          </ac:picMkLst>
        </pc:picChg>
        <pc:picChg chg="add mod">
          <ac:chgData name="석장군님(General)/Digital채널기획팀" userId="f9de3ef5-b5d7-4e52-952f-8c9c7e31d003" providerId="ADAL" clId="{45D6BDF7-2E3C-4EC9-AB4D-574AEE5790F7}" dt="2023-01-27T06:27:33.982" v="2962" actId="1076"/>
          <ac:picMkLst>
            <pc:docMk/>
            <pc:sldMk cId="940675758" sldId="445"/>
            <ac:picMk id="15" creationId="{69100AA8-272A-431F-A9C5-0966FD7A967D}"/>
          </ac:picMkLst>
        </pc:picChg>
        <pc:picChg chg="add del mod">
          <ac:chgData name="석장군님(General)/Digital채널기획팀" userId="f9de3ef5-b5d7-4e52-952f-8c9c7e31d003" providerId="ADAL" clId="{45D6BDF7-2E3C-4EC9-AB4D-574AEE5790F7}" dt="2023-01-27T05:27:29.241" v="2444" actId="478"/>
          <ac:picMkLst>
            <pc:docMk/>
            <pc:sldMk cId="940675758" sldId="445"/>
            <ac:picMk id="27" creationId="{37C4D1F0-86E9-4465-9169-C9E210918C53}"/>
          </ac:picMkLst>
        </pc:picChg>
        <pc:picChg chg="del">
          <ac:chgData name="석장군님(General)/Digital채널기획팀" userId="f9de3ef5-b5d7-4e52-952f-8c9c7e31d003" providerId="ADAL" clId="{45D6BDF7-2E3C-4EC9-AB4D-574AEE5790F7}" dt="2023-01-27T05:08:47.415" v="2410" actId="478"/>
          <ac:picMkLst>
            <pc:docMk/>
            <pc:sldMk cId="940675758" sldId="445"/>
            <ac:picMk id="28" creationId="{8BBA1F46-1D83-44FD-8818-2AB9E8D00232}"/>
          </ac:picMkLst>
        </pc:picChg>
        <pc:picChg chg="add mod">
          <ac:chgData name="석장군님(General)/Digital채널기획팀" userId="f9de3ef5-b5d7-4e52-952f-8c9c7e31d003" providerId="ADAL" clId="{45D6BDF7-2E3C-4EC9-AB4D-574AEE5790F7}" dt="2023-01-27T05:58:07.701" v="2496" actId="164"/>
          <ac:picMkLst>
            <pc:docMk/>
            <pc:sldMk cId="940675758" sldId="445"/>
            <ac:picMk id="33" creationId="{818E2EC3-A7CD-4611-BCD1-5A48F3DD6088}"/>
          </ac:picMkLst>
        </pc:picChg>
        <pc:picChg chg="add mod modCrop">
          <ac:chgData name="석장군님(General)/Digital채널기획팀" userId="f9de3ef5-b5d7-4e52-952f-8c9c7e31d003" providerId="ADAL" clId="{45D6BDF7-2E3C-4EC9-AB4D-574AEE5790F7}" dt="2023-01-27T06:19:31.139" v="2774" actId="1076"/>
          <ac:picMkLst>
            <pc:docMk/>
            <pc:sldMk cId="940675758" sldId="445"/>
            <ac:picMk id="37" creationId="{1CF4FA4A-AD4A-4000-A418-86FEB95BA031}"/>
          </ac:picMkLst>
        </pc:picChg>
        <pc:picChg chg="add mod modCrop">
          <ac:chgData name="석장군님(General)/Digital채널기획팀" userId="f9de3ef5-b5d7-4e52-952f-8c9c7e31d003" providerId="ADAL" clId="{45D6BDF7-2E3C-4EC9-AB4D-574AEE5790F7}" dt="2023-01-27T06:21:43.928" v="2792" actId="1038"/>
          <ac:picMkLst>
            <pc:docMk/>
            <pc:sldMk cId="940675758" sldId="445"/>
            <ac:picMk id="45" creationId="{4355C99D-1792-4D1D-99A3-2F1FF2C7ED04}"/>
          </ac:picMkLst>
        </pc:picChg>
        <pc:picChg chg="add mod">
          <ac:chgData name="석장군님(General)/Digital채널기획팀" userId="f9de3ef5-b5d7-4e52-952f-8c9c7e31d003" providerId="ADAL" clId="{45D6BDF7-2E3C-4EC9-AB4D-574AEE5790F7}" dt="2023-01-27T06:27:33.982" v="2962" actId="1076"/>
          <ac:picMkLst>
            <pc:docMk/>
            <pc:sldMk cId="940675758" sldId="445"/>
            <ac:picMk id="46" creationId="{1490432A-97DB-45CE-9548-60FEA27399A6}"/>
          </ac:picMkLst>
        </pc:picChg>
        <pc:picChg chg="del">
          <ac:chgData name="석장군님(General)/Digital채널기획팀" userId="f9de3ef5-b5d7-4e52-952f-8c9c7e31d003" providerId="ADAL" clId="{45D6BDF7-2E3C-4EC9-AB4D-574AEE5790F7}" dt="2023-01-27T05:08:53.343" v="2411" actId="478"/>
          <ac:picMkLst>
            <pc:docMk/>
            <pc:sldMk cId="940675758" sldId="445"/>
            <ac:picMk id="67" creationId="{9E57A0E9-B227-49B3-A927-7970BAAEC4DA}"/>
          </ac:picMkLst>
        </pc:picChg>
        <pc:picChg chg="del">
          <ac:chgData name="석장군님(General)/Digital채널기획팀" userId="f9de3ef5-b5d7-4e52-952f-8c9c7e31d003" providerId="ADAL" clId="{45D6BDF7-2E3C-4EC9-AB4D-574AEE5790F7}" dt="2023-01-27T05:08:53.343" v="2411" actId="478"/>
          <ac:picMkLst>
            <pc:docMk/>
            <pc:sldMk cId="940675758" sldId="445"/>
            <ac:picMk id="68" creationId="{BFA8B6EA-AA93-4DEF-9F78-2478798C4470}"/>
          </ac:picMkLst>
        </pc:picChg>
        <pc:picChg chg="add mod">
          <ac:chgData name="석장군님(General)/Digital채널기획팀" userId="f9de3ef5-b5d7-4e52-952f-8c9c7e31d003" providerId="ADAL" clId="{45D6BDF7-2E3C-4EC9-AB4D-574AEE5790F7}" dt="2023-01-27T06:16:47.581" v="2765" actId="1076"/>
          <ac:picMkLst>
            <pc:docMk/>
            <pc:sldMk cId="940675758" sldId="445"/>
            <ac:picMk id="71" creationId="{B496E2D7-795E-4196-BA66-401438D3D196}"/>
          </ac:picMkLst>
        </pc:picChg>
        <pc:picChg chg="add mod">
          <ac:chgData name="석장군님(General)/Digital채널기획팀" userId="f9de3ef5-b5d7-4e52-952f-8c9c7e31d003" providerId="ADAL" clId="{45D6BDF7-2E3C-4EC9-AB4D-574AEE5790F7}" dt="2023-01-27T06:16:47.581" v="2765" actId="1076"/>
          <ac:picMkLst>
            <pc:docMk/>
            <pc:sldMk cId="940675758" sldId="445"/>
            <ac:picMk id="72" creationId="{A9DEB78A-A27F-469D-B92F-E017233467B4}"/>
          </ac:picMkLst>
        </pc:picChg>
        <pc:picChg chg="add mod">
          <ac:chgData name="석장군님(General)/Digital채널기획팀" userId="f9de3ef5-b5d7-4e52-952f-8c9c7e31d003" providerId="ADAL" clId="{45D6BDF7-2E3C-4EC9-AB4D-574AEE5790F7}" dt="2023-01-27T06:02:34.598" v="2521" actId="1076"/>
          <ac:picMkLst>
            <pc:docMk/>
            <pc:sldMk cId="940675758" sldId="445"/>
            <ac:picMk id="77" creationId="{EAD5AD06-B858-48B3-8B3E-C31BD7EBB759}"/>
          </ac:picMkLst>
        </pc:picChg>
        <pc:picChg chg="add mod">
          <ac:chgData name="석장군님(General)/Digital채널기획팀" userId="f9de3ef5-b5d7-4e52-952f-8c9c7e31d003" providerId="ADAL" clId="{45D6BDF7-2E3C-4EC9-AB4D-574AEE5790F7}" dt="2023-01-27T06:02:34.598" v="2521" actId="1076"/>
          <ac:picMkLst>
            <pc:docMk/>
            <pc:sldMk cId="940675758" sldId="445"/>
            <ac:picMk id="78" creationId="{68031463-D301-4EA0-B292-8E3EDA2E1693}"/>
          </ac:picMkLst>
        </pc:picChg>
        <pc:picChg chg="mod">
          <ac:chgData name="석장군님(General)/Digital채널기획팀" userId="f9de3ef5-b5d7-4e52-952f-8c9c7e31d003" providerId="ADAL" clId="{45D6BDF7-2E3C-4EC9-AB4D-574AEE5790F7}" dt="2023-01-27T05:59:52.587" v="2516" actId="571"/>
          <ac:picMkLst>
            <pc:docMk/>
            <pc:sldMk cId="940675758" sldId="445"/>
            <ac:picMk id="84" creationId="{85B3078F-C173-42F6-AF6A-3E47268CDD43}"/>
          </ac:picMkLst>
        </pc:picChg>
        <pc:picChg chg="del">
          <ac:chgData name="석장군님(General)/Digital채널기획팀" userId="f9de3ef5-b5d7-4e52-952f-8c9c7e31d003" providerId="ADAL" clId="{45D6BDF7-2E3C-4EC9-AB4D-574AEE5790F7}" dt="2023-01-27T05:08:53.343" v="2411" actId="478"/>
          <ac:picMkLst>
            <pc:docMk/>
            <pc:sldMk cId="940675758" sldId="445"/>
            <ac:picMk id="88" creationId="{711F85D0-0E2A-48C9-8800-95D18C1A3CAB}"/>
          </ac:picMkLst>
        </pc:picChg>
        <pc:picChg chg="del">
          <ac:chgData name="석장군님(General)/Digital채널기획팀" userId="f9de3ef5-b5d7-4e52-952f-8c9c7e31d003" providerId="ADAL" clId="{45D6BDF7-2E3C-4EC9-AB4D-574AEE5790F7}" dt="2023-01-27T05:08:53.343" v="2411" actId="478"/>
          <ac:picMkLst>
            <pc:docMk/>
            <pc:sldMk cId="940675758" sldId="445"/>
            <ac:picMk id="89" creationId="{BD1CFE13-9244-48D2-9839-4751B2F769A2}"/>
          </ac:picMkLst>
        </pc:picChg>
        <pc:picChg chg="del">
          <ac:chgData name="석장군님(General)/Digital채널기획팀" userId="f9de3ef5-b5d7-4e52-952f-8c9c7e31d003" providerId="ADAL" clId="{45D6BDF7-2E3C-4EC9-AB4D-574AEE5790F7}" dt="2023-01-27T05:08:53.343" v="2411" actId="478"/>
          <ac:picMkLst>
            <pc:docMk/>
            <pc:sldMk cId="940675758" sldId="445"/>
            <ac:picMk id="92" creationId="{B8D9FC51-609D-4F4E-B29B-92036067BC50}"/>
          </ac:picMkLst>
        </pc:picChg>
        <pc:picChg chg="del">
          <ac:chgData name="석장군님(General)/Digital채널기획팀" userId="f9de3ef5-b5d7-4e52-952f-8c9c7e31d003" providerId="ADAL" clId="{45D6BDF7-2E3C-4EC9-AB4D-574AEE5790F7}" dt="2023-01-27T05:08:53.343" v="2411" actId="478"/>
          <ac:picMkLst>
            <pc:docMk/>
            <pc:sldMk cId="940675758" sldId="445"/>
            <ac:picMk id="93" creationId="{34D6DE63-100E-422A-A698-094A1DF3C8EA}"/>
          </ac:picMkLst>
        </pc:picChg>
        <pc:picChg chg="del">
          <ac:chgData name="석장군님(General)/Digital채널기획팀" userId="f9de3ef5-b5d7-4e52-952f-8c9c7e31d003" providerId="ADAL" clId="{45D6BDF7-2E3C-4EC9-AB4D-574AEE5790F7}" dt="2023-01-27T05:08:53.343" v="2411" actId="478"/>
          <ac:picMkLst>
            <pc:docMk/>
            <pc:sldMk cId="940675758" sldId="445"/>
            <ac:picMk id="97" creationId="{CB27A28C-3408-4E45-8E33-4A78A8532967}"/>
          </ac:picMkLst>
        </pc:picChg>
        <pc:picChg chg="del">
          <ac:chgData name="석장군님(General)/Digital채널기획팀" userId="f9de3ef5-b5d7-4e52-952f-8c9c7e31d003" providerId="ADAL" clId="{45D6BDF7-2E3C-4EC9-AB4D-574AEE5790F7}" dt="2023-01-27T05:08:53.343" v="2411" actId="478"/>
          <ac:picMkLst>
            <pc:docMk/>
            <pc:sldMk cId="940675758" sldId="445"/>
            <ac:picMk id="98" creationId="{BA23ECF9-99EA-47BF-AF5D-C2F7E90A2CB1}"/>
          </ac:picMkLst>
        </pc:picChg>
        <pc:picChg chg="add mod">
          <ac:chgData name="석장군님(General)/Digital채널기획팀" userId="f9de3ef5-b5d7-4e52-952f-8c9c7e31d003" providerId="ADAL" clId="{45D6BDF7-2E3C-4EC9-AB4D-574AEE5790F7}" dt="2023-01-27T06:19:31.139" v="2774" actId="1076"/>
          <ac:picMkLst>
            <pc:docMk/>
            <pc:sldMk cId="940675758" sldId="445"/>
            <ac:picMk id="103" creationId="{F3DA6D49-C58A-4912-AD8A-861C2F06E467}"/>
          </ac:picMkLst>
        </pc:picChg>
        <pc:picChg chg="add mod">
          <ac:chgData name="석장군님(General)/Digital채널기획팀" userId="f9de3ef5-b5d7-4e52-952f-8c9c7e31d003" providerId="ADAL" clId="{45D6BDF7-2E3C-4EC9-AB4D-574AEE5790F7}" dt="2023-01-27T06:19:31.139" v="2774" actId="1076"/>
          <ac:picMkLst>
            <pc:docMk/>
            <pc:sldMk cId="940675758" sldId="445"/>
            <ac:picMk id="104" creationId="{04F12C60-1FB6-4A47-B513-3F1F57F4C126}"/>
          </ac:picMkLst>
        </pc:picChg>
        <pc:picChg chg="add del mod">
          <ac:chgData name="석장군님(General)/Digital채널기획팀" userId="f9de3ef5-b5d7-4e52-952f-8c9c7e31d003" providerId="ADAL" clId="{45D6BDF7-2E3C-4EC9-AB4D-574AEE5790F7}" dt="2023-01-27T06:19:10.095" v="2768" actId="478"/>
          <ac:picMkLst>
            <pc:docMk/>
            <pc:sldMk cId="940675758" sldId="445"/>
            <ac:picMk id="108" creationId="{4CB918B9-D996-487A-9AEE-DA2E3733918C}"/>
          </ac:picMkLst>
        </pc:picChg>
        <pc:picChg chg="add del mod">
          <ac:chgData name="석장군님(General)/Digital채널기획팀" userId="f9de3ef5-b5d7-4e52-952f-8c9c7e31d003" providerId="ADAL" clId="{45D6BDF7-2E3C-4EC9-AB4D-574AEE5790F7}" dt="2023-01-27T06:19:10.095" v="2768" actId="478"/>
          <ac:picMkLst>
            <pc:docMk/>
            <pc:sldMk cId="940675758" sldId="445"/>
            <ac:picMk id="109" creationId="{B7657F07-8D58-4CC1-B30C-B56061053BDA}"/>
          </ac:picMkLst>
        </pc:picChg>
        <pc:picChg chg="add mod">
          <ac:chgData name="석장군님(General)/Digital채널기획팀" userId="f9de3ef5-b5d7-4e52-952f-8c9c7e31d003" providerId="ADAL" clId="{45D6BDF7-2E3C-4EC9-AB4D-574AEE5790F7}" dt="2023-01-27T06:26:20.114" v="2793" actId="1076"/>
          <ac:picMkLst>
            <pc:docMk/>
            <pc:sldMk cId="940675758" sldId="445"/>
            <ac:picMk id="110" creationId="{E1B542C2-3A77-4F89-9562-04857F2DC715}"/>
          </ac:picMkLst>
        </pc:picChg>
        <pc:picChg chg="add mod">
          <ac:chgData name="석장군님(General)/Digital채널기획팀" userId="f9de3ef5-b5d7-4e52-952f-8c9c7e31d003" providerId="ADAL" clId="{45D6BDF7-2E3C-4EC9-AB4D-574AEE5790F7}" dt="2023-01-27T06:26:52.042" v="2910" actId="1076"/>
          <ac:picMkLst>
            <pc:docMk/>
            <pc:sldMk cId="940675758" sldId="445"/>
            <ac:picMk id="111" creationId="{FA8D30CA-AF39-4DB2-8CC9-F19DEA786274}"/>
          </ac:picMkLst>
        </pc:picChg>
        <pc:cxnChg chg="add mod">
          <ac:chgData name="석장군님(General)/Digital채널기획팀" userId="f9de3ef5-b5d7-4e52-952f-8c9c7e31d003" providerId="ADAL" clId="{45D6BDF7-2E3C-4EC9-AB4D-574AEE5790F7}" dt="2023-01-27T06:16:59.034" v="2766" actId="14100"/>
          <ac:cxnSpMkLst>
            <pc:docMk/>
            <pc:sldMk cId="940675758" sldId="445"/>
            <ac:cxnSpMk id="9" creationId="{745F5680-305A-48A1-B53C-B83C95A85B77}"/>
          </ac:cxnSpMkLst>
        </pc:cxnChg>
        <pc:cxnChg chg="add mod">
          <ac:chgData name="석장군님(General)/Digital채널기획팀" userId="f9de3ef5-b5d7-4e52-952f-8c9c7e31d003" providerId="ADAL" clId="{45D6BDF7-2E3C-4EC9-AB4D-574AEE5790F7}" dt="2023-01-27T05:49:54.731" v="2486" actId="1076"/>
          <ac:cxnSpMkLst>
            <pc:docMk/>
            <pc:sldMk cId="940675758" sldId="445"/>
            <ac:cxnSpMk id="17" creationId="{CA44CF4F-7AD9-4CB6-9E89-21E15C84B17D}"/>
          </ac:cxnSpMkLst>
        </pc:cxnChg>
        <pc:cxnChg chg="add mod">
          <ac:chgData name="석장군님(General)/Digital채널기획팀" userId="f9de3ef5-b5d7-4e52-952f-8c9c7e31d003" providerId="ADAL" clId="{45D6BDF7-2E3C-4EC9-AB4D-574AEE5790F7}" dt="2023-01-27T06:02:34.598" v="2521" actId="1076"/>
          <ac:cxnSpMkLst>
            <pc:docMk/>
            <pc:sldMk cId="940675758" sldId="445"/>
            <ac:cxnSpMk id="76" creationId="{8C264A4F-3767-4114-97C5-00E600F6A69A}"/>
          </ac:cxnSpMkLst>
        </pc:cxnChg>
        <pc:cxnChg chg="add mod">
          <ac:chgData name="석장군님(General)/Digital채널기획팀" userId="f9de3ef5-b5d7-4e52-952f-8c9c7e31d003" providerId="ADAL" clId="{45D6BDF7-2E3C-4EC9-AB4D-574AEE5790F7}" dt="2023-01-27T06:19:31.139" v="2774" actId="1076"/>
          <ac:cxnSpMkLst>
            <pc:docMk/>
            <pc:sldMk cId="940675758" sldId="445"/>
            <ac:cxnSpMk id="81" creationId="{875AF5DE-A679-47E4-A64B-D681BB33415F}"/>
          </ac:cxnSpMkLst>
        </pc:cxnChg>
        <pc:cxnChg chg="add mod">
          <ac:chgData name="석장군님(General)/Digital채널기획팀" userId="f9de3ef5-b5d7-4e52-952f-8c9c7e31d003" providerId="ADAL" clId="{45D6BDF7-2E3C-4EC9-AB4D-574AEE5790F7}" dt="2023-01-27T06:16:31.749" v="2764" actId="208"/>
          <ac:cxnSpMkLst>
            <pc:docMk/>
            <pc:sldMk cId="940675758" sldId="445"/>
            <ac:cxnSpMk id="105" creationId="{CAE8FDC7-E8B6-448A-8DC9-3C41835B4358}"/>
          </ac:cxnSpMkLst>
        </pc:cxnChg>
      </pc:sldChg>
    </pc:docChg>
  </pc:docChgLst>
  <pc:docChgLst>
    <pc:chgData name="석장군님(General)/Digital채널기획팀" userId="f9de3ef5-b5d7-4e52-952f-8c9c7e31d003" providerId="ADAL" clId="{3BD5FDE1-EB60-456A-A4F7-9BCD4BCFEA20}"/>
    <pc:docChg chg="undo redo custSel addSld delSld modSld sldOrd modMainMaster addSection modSection">
      <pc:chgData name="석장군님(General)/Digital채널기획팀" userId="f9de3ef5-b5d7-4e52-952f-8c9c7e31d003" providerId="ADAL" clId="{3BD5FDE1-EB60-456A-A4F7-9BCD4BCFEA20}" dt="2023-01-24T11:50:47.008" v="26917" actId="47"/>
      <pc:docMkLst>
        <pc:docMk/>
      </pc:docMkLst>
      <pc:sldChg chg="modSp mod">
        <pc:chgData name="석장군님(General)/Digital채널기획팀" userId="f9de3ef5-b5d7-4e52-952f-8c9c7e31d003" providerId="ADAL" clId="{3BD5FDE1-EB60-456A-A4F7-9BCD4BCFEA20}" dt="2023-01-18T09:19:34.866" v="7687" actId="1076"/>
        <pc:sldMkLst>
          <pc:docMk/>
          <pc:sldMk cId="2799264994" sldId="256"/>
        </pc:sldMkLst>
        <pc:spChg chg="mod">
          <ac:chgData name="석장군님(General)/Digital채널기획팀" userId="f9de3ef5-b5d7-4e52-952f-8c9c7e31d003" providerId="ADAL" clId="{3BD5FDE1-EB60-456A-A4F7-9BCD4BCFEA20}" dt="2023-01-18T09:19:34.866" v="7687" actId="1076"/>
          <ac:spMkLst>
            <pc:docMk/>
            <pc:sldMk cId="2799264994" sldId="256"/>
            <ac:spMk id="11" creationId="{67817F94-000C-42A9-9A81-8D2275AC97E5}"/>
          </ac:spMkLst>
        </pc:spChg>
      </pc:sldChg>
      <pc:sldChg chg="modSp mod">
        <pc:chgData name="석장군님(General)/Digital채널기획팀" userId="f9de3ef5-b5d7-4e52-952f-8c9c7e31d003" providerId="ADAL" clId="{3BD5FDE1-EB60-456A-A4F7-9BCD4BCFEA20}" dt="2023-01-18T00:15:37.264" v="3875" actId="207"/>
        <pc:sldMkLst>
          <pc:docMk/>
          <pc:sldMk cId="1399168479" sldId="258"/>
        </pc:sldMkLst>
        <pc:spChg chg="mod">
          <ac:chgData name="석장군님(General)/Digital채널기획팀" userId="f9de3ef5-b5d7-4e52-952f-8c9c7e31d003" providerId="ADAL" clId="{3BD5FDE1-EB60-456A-A4F7-9BCD4BCFEA20}" dt="2023-01-18T00:15:37.264" v="3875" actId="207"/>
          <ac:spMkLst>
            <pc:docMk/>
            <pc:sldMk cId="1399168479" sldId="258"/>
            <ac:spMk id="10" creationId="{6F8FEA8A-0BD5-402B-9AC6-C64B066EE56C}"/>
          </ac:spMkLst>
        </pc:spChg>
      </pc:sldChg>
      <pc:sldChg chg="addSp delSp modSp mod">
        <pc:chgData name="석장군님(General)/Digital채널기획팀" userId="f9de3ef5-b5d7-4e52-952f-8c9c7e31d003" providerId="ADAL" clId="{3BD5FDE1-EB60-456A-A4F7-9BCD4BCFEA20}" dt="2023-01-16T07:52:11.293" v="1697" actId="1076"/>
        <pc:sldMkLst>
          <pc:docMk/>
          <pc:sldMk cId="1797298719" sldId="268"/>
        </pc:sldMkLst>
        <pc:picChg chg="add mod">
          <ac:chgData name="석장군님(General)/Digital채널기획팀" userId="f9de3ef5-b5d7-4e52-952f-8c9c7e31d003" providerId="ADAL" clId="{3BD5FDE1-EB60-456A-A4F7-9BCD4BCFEA20}" dt="2023-01-16T07:52:11.293" v="1697" actId="1076"/>
          <ac:picMkLst>
            <pc:docMk/>
            <pc:sldMk cId="1797298719" sldId="268"/>
            <ac:picMk id="49" creationId="{2D2326DC-E8D2-46A9-9358-DD2F612D5C36}"/>
          </ac:picMkLst>
        </pc:picChg>
        <pc:picChg chg="del">
          <ac:chgData name="석장군님(General)/Digital채널기획팀" userId="f9de3ef5-b5d7-4e52-952f-8c9c7e31d003" providerId="ADAL" clId="{3BD5FDE1-EB60-456A-A4F7-9BCD4BCFEA20}" dt="2023-01-16T07:22:33.103" v="1615" actId="478"/>
          <ac:picMkLst>
            <pc:docMk/>
            <pc:sldMk cId="1797298719" sldId="268"/>
            <ac:picMk id="109" creationId="{19562BE3-4BDD-4F13-9DEB-6CF855025488}"/>
          </ac:picMkLst>
        </pc:picChg>
      </pc:sldChg>
      <pc:sldChg chg="addSp delSp modSp mod">
        <pc:chgData name="석장군님(General)/Digital채널기획팀" userId="f9de3ef5-b5d7-4e52-952f-8c9c7e31d003" providerId="ADAL" clId="{3BD5FDE1-EB60-456A-A4F7-9BCD4BCFEA20}" dt="2023-01-16T09:56:22.411" v="3260" actId="403"/>
        <pc:sldMkLst>
          <pc:docMk/>
          <pc:sldMk cId="2428003367" sldId="271"/>
        </pc:sldMkLst>
        <pc:spChg chg="mod">
          <ac:chgData name="석장군님(General)/Digital채널기획팀" userId="f9de3ef5-b5d7-4e52-952f-8c9c7e31d003" providerId="ADAL" clId="{3BD5FDE1-EB60-456A-A4F7-9BCD4BCFEA20}" dt="2023-01-16T05:21:20.760" v="188"/>
          <ac:spMkLst>
            <pc:docMk/>
            <pc:sldMk cId="2428003367" sldId="271"/>
            <ac:spMk id="2" creationId="{C51E5A6C-4A54-434D-99F4-7E936280E567}"/>
          </ac:spMkLst>
        </pc:spChg>
        <pc:spChg chg="mod">
          <ac:chgData name="석장군님(General)/Digital채널기획팀" userId="f9de3ef5-b5d7-4e52-952f-8c9c7e31d003" providerId="ADAL" clId="{3BD5FDE1-EB60-456A-A4F7-9BCD4BCFEA20}" dt="2023-01-16T09:56:22.411" v="3260" actId="403"/>
          <ac:spMkLst>
            <pc:docMk/>
            <pc:sldMk cId="2428003367" sldId="271"/>
            <ac:spMk id="4" creationId="{261B2770-BE43-4141-B992-3880C541FC2B}"/>
          </ac:spMkLst>
        </pc:spChg>
        <pc:spChg chg="mod">
          <ac:chgData name="석장군님(General)/Digital채널기획팀" userId="f9de3ef5-b5d7-4e52-952f-8c9c7e31d003" providerId="ADAL" clId="{3BD5FDE1-EB60-456A-A4F7-9BCD4BCFEA20}" dt="2023-01-16T09:51:07.791" v="3120"/>
          <ac:spMkLst>
            <pc:docMk/>
            <pc:sldMk cId="2428003367" sldId="271"/>
            <ac:spMk id="6" creationId="{4890505D-5452-4464-9C56-EF82ADDB5AE2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16T05:21:28.080" v="191" actId="478"/>
          <ac:spMkLst>
            <pc:docMk/>
            <pc:sldMk cId="2428003367" sldId="271"/>
            <ac:spMk id="11" creationId="{35BF08EC-8B19-4D25-8928-20125A2D9BC1}"/>
          </ac:spMkLst>
        </pc:spChg>
      </pc:sldChg>
      <pc:sldChg chg="addSp delSp modSp mod">
        <pc:chgData name="석장군님(General)/Digital채널기획팀" userId="f9de3ef5-b5d7-4e52-952f-8c9c7e31d003" providerId="ADAL" clId="{3BD5FDE1-EB60-456A-A4F7-9BCD4BCFEA20}" dt="2023-01-16T09:56:34.228" v="3262" actId="255"/>
        <pc:sldMkLst>
          <pc:docMk/>
          <pc:sldMk cId="1345587804" sldId="272"/>
        </pc:sldMkLst>
        <pc:spChg chg="mod">
          <ac:chgData name="석장군님(General)/Digital채널기획팀" userId="f9de3ef5-b5d7-4e52-952f-8c9c7e31d003" providerId="ADAL" clId="{3BD5FDE1-EB60-456A-A4F7-9BCD4BCFEA20}" dt="2023-01-16T05:54:35.932" v="980" actId="20577"/>
          <ac:spMkLst>
            <pc:docMk/>
            <pc:sldMk cId="1345587804" sldId="272"/>
            <ac:spMk id="2" creationId="{075E1726-D510-4D13-9B3E-FF783FC65E0E}"/>
          </ac:spMkLst>
        </pc:spChg>
        <pc:spChg chg="mod">
          <ac:chgData name="석장군님(General)/Digital채널기획팀" userId="f9de3ef5-b5d7-4e52-952f-8c9c7e31d003" providerId="ADAL" clId="{3BD5FDE1-EB60-456A-A4F7-9BCD4BCFEA20}" dt="2023-01-16T09:56:34.228" v="3262" actId="255"/>
          <ac:spMkLst>
            <pc:docMk/>
            <pc:sldMk cId="1345587804" sldId="272"/>
            <ac:spMk id="4" creationId="{0E29BC10-1F14-4C75-A62C-43EAC342EB9C}"/>
          </ac:spMkLst>
        </pc:spChg>
        <pc:spChg chg="mod">
          <ac:chgData name="석장군님(General)/Digital채널기획팀" userId="f9de3ef5-b5d7-4e52-952f-8c9c7e31d003" providerId="ADAL" clId="{3BD5FDE1-EB60-456A-A4F7-9BCD4BCFEA20}" dt="2023-01-16T06:00:09.493" v="1207"/>
          <ac:spMkLst>
            <pc:docMk/>
            <pc:sldMk cId="1345587804" sldId="272"/>
            <ac:spMk id="5" creationId="{8DFBA2A7-3771-40C8-8093-2D2207C13FA9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16T06:06:39.323" v="1454" actId="478"/>
          <ac:spMkLst>
            <pc:docMk/>
            <pc:sldMk cId="1345587804" sldId="272"/>
            <ac:spMk id="6" creationId="{3029DF19-6740-44A5-AC68-54BB395A25D9}"/>
          </ac:spMkLst>
        </pc:spChg>
        <pc:spChg chg="add mod">
          <ac:chgData name="석장군님(General)/Digital채널기획팀" userId="f9de3ef5-b5d7-4e52-952f-8c9c7e31d003" providerId="ADAL" clId="{3BD5FDE1-EB60-456A-A4F7-9BCD4BCFEA20}" dt="2023-01-16T05:56:58.693" v="1006" actId="6549"/>
          <ac:spMkLst>
            <pc:docMk/>
            <pc:sldMk cId="1345587804" sldId="272"/>
            <ac:spMk id="7" creationId="{3EF7E79D-C5F2-4D47-A664-AB6CF9951AEA}"/>
          </ac:spMkLst>
        </pc:spChg>
        <pc:spChg chg="add mod">
          <ac:chgData name="석장군님(General)/Digital채널기획팀" userId="f9de3ef5-b5d7-4e52-952f-8c9c7e31d003" providerId="ADAL" clId="{3BD5FDE1-EB60-456A-A4F7-9BCD4BCFEA20}" dt="2023-01-16T06:00:20.103" v="1209" actId="1076"/>
          <ac:spMkLst>
            <pc:docMk/>
            <pc:sldMk cId="1345587804" sldId="272"/>
            <ac:spMk id="8" creationId="{CA024E7B-CD67-4366-929B-0DE9CB4FB608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16T06:00:22.600" v="1210" actId="478"/>
          <ac:spMkLst>
            <pc:docMk/>
            <pc:sldMk cId="1345587804" sldId="272"/>
            <ac:spMk id="9" creationId="{18CBE170-562C-4187-917D-6F541A8CFDD8}"/>
          </ac:spMkLst>
        </pc:spChg>
        <pc:spChg chg="add mod">
          <ac:chgData name="석장군님(General)/Digital채널기획팀" userId="f9de3ef5-b5d7-4e52-952f-8c9c7e31d003" providerId="ADAL" clId="{3BD5FDE1-EB60-456A-A4F7-9BCD4BCFEA20}" dt="2023-01-16T06:06:34.553" v="1453" actId="1076"/>
          <ac:spMkLst>
            <pc:docMk/>
            <pc:sldMk cId="1345587804" sldId="272"/>
            <ac:spMk id="10" creationId="{ED028234-7066-4FB3-B703-06935F71C8F9}"/>
          </ac:spMkLst>
        </pc:spChg>
        <pc:spChg chg="add mod">
          <ac:chgData name="석장군님(General)/Digital채널기획팀" userId="f9de3ef5-b5d7-4e52-952f-8c9c7e31d003" providerId="ADAL" clId="{3BD5FDE1-EB60-456A-A4F7-9BCD4BCFEA20}" dt="2023-01-16T06:06:30.318" v="1451" actId="1076"/>
          <ac:spMkLst>
            <pc:docMk/>
            <pc:sldMk cId="1345587804" sldId="272"/>
            <ac:spMk id="11" creationId="{75B7C37B-973C-4E5D-984F-F509621C03B3}"/>
          </ac:spMkLst>
        </pc:spChg>
      </pc:sldChg>
      <pc:sldChg chg="modSp mod">
        <pc:chgData name="석장군님(General)/Digital채널기획팀" userId="f9de3ef5-b5d7-4e52-952f-8c9c7e31d003" providerId="ADAL" clId="{3BD5FDE1-EB60-456A-A4F7-9BCD4BCFEA20}" dt="2023-01-21T01:38:48.128" v="12562" actId="20577"/>
        <pc:sldMkLst>
          <pc:docMk/>
          <pc:sldMk cId="3782379850" sldId="273"/>
        </pc:sldMkLst>
        <pc:spChg chg="mod">
          <ac:chgData name="석장군님(General)/Digital채널기획팀" userId="f9de3ef5-b5d7-4e52-952f-8c9c7e31d003" providerId="ADAL" clId="{3BD5FDE1-EB60-456A-A4F7-9BCD4BCFEA20}" dt="2023-01-21T01:38:48.128" v="12562" actId="20577"/>
          <ac:spMkLst>
            <pc:docMk/>
            <pc:sldMk cId="3782379850" sldId="273"/>
            <ac:spMk id="20" creationId="{B26184EF-2B75-49FA-A116-15A6F689CA1C}"/>
          </ac:spMkLst>
        </pc:spChg>
      </pc:sldChg>
      <pc:sldChg chg="modSp mod">
        <pc:chgData name="석장군님(General)/Digital채널기획팀" userId="f9de3ef5-b5d7-4e52-952f-8c9c7e31d003" providerId="ADAL" clId="{3BD5FDE1-EB60-456A-A4F7-9BCD4BCFEA20}" dt="2023-01-18T00:19:34.747" v="3904" actId="20577"/>
        <pc:sldMkLst>
          <pc:docMk/>
          <pc:sldMk cId="1672379587" sldId="274"/>
        </pc:sldMkLst>
        <pc:spChg chg="mod">
          <ac:chgData name="석장군님(General)/Digital채널기획팀" userId="f9de3ef5-b5d7-4e52-952f-8c9c7e31d003" providerId="ADAL" clId="{3BD5FDE1-EB60-456A-A4F7-9BCD4BCFEA20}" dt="2023-01-18T00:18:21.607" v="3899" actId="1076"/>
          <ac:spMkLst>
            <pc:docMk/>
            <pc:sldMk cId="1672379587" sldId="274"/>
            <ac:spMk id="5" creationId="{F9FBB5E7-4B3F-4CBA-813B-D8191DFCDBA2}"/>
          </ac:spMkLst>
        </pc:spChg>
        <pc:spChg chg="mod">
          <ac:chgData name="석장군님(General)/Digital채널기획팀" userId="f9de3ef5-b5d7-4e52-952f-8c9c7e31d003" providerId="ADAL" clId="{3BD5FDE1-EB60-456A-A4F7-9BCD4BCFEA20}" dt="2023-01-18T00:19:28.986" v="3903" actId="1076"/>
          <ac:spMkLst>
            <pc:docMk/>
            <pc:sldMk cId="1672379587" sldId="274"/>
            <ac:spMk id="6" creationId="{CE6FFAE0-3236-4247-8711-5BA5FF3985C9}"/>
          </ac:spMkLst>
        </pc:spChg>
        <pc:spChg chg="mod">
          <ac:chgData name="석장군님(General)/Digital채널기획팀" userId="f9de3ef5-b5d7-4e52-952f-8c9c7e31d003" providerId="ADAL" clId="{3BD5FDE1-EB60-456A-A4F7-9BCD4BCFEA20}" dt="2023-01-18T00:19:34.747" v="3904" actId="20577"/>
          <ac:spMkLst>
            <pc:docMk/>
            <pc:sldMk cId="1672379587" sldId="274"/>
            <ac:spMk id="7" creationId="{8418CE90-CEC3-478B-B398-C1C3FC8482A0}"/>
          </ac:spMkLst>
        </pc:spChg>
        <pc:spChg chg="ord">
          <ac:chgData name="석장군님(General)/Digital채널기획팀" userId="f9de3ef5-b5d7-4e52-952f-8c9c7e31d003" providerId="ADAL" clId="{3BD5FDE1-EB60-456A-A4F7-9BCD4BCFEA20}" dt="2023-01-18T00:19:19.375" v="3902" actId="167"/>
          <ac:spMkLst>
            <pc:docMk/>
            <pc:sldMk cId="1672379587" sldId="274"/>
            <ac:spMk id="8" creationId="{D8A152B5-57C5-4F83-9A26-80FF8AFB3B22}"/>
          </ac:spMkLst>
        </pc:spChg>
        <pc:spChg chg="mod">
          <ac:chgData name="석장군님(General)/Digital채널기획팀" userId="f9de3ef5-b5d7-4e52-952f-8c9c7e31d003" providerId="ADAL" clId="{3BD5FDE1-EB60-456A-A4F7-9BCD4BCFEA20}" dt="2023-01-18T00:15:57.843" v="3877" actId="404"/>
          <ac:spMkLst>
            <pc:docMk/>
            <pc:sldMk cId="1672379587" sldId="274"/>
            <ac:spMk id="15" creationId="{01B73924-F894-4B67-BDE0-4FF9E5A9B20B}"/>
          </ac:spMkLst>
        </pc:spChg>
        <pc:spChg chg="mod">
          <ac:chgData name="석장군님(General)/Digital채널기획팀" userId="f9de3ef5-b5d7-4e52-952f-8c9c7e31d003" providerId="ADAL" clId="{3BD5FDE1-EB60-456A-A4F7-9BCD4BCFEA20}" dt="2023-01-18T00:15:57.843" v="3877" actId="404"/>
          <ac:spMkLst>
            <pc:docMk/>
            <pc:sldMk cId="1672379587" sldId="274"/>
            <ac:spMk id="16" creationId="{C016E1D0-DF2D-4A3C-A831-A7ADA7638D7D}"/>
          </ac:spMkLst>
        </pc:spChg>
        <pc:spChg chg="mod">
          <ac:chgData name="석장군님(General)/Digital채널기획팀" userId="f9de3ef5-b5d7-4e52-952f-8c9c7e31d003" providerId="ADAL" clId="{3BD5FDE1-EB60-456A-A4F7-9BCD4BCFEA20}" dt="2023-01-18T00:15:57.843" v="3877" actId="404"/>
          <ac:spMkLst>
            <pc:docMk/>
            <pc:sldMk cId="1672379587" sldId="274"/>
            <ac:spMk id="17" creationId="{115F2950-F84D-4EEA-88F8-A06F48BDFB05}"/>
          </ac:spMkLst>
        </pc:spChg>
        <pc:spChg chg="mod">
          <ac:chgData name="석장군님(General)/Digital채널기획팀" userId="f9de3ef5-b5d7-4e52-952f-8c9c7e31d003" providerId="ADAL" clId="{3BD5FDE1-EB60-456A-A4F7-9BCD4BCFEA20}" dt="2023-01-18T00:15:57.843" v="3877" actId="404"/>
          <ac:spMkLst>
            <pc:docMk/>
            <pc:sldMk cId="1672379587" sldId="274"/>
            <ac:spMk id="18" creationId="{0C688722-5D23-467A-BE79-4ADABEBDFE3B}"/>
          </ac:spMkLst>
        </pc:spChg>
        <pc:spChg chg="mod">
          <ac:chgData name="석장군님(General)/Digital채널기획팀" userId="f9de3ef5-b5d7-4e52-952f-8c9c7e31d003" providerId="ADAL" clId="{3BD5FDE1-EB60-456A-A4F7-9BCD4BCFEA20}" dt="2023-01-18T00:15:57.843" v="3877" actId="404"/>
          <ac:spMkLst>
            <pc:docMk/>
            <pc:sldMk cId="1672379587" sldId="274"/>
            <ac:spMk id="19" creationId="{BAE6167F-67DF-4318-B4E2-E2CC2F08EFAC}"/>
          </ac:spMkLst>
        </pc:spChg>
        <pc:spChg chg="mod">
          <ac:chgData name="석장군님(General)/Digital채널기획팀" userId="f9de3ef5-b5d7-4e52-952f-8c9c7e31d003" providerId="ADAL" clId="{3BD5FDE1-EB60-456A-A4F7-9BCD4BCFEA20}" dt="2023-01-18T00:19:28.986" v="3903" actId="1076"/>
          <ac:spMkLst>
            <pc:docMk/>
            <pc:sldMk cId="1672379587" sldId="274"/>
            <ac:spMk id="25" creationId="{8B70A290-371F-495B-8E7D-35F038811471}"/>
          </ac:spMkLst>
        </pc:spChg>
        <pc:spChg chg="mod">
          <ac:chgData name="석장군님(General)/Digital채널기획팀" userId="f9de3ef5-b5d7-4e52-952f-8c9c7e31d003" providerId="ADAL" clId="{3BD5FDE1-EB60-456A-A4F7-9BCD4BCFEA20}" dt="2023-01-18T00:19:28.986" v="3903" actId="1076"/>
          <ac:spMkLst>
            <pc:docMk/>
            <pc:sldMk cId="1672379587" sldId="274"/>
            <ac:spMk id="26" creationId="{6170B0F0-467A-43B6-9DED-2E1A6584CCBA}"/>
          </ac:spMkLst>
        </pc:spChg>
        <pc:spChg chg="mod">
          <ac:chgData name="석장군님(General)/Digital채널기획팀" userId="f9de3ef5-b5d7-4e52-952f-8c9c7e31d003" providerId="ADAL" clId="{3BD5FDE1-EB60-456A-A4F7-9BCD4BCFEA20}" dt="2023-01-18T00:19:28.986" v="3903" actId="1076"/>
          <ac:spMkLst>
            <pc:docMk/>
            <pc:sldMk cId="1672379587" sldId="274"/>
            <ac:spMk id="27" creationId="{B3AA41A5-41BF-4718-A97D-25C6A2D701CF}"/>
          </ac:spMkLst>
        </pc:spChg>
        <pc:spChg chg="mod">
          <ac:chgData name="석장군님(General)/Digital채널기획팀" userId="f9de3ef5-b5d7-4e52-952f-8c9c7e31d003" providerId="ADAL" clId="{3BD5FDE1-EB60-456A-A4F7-9BCD4BCFEA20}" dt="2023-01-18T00:19:28.986" v="3903" actId="1076"/>
          <ac:spMkLst>
            <pc:docMk/>
            <pc:sldMk cId="1672379587" sldId="274"/>
            <ac:spMk id="28" creationId="{8A938054-F77C-42CA-B230-C128163C1C23}"/>
          </ac:spMkLst>
        </pc:spChg>
        <pc:spChg chg="mod">
          <ac:chgData name="석장군님(General)/Digital채널기획팀" userId="f9de3ef5-b5d7-4e52-952f-8c9c7e31d003" providerId="ADAL" clId="{3BD5FDE1-EB60-456A-A4F7-9BCD4BCFEA20}" dt="2023-01-18T00:19:28.986" v="3903" actId="1076"/>
          <ac:spMkLst>
            <pc:docMk/>
            <pc:sldMk cId="1672379587" sldId="274"/>
            <ac:spMk id="29" creationId="{1BB7B4D1-47BF-49E2-BA60-05F11639E7D0}"/>
          </ac:spMkLst>
        </pc:spChg>
        <pc:spChg chg="mod">
          <ac:chgData name="석장군님(General)/Digital채널기획팀" userId="f9de3ef5-b5d7-4e52-952f-8c9c7e31d003" providerId="ADAL" clId="{3BD5FDE1-EB60-456A-A4F7-9BCD4BCFEA20}" dt="2023-01-18T00:19:28.986" v="3903" actId="1076"/>
          <ac:spMkLst>
            <pc:docMk/>
            <pc:sldMk cId="1672379587" sldId="274"/>
            <ac:spMk id="30" creationId="{227C333C-E552-41ED-9B62-170D0104A013}"/>
          </ac:spMkLst>
        </pc:spChg>
        <pc:spChg chg="mod">
          <ac:chgData name="석장군님(General)/Digital채널기획팀" userId="f9de3ef5-b5d7-4e52-952f-8c9c7e31d003" providerId="ADAL" clId="{3BD5FDE1-EB60-456A-A4F7-9BCD4BCFEA20}" dt="2023-01-18T00:19:28.986" v="3903" actId="1076"/>
          <ac:spMkLst>
            <pc:docMk/>
            <pc:sldMk cId="1672379587" sldId="274"/>
            <ac:spMk id="31" creationId="{36603CF4-0B75-41D1-9486-03D145052328}"/>
          </ac:spMkLst>
        </pc:spChg>
        <pc:spChg chg="mod">
          <ac:chgData name="석장군님(General)/Digital채널기획팀" userId="f9de3ef5-b5d7-4e52-952f-8c9c7e31d003" providerId="ADAL" clId="{3BD5FDE1-EB60-456A-A4F7-9BCD4BCFEA20}" dt="2023-01-18T00:19:28.986" v="3903" actId="1076"/>
          <ac:spMkLst>
            <pc:docMk/>
            <pc:sldMk cId="1672379587" sldId="274"/>
            <ac:spMk id="32" creationId="{D309643E-B72E-4A00-955F-FE55B79D2B44}"/>
          </ac:spMkLst>
        </pc:spChg>
        <pc:spChg chg="mod">
          <ac:chgData name="석장군님(General)/Digital채널기획팀" userId="f9de3ef5-b5d7-4e52-952f-8c9c7e31d003" providerId="ADAL" clId="{3BD5FDE1-EB60-456A-A4F7-9BCD4BCFEA20}" dt="2023-01-18T00:19:28.986" v="3903" actId="1076"/>
          <ac:spMkLst>
            <pc:docMk/>
            <pc:sldMk cId="1672379587" sldId="274"/>
            <ac:spMk id="33" creationId="{AC64EEAD-C80D-4BE8-BE63-FBBAC6943D11}"/>
          </ac:spMkLst>
        </pc:spChg>
        <pc:grpChg chg="mod">
          <ac:chgData name="석장군님(General)/Digital채널기획팀" userId="f9de3ef5-b5d7-4e52-952f-8c9c7e31d003" providerId="ADAL" clId="{3BD5FDE1-EB60-456A-A4F7-9BCD4BCFEA20}" dt="2023-01-18T00:19:28.986" v="3903" actId="1076"/>
          <ac:grpSpMkLst>
            <pc:docMk/>
            <pc:sldMk cId="1672379587" sldId="274"/>
            <ac:grpSpMk id="9" creationId="{8B648C7D-6AB8-4AA0-B59C-A69DC93C2711}"/>
          </ac:grpSpMkLst>
        </pc:grpChg>
      </pc:sldChg>
      <pc:sldChg chg="del">
        <pc:chgData name="석장군님(General)/Digital채널기획팀" userId="f9de3ef5-b5d7-4e52-952f-8c9c7e31d003" providerId="ADAL" clId="{3BD5FDE1-EB60-456A-A4F7-9BCD4BCFEA20}" dt="2023-01-17T12:12:32.588" v="3731" actId="47"/>
        <pc:sldMkLst>
          <pc:docMk/>
          <pc:sldMk cId="2607948638" sldId="275"/>
        </pc:sldMkLst>
      </pc:sldChg>
      <pc:sldChg chg="addSp delSp modSp del mod">
        <pc:chgData name="석장군님(General)/Digital채널기획팀" userId="f9de3ef5-b5d7-4e52-952f-8c9c7e31d003" providerId="ADAL" clId="{3BD5FDE1-EB60-456A-A4F7-9BCD4BCFEA20}" dt="2023-01-21T10:27:46.688" v="22039" actId="47"/>
        <pc:sldMkLst>
          <pc:docMk/>
          <pc:sldMk cId="961823917" sldId="276"/>
        </pc:sldMkLst>
        <pc:spChg chg="mod">
          <ac:chgData name="석장군님(General)/Digital채널기획팀" userId="f9de3ef5-b5d7-4e52-952f-8c9c7e31d003" providerId="ADAL" clId="{3BD5FDE1-EB60-456A-A4F7-9BCD4BCFEA20}" dt="2023-01-21T09:18:16.035" v="21779" actId="20577"/>
          <ac:spMkLst>
            <pc:docMk/>
            <pc:sldMk cId="961823917" sldId="276"/>
            <ac:spMk id="4" creationId="{B4736C43-10E2-4B82-B792-188451720A2A}"/>
          </ac:spMkLst>
        </pc:spChg>
        <pc:spChg chg="del">
          <ac:chgData name="석장군님(General)/Digital채널기획팀" userId="f9de3ef5-b5d7-4e52-952f-8c9c7e31d003" providerId="ADAL" clId="{3BD5FDE1-EB60-456A-A4F7-9BCD4BCFEA20}" dt="2023-01-21T09:26:35.546" v="21804" actId="478"/>
          <ac:spMkLst>
            <pc:docMk/>
            <pc:sldMk cId="961823917" sldId="276"/>
            <ac:spMk id="5" creationId="{5B583F6C-8D49-4722-8974-E204D32BFD54}"/>
          </ac:spMkLst>
        </pc:spChg>
        <pc:spChg chg="del">
          <ac:chgData name="석장군님(General)/Digital채널기획팀" userId="f9de3ef5-b5d7-4e52-952f-8c9c7e31d003" providerId="ADAL" clId="{3BD5FDE1-EB60-456A-A4F7-9BCD4BCFEA20}" dt="2023-01-21T09:11:31.736" v="21757" actId="478"/>
          <ac:spMkLst>
            <pc:docMk/>
            <pc:sldMk cId="961823917" sldId="276"/>
            <ac:spMk id="6" creationId="{F2395A3C-C8FD-4461-A4B1-CDDB60199097}"/>
          </ac:spMkLst>
        </pc:spChg>
        <pc:spChg chg="add mod topLvl">
          <ac:chgData name="석장군님(General)/Digital채널기획팀" userId="f9de3ef5-b5d7-4e52-952f-8c9c7e31d003" providerId="ADAL" clId="{3BD5FDE1-EB60-456A-A4F7-9BCD4BCFEA20}" dt="2023-01-21T09:27:49.038" v="21822" actId="165"/>
          <ac:spMkLst>
            <pc:docMk/>
            <pc:sldMk cId="961823917" sldId="276"/>
            <ac:spMk id="7" creationId="{B8940E8D-F23C-4B16-BF07-52BE3024D349}"/>
          </ac:spMkLst>
        </pc:spChg>
        <pc:spChg chg="mod">
          <ac:chgData name="석장군님(General)/Digital채널기획팀" userId="f9de3ef5-b5d7-4e52-952f-8c9c7e31d003" providerId="ADAL" clId="{3BD5FDE1-EB60-456A-A4F7-9BCD4BCFEA20}" dt="2023-01-21T09:28:59.546" v="21860" actId="20577"/>
          <ac:spMkLst>
            <pc:docMk/>
            <pc:sldMk cId="961823917" sldId="276"/>
            <ac:spMk id="9" creationId="{7B633C42-F78C-473E-B94F-E1CC1D854FCB}"/>
          </ac:spMkLst>
        </pc:spChg>
        <pc:spChg chg="mod">
          <ac:chgData name="석장군님(General)/Digital채널기획팀" userId="f9de3ef5-b5d7-4e52-952f-8c9c7e31d003" providerId="ADAL" clId="{3BD5FDE1-EB60-456A-A4F7-9BCD4BCFEA20}" dt="2023-01-21T09:27:49.038" v="21822" actId="165"/>
          <ac:spMkLst>
            <pc:docMk/>
            <pc:sldMk cId="961823917" sldId="276"/>
            <ac:spMk id="10" creationId="{A4908697-0D5F-458B-BA09-1953C9AD912A}"/>
          </ac:spMkLst>
        </pc:spChg>
        <pc:spChg chg="mod">
          <ac:chgData name="석장군님(General)/Digital채널기획팀" userId="f9de3ef5-b5d7-4e52-952f-8c9c7e31d003" providerId="ADAL" clId="{3BD5FDE1-EB60-456A-A4F7-9BCD4BCFEA20}" dt="2023-01-21T09:27:49.038" v="21822" actId="165"/>
          <ac:spMkLst>
            <pc:docMk/>
            <pc:sldMk cId="961823917" sldId="276"/>
            <ac:spMk id="11" creationId="{BF7EDE99-E2DF-48B7-94FF-10A9C6F76272}"/>
          </ac:spMkLst>
        </pc:spChg>
        <pc:spChg chg="mod">
          <ac:chgData name="석장군님(General)/Digital채널기획팀" userId="f9de3ef5-b5d7-4e52-952f-8c9c7e31d003" providerId="ADAL" clId="{3BD5FDE1-EB60-456A-A4F7-9BCD4BCFEA20}" dt="2023-01-21T09:27:49.038" v="21822" actId="165"/>
          <ac:spMkLst>
            <pc:docMk/>
            <pc:sldMk cId="961823917" sldId="276"/>
            <ac:spMk id="12" creationId="{7CB7EE98-16B9-4093-BF3A-A708B9164884}"/>
          </ac:spMkLst>
        </pc:spChg>
        <pc:spChg chg="mod">
          <ac:chgData name="석장군님(General)/Digital채널기획팀" userId="f9de3ef5-b5d7-4e52-952f-8c9c7e31d003" providerId="ADAL" clId="{3BD5FDE1-EB60-456A-A4F7-9BCD4BCFEA20}" dt="2023-01-21T09:27:49.038" v="21822" actId="165"/>
          <ac:spMkLst>
            <pc:docMk/>
            <pc:sldMk cId="961823917" sldId="276"/>
            <ac:spMk id="13" creationId="{5412FDDC-D96A-4CF3-8305-043E387211D7}"/>
          </ac:spMkLst>
        </pc:spChg>
        <pc:spChg chg="mod">
          <ac:chgData name="석장군님(General)/Digital채널기획팀" userId="f9de3ef5-b5d7-4e52-952f-8c9c7e31d003" providerId="ADAL" clId="{3BD5FDE1-EB60-456A-A4F7-9BCD4BCFEA20}" dt="2023-01-21T09:27:49.038" v="21822" actId="165"/>
          <ac:spMkLst>
            <pc:docMk/>
            <pc:sldMk cId="961823917" sldId="276"/>
            <ac:spMk id="14" creationId="{5B846DCC-E54B-4AF3-9999-F743A96F6B4D}"/>
          </ac:spMkLst>
        </pc:spChg>
        <pc:spChg chg="mod">
          <ac:chgData name="석장군님(General)/Digital채널기획팀" userId="f9de3ef5-b5d7-4e52-952f-8c9c7e31d003" providerId="ADAL" clId="{3BD5FDE1-EB60-456A-A4F7-9BCD4BCFEA20}" dt="2023-01-21T09:27:49.038" v="21822" actId="165"/>
          <ac:spMkLst>
            <pc:docMk/>
            <pc:sldMk cId="961823917" sldId="276"/>
            <ac:spMk id="15" creationId="{0C3F513F-54BF-42D4-ACBD-031AF1BC1A54}"/>
          </ac:spMkLst>
        </pc:spChg>
        <pc:spChg chg="add mod topLvl">
          <ac:chgData name="석장군님(General)/Digital채널기획팀" userId="f9de3ef5-b5d7-4e52-952f-8c9c7e31d003" providerId="ADAL" clId="{3BD5FDE1-EB60-456A-A4F7-9BCD4BCFEA20}" dt="2023-01-21T09:30:27.564" v="21885" actId="1076"/>
          <ac:spMkLst>
            <pc:docMk/>
            <pc:sldMk cId="961823917" sldId="276"/>
            <ac:spMk id="16" creationId="{F2871B67-C4F4-4B7E-A2EF-ED253A717BBB}"/>
          </ac:spMkLst>
        </pc:spChg>
        <pc:spChg chg="add mod topLvl">
          <ac:chgData name="석장군님(General)/Digital채널기획팀" userId="f9de3ef5-b5d7-4e52-952f-8c9c7e31d003" providerId="ADAL" clId="{3BD5FDE1-EB60-456A-A4F7-9BCD4BCFEA20}" dt="2023-01-21T09:29:46.837" v="21877" actId="1076"/>
          <ac:spMkLst>
            <pc:docMk/>
            <pc:sldMk cId="961823917" sldId="276"/>
            <ac:spMk id="17" creationId="{AD759728-7F07-4D41-8190-6D7C00623E60}"/>
          </ac:spMkLst>
        </pc:spChg>
        <pc:spChg chg="add del mod topLvl">
          <ac:chgData name="석장군님(General)/Digital채널기획팀" userId="f9de3ef5-b5d7-4e52-952f-8c9c7e31d003" providerId="ADAL" clId="{3BD5FDE1-EB60-456A-A4F7-9BCD4BCFEA20}" dt="2023-01-21T09:29:19.776" v="21871" actId="478"/>
          <ac:spMkLst>
            <pc:docMk/>
            <pc:sldMk cId="961823917" sldId="276"/>
            <ac:spMk id="18" creationId="{A7431C94-85B4-4CAF-AB7E-6A208D222803}"/>
          </ac:spMkLst>
        </pc:spChg>
        <pc:spChg chg="add mod topLvl">
          <ac:chgData name="석장군님(General)/Digital채널기획팀" userId="f9de3ef5-b5d7-4e52-952f-8c9c7e31d003" providerId="ADAL" clId="{3BD5FDE1-EB60-456A-A4F7-9BCD4BCFEA20}" dt="2023-01-21T09:27:28.994" v="21818" actId="165"/>
          <ac:spMkLst>
            <pc:docMk/>
            <pc:sldMk cId="961823917" sldId="276"/>
            <ac:spMk id="20" creationId="{7546D740-4B0B-4EAC-8C28-B93513C01B4F}"/>
          </ac:spMkLst>
        </pc:spChg>
        <pc:spChg chg="mod">
          <ac:chgData name="석장군님(General)/Digital채널기획팀" userId="f9de3ef5-b5d7-4e52-952f-8c9c7e31d003" providerId="ADAL" clId="{3BD5FDE1-EB60-456A-A4F7-9BCD4BCFEA20}" dt="2023-01-21T09:29:00.923" v="21863" actId="20577"/>
          <ac:spMkLst>
            <pc:docMk/>
            <pc:sldMk cId="961823917" sldId="276"/>
            <ac:spMk id="22" creationId="{00718BB9-3C49-44C3-9770-CEAD91C4813C}"/>
          </ac:spMkLst>
        </pc:spChg>
        <pc:spChg chg="mod">
          <ac:chgData name="석장군님(General)/Digital채널기획팀" userId="f9de3ef5-b5d7-4e52-952f-8c9c7e31d003" providerId="ADAL" clId="{3BD5FDE1-EB60-456A-A4F7-9BCD4BCFEA20}" dt="2023-01-21T09:27:28.994" v="21818" actId="165"/>
          <ac:spMkLst>
            <pc:docMk/>
            <pc:sldMk cId="961823917" sldId="276"/>
            <ac:spMk id="23" creationId="{62972E39-98E2-4D7A-845E-39F23E14D907}"/>
          </ac:spMkLst>
        </pc:spChg>
        <pc:spChg chg="mod">
          <ac:chgData name="석장군님(General)/Digital채널기획팀" userId="f9de3ef5-b5d7-4e52-952f-8c9c7e31d003" providerId="ADAL" clId="{3BD5FDE1-EB60-456A-A4F7-9BCD4BCFEA20}" dt="2023-01-21T09:27:28.994" v="21818" actId="165"/>
          <ac:spMkLst>
            <pc:docMk/>
            <pc:sldMk cId="961823917" sldId="276"/>
            <ac:spMk id="24" creationId="{0308984B-450D-444D-9902-15B4CFE61A48}"/>
          </ac:spMkLst>
        </pc:spChg>
        <pc:spChg chg="mod">
          <ac:chgData name="석장군님(General)/Digital채널기획팀" userId="f9de3ef5-b5d7-4e52-952f-8c9c7e31d003" providerId="ADAL" clId="{3BD5FDE1-EB60-456A-A4F7-9BCD4BCFEA20}" dt="2023-01-21T09:27:28.994" v="21818" actId="165"/>
          <ac:spMkLst>
            <pc:docMk/>
            <pc:sldMk cId="961823917" sldId="276"/>
            <ac:spMk id="25" creationId="{A1A7F05B-28DA-4BF3-98CD-4F660DA150FF}"/>
          </ac:spMkLst>
        </pc:spChg>
        <pc:spChg chg="mod">
          <ac:chgData name="석장군님(General)/Digital채널기획팀" userId="f9de3ef5-b5d7-4e52-952f-8c9c7e31d003" providerId="ADAL" clId="{3BD5FDE1-EB60-456A-A4F7-9BCD4BCFEA20}" dt="2023-01-21T09:27:28.994" v="21818" actId="165"/>
          <ac:spMkLst>
            <pc:docMk/>
            <pc:sldMk cId="961823917" sldId="276"/>
            <ac:spMk id="26" creationId="{AD1916DC-CF76-4D69-9337-EDFB2C543A2B}"/>
          </ac:spMkLst>
        </pc:spChg>
        <pc:spChg chg="mod">
          <ac:chgData name="석장군님(General)/Digital채널기획팀" userId="f9de3ef5-b5d7-4e52-952f-8c9c7e31d003" providerId="ADAL" clId="{3BD5FDE1-EB60-456A-A4F7-9BCD4BCFEA20}" dt="2023-01-21T09:27:28.994" v="21818" actId="165"/>
          <ac:spMkLst>
            <pc:docMk/>
            <pc:sldMk cId="961823917" sldId="276"/>
            <ac:spMk id="27" creationId="{A8A633A9-35B7-4AB1-9EA3-E1E6037E5A5A}"/>
          </ac:spMkLst>
        </pc:spChg>
        <pc:spChg chg="mod">
          <ac:chgData name="석장군님(General)/Digital채널기획팀" userId="f9de3ef5-b5d7-4e52-952f-8c9c7e31d003" providerId="ADAL" clId="{3BD5FDE1-EB60-456A-A4F7-9BCD4BCFEA20}" dt="2023-01-21T09:27:28.994" v="21818" actId="165"/>
          <ac:spMkLst>
            <pc:docMk/>
            <pc:sldMk cId="961823917" sldId="276"/>
            <ac:spMk id="28" creationId="{C4609B62-4516-4277-A305-0160CC01C537}"/>
          </ac:spMkLst>
        </pc:spChg>
        <pc:spChg chg="add mod topLvl">
          <ac:chgData name="석장군님(General)/Digital채널기획팀" userId="f9de3ef5-b5d7-4e52-952f-8c9c7e31d003" providerId="ADAL" clId="{3BD5FDE1-EB60-456A-A4F7-9BCD4BCFEA20}" dt="2023-01-21T09:30:17.739" v="21884" actId="1076"/>
          <ac:spMkLst>
            <pc:docMk/>
            <pc:sldMk cId="961823917" sldId="276"/>
            <ac:spMk id="29" creationId="{4A2B0838-AA48-42A7-9A27-F2C5EB276C0E}"/>
          </ac:spMkLst>
        </pc:spChg>
        <pc:spChg chg="add mod topLvl">
          <ac:chgData name="석장군님(General)/Digital채널기획팀" userId="f9de3ef5-b5d7-4e52-952f-8c9c7e31d003" providerId="ADAL" clId="{3BD5FDE1-EB60-456A-A4F7-9BCD4BCFEA20}" dt="2023-01-21T09:29:46.837" v="21877" actId="1076"/>
          <ac:spMkLst>
            <pc:docMk/>
            <pc:sldMk cId="961823917" sldId="276"/>
            <ac:spMk id="30" creationId="{95E1897C-AD2B-401A-884F-590D4A9ADE12}"/>
          </ac:spMkLst>
        </pc:spChg>
        <pc:spChg chg="add del mod topLvl">
          <ac:chgData name="석장군님(General)/Digital채널기획팀" userId="f9de3ef5-b5d7-4e52-952f-8c9c7e31d003" providerId="ADAL" clId="{3BD5FDE1-EB60-456A-A4F7-9BCD4BCFEA20}" dt="2023-01-21T09:29:16.950" v="21870" actId="478"/>
          <ac:spMkLst>
            <pc:docMk/>
            <pc:sldMk cId="961823917" sldId="276"/>
            <ac:spMk id="31" creationId="{C6135670-84D4-44C7-9439-0EDFBED4119B}"/>
          </ac:spMkLst>
        </pc:spChg>
        <pc:spChg chg="add mod topLvl">
          <ac:chgData name="석장군님(General)/Digital채널기획팀" userId="f9de3ef5-b5d7-4e52-952f-8c9c7e31d003" providerId="ADAL" clId="{3BD5FDE1-EB60-456A-A4F7-9BCD4BCFEA20}" dt="2023-01-21T09:26:50.109" v="21806" actId="165"/>
          <ac:spMkLst>
            <pc:docMk/>
            <pc:sldMk cId="961823917" sldId="276"/>
            <ac:spMk id="32" creationId="{322FDE89-F657-4B12-B110-7E4766648C6D}"/>
          </ac:spMkLst>
        </pc:spChg>
        <pc:spChg chg="mod topLvl">
          <ac:chgData name="석장군님(General)/Digital채널기획팀" userId="f9de3ef5-b5d7-4e52-952f-8c9c7e31d003" providerId="ADAL" clId="{3BD5FDE1-EB60-456A-A4F7-9BCD4BCFEA20}" dt="2023-01-21T09:29:01.909" v="21866" actId="20577"/>
          <ac:spMkLst>
            <pc:docMk/>
            <pc:sldMk cId="961823917" sldId="276"/>
            <ac:spMk id="34" creationId="{1A858EA2-1304-43C4-947E-6D7DED1A242E}"/>
          </ac:spMkLst>
        </pc:spChg>
        <pc:spChg chg="mod ord topLvl">
          <ac:chgData name="석장군님(General)/Digital채널기획팀" userId="f9de3ef5-b5d7-4e52-952f-8c9c7e31d003" providerId="ADAL" clId="{3BD5FDE1-EB60-456A-A4F7-9BCD4BCFEA20}" dt="2023-01-21T09:28:43.551" v="21843" actId="1038"/>
          <ac:spMkLst>
            <pc:docMk/>
            <pc:sldMk cId="961823917" sldId="276"/>
            <ac:spMk id="35" creationId="{32606CFC-3525-44CD-9A17-B85E2C616EFA}"/>
          </ac:spMkLst>
        </pc:spChg>
        <pc:spChg chg="mod topLvl">
          <ac:chgData name="석장군님(General)/Digital채널기획팀" userId="f9de3ef5-b5d7-4e52-952f-8c9c7e31d003" providerId="ADAL" clId="{3BD5FDE1-EB60-456A-A4F7-9BCD4BCFEA20}" dt="2023-01-21T09:28:45.209" v="21844" actId="1038"/>
          <ac:spMkLst>
            <pc:docMk/>
            <pc:sldMk cId="961823917" sldId="276"/>
            <ac:spMk id="36" creationId="{EAF9340F-4D86-44B3-B4C6-15A28E04A280}"/>
          </ac:spMkLst>
        </pc:spChg>
        <pc:spChg chg="mod topLvl">
          <ac:chgData name="석장군님(General)/Digital채널기획팀" userId="f9de3ef5-b5d7-4e52-952f-8c9c7e31d003" providerId="ADAL" clId="{3BD5FDE1-EB60-456A-A4F7-9BCD4BCFEA20}" dt="2023-01-21T09:28:41.582" v="21840" actId="165"/>
          <ac:spMkLst>
            <pc:docMk/>
            <pc:sldMk cId="961823917" sldId="276"/>
            <ac:spMk id="37" creationId="{A894151C-806B-4BEE-B134-236113E566DC}"/>
          </ac:spMkLst>
        </pc:spChg>
        <pc:spChg chg="mod topLvl">
          <ac:chgData name="석장군님(General)/Digital채널기획팀" userId="f9de3ef5-b5d7-4e52-952f-8c9c7e31d003" providerId="ADAL" clId="{3BD5FDE1-EB60-456A-A4F7-9BCD4BCFEA20}" dt="2023-01-21T09:28:41.582" v="21840" actId="165"/>
          <ac:spMkLst>
            <pc:docMk/>
            <pc:sldMk cId="961823917" sldId="276"/>
            <ac:spMk id="38" creationId="{AC493442-DC79-4494-8313-CBBFAE95811C}"/>
          </ac:spMkLst>
        </pc:spChg>
        <pc:spChg chg="mod topLvl">
          <ac:chgData name="석장군님(General)/Digital채널기획팀" userId="f9de3ef5-b5d7-4e52-952f-8c9c7e31d003" providerId="ADAL" clId="{3BD5FDE1-EB60-456A-A4F7-9BCD4BCFEA20}" dt="2023-01-21T09:28:41.582" v="21840" actId="165"/>
          <ac:spMkLst>
            <pc:docMk/>
            <pc:sldMk cId="961823917" sldId="276"/>
            <ac:spMk id="39" creationId="{9FD0E81C-21F9-4ED6-931B-42AB0A8616CB}"/>
          </ac:spMkLst>
        </pc:spChg>
        <pc:spChg chg="mod topLvl">
          <ac:chgData name="석장군님(General)/Digital채널기획팀" userId="f9de3ef5-b5d7-4e52-952f-8c9c7e31d003" providerId="ADAL" clId="{3BD5FDE1-EB60-456A-A4F7-9BCD4BCFEA20}" dt="2023-01-21T09:28:41.582" v="21840" actId="165"/>
          <ac:spMkLst>
            <pc:docMk/>
            <pc:sldMk cId="961823917" sldId="276"/>
            <ac:spMk id="40" creationId="{BF0A067E-49EF-4427-98CC-E32729497643}"/>
          </ac:spMkLst>
        </pc:spChg>
        <pc:spChg chg="add mod topLvl">
          <ac:chgData name="석장군님(General)/Digital채널기획팀" userId="f9de3ef5-b5d7-4e52-952f-8c9c7e31d003" providerId="ADAL" clId="{3BD5FDE1-EB60-456A-A4F7-9BCD4BCFEA20}" dt="2023-01-21T09:30:30.020" v="21886" actId="1076"/>
          <ac:spMkLst>
            <pc:docMk/>
            <pc:sldMk cId="961823917" sldId="276"/>
            <ac:spMk id="41" creationId="{AABDB4B1-5EFE-4FB7-B1CA-00BBC6D267BC}"/>
          </ac:spMkLst>
        </pc:spChg>
        <pc:spChg chg="add mod topLvl">
          <ac:chgData name="석장군님(General)/Digital채널기획팀" userId="f9de3ef5-b5d7-4e52-952f-8c9c7e31d003" providerId="ADAL" clId="{3BD5FDE1-EB60-456A-A4F7-9BCD4BCFEA20}" dt="2023-01-21T09:29:46.837" v="21877" actId="1076"/>
          <ac:spMkLst>
            <pc:docMk/>
            <pc:sldMk cId="961823917" sldId="276"/>
            <ac:spMk id="42" creationId="{9A2C6505-1365-41AC-B04E-E50B31BB0F19}"/>
          </ac:spMkLst>
        </pc:spChg>
        <pc:spChg chg="add del mod topLvl">
          <ac:chgData name="석장군님(General)/Digital채널기획팀" userId="f9de3ef5-b5d7-4e52-952f-8c9c7e31d003" providerId="ADAL" clId="{3BD5FDE1-EB60-456A-A4F7-9BCD4BCFEA20}" dt="2023-01-21T09:29:14.792" v="21868" actId="478"/>
          <ac:spMkLst>
            <pc:docMk/>
            <pc:sldMk cId="961823917" sldId="276"/>
            <ac:spMk id="43" creationId="{F8FC04A5-3410-4C22-B352-EE29D2631E9D}"/>
          </ac:spMkLst>
        </pc:spChg>
        <pc:grpChg chg="add mod topLvl">
          <ac:chgData name="석장군님(General)/Digital채널기획팀" userId="f9de3ef5-b5d7-4e52-952f-8c9c7e31d003" providerId="ADAL" clId="{3BD5FDE1-EB60-456A-A4F7-9BCD4BCFEA20}" dt="2023-01-21T09:29:07.759" v="21867" actId="1076"/>
          <ac:grpSpMkLst>
            <pc:docMk/>
            <pc:sldMk cId="961823917" sldId="276"/>
            <ac:grpSpMk id="8" creationId="{D319B763-D50F-4D72-92B5-1146658C31A1}"/>
          </ac:grpSpMkLst>
        </pc:grpChg>
        <pc:grpChg chg="add del mod">
          <ac:chgData name="석장군님(General)/Digital채널기획팀" userId="f9de3ef5-b5d7-4e52-952f-8c9c7e31d003" providerId="ADAL" clId="{3BD5FDE1-EB60-456A-A4F7-9BCD4BCFEA20}" dt="2023-01-21T09:17:26.870" v="21767" actId="165"/>
          <ac:grpSpMkLst>
            <pc:docMk/>
            <pc:sldMk cId="961823917" sldId="276"/>
            <ac:grpSpMk id="19" creationId="{87DE0D90-47A6-4DF1-BE6E-EA6D2277C55A}"/>
          </ac:grpSpMkLst>
        </pc:grpChg>
        <pc:grpChg chg="add mod topLvl">
          <ac:chgData name="석장군님(General)/Digital채널기획팀" userId="f9de3ef5-b5d7-4e52-952f-8c9c7e31d003" providerId="ADAL" clId="{3BD5FDE1-EB60-456A-A4F7-9BCD4BCFEA20}" dt="2023-01-21T09:29:07.759" v="21867" actId="1076"/>
          <ac:grpSpMkLst>
            <pc:docMk/>
            <pc:sldMk cId="961823917" sldId="276"/>
            <ac:grpSpMk id="21" creationId="{538DD834-DE48-429B-894D-019CE81A53E1}"/>
          </ac:grpSpMkLst>
        </pc:grpChg>
        <pc:grpChg chg="add del mod topLvl">
          <ac:chgData name="석장군님(General)/Digital채널기획팀" userId="f9de3ef5-b5d7-4e52-952f-8c9c7e31d003" providerId="ADAL" clId="{3BD5FDE1-EB60-456A-A4F7-9BCD4BCFEA20}" dt="2023-01-21T09:29:07.759" v="21867" actId="1076"/>
          <ac:grpSpMkLst>
            <pc:docMk/>
            <pc:sldMk cId="961823917" sldId="276"/>
            <ac:grpSpMk id="33" creationId="{681AFE88-D5DD-41AF-9964-796B3EA8256A}"/>
          </ac:grpSpMkLst>
        </pc:grpChg>
        <pc:grpChg chg="add del mod">
          <ac:chgData name="석장군님(General)/Digital채널기획팀" userId="f9de3ef5-b5d7-4e52-952f-8c9c7e31d003" providerId="ADAL" clId="{3BD5FDE1-EB60-456A-A4F7-9BCD4BCFEA20}" dt="2023-01-21T09:26:50.109" v="21806" actId="165"/>
          <ac:grpSpMkLst>
            <pc:docMk/>
            <pc:sldMk cId="961823917" sldId="276"/>
            <ac:grpSpMk id="44" creationId="{C2D2ADBF-6FAE-40C7-B7E9-EA2525B34061}"/>
          </ac:grpSpMkLst>
        </pc:grpChg>
        <pc:grpChg chg="add del mod">
          <ac:chgData name="석장군님(General)/Digital채널기획팀" userId="f9de3ef5-b5d7-4e52-952f-8c9c7e31d003" providerId="ADAL" clId="{3BD5FDE1-EB60-456A-A4F7-9BCD4BCFEA20}" dt="2023-01-21T09:27:28.994" v="21818" actId="165"/>
          <ac:grpSpMkLst>
            <pc:docMk/>
            <pc:sldMk cId="961823917" sldId="276"/>
            <ac:grpSpMk id="45" creationId="{D27F75A1-B30B-4548-9E12-B2FDDA7C99F1}"/>
          </ac:grpSpMkLst>
        </pc:grpChg>
        <pc:grpChg chg="add del mod">
          <ac:chgData name="석장군님(General)/Digital채널기획팀" userId="f9de3ef5-b5d7-4e52-952f-8c9c7e31d003" providerId="ADAL" clId="{3BD5FDE1-EB60-456A-A4F7-9BCD4BCFEA20}" dt="2023-01-21T09:27:49.038" v="21822" actId="165"/>
          <ac:grpSpMkLst>
            <pc:docMk/>
            <pc:sldMk cId="961823917" sldId="276"/>
            <ac:grpSpMk id="46" creationId="{BA1A56A8-EFDD-424A-BBB3-C016EC64309D}"/>
          </ac:grpSpMkLst>
        </pc:grpChg>
      </pc:sldChg>
      <pc:sldChg chg="del">
        <pc:chgData name="석장군님(General)/Digital채널기획팀" userId="f9de3ef5-b5d7-4e52-952f-8c9c7e31d003" providerId="ADAL" clId="{3BD5FDE1-EB60-456A-A4F7-9BCD4BCFEA20}" dt="2023-01-21T09:18:24.424" v="21780" actId="47"/>
        <pc:sldMkLst>
          <pc:docMk/>
          <pc:sldMk cId="1685268523" sldId="277"/>
        </pc:sldMkLst>
      </pc:sldChg>
      <pc:sldChg chg="addSp delSp modSp mod">
        <pc:chgData name="석장군님(General)/Digital채널기획팀" userId="f9de3ef5-b5d7-4e52-952f-8c9c7e31d003" providerId="ADAL" clId="{3BD5FDE1-EB60-456A-A4F7-9BCD4BCFEA20}" dt="2023-01-21T11:11:43.244" v="22311"/>
        <pc:sldMkLst>
          <pc:docMk/>
          <pc:sldMk cId="2409743807" sldId="278"/>
        </pc:sldMkLst>
        <pc:spChg chg="add del mod">
          <ac:chgData name="석장군님(General)/Digital채널기획팀" userId="f9de3ef5-b5d7-4e52-952f-8c9c7e31d003" providerId="ADAL" clId="{3BD5FDE1-EB60-456A-A4F7-9BCD4BCFEA20}" dt="2023-01-21T04:17:06.462" v="14056" actId="478"/>
          <ac:spMkLst>
            <pc:docMk/>
            <pc:sldMk cId="2409743807" sldId="278"/>
            <ac:spMk id="6" creationId="{2E395FD6-F1D8-4C73-BA4A-5E5376631AE5}"/>
          </ac:spMkLst>
        </pc:spChg>
        <pc:spChg chg="add del">
          <ac:chgData name="석장군님(General)/Digital채널기획팀" userId="f9de3ef5-b5d7-4e52-952f-8c9c7e31d003" providerId="ADAL" clId="{3BD5FDE1-EB60-456A-A4F7-9BCD4BCFEA20}" dt="2023-01-21T04:14:17.407" v="13916"/>
          <ac:spMkLst>
            <pc:docMk/>
            <pc:sldMk cId="2409743807" sldId="278"/>
            <ac:spMk id="7" creationId="{419CA59B-66C3-4198-AEC4-5B8E95A0966E}"/>
          </ac:spMkLst>
        </pc:spChg>
        <pc:spChg chg="add del">
          <ac:chgData name="석장군님(General)/Digital채널기획팀" userId="f9de3ef5-b5d7-4e52-952f-8c9c7e31d003" providerId="ADAL" clId="{3BD5FDE1-EB60-456A-A4F7-9BCD4BCFEA20}" dt="2023-01-21T04:14:17.407" v="13916"/>
          <ac:spMkLst>
            <pc:docMk/>
            <pc:sldMk cId="2409743807" sldId="278"/>
            <ac:spMk id="8" creationId="{C2C8E935-C65E-43A1-AEAA-C2A6F99B6C38}"/>
          </ac:spMkLst>
        </pc:spChg>
        <pc:spChg chg="add del">
          <ac:chgData name="석장군님(General)/Digital채널기획팀" userId="f9de3ef5-b5d7-4e52-952f-8c9c7e31d003" providerId="ADAL" clId="{3BD5FDE1-EB60-456A-A4F7-9BCD4BCFEA20}" dt="2023-01-21T04:14:17.407" v="13916"/>
          <ac:spMkLst>
            <pc:docMk/>
            <pc:sldMk cId="2409743807" sldId="278"/>
            <ac:spMk id="10" creationId="{909032EE-07B9-4E9E-ABE6-830FF0116C18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21T04:16:20.098" v="14053" actId="478"/>
          <ac:spMkLst>
            <pc:docMk/>
            <pc:sldMk cId="2409743807" sldId="278"/>
            <ac:spMk id="12" creationId="{0C97CF19-11AD-4313-8A88-54DE5A04BE62}"/>
          </ac:spMkLst>
        </pc:spChg>
        <pc:spChg chg="mod">
          <ac:chgData name="석장군님(General)/Digital채널기획팀" userId="f9de3ef5-b5d7-4e52-952f-8c9c7e31d003" providerId="ADAL" clId="{3BD5FDE1-EB60-456A-A4F7-9BCD4BCFEA20}" dt="2023-01-21T11:11:43.244" v="22311"/>
          <ac:spMkLst>
            <pc:docMk/>
            <pc:sldMk cId="2409743807" sldId="278"/>
            <ac:spMk id="40" creationId="{309542E6-43FF-4DF9-A109-208A808F7C31}"/>
          </ac:spMkLst>
        </pc:spChg>
        <pc:picChg chg="add del mod ord modCrop">
          <ac:chgData name="석장군님(General)/Digital채널기획팀" userId="f9de3ef5-b5d7-4e52-952f-8c9c7e31d003" providerId="ADAL" clId="{3BD5FDE1-EB60-456A-A4F7-9BCD4BCFEA20}" dt="2023-01-21T04:16:20.098" v="14053" actId="478"/>
          <ac:picMkLst>
            <pc:docMk/>
            <pc:sldMk cId="2409743807" sldId="278"/>
            <ac:picMk id="11" creationId="{8912B508-8998-4FA2-A3DC-299F5BCBD565}"/>
          </ac:picMkLst>
        </pc:picChg>
        <pc:picChg chg="add del mod">
          <ac:chgData name="석장군님(General)/Digital채널기획팀" userId="f9de3ef5-b5d7-4e52-952f-8c9c7e31d003" providerId="ADAL" clId="{3BD5FDE1-EB60-456A-A4F7-9BCD4BCFEA20}" dt="2023-01-21T04:17:06.462" v="14056" actId="478"/>
          <ac:picMkLst>
            <pc:docMk/>
            <pc:sldMk cId="2409743807" sldId="278"/>
            <ac:picMk id="13" creationId="{5DDDD1B6-EB96-44D5-B855-5F243242E3CD}"/>
          </ac:picMkLst>
        </pc:picChg>
      </pc:sldChg>
      <pc:sldChg chg="modSp mod">
        <pc:chgData name="석장군님(General)/Digital채널기획팀" userId="f9de3ef5-b5d7-4e52-952f-8c9c7e31d003" providerId="ADAL" clId="{3BD5FDE1-EB60-456A-A4F7-9BCD4BCFEA20}" dt="2023-01-16T06:28:31.835" v="1566" actId="207"/>
        <pc:sldMkLst>
          <pc:docMk/>
          <pc:sldMk cId="2352740017" sldId="279"/>
        </pc:sldMkLst>
        <pc:spChg chg="mod">
          <ac:chgData name="석장군님(General)/Digital채널기획팀" userId="f9de3ef5-b5d7-4e52-952f-8c9c7e31d003" providerId="ADAL" clId="{3BD5FDE1-EB60-456A-A4F7-9BCD4BCFEA20}" dt="2023-01-16T06:28:12.781" v="1565" actId="207"/>
          <ac:spMkLst>
            <pc:docMk/>
            <pc:sldMk cId="2352740017" sldId="279"/>
            <ac:spMk id="11" creationId="{35A51262-400A-46C7-BE9F-F7A51FA32AC3}"/>
          </ac:spMkLst>
        </pc:spChg>
        <pc:spChg chg="mod">
          <ac:chgData name="석장군님(General)/Digital채널기획팀" userId="f9de3ef5-b5d7-4e52-952f-8c9c7e31d003" providerId="ADAL" clId="{3BD5FDE1-EB60-456A-A4F7-9BCD4BCFEA20}" dt="2023-01-16T06:28:12.781" v="1565" actId="207"/>
          <ac:spMkLst>
            <pc:docMk/>
            <pc:sldMk cId="2352740017" sldId="279"/>
            <ac:spMk id="12" creationId="{EB26FBBB-32DF-492E-9DCF-5CAEC0A3B58B}"/>
          </ac:spMkLst>
        </pc:spChg>
        <pc:spChg chg="mod">
          <ac:chgData name="석장군님(General)/Digital채널기획팀" userId="f9de3ef5-b5d7-4e52-952f-8c9c7e31d003" providerId="ADAL" clId="{3BD5FDE1-EB60-456A-A4F7-9BCD4BCFEA20}" dt="2023-01-16T06:28:12.781" v="1565" actId="207"/>
          <ac:spMkLst>
            <pc:docMk/>
            <pc:sldMk cId="2352740017" sldId="279"/>
            <ac:spMk id="13" creationId="{EF254BA1-D53B-4ADA-B9B2-B9413A2542AA}"/>
          </ac:spMkLst>
        </pc:spChg>
        <pc:spChg chg="mod">
          <ac:chgData name="석장군님(General)/Digital채널기획팀" userId="f9de3ef5-b5d7-4e52-952f-8c9c7e31d003" providerId="ADAL" clId="{3BD5FDE1-EB60-456A-A4F7-9BCD4BCFEA20}" dt="2023-01-16T06:28:12.781" v="1565" actId="207"/>
          <ac:spMkLst>
            <pc:docMk/>
            <pc:sldMk cId="2352740017" sldId="279"/>
            <ac:spMk id="14" creationId="{F66FB5E7-A6DD-4C1F-A1DC-2C58610530F5}"/>
          </ac:spMkLst>
        </pc:spChg>
        <pc:spChg chg="mod">
          <ac:chgData name="석장군님(General)/Digital채널기획팀" userId="f9de3ef5-b5d7-4e52-952f-8c9c7e31d003" providerId="ADAL" clId="{3BD5FDE1-EB60-456A-A4F7-9BCD4BCFEA20}" dt="2023-01-16T06:28:12.781" v="1565" actId="207"/>
          <ac:spMkLst>
            <pc:docMk/>
            <pc:sldMk cId="2352740017" sldId="279"/>
            <ac:spMk id="15" creationId="{3E144240-1A1E-412F-B7A5-D534647DFAED}"/>
          </ac:spMkLst>
        </pc:spChg>
        <pc:spChg chg="mod">
          <ac:chgData name="석장군님(General)/Digital채널기획팀" userId="f9de3ef5-b5d7-4e52-952f-8c9c7e31d003" providerId="ADAL" clId="{3BD5FDE1-EB60-456A-A4F7-9BCD4BCFEA20}" dt="2023-01-16T06:28:12.781" v="1565" actId="207"/>
          <ac:spMkLst>
            <pc:docMk/>
            <pc:sldMk cId="2352740017" sldId="279"/>
            <ac:spMk id="16" creationId="{32050C77-AD7B-4CF4-A1C3-304CCC531084}"/>
          </ac:spMkLst>
        </pc:spChg>
        <pc:spChg chg="mod">
          <ac:chgData name="석장군님(General)/Digital채널기획팀" userId="f9de3ef5-b5d7-4e52-952f-8c9c7e31d003" providerId="ADAL" clId="{3BD5FDE1-EB60-456A-A4F7-9BCD4BCFEA20}" dt="2023-01-16T06:28:31.835" v="1566" actId="207"/>
          <ac:spMkLst>
            <pc:docMk/>
            <pc:sldMk cId="2352740017" sldId="279"/>
            <ac:spMk id="18" creationId="{FD84D090-D93C-4087-BCC3-799B47E9CA96}"/>
          </ac:spMkLst>
        </pc:spChg>
        <pc:spChg chg="mod">
          <ac:chgData name="석장군님(General)/Digital채널기획팀" userId="f9de3ef5-b5d7-4e52-952f-8c9c7e31d003" providerId="ADAL" clId="{3BD5FDE1-EB60-456A-A4F7-9BCD4BCFEA20}" dt="2023-01-16T06:28:31.835" v="1566" actId="207"/>
          <ac:spMkLst>
            <pc:docMk/>
            <pc:sldMk cId="2352740017" sldId="279"/>
            <ac:spMk id="19" creationId="{C146B599-BB3D-404E-A69B-98BC40FDEE76}"/>
          </ac:spMkLst>
        </pc:spChg>
        <pc:spChg chg="mod">
          <ac:chgData name="석장군님(General)/Digital채널기획팀" userId="f9de3ef5-b5d7-4e52-952f-8c9c7e31d003" providerId="ADAL" clId="{3BD5FDE1-EB60-456A-A4F7-9BCD4BCFEA20}" dt="2023-01-16T06:28:31.835" v="1566" actId="207"/>
          <ac:spMkLst>
            <pc:docMk/>
            <pc:sldMk cId="2352740017" sldId="279"/>
            <ac:spMk id="20" creationId="{750B9181-FEAA-4184-B909-4954D189E3A6}"/>
          </ac:spMkLst>
        </pc:spChg>
        <pc:spChg chg="mod">
          <ac:chgData name="석장군님(General)/Digital채널기획팀" userId="f9de3ef5-b5d7-4e52-952f-8c9c7e31d003" providerId="ADAL" clId="{3BD5FDE1-EB60-456A-A4F7-9BCD4BCFEA20}" dt="2023-01-16T06:28:31.835" v="1566" actId="207"/>
          <ac:spMkLst>
            <pc:docMk/>
            <pc:sldMk cId="2352740017" sldId="279"/>
            <ac:spMk id="21" creationId="{0D360EBF-94AD-4B90-8E24-672E45C5AF56}"/>
          </ac:spMkLst>
        </pc:spChg>
        <pc:spChg chg="mod">
          <ac:chgData name="석장군님(General)/Digital채널기획팀" userId="f9de3ef5-b5d7-4e52-952f-8c9c7e31d003" providerId="ADAL" clId="{3BD5FDE1-EB60-456A-A4F7-9BCD4BCFEA20}" dt="2023-01-16T06:28:31.835" v="1566" actId="207"/>
          <ac:spMkLst>
            <pc:docMk/>
            <pc:sldMk cId="2352740017" sldId="279"/>
            <ac:spMk id="22" creationId="{4A92D4C0-6309-428E-9C38-B9EFB517ECE1}"/>
          </ac:spMkLst>
        </pc:spChg>
        <pc:spChg chg="mod">
          <ac:chgData name="석장군님(General)/Digital채널기획팀" userId="f9de3ef5-b5d7-4e52-952f-8c9c7e31d003" providerId="ADAL" clId="{3BD5FDE1-EB60-456A-A4F7-9BCD4BCFEA20}" dt="2023-01-16T06:28:31.835" v="1566" actId="207"/>
          <ac:spMkLst>
            <pc:docMk/>
            <pc:sldMk cId="2352740017" sldId="279"/>
            <ac:spMk id="23" creationId="{D4C681DF-FCBE-44E6-88AC-5176EE6CED3B}"/>
          </ac:spMkLst>
        </pc:spChg>
      </pc:sldChg>
      <pc:sldChg chg="addSp delSp modSp mod">
        <pc:chgData name="석장군님(General)/Digital채널기획팀" userId="f9de3ef5-b5d7-4e52-952f-8c9c7e31d003" providerId="ADAL" clId="{3BD5FDE1-EB60-456A-A4F7-9BCD4BCFEA20}" dt="2023-01-17T23:47:41.168" v="3866" actId="404"/>
        <pc:sldMkLst>
          <pc:docMk/>
          <pc:sldMk cId="4201736963" sldId="282"/>
        </pc:sldMkLst>
        <pc:spChg chg="mod">
          <ac:chgData name="석장군님(General)/Digital채널기획팀" userId="f9de3ef5-b5d7-4e52-952f-8c9c7e31d003" providerId="ADAL" clId="{3BD5FDE1-EB60-456A-A4F7-9BCD4BCFEA20}" dt="2023-01-17T23:39:43.631" v="3859" actId="20577"/>
          <ac:spMkLst>
            <pc:docMk/>
            <pc:sldMk cId="4201736963" sldId="282"/>
            <ac:spMk id="2" creationId="{58C1095E-05FF-42B2-8F94-F13A34182382}"/>
          </ac:spMkLst>
        </pc:spChg>
        <pc:spChg chg="del">
          <ac:chgData name="석장군님(General)/Digital채널기획팀" userId="f9de3ef5-b5d7-4e52-952f-8c9c7e31d003" providerId="ADAL" clId="{3BD5FDE1-EB60-456A-A4F7-9BCD4BCFEA20}" dt="2023-01-17T23:39:52.971" v="3860" actId="478"/>
          <ac:spMkLst>
            <pc:docMk/>
            <pc:sldMk cId="4201736963" sldId="282"/>
            <ac:spMk id="5" creationId="{76D6D03F-D93D-494C-AA87-78113567DBB0}"/>
          </ac:spMkLst>
        </pc:spChg>
        <pc:spChg chg="add mod">
          <ac:chgData name="석장군님(General)/Digital채널기획팀" userId="f9de3ef5-b5d7-4e52-952f-8c9c7e31d003" providerId="ADAL" clId="{3BD5FDE1-EB60-456A-A4F7-9BCD4BCFEA20}" dt="2023-01-17T23:40:11.084" v="3865" actId="14100"/>
          <ac:spMkLst>
            <pc:docMk/>
            <pc:sldMk cId="4201736963" sldId="282"/>
            <ac:spMk id="7" creationId="{0B7767EA-756F-4E2C-9563-B00926404ECA}"/>
          </ac:spMkLst>
        </pc:spChg>
        <pc:spChg chg="add mod">
          <ac:chgData name="석장군님(General)/Digital채널기획팀" userId="f9de3ef5-b5d7-4e52-952f-8c9c7e31d003" providerId="ADAL" clId="{3BD5FDE1-EB60-456A-A4F7-9BCD4BCFEA20}" dt="2023-01-17T23:39:53.481" v="3861"/>
          <ac:spMkLst>
            <pc:docMk/>
            <pc:sldMk cId="4201736963" sldId="282"/>
            <ac:spMk id="8" creationId="{084A120C-8D92-4A32-9E0A-A81BF3156A58}"/>
          </ac:spMkLst>
        </pc:spChg>
        <pc:spChg chg="add mod">
          <ac:chgData name="석장군님(General)/Digital채널기획팀" userId="f9de3ef5-b5d7-4e52-952f-8c9c7e31d003" providerId="ADAL" clId="{3BD5FDE1-EB60-456A-A4F7-9BCD4BCFEA20}" dt="2023-01-17T23:47:41.168" v="3866" actId="404"/>
          <ac:spMkLst>
            <pc:docMk/>
            <pc:sldMk cId="4201736963" sldId="282"/>
            <ac:spMk id="9" creationId="{0B208398-6F7D-4E73-9FE0-65C9D4C5D2F4}"/>
          </ac:spMkLst>
        </pc:spChg>
        <pc:spChg chg="add mod">
          <ac:chgData name="석장군님(General)/Digital채널기획팀" userId="f9de3ef5-b5d7-4e52-952f-8c9c7e31d003" providerId="ADAL" clId="{3BD5FDE1-EB60-456A-A4F7-9BCD4BCFEA20}" dt="2023-01-17T23:47:41.168" v="3866" actId="404"/>
          <ac:spMkLst>
            <pc:docMk/>
            <pc:sldMk cId="4201736963" sldId="282"/>
            <ac:spMk id="10" creationId="{C30DD5BB-F4F3-477D-9FBB-94BAE9587117}"/>
          </ac:spMkLst>
        </pc:spChg>
        <pc:spChg chg="add mod">
          <ac:chgData name="석장군님(General)/Digital채널기획팀" userId="f9de3ef5-b5d7-4e52-952f-8c9c7e31d003" providerId="ADAL" clId="{3BD5FDE1-EB60-456A-A4F7-9BCD4BCFEA20}" dt="2023-01-17T23:47:41.168" v="3866" actId="404"/>
          <ac:spMkLst>
            <pc:docMk/>
            <pc:sldMk cId="4201736963" sldId="282"/>
            <ac:spMk id="11" creationId="{84D04F2D-0950-4196-836A-F3F9F7ABEEF7}"/>
          </ac:spMkLst>
        </pc:spChg>
        <pc:spChg chg="add mod">
          <ac:chgData name="석장군님(General)/Digital채널기획팀" userId="f9de3ef5-b5d7-4e52-952f-8c9c7e31d003" providerId="ADAL" clId="{3BD5FDE1-EB60-456A-A4F7-9BCD4BCFEA20}" dt="2023-01-17T23:47:41.168" v="3866" actId="404"/>
          <ac:spMkLst>
            <pc:docMk/>
            <pc:sldMk cId="4201736963" sldId="282"/>
            <ac:spMk id="12" creationId="{2388A427-26E3-4D7D-B704-DE04F3B47E60}"/>
          </ac:spMkLst>
        </pc:spChg>
        <pc:spChg chg="add mod">
          <ac:chgData name="석장군님(General)/Digital채널기획팀" userId="f9de3ef5-b5d7-4e52-952f-8c9c7e31d003" providerId="ADAL" clId="{3BD5FDE1-EB60-456A-A4F7-9BCD4BCFEA20}" dt="2023-01-17T23:39:53.481" v="3861"/>
          <ac:spMkLst>
            <pc:docMk/>
            <pc:sldMk cId="4201736963" sldId="282"/>
            <ac:spMk id="13" creationId="{D9F85A86-A267-4C7F-A59E-924274352951}"/>
          </ac:spMkLst>
        </pc:spChg>
        <pc:spChg chg="add mod">
          <ac:chgData name="석장군님(General)/Digital채널기획팀" userId="f9de3ef5-b5d7-4e52-952f-8c9c7e31d003" providerId="ADAL" clId="{3BD5FDE1-EB60-456A-A4F7-9BCD4BCFEA20}" dt="2023-01-17T23:39:53.481" v="3861"/>
          <ac:spMkLst>
            <pc:docMk/>
            <pc:sldMk cId="4201736963" sldId="282"/>
            <ac:spMk id="14" creationId="{EEF6AD19-31E2-429C-9A8D-8AC5EB92DC4F}"/>
          </ac:spMkLst>
        </pc:spChg>
        <pc:spChg chg="add mod">
          <ac:chgData name="석장군님(General)/Digital채널기획팀" userId="f9de3ef5-b5d7-4e52-952f-8c9c7e31d003" providerId="ADAL" clId="{3BD5FDE1-EB60-456A-A4F7-9BCD4BCFEA20}" dt="2023-01-17T23:47:41.168" v="3866" actId="404"/>
          <ac:spMkLst>
            <pc:docMk/>
            <pc:sldMk cId="4201736963" sldId="282"/>
            <ac:spMk id="15" creationId="{2D405B77-8B15-4BAE-B7B7-596128BA5937}"/>
          </ac:spMkLst>
        </pc:spChg>
        <pc:spChg chg="add mod">
          <ac:chgData name="석장군님(General)/Digital채널기획팀" userId="f9de3ef5-b5d7-4e52-952f-8c9c7e31d003" providerId="ADAL" clId="{3BD5FDE1-EB60-456A-A4F7-9BCD4BCFEA20}" dt="2023-01-17T23:47:41.168" v="3866" actId="404"/>
          <ac:spMkLst>
            <pc:docMk/>
            <pc:sldMk cId="4201736963" sldId="282"/>
            <ac:spMk id="16" creationId="{8B9E8644-5CBE-4EC8-9748-8EC59EB11D76}"/>
          </ac:spMkLst>
        </pc:spChg>
        <pc:spChg chg="add mod">
          <ac:chgData name="석장군님(General)/Digital채널기획팀" userId="f9de3ef5-b5d7-4e52-952f-8c9c7e31d003" providerId="ADAL" clId="{3BD5FDE1-EB60-456A-A4F7-9BCD4BCFEA20}" dt="2023-01-17T23:47:41.168" v="3866" actId="404"/>
          <ac:spMkLst>
            <pc:docMk/>
            <pc:sldMk cId="4201736963" sldId="282"/>
            <ac:spMk id="17" creationId="{0710E120-99C5-493E-AE8E-F38BBD599C2D}"/>
          </ac:spMkLst>
        </pc:spChg>
        <pc:spChg chg="add mod">
          <ac:chgData name="석장군님(General)/Digital채널기획팀" userId="f9de3ef5-b5d7-4e52-952f-8c9c7e31d003" providerId="ADAL" clId="{3BD5FDE1-EB60-456A-A4F7-9BCD4BCFEA20}" dt="2023-01-17T23:47:41.168" v="3866" actId="404"/>
          <ac:spMkLst>
            <pc:docMk/>
            <pc:sldMk cId="4201736963" sldId="282"/>
            <ac:spMk id="18" creationId="{83852278-73FF-4953-AC36-B8FBDE2D7232}"/>
          </ac:spMkLst>
        </pc:spChg>
        <pc:spChg chg="add mod">
          <ac:chgData name="석장군님(General)/Digital채널기획팀" userId="f9de3ef5-b5d7-4e52-952f-8c9c7e31d003" providerId="ADAL" clId="{3BD5FDE1-EB60-456A-A4F7-9BCD4BCFEA20}" dt="2023-01-17T23:47:41.168" v="3866" actId="404"/>
          <ac:spMkLst>
            <pc:docMk/>
            <pc:sldMk cId="4201736963" sldId="282"/>
            <ac:spMk id="19" creationId="{DABF8366-78D2-4FAC-84A8-0107AC744DAE}"/>
          </ac:spMkLst>
        </pc:spChg>
        <pc:spChg chg="add mod">
          <ac:chgData name="석장군님(General)/Digital채널기획팀" userId="f9de3ef5-b5d7-4e52-952f-8c9c7e31d003" providerId="ADAL" clId="{3BD5FDE1-EB60-456A-A4F7-9BCD4BCFEA20}" dt="2023-01-17T23:47:41.168" v="3866" actId="404"/>
          <ac:spMkLst>
            <pc:docMk/>
            <pc:sldMk cId="4201736963" sldId="282"/>
            <ac:spMk id="20" creationId="{A456ED65-36C8-444C-8E48-E5C8D945FFA9}"/>
          </ac:spMkLst>
        </pc:spChg>
        <pc:spChg chg="add mod">
          <ac:chgData name="석장군님(General)/Digital채널기획팀" userId="f9de3ef5-b5d7-4e52-952f-8c9c7e31d003" providerId="ADAL" clId="{3BD5FDE1-EB60-456A-A4F7-9BCD4BCFEA20}" dt="2023-01-17T23:47:41.168" v="3866" actId="404"/>
          <ac:spMkLst>
            <pc:docMk/>
            <pc:sldMk cId="4201736963" sldId="282"/>
            <ac:spMk id="21" creationId="{58F8B04F-BD6A-4462-B4E4-721619FF7539}"/>
          </ac:spMkLst>
        </pc:spChg>
        <pc:spChg chg="add mod">
          <ac:chgData name="석장군님(General)/Digital채널기획팀" userId="f9de3ef5-b5d7-4e52-952f-8c9c7e31d003" providerId="ADAL" clId="{3BD5FDE1-EB60-456A-A4F7-9BCD4BCFEA20}" dt="2023-01-17T23:47:41.168" v="3866" actId="404"/>
          <ac:spMkLst>
            <pc:docMk/>
            <pc:sldMk cId="4201736963" sldId="282"/>
            <ac:spMk id="22" creationId="{B1F673FB-A5E6-48D5-B289-1FE9D35A0073}"/>
          </ac:spMkLst>
        </pc:spChg>
        <pc:spChg chg="add mod">
          <ac:chgData name="석장군님(General)/Digital채널기획팀" userId="f9de3ef5-b5d7-4e52-952f-8c9c7e31d003" providerId="ADAL" clId="{3BD5FDE1-EB60-456A-A4F7-9BCD4BCFEA20}" dt="2023-01-17T23:47:41.168" v="3866" actId="404"/>
          <ac:spMkLst>
            <pc:docMk/>
            <pc:sldMk cId="4201736963" sldId="282"/>
            <ac:spMk id="23" creationId="{15F13BFF-CD71-429D-A943-F1F9CD434828}"/>
          </ac:spMkLst>
        </pc:spChg>
        <pc:spChg chg="add mod">
          <ac:chgData name="석장군님(General)/Digital채널기획팀" userId="f9de3ef5-b5d7-4e52-952f-8c9c7e31d003" providerId="ADAL" clId="{3BD5FDE1-EB60-456A-A4F7-9BCD4BCFEA20}" dt="2023-01-17T23:47:41.168" v="3866" actId="404"/>
          <ac:spMkLst>
            <pc:docMk/>
            <pc:sldMk cId="4201736963" sldId="282"/>
            <ac:spMk id="24" creationId="{7599D137-6DEC-4D20-B9FD-917BCED70991}"/>
          </ac:spMkLst>
        </pc:spChg>
        <pc:spChg chg="add mod">
          <ac:chgData name="석장군님(General)/Digital채널기획팀" userId="f9de3ef5-b5d7-4e52-952f-8c9c7e31d003" providerId="ADAL" clId="{3BD5FDE1-EB60-456A-A4F7-9BCD4BCFEA20}" dt="2023-01-17T23:47:41.168" v="3866" actId="404"/>
          <ac:spMkLst>
            <pc:docMk/>
            <pc:sldMk cId="4201736963" sldId="282"/>
            <ac:spMk id="25" creationId="{1511977F-03AE-4CFF-90CB-4F039C90C425}"/>
          </ac:spMkLst>
        </pc:spChg>
        <pc:spChg chg="add mod">
          <ac:chgData name="석장군님(General)/Digital채널기획팀" userId="f9de3ef5-b5d7-4e52-952f-8c9c7e31d003" providerId="ADAL" clId="{3BD5FDE1-EB60-456A-A4F7-9BCD4BCFEA20}" dt="2023-01-17T23:47:41.168" v="3866" actId="404"/>
          <ac:spMkLst>
            <pc:docMk/>
            <pc:sldMk cId="4201736963" sldId="282"/>
            <ac:spMk id="26" creationId="{B804E966-AC28-4813-B7C0-372B3C236FDC}"/>
          </ac:spMkLst>
        </pc:spChg>
        <pc:spChg chg="add mod">
          <ac:chgData name="석장군님(General)/Digital채널기획팀" userId="f9de3ef5-b5d7-4e52-952f-8c9c7e31d003" providerId="ADAL" clId="{3BD5FDE1-EB60-456A-A4F7-9BCD4BCFEA20}" dt="2023-01-17T23:47:41.168" v="3866" actId="404"/>
          <ac:spMkLst>
            <pc:docMk/>
            <pc:sldMk cId="4201736963" sldId="282"/>
            <ac:spMk id="34" creationId="{AAE7D3FA-9FA4-4A2B-99F4-F4189B30EC77}"/>
          </ac:spMkLst>
        </pc:spChg>
        <pc:cxnChg chg="add mod">
          <ac:chgData name="석장군님(General)/Digital채널기획팀" userId="f9de3ef5-b5d7-4e52-952f-8c9c7e31d003" providerId="ADAL" clId="{3BD5FDE1-EB60-456A-A4F7-9BCD4BCFEA20}" dt="2023-01-17T23:39:53.481" v="3861"/>
          <ac:cxnSpMkLst>
            <pc:docMk/>
            <pc:sldMk cId="4201736963" sldId="282"/>
            <ac:cxnSpMk id="27" creationId="{75A7048C-1A2B-4C58-951C-74125B799D3E}"/>
          </ac:cxnSpMkLst>
        </pc:cxnChg>
        <pc:cxnChg chg="add mod">
          <ac:chgData name="석장군님(General)/Digital채널기획팀" userId="f9de3ef5-b5d7-4e52-952f-8c9c7e31d003" providerId="ADAL" clId="{3BD5FDE1-EB60-456A-A4F7-9BCD4BCFEA20}" dt="2023-01-17T23:39:53.481" v="3861"/>
          <ac:cxnSpMkLst>
            <pc:docMk/>
            <pc:sldMk cId="4201736963" sldId="282"/>
            <ac:cxnSpMk id="28" creationId="{69B714E8-A4A7-476B-9033-BD967A316D17}"/>
          </ac:cxnSpMkLst>
        </pc:cxnChg>
        <pc:cxnChg chg="add mod">
          <ac:chgData name="석장군님(General)/Digital채널기획팀" userId="f9de3ef5-b5d7-4e52-952f-8c9c7e31d003" providerId="ADAL" clId="{3BD5FDE1-EB60-456A-A4F7-9BCD4BCFEA20}" dt="2023-01-17T23:39:53.481" v="3861"/>
          <ac:cxnSpMkLst>
            <pc:docMk/>
            <pc:sldMk cId="4201736963" sldId="282"/>
            <ac:cxnSpMk id="29" creationId="{24F2BEDE-9FD3-479E-8F72-F03A2C4E3FD6}"/>
          </ac:cxnSpMkLst>
        </pc:cxnChg>
        <pc:cxnChg chg="add mod">
          <ac:chgData name="석장군님(General)/Digital채널기획팀" userId="f9de3ef5-b5d7-4e52-952f-8c9c7e31d003" providerId="ADAL" clId="{3BD5FDE1-EB60-456A-A4F7-9BCD4BCFEA20}" dt="2023-01-17T23:39:53.481" v="3861"/>
          <ac:cxnSpMkLst>
            <pc:docMk/>
            <pc:sldMk cId="4201736963" sldId="282"/>
            <ac:cxnSpMk id="30" creationId="{03CFD47C-D248-471D-959F-DFD0CE6E2941}"/>
          </ac:cxnSpMkLst>
        </pc:cxnChg>
        <pc:cxnChg chg="add mod">
          <ac:chgData name="석장군님(General)/Digital채널기획팀" userId="f9de3ef5-b5d7-4e52-952f-8c9c7e31d003" providerId="ADAL" clId="{3BD5FDE1-EB60-456A-A4F7-9BCD4BCFEA20}" dt="2023-01-17T23:39:53.481" v="3861"/>
          <ac:cxnSpMkLst>
            <pc:docMk/>
            <pc:sldMk cId="4201736963" sldId="282"/>
            <ac:cxnSpMk id="31" creationId="{B26AC01D-7EF1-4FA4-B393-7B26B531E38B}"/>
          </ac:cxnSpMkLst>
        </pc:cxnChg>
        <pc:cxnChg chg="add mod">
          <ac:chgData name="석장군님(General)/Digital채널기획팀" userId="f9de3ef5-b5d7-4e52-952f-8c9c7e31d003" providerId="ADAL" clId="{3BD5FDE1-EB60-456A-A4F7-9BCD4BCFEA20}" dt="2023-01-17T23:39:53.481" v="3861"/>
          <ac:cxnSpMkLst>
            <pc:docMk/>
            <pc:sldMk cId="4201736963" sldId="282"/>
            <ac:cxnSpMk id="32" creationId="{29A839B9-D359-48B2-8C4B-A9A7EA431F47}"/>
          </ac:cxnSpMkLst>
        </pc:cxnChg>
        <pc:cxnChg chg="add mod">
          <ac:chgData name="석장군님(General)/Digital채널기획팀" userId="f9de3ef5-b5d7-4e52-952f-8c9c7e31d003" providerId="ADAL" clId="{3BD5FDE1-EB60-456A-A4F7-9BCD4BCFEA20}" dt="2023-01-17T23:39:53.481" v="3861"/>
          <ac:cxnSpMkLst>
            <pc:docMk/>
            <pc:sldMk cId="4201736963" sldId="282"/>
            <ac:cxnSpMk id="33" creationId="{3A850F10-D3B0-4542-9BDB-27911E093C87}"/>
          </ac:cxnSpMkLst>
        </pc:cxnChg>
      </pc:sldChg>
      <pc:sldChg chg="addSp delSp modSp">
        <pc:chgData name="석장군님(General)/Digital채널기획팀" userId="f9de3ef5-b5d7-4e52-952f-8c9c7e31d003" providerId="ADAL" clId="{3BD5FDE1-EB60-456A-A4F7-9BCD4BCFEA20}" dt="2023-01-18T09:23:04.457" v="7689"/>
        <pc:sldMkLst>
          <pc:docMk/>
          <pc:sldMk cId="3712333070" sldId="289"/>
        </pc:sldMkLst>
        <pc:spChg chg="add del mod">
          <ac:chgData name="석장군님(General)/Digital채널기획팀" userId="f9de3ef5-b5d7-4e52-952f-8c9c7e31d003" providerId="ADAL" clId="{3BD5FDE1-EB60-456A-A4F7-9BCD4BCFEA20}" dt="2023-01-18T09:23:04.457" v="7689"/>
          <ac:spMkLst>
            <pc:docMk/>
            <pc:sldMk cId="3712333070" sldId="289"/>
            <ac:spMk id="7" creationId="{6D2AE467-2D89-426E-B194-02F8FD89AF18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18T09:23:04.457" v="7689"/>
          <ac:spMkLst>
            <pc:docMk/>
            <pc:sldMk cId="3712333070" sldId="289"/>
            <ac:spMk id="8" creationId="{C905F215-B4A7-4C99-9CDD-9775A1269F49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18T09:23:04.457" v="7689"/>
          <ac:spMkLst>
            <pc:docMk/>
            <pc:sldMk cId="3712333070" sldId="289"/>
            <ac:spMk id="9" creationId="{A39BB400-206D-4D9C-84DF-0C5FC5C988D2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18T09:23:04.457" v="7689"/>
          <ac:spMkLst>
            <pc:docMk/>
            <pc:sldMk cId="3712333070" sldId="289"/>
            <ac:spMk id="10" creationId="{85801064-B592-4CF3-98AF-26D409DCA19B}"/>
          </ac:spMkLst>
        </pc:spChg>
        <pc:spChg chg="mod">
          <ac:chgData name="석장군님(General)/Digital채널기획팀" userId="f9de3ef5-b5d7-4e52-952f-8c9c7e31d003" providerId="ADAL" clId="{3BD5FDE1-EB60-456A-A4F7-9BCD4BCFEA20}" dt="2023-01-18T09:23:03.354" v="7688"/>
          <ac:spMkLst>
            <pc:docMk/>
            <pc:sldMk cId="3712333070" sldId="289"/>
            <ac:spMk id="12" creationId="{0AAF7906-BAF8-40E5-ABCE-C1B4509774FF}"/>
          </ac:spMkLst>
        </pc:spChg>
        <pc:spChg chg="mod">
          <ac:chgData name="석장군님(General)/Digital채널기획팀" userId="f9de3ef5-b5d7-4e52-952f-8c9c7e31d003" providerId="ADAL" clId="{3BD5FDE1-EB60-456A-A4F7-9BCD4BCFEA20}" dt="2023-01-18T09:23:03.354" v="7688"/>
          <ac:spMkLst>
            <pc:docMk/>
            <pc:sldMk cId="3712333070" sldId="289"/>
            <ac:spMk id="13" creationId="{D473360C-6165-4590-A7BB-F680297BC010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18T09:23:04.457" v="7689"/>
          <ac:spMkLst>
            <pc:docMk/>
            <pc:sldMk cId="3712333070" sldId="289"/>
            <ac:spMk id="14" creationId="{1A5D7A6C-CF43-48A5-A806-C9700E6D3B8D}"/>
          </ac:spMkLst>
        </pc:spChg>
        <pc:spChg chg="mod">
          <ac:chgData name="석장군님(General)/Digital채널기획팀" userId="f9de3ef5-b5d7-4e52-952f-8c9c7e31d003" providerId="ADAL" clId="{3BD5FDE1-EB60-456A-A4F7-9BCD4BCFEA20}" dt="2023-01-18T09:23:03.354" v="7688"/>
          <ac:spMkLst>
            <pc:docMk/>
            <pc:sldMk cId="3712333070" sldId="289"/>
            <ac:spMk id="16" creationId="{0494E2FB-01EF-469A-BC60-6BF465910BD6}"/>
          </ac:spMkLst>
        </pc:spChg>
        <pc:spChg chg="mod">
          <ac:chgData name="석장군님(General)/Digital채널기획팀" userId="f9de3ef5-b5d7-4e52-952f-8c9c7e31d003" providerId="ADAL" clId="{3BD5FDE1-EB60-456A-A4F7-9BCD4BCFEA20}" dt="2023-01-18T09:23:03.354" v="7688"/>
          <ac:spMkLst>
            <pc:docMk/>
            <pc:sldMk cId="3712333070" sldId="289"/>
            <ac:spMk id="17" creationId="{DEFC4A21-8BAB-419B-BCA2-4DA8C32C3195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18T09:23:04.457" v="7689"/>
          <ac:spMkLst>
            <pc:docMk/>
            <pc:sldMk cId="3712333070" sldId="289"/>
            <ac:spMk id="18" creationId="{D734DD1E-1957-4523-8AB5-C28B5588D33B}"/>
          </ac:spMkLst>
        </pc:spChg>
        <pc:spChg chg="mod">
          <ac:chgData name="석장군님(General)/Digital채널기획팀" userId="f9de3ef5-b5d7-4e52-952f-8c9c7e31d003" providerId="ADAL" clId="{3BD5FDE1-EB60-456A-A4F7-9BCD4BCFEA20}" dt="2023-01-18T09:23:03.354" v="7688"/>
          <ac:spMkLst>
            <pc:docMk/>
            <pc:sldMk cId="3712333070" sldId="289"/>
            <ac:spMk id="20" creationId="{1C250726-1459-4B39-B8CB-1B4E8B6FA328}"/>
          </ac:spMkLst>
        </pc:spChg>
        <pc:spChg chg="mod">
          <ac:chgData name="석장군님(General)/Digital채널기획팀" userId="f9de3ef5-b5d7-4e52-952f-8c9c7e31d003" providerId="ADAL" clId="{3BD5FDE1-EB60-456A-A4F7-9BCD4BCFEA20}" dt="2023-01-18T09:23:03.354" v="7688"/>
          <ac:spMkLst>
            <pc:docMk/>
            <pc:sldMk cId="3712333070" sldId="289"/>
            <ac:spMk id="21" creationId="{E6B512CA-4CA1-4FFA-81D6-A260E3895D80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18T09:23:04.457" v="7689"/>
          <ac:spMkLst>
            <pc:docMk/>
            <pc:sldMk cId="3712333070" sldId="289"/>
            <ac:spMk id="22" creationId="{806CDD5D-9081-468A-AA36-1097775EB7F2}"/>
          </ac:spMkLst>
        </pc:spChg>
        <pc:spChg chg="mod">
          <ac:chgData name="석장군님(General)/Digital채널기획팀" userId="f9de3ef5-b5d7-4e52-952f-8c9c7e31d003" providerId="ADAL" clId="{3BD5FDE1-EB60-456A-A4F7-9BCD4BCFEA20}" dt="2023-01-18T09:23:03.354" v="7688"/>
          <ac:spMkLst>
            <pc:docMk/>
            <pc:sldMk cId="3712333070" sldId="289"/>
            <ac:spMk id="24" creationId="{3B4875B6-2121-4D5D-A58E-DB4FABA44A77}"/>
          </ac:spMkLst>
        </pc:spChg>
        <pc:spChg chg="mod">
          <ac:chgData name="석장군님(General)/Digital채널기획팀" userId="f9de3ef5-b5d7-4e52-952f-8c9c7e31d003" providerId="ADAL" clId="{3BD5FDE1-EB60-456A-A4F7-9BCD4BCFEA20}" dt="2023-01-18T09:23:03.354" v="7688"/>
          <ac:spMkLst>
            <pc:docMk/>
            <pc:sldMk cId="3712333070" sldId="289"/>
            <ac:spMk id="25" creationId="{86A8FBD1-A3B5-4DD0-9C96-F8FF7A0BE127}"/>
          </ac:spMkLst>
        </pc:spChg>
        <pc:grpChg chg="add del mod">
          <ac:chgData name="석장군님(General)/Digital채널기획팀" userId="f9de3ef5-b5d7-4e52-952f-8c9c7e31d003" providerId="ADAL" clId="{3BD5FDE1-EB60-456A-A4F7-9BCD4BCFEA20}" dt="2023-01-18T09:23:04.457" v="7689"/>
          <ac:grpSpMkLst>
            <pc:docMk/>
            <pc:sldMk cId="3712333070" sldId="289"/>
            <ac:grpSpMk id="11" creationId="{87F6EEF4-E0F2-40A0-AFE3-D90BC7FF09C7}"/>
          </ac:grpSpMkLst>
        </pc:grpChg>
        <pc:grpChg chg="add del mod">
          <ac:chgData name="석장군님(General)/Digital채널기획팀" userId="f9de3ef5-b5d7-4e52-952f-8c9c7e31d003" providerId="ADAL" clId="{3BD5FDE1-EB60-456A-A4F7-9BCD4BCFEA20}" dt="2023-01-18T09:23:04.457" v="7689"/>
          <ac:grpSpMkLst>
            <pc:docMk/>
            <pc:sldMk cId="3712333070" sldId="289"/>
            <ac:grpSpMk id="15" creationId="{8109E4CF-C8CB-4E74-8E98-C762B5D14B99}"/>
          </ac:grpSpMkLst>
        </pc:grpChg>
        <pc:grpChg chg="add del mod">
          <ac:chgData name="석장군님(General)/Digital채널기획팀" userId="f9de3ef5-b5d7-4e52-952f-8c9c7e31d003" providerId="ADAL" clId="{3BD5FDE1-EB60-456A-A4F7-9BCD4BCFEA20}" dt="2023-01-18T09:23:04.457" v="7689"/>
          <ac:grpSpMkLst>
            <pc:docMk/>
            <pc:sldMk cId="3712333070" sldId="289"/>
            <ac:grpSpMk id="19" creationId="{69BF646A-B12A-4D1F-B0AC-6460DE23EAFD}"/>
          </ac:grpSpMkLst>
        </pc:grpChg>
        <pc:grpChg chg="add del mod">
          <ac:chgData name="석장군님(General)/Digital채널기획팀" userId="f9de3ef5-b5d7-4e52-952f-8c9c7e31d003" providerId="ADAL" clId="{3BD5FDE1-EB60-456A-A4F7-9BCD4BCFEA20}" dt="2023-01-18T09:23:04.457" v="7689"/>
          <ac:grpSpMkLst>
            <pc:docMk/>
            <pc:sldMk cId="3712333070" sldId="289"/>
            <ac:grpSpMk id="23" creationId="{5A5B881F-4E45-4DBF-BD6A-FE843B8826CA}"/>
          </ac:grpSpMkLst>
        </pc:grpChg>
        <pc:picChg chg="add del mod">
          <ac:chgData name="석장군님(General)/Digital채널기획팀" userId="f9de3ef5-b5d7-4e52-952f-8c9c7e31d003" providerId="ADAL" clId="{3BD5FDE1-EB60-456A-A4F7-9BCD4BCFEA20}" dt="2023-01-18T09:23:04.457" v="7689"/>
          <ac:picMkLst>
            <pc:docMk/>
            <pc:sldMk cId="3712333070" sldId="289"/>
            <ac:picMk id="26" creationId="{14078C66-08FC-4B01-9B99-9EC0A62EBF58}"/>
          </ac:picMkLst>
        </pc:picChg>
      </pc:sldChg>
      <pc:sldChg chg="addSp delSp modSp mod">
        <pc:chgData name="석장군님(General)/Digital채널기획팀" userId="f9de3ef5-b5d7-4e52-952f-8c9c7e31d003" providerId="ADAL" clId="{3BD5FDE1-EB60-456A-A4F7-9BCD4BCFEA20}" dt="2023-01-17T12:19:08.173" v="3732" actId="478"/>
        <pc:sldMkLst>
          <pc:docMk/>
          <pc:sldMk cId="2258332321" sldId="292"/>
        </pc:sldMkLst>
        <pc:spChg chg="add del mod">
          <ac:chgData name="석장군님(General)/Digital채널기획팀" userId="f9de3ef5-b5d7-4e52-952f-8c9c7e31d003" providerId="ADAL" clId="{3BD5FDE1-EB60-456A-A4F7-9BCD4BCFEA20}" dt="2023-01-17T02:32:40.486" v="3518" actId="478"/>
          <ac:spMkLst>
            <pc:docMk/>
            <pc:sldMk cId="2258332321" sldId="292"/>
            <ac:spMk id="5" creationId="{063AA028-257C-42AF-9341-6D1C12296FAA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17T12:19:08.173" v="3732" actId="478"/>
          <ac:spMkLst>
            <pc:docMk/>
            <pc:sldMk cId="2258332321" sldId="292"/>
            <ac:spMk id="6" creationId="{73A8B0D4-CC68-4755-A268-E648DC5182C7}"/>
          </ac:spMkLst>
        </pc:spChg>
      </pc:sldChg>
      <pc:sldChg chg="modSp mod">
        <pc:chgData name="석장군님(General)/Digital채널기획팀" userId="f9de3ef5-b5d7-4e52-952f-8c9c7e31d003" providerId="ADAL" clId="{3BD5FDE1-EB60-456A-A4F7-9BCD4BCFEA20}" dt="2023-01-17T12:19:19.362" v="3733" actId="207"/>
        <pc:sldMkLst>
          <pc:docMk/>
          <pc:sldMk cId="3802700514" sldId="294"/>
        </pc:sldMkLst>
        <pc:spChg chg="mod">
          <ac:chgData name="석장군님(General)/Digital채널기획팀" userId="f9de3ef5-b5d7-4e52-952f-8c9c7e31d003" providerId="ADAL" clId="{3BD5FDE1-EB60-456A-A4F7-9BCD4BCFEA20}" dt="2023-01-17T12:19:19.362" v="3733" actId="207"/>
          <ac:spMkLst>
            <pc:docMk/>
            <pc:sldMk cId="3802700514" sldId="294"/>
            <ac:spMk id="31" creationId="{C1864A66-23F1-47DE-BC33-5F7A44B560FB}"/>
          </ac:spMkLst>
        </pc:spChg>
      </pc:sldChg>
      <pc:sldChg chg="modSp mod">
        <pc:chgData name="석장군님(General)/Digital채널기획팀" userId="f9de3ef5-b5d7-4e52-952f-8c9c7e31d003" providerId="ADAL" clId="{3BD5FDE1-EB60-456A-A4F7-9BCD4BCFEA20}" dt="2023-01-17T12:19:24.715" v="3735"/>
        <pc:sldMkLst>
          <pc:docMk/>
          <pc:sldMk cId="3618633912" sldId="298"/>
        </pc:sldMkLst>
        <pc:spChg chg="mod">
          <ac:chgData name="석장군님(General)/Digital채널기획팀" userId="f9de3ef5-b5d7-4e52-952f-8c9c7e31d003" providerId="ADAL" clId="{3BD5FDE1-EB60-456A-A4F7-9BCD4BCFEA20}" dt="2023-01-17T12:19:24.715" v="3735"/>
          <ac:spMkLst>
            <pc:docMk/>
            <pc:sldMk cId="3618633912" sldId="298"/>
            <ac:spMk id="17" creationId="{2619E5EA-A146-4412-9AD8-A683D94AB912}"/>
          </ac:spMkLst>
        </pc:spChg>
      </pc:sldChg>
      <pc:sldChg chg="addSp delSp modSp mod">
        <pc:chgData name="석장군님(General)/Digital채널기획팀" userId="f9de3ef5-b5d7-4e52-952f-8c9c7e31d003" providerId="ADAL" clId="{3BD5FDE1-EB60-456A-A4F7-9BCD4BCFEA20}" dt="2023-01-16T09:56:29.827" v="3261" actId="255"/>
        <pc:sldMkLst>
          <pc:docMk/>
          <pc:sldMk cId="25164397" sldId="301"/>
        </pc:sldMkLst>
        <pc:spChg chg="mod">
          <ac:chgData name="석장군님(General)/Digital채널기획팀" userId="f9de3ef5-b5d7-4e52-952f-8c9c7e31d003" providerId="ADAL" clId="{3BD5FDE1-EB60-456A-A4F7-9BCD4BCFEA20}" dt="2023-01-16T05:22:13.294" v="193"/>
          <ac:spMkLst>
            <pc:docMk/>
            <pc:sldMk cId="25164397" sldId="301"/>
            <ac:spMk id="2" creationId="{C51E5A6C-4A54-434D-99F4-7E936280E567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16T09:56:29.827" v="3261" actId="255"/>
          <ac:spMkLst>
            <pc:docMk/>
            <pc:sldMk cId="25164397" sldId="301"/>
            <ac:spMk id="4" creationId="{261B2770-BE43-4141-B992-3880C541FC2B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16T09:52:16.472" v="3141" actId="478"/>
          <ac:spMkLst>
            <pc:docMk/>
            <pc:sldMk cId="25164397" sldId="301"/>
            <ac:spMk id="8" creationId="{1F4F2C55-AD51-4F80-9C6A-F36D8352836E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16T05:18:24.239" v="36" actId="21"/>
          <ac:spMkLst>
            <pc:docMk/>
            <pc:sldMk cId="25164397" sldId="301"/>
            <ac:spMk id="18" creationId="{83E2FECE-4BFA-4098-93DE-457763A91BF3}"/>
          </ac:spMkLst>
        </pc:spChg>
        <pc:spChg chg="mod">
          <ac:chgData name="석장군님(General)/Digital채널기획팀" userId="f9de3ef5-b5d7-4e52-952f-8c9c7e31d003" providerId="ADAL" clId="{3BD5FDE1-EB60-456A-A4F7-9BCD4BCFEA20}" dt="2023-01-16T05:56:38.707" v="983" actId="6549"/>
          <ac:spMkLst>
            <pc:docMk/>
            <pc:sldMk cId="25164397" sldId="301"/>
            <ac:spMk id="20" creationId="{3AB2C4CE-7C94-49A7-B3BA-5EC7FE20E1BC}"/>
          </ac:spMkLst>
        </pc:spChg>
        <pc:spChg chg="mod">
          <ac:chgData name="석장군님(General)/Digital채널기획팀" userId="f9de3ef5-b5d7-4e52-952f-8c9c7e31d003" providerId="ADAL" clId="{3BD5FDE1-EB60-456A-A4F7-9BCD4BCFEA20}" dt="2023-01-16T05:49:48.745" v="953" actId="1076"/>
          <ac:spMkLst>
            <pc:docMk/>
            <pc:sldMk cId="25164397" sldId="301"/>
            <ac:spMk id="21" creationId="{4573CB43-98C9-4346-BC27-CC9007C64430}"/>
          </ac:spMkLst>
        </pc:spChg>
        <pc:spChg chg="mod">
          <ac:chgData name="석장군님(General)/Digital채널기획팀" userId="f9de3ef5-b5d7-4e52-952f-8c9c7e31d003" providerId="ADAL" clId="{3BD5FDE1-EB60-456A-A4F7-9BCD4BCFEA20}" dt="2023-01-16T05:49:48.745" v="953" actId="1076"/>
          <ac:spMkLst>
            <pc:docMk/>
            <pc:sldMk cId="25164397" sldId="301"/>
            <ac:spMk id="22" creationId="{02131C2A-7D77-41E4-801B-D79D2468EA3C}"/>
          </ac:spMkLst>
        </pc:spChg>
        <pc:spChg chg="mod">
          <ac:chgData name="석장군님(General)/Digital채널기획팀" userId="f9de3ef5-b5d7-4e52-952f-8c9c7e31d003" providerId="ADAL" clId="{3BD5FDE1-EB60-456A-A4F7-9BCD4BCFEA20}" dt="2023-01-16T05:49:48.745" v="953" actId="1076"/>
          <ac:spMkLst>
            <pc:docMk/>
            <pc:sldMk cId="25164397" sldId="301"/>
            <ac:spMk id="23" creationId="{57936A31-5A7F-4318-9B0E-593E9FC56A0F}"/>
          </ac:spMkLst>
        </pc:spChg>
        <pc:spChg chg="mod">
          <ac:chgData name="석장군님(General)/Digital채널기획팀" userId="f9de3ef5-b5d7-4e52-952f-8c9c7e31d003" providerId="ADAL" clId="{3BD5FDE1-EB60-456A-A4F7-9BCD4BCFEA20}" dt="2023-01-16T05:49:48.745" v="953" actId="1076"/>
          <ac:spMkLst>
            <pc:docMk/>
            <pc:sldMk cId="25164397" sldId="301"/>
            <ac:spMk id="24" creationId="{FB7E282C-A402-4DED-931A-AFAE0F28AA2D}"/>
          </ac:spMkLst>
        </pc:spChg>
        <pc:spChg chg="mod">
          <ac:chgData name="석장군님(General)/Digital채널기획팀" userId="f9de3ef5-b5d7-4e52-952f-8c9c7e31d003" providerId="ADAL" clId="{3BD5FDE1-EB60-456A-A4F7-9BCD4BCFEA20}" dt="2023-01-16T05:49:48.745" v="953" actId="1076"/>
          <ac:spMkLst>
            <pc:docMk/>
            <pc:sldMk cId="25164397" sldId="301"/>
            <ac:spMk id="25" creationId="{54A27A16-BA56-4FFC-A458-DE904F559338}"/>
          </ac:spMkLst>
        </pc:spChg>
        <pc:spChg chg="mod">
          <ac:chgData name="석장군님(General)/Digital채널기획팀" userId="f9de3ef5-b5d7-4e52-952f-8c9c7e31d003" providerId="ADAL" clId="{3BD5FDE1-EB60-456A-A4F7-9BCD4BCFEA20}" dt="2023-01-16T05:49:48.745" v="953" actId="1076"/>
          <ac:spMkLst>
            <pc:docMk/>
            <pc:sldMk cId="25164397" sldId="301"/>
            <ac:spMk id="26" creationId="{2BE3C3E1-4D74-4F96-B497-D8C0E895E318}"/>
          </ac:spMkLst>
        </pc:spChg>
        <pc:spChg chg="mod">
          <ac:chgData name="석장군님(General)/Digital채널기획팀" userId="f9de3ef5-b5d7-4e52-952f-8c9c7e31d003" providerId="ADAL" clId="{3BD5FDE1-EB60-456A-A4F7-9BCD4BCFEA20}" dt="2023-01-16T05:49:48.745" v="953" actId="1076"/>
          <ac:spMkLst>
            <pc:docMk/>
            <pc:sldMk cId="25164397" sldId="301"/>
            <ac:spMk id="27" creationId="{54D61DA9-A9B6-4F77-A71D-60EDBE71E20E}"/>
          </ac:spMkLst>
        </pc:spChg>
        <pc:spChg chg="mod">
          <ac:chgData name="석장군님(General)/Digital채널기획팀" userId="f9de3ef5-b5d7-4e52-952f-8c9c7e31d003" providerId="ADAL" clId="{3BD5FDE1-EB60-456A-A4F7-9BCD4BCFEA20}" dt="2023-01-16T05:49:48.745" v="953" actId="1076"/>
          <ac:spMkLst>
            <pc:docMk/>
            <pc:sldMk cId="25164397" sldId="301"/>
            <ac:spMk id="28" creationId="{4C992B2C-10CC-4276-9C8D-820B2BD66DDE}"/>
          </ac:spMkLst>
        </pc:spChg>
        <pc:spChg chg="mod">
          <ac:chgData name="석장군님(General)/Digital채널기획팀" userId="f9de3ef5-b5d7-4e52-952f-8c9c7e31d003" providerId="ADAL" clId="{3BD5FDE1-EB60-456A-A4F7-9BCD4BCFEA20}" dt="2023-01-16T05:49:48.745" v="953" actId="1076"/>
          <ac:spMkLst>
            <pc:docMk/>
            <pc:sldMk cId="25164397" sldId="301"/>
            <ac:spMk id="29" creationId="{43E07A82-008C-435E-9A76-DE13690F7AC1}"/>
          </ac:spMkLst>
        </pc:spChg>
        <pc:spChg chg="mod">
          <ac:chgData name="석장군님(General)/Digital채널기획팀" userId="f9de3ef5-b5d7-4e52-952f-8c9c7e31d003" providerId="ADAL" clId="{3BD5FDE1-EB60-456A-A4F7-9BCD4BCFEA20}" dt="2023-01-16T05:49:48.745" v="953" actId="1076"/>
          <ac:spMkLst>
            <pc:docMk/>
            <pc:sldMk cId="25164397" sldId="301"/>
            <ac:spMk id="30" creationId="{465249AD-2744-4B75-8EAA-ED16CA939A3F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16T09:52:14.282" v="3140"/>
          <ac:spMkLst>
            <pc:docMk/>
            <pc:sldMk cId="25164397" sldId="301"/>
            <ac:spMk id="31" creationId="{E4F440B5-8E5E-4085-BAA0-BCD008487497}"/>
          </ac:spMkLst>
        </pc:spChg>
      </pc:sldChg>
      <pc:sldChg chg="new">
        <pc:chgData name="석장군님(General)/Digital채널기획팀" userId="f9de3ef5-b5d7-4e52-952f-8c9c7e31d003" providerId="ADAL" clId="{3BD5FDE1-EB60-456A-A4F7-9BCD4BCFEA20}" dt="2023-01-16T05:04:21.310" v="18" actId="680"/>
        <pc:sldMkLst>
          <pc:docMk/>
          <pc:sldMk cId="2710579973" sldId="302"/>
        </pc:sldMkLst>
      </pc:sldChg>
      <pc:sldChg chg="addSp delSp modSp new add mod ord">
        <pc:chgData name="석장군님(General)/Digital채널기획팀" userId="f9de3ef5-b5d7-4e52-952f-8c9c7e31d003" providerId="ADAL" clId="{3BD5FDE1-EB60-456A-A4F7-9BCD4BCFEA20}" dt="2023-01-24T05:04:22.019" v="26053"/>
        <pc:sldMkLst>
          <pc:docMk/>
          <pc:sldMk cId="3852353842" sldId="303"/>
        </pc:sldMkLst>
        <pc:spChg chg="mod">
          <ac:chgData name="석장군님(General)/Digital채널기획팀" userId="f9de3ef5-b5d7-4e52-952f-8c9c7e31d003" providerId="ADAL" clId="{3BD5FDE1-EB60-456A-A4F7-9BCD4BCFEA20}" dt="2023-01-16T09:06:51.419" v="1994" actId="207"/>
          <ac:spMkLst>
            <pc:docMk/>
            <pc:sldMk cId="3852353842" sldId="303"/>
            <ac:spMk id="2" creationId="{AADEEE47-92F5-489D-8636-0F16B3E04A02}"/>
          </ac:spMkLst>
        </pc:spChg>
        <pc:spChg chg="mod">
          <ac:chgData name="석장군님(General)/Digital채널기획팀" userId="f9de3ef5-b5d7-4e52-952f-8c9c7e31d003" providerId="ADAL" clId="{3BD5FDE1-EB60-456A-A4F7-9BCD4BCFEA20}" dt="2023-01-16T09:06:53.707" v="1995" actId="207"/>
          <ac:spMkLst>
            <pc:docMk/>
            <pc:sldMk cId="3852353842" sldId="303"/>
            <ac:spMk id="3" creationId="{B17788B4-05A6-4E50-AB78-90442E4EC035}"/>
          </ac:spMkLst>
        </pc:spChg>
        <pc:spChg chg="del mod">
          <ac:chgData name="석장군님(General)/Digital채널기획팀" userId="f9de3ef5-b5d7-4e52-952f-8c9c7e31d003" providerId="ADAL" clId="{3BD5FDE1-EB60-456A-A4F7-9BCD4BCFEA20}" dt="2023-01-16T08:43:14.629" v="1909" actId="478"/>
          <ac:spMkLst>
            <pc:docMk/>
            <pc:sldMk cId="3852353842" sldId="303"/>
            <ac:spMk id="4" creationId="{154056F7-E195-4DD2-AD7C-9AFF28B30BA2}"/>
          </ac:spMkLst>
        </pc:spChg>
        <pc:spChg chg="mod">
          <ac:chgData name="석장군님(General)/Digital채널기획팀" userId="f9de3ef5-b5d7-4e52-952f-8c9c7e31d003" providerId="ADAL" clId="{3BD5FDE1-EB60-456A-A4F7-9BCD4BCFEA20}" dt="2023-01-16T09:06:51.419" v="1994" actId="207"/>
          <ac:spMkLst>
            <pc:docMk/>
            <pc:sldMk cId="3852353842" sldId="303"/>
            <ac:spMk id="5" creationId="{EC8D22A6-839F-4BD7-A7CB-757633414861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16T05:54:18.852" v="977" actId="21"/>
          <ac:spMkLst>
            <pc:docMk/>
            <pc:sldMk cId="3852353842" sldId="303"/>
            <ac:spMk id="6" creationId="{55254BDF-99D1-4751-83D4-F549D5804898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16T05:48:03.243" v="951" actId="478"/>
          <ac:spMkLst>
            <pc:docMk/>
            <pc:sldMk cId="3852353842" sldId="303"/>
            <ac:spMk id="7" creationId="{97B23D47-4016-4934-BE8E-FB01A95D84FF}"/>
          </ac:spMkLst>
        </pc:spChg>
        <pc:spChg chg="add mod">
          <ac:chgData name="석장군님(General)/Digital채널기획팀" userId="f9de3ef5-b5d7-4e52-952f-8c9c7e31d003" providerId="ADAL" clId="{3BD5FDE1-EB60-456A-A4F7-9BCD4BCFEA20}" dt="2023-01-16T09:08:08.834" v="2023" actId="1076"/>
          <ac:spMkLst>
            <pc:docMk/>
            <pc:sldMk cId="3852353842" sldId="303"/>
            <ac:spMk id="8" creationId="{CCB47905-D9D3-4929-81C5-E73CC1A120F2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16T05:31:52.962" v="523" actId="478"/>
          <ac:spMkLst>
            <pc:docMk/>
            <pc:sldMk cId="3852353842" sldId="303"/>
            <ac:spMk id="9" creationId="{1AD77FB7-0243-4DAD-9E8F-9519CF77F5BD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16T09:06:57.810" v="1996" actId="478"/>
          <ac:spMkLst>
            <pc:docMk/>
            <pc:sldMk cId="3852353842" sldId="303"/>
            <ac:spMk id="10" creationId="{3895F957-A363-4DCD-8A62-E401AAEEE0F4}"/>
          </ac:spMkLst>
        </pc:spChg>
        <pc:spChg chg="add mod">
          <ac:chgData name="석장군님(General)/Digital채널기획팀" userId="f9de3ef5-b5d7-4e52-952f-8c9c7e31d003" providerId="ADAL" clId="{3BD5FDE1-EB60-456A-A4F7-9BCD4BCFEA20}" dt="2023-01-16T09:08:08.834" v="2023" actId="1076"/>
          <ac:spMkLst>
            <pc:docMk/>
            <pc:sldMk cId="3852353842" sldId="303"/>
            <ac:spMk id="11" creationId="{A1890E15-120A-4AC4-8FA3-0D30EB4E0365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16T09:07:39.566" v="2011" actId="478"/>
          <ac:spMkLst>
            <pc:docMk/>
            <pc:sldMk cId="3852353842" sldId="303"/>
            <ac:spMk id="12" creationId="{FA0B72E0-DF9C-46F5-AAEB-AB84DF4A99BC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16T09:49:11.680" v="2938" actId="478"/>
          <ac:spMkLst>
            <pc:docMk/>
            <pc:sldMk cId="3852353842" sldId="303"/>
            <ac:spMk id="13" creationId="{A9FF1FE7-A078-45F5-9F12-729AB1E8C0D4}"/>
          </ac:spMkLst>
        </pc:spChg>
        <pc:spChg chg="add mod">
          <ac:chgData name="석장군님(General)/Digital채널기획팀" userId="f9de3ef5-b5d7-4e52-952f-8c9c7e31d003" providerId="ADAL" clId="{3BD5FDE1-EB60-456A-A4F7-9BCD4BCFEA20}" dt="2023-01-16T09:53:42.392" v="3156" actId="14100"/>
          <ac:spMkLst>
            <pc:docMk/>
            <pc:sldMk cId="3852353842" sldId="303"/>
            <ac:spMk id="15" creationId="{5B5654C5-EA14-4DA6-95B6-8D6D973819AB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16T09:08:04.866" v="2022" actId="478"/>
          <ac:spMkLst>
            <pc:docMk/>
            <pc:sldMk cId="3852353842" sldId="303"/>
            <ac:spMk id="17" creationId="{B4380EB1-268A-4459-B12B-9CF3DF3C23B7}"/>
          </ac:spMkLst>
        </pc:spChg>
        <pc:spChg chg="add mod ord">
          <ac:chgData name="석장군님(General)/Digital채널기획팀" userId="f9de3ef5-b5d7-4e52-952f-8c9c7e31d003" providerId="ADAL" clId="{3BD5FDE1-EB60-456A-A4F7-9BCD4BCFEA20}" dt="2023-01-16T09:10:09.723" v="2047" actId="1076"/>
          <ac:spMkLst>
            <pc:docMk/>
            <pc:sldMk cId="3852353842" sldId="303"/>
            <ac:spMk id="18" creationId="{716EBF59-EEA6-45D6-B279-426323878E6C}"/>
          </ac:spMkLst>
        </pc:spChg>
        <pc:spChg chg="add mod">
          <ac:chgData name="석장군님(General)/Digital채널기획팀" userId="f9de3ef5-b5d7-4e52-952f-8c9c7e31d003" providerId="ADAL" clId="{3BD5FDE1-EB60-456A-A4F7-9BCD4BCFEA20}" dt="2023-01-16T09:08:46.786" v="2042"/>
          <ac:spMkLst>
            <pc:docMk/>
            <pc:sldMk cId="3852353842" sldId="303"/>
            <ac:spMk id="19" creationId="{304892D8-EB93-4595-B8AD-A4B112279CEF}"/>
          </ac:spMkLst>
        </pc:spChg>
        <pc:spChg chg="add mod">
          <ac:chgData name="석장군님(General)/Digital채널기획팀" userId="f9de3ef5-b5d7-4e52-952f-8c9c7e31d003" providerId="ADAL" clId="{3BD5FDE1-EB60-456A-A4F7-9BCD4BCFEA20}" dt="2023-01-16T09:08:44.173" v="2041"/>
          <ac:spMkLst>
            <pc:docMk/>
            <pc:sldMk cId="3852353842" sldId="303"/>
            <ac:spMk id="20" creationId="{B06B5F3A-0ED1-47E8-B714-9ECDF6BF4104}"/>
          </ac:spMkLst>
        </pc:spChg>
        <pc:spChg chg="add mod">
          <ac:chgData name="석장군님(General)/Digital채널기획팀" userId="f9de3ef5-b5d7-4e52-952f-8c9c7e31d003" providerId="ADAL" clId="{3BD5FDE1-EB60-456A-A4F7-9BCD4BCFEA20}" dt="2023-01-16T09:08:48.129" v="2043"/>
          <ac:spMkLst>
            <pc:docMk/>
            <pc:sldMk cId="3852353842" sldId="303"/>
            <ac:spMk id="21" creationId="{48721DE5-1BBF-4FB8-AED9-49D2195719DA}"/>
          </ac:spMkLst>
        </pc:spChg>
        <pc:spChg chg="add mod">
          <ac:chgData name="석장군님(General)/Digital채널기획팀" userId="f9de3ef5-b5d7-4e52-952f-8c9c7e31d003" providerId="ADAL" clId="{3BD5FDE1-EB60-456A-A4F7-9BCD4BCFEA20}" dt="2023-01-16T09:08:49.069" v="2044"/>
          <ac:spMkLst>
            <pc:docMk/>
            <pc:sldMk cId="3852353842" sldId="303"/>
            <ac:spMk id="22" creationId="{788D7693-F4F8-4233-9694-08D18AD3D8E7}"/>
          </ac:spMkLst>
        </pc:spChg>
        <pc:spChg chg="add mod">
          <ac:chgData name="석장군님(General)/Digital채널기획팀" userId="f9de3ef5-b5d7-4e52-952f-8c9c7e31d003" providerId="ADAL" clId="{3BD5FDE1-EB60-456A-A4F7-9BCD4BCFEA20}" dt="2023-01-16T09:11:59.449" v="2048" actId="1076"/>
          <ac:spMkLst>
            <pc:docMk/>
            <pc:sldMk cId="3852353842" sldId="303"/>
            <ac:spMk id="23" creationId="{3C824DE1-91DC-4ED5-8361-ACDDD4D41180}"/>
          </ac:spMkLst>
        </pc:spChg>
        <pc:spChg chg="add mod">
          <ac:chgData name="석장군님(General)/Digital채널기획팀" userId="f9de3ef5-b5d7-4e52-952f-8c9c7e31d003" providerId="ADAL" clId="{3BD5FDE1-EB60-456A-A4F7-9BCD4BCFEA20}" dt="2023-01-16T09:12:04.154" v="2049" actId="1076"/>
          <ac:spMkLst>
            <pc:docMk/>
            <pc:sldMk cId="3852353842" sldId="303"/>
            <ac:spMk id="24" creationId="{04AC592A-01BF-4C66-8605-EAECE4AD896B}"/>
          </ac:spMkLst>
        </pc:spChg>
        <pc:spChg chg="add mod">
          <ac:chgData name="석장군님(General)/Digital채널기획팀" userId="f9de3ef5-b5d7-4e52-952f-8c9c7e31d003" providerId="ADAL" clId="{3BD5FDE1-EB60-456A-A4F7-9BCD4BCFEA20}" dt="2023-01-16T09:50:49.120" v="3071" actId="1076"/>
          <ac:spMkLst>
            <pc:docMk/>
            <pc:sldMk cId="3852353842" sldId="303"/>
            <ac:spMk id="25" creationId="{223E7706-9154-4ED5-A671-D3BE0CE06FE2}"/>
          </ac:spMkLst>
        </pc:spChg>
        <pc:graphicFrameChg chg="add del mod">
          <ac:chgData name="석장군님(General)/Digital채널기획팀" userId="f9de3ef5-b5d7-4e52-952f-8c9c7e31d003" providerId="ADAL" clId="{3BD5FDE1-EB60-456A-A4F7-9BCD4BCFEA20}" dt="2023-01-18T04:50:20.348" v="4857" actId="478"/>
          <ac:graphicFrameMkLst>
            <pc:docMk/>
            <pc:sldMk cId="3852353842" sldId="303"/>
            <ac:graphicFrameMk id="7" creationId="{C6B99A2F-A4C5-4244-9948-5934B9DAA40E}"/>
          </ac:graphicFrameMkLst>
        </pc:graphicFrameChg>
      </pc:sldChg>
      <pc:sldChg chg="addSp modSp new del mod">
        <pc:chgData name="석장군님(General)/Digital채널기획팀" userId="f9de3ef5-b5d7-4e52-952f-8c9c7e31d003" providerId="ADAL" clId="{3BD5FDE1-EB60-456A-A4F7-9BCD4BCFEA20}" dt="2023-01-21T01:35:00.266" v="12544" actId="47"/>
        <pc:sldMkLst>
          <pc:docMk/>
          <pc:sldMk cId="3297914829" sldId="304"/>
        </pc:sldMkLst>
        <pc:spChg chg="add mod">
          <ac:chgData name="석장군님(General)/Digital채널기획팀" userId="f9de3ef5-b5d7-4e52-952f-8c9c7e31d003" providerId="ADAL" clId="{3BD5FDE1-EB60-456A-A4F7-9BCD4BCFEA20}" dt="2023-01-16T09:57:37.821" v="3278" actId="1076"/>
          <ac:spMkLst>
            <pc:docMk/>
            <pc:sldMk cId="3297914829" sldId="304"/>
            <ac:spMk id="7" creationId="{39CB264A-337F-4B72-80F4-0FE6E55A7997}"/>
          </ac:spMkLst>
        </pc:spChg>
        <pc:spChg chg="add mod">
          <ac:chgData name="석장군님(General)/Digital채널기획팀" userId="f9de3ef5-b5d7-4e52-952f-8c9c7e31d003" providerId="ADAL" clId="{3BD5FDE1-EB60-456A-A4F7-9BCD4BCFEA20}" dt="2023-01-16T09:58:21.140" v="3510"/>
          <ac:spMkLst>
            <pc:docMk/>
            <pc:sldMk cId="3297914829" sldId="304"/>
            <ac:spMk id="8" creationId="{4084042A-74E7-42C0-A93F-36EB371C467A}"/>
          </ac:spMkLst>
        </pc:spChg>
      </pc:sldChg>
      <pc:sldChg chg="addSp delSp modSp add mod">
        <pc:chgData name="석장군님(General)/Digital채널기획팀" userId="f9de3ef5-b5d7-4e52-952f-8c9c7e31d003" providerId="ADAL" clId="{3BD5FDE1-EB60-456A-A4F7-9BCD4BCFEA20}" dt="2023-01-16T09:56:43.891" v="3266" actId="255"/>
        <pc:sldMkLst>
          <pc:docMk/>
          <pc:sldMk cId="4080637118" sldId="305"/>
        </pc:sldMkLst>
        <pc:spChg chg="mod">
          <ac:chgData name="석장군님(General)/Digital채널기획팀" userId="f9de3ef5-b5d7-4e52-952f-8c9c7e31d003" providerId="ADAL" clId="{3BD5FDE1-EB60-456A-A4F7-9BCD4BCFEA20}" dt="2023-01-16T09:56:43.891" v="3266" actId="255"/>
          <ac:spMkLst>
            <pc:docMk/>
            <pc:sldMk cId="4080637118" sldId="305"/>
            <ac:spMk id="4" creationId="{261B2770-BE43-4141-B992-3880C541FC2B}"/>
          </ac:spMkLst>
        </pc:spChg>
        <pc:spChg chg="mod">
          <ac:chgData name="석장군님(General)/Digital채널기획팀" userId="f9de3ef5-b5d7-4e52-952f-8c9c7e31d003" providerId="ADAL" clId="{3BD5FDE1-EB60-456A-A4F7-9BCD4BCFEA20}" dt="2023-01-16T06:16:32.121" v="1545" actId="6549"/>
          <ac:spMkLst>
            <pc:docMk/>
            <pc:sldMk cId="4080637118" sldId="305"/>
            <ac:spMk id="5" creationId="{6C4A327A-601F-4A07-8564-303B82490EA8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16T09:56:38.339" v="3264"/>
          <ac:spMkLst>
            <pc:docMk/>
            <pc:sldMk cId="4080637118" sldId="305"/>
            <ac:spMk id="17" creationId="{EC6F058E-CB00-4C1B-9AD3-FF52204FEF14}"/>
          </ac:spMkLst>
        </pc:spChg>
        <pc:spChg chg="mod">
          <ac:chgData name="석장군님(General)/Digital채널기획팀" userId="f9de3ef5-b5d7-4e52-952f-8c9c7e31d003" providerId="ADAL" clId="{3BD5FDE1-EB60-456A-A4F7-9BCD4BCFEA20}" dt="2023-01-16T06:16:12.203" v="1473" actId="20577"/>
          <ac:spMkLst>
            <pc:docMk/>
            <pc:sldMk cId="4080637118" sldId="305"/>
            <ac:spMk id="20" creationId="{3AB2C4CE-7C94-49A7-B3BA-5EC7FE20E1BC}"/>
          </ac:spMkLst>
        </pc:spChg>
      </pc:sldChg>
      <pc:sldChg chg="addSp delSp modSp new mod">
        <pc:chgData name="석장군님(General)/Digital채널기획팀" userId="f9de3ef5-b5d7-4e52-952f-8c9c7e31d003" providerId="ADAL" clId="{3BD5FDE1-EB60-456A-A4F7-9BCD4BCFEA20}" dt="2023-01-18T00:19:44.938" v="3905" actId="1076"/>
        <pc:sldMkLst>
          <pc:docMk/>
          <pc:sldMk cId="1552022036" sldId="306"/>
        </pc:sldMkLst>
        <pc:spChg chg="mod">
          <ac:chgData name="석장군님(General)/Digital채널기획팀" userId="f9de3ef5-b5d7-4e52-952f-8c9c7e31d003" providerId="ADAL" clId="{3BD5FDE1-EB60-456A-A4F7-9BCD4BCFEA20}" dt="2023-01-17T12:07:15.416" v="3662"/>
          <ac:spMkLst>
            <pc:docMk/>
            <pc:sldMk cId="1552022036" sldId="306"/>
            <ac:spMk id="2" creationId="{4F3EF72C-23E9-46F2-A22C-F0A8574D96B4}"/>
          </ac:spMkLst>
        </pc:spChg>
        <pc:spChg chg="mod">
          <ac:chgData name="석장군님(General)/Digital채널기획팀" userId="f9de3ef5-b5d7-4e52-952f-8c9c7e31d003" providerId="ADAL" clId="{3BD5FDE1-EB60-456A-A4F7-9BCD4BCFEA20}" dt="2023-01-17T12:09:03.321" v="3727" actId="20577"/>
          <ac:spMkLst>
            <pc:docMk/>
            <pc:sldMk cId="1552022036" sldId="306"/>
            <ac:spMk id="4" creationId="{8FA5C4B4-5EA8-47DE-9E21-F46C6B60DBDB}"/>
          </ac:spMkLst>
        </pc:spChg>
        <pc:spChg chg="mod">
          <ac:chgData name="석장군님(General)/Digital채널기획팀" userId="f9de3ef5-b5d7-4e52-952f-8c9c7e31d003" providerId="ADAL" clId="{3BD5FDE1-EB60-456A-A4F7-9BCD4BCFEA20}" dt="2023-01-18T00:19:44.938" v="3905" actId="1076"/>
          <ac:spMkLst>
            <pc:docMk/>
            <pc:sldMk cId="1552022036" sldId="306"/>
            <ac:spMk id="5" creationId="{DDCE3255-38C8-47BE-A95C-98050EBF871D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16T07:32:22.568" v="1684" actId="478"/>
          <ac:spMkLst>
            <pc:docMk/>
            <pc:sldMk cId="1552022036" sldId="306"/>
            <ac:spMk id="7" creationId="{1B7F6A82-9142-428A-96A9-139584DAFD1B}"/>
          </ac:spMkLst>
        </pc:spChg>
        <pc:spChg chg="add mod">
          <ac:chgData name="석장군님(General)/Digital채널기획팀" userId="f9de3ef5-b5d7-4e52-952f-8c9c7e31d003" providerId="ADAL" clId="{3BD5FDE1-EB60-456A-A4F7-9BCD4BCFEA20}" dt="2023-01-16T07:19:18.168" v="1569" actId="1076"/>
          <ac:spMkLst>
            <pc:docMk/>
            <pc:sldMk cId="1552022036" sldId="306"/>
            <ac:spMk id="11" creationId="{05F6D977-17C0-40A1-A049-55C658254EFB}"/>
          </ac:spMkLst>
        </pc:spChg>
        <pc:spChg chg="add mod">
          <ac:chgData name="석장군님(General)/Digital채널기획팀" userId="f9de3ef5-b5d7-4e52-952f-8c9c7e31d003" providerId="ADAL" clId="{3BD5FDE1-EB60-456A-A4F7-9BCD4BCFEA20}" dt="2023-01-16T07:19:18.168" v="1569" actId="1076"/>
          <ac:spMkLst>
            <pc:docMk/>
            <pc:sldMk cId="1552022036" sldId="306"/>
            <ac:spMk id="12" creationId="{469D7B38-865B-402B-B2DD-EDA48F466FF8}"/>
          </ac:spMkLst>
        </pc:spChg>
        <pc:spChg chg="add mod">
          <ac:chgData name="석장군님(General)/Digital채널기획팀" userId="f9de3ef5-b5d7-4e52-952f-8c9c7e31d003" providerId="ADAL" clId="{3BD5FDE1-EB60-456A-A4F7-9BCD4BCFEA20}" dt="2023-01-16T07:19:18.168" v="1569" actId="1076"/>
          <ac:spMkLst>
            <pc:docMk/>
            <pc:sldMk cId="1552022036" sldId="306"/>
            <ac:spMk id="13" creationId="{4D39552B-C0AA-498E-A7CC-FEC410568A16}"/>
          </ac:spMkLst>
        </pc:spChg>
        <pc:spChg chg="add mod">
          <ac:chgData name="석장군님(General)/Digital채널기획팀" userId="f9de3ef5-b5d7-4e52-952f-8c9c7e31d003" providerId="ADAL" clId="{3BD5FDE1-EB60-456A-A4F7-9BCD4BCFEA20}" dt="2023-01-16T07:20:36.291" v="1594" actId="1076"/>
          <ac:spMkLst>
            <pc:docMk/>
            <pc:sldMk cId="1552022036" sldId="306"/>
            <ac:spMk id="17" creationId="{FBD4F564-D3B3-4767-837D-330294C96549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16T08:04:56.856" v="1859" actId="478"/>
          <ac:spMkLst>
            <pc:docMk/>
            <pc:sldMk cId="1552022036" sldId="306"/>
            <ac:spMk id="18" creationId="{3310B986-FE87-49C8-A979-0590FE32B726}"/>
          </ac:spMkLst>
        </pc:spChg>
        <pc:spChg chg="add mod">
          <ac:chgData name="석장군님(General)/Digital채널기획팀" userId="f9de3ef5-b5d7-4e52-952f-8c9c7e31d003" providerId="ADAL" clId="{3BD5FDE1-EB60-456A-A4F7-9BCD4BCFEA20}" dt="2023-01-16T07:20:08.590" v="1575" actId="6549"/>
          <ac:spMkLst>
            <pc:docMk/>
            <pc:sldMk cId="1552022036" sldId="306"/>
            <ac:spMk id="19" creationId="{FE9845AA-64CD-4BF0-8348-59F0FE963050}"/>
          </ac:spMkLst>
        </pc:spChg>
        <pc:spChg chg="add mod">
          <ac:chgData name="석장군님(General)/Digital채널기획팀" userId="f9de3ef5-b5d7-4e52-952f-8c9c7e31d003" providerId="ADAL" clId="{3BD5FDE1-EB60-456A-A4F7-9BCD4BCFEA20}" dt="2023-01-16T07:19:18.168" v="1569" actId="1076"/>
          <ac:spMkLst>
            <pc:docMk/>
            <pc:sldMk cId="1552022036" sldId="306"/>
            <ac:spMk id="20" creationId="{9EB7439B-170D-4882-9B48-FD29E00AAE98}"/>
          </ac:spMkLst>
        </pc:spChg>
        <pc:spChg chg="add mod">
          <ac:chgData name="석장군님(General)/Digital채널기획팀" userId="f9de3ef5-b5d7-4e52-952f-8c9c7e31d003" providerId="ADAL" clId="{3BD5FDE1-EB60-456A-A4F7-9BCD4BCFEA20}" dt="2023-01-16T07:29:33.023" v="1636" actId="1076"/>
          <ac:spMkLst>
            <pc:docMk/>
            <pc:sldMk cId="1552022036" sldId="306"/>
            <ac:spMk id="21" creationId="{9B69815C-EEB3-4F7F-9A52-50EB4982AAFB}"/>
          </ac:spMkLst>
        </pc:spChg>
        <pc:spChg chg="add mod">
          <ac:chgData name="석장군님(General)/Digital채널기획팀" userId="f9de3ef5-b5d7-4e52-952f-8c9c7e31d003" providerId="ADAL" clId="{3BD5FDE1-EB60-456A-A4F7-9BCD4BCFEA20}" dt="2023-01-16T07:29:33.023" v="1636" actId="1076"/>
          <ac:spMkLst>
            <pc:docMk/>
            <pc:sldMk cId="1552022036" sldId="306"/>
            <ac:spMk id="22" creationId="{FEE01CF7-0BB3-4372-9408-021457CD9752}"/>
          </ac:spMkLst>
        </pc:spChg>
        <pc:spChg chg="add mod">
          <ac:chgData name="석장군님(General)/Digital채널기획팀" userId="f9de3ef5-b5d7-4e52-952f-8c9c7e31d003" providerId="ADAL" clId="{3BD5FDE1-EB60-456A-A4F7-9BCD4BCFEA20}" dt="2023-01-16T07:52:13.420" v="1698" actId="113"/>
          <ac:spMkLst>
            <pc:docMk/>
            <pc:sldMk cId="1552022036" sldId="306"/>
            <ac:spMk id="24" creationId="{F779A164-9D2F-4CA2-A188-566AB0057162}"/>
          </ac:spMkLst>
        </pc:spChg>
        <pc:spChg chg="add mod">
          <ac:chgData name="석장군님(General)/Digital채널기획팀" userId="f9de3ef5-b5d7-4e52-952f-8c9c7e31d003" providerId="ADAL" clId="{3BD5FDE1-EB60-456A-A4F7-9BCD4BCFEA20}" dt="2023-01-16T07:29:08.859" v="1632" actId="208"/>
          <ac:spMkLst>
            <pc:docMk/>
            <pc:sldMk cId="1552022036" sldId="306"/>
            <ac:spMk id="25" creationId="{5179FE7F-E52D-4B74-9501-99020DE6273A}"/>
          </ac:spMkLst>
        </pc:spChg>
        <pc:spChg chg="add mod">
          <ac:chgData name="석장군님(General)/Digital채널기획팀" userId="f9de3ef5-b5d7-4e52-952f-8c9c7e31d003" providerId="ADAL" clId="{3BD5FDE1-EB60-456A-A4F7-9BCD4BCFEA20}" dt="2023-01-16T07:29:08.859" v="1632" actId="208"/>
          <ac:spMkLst>
            <pc:docMk/>
            <pc:sldMk cId="1552022036" sldId="306"/>
            <ac:spMk id="26" creationId="{CEB95C95-CCF3-4DB9-8309-D61FDDD73118}"/>
          </ac:spMkLst>
        </pc:spChg>
        <pc:spChg chg="add mod">
          <ac:chgData name="석장군님(General)/Digital채널기획팀" userId="f9de3ef5-b5d7-4e52-952f-8c9c7e31d003" providerId="ADAL" clId="{3BD5FDE1-EB60-456A-A4F7-9BCD4BCFEA20}" dt="2023-01-16T07:28:38.600" v="1624"/>
          <ac:spMkLst>
            <pc:docMk/>
            <pc:sldMk cId="1552022036" sldId="306"/>
            <ac:spMk id="27" creationId="{387C7148-27E0-40FF-A4FB-8EF8CE8C751F}"/>
          </ac:spMkLst>
        </pc:spChg>
        <pc:spChg chg="add mod">
          <ac:chgData name="석장군님(General)/Digital채널기획팀" userId="f9de3ef5-b5d7-4e52-952f-8c9c7e31d003" providerId="ADAL" clId="{3BD5FDE1-EB60-456A-A4F7-9BCD4BCFEA20}" dt="2023-01-16T07:28:42.165" v="1627" actId="1076"/>
          <ac:spMkLst>
            <pc:docMk/>
            <pc:sldMk cId="1552022036" sldId="306"/>
            <ac:spMk id="28" creationId="{5F058F51-5E64-479A-9201-B374507AFA50}"/>
          </ac:spMkLst>
        </pc:spChg>
        <pc:spChg chg="add mod">
          <ac:chgData name="석장군님(General)/Digital채널기획팀" userId="f9de3ef5-b5d7-4e52-952f-8c9c7e31d003" providerId="ADAL" clId="{3BD5FDE1-EB60-456A-A4F7-9BCD4BCFEA20}" dt="2023-01-16T08:02:36.999" v="1811" actId="1076"/>
          <ac:spMkLst>
            <pc:docMk/>
            <pc:sldMk cId="1552022036" sldId="306"/>
            <ac:spMk id="29" creationId="{81FCF4B7-7104-4120-B41B-A211A0F104A6}"/>
          </ac:spMkLst>
        </pc:spChg>
        <pc:spChg chg="add mod">
          <ac:chgData name="석장군님(General)/Digital채널기획팀" userId="f9de3ef5-b5d7-4e52-952f-8c9c7e31d003" providerId="ADAL" clId="{3BD5FDE1-EB60-456A-A4F7-9BCD4BCFEA20}" dt="2023-01-16T07:57:03.491" v="1773" actId="1076"/>
          <ac:spMkLst>
            <pc:docMk/>
            <pc:sldMk cId="1552022036" sldId="306"/>
            <ac:spMk id="30" creationId="{B1A2C02F-ABD6-4124-BB30-717F1C51A3AB}"/>
          </ac:spMkLst>
        </pc:spChg>
        <pc:spChg chg="add mod">
          <ac:chgData name="석장군님(General)/Digital채널기획팀" userId="f9de3ef5-b5d7-4e52-952f-8c9c7e31d003" providerId="ADAL" clId="{3BD5FDE1-EB60-456A-A4F7-9BCD4BCFEA20}" dt="2023-01-16T07:29:08.859" v="1632" actId="208"/>
          <ac:spMkLst>
            <pc:docMk/>
            <pc:sldMk cId="1552022036" sldId="306"/>
            <ac:spMk id="31" creationId="{9FD0DAE8-D726-4D14-A7D2-1E8F7C2D0D4C}"/>
          </ac:spMkLst>
        </pc:spChg>
        <pc:spChg chg="add mod">
          <ac:chgData name="석장군님(General)/Digital채널기획팀" userId="f9de3ef5-b5d7-4e52-952f-8c9c7e31d003" providerId="ADAL" clId="{3BD5FDE1-EB60-456A-A4F7-9BCD4BCFEA20}" dt="2023-01-16T07:28:36.770" v="1622"/>
          <ac:spMkLst>
            <pc:docMk/>
            <pc:sldMk cId="1552022036" sldId="306"/>
            <ac:spMk id="32" creationId="{8DCD91E4-6D13-4F7D-9FCF-6C482EF0A75E}"/>
          </ac:spMkLst>
        </pc:spChg>
        <pc:spChg chg="add mod">
          <ac:chgData name="석장군님(General)/Digital채널기획팀" userId="f9de3ef5-b5d7-4e52-952f-8c9c7e31d003" providerId="ADAL" clId="{3BD5FDE1-EB60-456A-A4F7-9BCD4BCFEA20}" dt="2023-01-16T07:29:08.859" v="1632" actId="208"/>
          <ac:spMkLst>
            <pc:docMk/>
            <pc:sldMk cId="1552022036" sldId="306"/>
            <ac:spMk id="33" creationId="{BF882D16-E818-4024-AAEE-33065272A358}"/>
          </ac:spMkLst>
        </pc:spChg>
        <pc:spChg chg="add mod">
          <ac:chgData name="석장군님(General)/Digital채널기획팀" userId="f9de3ef5-b5d7-4e52-952f-8c9c7e31d003" providerId="ADAL" clId="{3BD5FDE1-EB60-456A-A4F7-9BCD4BCFEA20}" dt="2023-01-16T08:06:08.966" v="1861" actId="1076"/>
          <ac:spMkLst>
            <pc:docMk/>
            <pc:sldMk cId="1552022036" sldId="306"/>
            <ac:spMk id="34" creationId="{E6BA665B-E4FA-4A6C-A105-46676F4561A0}"/>
          </ac:spMkLst>
        </pc:spChg>
        <pc:spChg chg="add mod">
          <ac:chgData name="석장군님(General)/Digital채널기획팀" userId="f9de3ef5-b5d7-4e52-952f-8c9c7e31d003" providerId="ADAL" clId="{3BD5FDE1-EB60-456A-A4F7-9BCD4BCFEA20}" dt="2023-01-16T07:19:18.168" v="1569" actId="1076"/>
          <ac:spMkLst>
            <pc:docMk/>
            <pc:sldMk cId="1552022036" sldId="306"/>
            <ac:spMk id="35" creationId="{54E15B38-A786-44D7-9E30-9F6BE7916A65}"/>
          </ac:spMkLst>
        </pc:spChg>
        <pc:spChg chg="add mod">
          <ac:chgData name="석장군님(General)/Digital채널기획팀" userId="f9de3ef5-b5d7-4e52-952f-8c9c7e31d003" providerId="ADAL" clId="{3BD5FDE1-EB60-456A-A4F7-9BCD4BCFEA20}" dt="2023-01-16T07:28:33.139" v="1618"/>
          <ac:spMkLst>
            <pc:docMk/>
            <pc:sldMk cId="1552022036" sldId="306"/>
            <ac:spMk id="36" creationId="{44D0A49B-74DC-45E0-94D2-41B2F9F02094}"/>
          </ac:spMkLst>
        </pc:spChg>
        <pc:spChg chg="add mod">
          <ac:chgData name="석장군님(General)/Digital채널기획팀" userId="f9de3ef5-b5d7-4e52-952f-8c9c7e31d003" providerId="ADAL" clId="{3BD5FDE1-EB60-456A-A4F7-9BCD4BCFEA20}" dt="2023-01-16T07:29:08.859" v="1632" actId="208"/>
          <ac:spMkLst>
            <pc:docMk/>
            <pc:sldMk cId="1552022036" sldId="306"/>
            <ac:spMk id="37" creationId="{4F68C383-39A1-48EF-A411-D85A06CDD5A0}"/>
          </ac:spMkLst>
        </pc:spChg>
        <pc:spChg chg="add mod">
          <ac:chgData name="석장군님(General)/Digital채널기획팀" userId="f9de3ef5-b5d7-4e52-952f-8c9c7e31d003" providerId="ADAL" clId="{3BD5FDE1-EB60-456A-A4F7-9BCD4BCFEA20}" dt="2023-01-16T07:29:18.764" v="1633" actId="1076"/>
          <ac:spMkLst>
            <pc:docMk/>
            <pc:sldMk cId="1552022036" sldId="306"/>
            <ac:spMk id="38" creationId="{8C09E1F2-F1D6-4FEC-A6A9-1A9E997421E3}"/>
          </ac:spMkLst>
        </pc:spChg>
        <pc:spChg chg="add mod">
          <ac:chgData name="석장군님(General)/Digital채널기획팀" userId="f9de3ef5-b5d7-4e52-952f-8c9c7e31d003" providerId="ADAL" clId="{3BD5FDE1-EB60-456A-A4F7-9BCD4BCFEA20}" dt="2023-01-16T07:19:18.168" v="1569" actId="1076"/>
          <ac:spMkLst>
            <pc:docMk/>
            <pc:sldMk cId="1552022036" sldId="306"/>
            <ac:spMk id="39" creationId="{D5C4BAD7-B728-4583-B607-ADECB8FEE02B}"/>
          </ac:spMkLst>
        </pc:spChg>
        <pc:spChg chg="add mod">
          <ac:chgData name="석장군님(General)/Digital채널기획팀" userId="f9de3ef5-b5d7-4e52-952f-8c9c7e31d003" providerId="ADAL" clId="{3BD5FDE1-EB60-456A-A4F7-9BCD4BCFEA20}" dt="2023-01-16T08:02:29.201" v="1810" actId="1076"/>
          <ac:spMkLst>
            <pc:docMk/>
            <pc:sldMk cId="1552022036" sldId="306"/>
            <ac:spMk id="40" creationId="{D9CC70D9-26FB-4C38-9AB9-8FB58531FA0C}"/>
          </ac:spMkLst>
        </pc:spChg>
        <pc:spChg chg="add mod">
          <ac:chgData name="석장군님(General)/Digital채널기획팀" userId="f9de3ef5-b5d7-4e52-952f-8c9c7e31d003" providerId="ADAL" clId="{3BD5FDE1-EB60-456A-A4F7-9BCD4BCFEA20}" dt="2023-01-16T08:02:29.201" v="1810" actId="1076"/>
          <ac:spMkLst>
            <pc:docMk/>
            <pc:sldMk cId="1552022036" sldId="306"/>
            <ac:spMk id="41" creationId="{C2883414-7DDF-4A77-948C-02BAD77C2A1D}"/>
          </ac:spMkLst>
        </pc:spChg>
        <pc:spChg chg="add mod">
          <ac:chgData name="석장군님(General)/Digital채널기획팀" userId="f9de3ef5-b5d7-4e52-952f-8c9c7e31d003" providerId="ADAL" clId="{3BD5FDE1-EB60-456A-A4F7-9BCD4BCFEA20}" dt="2023-01-16T07:19:18.168" v="1569" actId="1076"/>
          <ac:spMkLst>
            <pc:docMk/>
            <pc:sldMk cId="1552022036" sldId="306"/>
            <ac:spMk id="42" creationId="{C183CB7C-B0BC-4673-B31B-59AE6F246863}"/>
          </ac:spMkLst>
        </pc:spChg>
        <pc:spChg chg="add mod">
          <ac:chgData name="석장군님(General)/Digital채널기획팀" userId="f9de3ef5-b5d7-4e52-952f-8c9c7e31d003" providerId="ADAL" clId="{3BD5FDE1-EB60-456A-A4F7-9BCD4BCFEA20}" dt="2023-01-16T07:19:18.168" v="1569" actId="1076"/>
          <ac:spMkLst>
            <pc:docMk/>
            <pc:sldMk cId="1552022036" sldId="306"/>
            <ac:spMk id="43" creationId="{1670E446-7A29-48C7-A7E0-5B0DF2EB6FE8}"/>
          </ac:spMkLst>
        </pc:spChg>
        <pc:spChg chg="add mod">
          <ac:chgData name="석장군님(General)/Digital채널기획팀" userId="f9de3ef5-b5d7-4e52-952f-8c9c7e31d003" providerId="ADAL" clId="{3BD5FDE1-EB60-456A-A4F7-9BCD4BCFEA20}" dt="2023-01-16T07:19:18.168" v="1569" actId="1076"/>
          <ac:spMkLst>
            <pc:docMk/>
            <pc:sldMk cId="1552022036" sldId="306"/>
            <ac:spMk id="44" creationId="{67547125-2675-453A-83F0-65590ADEB796}"/>
          </ac:spMkLst>
        </pc:spChg>
        <pc:spChg chg="add mod">
          <ac:chgData name="석장군님(General)/Digital채널기획팀" userId="f9de3ef5-b5d7-4e52-952f-8c9c7e31d003" providerId="ADAL" clId="{3BD5FDE1-EB60-456A-A4F7-9BCD4BCFEA20}" dt="2023-01-16T07:19:18.168" v="1569" actId="1076"/>
          <ac:spMkLst>
            <pc:docMk/>
            <pc:sldMk cId="1552022036" sldId="306"/>
            <ac:spMk id="45" creationId="{A1FDCEEE-FB73-485E-A241-4E89C8DB5366}"/>
          </ac:spMkLst>
        </pc:spChg>
        <pc:spChg chg="add mod">
          <ac:chgData name="석장군님(General)/Digital채널기획팀" userId="f9de3ef5-b5d7-4e52-952f-8c9c7e31d003" providerId="ADAL" clId="{3BD5FDE1-EB60-456A-A4F7-9BCD4BCFEA20}" dt="2023-01-16T07:19:18.168" v="1569" actId="1076"/>
          <ac:spMkLst>
            <pc:docMk/>
            <pc:sldMk cId="1552022036" sldId="306"/>
            <ac:spMk id="46" creationId="{8E66E035-949C-4966-AF55-89AEB8700255}"/>
          </ac:spMkLst>
        </pc:spChg>
        <pc:spChg chg="add mod">
          <ac:chgData name="석장군님(General)/Digital채널기획팀" userId="f9de3ef5-b5d7-4e52-952f-8c9c7e31d003" providerId="ADAL" clId="{3BD5FDE1-EB60-456A-A4F7-9BCD4BCFEA20}" dt="2023-01-16T08:24:01.137" v="1907" actId="20577"/>
          <ac:spMkLst>
            <pc:docMk/>
            <pc:sldMk cId="1552022036" sldId="306"/>
            <ac:spMk id="47" creationId="{2340D34A-7594-4E7D-9D8B-387B59A46F46}"/>
          </ac:spMkLst>
        </pc:spChg>
        <pc:spChg chg="add mod">
          <ac:chgData name="석장군님(General)/Digital채널기획팀" userId="f9de3ef5-b5d7-4e52-952f-8c9c7e31d003" providerId="ADAL" clId="{3BD5FDE1-EB60-456A-A4F7-9BCD4BCFEA20}" dt="2023-01-16T07:54:44.480" v="1726" actId="1038"/>
          <ac:spMkLst>
            <pc:docMk/>
            <pc:sldMk cId="1552022036" sldId="306"/>
            <ac:spMk id="48" creationId="{A3D7AC7A-2930-48D7-BBCE-E75EDE41A2F2}"/>
          </ac:spMkLst>
        </pc:spChg>
        <pc:spChg chg="add mod">
          <ac:chgData name="석장군님(General)/Digital채널기획팀" userId="f9de3ef5-b5d7-4e52-952f-8c9c7e31d003" providerId="ADAL" clId="{3BD5FDE1-EB60-456A-A4F7-9BCD4BCFEA20}" dt="2023-01-16T07:54:44.480" v="1726" actId="1038"/>
          <ac:spMkLst>
            <pc:docMk/>
            <pc:sldMk cId="1552022036" sldId="306"/>
            <ac:spMk id="49" creationId="{931C2E04-1DA5-477B-9F6C-265FB6328CBF}"/>
          </ac:spMkLst>
        </pc:spChg>
        <pc:spChg chg="add mod">
          <ac:chgData name="석장군님(General)/Digital채널기획팀" userId="f9de3ef5-b5d7-4e52-952f-8c9c7e31d003" providerId="ADAL" clId="{3BD5FDE1-EB60-456A-A4F7-9BCD4BCFEA20}" dt="2023-01-16T07:54:28.529" v="1724" actId="1076"/>
          <ac:spMkLst>
            <pc:docMk/>
            <pc:sldMk cId="1552022036" sldId="306"/>
            <ac:spMk id="50" creationId="{32B0588F-9C02-43A1-BE5D-87F02FFEA198}"/>
          </ac:spMkLst>
        </pc:spChg>
        <pc:spChg chg="add mod">
          <ac:chgData name="석장군님(General)/Digital채널기획팀" userId="f9de3ef5-b5d7-4e52-952f-8c9c7e31d003" providerId="ADAL" clId="{3BD5FDE1-EB60-456A-A4F7-9BCD4BCFEA20}" dt="2023-01-16T07:54:30.746" v="1725" actId="1037"/>
          <ac:spMkLst>
            <pc:docMk/>
            <pc:sldMk cId="1552022036" sldId="306"/>
            <ac:spMk id="51" creationId="{0892B483-062C-443A-8BE5-4900E19B9826}"/>
          </ac:spMkLst>
        </pc:spChg>
        <pc:spChg chg="add mod">
          <ac:chgData name="석장군님(General)/Digital채널기획팀" userId="f9de3ef5-b5d7-4e52-952f-8c9c7e31d003" providerId="ADAL" clId="{3BD5FDE1-EB60-456A-A4F7-9BCD4BCFEA20}" dt="2023-01-16T07:54:53.765" v="1727" actId="1076"/>
          <ac:spMkLst>
            <pc:docMk/>
            <pc:sldMk cId="1552022036" sldId="306"/>
            <ac:spMk id="59" creationId="{7AFD0191-C6A9-4322-A011-1CCB308C637D}"/>
          </ac:spMkLst>
        </pc:spChg>
        <pc:spChg chg="add mod">
          <ac:chgData name="석장군님(General)/Digital채널기획팀" userId="f9de3ef5-b5d7-4e52-952f-8c9c7e31d003" providerId="ADAL" clId="{3BD5FDE1-EB60-456A-A4F7-9BCD4BCFEA20}" dt="2023-01-16T07:55:39.419" v="1752" actId="207"/>
          <ac:spMkLst>
            <pc:docMk/>
            <pc:sldMk cId="1552022036" sldId="306"/>
            <ac:spMk id="60" creationId="{22C442DD-2A57-4319-B17E-04EFDB152443}"/>
          </ac:spMkLst>
        </pc:spChg>
        <pc:spChg chg="add mod ord">
          <ac:chgData name="석장군님(General)/Digital채널기획팀" userId="f9de3ef5-b5d7-4e52-952f-8c9c7e31d003" providerId="ADAL" clId="{3BD5FDE1-EB60-456A-A4F7-9BCD4BCFEA20}" dt="2023-01-16T07:53:27.927" v="1715" actId="207"/>
          <ac:spMkLst>
            <pc:docMk/>
            <pc:sldMk cId="1552022036" sldId="306"/>
            <ac:spMk id="64" creationId="{B5CE0374-C3FB-4559-A9DF-3F750443DAF6}"/>
          </ac:spMkLst>
        </pc:spChg>
        <pc:spChg chg="add mod">
          <ac:chgData name="석장군님(General)/Digital채널기획팀" userId="f9de3ef5-b5d7-4e52-952f-8c9c7e31d003" providerId="ADAL" clId="{3BD5FDE1-EB60-456A-A4F7-9BCD4BCFEA20}" dt="2023-01-16T07:55:05.947" v="1728" actId="571"/>
          <ac:spMkLst>
            <pc:docMk/>
            <pc:sldMk cId="1552022036" sldId="306"/>
            <ac:spMk id="67" creationId="{2CA5A5DD-2C53-4A44-86F9-67692D9223C7}"/>
          </ac:spMkLst>
        </pc:spChg>
        <pc:spChg chg="add mod">
          <ac:chgData name="석장군님(General)/Digital채널기획팀" userId="f9de3ef5-b5d7-4e52-952f-8c9c7e31d003" providerId="ADAL" clId="{3BD5FDE1-EB60-456A-A4F7-9BCD4BCFEA20}" dt="2023-01-16T07:56:39.834" v="1765" actId="1076"/>
          <ac:spMkLst>
            <pc:docMk/>
            <pc:sldMk cId="1552022036" sldId="306"/>
            <ac:spMk id="68" creationId="{1FDED75E-23F7-4D90-ACE6-29A10E9DCF17}"/>
          </ac:spMkLst>
        </pc:spChg>
        <pc:spChg chg="add mod">
          <ac:chgData name="석장군님(General)/Digital채널기획팀" userId="f9de3ef5-b5d7-4e52-952f-8c9c7e31d003" providerId="ADAL" clId="{3BD5FDE1-EB60-456A-A4F7-9BCD4BCFEA20}" dt="2023-01-16T07:56:54.386" v="1766" actId="571"/>
          <ac:spMkLst>
            <pc:docMk/>
            <pc:sldMk cId="1552022036" sldId="306"/>
            <ac:spMk id="69" creationId="{AEAF44BD-D006-4D53-86E9-FA260C64D934}"/>
          </ac:spMkLst>
        </pc:spChg>
        <pc:spChg chg="add mod">
          <ac:chgData name="석장군님(General)/Digital채널기획팀" userId="f9de3ef5-b5d7-4e52-952f-8c9c7e31d003" providerId="ADAL" clId="{3BD5FDE1-EB60-456A-A4F7-9BCD4BCFEA20}" dt="2023-01-16T07:56:58.071" v="1772"/>
          <ac:spMkLst>
            <pc:docMk/>
            <pc:sldMk cId="1552022036" sldId="306"/>
            <ac:spMk id="70" creationId="{7F96766E-F0FD-4FF4-B157-9CD16DF0BB15}"/>
          </ac:spMkLst>
        </pc:spChg>
        <pc:spChg chg="add mod">
          <ac:chgData name="석장군님(General)/Digital채널기획팀" userId="f9de3ef5-b5d7-4e52-952f-8c9c7e31d003" providerId="ADAL" clId="{3BD5FDE1-EB60-456A-A4F7-9BCD4BCFEA20}" dt="2023-01-16T08:01:49.301" v="1799" actId="1076"/>
          <ac:spMkLst>
            <pc:docMk/>
            <pc:sldMk cId="1552022036" sldId="306"/>
            <ac:spMk id="71" creationId="{0344C7CF-397F-404E-9F79-C59129BA98D8}"/>
          </ac:spMkLst>
        </pc:spChg>
        <pc:spChg chg="add mod">
          <ac:chgData name="석장군님(General)/Digital채널기획팀" userId="f9de3ef5-b5d7-4e52-952f-8c9c7e31d003" providerId="ADAL" clId="{3BD5FDE1-EB60-456A-A4F7-9BCD4BCFEA20}" dt="2023-01-16T08:01:33.879" v="1774" actId="571"/>
          <ac:spMkLst>
            <pc:docMk/>
            <pc:sldMk cId="1552022036" sldId="306"/>
            <ac:spMk id="72" creationId="{C228159B-6723-4D08-B4AE-FEAF44B49C7E}"/>
          </ac:spMkLst>
        </pc:spChg>
        <pc:spChg chg="add mod">
          <ac:chgData name="석장군님(General)/Digital채널기획팀" userId="f9de3ef5-b5d7-4e52-952f-8c9c7e31d003" providerId="ADAL" clId="{3BD5FDE1-EB60-456A-A4F7-9BCD4BCFEA20}" dt="2023-01-16T08:23:21.828" v="1902" actId="571"/>
          <ac:spMkLst>
            <pc:docMk/>
            <pc:sldMk cId="1552022036" sldId="306"/>
            <ac:spMk id="73" creationId="{A62B2917-4058-439C-B8BE-D6585E8CD9A5}"/>
          </ac:spMkLst>
        </pc:spChg>
        <pc:spChg chg="add mod">
          <ac:chgData name="석장군님(General)/Digital채널기획팀" userId="f9de3ef5-b5d7-4e52-952f-8c9c7e31d003" providerId="ADAL" clId="{3BD5FDE1-EB60-456A-A4F7-9BCD4BCFEA20}" dt="2023-01-16T08:23:33.522" v="1906" actId="1076"/>
          <ac:spMkLst>
            <pc:docMk/>
            <pc:sldMk cId="1552022036" sldId="306"/>
            <ac:spMk id="74" creationId="{B3381280-9B35-4DE8-BE30-A913DC8C4191}"/>
          </ac:spMkLst>
        </pc:spChg>
        <pc:picChg chg="add mod">
          <ac:chgData name="석장군님(General)/Digital채널기획팀" userId="f9de3ef5-b5d7-4e52-952f-8c9c7e31d003" providerId="ADAL" clId="{3BD5FDE1-EB60-456A-A4F7-9BCD4BCFEA20}" dt="2023-01-16T07:19:18.168" v="1569" actId="1076"/>
          <ac:picMkLst>
            <pc:docMk/>
            <pc:sldMk cId="1552022036" sldId="306"/>
            <ac:picMk id="15" creationId="{550D90B2-38CD-4A31-A213-EEEDED1CFB79}"/>
          </ac:picMkLst>
        </pc:picChg>
        <pc:picChg chg="add mod">
          <ac:chgData name="석장군님(General)/Digital채널기획팀" userId="f9de3ef5-b5d7-4e52-952f-8c9c7e31d003" providerId="ADAL" clId="{3BD5FDE1-EB60-456A-A4F7-9BCD4BCFEA20}" dt="2023-01-16T07:19:18.168" v="1569" actId="1076"/>
          <ac:picMkLst>
            <pc:docMk/>
            <pc:sldMk cId="1552022036" sldId="306"/>
            <ac:picMk id="16" creationId="{D8FB7739-EAEB-45E4-A4AE-003853A6323C}"/>
          </ac:picMkLst>
        </pc:picChg>
        <pc:picChg chg="add del mod">
          <ac:chgData name="석장군님(General)/Digital채널기획팀" userId="f9de3ef5-b5d7-4e52-952f-8c9c7e31d003" providerId="ADAL" clId="{3BD5FDE1-EB60-456A-A4F7-9BCD4BCFEA20}" dt="2023-01-16T07:22:10.155" v="1614" actId="478"/>
          <ac:picMkLst>
            <pc:docMk/>
            <pc:sldMk cId="1552022036" sldId="306"/>
            <ac:picMk id="23" creationId="{30C36241-7230-4BE7-9AEE-ECD47A092A2E}"/>
          </ac:picMkLst>
        </pc:picChg>
        <pc:picChg chg="add del mod">
          <ac:chgData name="석장군님(General)/Digital채널기획팀" userId="f9de3ef5-b5d7-4e52-952f-8c9c7e31d003" providerId="ADAL" clId="{3BD5FDE1-EB60-456A-A4F7-9BCD4BCFEA20}" dt="2023-01-16T07:22:10.155" v="1614" actId="478"/>
          <ac:picMkLst>
            <pc:docMk/>
            <pc:sldMk cId="1552022036" sldId="306"/>
            <ac:picMk id="52" creationId="{0744B941-E2DA-4C8B-89D0-C7014B68AD47}"/>
          </ac:picMkLst>
        </pc:picChg>
        <pc:picChg chg="add del mod">
          <ac:chgData name="석장군님(General)/Digital채널기획팀" userId="f9de3ef5-b5d7-4e52-952f-8c9c7e31d003" providerId="ADAL" clId="{3BD5FDE1-EB60-456A-A4F7-9BCD4BCFEA20}" dt="2023-01-16T07:21:57.271" v="1612" actId="478"/>
          <ac:picMkLst>
            <pc:docMk/>
            <pc:sldMk cId="1552022036" sldId="306"/>
            <ac:picMk id="53" creationId="{0B9AB694-4627-400B-B65A-EDD27EF69775}"/>
          </ac:picMkLst>
        </pc:picChg>
        <pc:picChg chg="add del mod">
          <ac:chgData name="석장군님(General)/Digital채널기획팀" userId="f9de3ef5-b5d7-4e52-952f-8c9c7e31d003" providerId="ADAL" clId="{3BD5FDE1-EB60-456A-A4F7-9BCD4BCFEA20}" dt="2023-01-16T07:22:10.155" v="1614" actId="478"/>
          <ac:picMkLst>
            <pc:docMk/>
            <pc:sldMk cId="1552022036" sldId="306"/>
            <ac:picMk id="56" creationId="{E37CA593-DAA9-446E-962F-30C5415DC8A2}"/>
          </ac:picMkLst>
        </pc:picChg>
        <pc:picChg chg="add del mod">
          <ac:chgData name="석장군님(General)/Digital채널기획팀" userId="f9de3ef5-b5d7-4e52-952f-8c9c7e31d003" providerId="ADAL" clId="{3BD5FDE1-EB60-456A-A4F7-9BCD4BCFEA20}" dt="2023-01-16T07:22:10.155" v="1614" actId="478"/>
          <ac:picMkLst>
            <pc:docMk/>
            <pc:sldMk cId="1552022036" sldId="306"/>
            <ac:picMk id="57" creationId="{3E8CE593-5512-4B11-9944-ACE809DF76D9}"/>
          </ac:picMkLst>
        </pc:picChg>
        <pc:picChg chg="add del mod">
          <ac:chgData name="석장군님(General)/Digital채널기획팀" userId="f9de3ef5-b5d7-4e52-952f-8c9c7e31d003" providerId="ADAL" clId="{3BD5FDE1-EB60-456A-A4F7-9BCD4BCFEA20}" dt="2023-01-16T07:22:10.155" v="1614" actId="478"/>
          <ac:picMkLst>
            <pc:docMk/>
            <pc:sldMk cId="1552022036" sldId="306"/>
            <ac:picMk id="58" creationId="{216939AF-BECA-4E3A-B470-2294A0468DA4}"/>
          </ac:picMkLst>
        </pc:picChg>
        <pc:picChg chg="add mod">
          <ac:chgData name="석장군님(General)/Digital채널기획팀" userId="f9de3ef5-b5d7-4e52-952f-8c9c7e31d003" providerId="ADAL" clId="{3BD5FDE1-EB60-456A-A4F7-9BCD4BCFEA20}" dt="2023-01-16T07:52:34.206" v="1708" actId="1076"/>
          <ac:picMkLst>
            <pc:docMk/>
            <pc:sldMk cId="1552022036" sldId="306"/>
            <ac:picMk id="61" creationId="{EF1355B4-CCEE-41B7-8656-10CEAC530C81}"/>
          </ac:picMkLst>
        </pc:picChg>
        <pc:cxnChg chg="add mod">
          <ac:chgData name="석장군님(General)/Digital채널기획팀" userId="f9de3ef5-b5d7-4e52-952f-8c9c7e31d003" providerId="ADAL" clId="{3BD5FDE1-EB60-456A-A4F7-9BCD4BCFEA20}" dt="2023-01-16T07:19:18.168" v="1569" actId="1076"/>
          <ac:cxnSpMkLst>
            <pc:docMk/>
            <pc:sldMk cId="1552022036" sldId="306"/>
            <ac:cxnSpMk id="6" creationId="{F37FD6A6-32F2-48EC-AC4D-A815E137E775}"/>
          </ac:cxnSpMkLst>
        </pc:cxnChg>
        <pc:cxnChg chg="add mod">
          <ac:chgData name="석장군님(General)/Digital채널기획팀" userId="f9de3ef5-b5d7-4e52-952f-8c9c7e31d003" providerId="ADAL" clId="{3BD5FDE1-EB60-456A-A4F7-9BCD4BCFEA20}" dt="2023-01-16T07:19:18.168" v="1569" actId="1076"/>
          <ac:cxnSpMkLst>
            <pc:docMk/>
            <pc:sldMk cId="1552022036" sldId="306"/>
            <ac:cxnSpMk id="8" creationId="{BC9AA292-395C-4BB6-9CE5-2D362823DBC3}"/>
          </ac:cxnSpMkLst>
        </pc:cxnChg>
        <pc:cxnChg chg="add mod">
          <ac:chgData name="석장군님(General)/Digital채널기획팀" userId="f9de3ef5-b5d7-4e52-952f-8c9c7e31d003" providerId="ADAL" clId="{3BD5FDE1-EB60-456A-A4F7-9BCD4BCFEA20}" dt="2023-01-16T07:19:18.168" v="1569" actId="1076"/>
          <ac:cxnSpMkLst>
            <pc:docMk/>
            <pc:sldMk cId="1552022036" sldId="306"/>
            <ac:cxnSpMk id="9" creationId="{BC12680A-A42D-4956-904A-A047CC3DCB30}"/>
          </ac:cxnSpMkLst>
        </pc:cxnChg>
        <pc:cxnChg chg="add mod">
          <ac:chgData name="석장군님(General)/Digital채널기획팀" userId="f9de3ef5-b5d7-4e52-952f-8c9c7e31d003" providerId="ADAL" clId="{3BD5FDE1-EB60-456A-A4F7-9BCD4BCFEA20}" dt="2023-01-16T07:19:18.168" v="1569" actId="1076"/>
          <ac:cxnSpMkLst>
            <pc:docMk/>
            <pc:sldMk cId="1552022036" sldId="306"/>
            <ac:cxnSpMk id="10" creationId="{26DB0B1F-15BC-42A5-9FBE-63238B4E1C2C}"/>
          </ac:cxnSpMkLst>
        </pc:cxnChg>
        <pc:cxnChg chg="add mod">
          <ac:chgData name="석장군님(General)/Digital채널기획팀" userId="f9de3ef5-b5d7-4e52-952f-8c9c7e31d003" providerId="ADAL" clId="{3BD5FDE1-EB60-456A-A4F7-9BCD4BCFEA20}" dt="2023-01-16T07:19:18.168" v="1569" actId="1076"/>
          <ac:cxnSpMkLst>
            <pc:docMk/>
            <pc:sldMk cId="1552022036" sldId="306"/>
            <ac:cxnSpMk id="14" creationId="{BA90779F-E99C-4036-B1B3-A469172FF4F6}"/>
          </ac:cxnSpMkLst>
        </pc:cxnChg>
        <pc:cxnChg chg="add mod">
          <ac:chgData name="석장군님(General)/Digital채널기획팀" userId="f9de3ef5-b5d7-4e52-952f-8c9c7e31d003" providerId="ADAL" clId="{3BD5FDE1-EB60-456A-A4F7-9BCD4BCFEA20}" dt="2023-01-16T07:32:34.284" v="1687" actId="1076"/>
          <ac:cxnSpMkLst>
            <pc:docMk/>
            <pc:sldMk cId="1552022036" sldId="306"/>
            <ac:cxnSpMk id="54" creationId="{61FBF31F-FC6A-453C-8E11-D188103264E7}"/>
          </ac:cxnSpMkLst>
        </pc:cxnChg>
        <pc:cxnChg chg="add mod">
          <ac:chgData name="석장군님(General)/Digital채널기획팀" userId="f9de3ef5-b5d7-4e52-952f-8c9c7e31d003" providerId="ADAL" clId="{3BD5FDE1-EB60-456A-A4F7-9BCD4BCFEA20}" dt="2023-01-16T07:19:18.168" v="1569" actId="1076"/>
          <ac:cxnSpMkLst>
            <pc:docMk/>
            <pc:sldMk cId="1552022036" sldId="306"/>
            <ac:cxnSpMk id="55" creationId="{1696B603-B70E-471B-B31B-B9C7BB56CC91}"/>
          </ac:cxnSpMkLst>
        </pc:cxnChg>
        <pc:cxnChg chg="add mod">
          <ac:chgData name="석장군님(General)/Digital채널기획팀" userId="f9de3ef5-b5d7-4e52-952f-8c9c7e31d003" providerId="ADAL" clId="{3BD5FDE1-EB60-456A-A4F7-9BCD4BCFEA20}" dt="2023-01-16T07:54:11.625" v="1718" actId="208"/>
          <ac:cxnSpMkLst>
            <pc:docMk/>
            <pc:sldMk cId="1552022036" sldId="306"/>
            <ac:cxnSpMk id="63" creationId="{689D28FC-16BE-483E-8E81-9C133C95338A}"/>
          </ac:cxnSpMkLst>
        </pc:cxnChg>
        <pc:cxnChg chg="add mod">
          <ac:chgData name="석장군님(General)/Digital채널기획팀" userId="f9de3ef5-b5d7-4e52-952f-8c9c7e31d003" providerId="ADAL" clId="{3BD5FDE1-EB60-456A-A4F7-9BCD4BCFEA20}" dt="2023-01-16T07:54:21.813" v="1722" actId="1038"/>
          <ac:cxnSpMkLst>
            <pc:docMk/>
            <pc:sldMk cId="1552022036" sldId="306"/>
            <ac:cxnSpMk id="66" creationId="{FA094E69-4FE5-4CA8-89BB-1DD0E2AA5707}"/>
          </ac:cxnSpMkLst>
        </pc:cxnChg>
      </pc:sldChg>
      <pc:sldChg chg="addSp delSp modSp new mod ord">
        <pc:chgData name="석장군님(General)/Digital채널기획팀" userId="f9de3ef5-b5d7-4e52-952f-8c9c7e31d003" providerId="ADAL" clId="{3BD5FDE1-EB60-456A-A4F7-9BCD4BCFEA20}" dt="2023-01-16T09:49:29.094" v="2951" actId="20577"/>
        <pc:sldMkLst>
          <pc:docMk/>
          <pc:sldMk cId="718748523" sldId="307"/>
        </pc:sldMkLst>
        <pc:spChg chg="mod">
          <ac:chgData name="석장군님(General)/Digital채널기획팀" userId="f9de3ef5-b5d7-4e52-952f-8c9c7e31d003" providerId="ADAL" clId="{3BD5FDE1-EB60-456A-A4F7-9BCD4BCFEA20}" dt="2023-01-16T09:29:09.311" v="2183"/>
          <ac:spMkLst>
            <pc:docMk/>
            <pc:sldMk cId="718748523" sldId="307"/>
            <ac:spMk id="2" creationId="{CE04F6DA-A03D-4D3C-AED5-C36E05A0E6C4}"/>
          </ac:spMkLst>
        </pc:spChg>
        <pc:spChg chg="mod">
          <ac:chgData name="석장군님(General)/Digital채널기획팀" userId="f9de3ef5-b5d7-4e52-952f-8c9c7e31d003" providerId="ADAL" clId="{3BD5FDE1-EB60-456A-A4F7-9BCD4BCFEA20}" dt="2023-01-16T09:29:10.965" v="2184" actId="20577"/>
          <ac:spMkLst>
            <pc:docMk/>
            <pc:sldMk cId="718748523" sldId="307"/>
            <ac:spMk id="4" creationId="{081ADCFD-9643-4C57-8253-88F7F2826D37}"/>
          </ac:spMkLst>
        </pc:spChg>
        <pc:spChg chg="del">
          <ac:chgData name="석장군님(General)/Digital채널기획팀" userId="f9de3ef5-b5d7-4e52-952f-8c9c7e31d003" providerId="ADAL" clId="{3BD5FDE1-EB60-456A-A4F7-9BCD4BCFEA20}" dt="2023-01-16T09:29:14.672" v="2185" actId="478"/>
          <ac:spMkLst>
            <pc:docMk/>
            <pc:sldMk cId="718748523" sldId="307"/>
            <ac:spMk id="5" creationId="{BE751D42-1FDF-4550-90B1-F2944C02401B}"/>
          </ac:spMkLst>
        </pc:spChg>
        <pc:spChg chg="add mod">
          <ac:chgData name="석장군님(General)/Digital채널기획팀" userId="f9de3ef5-b5d7-4e52-952f-8c9c7e31d003" providerId="ADAL" clId="{3BD5FDE1-EB60-456A-A4F7-9BCD4BCFEA20}" dt="2023-01-16T09:29:18.837" v="2186" actId="1076"/>
          <ac:spMkLst>
            <pc:docMk/>
            <pc:sldMk cId="718748523" sldId="307"/>
            <ac:spMk id="7" creationId="{A2B8BB62-36D9-47B6-83BC-3158DAD08EBD}"/>
          </ac:spMkLst>
        </pc:spChg>
        <pc:spChg chg="add mod">
          <ac:chgData name="석장군님(General)/Digital채널기획팀" userId="f9de3ef5-b5d7-4e52-952f-8c9c7e31d003" providerId="ADAL" clId="{3BD5FDE1-EB60-456A-A4F7-9BCD4BCFEA20}" dt="2023-01-16T09:49:29.094" v="2951" actId="20577"/>
          <ac:spMkLst>
            <pc:docMk/>
            <pc:sldMk cId="718748523" sldId="307"/>
            <ac:spMk id="8" creationId="{70304C4C-BF86-47F4-961E-47ED70DEA5CC}"/>
          </ac:spMkLst>
        </pc:spChg>
        <pc:spChg chg="add mod ord">
          <ac:chgData name="석장군님(General)/Digital채널기획팀" userId="f9de3ef5-b5d7-4e52-952f-8c9c7e31d003" providerId="ADAL" clId="{3BD5FDE1-EB60-456A-A4F7-9BCD4BCFEA20}" dt="2023-01-16T09:46:43.250" v="2756" actId="14100"/>
          <ac:spMkLst>
            <pc:docMk/>
            <pc:sldMk cId="718748523" sldId="307"/>
            <ac:spMk id="9" creationId="{61170106-1DF5-4464-B1C9-58EB720DD311}"/>
          </ac:spMkLst>
        </pc:spChg>
        <pc:spChg chg="add mod">
          <ac:chgData name="석장군님(General)/Digital채널기획팀" userId="f9de3ef5-b5d7-4e52-952f-8c9c7e31d003" providerId="ADAL" clId="{3BD5FDE1-EB60-456A-A4F7-9BCD4BCFEA20}" dt="2023-01-16T09:48:43.421" v="2932" actId="1076"/>
          <ac:spMkLst>
            <pc:docMk/>
            <pc:sldMk cId="718748523" sldId="307"/>
            <ac:spMk id="10" creationId="{67517FE4-BEB1-41B1-9C50-DE4B4E9FDD53}"/>
          </ac:spMkLst>
        </pc:spChg>
        <pc:spChg chg="add mod ord">
          <ac:chgData name="석장군님(General)/Digital채널기획팀" userId="f9de3ef5-b5d7-4e52-952f-8c9c7e31d003" providerId="ADAL" clId="{3BD5FDE1-EB60-456A-A4F7-9BCD4BCFEA20}" dt="2023-01-16T09:49:05.240" v="2937" actId="167"/>
          <ac:spMkLst>
            <pc:docMk/>
            <pc:sldMk cId="718748523" sldId="307"/>
            <ac:spMk id="11" creationId="{EEEF8230-E098-413C-A320-D809D0C3685D}"/>
          </ac:spMkLst>
        </pc:spChg>
      </pc:sldChg>
      <pc:sldChg chg="addSp delSp modSp add mod">
        <pc:chgData name="석장군님(General)/Digital채널기획팀" userId="f9de3ef5-b5d7-4e52-952f-8c9c7e31d003" providerId="ADAL" clId="{3BD5FDE1-EB60-456A-A4F7-9BCD4BCFEA20}" dt="2023-01-23T03:13:18.338" v="23356" actId="1076"/>
        <pc:sldMkLst>
          <pc:docMk/>
          <pc:sldMk cId="992269447" sldId="308"/>
        </pc:sldMkLst>
        <pc:spChg chg="add mod">
          <ac:chgData name="석장군님(General)/Digital채널기획팀" userId="f9de3ef5-b5d7-4e52-952f-8c9c7e31d003" providerId="ADAL" clId="{3BD5FDE1-EB60-456A-A4F7-9BCD4BCFEA20}" dt="2023-01-23T03:03:49.734" v="23352" actId="6549"/>
          <ac:spMkLst>
            <pc:docMk/>
            <pc:sldMk cId="992269447" sldId="308"/>
            <ac:spMk id="4" creationId="{44A2026A-6A85-4D96-B24B-9C8A7DEDAC95}"/>
          </ac:spMkLst>
        </pc:spChg>
        <pc:spChg chg="mod">
          <ac:chgData name="석장군님(General)/Digital채널기획팀" userId="f9de3ef5-b5d7-4e52-952f-8c9c7e31d003" providerId="ADAL" clId="{3BD5FDE1-EB60-456A-A4F7-9BCD4BCFEA20}" dt="2023-01-19T15:29:21.596" v="12046" actId="20577"/>
          <ac:spMkLst>
            <pc:docMk/>
            <pc:sldMk cId="992269447" sldId="308"/>
            <ac:spMk id="5" creationId="{EC8D22A6-839F-4BD7-A7CB-757633414861}"/>
          </ac:spMkLst>
        </pc:spChg>
        <pc:spChg chg="mod">
          <ac:chgData name="석장군님(General)/Digital채널기획팀" userId="f9de3ef5-b5d7-4e52-952f-8c9c7e31d003" providerId="ADAL" clId="{3BD5FDE1-EB60-456A-A4F7-9BCD4BCFEA20}" dt="2023-01-23T02:36:38.965" v="23188" actId="14100"/>
          <ac:spMkLst>
            <pc:docMk/>
            <pc:sldMk cId="992269447" sldId="308"/>
            <ac:spMk id="15" creationId="{5B5654C5-EA14-4DA6-95B6-8D6D973819AB}"/>
          </ac:spMkLst>
        </pc:spChg>
        <pc:spChg chg="mod">
          <ac:chgData name="석장군님(General)/Digital채널기획팀" userId="f9de3ef5-b5d7-4e52-952f-8c9c7e31d003" providerId="ADAL" clId="{3BD5FDE1-EB60-456A-A4F7-9BCD4BCFEA20}" dt="2023-01-23T02:36:48.024" v="23190" actId="1076"/>
          <ac:spMkLst>
            <pc:docMk/>
            <pc:sldMk cId="992269447" sldId="308"/>
            <ac:spMk id="25" creationId="{223E7706-9154-4ED5-A671-D3BE0CE06FE2}"/>
          </ac:spMkLst>
        </pc:spChg>
        <pc:spChg chg="del">
          <ac:chgData name="석장군님(General)/Digital채널기획팀" userId="f9de3ef5-b5d7-4e52-952f-8c9c7e31d003" providerId="ADAL" clId="{3BD5FDE1-EB60-456A-A4F7-9BCD4BCFEA20}" dt="2023-01-21T01:24:02.316" v="12543" actId="478"/>
          <ac:spMkLst>
            <pc:docMk/>
            <pc:sldMk cId="992269447" sldId="308"/>
            <ac:spMk id="33" creationId="{AB5DE0D7-D8C1-4F7A-99C3-9133B583363E}"/>
          </ac:spMkLst>
        </pc:spChg>
        <pc:spChg chg="del">
          <ac:chgData name="석장군님(General)/Digital채널기획팀" userId="f9de3ef5-b5d7-4e52-952f-8c9c7e31d003" providerId="ADAL" clId="{3BD5FDE1-EB60-456A-A4F7-9BCD4BCFEA20}" dt="2023-01-21T01:24:02.316" v="12543" actId="478"/>
          <ac:spMkLst>
            <pc:docMk/>
            <pc:sldMk cId="992269447" sldId="308"/>
            <ac:spMk id="34" creationId="{01EB32E9-6AE8-41A8-8D38-B0B487A02E0C}"/>
          </ac:spMkLst>
        </pc:spChg>
        <pc:spChg chg="del">
          <ac:chgData name="석장군님(General)/Digital채널기획팀" userId="f9de3ef5-b5d7-4e52-952f-8c9c7e31d003" providerId="ADAL" clId="{3BD5FDE1-EB60-456A-A4F7-9BCD4BCFEA20}" dt="2023-01-21T01:24:02.316" v="12543" actId="478"/>
          <ac:spMkLst>
            <pc:docMk/>
            <pc:sldMk cId="992269447" sldId="308"/>
            <ac:spMk id="35" creationId="{381E60BD-8F56-4E4E-A3CE-5C55AA94A087}"/>
          </ac:spMkLst>
        </pc:spChg>
        <pc:spChg chg="del">
          <ac:chgData name="석장군님(General)/Digital채널기획팀" userId="f9de3ef5-b5d7-4e52-952f-8c9c7e31d003" providerId="ADAL" clId="{3BD5FDE1-EB60-456A-A4F7-9BCD4BCFEA20}" dt="2023-01-21T01:24:02.316" v="12543" actId="478"/>
          <ac:spMkLst>
            <pc:docMk/>
            <pc:sldMk cId="992269447" sldId="308"/>
            <ac:spMk id="36" creationId="{8E57D9B1-1D22-484B-9E29-701036936BCC}"/>
          </ac:spMkLst>
        </pc:spChg>
        <pc:spChg chg="add mod">
          <ac:chgData name="석장군님(General)/Digital채널기획팀" userId="f9de3ef5-b5d7-4e52-952f-8c9c7e31d003" providerId="ADAL" clId="{3BD5FDE1-EB60-456A-A4F7-9BCD4BCFEA20}" dt="2023-01-19T15:32:21.150" v="12542" actId="207"/>
          <ac:spMkLst>
            <pc:docMk/>
            <pc:sldMk cId="992269447" sldId="308"/>
            <ac:spMk id="39" creationId="{2210BCCE-1F0D-436B-8999-B5F4CD5E858A}"/>
          </ac:spMkLst>
        </pc:spChg>
        <pc:spChg chg="add mod">
          <ac:chgData name="석장군님(General)/Digital채널기획팀" userId="f9de3ef5-b5d7-4e52-952f-8c9c7e31d003" providerId="ADAL" clId="{3BD5FDE1-EB60-456A-A4F7-9BCD4BCFEA20}" dt="2023-01-19T15:32:21.150" v="12542" actId="207"/>
          <ac:spMkLst>
            <pc:docMk/>
            <pc:sldMk cId="992269447" sldId="308"/>
            <ac:spMk id="40" creationId="{B28ED98E-653A-416B-88B0-FD529F947F97}"/>
          </ac:spMkLst>
        </pc:spChg>
        <pc:spChg chg="add mod">
          <ac:chgData name="석장군님(General)/Digital채널기획팀" userId="f9de3ef5-b5d7-4e52-952f-8c9c7e31d003" providerId="ADAL" clId="{3BD5FDE1-EB60-456A-A4F7-9BCD4BCFEA20}" dt="2023-01-23T03:13:18.338" v="23356" actId="1076"/>
          <ac:spMkLst>
            <pc:docMk/>
            <pc:sldMk cId="992269447" sldId="308"/>
            <ac:spMk id="41" creationId="{A1A8C4DA-CCED-47C7-8B41-1739754D112B}"/>
          </ac:spMkLst>
        </pc:spChg>
        <pc:spChg chg="mod">
          <ac:chgData name="석장군님(General)/Digital채널기획팀" userId="f9de3ef5-b5d7-4e52-952f-8c9c7e31d003" providerId="ADAL" clId="{3BD5FDE1-EB60-456A-A4F7-9BCD4BCFEA20}" dt="2023-01-23T02:37:11.704" v="23191" actId="1076"/>
          <ac:spMkLst>
            <pc:docMk/>
            <pc:sldMk cId="992269447" sldId="308"/>
            <ac:spMk id="63" creationId="{E25241E2-6C19-4184-BB4B-ADDCBCC1C4C6}"/>
          </ac:spMkLst>
        </pc:spChg>
      </pc:sldChg>
      <pc:sldChg chg="addSp delSp modSp add mod delAnim modAnim">
        <pc:chgData name="석장군님(General)/Digital채널기획팀" userId="f9de3ef5-b5d7-4e52-952f-8c9c7e31d003" providerId="ADAL" clId="{3BD5FDE1-EB60-456A-A4F7-9BCD4BCFEA20}" dt="2023-01-24T04:11:30.527" v="26025" actId="1076"/>
        <pc:sldMkLst>
          <pc:docMk/>
          <pc:sldMk cId="251918615" sldId="309"/>
        </pc:sldMkLst>
        <pc:spChg chg="mod">
          <ac:chgData name="석장군님(General)/Digital채널기획팀" userId="f9de3ef5-b5d7-4e52-952f-8c9c7e31d003" providerId="ADAL" clId="{3BD5FDE1-EB60-456A-A4F7-9BCD4BCFEA20}" dt="2023-01-23T03:14:35.491" v="23371" actId="6549"/>
          <ac:spMkLst>
            <pc:docMk/>
            <pc:sldMk cId="251918615" sldId="309"/>
            <ac:spMk id="4" creationId="{261B2770-BE43-4141-B992-3880C541FC2B}"/>
          </ac:spMkLst>
        </pc:spChg>
        <pc:spChg chg="mod">
          <ac:chgData name="석장군님(General)/Digital채널기획팀" userId="f9de3ef5-b5d7-4e52-952f-8c9c7e31d003" providerId="ADAL" clId="{3BD5FDE1-EB60-456A-A4F7-9BCD4BCFEA20}" dt="2023-01-23T05:05:52.908" v="25111" actId="5793"/>
          <ac:spMkLst>
            <pc:docMk/>
            <pc:sldMk cId="251918615" sldId="309"/>
            <ac:spMk id="5" creationId="{6C4A327A-601F-4A07-8564-303B82490EA8}"/>
          </ac:spMkLst>
        </pc:spChg>
        <pc:spChg chg="mod">
          <ac:chgData name="석장군님(General)/Digital채널기획팀" userId="f9de3ef5-b5d7-4e52-952f-8c9c7e31d003" providerId="ADAL" clId="{3BD5FDE1-EB60-456A-A4F7-9BCD4BCFEA20}" dt="2023-01-23T03:14:45.499" v="23373" actId="14100"/>
          <ac:spMkLst>
            <pc:docMk/>
            <pc:sldMk cId="251918615" sldId="309"/>
            <ac:spMk id="6" creationId="{4890505D-5452-4464-9C56-EF82ADDB5AE2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23T05:04:34.464" v="24867" actId="14100"/>
          <ac:spMkLst>
            <pc:docMk/>
            <pc:sldMk cId="251918615" sldId="309"/>
            <ac:spMk id="7" creationId="{F581997E-F021-48F1-9050-00A9CCE6611D}"/>
          </ac:spMkLst>
        </pc:spChg>
        <pc:spChg chg="mod">
          <ac:chgData name="석장군님(General)/Digital채널기획팀" userId="f9de3ef5-b5d7-4e52-952f-8c9c7e31d003" providerId="ADAL" clId="{3BD5FDE1-EB60-456A-A4F7-9BCD4BCFEA20}" dt="2023-01-23T05:06:02.402" v="25113" actId="14100"/>
          <ac:spMkLst>
            <pc:docMk/>
            <pc:sldMk cId="251918615" sldId="309"/>
            <ac:spMk id="8" creationId="{6A5C0B9D-C7E0-45D8-90DC-E93918D89A58}"/>
          </ac:spMkLst>
        </pc:spChg>
        <pc:spChg chg="mod">
          <ac:chgData name="석장군님(General)/Digital채널기획팀" userId="f9de3ef5-b5d7-4e52-952f-8c9c7e31d003" providerId="ADAL" clId="{3BD5FDE1-EB60-456A-A4F7-9BCD4BCFEA20}" dt="2023-01-23T05:04:41.955" v="24870" actId="1076"/>
          <ac:spMkLst>
            <pc:docMk/>
            <pc:sldMk cId="251918615" sldId="309"/>
            <ac:spMk id="9" creationId="{268F58C3-24CE-44DB-825A-F1F1830D2CBE}"/>
          </ac:spMkLst>
        </pc:spChg>
        <pc:spChg chg="mod">
          <ac:chgData name="석장군님(General)/Digital채널기획팀" userId="f9de3ef5-b5d7-4e52-952f-8c9c7e31d003" providerId="ADAL" clId="{3BD5FDE1-EB60-456A-A4F7-9BCD4BCFEA20}" dt="2023-01-24T04:00:46.531" v="25779" actId="14100"/>
          <ac:spMkLst>
            <pc:docMk/>
            <pc:sldMk cId="251918615" sldId="309"/>
            <ac:spMk id="12" creationId="{895399C6-CCBD-4AB9-A866-194C7302A26A}"/>
          </ac:spMkLst>
        </pc:spChg>
        <pc:spChg chg="mod">
          <ac:chgData name="석장군님(General)/Digital채널기획팀" userId="f9de3ef5-b5d7-4e52-952f-8c9c7e31d003" providerId="ADAL" clId="{3BD5FDE1-EB60-456A-A4F7-9BCD4BCFEA20}" dt="2023-01-23T05:04:38.469" v="24869" actId="1076"/>
          <ac:spMkLst>
            <pc:docMk/>
            <pc:sldMk cId="251918615" sldId="309"/>
            <ac:spMk id="13" creationId="{31A8E65F-DEEA-47D7-A1CA-676216E80437}"/>
          </ac:spMkLst>
        </pc:spChg>
        <pc:spChg chg="mod">
          <ac:chgData name="석장군님(General)/Digital채널기획팀" userId="f9de3ef5-b5d7-4e52-952f-8c9c7e31d003" providerId="ADAL" clId="{3BD5FDE1-EB60-456A-A4F7-9BCD4BCFEA20}" dt="2023-01-23T05:04:48.356" v="24872" actId="1076"/>
          <ac:spMkLst>
            <pc:docMk/>
            <pc:sldMk cId="251918615" sldId="309"/>
            <ac:spMk id="14" creationId="{6DCE00D0-0881-4D19-97A8-14F1F87D4D88}"/>
          </ac:spMkLst>
        </pc:spChg>
        <pc:spChg chg="mod">
          <ac:chgData name="석장군님(General)/Digital채널기획팀" userId="f9de3ef5-b5d7-4e52-952f-8c9c7e31d003" providerId="ADAL" clId="{3BD5FDE1-EB60-456A-A4F7-9BCD4BCFEA20}" dt="2023-01-23T05:06:15.304" v="25115" actId="1076"/>
          <ac:spMkLst>
            <pc:docMk/>
            <pc:sldMk cId="251918615" sldId="309"/>
            <ac:spMk id="15" creationId="{A9E0FEB7-1756-4984-A0D2-DA4049B8FD18}"/>
          </ac:spMkLst>
        </pc:spChg>
        <pc:spChg chg="del">
          <ac:chgData name="석장군님(General)/Digital채널기획팀" userId="f9de3ef5-b5d7-4e52-952f-8c9c7e31d003" providerId="ADAL" clId="{3BD5FDE1-EB60-456A-A4F7-9BCD4BCFEA20}" dt="2023-01-23T04:46:46.420" v="24178" actId="478"/>
          <ac:spMkLst>
            <pc:docMk/>
            <pc:sldMk cId="251918615" sldId="309"/>
            <ac:spMk id="16" creationId="{C5BD6386-1297-4CD6-A51E-8D5CA24AC3BC}"/>
          </ac:spMkLst>
        </pc:spChg>
        <pc:spChg chg="del">
          <ac:chgData name="석장군님(General)/Digital채널기획팀" userId="f9de3ef5-b5d7-4e52-952f-8c9c7e31d003" providerId="ADAL" clId="{3BD5FDE1-EB60-456A-A4F7-9BCD4BCFEA20}" dt="2023-01-23T04:50:07.951" v="24329" actId="478"/>
          <ac:spMkLst>
            <pc:docMk/>
            <pc:sldMk cId="251918615" sldId="309"/>
            <ac:spMk id="17" creationId="{B726E3FA-F869-4481-A5CC-7201C5D06B73}"/>
          </ac:spMkLst>
        </pc:spChg>
        <pc:spChg chg="mod">
          <ac:chgData name="석장군님(General)/Digital채널기획팀" userId="f9de3ef5-b5d7-4e52-952f-8c9c7e31d003" providerId="ADAL" clId="{3BD5FDE1-EB60-456A-A4F7-9BCD4BCFEA20}" dt="2023-01-23T05:04:52.438" v="24873" actId="1076"/>
          <ac:spMkLst>
            <pc:docMk/>
            <pc:sldMk cId="251918615" sldId="309"/>
            <ac:spMk id="18" creationId="{84392C41-7758-4CF6-9490-0D16AF36D097}"/>
          </ac:spMkLst>
        </pc:spChg>
        <pc:spChg chg="mod">
          <ac:chgData name="석장군님(General)/Digital채널기획팀" userId="f9de3ef5-b5d7-4e52-952f-8c9c7e31d003" providerId="ADAL" clId="{3BD5FDE1-EB60-456A-A4F7-9BCD4BCFEA20}" dt="2023-01-23T05:06:05.938" v="25114" actId="1076"/>
          <ac:spMkLst>
            <pc:docMk/>
            <pc:sldMk cId="251918615" sldId="309"/>
            <ac:spMk id="19" creationId="{122AE30B-03E2-4B7E-A0BC-18A9D39E647C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23T04:34:33.166" v="23625"/>
          <ac:spMkLst>
            <pc:docMk/>
            <pc:sldMk cId="251918615" sldId="309"/>
            <ac:spMk id="22" creationId="{39157721-95EB-43A4-9BD2-41AC541BD89B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23T04:34:33.166" v="23625"/>
          <ac:spMkLst>
            <pc:docMk/>
            <pc:sldMk cId="251918615" sldId="309"/>
            <ac:spMk id="23" creationId="{295E857C-8C2F-498B-B8B6-E38346A23331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23T04:34:33.166" v="23625"/>
          <ac:spMkLst>
            <pc:docMk/>
            <pc:sldMk cId="251918615" sldId="309"/>
            <ac:spMk id="24" creationId="{54E048FA-03B0-4EF8-B6E2-1B50B827DF4C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23T04:34:33.166" v="23625"/>
          <ac:spMkLst>
            <pc:docMk/>
            <pc:sldMk cId="251918615" sldId="309"/>
            <ac:spMk id="25" creationId="{A42D31A3-8514-40D4-9BD1-9E61D0B6A46F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23T04:34:38.244" v="23629" actId="478"/>
          <ac:spMkLst>
            <pc:docMk/>
            <pc:sldMk cId="251918615" sldId="309"/>
            <ac:spMk id="28" creationId="{FE8A326D-463F-40E2-867E-C497D8C4D7B3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23T04:34:38.244" v="23629" actId="478"/>
          <ac:spMkLst>
            <pc:docMk/>
            <pc:sldMk cId="251918615" sldId="309"/>
            <ac:spMk id="29" creationId="{162C4BAE-52E1-4AF7-939A-9AA41C88A277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23T04:34:38.244" v="23629" actId="478"/>
          <ac:spMkLst>
            <pc:docMk/>
            <pc:sldMk cId="251918615" sldId="309"/>
            <ac:spMk id="30" creationId="{026285BF-EF58-4004-9A2C-69998E11FC0B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23T04:34:38.244" v="23629" actId="478"/>
          <ac:spMkLst>
            <pc:docMk/>
            <pc:sldMk cId="251918615" sldId="309"/>
            <ac:spMk id="31" creationId="{D6951B56-0546-4EB1-B8C8-39C44092ADF1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23T04:34:56.775" v="23633" actId="478"/>
          <ac:spMkLst>
            <pc:docMk/>
            <pc:sldMk cId="251918615" sldId="309"/>
            <ac:spMk id="34" creationId="{6FDF1711-972D-474C-AF86-0E7E27E4F2FB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23T04:34:56.775" v="23633" actId="478"/>
          <ac:spMkLst>
            <pc:docMk/>
            <pc:sldMk cId="251918615" sldId="309"/>
            <ac:spMk id="35" creationId="{8E466EAD-2BFF-4520-AD8A-518DAD84F3A6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23T04:34:56.775" v="23633" actId="478"/>
          <ac:spMkLst>
            <pc:docMk/>
            <pc:sldMk cId="251918615" sldId="309"/>
            <ac:spMk id="36" creationId="{4F6C5A04-C939-48F5-9493-AB4BE6B934A0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23T04:34:56.775" v="23633" actId="478"/>
          <ac:spMkLst>
            <pc:docMk/>
            <pc:sldMk cId="251918615" sldId="309"/>
            <ac:spMk id="37" creationId="{641FA139-DB58-4F9A-9141-901BD3A28C41}"/>
          </ac:spMkLst>
        </pc:spChg>
        <pc:spChg chg="add mod">
          <ac:chgData name="석장군님(General)/Digital채널기획팀" userId="f9de3ef5-b5d7-4e52-952f-8c9c7e31d003" providerId="ADAL" clId="{3BD5FDE1-EB60-456A-A4F7-9BCD4BCFEA20}" dt="2023-01-23T05:06:24.613" v="25116" actId="1076"/>
          <ac:spMkLst>
            <pc:docMk/>
            <pc:sldMk cId="251918615" sldId="309"/>
            <ac:spMk id="40" creationId="{5DCE8CE6-572A-48F7-8C8B-745FFC2BBB91}"/>
          </ac:spMkLst>
        </pc:spChg>
        <pc:spChg chg="add mod">
          <ac:chgData name="석장군님(General)/Digital채널기획팀" userId="f9de3ef5-b5d7-4e52-952f-8c9c7e31d003" providerId="ADAL" clId="{3BD5FDE1-EB60-456A-A4F7-9BCD4BCFEA20}" dt="2023-01-23T05:06:24.613" v="25116" actId="1076"/>
          <ac:spMkLst>
            <pc:docMk/>
            <pc:sldMk cId="251918615" sldId="309"/>
            <ac:spMk id="41" creationId="{2720DB5B-807A-48E5-B449-542BE31273A0}"/>
          </ac:spMkLst>
        </pc:spChg>
        <pc:spChg chg="add mod">
          <ac:chgData name="석장군님(General)/Digital채널기획팀" userId="f9de3ef5-b5d7-4e52-952f-8c9c7e31d003" providerId="ADAL" clId="{3BD5FDE1-EB60-456A-A4F7-9BCD4BCFEA20}" dt="2023-01-23T05:06:24.613" v="25116" actId="1076"/>
          <ac:spMkLst>
            <pc:docMk/>
            <pc:sldMk cId="251918615" sldId="309"/>
            <ac:spMk id="42" creationId="{8DACF371-3AD7-4363-B0B3-6E883A2D926D}"/>
          </ac:spMkLst>
        </pc:spChg>
        <pc:spChg chg="add mod">
          <ac:chgData name="석장군님(General)/Digital채널기획팀" userId="f9de3ef5-b5d7-4e52-952f-8c9c7e31d003" providerId="ADAL" clId="{3BD5FDE1-EB60-456A-A4F7-9BCD4BCFEA20}" dt="2023-01-23T05:06:24.613" v="25116" actId="1076"/>
          <ac:spMkLst>
            <pc:docMk/>
            <pc:sldMk cId="251918615" sldId="309"/>
            <ac:spMk id="43" creationId="{18A180B1-0636-472E-8F9D-F49C1832C169}"/>
          </ac:spMkLst>
        </pc:spChg>
        <pc:spChg chg="add mod">
          <ac:chgData name="석장군님(General)/Digital채널기획팀" userId="f9de3ef5-b5d7-4e52-952f-8c9c7e31d003" providerId="ADAL" clId="{3BD5FDE1-EB60-456A-A4F7-9BCD4BCFEA20}" dt="2023-01-23T05:04:36.779" v="24868" actId="1076"/>
          <ac:spMkLst>
            <pc:docMk/>
            <pc:sldMk cId="251918615" sldId="309"/>
            <ac:spMk id="47" creationId="{E8562EA9-6F70-4763-BC4A-D96925263A99}"/>
          </ac:spMkLst>
        </pc:spChg>
        <pc:spChg chg="add mod">
          <ac:chgData name="석장군님(General)/Digital채널기획팀" userId="f9de3ef5-b5d7-4e52-952f-8c9c7e31d003" providerId="ADAL" clId="{3BD5FDE1-EB60-456A-A4F7-9BCD4BCFEA20}" dt="2023-01-23T05:19:03.701" v="25584" actId="6549"/>
          <ac:spMkLst>
            <pc:docMk/>
            <pc:sldMk cId="251918615" sldId="309"/>
            <ac:spMk id="48" creationId="{5138C377-F618-40B0-862B-D02A1267AE5B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23T05:06:55.676" v="25121" actId="478"/>
          <ac:spMkLst>
            <pc:docMk/>
            <pc:sldMk cId="251918615" sldId="309"/>
            <ac:spMk id="49" creationId="{ADB3EA6B-E40D-4DAB-A845-D5D862DB9B11}"/>
          </ac:spMkLst>
        </pc:spChg>
        <pc:spChg chg="add del">
          <ac:chgData name="석장군님(General)/Digital채널기획팀" userId="f9de3ef5-b5d7-4e52-952f-8c9c7e31d003" providerId="ADAL" clId="{3BD5FDE1-EB60-456A-A4F7-9BCD4BCFEA20}" dt="2023-01-23T05:07:34.713" v="25125" actId="22"/>
          <ac:spMkLst>
            <pc:docMk/>
            <pc:sldMk cId="251918615" sldId="309"/>
            <ac:spMk id="50" creationId="{494A3742-0714-44A6-8179-7E1DB13E787B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24T04:09:55.274" v="25942" actId="478"/>
          <ac:spMkLst>
            <pc:docMk/>
            <pc:sldMk cId="251918615" sldId="309"/>
            <ac:spMk id="51" creationId="{D4F47A01-C1C2-437E-A271-CA9021E216DA}"/>
          </ac:spMkLst>
        </pc:spChg>
        <pc:spChg chg="add mod">
          <ac:chgData name="석장군님(General)/Digital채널기획팀" userId="f9de3ef5-b5d7-4e52-952f-8c9c7e31d003" providerId="ADAL" clId="{3BD5FDE1-EB60-456A-A4F7-9BCD4BCFEA20}" dt="2023-01-24T04:10:48.035" v="25943" actId="1076"/>
          <ac:spMkLst>
            <pc:docMk/>
            <pc:sldMk cId="251918615" sldId="309"/>
            <ac:spMk id="52" creationId="{31C8E515-7819-48A3-BFE4-22865188C485}"/>
          </ac:spMkLst>
        </pc:spChg>
        <pc:spChg chg="mod">
          <ac:chgData name="석장군님(General)/Digital채널기획팀" userId="f9de3ef5-b5d7-4e52-952f-8c9c7e31d003" providerId="ADAL" clId="{3BD5FDE1-EB60-456A-A4F7-9BCD4BCFEA20}" dt="2023-01-24T04:01:27.949" v="25810"/>
          <ac:spMkLst>
            <pc:docMk/>
            <pc:sldMk cId="251918615" sldId="309"/>
            <ac:spMk id="55" creationId="{08232381-9096-494C-A062-BB0CBF561F48}"/>
          </ac:spMkLst>
        </pc:spChg>
        <pc:spChg chg="mod">
          <ac:chgData name="석장군님(General)/Digital채널기획팀" userId="f9de3ef5-b5d7-4e52-952f-8c9c7e31d003" providerId="ADAL" clId="{3BD5FDE1-EB60-456A-A4F7-9BCD4BCFEA20}" dt="2023-01-24T04:01:27.949" v="25810"/>
          <ac:spMkLst>
            <pc:docMk/>
            <pc:sldMk cId="251918615" sldId="309"/>
            <ac:spMk id="56" creationId="{D0F2A7D6-7EFF-4A79-BE6D-5E78AB5B9D03}"/>
          </ac:spMkLst>
        </pc:spChg>
        <pc:spChg chg="mod">
          <ac:chgData name="석장군님(General)/Digital채널기획팀" userId="f9de3ef5-b5d7-4e52-952f-8c9c7e31d003" providerId="ADAL" clId="{3BD5FDE1-EB60-456A-A4F7-9BCD4BCFEA20}" dt="2023-01-24T04:01:27.949" v="25810"/>
          <ac:spMkLst>
            <pc:docMk/>
            <pc:sldMk cId="251918615" sldId="309"/>
            <ac:spMk id="59" creationId="{C319F386-233A-47DE-9B45-F4F26D6EE284}"/>
          </ac:spMkLst>
        </pc:spChg>
        <pc:spChg chg="add mod">
          <ac:chgData name="석장군님(General)/Digital채널기획팀" userId="f9de3ef5-b5d7-4e52-952f-8c9c7e31d003" providerId="ADAL" clId="{3BD5FDE1-EB60-456A-A4F7-9BCD4BCFEA20}" dt="2023-01-24T04:10:57.513" v="25979"/>
          <ac:spMkLst>
            <pc:docMk/>
            <pc:sldMk cId="251918615" sldId="309"/>
            <ac:spMk id="60" creationId="{AB082C82-4006-41EA-9815-3D14232417A2}"/>
          </ac:spMkLst>
        </pc:spChg>
        <pc:spChg chg="mod">
          <ac:chgData name="석장군님(General)/Digital채널기획팀" userId="f9de3ef5-b5d7-4e52-952f-8c9c7e31d003" providerId="ADAL" clId="{3BD5FDE1-EB60-456A-A4F7-9BCD4BCFEA20}" dt="2023-01-24T04:10:52.053" v="25944" actId="571"/>
          <ac:spMkLst>
            <pc:docMk/>
            <pc:sldMk cId="251918615" sldId="309"/>
            <ac:spMk id="63" creationId="{EE94F51C-2327-4DBF-A717-57C33D1B3BAA}"/>
          </ac:spMkLst>
        </pc:spChg>
        <pc:spChg chg="mod">
          <ac:chgData name="석장군님(General)/Digital채널기획팀" userId="f9de3ef5-b5d7-4e52-952f-8c9c7e31d003" providerId="ADAL" clId="{3BD5FDE1-EB60-456A-A4F7-9BCD4BCFEA20}" dt="2023-01-24T04:10:52.053" v="25944" actId="571"/>
          <ac:spMkLst>
            <pc:docMk/>
            <pc:sldMk cId="251918615" sldId="309"/>
            <ac:spMk id="64" creationId="{35139957-2AE3-4CAB-83FF-C024A126C50F}"/>
          </ac:spMkLst>
        </pc:spChg>
        <pc:spChg chg="mod">
          <ac:chgData name="석장군님(General)/Digital채널기획팀" userId="f9de3ef5-b5d7-4e52-952f-8c9c7e31d003" providerId="ADAL" clId="{3BD5FDE1-EB60-456A-A4F7-9BCD4BCFEA20}" dt="2023-01-24T04:10:52.053" v="25944" actId="571"/>
          <ac:spMkLst>
            <pc:docMk/>
            <pc:sldMk cId="251918615" sldId="309"/>
            <ac:spMk id="67" creationId="{89DB9C24-11BB-421A-A881-6BB5BFC904F0}"/>
          </ac:spMkLst>
        </pc:spChg>
        <pc:spChg chg="add mod">
          <ac:chgData name="석장군님(General)/Digital채널기획팀" userId="f9de3ef5-b5d7-4e52-952f-8c9c7e31d003" providerId="ADAL" clId="{3BD5FDE1-EB60-456A-A4F7-9BCD4BCFEA20}" dt="2023-01-24T04:11:30.527" v="26025" actId="1076"/>
          <ac:spMkLst>
            <pc:docMk/>
            <pc:sldMk cId="251918615" sldId="309"/>
            <ac:spMk id="68" creationId="{BA4A4806-1027-48D2-9A47-C5503F0E4E1F}"/>
          </ac:spMkLst>
        </pc:spChg>
        <pc:grpChg chg="add mod">
          <ac:chgData name="석장군님(General)/Digital채널기획팀" userId="f9de3ef5-b5d7-4e52-952f-8c9c7e31d003" providerId="ADAL" clId="{3BD5FDE1-EB60-456A-A4F7-9BCD4BCFEA20}" dt="2023-01-24T04:10:48.035" v="25943" actId="1076"/>
          <ac:grpSpMkLst>
            <pc:docMk/>
            <pc:sldMk cId="251918615" sldId="309"/>
            <ac:grpSpMk id="53" creationId="{FDF0408F-5691-41A7-8099-7DB50CABC706}"/>
          </ac:grpSpMkLst>
        </pc:grpChg>
        <pc:grpChg chg="mod">
          <ac:chgData name="석장군님(General)/Digital채널기획팀" userId="f9de3ef5-b5d7-4e52-952f-8c9c7e31d003" providerId="ADAL" clId="{3BD5FDE1-EB60-456A-A4F7-9BCD4BCFEA20}" dt="2023-01-24T04:01:27.949" v="25810"/>
          <ac:grpSpMkLst>
            <pc:docMk/>
            <pc:sldMk cId="251918615" sldId="309"/>
            <ac:grpSpMk id="54" creationId="{7F2082B0-AFBF-4ACF-9F14-2E4229A0AFF0}"/>
          </ac:grpSpMkLst>
        </pc:grpChg>
        <pc:grpChg chg="mod">
          <ac:chgData name="석장군님(General)/Digital채널기획팀" userId="f9de3ef5-b5d7-4e52-952f-8c9c7e31d003" providerId="ADAL" clId="{3BD5FDE1-EB60-456A-A4F7-9BCD4BCFEA20}" dt="2023-01-24T04:01:27.949" v="25810"/>
          <ac:grpSpMkLst>
            <pc:docMk/>
            <pc:sldMk cId="251918615" sldId="309"/>
            <ac:grpSpMk id="57" creationId="{DDA2F174-E4B5-4266-B334-E739FD9029A7}"/>
          </ac:grpSpMkLst>
        </pc:grpChg>
        <pc:grpChg chg="add del mod">
          <ac:chgData name="석장군님(General)/Digital채널기획팀" userId="f9de3ef5-b5d7-4e52-952f-8c9c7e31d003" providerId="ADAL" clId="{3BD5FDE1-EB60-456A-A4F7-9BCD4BCFEA20}" dt="2023-01-24T04:11:19.758" v="26021" actId="478"/>
          <ac:grpSpMkLst>
            <pc:docMk/>
            <pc:sldMk cId="251918615" sldId="309"/>
            <ac:grpSpMk id="61" creationId="{131017AA-0F71-4460-98A5-EBFA0D2BDF67}"/>
          </ac:grpSpMkLst>
        </pc:grpChg>
        <pc:grpChg chg="mod">
          <ac:chgData name="석장군님(General)/Digital채널기획팀" userId="f9de3ef5-b5d7-4e52-952f-8c9c7e31d003" providerId="ADAL" clId="{3BD5FDE1-EB60-456A-A4F7-9BCD4BCFEA20}" dt="2023-01-24T04:10:52.053" v="25944" actId="571"/>
          <ac:grpSpMkLst>
            <pc:docMk/>
            <pc:sldMk cId="251918615" sldId="309"/>
            <ac:grpSpMk id="62" creationId="{3FD626B7-6F1D-4848-8EB1-809EF1B66301}"/>
          </ac:grpSpMkLst>
        </pc:grpChg>
        <pc:grpChg chg="mod">
          <ac:chgData name="석장군님(General)/Digital채널기획팀" userId="f9de3ef5-b5d7-4e52-952f-8c9c7e31d003" providerId="ADAL" clId="{3BD5FDE1-EB60-456A-A4F7-9BCD4BCFEA20}" dt="2023-01-24T04:10:52.053" v="25944" actId="571"/>
          <ac:grpSpMkLst>
            <pc:docMk/>
            <pc:sldMk cId="251918615" sldId="309"/>
            <ac:grpSpMk id="65" creationId="{8A883863-B254-4A6F-BDDE-D788B1524BD6}"/>
          </ac:grpSpMkLst>
        </pc:grpChg>
        <pc:picChg chg="add del mod">
          <ac:chgData name="석장군님(General)/Digital채널기획팀" userId="f9de3ef5-b5d7-4e52-952f-8c9c7e31d003" providerId="ADAL" clId="{3BD5FDE1-EB60-456A-A4F7-9BCD4BCFEA20}" dt="2023-01-23T04:34:33.166" v="23625"/>
          <ac:picMkLst>
            <pc:docMk/>
            <pc:sldMk cId="251918615" sldId="309"/>
            <ac:picMk id="21" creationId="{A656B9F1-75F2-49AA-99BF-267DF2EAB2C5}"/>
          </ac:picMkLst>
        </pc:picChg>
        <pc:picChg chg="add del mod">
          <ac:chgData name="석장군님(General)/Digital채널기획팀" userId="f9de3ef5-b5d7-4e52-952f-8c9c7e31d003" providerId="ADAL" clId="{3BD5FDE1-EB60-456A-A4F7-9BCD4BCFEA20}" dt="2023-01-23T04:34:38.244" v="23629" actId="478"/>
          <ac:picMkLst>
            <pc:docMk/>
            <pc:sldMk cId="251918615" sldId="309"/>
            <ac:picMk id="27" creationId="{9D09CAD6-C923-45FF-997E-B39E63D56FE4}"/>
          </ac:picMkLst>
        </pc:picChg>
        <pc:picChg chg="add del mod">
          <ac:chgData name="석장군님(General)/Digital채널기획팀" userId="f9de3ef5-b5d7-4e52-952f-8c9c7e31d003" providerId="ADAL" clId="{3BD5FDE1-EB60-456A-A4F7-9BCD4BCFEA20}" dt="2023-01-23T04:34:56.775" v="23633" actId="478"/>
          <ac:picMkLst>
            <pc:docMk/>
            <pc:sldMk cId="251918615" sldId="309"/>
            <ac:picMk id="33" creationId="{D3819CDC-36B8-4407-ABDD-3479D8CEF1B7}"/>
          </ac:picMkLst>
        </pc:picChg>
        <pc:picChg chg="add mod">
          <ac:chgData name="석장군님(General)/Digital채널기획팀" userId="f9de3ef5-b5d7-4e52-952f-8c9c7e31d003" providerId="ADAL" clId="{3BD5FDE1-EB60-456A-A4F7-9BCD4BCFEA20}" dt="2023-01-23T05:06:24.613" v="25116" actId="1076"/>
          <ac:picMkLst>
            <pc:docMk/>
            <pc:sldMk cId="251918615" sldId="309"/>
            <ac:picMk id="39" creationId="{9E864979-0028-40B7-A006-656BA365B27F}"/>
          </ac:picMkLst>
        </pc:picChg>
        <pc:picChg chg="add mod">
          <ac:chgData name="석장군님(General)/Digital채널기획팀" userId="f9de3ef5-b5d7-4e52-952f-8c9c7e31d003" providerId="ADAL" clId="{3BD5FDE1-EB60-456A-A4F7-9BCD4BCFEA20}" dt="2023-01-23T04:35:35.207" v="23639" actId="1076"/>
          <ac:picMkLst>
            <pc:docMk/>
            <pc:sldMk cId="251918615" sldId="309"/>
            <ac:picMk id="44" creationId="{E43AF8D0-F98B-4606-8EBB-BDE33C502EB6}"/>
          </ac:picMkLst>
        </pc:picChg>
        <pc:picChg chg="add mod">
          <ac:chgData name="석장군님(General)/Digital채널기획팀" userId="f9de3ef5-b5d7-4e52-952f-8c9c7e31d003" providerId="ADAL" clId="{3BD5FDE1-EB60-456A-A4F7-9BCD4BCFEA20}" dt="2023-01-24T04:00:51.022" v="25780" actId="1076"/>
          <ac:picMkLst>
            <pc:docMk/>
            <pc:sldMk cId="251918615" sldId="309"/>
            <ac:picMk id="45" creationId="{04A2BA02-1125-495C-9FDB-FB6AA3352334}"/>
          </ac:picMkLst>
        </pc:picChg>
        <pc:picChg chg="add mod">
          <ac:chgData name="석장군님(General)/Digital채널기획팀" userId="f9de3ef5-b5d7-4e52-952f-8c9c7e31d003" providerId="ADAL" clId="{3BD5FDE1-EB60-456A-A4F7-9BCD4BCFEA20}" dt="2023-01-24T04:00:51.022" v="25780" actId="1076"/>
          <ac:picMkLst>
            <pc:docMk/>
            <pc:sldMk cId="251918615" sldId="309"/>
            <ac:picMk id="46" creationId="{FB4C7DB0-3585-4E0A-ABC4-E144CD9C64EA}"/>
          </ac:picMkLst>
        </pc:picChg>
        <pc:picChg chg="mod">
          <ac:chgData name="석장군님(General)/Digital채널기획팀" userId="f9de3ef5-b5d7-4e52-952f-8c9c7e31d003" providerId="ADAL" clId="{3BD5FDE1-EB60-456A-A4F7-9BCD4BCFEA20}" dt="2023-01-24T04:01:27.949" v="25810"/>
          <ac:picMkLst>
            <pc:docMk/>
            <pc:sldMk cId="251918615" sldId="309"/>
            <ac:picMk id="58" creationId="{A0E7EB3F-8499-48AA-88C3-EFB29CC95507}"/>
          </ac:picMkLst>
        </pc:picChg>
        <pc:picChg chg="mod">
          <ac:chgData name="석장군님(General)/Digital채널기획팀" userId="f9de3ef5-b5d7-4e52-952f-8c9c7e31d003" providerId="ADAL" clId="{3BD5FDE1-EB60-456A-A4F7-9BCD4BCFEA20}" dt="2023-01-24T04:10:52.053" v="25944" actId="571"/>
          <ac:picMkLst>
            <pc:docMk/>
            <pc:sldMk cId="251918615" sldId="309"/>
            <ac:picMk id="66" creationId="{C976E32C-F50F-4DE8-987B-A3FC41A6BFA6}"/>
          </ac:picMkLst>
        </pc:picChg>
        <pc:picChg chg="add mod modCrop">
          <ac:chgData name="석장군님(General)/Digital채널기획팀" userId="f9de3ef5-b5d7-4e52-952f-8c9c7e31d003" providerId="ADAL" clId="{3BD5FDE1-EB60-456A-A4F7-9BCD4BCFEA20}" dt="2023-01-24T04:11:28.632" v="26024" actId="1076"/>
          <ac:picMkLst>
            <pc:docMk/>
            <pc:sldMk cId="251918615" sldId="309"/>
            <ac:picMk id="69" creationId="{31028A94-F8BF-40CC-B57E-C61EE3AE0D4B}"/>
          </ac:picMkLst>
        </pc:picChg>
        <pc:cxnChg chg="add del mod">
          <ac:chgData name="석장군님(General)/Digital채널기획팀" userId="f9de3ef5-b5d7-4e52-952f-8c9c7e31d003" providerId="ADAL" clId="{3BD5FDE1-EB60-456A-A4F7-9BCD4BCFEA20}" dt="2023-01-23T04:34:33.166" v="23625"/>
          <ac:cxnSpMkLst>
            <pc:docMk/>
            <pc:sldMk cId="251918615" sldId="309"/>
            <ac:cxnSpMk id="20" creationId="{A63DCBC2-2264-4EAF-86D3-17A80462499E}"/>
          </ac:cxnSpMkLst>
        </pc:cxnChg>
        <pc:cxnChg chg="add del mod">
          <ac:chgData name="석장군님(General)/Digital채널기획팀" userId="f9de3ef5-b5d7-4e52-952f-8c9c7e31d003" providerId="ADAL" clId="{3BD5FDE1-EB60-456A-A4F7-9BCD4BCFEA20}" dt="2023-01-23T04:34:38.244" v="23629" actId="478"/>
          <ac:cxnSpMkLst>
            <pc:docMk/>
            <pc:sldMk cId="251918615" sldId="309"/>
            <ac:cxnSpMk id="26" creationId="{1023B65E-5B34-4C40-B9CD-A092CF726DDD}"/>
          </ac:cxnSpMkLst>
        </pc:cxnChg>
        <pc:cxnChg chg="add del mod">
          <ac:chgData name="석장군님(General)/Digital채널기획팀" userId="f9de3ef5-b5d7-4e52-952f-8c9c7e31d003" providerId="ADAL" clId="{3BD5FDE1-EB60-456A-A4F7-9BCD4BCFEA20}" dt="2023-01-23T04:34:56.775" v="23633" actId="478"/>
          <ac:cxnSpMkLst>
            <pc:docMk/>
            <pc:sldMk cId="251918615" sldId="309"/>
            <ac:cxnSpMk id="32" creationId="{675E0331-B7B6-40D8-A1DD-097736EACD0D}"/>
          </ac:cxnSpMkLst>
        </pc:cxnChg>
        <pc:cxnChg chg="add mod">
          <ac:chgData name="석장군님(General)/Digital채널기획팀" userId="f9de3ef5-b5d7-4e52-952f-8c9c7e31d003" providerId="ADAL" clId="{3BD5FDE1-EB60-456A-A4F7-9BCD4BCFEA20}" dt="2023-01-23T05:06:24.613" v="25116" actId="1076"/>
          <ac:cxnSpMkLst>
            <pc:docMk/>
            <pc:sldMk cId="251918615" sldId="309"/>
            <ac:cxnSpMk id="38" creationId="{E0E6A982-EC85-4694-864F-6D1F9F183CBC}"/>
          </ac:cxnSpMkLst>
        </pc:cxnChg>
      </pc:sldChg>
      <pc:sldChg chg="modSp add del mod">
        <pc:chgData name="석장군님(General)/Digital채널기획팀" userId="f9de3ef5-b5d7-4e52-952f-8c9c7e31d003" providerId="ADAL" clId="{3BD5FDE1-EB60-456A-A4F7-9BCD4BCFEA20}" dt="2023-01-24T11:34:19.762" v="26873" actId="47"/>
        <pc:sldMkLst>
          <pc:docMk/>
          <pc:sldMk cId="3604613719" sldId="310"/>
        </pc:sldMkLst>
        <pc:spChg chg="mod">
          <ac:chgData name="석장군님(General)/Digital채널기획팀" userId="f9de3ef5-b5d7-4e52-952f-8c9c7e31d003" providerId="ADAL" clId="{3BD5FDE1-EB60-456A-A4F7-9BCD4BCFEA20}" dt="2023-01-23T04:02:28.518" v="23378"/>
          <ac:spMkLst>
            <pc:docMk/>
            <pc:sldMk cId="3604613719" sldId="310"/>
            <ac:spMk id="4" creationId="{261B2770-BE43-4141-B992-3880C541FC2B}"/>
          </ac:spMkLst>
        </pc:spChg>
      </pc:sldChg>
      <pc:sldChg chg="modSp add del mod">
        <pc:chgData name="석장군님(General)/Digital채널기획팀" userId="f9de3ef5-b5d7-4e52-952f-8c9c7e31d003" providerId="ADAL" clId="{3BD5FDE1-EB60-456A-A4F7-9BCD4BCFEA20}" dt="2023-01-24T11:34:19.762" v="26873" actId="47"/>
        <pc:sldMkLst>
          <pc:docMk/>
          <pc:sldMk cId="3027325735" sldId="311"/>
        </pc:sldMkLst>
        <pc:spChg chg="mod">
          <ac:chgData name="석장군님(General)/Digital채널기획팀" userId="f9de3ef5-b5d7-4e52-952f-8c9c7e31d003" providerId="ADAL" clId="{3BD5FDE1-EB60-456A-A4F7-9BCD4BCFEA20}" dt="2023-01-16T09:56:58.454" v="3269" actId="255"/>
          <ac:spMkLst>
            <pc:docMk/>
            <pc:sldMk cId="3027325735" sldId="311"/>
            <ac:spMk id="4" creationId="{0E29BC10-1F14-4C75-A62C-43EAC342EB9C}"/>
          </ac:spMkLst>
        </pc:spChg>
      </pc:sldChg>
      <pc:sldChg chg="modSp add del mod">
        <pc:chgData name="석장군님(General)/Digital채널기획팀" userId="f9de3ef5-b5d7-4e52-952f-8c9c7e31d003" providerId="ADAL" clId="{3BD5FDE1-EB60-456A-A4F7-9BCD4BCFEA20}" dt="2023-01-24T11:34:19.762" v="26873" actId="47"/>
        <pc:sldMkLst>
          <pc:docMk/>
          <pc:sldMk cId="472355922" sldId="312"/>
        </pc:sldMkLst>
        <pc:spChg chg="mod">
          <ac:chgData name="석장군님(General)/Digital채널기획팀" userId="f9de3ef5-b5d7-4e52-952f-8c9c7e31d003" providerId="ADAL" clId="{3BD5FDE1-EB60-456A-A4F7-9BCD4BCFEA20}" dt="2023-01-16T09:57:02.899" v="3270" actId="255"/>
          <ac:spMkLst>
            <pc:docMk/>
            <pc:sldMk cId="472355922" sldId="312"/>
            <ac:spMk id="4" creationId="{261B2770-BE43-4141-B992-3880C541FC2B}"/>
          </ac:spMkLst>
        </pc:spChg>
      </pc:sldChg>
      <pc:sldChg chg="new del">
        <pc:chgData name="석장군님(General)/Digital채널기획팀" userId="f9de3ef5-b5d7-4e52-952f-8c9c7e31d003" providerId="ADAL" clId="{3BD5FDE1-EB60-456A-A4F7-9BCD4BCFEA20}" dt="2023-01-24T11:50:47.008" v="26917" actId="47"/>
        <pc:sldMkLst>
          <pc:docMk/>
          <pc:sldMk cId="3104000877" sldId="313"/>
        </pc:sldMkLst>
      </pc:sldChg>
      <pc:sldChg chg="new del">
        <pc:chgData name="석장군님(General)/Digital채널기획팀" userId="f9de3ef5-b5d7-4e52-952f-8c9c7e31d003" providerId="ADAL" clId="{3BD5FDE1-EB60-456A-A4F7-9BCD4BCFEA20}" dt="2023-01-17T02:32:19.662" v="3517" actId="680"/>
        <pc:sldMkLst>
          <pc:docMk/>
          <pc:sldMk cId="1895658724" sldId="314"/>
        </pc:sldMkLst>
      </pc:sldChg>
      <pc:sldChg chg="new del">
        <pc:chgData name="석장군님(General)/Digital채널기획팀" userId="f9de3ef5-b5d7-4e52-952f-8c9c7e31d003" providerId="ADAL" clId="{3BD5FDE1-EB60-456A-A4F7-9BCD4BCFEA20}" dt="2023-01-17T02:33:33.572" v="3520" actId="47"/>
        <pc:sldMkLst>
          <pc:docMk/>
          <pc:sldMk cId="3863265120" sldId="314"/>
        </pc:sldMkLst>
      </pc:sldChg>
      <pc:sldChg chg="addSp delSp modSp new mod">
        <pc:chgData name="석장군님(General)/Digital채널기획팀" userId="f9de3ef5-b5d7-4e52-952f-8c9c7e31d003" providerId="ADAL" clId="{3BD5FDE1-EB60-456A-A4F7-9BCD4BCFEA20}" dt="2023-01-18T13:48:10.617" v="8553" actId="6549"/>
        <pc:sldMkLst>
          <pc:docMk/>
          <pc:sldMk cId="2187801530" sldId="317"/>
        </pc:sldMkLst>
        <pc:spChg chg="mod">
          <ac:chgData name="석장군님(General)/Digital채널기획팀" userId="f9de3ef5-b5d7-4e52-952f-8c9c7e31d003" providerId="ADAL" clId="{3BD5FDE1-EB60-456A-A4F7-9BCD4BCFEA20}" dt="2023-01-17T12:12:15.563" v="3729"/>
          <ac:spMkLst>
            <pc:docMk/>
            <pc:sldMk cId="2187801530" sldId="317"/>
            <ac:spMk id="2" creationId="{FB3F8E2F-4EDA-4F80-8E66-5CD37F7B37A4}"/>
          </ac:spMkLst>
        </pc:spChg>
        <pc:spChg chg="mod">
          <ac:chgData name="석장군님(General)/Digital채널기획팀" userId="f9de3ef5-b5d7-4e52-952f-8c9c7e31d003" providerId="ADAL" clId="{3BD5FDE1-EB60-456A-A4F7-9BCD4BCFEA20}" dt="2023-01-17T12:12:30.169" v="3730"/>
          <ac:spMkLst>
            <pc:docMk/>
            <pc:sldMk cId="2187801530" sldId="317"/>
            <ac:spMk id="4" creationId="{8A93034B-58FA-4141-AE82-3E2617CC497E}"/>
          </ac:spMkLst>
        </pc:spChg>
        <pc:spChg chg="mod">
          <ac:chgData name="석장군님(General)/Digital채널기획팀" userId="f9de3ef5-b5d7-4e52-952f-8c9c7e31d003" providerId="ADAL" clId="{3BD5FDE1-EB60-456A-A4F7-9BCD4BCFEA20}" dt="2023-01-18T01:51:02.796" v="4422" actId="1076"/>
          <ac:spMkLst>
            <pc:docMk/>
            <pc:sldMk cId="2187801530" sldId="317"/>
            <ac:spMk id="5" creationId="{4453936A-DEEA-4677-9419-E7C90F0F26E6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18T01:51:49.526" v="4429" actId="478"/>
          <ac:spMkLst>
            <pc:docMk/>
            <pc:sldMk cId="2187801530" sldId="317"/>
            <ac:spMk id="6" creationId="{A4FCED4E-8256-4A2A-9B53-F6DF6442C76A}"/>
          </ac:spMkLst>
        </pc:spChg>
        <pc:spChg chg="add mod">
          <ac:chgData name="석장군님(General)/Digital채널기획팀" userId="f9de3ef5-b5d7-4e52-952f-8c9c7e31d003" providerId="ADAL" clId="{3BD5FDE1-EB60-456A-A4F7-9BCD4BCFEA20}" dt="2023-01-18T13:48:10.617" v="8553" actId="6549"/>
          <ac:spMkLst>
            <pc:docMk/>
            <pc:sldMk cId="2187801530" sldId="317"/>
            <ac:spMk id="7" creationId="{A0DE4F33-75FD-402B-8C80-4CB413A90CE9}"/>
          </ac:spMkLst>
        </pc:spChg>
        <pc:spChg chg="add mod">
          <ac:chgData name="석장군님(General)/Digital채널기획팀" userId="f9de3ef5-b5d7-4e52-952f-8c9c7e31d003" providerId="ADAL" clId="{3BD5FDE1-EB60-456A-A4F7-9BCD4BCFEA20}" dt="2023-01-18T08:03:29.414" v="7588" actId="1076"/>
          <ac:spMkLst>
            <pc:docMk/>
            <pc:sldMk cId="2187801530" sldId="317"/>
            <ac:spMk id="9" creationId="{43D22DDC-DDD5-47A9-83FE-3F48561F1494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18T08:03:29.414" v="7588" actId="1076"/>
          <ac:spMkLst>
            <pc:docMk/>
            <pc:sldMk cId="2187801530" sldId="317"/>
            <ac:spMk id="15" creationId="{A82A0638-E2BA-429F-93BC-BC85077C6819}"/>
          </ac:spMkLst>
        </pc:spChg>
        <pc:spChg chg="add mod">
          <ac:chgData name="석장군님(General)/Digital채널기획팀" userId="f9de3ef5-b5d7-4e52-952f-8c9c7e31d003" providerId="ADAL" clId="{3BD5FDE1-EB60-456A-A4F7-9BCD4BCFEA20}" dt="2023-01-18T08:03:29.414" v="7588" actId="1076"/>
          <ac:spMkLst>
            <pc:docMk/>
            <pc:sldMk cId="2187801530" sldId="317"/>
            <ac:spMk id="16" creationId="{92539939-9947-46DC-A686-C3FD49DEABD9}"/>
          </ac:spMkLst>
        </pc:spChg>
        <pc:spChg chg="add mod">
          <ac:chgData name="석장군님(General)/Digital채널기획팀" userId="f9de3ef5-b5d7-4e52-952f-8c9c7e31d003" providerId="ADAL" clId="{3BD5FDE1-EB60-456A-A4F7-9BCD4BCFEA20}" dt="2023-01-18T09:17:04.116" v="7676" actId="14100"/>
          <ac:spMkLst>
            <pc:docMk/>
            <pc:sldMk cId="2187801530" sldId="317"/>
            <ac:spMk id="17" creationId="{32327CF1-CA29-49EE-A917-CA2AACC0CDAA}"/>
          </ac:spMkLst>
        </pc:spChg>
        <pc:spChg chg="add mod">
          <ac:chgData name="석장군님(General)/Digital채널기획팀" userId="f9de3ef5-b5d7-4e52-952f-8c9c7e31d003" providerId="ADAL" clId="{3BD5FDE1-EB60-456A-A4F7-9BCD4BCFEA20}" dt="2023-01-18T09:17:25.105" v="7677" actId="14100"/>
          <ac:spMkLst>
            <pc:docMk/>
            <pc:sldMk cId="2187801530" sldId="317"/>
            <ac:spMk id="18" creationId="{A768506F-DD94-42C8-9127-37D19696FDCF}"/>
          </ac:spMkLst>
        </pc:spChg>
        <pc:spChg chg="add mod">
          <ac:chgData name="석장군님(General)/Digital채널기획팀" userId="f9de3ef5-b5d7-4e52-952f-8c9c7e31d003" providerId="ADAL" clId="{3BD5FDE1-EB60-456A-A4F7-9BCD4BCFEA20}" dt="2023-01-18T07:12:12.228" v="7477" actId="1076"/>
          <ac:spMkLst>
            <pc:docMk/>
            <pc:sldMk cId="2187801530" sldId="317"/>
            <ac:spMk id="19" creationId="{4CBAE668-6EEE-4AAE-A4CE-76A47B5B2CF6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18T01:05:43.475" v="4015" actId="478"/>
          <ac:spMkLst>
            <pc:docMk/>
            <pc:sldMk cId="2187801530" sldId="317"/>
            <ac:spMk id="34" creationId="{AB2AEE83-E424-47EF-8A72-4803440D704C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17T12:23:10.119" v="3751" actId="478"/>
          <ac:spMkLst>
            <pc:docMk/>
            <pc:sldMk cId="2187801530" sldId="317"/>
            <ac:spMk id="36" creationId="{7BDB9766-7D68-4B04-A1B8-625EC892342B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18T07:25:23.040" v="7531" actId="478"/>
          <ac:spMkLst>
            <pc:docMk/>
            <pc:sldMk cId="2187801530" sldId="317"/>
            <ac:spMk id="38" creationId="{2CC95776-4ABD-41D0-8B33-66409167EC0A}"/>
          </ac:spMkLst>
        </pc:spChg>
        <pc:spChg chg="add mod">
          <ac:chgData name="석장군님(General)/Digital채널기획팀" userId="f9de3ef5-b5d7-4e52-952f-8c9c7e31d003" providerId="ADAL" clId="{3BD5FDE1-EB60-456A-A4F7-9BCD4BCFEA20}" dt="2023-01-18T02:42:05.327" v="4647" actId="1076"/>
          <ac:spMkLst>
            <pc:docMk/>
            <pc:sldMk cId="2187801530" sldId="317"/>
            <ac:spMk id="39" creationId="{3C68B793-19BA-474E-A0D5-1BF100969018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18T01:00:33.944" v="3987" actId="478"/>
          <ac:spMkLst>
            <pc:docMk/>
            <pc:sldMk cId="2187801530" sldId="317"/>
            <ac:spMk id="40" creationId="{CB68D4CB-B34F-4D85-96B3-32701AE97C40}"/>
          </ac:spMkLst>
        </pc:spChg>
        <pc:spChg chg="add mod ord">
          <ac:chgData name="석장군님(General)/Digital채널기획팀" userId="f9de3ef5-b5d7-4e52-952f-8c9c7e31d003" providerId="ADAL" clId="{3BD5FDE1-EB60-456A-A4F7-9BCD4BCFEA20}" dt="2023-01-18T09:04:28.437" v="7615" actId="1076"/>
          <ac:spMkLst>
            <pc:docMk/>
            <pc:sldMk cId="2187801530" sldId="317"/>
            <ac:spMk id="41" creationId="{6956E552-C51B-4FE4-B84F-A2205BB21BF6}"/>
          </ac:spMkLst>
        </pc:spChg>
        <pc:spChg chg="add mod ord">
          <ac:chgData name="석장군님(General)/Digital채널기획팀" userId="f9de3ef5-b5d7-4e52-952f-8c9c7e31d003" providerId="ADAL" clId="{3BD5FDE1-EB60-456A-A4F7-9BCD4BCFEA20}" dt="2023-01-18T09:16:15.587" v="7675" actId="14100"/>
          <ac:spMkLst>
            <pc:docMk/>
            <pc:sldMk cId="2187801530" sldId="317"/>
            <ac:spMk id="42" creationId="{FA4DC455-8A18-473E-B19C-3F2B261FEBC1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17T12:22:30.821" v="3742"/>
          <ac:spMkLst>
            <pc:docMk/>
            <pc:sldMk cId="2187801530" sldId="317"/>
            <ac:spMk id="43" creationId="{A9856DCC-035F-4FCF-9A53-80D3E6A5ECDB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17T12:22:30.821" v="3742"/>
          <ac:spMkLst>
            <pc:docMk/>
            <pc:sldMk cId="2187801530" sldId="317"/>
            <ac:spMk id="44" creationId="{38F12F1C-77A5-4BAB-9432-7E24B17BE43D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17T12:22:30.821" v="3742"/>
          <ac:spMkLst>
            <pc:docMk/>
            <pc:sldMk cId="2187801530" sldId="317"/>
            <ac:spMk id="46" creationId="{148C46CC-A015-4BEA-BF90-6347394437C6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17T12:22:30.821" v="3742"/>
          <ac:spMkLst>
            <pc:docMk/>
            <pc:sldMk cId="2187801530" sldId="317"/>
            <ac:spMk id="52" creationId="{AA1FBC49-CC0D-4D0E-98A3-0AA18F014FBE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17T12:22:30.821" v="3742"/>
          <ac:spMkLst>
            <pc:docMk/>
            <pc:sldMk cId="2187801530" sldId="317"/>
            <ac:spMk id="53" creationId="{FD52F192-000F-4023-B288-D9F7B8C77508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17T12:22:30.821" v="3742"/>
          <ac:spMkLst>
            <pc:docMk/>
            <pc:sldMk cId="2187801530" sldId="317"/>
            <ac:spMk id="54" creationId="{60234E53-68BC-46F8-B499-BDB1C4182778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17T12:22:30.821" v="3742"/>
          <ac:spMkLst>
            <pc:docMk/>
            <pc:sldMk cId="2187801530" sldId="317"/>
            <ac:spMk id="55" creationId="{C8601BFE-3A28-48B9-B63E-78376580BFA1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17T12:22:30.821" v="3742"/>
          <ac:spMkLst>
            <pc:docMk/>
            <pc:sldMk cId="2187801530" sldId="317"/>
            <ac:spMk id="56" creationId="{CCD7008B-DD27-4547-BDA3-1411EFCAE4A7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17T12:22:30.821" v="3742"/>
          <ac:spMkLst>
            <pc:docMk/>
            <pc:sldMk cId="2187801530" sldId="317"/>
            <ac:spMk id="71" creationId="{46C6D6BE-9906-488E-BD5F-601C9906895C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17T12:22:30.821" v="3742"/>
          <ac:spMkLst>
            <pc:docMk/>
            <pc:sldMk cId="2187801530" sldId="317"/>
            <ac:spMk id="73" creationId="{3F547692-00F2-4498-9E36-7BA35D138CA8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17T12:22:30.821" v="3742"/>
          <ac:spMkLst>
            <pc:docMk/>
            <pc:sldMk cId="2187801530" sldId="317"/>
            <ac:spMk id="75" creationId="{41612B93-A4E2-44A1-98D3-BC5D9A017919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17T12:22:30.821" v="3742"/>
          <ac:spMkLst>
            <pc:docMk/>
            <pc:sldMk cId="2187801530" sldId="317"/>
            <ac:spMk id="76" creationId="{BDC6D2D7-B39F-4F1E-8A89-EB61138794D0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17T12:22:30.821" v="3742"/>
          <ac:spMkLst>
            <pc:docMk/>
            <pc:sldMk cId="2187801530" sldId="317"/>
            <ac:spMk id="77" creationId="{2306A4C2-05A6-49C1-AB6F-2B2BD7A21A6E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17T12:22:30.821" v="3742"/>
          <ac:spMkLst>
            <pc:docMk/>
            <pc:sldMk cId="2187801530" sldId="317"/>
            <ac:spMk id="78" creationId="{81F37804-C4D8-4DB2-9850-EA9B07DAC73C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17T12:22:30.821" v="3742"/>
          <ac:spMkLst>
            <pc:docMk/>
            <pc:sldMk cId="2187801530" sldId="317"/>
            <ac:spMk id="79" creationId="{B123CCBC-480E-489E-AF3F-739B87FA345D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18T07:12:07.811" v="7476" actId="478"/>
          <ac:spMkLst>
            <pc:docMk/>
            <pc:sldMk cId="2187801530" sldId="317"/>
            <ac:spMk id="92" creationId="{70CC8889-BA07-43CE-BBD1-B2FD7938E549}"/>
          </ac:spMkLst>
        </pc:spChg>
        <pc:spChg chg="add mod ord">
          <ac:chgData name="석장군님(General)/Digital채널기획팀" userId="f9de3ef5-b5d7-4e52-952f-8c9c7e31d003" providerId="ADAL" clId="{3BD5FDE1-EB60-456A-A4F7-9BCD4BCFEA20}" dt="2023-01-18T09:04:53.662" v="7621" actId="167"/>
          <ac:spMkLst>
            <pc:docMk/>
            <pc:sldMk cId="2187801530" sldId="317"/>
            <ac:spMk id="106" creationId="{6CA053D5-2251-4856-BC07-A04E1D02C384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18T08:03:15.992" v="7586" actId="478"/>
          <ac:spMkLst>
            <pc:docMk/>
            <pc:sldMk cId="2187801530" sldId="317"/>
            <ac:spMk id="107" creationId="{2A002EF6-5908-4861-8B19-3C0E0A70E7FF}"/>
          </ac:spMkLst>
        </pc:spChg>
        <pc:graphicFrameChg chg="add mod modGraphic">
          <ac:chgData name="석장군님(General)/Digital채널기획팀" userId="f9de3ef5-b5d7-4e52-952f-8c9c7e31d003" providerId="ADAL" clId="{3BD5FDE1-EB60-456A-A4F7-9BCD4BCFEA20}" dt="2023-01-18T08:06:26.624" v="7598" actId="14100"/>
          <ac:graphicFrameMkLst>
            <pc:docMk/>
            <pc:sldMk cId="2187801530" sldId="317"/>
            <ac:graphicFrameMk id="20" creationId="{C4E0962A-52BB-4190-A99D-F29BE4845EF0}"/>
          </ac:graphicFrameMkLst>
        </pc:graphicFrameChg>
        <pc:graphicFrameChg chg="add mod modGraphic">
          <ac:chgData name="석장군님(General)/Digital채널기획팀" userId="f9de3ef5-b5d7-4e52-952f-8c9c7e31d003" providerId="ADAL" clId="{3BD5FDE1-EB60-456A-A4F7-9BCD4BCFEA20}" dt="2023-01-18T08:06:26.624" v="7598" actId="14100"/>
          <ac:graphicFrameMkLst>
            <pc:docMk/>
            <pc:sldMk cId="2187801530" sldId="317"/>
            <ac:graphicFrameMk id="21" creationId="{3345AAE5-1033-4346-B61F-234BEABA4FFA}"/>
          </ac:graphicFrameMkLst>
        </pc:graphicFrameChg>
        <pc:graphicFrameChg chg="add mod modGraphic">
          <ac:chgData name="석장군님(General)/Digital채널기획팀" userId="f9de3ef5-b5d7-4e52-952f-8c9c7e31d003" providerId="ADAL" clId="{3BD5FDE1-EB60-456A-A4F7-9BCD4BCFEA20}" dt="2023-01-18T07:19:16.985" v="7500" actId="1076"/>
          <ac:graphicFrameMkLst>
            <pc:docMk/>
            <pc:sldMk cId="2187801530" sldId="317"/>
            <ac:graphicFrameMk id="22" creationId="{09B3A1EF-F53B-4EAE-A089-B8B1ADCDC03D}"/>
          </ac:graphicFrameMkLst>
        </pc:graphicFrameChg>
        <pc:graphicFrameChg chg="add mod modGraphic">
          <ac:chgData name="석장군님(General)/Digital채널기획팀" userId="f9de3ef5-b5d7-4e52-952f-8c9c7e31d003" providerId="ADAL" clId="{3BD5FDE1-EB60-456A-A4F7-9BCD4BCFEA20}" dt="2023-01-18T07:19:16.985" v="7500" actId="1076"/>
          <ac:graphicFrameMkLst>
            <pc:docMk/>
            <pc:sldMk cId="2187801530" sldId="317"/>
            <ac:graphicFrameMk id="23" creationId="{9D7FB590-7F74-4063-9F41-76DED199C115}"/>
          </ac:graphicFrameMkLst>
        </pc:graphicFrameChg>
        <pc:graphicFrameChg chg="add mod modGraphic">
          <ac:chgData name="석장군님(General)/Digital채널기획팀" userId="f9de3ef5-b5d7-4e52-952f-8c9c7e31d003" providerId="ADAL" clId="{3BD5FDE1-EB60-456A-A4F7-9BCD4BCFEA20}" dt="2023-01-18T08:03:37.347" v="7589" actId="1076"/>
          <ac:graphicFrameMkLst>
            <pc:docMk/>
            <pc:sldMk cId="2187801530" sldId="317"/>
            <ac:graphicFrameMk id="24" creationId="{C454AF14-AC2D-4DF3-B806-E994725E995B}"/>
          </ac:graphicFrameMkLst>
        </pc:graphicFrameChg>
        <pc:graphicFrameChg chg="add mod modGraphic">
          <ac:chgData name="석장군님(General)/Digital채널기획팀" userId="f9de3ef5-b5d7-4e52-952f-8c9c7e31d003" providerId="ADAL" clId="{3BD5FDE1-EB60-456A-A4F7-9BCD4BCFEA20}" dt="2023-01-18T09:05:08.472" v="7622" actId="207"/>
          <ac:graphicFrameMkLst>
            <pc:docMk/>
            <pc:sldMk cId="2187801530" sldId="317"/>
            <ac:graphicFrameMk id="25" creationId="{8F5B2EE5-0ABD-4BC9-A4CC-A567AD3BD8DA}"/>
          </ac:graphicFrameMkLst>
        </pc:graphicFrameChg>
        <pc:graphicFrameChg chg="add mod modGraphic">
          <ac:chgData name="석장군님(General)/Digital채널기획팀" userId="f9de3ef5-b5d7-4e52-952f-8c9c7e31d003" providerId="ADAL" clId="{3BD5FDE1-EB60-456A-A4F7-9BCD4BCFEA20}" dt="2023-01-18T07:12:12.228" v="7477" actId="1076"/>
          <ac:graphicFrameMkLst>
            <pc:docMk/>
            <pc:sldMk cId="2187801530" sldId="317"/>
            <ac:graphicFrameMk id="26" creationId="{66E353CD-CB77-44E6-8B0F-265F45EA8400}"/>
          </ac:graphicFrameMkLst>
        </pc:graphicFrameChg>
        <pc:graphicFrameChg chg="add mod modGraphic">
          <ac:chgData name="석장군님(General)/Digital채널기획팀" userId="f9de3ef5-b5d7-4e52-952f-8c9c7e31d003" providerId="ADAL" clId="{3BD5FDE1-EB60-456A-A4F7-9BCD4BCFEA20}" dt="2023-01-18T07:12:12.228" v="7477" actId="1076"/>
          <ac:graphicFrameMkLst>
            <pc:docMk/>
            <pc:sldMk cId="2187801530" sldId="317"/>
            <ac:graphicFrameMk id="27" creationId="{E0C029AA-EEA7-46AA-B202-9C6398C5F923}"/>
          </ac:graphicFrameMkLst>
        </pc:graphicFrameChg>
        <pc:graphicFrameChg chg="add mod modGraphic">
          <ac:chgData name="석장군님(General)/Digital채널기획팀" userId="f9de3ef5-b5d7-4e52-952f-8c9c7e31d003" providerId="ADAL" clId="{3BD5FDE1-EB60-456A-A4F7-9BCD4BCFEA20}" dt="2023-01-18T08:03:29.414" v="7588" actId="1076"/>
          <ac:graphicFrameMkLst>
            <pc:docMk/>
            <pc:sldMk cId="2187801530" sldId="317"/>
            <ac:graphicFrameMk id="28" creationId="{42B85646-E6ED-43EF-8EC0-100380DD5DBA}"/>
          </ac:graphicFrameMkLst>
        </pc:graphicFrameChg>
        <pc:graphicFrameChg chg="add mod modGraphic">
          <ac:chgData name="석장군님(General)/Digital채널기획팀" userId="f9de3ef5-b5d7-4e52-952f-8c9c7e31d003" providerId="ADAL" clId="{3BD5FDE1-EB60-456A-A4F7-9BCD4BCFEA20}" dt="2023-01-18T08:03:37.347" v="7589" actId="1076"/>
          <ac:graphicFrameMkLst>
            <pc:docMk/>
            <pc:sldMk cId="2187801530" sldId="317"/>
            <ac:graphicFrameMk id="29" creationId="{184EB488-F9CA-4065-AB4F-EA3A568C960E}"/>
          </ac:graphicFrameMkLst>
        </pc:graphicFrameChg>
        <pc:graphicFrameChg chg="add mod modGraphic">
          <ac:chgData name="석장군님(General)/Digital채널기획팀" userId="f9de3ef5-b5d7-4e52-952f-8c9c7e31d003" providerId="ADAL" clId="{3BD5FDE1-EB60-456A-A4F7-9BCD4BCFEA20}" dt="2023-01-18T08:03:37.347" v="7589" actId="1076"/>
          <ac:graphicFrameMkLst>
            <pc:docMk/>
            <pc:sldMk cId="2187801530" sldId="317"/>
            <ac:graphicFrameMk id="30" creationId="{A0B5173A-5262-4B33-BB7E-CED01DC2C704}"/>
          </ac:graphicFrameMkLst>
        </pc:graphicFrameChg>
        <pc:graphicFrameChg chg="add mod modGraphic">
          <ac:chgData name="석장군님(General)/Digital채널기획팀" userId="f9de3ef5-b5d7-4e52-952f-8c9c7e31d003" providerId="ADAL" clId="{3BD5FDE1-EB60-456A-A4F7-9BCD4BCFEA20}" dt="2023-01-18T08:03:37.347" v="7589" actId="1076"/>
          <ac:graphicFrameMkLst>
            <pc:docMk/>
            <pc:sldMk cId="2187801530" sldId="317"/>
            <ac:graphicFrameMk id="31" creationId="{1924A4EB-26BC-4B25-BA81-A4D6AC424CA2}"/>
          </ac:graphicFrameMkLst>
        </pc:graphicFrameChg>
        <pc:graphicFrameChg chg="add mod modGraphic">
          <ac:chgData name="석장군님(General)/Digital채널기획팀" userId="f9de3ef5-b5d7-4e52-952f-8c9c7e31d003" providerId="ADAL" clId="{3BD5FDE1-EB60-456A-A4F7-9BCD4BCFEA20}" dt="2023-01-18T08:03:37.347" v="7589" actId="1076"/>
          <ac:graphicFrameMkLst>
            <pc:docMk/>
            <pc:sldMk cId="2187801530" sldId="317"/>
            <ac:graphicFrameMk id="32" creationId="{D1FE23D3-1B2E-4697-8BB8-652DD6B048E4}"/>
          </ac:graphicFrameMkLst>
        </pc:graphicFrameChg>
        <pc:graphicFrameChg chg="add mod modGraphic">
          <ac:chgData name="석장군님(General)/Digital채널기획팀" userId="f9de3ef5-b5d7-4e52-952f-8c9c7e31d003" providerId="ADAL" clId="{3BD5FDE1-EB60-456A-A4F7-9BCD4BCFEA20}" dt="2023-01-18T08:03:29.414" v="7588" actId="1076"/>
          <ac:graphicFrameMkLst>
            <pc:docMk/>
            <pc:sldMk cId="2187801530" sldId="317"/>
            <ac:graphicFrameMk id="33" creationId="{B5A94848-E87C-448E-BA3B-B21462FE6A04}"/>
          </ac:graphicFrameMkLst>
        </pc:graphicFrameChg>
        <pc:graphicFrameChg chg="add del mod">
          <ac:chgData name="석장군님(General)/Digital채널기획팀" userId="f9de3ef5-b5d7-4e52-952f-8c9c7e31d003" providerId="ADAL" clId="{3BD5FDE1-EB60-456A-A4F7-9BCD4BCFEA20}" dt="2023-01-17T12:22:30.821" v="3742"/>
          <ac:graphicFrameMkLst>
            <pc:docMk/>
            <pc:sldMk cId="2187801530" sldId="317"/>
            <ac:graphicFrameMk id="57" creationId="{3025CB81-966D-40A9-9B9D-D5C22018DF41}"/>
          </ac:graphicFrameMkLst>
        </pc:graphicFrameChg>
        <pc:graphicFrameChg chg="add del mod">
          <ac:chgData name="석장군님(General)/Digital채널기획팀" userId="f9de3ef5-b5d7-4e52-952f-8c9c7e31d003" providerId="ADAL" clId="{3BD5FDE1-EB60-456A-A4F7-9BCD4BCFEA20}" dt="2023-01-17T12:22:30.821" v="3742"/>
          <ac:graphicFrameMkLst>
            <pc:docMk/>
            <pc:sldMk cId="2187801530" sldId="317"/>
            <ac:graphicFrameMk id="58" creationId="{79DB5B65-02C7-498C-A925-19F72C53C4FC}"/>
          </ac:graphicFrameMkLst>
        </pc:graphicFrameChg>
        <pc:graphicFrameChg chg="add del mod">
          <ac:chgData name="석장군님(General)/Digital채널기획팀" userId="f9de3ef5-b5d7-4e52-952f-8c9c7e31d003" providerId="ADAL" clId="{3BD5FDE1-EB60-456A-A4F7-9BCD4BCFEA20}" dt="2023-01-17T12:22:30.821" v="3742"/>
          <ac:graphicFrameMkLst>
            <pc:docMk/>
            <pc:sldMk cId="2187801530" sldId="317"/>
            <ac:graphicFrameMk id="59" creationId="{5437A4A2-8B95-4652-87DB-88F6DDA8FEFD}"/>
          </ac:graphicFrameMkLst>
        </pc:graphicFrameChg>
        <pc:graphicFrameChg chg="add del mod">
          <ac:chgData name="석장군님(General)/Digital채널기획팀" userId="f9de3ef5-b5d7-4e52-952f-8c9c7e31d003" providerId="ADAL" clId="{3BD5FDE1-EB60-456A-A4F7-9BCD4BCFEA20}" dt="2023-01-17T12:22:30.821" v="3742"/>
          <ac:graphicFrameMkLst>
            <pc:docMk/>
            <pc:sldMk cId="2187801530" sldId="317"/>
            <ac:graphicFrameMk id="60" creationId="{F18BA79E-1293-4253-A84F-CFE9F621A892}"/>
          </ac:graphicFrameMkLst>
        </pc:graphicFrameChg>
        <pc:graphicFrameChg chg="add del mod">
          <ac:chgData name="석장군님(General)/Digital채널기획팀" userId="f9de3ef5-b5d7-4e52-952f-8c9c7e31d003" providerId="ADAL" clId="{3BD5FDE1-EB60-456A-A4F7-9BCD4BCFEA20}" dt="2023-01-17T12:22:30.821" v="3742"/>
          <ac:graphicFrameMkLst>
            <pc:docMk/>
            <pc:sldMk cId="2187801530" sldId="317"/>
            <ac:graphicFrameMk id="61" creationId="{C72EDA95-6CDC-4B87-8072-2F26DA58246E}"/>
          </ac:graphicFrameMkLst>
        </pc:graphicFrameChg>
        <pc:graphicFrameChg chg="add del mod">
          <ac:chgData name="석장군님(General)/Digital채널기획팀" userId="f9de3ef5-b5d7-4e52-952f-8c9c7e31d003" providerId="ADAL" clId="{3BD5FDE1-EB60-456A-A4F7-9BCD4BCFEA20}" dt="2023-01-17T12:22:30.821" v="3742"/>
          <ac:graphicFrameMkLst>
            <pc:docMk/>
            <pc:sldMk cId="2187801530" sldId="317"/>
            <ac:graphicFrameMk id="62" creationId="{3EEBAFE7-0EF9-4D2C-960E-93F1002CADE7}"/>
          </ac:graphicFrameMkLst>
        </pc:graphicFrameChg>
        <pc:graphicFrameChg chg="add del mod">
          <ac:chgData name="석장군님(General)/Digital채널기획팀" userId="f9de3ef5-b5d7-4e52-952f-8c9c7e31d003" providerId="ADAL" clId="{3BD5FDE1-EB60-456A-A4F7-9BCD4BCFEA20}" dt="2023-01-17T12:22:30.821" v="3742"/>
          <ac:graphicFrameMkLst>
            <pc:docMk/>
            <pc:sldMk cId="2187801530" sldId="317"/>
            <ac:graphicFrameMk id="63" creationId="{70267EBE-A755-4DD7-87C3-66117B19A5E3}"/>
          </ac:graphicFrameMkLst>
        </pc:graphicFrameChg>
        <pc:graphicFrameChg chg="add del mod">
          <ac:chgData name="석장군님(General)/Digital채널기획팀" userId="f9de3ef5-b5d7-4e52-952f-8c9c7e31d003" providerId="ADAL" clId="{3BD5FDE1-EB60-456A-A4F7-9BCD4BCFEA20}" dt="2023-01-17T12:22:30.821" v="3742"/>
          <ac:graphicFrameMkLst>
            <pc:docMk/>
            <pc:sldMk cId="2187801530" sldId="317"/>
            <ac:graphicFrameMk id="64" creationId="{450AAA9F-2611-48A5-A387-C9C1A7A946CB}"/>
          </ac:graphicFrameMkLst>
        </pc:graphicFrameChg>
        <pc:graphicFrameChg chg="add del mod">
          <ac:chgData name="석장군님(General)/Digital채널기획팀" userId="f9de3ef5-b5d7-4e52-952f-8c9c7e31d003" providerId="ADAL" clId="{3BD5FDE1-EB60-456A-A4F7-9BCD4BCFEA20}" dt="2023-01-17T12:22:30.821" v="3742"/>
          <ac:graphicFrameMkLst>
            <pc:docMk/>
            <pc:sldMk cId="2187801530" sldId="317"/>
            <ac:graphicFrameMk id="65" creationId="{8FFC1F17-51EA-4C4C-A000-41049EE5E07E}"/>
          </ac:graphicFrameMkLst>
        </pc:graphicFrameChg>
        <pc:graphicFrameChg chg="add del mod">
          <ac:chgData name="석장군님(General)/Digital채널기획팀" userId="f9de3ef5-b5d7-4e52-952f-8c9c7e31d003" providerId="ADAL" clId="{3BD5FDE1-EB60-456A-A4F7-9BCD4BCFEA20}" dt="2023-01-17T12:22:30.821" v="3742"/>
          <ac:graphicFrameMkLst>
            <pc:docMk/>
            <pc:sldMk cId="2187801530" sldId="317"/>
            <ac:graphicFrameMk id="66" creationId="{DDF4DAB7-A9D5-4465-A921-11A44B6F5E17}"/>
          </ac:graphicFrameMkLst>
        </pc:graphicFrameChg>
        <pc:graphicFrameChg chg="add del mod">
          <ac:chgData name="석장군님(General)/Digital채널기획팀" userId="f9de3ef5-b5d7-4e52-952f-8c9c7e31d003" providerId="ADAL" clId="{3BD5FDE1-EB60-456A-A4F7-9BCD4BCFEA20}" dt="2023-01-17T12:22:30.821" v="3742"/>
          <ac:graphicFrameMkLst>
            <pc:docMk/>
            <pc:sldMk cId="2187801530" sldId="317"/>
            <ac:graphicFrameMk id="67" creationId="{E0964936-D3AD-4A84-9014-6737D790D287}"/>
          </ac:graphicFrameMkLst>
        </pc:graphicFrameChg>
        <pc:graphicFrameChg chg="add del mod">
          <ac:chgData name="석장군님(General)/Digital채널기획팀" userId="f9de3ef5-b5d7-4e52-952f-8c9c7e31d003" providerId="ADAL" clId="{3BD5FDE1-EB60-456A-A4F7-9BCD4BCFEA20}" dt="2023-01-17T12:22:30.821" v="3742"/>
          <ac:graphicFrameMkLst>
            <pc:docMk/>
            <pc:sldMk cId="2187801530" sldId="317"/>
            <ac:graphicFrameMk id="68" creationId="{4DFCD3E0-F0BF-4FB1-BFBE-2FAE11692269}"/>
          </ac:graphicFrameMkLst>
        </pc:graphicFrameChg>
        <pc:graphicFrameChg chg="add del mod">
          <ac:chgData name="석장군님(General)/Digital채널기획팀" userId="f9de3ef5-b5d7-4e52-952f-8c9c7e31d003" providerId="ADAL" clId="{3BD5FDE1-EB60-456A-A4F7-9BCD4BCFEA20}" dt="2023-01-17T12:22:30.821" v="3742"/>
          <ac:graphicFrameMkLst>
            <pc:docMk/>
            <pc:sldMk cId="2187801530" sldId="317"/>
            <ac:graphicFrameMk id="69" creationId="{479F08F0-BE90-4C48-A188-0B449880C993}"/>
          </ac:graphicFrameMkLst>
        </pc:graphicFrameChg>
        <pc:graphicFrameChg chg="add del mod">
          <ac:chgData name="석장군님(General)/Digital채널기획팀" userId="f9de3ef5-b5d7-4e52-952f-8c9c7e31d003" providerId="ADAL" clId="{3BD5FDE1-EB60-456A-A4F7-9BCD4BCFEA20}" dt="2023-01-17T12:22:30.821" v="3742"/>
          <ac:graphicFrameMkLst>
            <pc:docMk/>
            <pc:sldMk cId="2187801530" sldId="317"/>
            <ac:graphicFrameMk id="70" creationId="{D6A666FB-893F-4B22-9386-6D6252092452}"/>
          </ac:graphicFrameMkLst>
        </pc:graphicFrameChg>
        <pc:graphicFrameChg chg="add mod modGraphic">
          <ac:chgData name="석장군님(General)/Digital채널기획팀" userId="f9de3ef5-b5d7-4e52-952f-8c9c7e31d003" providerId="ADAL" clId="{3BD5FDE1-EB60-456A-A4F7-9BCD4BCFEA20}" dt="2023-01-18T08:03:37.347" v="7589" actId="1076"/>
          <ac:graphicFrameMkLst>
            <pc:docMk/>
            <pc:sldMk cId="2187801530" sldId="317"/>
            <ac:graphicFrameMk id="80" creationId="{B4D74D40-F41E-43FC-A7EF-9E3D3D5B9648}"/>
          </ac:graphicFrameMkLst>
        </pc:graphicFrameChg>
        <pc:graphicFrameChg chg="add mod modGraphic">
          <ac:chgData name="석장군님(General)/Digital채널기획팀" userId="f9de3ef5-b5d7-4e52-952f-8c9c7e31d003" providerId="ADAL" clId="{3BD5FDE1-EB60-456A-A4F7-9BCD4BCFEA20}" dt="2023-01-18T08:03:37.347" v="7589" actId="1076"/>
          <ac:graphicFrameMkLst>
            <pc:docMk/>
            <pc:sldMk cId="2187801530" sldId="317"/>
            <ac:graphicFrameMk id="81" creationId="{5FA65BCB-CFAF-4539-9182-CBEE9909EA2B}"/>
          </ac:graphicFrameMkLst>
        </pc:graphicFrameChg>
        <pc:graphicFrameChg chg="add mod modGraphic">
          <ac:chgData name="석장군님(General)/Digital채널기획팀" userId="f9de3ef5-b5d7-4e52-952f-8c9c7e31d003" providerId="ADAL" clId="{3BD5FDE1-EB60-456A-A4F7-9BCD4BCFEA20}" dt="2023-01-18T07:19:16.985" v="7500" actId="1076"/>
          <ac:graphicFrameMkLst>
            <pc:docMk/>
            <pc:sldMk cId="2187801530" sldId="317"/>
            <ac:graphicFrameMk id="82" creationId="{04F5F7BC-5299-4FD6-8316-E17575692844}"/>
          </ac:graphicFrameMkLst>
        </pc:graphicFrameChg>
        <pc:graphicFrameChg chg="add mod modGraphic">
          <ac:chgData name="석장군님(General)/Digital채널기획팀" userId="f9de3ef5-b5d7-4e52-952f-8c9c7e31d003" providerId="ADAL" clId="{3BD5FDE1-EB60-456A-A4F7-9BCD4BCFEA20}" dt="2023-01-18T07:19:16.985" v="7500" actId="1076"/>
          <ac:graphicFrameMkLst>
            <pc:docMk/>
            <pc:sldMk cId="2187801530" sldId="317"/>
            <ac:graphicFrameMk id="83" creationId="{069C3CB5-527D-4604-A74A-0F2459A1539D}"/>
          </ac:graphicFrameMkLst>
        </pc:graphicFrameChg>
        <pc:graphicFrameChg chg="add mod">
          <ac:chgData name="석장군님(General)/Digital채널기획팀" userId="f9de3ef5-b5d7-4e52-952f-8c9c7e31d003" providerId="ADAL" clId="{3BD5FDE1-EB60-456A-A4F7-9BCD4BCFEA20}" dt="2023-01-18T01:06:41.736" v="4041" actId="571"/>
          <ac:graphicFrameMkLst>
            <pc:docMk/>
            <pc:sldMk cId="2187801530" sldId="317"/>
            <ac:graphicFrameMk id="84" creationId="{1242BBD3-37D9-4AD7-B1DB-1C4D0B8249CB}"/>
          </ac:graphicFrameMkLst>
        </pc:graphicFrameChg>
        <pc:graphicFrameChg chg="add mod">
          <ac:chgData name="석장군님(General)/Digital채널기획팀" userId="f9de3ef5-b5d7-4e52-952f-8c9c7e31d003" providerId="ADAL" clId="{3BD5FDE1-EB60-456A-A4F7-9BCD4BCFEA20}" dt="2023-01-18T01:06:41.736" v="4041" actId="571"/>
          <ac:graphicFrameMkLst>
            <pc:docMk/>
            <pc:sldMk cId="2187801530" sldId="317"/>
            <ac:graphicFrameMk id="85" creationId="{694C7724-2FE5-4257-B56D-9A32C3FB0E31}"/>
          </ac:graphicFrameMkLst>
        </pc:graphicFrameChg>
        <pc:graphicFrameChg chg="add mod">
          <ac:chgData name="석장군님(General)/Digital채널기획팀" userId="f9de3ef5-b5d7-4e52-952f-8c9c7e31d003" providerId="ADAL" clId="{3BD5FDE1-EB60-456A-A4F7-9BCD4BCFEA20}" dt="2023-01-18T01:06:41.736" v="4041" actId="571"/>
          <ac:graphicFrameMkLst>
            <pc:docMk/>
            <pc:sldMk cId="2187801530" sldId="317"/>
            <ac:graphicFrameMk id="86" creationId="{74F1877D-577D-4511-95CE-310D7768BB4C}"/>
          </ac:graphicFrameMkLst>
        </pc:graphicFrameChg>
        <pc:graphicFrameChg chg="add mod modGraphic">
          <ac:chgData name="석장군님(General)/Digital채널기획팀" userId="f9de3ef5-b5d7-4e52-952f-8c9c7e31d003" providerId="ADAL" clId="{3BD5FDE1-EB60-456A-A4F7-9BCD4BCFEA20}" dt="2023-01-18T07:19:16.985" v="7500" actId="1076"/>
          <ac:graphicFrameMkLst>
            <pc:docMk/>
            <pc:sldMk cId="2187801530" sldId="317"/>
            <ac:graphicFrameMk id="87" creationId="{573071AB-9F11-4580-9B9F-C257A201263C}"/>
          </ac:graphicFrameMkLst>
        </pc:graphicFrameChg>
        <pc:graphicFrameChg chg="add mod modGraphic">
          <ac:chgData name="석장군님(General)/Digital채널기획팀" userId="f9de3ef5-b5d7-4e52-952f-8c9c7e31d003" providerId="ADAL" clId="{3BD5FDE1-EB60-456A-A4F7-9BCD4BCFEA20}" dt="2023-01-18T07:19:16.985" v="7500" actId="1076"/>
          <ac:graphicFrameMkLst>
            <pc:docMk/>
            <pc:sldMk cId="2187801530" sldId="317"/>
            <ac:graphicFrameMk id="88" creationId="{AB571C0E-0D81-46D7-98B5-5C8181043183}"/>
          </ac:graphicFrameMkLst>
        </pc:graphicFrameChg>
        <pc:graphicFrameChg chg="add del mod modGraphic">
          <ac:chgData name="석장군님(General)/Digital채널기획팀" userId="f9de3ef5-b5d7-4e52-952f-8c9c7e31d003" providerId="ADAL" clId="{3BD5FDE1-EB60-456A-A4F7-9BCD4BCFEA20}" dt="2023-01-18T08:03:15.992" v="7586" actId="478"/>
          <ac:graphicFrameMkLst>
            <pc:docMk/>
            <pc:sldMk cId="2187801530" sldId="317"/>
            <ac:graphicFrameMk id="98" creationId="{A0705037-5ADC-4DBD-BFD8-EEFBB3151DC3}"/>
          </ac:graphicFrameMkLst>
        </pc:graphicFrameChg>
        <pc:graphicFrameChg chg="add del mod modGraphic">
          <ac:chgData name="석장군님(General)/Digital채널기획팀" userId="f9de3ef5-b5d7-4e52-952f-8c9c7e31d003" providerId="ADAL" clId="{3BD5FDE1-EB60-456A-A4F7-9BCD4BCFEA20}" dt="2023-01-18T08:03:15.992" v="7586" actId="478"/>
          <ac:graphicFrameMkLst>
            <pc:docMk/>
            <pc:sldMk cId="2187801530" sldId="317"/>
            <ac:graphicFrameMk id="99" creationId="{1889A6BE-E233-41F1-8614-2A0699E60678}"/>
          </ac:graphicFrameMkLst>
        </pc:graphicFrameChg>
        <pc:graphicFrameChg chg="add del mod modGraphic">
          <ac:chgData name="석장군님(General)/Digital채널기획팀" userId="f9de3ef5-b5d7-4e52-952f-8c9c7e31d003" providerId="ADAL" clId="{3BD5FDE1-EB60-456A-A4F7-9BCD4BCFEA20}" dt="2023-01-18T08:03:15.992" v="7586" actId="478"/>
          <ac:graphicFrameMkLst>
            <pc:docMk/>
            <pc:sldMk cId="2187801530" sldId="317"/>
            <ac:graphicFrameMk id="100" creationId="{A0E8DC68-39A2-4F31-9E21-14EE97A1BD0A}"/>
          </ac:graphicFrameMkLst>
        </pc:graphicFrameChg>
        <pc:graphicFrameChg chg="add del mod modGraphic">
          <ac:chgData name="석장군님(General)/Digital채널기획팀" userId="f9de3ef5-b5d7-4e52-952f-8c9c7e31d003" providerId="ADAL" clId="{3BD5FDE1-EB60-456A-A4F7-9BCD4BCFEA20}" dt="2023-01-18T08:03:15.992" v="7586" actId="478"/>
          <ac:graphicFrameMkLst>
            <pc:docMk/>
            <pc:sldMk cId="2187801530" sldId="317"/>
            <ac:graphicFrameMk id="101" creationId="{C394DD38-A442-434A-9759-BCFDB912A642}"/>
          </ac:graphicFrameMkLst>
        </pc:graphicFrameChg>
        <pc:picChg chg="add del mod">
          <ac:chgData name="석장군님(General)/Digital채널기획팀" userId="f9de3ef5-b5d7-4e52-952f-8c9c7e31d003" providerId="ADAL" clId="{3BD5FDE1-EB60-456A-A4F7-9BCD4BCFEA20}" dt="2023-01-18T01:00:36.663" v="3988" actId="478"/>
          <ac:picMkLst>
            <pc:docMk/>
            <pc:sldMk cId="2187801530" sldId="317"/>
            <ac:picMk id="37" creationId="{703BC1F0-FD8E-46D5-B347-9FE920D436C9}"/>
          </ac:picMkLst>
        </pc:picChg>
        <pc:picChg chg="add del mod">
          <ac:chgData name="석장군님(General)/Digital채널기획팀" userId="f9de3ef5-b5d7-4e52-952f-8c9c7e31d003" providerId="ADAL" clId="{3BD5FDE1-EB60-456A-A4F7-9BCD4BCFEA20}" dt="2023-01-17T12:22:30.821" v="3742"/>
          <ac:picMkLst>
            <pc:docMk/>
            <pc:sldMk cId="2187801530" sldId="317"/>
            <ac:picMk id="74" creationId="{96AC5A3E-8AE8-47DD-B898-0558FB909B00}"/>
          </ac:picMkLst>
        </pc:picChg>
        <pc:picChg chg="add mod">
          <ac:chgData name="석장군님(General)/Digital채널기획팀" userId="f9de3ef5-b5d7-4e52-952f-8c9c7e31d003" providerId="ADAL" clId="{3BD5FDE1-EB60-456A-A4F7-9BCD4BCFEA20}" dt="2023-01-18T09:04:40.165" v="7620" actId="1038"/>
          <ac:picMkLst>
            <pc:docMk/>
            <pc:sldMk cId="2187801530" sldId="317"/>
            <ac:picMk id="102" creationId="{8C917D4C-29EE-4B18-B6DE-8CD4098DF015}"/>
          </ac:picMkLst>
        </pc:picChg>
        <pc:picChg chg="add del mod">
          <ac:chgData name="석장군님(General)/Digital채널기획팀" userId="f9de3ef5-b5d7-4e52-952f-8c9c7e31d003" providerId="ADAL" clId="{3BD5FDE1-EB60-456A-A4F7-9BCD4BCFEA20}" dt="2023-01-18T08:03:15.992" v="7586" actId="478"/>
          <ac:picMkLst>
            <pc:docMk/>
            <pc:sldMk cId="2187801530" sldId="317"/>
            <ac:picMk id="1026" creationId="{EABA6742-7FA9-4428-8A56-B38AAE4B2207}"/>
          </ac:picMkLst>
        </pc:picChg>
        <pc:cxnChg chg="add mod">
          <ac:chgData name="석장군님(General)/Digital채널기획팀" userId="f9de3ef5-b5d7-4e52-952f-8c9c7e31d003" providerId="ADAL" clId="{3BD5FDE1-EB60-456A-A4F7-9BCD4BCFEA20}" dt="2023-01-18T08:03:29.414" v="7588" actId="1076"/>
          <ac:cxnSpMkLst>
            <pc:docMk/>
            <pc:sldMk cId="2187801530" sldId="317"/>
            <ac:cxnSpMk id="8" creationId="{B9532EB4-8545-4A84-A636-BEE913300DF6}"/>
          </ac:cxnSpMkLst>
        </pc:cxnChg>
        <pc:cxnChg chg="add mod">
          <ac:chgData name="석장군님(General)/Digital채널기획팀" userId="f9de3ef5-b5d7-4e52-952f-8c9c7e31d003" providerId="ADAL" clId="{3BD5FDE1-EB60-456A-A4F7-9BCD4BCFEA20}" dt="2023-01-18T09:17:35.761" v="7679" actId="14100"/>
          <ac:cxnSpMkLst>
            <pc:docMk/>
            <pc:sldMk cId="2187801530" sldId="317"/>
            <ac:cxnSpMk id="10" creationId="{FB6705DB-5B58-4D0F-AF5D-5C7790794238}"/>
          </ac:cxnSpMkLst>
        </pc:cxnChg>
        <pc:cxnChg chg="add mod">
          <ac:chgData name="석장군님(General)/Digital채널기획팀" userId="f9de3ef5-b5d7-4e52-952f-8c9c7e31d003" providerId="ADAL" clId="{3BD5FDE1-EB60-456A-A4F7-9BCD4BCFEA20}" dt="2023-01-18T08:03:29.414" v="7588" actId="1076"/>
          <ac:cxnSpMkLst>
            <pc:docMk/>
            <pc:sldMk cId="2187801530" sldId="317"/>
            <ac:cxnSpMk id="11" creationId="{038B00FF-1C04-4D38-BC4B-CA021EB455DA}"/>
          </ac:cxnSpMkLst>
        </pc:cxnChg>
        <pc:cxnChg chg="add del mod">
          <ac:chgData name="석장군님(General)/Digital채널기획팀" userId="f9de3ef5-b5d7-4e52-952f-8c9c7e31d003" providerId="ADAL" clId="{3BD5FDE1-EB60-456A-A4F7-9BCD4BCFEA20}" dt="2023-01-18T01:47:33.535" v="4395" actId="478"/>
          <ac:cxnSpMkLst>
            <pc:docMk/>
            <pc:sldMk cId="2187801530" sldId="317"/>
            <ac:cxnSpMk id="12" creationId="{4C296010-CC37-49BD-A0D5-F8FB8CA9F9A0}"/>
          </ac:cxnSpMkLst>
        </pc:cxnChg>
        <pc:cxnChg chg="add del mod">
          <ac:chgData name="석장군님(General)/Digital채널기획팀" userId="f9de3ef5-b5d7-4e52-952f-8c9c7e31d003" providerId="ADAL" clId="{3BD5FDE1-EB60-456A-A4F7-9BCD4BCFEA20}" dt="2023-01-18T01:47:33.535" v="4395" actId="478"/>
          <ac:cxnSpMkLst>
            <pc:docMk/>
            <pc:sldMk cId="2187801530" sldId="317"/>
            <ac:cxnSpMk id="13" creationId="{51809385-9D3E-43A2-BB9E-A3D81D74F30F}"/>
          </ac:cxnSpMkLst>
        </pc:cxnChg>
        <pc:cxnChg chg="add mod">
          <ac:chgData name="석장군님(General)/Digital채널기획팀" userId="f9de3ef5-b5d7-4e52-952f-8c9c7e31d003" providerId="ADAL" clId="{3BD5FDE1-EB60-456A-A4F7-9BCD4BCFEA20}" dt="2023-01-18T08:03:29.414" v="7588" actId="1076"/>
          <ac:cxnSpMkLst>
            <pc:docMk/>
            <pc:sldMk cId="2187801530" sldId="317"/>
            <ac:cxnSpMk id="14" creationId="{D83E7EC1-BD07-4441-951C-4EE2343436A3}"/>
          </ac:cxnSpMkLst>
        </pc:cxnChg>
        <pc:cxnChg chg="add mod ord">
          <ac:chgData name="석장군님(General)/Digital채널기획팀" userId="f9de3ef5-b5d7-4e52-952f-8c9c7e31d003" providerId="ADAL" clId="{3BD5FDE1-EB60-456A-A4F7-9BCD4BCFEA20}" dt="2023-01-18T07:12:16.419" v="7478" actId="1076"/>
          <ac:cxnSpMkLst>
            <pc:docMk/>
            <pc:sldMk cId="2187801530" sldId="317"/>
            <ac:cxnSpMk id="35" creationId="{1A1F300D-9665-4347-B1FC-34D603F20E38}"/>
          </ac:cxnSpMkLst>
        </pc:cxnChg>
        <pc:cxnChg chg="add del mod">
          <ac:chgData name="석장군님(General)/Digital채널기획팀" userId="f9de3ef5-b5d7-4e52-952f-8c9c7e31d003" providerId="ADAL" clId="{3BD5FDE1-EB60-456A-A4F7-9BCD4BCFEA20}" dt="2023-01-17T12:22:30.821" v="3742"/>
          <ac:cxnSpMkLst>
            <pc:docMk/>
            <pc:sldMk cId="2187801530" sldId="317"/>
            <ac:cxnSpMk id="45" creationId="{6CF913DD-B647-4B19-AF82-E94089822220}"/>
          </ac:cxnSpMkLst>
        </pc:cxnChg>
        <pc:cxnChg chg="add del mod">
          <ac:chgData name="석장군님(General)/Digital채널기획팀" userId="f9de3ef5-b5d7-4e52-952f-8c9c7e31d003" providerId="ADAL" clId="{3BD5FDE1-EB60-456A-A4F7-9BCD4BCFEA20}" dt="2023-01-17T12:22:30.821" v="3742"/>
          <ac:cxnSpMkLst>
            <pc:docMk/>
            <pc:sldMk cId="2187801530" sldId="317"/>
            <ac:cxnSpMk id="47" creationId="{242A1177-64F7-432E-9CD4-50035C6EC0AD}"/>
          </ac:cxnSpMkLst>
        </pc:cxnChg>
        <pc:cxnChg chg="add del mod">
          <ac:chgData name="석장군님(General)/Digital채널기획팀" userId="f9de3ef5-b5d7-4e52-952f-8c9c7e31d003" providerId="ADAL" clId="{3BD5FDE1-EB60-456A-A4F7-9BCD4BCFEA20}" dt="2023-01-17T12:22:30.821" v="3742"/>
          <ac:cxnSpMkLst>
            <pc:docMk/>
            <pc:sldMk cId="2187801530" sldId="317"/>
            <ac:cxnSpMk id="48" creationId="{809A6DB2-103B-4779-8105-D37217D20F73}"/>
          </ac:cxnSpMkLst>
        </pc:cxnChg>
        <pc:cxnChg chg="add del mod">
          <ac:chgData name="석장군님(General)/Digital채널기획팀" userId="f9de3ef5-b5d7-4e52-952f-8c9c7e31d003" providerId="ADAL" clId="{3BD5FDE1-EB60-456A-A4F7-9BCD4BCFEA20}" dt="2023-01-17T12:22:30.821" v="3742"/>
          <ac:cxnSpMkLst>
            <pc:docMk/>
            <pc:sldMk cId="2187801530" sldId="317"/>
            <ac:cxnSpMk id="49" creationId="{7A89E330-B70E-439F-BA19-95CE46F005AA}"/>
          </ac:cxnSpMkLst>
        </pc:cxnChg>
        <pc:cxnChg chg="add del mod">
          <ac:chgData name="석장군님(General)/Digital채널기획팀" userId="f9de3ef5-b5d7-4e52-952f-8c9c7e31d003" providerId="ADAL" clId="{3BD5FDE1-EB60-456A-A4F7-9BCD4BCFEA20}" dt="2023-01-17T12:22:30.821" v="3742"/>
          <ac:cxnSpMkLst>
            <pc:docMk/>
            <pc:sldMk cId="2187801530" sldId="317"/>
            <ac:cxnSpMk id="50" creationId="{5DECA789-8CA7-48B3-B396-7EA951473E9C}"/>
          </ac:cxnSpMkLst>
        </pc:cxnChg>
        <pc:cxnChg chg="add del mod">
          <ac:chgData name="석장군님(General)/Digital채널기획팀" userId="f9de3ef5-b5d7-4e52-952f-8c9c7e31d003" providerId="ADAL" clId="{3BD5FDE1-EB60-456A-A4F7-9BCD4BCFEA20}" dt="2023-01-17T12:22:30.821" v="3742"/>
          <ac:cxnSpMkLst>
            <pc:docMk/>
            <pc:sldMk cId="2187801530" sldId="317"/>
            <ac:cxnSpMk id="51" creationId="{41E8E96E-7428-4A91-B504-90B54B8D495E}"/>
          </ac:cxnSpMkLst>
        </pc:cxnChg>
        <pc:cxnChg chg="add del mod">
          <ac:chgData name="석장군님(General)/Digital채널기획팀" userId="f9de3ef5-b5d7-4e52-952f-8c9c7e31d003" providerId="ADAL" clId="{3BD5FDE1-EB60-456A-A4F7-9BCD4BCFEA20}" dt="2023-01-17T12:22:30.821" v="3742"/>
          <ac:cxnSpMkLst>
            <pc:docMk/>
            <pc:sldMk cId="2187801530" sldId="317"/>
            <ac:cxnSpMk id="72" creationId="{27F136D4-59E3-4230-98B8-C3BBEDC880D7}"/>
          </ac:cxnSpMkLst>
        </pc:cxnChg>
        <pc:cxnChg chg="add mod">
          <ac:chgData name="석장군님(General)/Digital채널기획팀" userId="f9de3ef5-b5d7-4e52-952f-8c9c7e31d003" providerId="ADAL" clId="{3BD5FDE1-EB60-456A-A4F7-9BCD4BCFEA20}" dt="2023-01-18T09:17:38.244" v="7686" actId="1037"/>
          <ac:cxnSpMkLst>
            <pc:docMk/>
            <pc:sldMk cId="2187801530" sldId="317"/>
            <ac:cxnSpMk id="90" creationId="{0C4B5050-80E9-49EC-8635-E9B3D870D55F}"/>
          </ac:cxnSpMkLst>
        </pc:cxnChg>
        <pc:cxnChg chg="add mod">
          <ac:chgData name="석장군님(General)/Digital채널기획팀" userId="f9de3ef5-b5d7-4e52-952f-8c9c7e31d003" providerId="ADAL" clId="{3BD5FDE1-EB60-456A-A4F7-9BCD4BCFEA20}" dt="2023-01-18T08:03:29.414" v="7588" actId="1076"/>
          <ac:cxnSpMkLst>
            <pc:docMk/>
            <pc:sldMk cId="2187801530" sldId="317"/>
            <ac:cxnSpMk id="91" creationId="{5A0A4CD9-F080-4559-B8B4-6C8DA3A40A82}"/>
          </ac:cxnSpMkLst>
        </pc:cxnChg>
        <pc:cxnChg chg="add mod">
          <ac:chgData name="석장군님(General)/Digital채널기획팀" userId="f9de3ef5-b5d7-4e52-952f-8c9c7e31d003" providerId="ADAL" clId="{3BD5FDE1-EB60-456A-A4F7-9BCD4BCFEA20}" dt="2023-01-18T07:12:12.228" v="7477" actId="1076"/>
          <ac:cxnSpMkLst>
            <pc:docMk/>
            <pc:sldMk cId="2187801530" sldId="317"/>
            <ac:cxnSpMk id="94" creationId="{7A2F2B43-CFF9-4EF4-9028-DC293350EB18}"/>
          </ac:cxnSpMkLst>
        </pc:cxnChg>
        <pc:cxnChg chg="add mod">
          <ac:chgData name="석장군님(General)/Digital채널기획팀" userId="f9de3ef5-b5d7-4e52-952f-8c9c7e31d003" providerId="ADAL" clId="{3BD5FDE1-EB60-456A-A4F7-9BCD4BCFEA20}" dt="2023-01-18T09:17:30.513" v="7678" actId="14100"/>
          <ac:cxnSpMkLst>
            <pc:docMk/>
            <pc:sldMk cId="2187801530" sldId="317"/>
            <ac:cxnSpMk id="97" creationId="{F498E087-A837-4599-A789-2439EC4859FC}"/>
          </ac:cxnSpMkLst>
        </pc:cxnChg>
      </pc:sldChg>
      <pc:sldChg chg="del">
        <pc:chgData name="석장군님(General)/Digital채널기획팀" userId="f9de3ef5-b5d7-4e52-952f-8c9c7e31d003" providerId="ADAL" clId="{3BD5FDE1-EB60-456A-A4F7-9BCD4BCFEA20}" dt="2023-01-17T12:05:18.682" v="3656" actId="47"/>
        <pc:sldMkLst>
          <pc:docMk/>
          <pc:sldMk cId="3895637939" sldId="317"/>
        </pc:sldMkLst>
      </pc:sldChg>
      <pc:sldChg chg="del">
        <pc:chgData name="석장군님(General)/Digital채널기획팀" userId="f9de3ef5-b5d7-4e52-952f-8c9c7e31d003" providerId="ADAL" clId="{3BD5FDE1-EB60-456A-A4F7-9BCD4BCFEA20}" dt="2023-01-17T12:05:18.682" v="3656" actId="47"/>
        <pc:sldMkLst>
          <pc:docMk/>
          <pc:sldMk cId="3397054254" sldId="318"/>
        </pc:sldMkLst>
      </pc:sldChg>
      <pc:sldChg chg="addSp delSp modSp new del mod">
        <pc:chgData name="석장군님(General)/Digital채널기획팀" userId="f9de3ef5-b5d7-4e52-952f-8c9c7e31d003" providerId="ADAL" clId="{3BD5FDE1-EB60-456A-A4F7-9BCD4BCFEA20}" dt="2023-01-18T09:13:22.326" v="7625" actId="47"/>
        <pc:sldMkLst>
          <pc:docMk/>
          <pc:sldMk cId="3890905595" sldId="318"/>
        </pc:sldMkLst>
        <pc:spChg chg="add mod">
          <ac:chgData name="석장군님(General)/Digital채널기획팀" userId="f9de3ef5-b5d7-4e52-952f-8c9c7e31d003" providerId="ADAL" clId="{3BD5FDE1-EB60-456A-A4F7-9BCD4BCFEA20}" dt="2023-01-18T06:58:38.622" v="7075" actId="1076"/>
          <ac:spMkLst>
            <pc:docMk/>
            <pc:sldMk cId="3890905595" sldId="318"/>
            <ac:spMk id="7" creationId="{C771F9D0-2830-4EF2-89FA-B60A04873B85}"/>
          </ac:spMkLst>
        </pc:spChg>
        <pc:spChg chg="add mod">
          <ac:chgData name="석장군님(General)/Digital채널기획팀" userId="f9de3ef5-b5d7-4e52-952f-8c9c7e31d003" providerId="ADAL" clId="{3BD5FDE1-EB60-456A-A4F7-9BCD4BCFEA20}" dt="2023-01-18T06:58:38.622" v="7075" actId="1076"/>
          <ac:spMkLst>
            <pc:docMk/>
            <pc:sldMk cId="3890905595" sldId="318"/>
            <ac:spMk id="8" creationId="{2FA0843E-C319-44B0-8BB8-A0731560676A}"/>
          </ac:spMkLst>
        </pc:spChg>
        <pc:spChg chg="add mod">
          <ac:chgData name="석장군님(General)/Digital채널기획팀" userId="f9de3ef5-b5d7-4e52-952f-8c9c7e31d003" providerId="ADAL" clId="{3BD5FDE1-EB60-456A-A4F7-9BCD4BCFEA20}" dt="2023-01-18T06:58:38.622" v="7075" actId="1076"/>
          <ac:spMkLst>
            <pc:docMk/>
            <pc:sldMk cId="3890905595" sldId="318"/>
            <ac:spMk id="9" creationId="{6D5E1BFB-CAE1-4EAA-9171-76C729BAB138}"/>
          </ac:spMkLst>
        </pc:spChg>
        <pc:spChg chg="mod">
          <ac:chgData name="석장군님(General)/Digital채널기획팀" userId="f9de3ef5-b5d7-4e52-952f-8c9c7e31d003" providerId="ADAL" clId="{3BD5FDE1-EB60-456A-A4F7-9BCD4BCFEA20}" dt="2023-01-18T04:36:30.256" v="4829"/>
          <ac:spMkLst>
            <pc:docMk/>
            <pc:sldMk cId="3890905595" sldId="318"/>
            <ac:spMk id="11" creationId="{D1C07359-5E31-486F-BEC4-5FBA31FBAC5F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18T06:54:09.093" v="6799" actId="478"/>
          <ac:spMkLst>
            <pc:docMk/>
            <pc:sldMk cId="3890905595" sldId="318"/>
            <ac:spMk id="13" creationId="{760AD8BA-4901-4804-A47C-03962ED80C3B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18T06:57:55.890" v="7074" actId="478"/>
          <ac:spMkLst>
            <pc:docMk/>
            <pc:sldMk cId="3890905595" sldId="318"/>
            <ac:spMk id="14" creationId="{E5DB14A2-E652-46D5-9DE5-64B247F5AAB2}"/>
          </ac:spMkLst>
        </pc:spChg>
        <pc:spChg chg="add mod">
          <ac:chgData name="석장군님(General)/Digital채널기획팀" userId="f9de3ef5-b5d7-4e52-952f-8c9c7e31d003" providerId="ADAL" clId="{3BD5FDE1-EB60-456A-A4F7-9BCD4BCFEA20}" dt="2023-01-18T06:50:08.572" v="6546" actId="1076"/>
          <ac:spMkLst>
            <pc:docMk/>
            <pc:sldMk cId="3890905595" sldId="318"/>
            <ac:spMk id="15" creationId="{CAEFD388-509B-417C-BBC3-483D839B4B4B}"/>
          </ac:spMkLst>
        </pc:spChg>
        <pc:spChg chg="add mod">
          <ac:chgData name="석장군님(General)/Digital채널기획팀" userId="f9de3ef5-b5d7-4e52-952f-8c9c7e31d003" providerId="ADAL" clId="{3BD5FDE1-EB60-456A-A4F7-9BCD4BCFEA20}" dt="2023-01-18T06:58:38.622" v="7075" actId="1076"/>
          <ac:spMkLst>
            <pc:docMk/>
            <pc:sldMk cId="3890905595" sldId="318"/>
            <ac:spMk id="17" creationId="{3C20C498-1BD5-474C-8E7A-08A57B4ECFF9}"/>
          </ac:spMkLst>
        </pc:spChg>
        <pc:spChg chg="add mod">
          <ac:chgData name="석장군님(General)/Digital채널기획팀" userId="f9de3ef5-b5d7-4e52-952f-8c9c7e31d003" providerId="ADAL" clId="{3BD5FDE1-EB60-456A-A4F7-9BCD4BCFEA20}" dt="2023-01-18T07:08:23.798" v="7458" actId="1076"/>
          <ac:spMkLst>
            <pc:docMk/>
            <pc:sldMk cId="3890905595" sldId="318"/>
            <ac:spMk id="21" creationId="{21ECA1DA-641C-4E09-8712-B6ECE2916C29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18T06:21:37.087" v="5779" actId="478"/>
          <ac:spMkLst>
            <pc:docMk/>
            <pc:sldMk cId="3890905595" sldId="318"/>
            <ac:spMk id="32" creationId="{298A85DB-D772-4687-A7DC-E55FBE2F0A6D}"/>
          </ac:spMkLst>
        </pc:spChg>
        <pc:spChg chg="add mod">
          <ac:chgData name="석장군님(General)/Digital채널기획팀" userId="f9de3ef5-b5d7-4e52-952f-8c9c7e31d003" providerId="ADAL" clId="{3BD5FDE1-EB60-456A-A4F7-9BCD4BCFEA20}" dt="2023-01-18T06:50:08.572" v="6546" actId="1076"/>
          <ac:spMkLst>
            <pc:docMk/>
            <pc:sldMk cId="3890905595" sldId="318"/>
            <ac:spMk id="33" creationId="{ACFA6023-1EB0-4C14-9C09-EA26DCF5F4B3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18T06:36:15.323" v="6468" actId="478"/>
          <ac:spMkLst>
            <pc:docMk/>
            <pc:sldMk cId="3890905595" sldId="318"/>
            <ac:spMk id="36" creationId="{2076DE6F-8885-40BE-AFDA-5B46C1966067}"/>
          </ac:spMkLst>
        </pc:spChg>
        <pc:spChg chg="add mod">
          <ac:chgData name="석장군님(General)/Digital채널기획팀" userId="f9de3ef5-b5d7-4e52-952f-8c9c7e31d003" providerId="ADAL" clId="{3BD5FDE1-EB60-456A-A4F7-9BCD4BCFEA20}" dt="2023-01-18T06:50:08.572" v="6546" actId="1076"/>
          <ac:spMkLst>
            <pc:docMk/>
            <pc:sldMk cId="3890905595" sldId="318"/>
            <ac:spMk id="37" creationId="{94F31912-BCF7-4132-8738-92C0826306C3}"/>
          </ac:spMkLst>
        </pc:spChg>
        <pc:spChg chg="add mod">
          <ac:chgData name="석장군님(General)/Digital채널기획팀" userId="f9de3ef5-b5d7-4e52-952f-8c9c7e31d003" providerId="ADAL" clId="{3BD5FDE1-EB60-456A-A4F7-9BCD4BCFEA20}" dt="2023-01-18T06:50:08.572" v="6546" actId="1076"/>
          <ac:spMkLst>
            <pc:docMk/>
            <pc:sldMk cId="3890905595" sldId="318"/>
            <ac:spMk id="38" creationId="{5D6D7413-F205-4308-BFC0-C980CB3780A4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18T06:36:15.323" v="6468" actId="478"/>
          <ac:spMkLst>
            <pc:docMk/>
            <pc:sldMk cId="3890905595" sldId="318"/>
            <ac:spMk id="44" creationId="{044789F3-37C5-4210-98D4-AF179F204C06}"/>
          </ac:spMkLst>
        </pc:spChg>
        <pc:spChg chg="add mod">
          <ac:chgData name="석장군님(General)/Digital채널기획팀" userId="f9de3ef5-b5d7-4e52-952f-8c9c7e31d003" providerId="ADAL" clId="{3BD5FDE1-EB60-456A-A4F7-9BCD4BCFEA20}" dt="2023-01-18T06:50:08.572" v="6546" actId="1076"/>
          <ac:spMkLst>
            <pc:docMk/>
            <pc:sldMk cId="3890905595" sldId="318"/>
            <ac:spMk id="51" creationId="{71743DA5-02D1-4BE2-A20F-2771D60F70BB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18T06:49:58.520" v="6545" actId="478"/>
          <ac:spMkLst>
            <pc:docMk/>
            <pc:sldMk cId="3890905595" sldId="318"/>
            <ac:spMk id="54" creationId="{EFFA7815-5157-4A86-AFC2-AC2016F4DBAE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18T06:36:53.933" v="6483" actId="478"/>
          <ac:spMkLst>
            <pc:docMk/>
            <pc:sldMk cId="3890905595" sldId="318"/>
            <ac:spMk id="55" creationId="{62B7F4F9-8D93-4395-BC14-C6DF42DF655F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18T06:36:53.933" v="6483" actId="478"/>
          <ac:spMkLst>
            <pc:docMk/>
            <pc:sldMk cId="3890905595" sldId="318"/>
            <ac:spMk id="56" creationId="{CB23B726-90FF-455D-B6B5-902E57D6E390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18T06:36:53.933" v="6483" actId="478"/>
          <ac:spMkLst>
            <pc:docMk/>
            <pc:sldMk cId="3890905595" sldId="318"/>
            <ac:spMk id="57" creationId="{04575AB0-D4B3-4575-B86A-9AF5DAA6D051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18T06:36:53.933" v="6483" actId="478"/>
          <ac:spMkLst>
            <pc:docMk/>
            <pc:sldMk cId="3890905595" sldId="318"/>
            <ac:spMk id="58" creationId="{6CB2D701-B64B-4A16-8B73-F9F3C96D1765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18T06:49:58.520" v="6545" actId="478"/>
          <ac:spMkLst>
            <pc:docMk/>
            <pc:sldMk cId="3890905595" sldId="318"/>
            <ac:spMk id="59" creationId="{86364603-2708-4932-8F8C-FA2782C16BDE}"/>
          </ac:spMkLst>
        </pc:spChg>
        <pc:spChg chg="add mod">
          <ac:chgData name="석장군님(General)/Digital채널기획팀" userId="f9de3ef5-b5d7-4e52-952f-8c9c7e31d003" providerId="ADAL" clId="{3BD5FDE1-EB60-456A-A4F7-9BCD4BCFEA20}" dt="2023-01-18T06:54:01.847" v="6798" actId="14100"/>
          <ac:spMkLst>
            <pc:docMk/>
            <pc:sldMk cId="3890905595" sldId="318"/>
            <ac:spMk id="60" creationId="{74B43AB5-8D61-40EE-90E5-609EE07EDF0C}"/>
          </ac:spMkLst>
        </pc:spChg>
        <pc:spChg chg="add mod">
          <ac:chgData name="석장군님(General)/Digital채널기획팀" userId="f9de3ef5-b5d7-4e52-952f-8c9c7e31d003" providerId="ADAL" clId="{3BD5FDE1-EB60-456A-A4F7-9BCD4BCFEA20}" dt="2023-01-18T06:52:58.196" v="6560" actId="20577"/>
          <ac:spMkLst>
            <pc:docMk/>
            <pc:sldMk cId="3890905595" sldId="318"/>
            <ac:spMk id="61" creationId="{53A33654-E495-465D-BC42-F945331EDDAF}"/>
          </ac:spMkLst>
        </pc:spChg>
        <pc:spChg chg="add mod">
          <ac:chgData name="석장군님(General)/Digital채널기획팀" userId="f9de3ef5-b5d7-4e52-952f-8c9c7e31d003" providerId="ADAL" clId="{3BD5FDE1-EB60-456A-A4F7-9BCD4BCFEA20}" dt="2023-01-18T06:55:28.202" v="7069" actId="14100"/>
          <ac:spMkLst>
            <pc:docMk/>
            <pc:sldMk cId="3890905595" sldId="318"/>
            <ac:spMk id="62" creationId="{901E969C-E477-4257-BADB-747834318E3B}"/>
          </ac:spMkLst>
        </pc:spChg>
        <pc:spChg chg="add mod">
          <ac:chgData name="석장군님(General)/Digital채널기획팀" userId="f9de3ef5-b5d7-4e52-952f-8c9c7e31d003" providerId="ADAL" clId="{3BD5FDE1-EB60-456A-A4F7-9BCD4BCFEA20}" dt="2023-01-18T07:01:36.835" v="7457" actId="20577"/>
          <ac:spMkLst>
            <pc:docMk/>
            <pc:sldMk cId="3890905595" sldId="318"/>
            <ac:spMk id="63" creationId="{4506FBA7-C9D7-4CF4-94B2-ADE9D1A85811}"/>
          </ac:spMkLst>
        </pc:spChg>
        <pc:spChg chg="add mod">
          <ac:chgData name="석장군님(General)/Digital채널기획팀" userId="f9de3ef5-b5d7-4e52-952f-8c9c7e31d003" providerId="ADAL" clId="{3BD5FDE1-EB60-456A-A4F7-9BCD4BCFEA20}" dt="2023-01-18T07:01:19.884" v="7448" actId="14100"/>
          <ac:spMkLst>
            <pc:docMk/>
            <pc:sldMk cId="3890905595" sldId="318"/>
            <ac:spMk id="64" creationId="{D696C5DF-1D54-4C14-A9CE-3D88B4BC4922}"/>
          </ac:spMkLst>
        </pc:spChg>
        <pc:grpChg chg="add del mod">
          <ac:chgData name="석장군님(General)/Digital채널기획팀" userId="f9de3ef5-b5d7-4e52-952f-8c9c7e31d003" providerId="ADAL" clId="{3BD5FDE1-EB60-456A-A4F7-9BCD4BCFEA20}" dt="2023-01-18T06:54:09.093" v="6799" actId="478"/>
          <ac:grpSpMkLst>
            <pc:docMk/>
            <pc:sldMk cId="3890905595" sldId="318"/>
            <ac:grpSpMk id="10" creationId="{EAE4F893-B3AF-4C45-BBA0-6BED29EC4754}"/>
          </ac:grpSpMkLst>
        </pc:grpChg>
        <pc:picChg chg="add mod">
          <ac:chgData name="석장군님(General)/Digital채널기획팀" userId="f9de3ef5-b5d7-4e52-952f-8c9c7e31d003" providerId="ADAL" clId="{3BD5FDE1-EB60-456A-A4F7-9BCD4BCFEA20}" dt="2023-01-18T06:18:56.477" v="5683" actId="14100"/>
          <ac:picMkLst>
            <pc:docMk/>
            <pc:sldMk cId="3890905595" sldId="318"/>
            <ac:picMk id="6" creationId="{C212B4DF-0C4C-48F4-A940-F2CF1A9569CE}"/>
          </ac:picMkLst>
        </pc:picChg>
        <pc:picChg chg="mod">
          <ac:chgData name="석장군님(General)/Digital채널기획팀" userId="f9de3ef5-b5d7-4e52-952f-8c9c7e31d003" providerId="ADAL" clId="{3BD5FDE1-EB60-456A-A4F7-9BCD4BCFEA20}" dt="2023-01-18T04:36:30.256" v="4829"/>
          <ac:picMkLst>
            <pc:docMk/>
            <pc:sldMk cId="3890905595" sldId="318"/>
            <ac:picMk id="12" creationId="{3FC8D84E-2F40-4599-8116-1A792A7D4455}"/>
          </ac:picMkLst>
        </pc:picChg>
        <pc:picChg chg="add del mod">
          <ac:chgData name="석장군님(General)/Digital채널기획팀" userId="f9de3ef5-b5d7-4e52-952f-8c9c7e31d003" providerId="ADAL" clId="{3BD5FDE1-EB60-456A-A4F7-9BCD4BCFEA20}" dt="2023-01-18T06:18:28.470" v="5676" actId="478"/>
          <ac:picMkLst>
            <pc:docMk/>
            <pc:sldMk cId="3890905595" sldId="318"/>
            <ac:picMk id="25" creationId="{806845A9-5737-49AC-ACCC-E4944A214127}"/>
          </ac:picMkLst>
        </pc:picChg>
        <pc:picChg chg="add del mod">
          <ac:chgData name="석장군님(General)/Digital채널기획팀" userId="f9de3ef5-b5d7-4e52-952f-8c9c7e31d003" providerId="ADAL" clId="{3BD5FDE1-EB60-456A-A4F7-9BCD4BCFEA20}" dt="2023-01-18T06:21:34.083" v="5778" actId="478"/>
          <ac:picMkLst>
            <pc:docMk/>
            <pc:sldMk cId="3890905595" sldId="318"/>
            <ac:picMk id="27" creationId="{59DD725D-454B-4D8A-B18D-138EDBE703E4}"/>
          </ac:picMkLst>
        </pc:picChg>
        <pc:picChg chg="add del mod">
          <ac:chgData name="석장군님(General)/Digital채널기획팀" userId="f9de3ef5-b5d7-4e52-952f-8c9c7e31d003" providerId="ADAL" clId="{3BD5FDE1-EB60-456A-A4F7-9BCD4BCFEA20}" dt="2023-01-18T06:18:28.470" v="5676" actId="478"/>
          <ac:picMkLst>
            <pc:docMk/>
            <pc:sldMk cId="3890905595" sldId="318"/>
            <ac:picMk id="29" creationId="{FF4A8179-9934-4069-8A86-744536201516}"/>
          </ac:picMkLst>
        </pc:picChg>
        <pc:picChg chg="add del mod">
          <ac:chgData name="석장군님(General)/Digital채널기획팀" userId="f9de3ef5-b5d7-4e52-952f-8c9c7e31d003" providerId="ADAL" clId="{3BD5FDE1-EB60-456A-A4F7-9BCD4BCFEA20}" dt="2023-01-18T06:21:34.083" v="5778" actId="478"/>
          <ac:picMkLst>
            <pc:docMk/>
            <pc:sldMk cId="3890905595" sldId="318"/>
            <ac:picMk id="31" creationId="{1AACF329-EE39-4BB7-9017-44C10C4CC8C2}"/>
          </ac:picMkLst>
        </pc:picChg>
        <pc:cxnChg chg="add mod">
          <ac:chgData name="석장군님(General)/Digital채널기획팀" userId="f9de3ef5-b5d7-4e52-952f-8c9c7e31d003" providerId="ADAL" clId="{3BD5FDE1-EB60-456A-A4F7-9BCD4BCFEA20}" dt="2023-01-18T06:58:38.622" v="7075" actId="1076"/>
          <ac:cxnSpMkLst>
            <pc:docMk/>
            <pc:sldMk cId="3890905595" sldId="318"/>
            <ac:cxnSpMk id="16" creationId="{EDDE21B1-FE11-4659-AEF4-55FEC5381543}"/>
          </ac:cxnSpMkLst>
        </pc:cxnChg>
        <pc:cxnChg chg="add mod">
          <ac:chgData name="석장군님(General)/Digital채널기획팀" userId="f9de3ef5-b5d7-4e52-952f-8c9c7e31d003" providerId="ADAL" clId="{3BD5FDE1-EB60-456A-A4F7-9BCD4BCFEA20}" dt="2023-01-18T06:50:08.572" v="6546" actId="1076"/>
          <ac:cxnSpMkLst>
            <pc:docMk/>
            <pc:sldMk cId="3890905595" sldId="318"/>
            <ac:cxnSpMk id="19" creationId="{CD281BEC-EE5B-4C9D-82A4-A7FEDB91C6A5}"/>
          </ac:cxnSpMkLst>
        </pc:cxnChg>
        <pc:cxnChg chg="add del mod">
          <ac:chgData name="석장군님(General)/Digital채널기획팀" userId="f9de3ef5-b5d7-4e52-952f-8c9c7e31d003" providerId="ADAL" clId="{3BD5FDE1-EB60-456A-A4F7-9BCD4BCFEA20}" dt="2023-01-18T06:21:34.083" v="5778" actId="478"/>
          <ac:cxnSpMkLst>
            <pc:docMk/>
            <pc:sldMk cId="3890905595" sldId="318"/>
            <ac:cxnSpMk id="23" creationId="{E16D92E6-C3EA-40CF-884F-DE7DFE2FDEEE}"/>
          </ac:cxnSpMkLst>
        </pc:cxnChg>
        <pc:cxnChg chg="add del mod">
          <ac:chgData name="석장군님(General)/Digital채널기획팀" userId="f9de3ef5-b5d7-4e52-952f-8c9c7e31d003" providerId="ADAL" clId="{3BD5FDE1-EB60-456A-A4F7-9BCD4BCFEA20}" dt="2023-01-18T06:36:17.594" v="6469" actId="478"/>
          <ac:cxnSpMkLst>
            <pc:docMk/>
            <pc:sldMk cId="3890905595" sldId="318"/>
            <ac:cxnSpMk id="39" creationId="{03F09B90-02F9-4213-952B-DE38043C663A}"/>
          </ac:cxnSpMkLst>
        </pc:cxnChg>
        <pc:cxnChg chg="add del mod">
          <ac:chgData name="석장군님(General)/Digital채널기획팀" userId="f9de3ef5-b5d7-4e52-952f-8c9c7e31d003" providerId="ADAL" clId="{3BD5FDE1-EB60-456A-A4F7-9BCD4BCFEA20}" dt="2023-01-18T06:36:20.183" v="6470" actId="478"/>
          <ac:cxnSpMkLst>
            <pc:docMk/>
            <pc:sldMk cId="3890905595" sldId="318"/>
            <ac:cxnSpMk id="47" creationId="{08809A3C-7978-46C2-9BA5-FA803BA6A7B1}"/>
          </ac:cxnSpMkLst>
        </pc:cxnChg>
        <pc:cxnChg chg="add del mod">
          <ac:chgData name="석장군님(General)/Digital채널기획팀" userId="f9de3ef5-b5d7-4e52-952f-8c9c7e31d003" providerId="ADAL" clId="{3BD5FDE1-EB60-456A-A4F7-9BCD4BCFEA20}" dt="2023-01-18T06:36:20.183" v="6470" actId="478"/>
          <ac:cxnSpMkLst>
            <pc:docMk/>
            <pc:sldMk cId="3890905595" sldId="318"/>
            <ac:cxnSpMk id="48" creationId="{2A81E70D-2D83-42E8-95A6-EFACDAF22E51}"/>
          </ac:cxnSpMkLst>
        </pc:cxnChg>
      </pc:sldChg>
      <pc:sldChg chg="new del">
        <pc:chgData name="석장군님(General)/Digital채널기획팀" userId="f9de3ef5-b5d7-4e52-952f-8c9c7e31d003" providerId="ADAL" clId="{3BD5FDE1-EB60-456A-A4F7-9BCD4BCFEA20}" dt="2023-01-18T07:09:03.178" v="7463" actId="47"/>
        <pc:sldMkLst>
          <pc:docMk/>
          <pc:sldMk cId="842538901" sldId="319"/>
        </pc:sldMkLst>
      </pc:sldChg>
      <pc:sldChg chg="del">
        <pc:chgData name="석장군님(General)/Digital채널기획팀" userId="f9de3ef5-b5d7-4e52-952f-8c9c7e31d003" providerId="ADAL" clId="{3BD5FDE1-EB60-456A-A4F7-9BCD4BCFEA20}" dt="2023-01-17T12:05:18.682" v="3656" actId="47"/>
        <pc:sldMkLst>
          <pc:docMk/>
          <pc:sldMk cId="2086183289" sldId="319"/>
        </pc:sldMkLst>
      </pc:sldChg>
      <pc:sldChg chg="modSp add">
        <pc:chgData name="석장군님(General)/Digital채널기획팀" userId="f9de3ef5-b5d7-4e52-952f-8c9c7e31d003" providerId="ADAL" clId="{3BD5FDE1-EB60-456A-A4F7-9BCD4BCFEA20}" dt="2023-01-18T14:00:39.667" v="8869" actId="1076"/>
        <pc:sldMkLst>
          <pc:docMk/>
          <pc:sldMk cId="811495388" sldId="320"/>
        </pc:sldMkLst>
        <pc:picChg chg="mod">
          <ac:chgData name="석장군님(General)/Digital채널기획팀" userId="f9de3ef5-b5d7-4e52-952f-8c9c7e31d003" providerId="ADAL" clId="{3BD5FDE1-EB60-456A-A4F7-9BCD4BCFEA20}" dt="2023-01-18T14:00:39.667" v="8869" actId="1076"/>
          <ac:picMkLst>
            <pc:docMk/>
            <pc:sldMk cId="811495388" sldId="320"/>
            <ac:picMk id="6" creationId="{C212B4DF-0C4C-48F4-A940-F2CF1A9569CE}"/>
          </ac:picMkLst>
        </pc:picChg>
      </pc:sldChg>
      <pc:sldChg chg="del">
        <pc:chgData name="석장군님(General)/Digital채널기획팀" userId="f9de3ef5-b5d7-4e52-952f-8c9c7e31d003" providerId="ADAL" clId="{3BD5FDE1-EB60-456A-A4F7-9BCD4BCFEA20}" dt="2023-01-17T12:05:18.682" v="3656" actId="47"/>
        <pc:sldMkLst>
          <pc:docMk/>
          <pc:sldMk cId="3662172953" sldId="320"/>
        </pc:sldMkLst>
      </pc:sldChg>
      <pc:sldChg chg="addSp delSp modSp mod">
        <pc:chgData name="석장군님(General)/Digital채널기획팀" userId="f9de3ef5-b5d7-4e52-952f-8c9c7e31d003" providerId="ADAL" clId="{3BD5FDE1-EB60-456A-A4F7-9BCD4BCFEA20}" dt="2023-01-24T04:30:10.850" v="26049" actId="1076"/>
        <pc:sldMkLst>
          <pc:docMk/>
          <pc:sldMk cId="2057399501" sldId="321"/>
        </pc:sldMkLst>
        <pc:spChg chg="mod">
          <ac:chgData name="석장군님(General)/Digital채널기획팀" userId="f9de3ef5-b5d7-4e52-952f-8c9c7e31d003" providerId="ADAL" clId="{3BD5FDE1-EB60-456A-A4F7-9BCD4BCFEA20}" dt="2023-01-23T03:14:51.933" v="23374"/>
          <ac:spMkLst>
            <pc:docMk/>
            <pc:sldMk cId="2057399501" sldId="321"/>
            <ac:spMk id="4" creationId="{261B2770-BE43-4141-B992-3880C541FC2B}"/>
          </ac:spMkLst>
        </pc:spChg>
        <pc:spChg chg="mod">
          <ac:chgData name="석장군님(General)/Digital채널기획팀" userId="f9de3ef5-b5d7-4e52-952f-8c9c7e31d003" providerId="ADAL" clId="{3BD5FDE1-EB60-456A-A4F7-9BCD4BCFEA20}" dt="2023-01-24T04:13:48.709" v="26042" actId="1076"/>
          <ac:spMkLst>
            <pc:docMk/>
            <pc:sldMk cId="2057399501" sldId="321"/>
            <ac:spMk id="5" creationId="{6C4A327A-601F-4A07-8564-303B82490EA8}"/>
          </ac:spMkLst>
        </pc:spChg>
        <pc:spChg chg="mod">
          <ac:chgData name="석장군님(General)/Digital채널기획팀" userId="f9de3ef5-b5d7-4e52-952f-8c9c7e31d003" providerId="ADAL" clId="{3BD5FDE1-EB60-456A-A4F7-9BCD4BCFEA20}" dt="2023-01-23T03:15:36.104" v="23377" actId="20577"/>
          <ac:spMkLst>
            <pc:docMk/>
            <pc:sldMk cId="2057399501" sldId="321"/>
            <ac:spMk id="6" creationId="{4890505D-5452-4464-9C56-EF82ADDB5AE2}"/>
          </ac:spMkLst>
        </pc:spChg>
        <pc:spChg chg="mod">
          <ac:chgData name="석장군님(General)/Digital채널기획팀" userId="f9de3ef5-b5d7-4e52-952f-8c9c7e31d003" providerId="ADAL" clId="{3BD5FDE1-EB60-456A-A4F7-9BCD4BCFEA20}" dt="2023-01-24T04:13:25.542" v="26032" actId="14100"/>
          <ac:spMkLst>
            <pc:docMk/>
            <pc:sldMk cId="2057399501" sldId="321"/>
            <ac:spMk id="7" creationId="{F581997E-F021-48F1-9050-00A9CCE6611D}"/>
          </ac:spMkLst>
        </pc:spChg>
        <pc:spChg chg="mod">
          <ac:chgData name="석장군님(General)/Digital채널기획팀" userId="f9de3ef5-b5d7-4e52-952f-8c9c7e31d003" providerId="ADAL" clId="{3BD5FDE1-EB60-456A-A4F7-9BCD4BCFEA20}" dt="2023-01-24T04:13:40.919" v="26038" actId="14100"/>
          <ac:spMkLst>
            <pc:docMk/>
            <pc:sldMk cId="2057399501" sldId="321"/>
            <ac:spMk id="8" creationId="{6A5C0B9D-C7E0-45D8-90DC-E93918D89A58}"/>
          </ac:spMkLst>
        </pc:spChg>
        <pc:spChg chg="mod">
          <ac:chgData name="석장군님(General)/Digital채널기획팀" userId="f9de3ef5-b5d7-4e52-952f-8c9c7e31d003" providerId="ADAL" clId="{3BD5FDE1-EB60-456A-A4F7-9BCD4BCFEA20}" dt="2023-01-24T04:13:38.142" v="26037" actId="1076"/>
          <ac:spMkLst>
            <pc:docMk/>
            <pc:sldMk cId="2057399501" sldId="321"/>
            <ac:spMk id="9" creationId="{268F58C3-24CE-44DB-825A-F1F1830D2CBE}"/>
          </ac:spMkLst>
        </pc:spChg>
        <pc:spChg chg="mod">
          <ac:chgData name="석장군님(General)/Digital채널기획팀" userId="f9de3ef5-b5d7-4e52-952f-8c9c7e31d003" providerId="ADAL" clId="{3BD5FDE1-EB60-456A-A4F7-9BCD4BCFEA20}" dt="2023-01-24T04:13:52.802" v="26043" actId="1076"/>
          <ac:spMkLst>
            <pc:docMk/>
            <pc:sldMk cId="2057399501" sldId="321"/>
            <ac:spMk id="10" creationId="{7258552B-E7EE-481E-B065-EE02C23AD755}"/>
          </ac:spMkLst>
        </pc:spChg>
        <pc:spChg chg="del">
          <ac:chgData name="석장군님(General)/Digital채널기획팀" userId="f9de3ef5-b5d7-4e52-952f-8c9c7e31d003" providerId="ADAL" clId="{3BD5FDE1-EB60-456A-A4F7-9BCD4BCFEA20}" dt="2023-01-24T04:12:40.805" v="26026" actId="478"/>
          <ac:spMkLst>
            <pc:docMk/>
            <pc:sldMk cId="2057399501" sldId="321"/>
            <ac:spMk id="12" creationId="{895399C6-CCBD-4AB9-A866-194C7302A26A}"/>
          </ac:spMkLst>
        </pc:spChg>
        <pc:spChg chg="mod">
          <ac:chgData name="석장군님(General)/Digital채널기획팀" userId="f9de3ef5-b5d7-4e52-952f-8c9c7e31d003" providerId="ADAL" clId="{3BD5FDE1-EB60-456A-A4F7-9BCD4BCFEA20}" dt="2023-01-24T04:13:36.014" v="26036" actId="1076"/>
          <ac:spMkLst>
            <pc:docMk/>
            <pc:sldMk cId="2057399501" sldId="321"/>
            <ac:spMk id="13" creationId="{31A8E65F-DEEA-47D7-A1CA-676216E80437}"/>
          </ac:spMkLst>
        </pc:spChg>
        <pc:spChg chg="mod">
          <ac:chgData name="석장군님(General)/Digital채널기획팀" userId="f9de3ef5-b5d7-4e52-952f-8c9c7e31d003" providerId="ADAL" clId="{3BD5FDE1-EB60-456A-A4F7-9BCD4BCFEA20}" dt="2023-01-24T04:13:31.429" v="26034" actId="1076"/>
          <ac:spMkLst>
            <pc:docMk/>
            <pc:sldMk cId="2057399501" sldId="321"/>
            <ac:spMk id="14" creationId="{6DCE00D0-0881-4D19-97A8-14F1F87D4D88}"/>
          </ac:spMkLst>
        </pc:spChg>
        <pc:spChg chg="mod">
          <ac:chgData name="석장군님(General)/Digital채널기획팀" userId="f9de3ef5-b5d7-4e52-952f-8c9c7e31d003" providerId="ADAL" clId="{3BD5FDE1-EB60-456A-A4F7-9BCD4BCFEA20}" dt="2023-01-24T04:13:46.832" v="26040" actId="1076"/>
          <ac:spMkLst>
            <pc:docMk/>
            <pc:sldMk cId="2057399501" sldId="321"/>
            <ac:spMk id="15" creationId="{A9E0FEB7-1756-4984-A0D2-DA4049B8FD18}"/>
          </ac:spMkLst>
        </pc:spChg>
        <pc:spChg chg="mod">
          <ac:chgData name="석장군님(General)/Digital채널기획팀" userId="f9de3ef5-b5d7-4e52-952f-8c9c7e31d003" providerId="ADAL" clId="{3BD5FDE1-EB60-456A-A4F7-9BCD4BCFEA20}" dt="2023-01-24T04:13:25.542" v="26032" actId="14100"/>
          <ac:spMkLst>
            <pc:docMk/>
            <pc:sldMk cId="2057399501" sldId="321"/>
            <ac:spMk id="16" creationId="{C5BD6386-1297-4CD6-A51E-8D5CA24AC3BC}"/>
          </ac:spMkLst>
        </pc:spChg>
        <pc:spChg chg="mod">
          <ac:chgData name="석장군님(General)/Digital채널기획팀" userId="f9de3ef5-b5d7-4e52-952f-8c9c7e31d003" providerId="ADAL" clId="{3BD5FDE1-EB60-456A-A4F7-9BCD4BCFEA20}" dt="2023-01-24T04:13:43.563" v="26039" actId="14100"/>
          <ac:spMkLst>
            <pc:docMk/>
            <pc:sldMk cId="2057399501" sldId="321"/>
            <ac:spMk id="17" creationId="{B726E3FA-F869-4481-A5CC-7201C5D06B73}"/>
          </ac:spMkLst>
        </pc:spChg>
        <pc:spChg chg="mod">
          <ac:chgData name="석장군님(General)/Digital채널기획팀" userId="f9de3ef5-b5d7-4e52-952f-8c9c7e31d003" providerId="ADAL" clId="{3BD5FDE1-EB60-456A-A4F7-9BCD4BCFEA20}" dt="2023-01-24T04:13:33.886" v="26035" actId="1076"/>
          <ac:spMkLst>
            <pc:docMk/>
            <pc:sldMk cId="2057399501" sldId="321"/>
            <ac:spMk id="18" creationId="{84392C41-7758-4CF6-9490-0D16AF36D097}"/>
          </ac:spMkLst>
        </pc:spChg>
        <pc:spChg chg="mod">
          <ac:chgData name="석장군님(General)/Digital채널기획팀" userId="f9de3ef5-b5d7-4e52-952f-8c9c7e31d003" providerId="ADAL" clId="{3BD5FDE1-EB60-456A-A4F7-9BCD4BCFEA20}" dt="2023-01-24T04:13:46.832" v="26040" actId="1076"/>
          <ac:spMkLst>
            <pc:docMk/>
            <pc:sldMk cId="2057399501" sldId="321"/>
            <ac:spMk id="19" creationId="{122AE30B-03E2-4B7E-A0BC-18A9D39E647C}"/>
          </ac:spMkLst>
        </pc:spChg>
        <pc:spChg chg="add mod">
          <ac:chgData name="석장군님(General)/Digital채널기획팀" userId="f9de3ef5-b5d7-4e52-952f-8c9c7e31d003" providerId="ADAL" clId="{3BD5FDE1-EB60-456A-A4F7-9BCD4BCFEA20}" dt="2023-01-24T04:13:58.559" v="26045" actId="164"/>
          <ac:spMkLst>
            <pc:docMk/>
            <pc:sldMk cId="2057399501" sldId="321"/>
            <ac:spMk id="24" creationId="{1BBDDB8C-9F75-4D97-9411-50FCFD860CDD}"/>
          </ac:spMkLst>
        </pc:spChg>
        <pc:spChg chg="add mod">
          <ac:chgData name="석장군님(General)/Digital채널기획팀" userId="f9de3ef5-b5d7-4e52-952f-8c9c7e31d003" providerId="ADAL" clId="{3BD5FDE1-EB60-456A-A4F7-9BCD4BCFEA20}" dt="2023-01-24T04:30:08.286" v="26048" actId="1076"/>
          <ac:spMkLst>
            <pc:docMk/>
            <pc:sldMk cId="2057399501" sldId="321"/>
            <ac:spMk id="25" creationId="{8336654B-FA9F-4E1C-99D7-2BB586992869}"/>
          </ac:spMkLst>
        </pc:spChg>
        <pc:spChg chg="add mod">
          <ac:chgData name="석장군님(General)/Digital채널기획팀" userId="f9de3ef5-b5d7-4e52-952f-8c9c7e31d003" providerId="ADAL" clId="{3BD5FDE1-EB60-456A-A4F7-9BCD4BCFEA20}" dt="2023-01-24T04:13:58.559" v="26045" actId="164"/>
          <ac:spMkLst>
            <pc:docMk/>
            <pc:sldMk cId="2057399501" sldId="321"/>
            <ac:spMk id="26" creationId="{73E29C51-1E96-4CAA-9A2B-395D431D221B}"/>
          </ac:spMkLst>
        </pc:spChg>
        <pc:spChg chg="add mod">
          <ac:chgData name="석장군님(General)/Digital채널기획팀" userId="f9de3ef5-b5d7-4e52-952f-8c9c7e31d003" providerId="ADAL" clId="{3BD5FDE1-EB60-456A-A4F7-9BCD4BCFEA20}" dt="2023-01-24T04:30:10.850" v="26049" actId="1076"/>
          <ac:spMkLst>
            <pc:docMk/>
            <pc:sldMk cId="2057399501" sldId="321"/>
            <ac:spMk id="27" creationId="{3E97BFB2-2693-4989-B8D0-4BD6F7E71651}"/>
          </ac:spMkLst>
        </pc:spChg>
        <pc:spChg chg="add mod">
          <ac:chgData name="석장군님(General)/Digital채널기획팀" userId="f9de3ef5-b5d7-4e52-952f-8c9c7e31d003" providerId="ADAL" clId="{3BD5FDE1-EB60-456A-A4F7-9BCD4BCFEA20}" dt="2023-01-24T04:13:58.559" v="26045" actId="164"/>
          <ac:spMkLst>
            <pc:docMk/>
            <pc:sldMk cId="2057399501" sldId="321"/>
            <ac:spMk id="28" creationId="{899AA842-DE10-4045-9437-86711A6FFF60}"/>
          </ac:spMkLst>
        </pc:spChg>
        <pc:spChg chg="add mod">
          <ac:chgData name="석장군님(General)/Digital채널기획팀" userId="f9de3ef5-b5d7-4e52-952f-8c9c7e31d003" providerId="ADAL" clId="{3BD5FDE1-EB60-456A-A4F7-9BCD4BCFEA20}" dt="2023-01-24T04:13:58.559" v="26045" actId="164"/>
          <ac:spMkLst>
            <pc:docMk/>
            <pc:sldMk cId="2057399501" sldId="321"/>
            <ac:spMk id="29" creationId="{09784D78-E99F-47B6-AF13-FDDC1C6E1252}"/>
          </ac:spMkLst>
        </pc:spChg>
        <pc:spChg chg="add mod">
          <ac:chgData name="석장군님(General)/Digital채널기획팀" userId="f9de3ef5-b5d7-4e52-952f-8c9c7e31d003" providerId="ADAL" clId="{3BD5FDE1-EB60-456A-A4F7-9BCD4BCFEA20}" dt="2023-01-24T04:13:58.559" v="26045" actId="164"/>
          <ac:spMkLst>
            <pc:docMk/>
            <pc:sldMk cId="2057399501" sldId="321"/>
            <ac:spMk id="30" creationId="{7FC92BDB-1558-4B83-A8C9-00A5E23EC91B}"/>
          </ac:spMkLst>
        </pc:spChg>
        <pc:spChg chg="add mod">
          <ac:chgData name="석장군님(General)/Digital채널기획팀" userId="f9de3ef5-b5d7-4e52-952f-8c9c7e31d003" providerId="ADAL" clId="{3BD5FDE1-EB60-456A-A4F7-9BCD4BCFEA20}" dt="2023-01-24T04:13:58.559" v="26045" actId="164"/>
          <ac:spMkLst>
            <pc:docMk/>
            <pc:sldMk cId="2057399501" sldId="321"/>
            <ac:spMk id="32" creationId="{86767CEA-716F-41B1-A0CD-67FAB8424EC2}"/>
          </ac:spMkLst>
        </pc:spChg>
        <pc:spChg chg="add mod">
          <ac:chgData name="석장군님(General)/Digital채널기획팀" userId="f9de3ef5-b5d7-4e52-952f-8c9c7e31d003" providerId="ADAL" clId="{3BD5FDE1-EB60-456A-A4F7-9BCD4BCFEA20}" dt="2023-01-24T04:13:58.559" v="26045" actId="164"/>
          <ac:spMkLst>
            <pc:docMk/>
            <pc:sldMk cId="2057399501" sldId="321"/>
            <ac:spMk id="34" creationId="{7CC16CB1-60C8-4B63-B7A4-9788EBD856C5}"/>
          </ac:spMkLst>
        </pc:spChg>
        <pc:grpChg chg="add mod">
          <ac:chgData name="석장군님(General)/Digital채널기획팀" userId="f9de3ef5-b5d7-4e52-952f-8c9c7e31d003" providerId="ADAL" clId="{3BD5FDE1-EB60-456A-A4F7-9BCD4BCFEA20}" dt="2023-01-24T04:14:03.190" v="26047" actId="1076"/>
          <ac:grpSpMkLst>
            <pc:docMk/>
            <pc:sldMk cId="2057399501" sldId="321"/>
            <ac:grpSpMk id="11" creationId="{BBDE1DD9-DF8F-45A7-A60E-8DEB39D9813E}"/>
          </ac:grpSpMkLst>
        </pc:grpChg>
        <pc:grpChg chg="add mod">
          <ac:chgData name="석장군님(General)/Digital채널기획팀" userId="f9de3ef5-b5d7-4e52-952f-8c9c7e31d003" providerId="ADAL" clId="{3BD5FDE1-EB60-456A-A4F7-9BCD4BCFEA20}" dt="2023-01-24T04:13:58.559" v="26045" actId="164"/>
          <ac:grpSpMkLst>
            <pc:docMk/>
            <pc:sldMk cId="2057399501" sldId="321"/>
            <ac:grpSpMk id="21" creationId="{DA09A580-1E16-4B40-B700-FAC04B957455}"/>
          </ac:grpSpMkLst>
        </pc:grpChg>
        <pc:picChg chg="add mod">
          <ac:chgData name="석장군님(General)/Digital채널기획팀" userId="f9de3ef5-b5d7-4e52-952f-8c9c7e31d003" providerId="ADAL" clId="{3BD5FDE1-EB60-456A-A4F7-9BCD4BCFEA20}" dt="2023-01-24T04:13:58.559" v="26045" actId="164"/>
          <ac:picMkLst>
            <pc:docMk/>
            <pc:sldMk cId="2057399501" sldId="321"/>
            <ac:picMk id="20" creationId="{38B84D39-24CF-42BC-8C8D-28BF92708C5A}"/>
          </ac:picMkLst>
        </pc:picChg>
        <pc:picChg chg="mod">
          <ac:chgData name="석장군님(General)/Digital채널기획팀" userId="f9de3ef5-b5d7-4e52-952f-8c9c7e31d003" providerId="ADAL" clId="{3BD5FDE1-EB60-456A-A4F7-9BCD4BCFEA20}" dt="2023-01-24T04:13:54.380" v="26044"/>
          <ac:picMkLst>
            <pc:docMk/>
            <pc:sldMk cId="2057399501" sldId="321"/>
            <ac:picMk id="22" creationId="{D05F38F9-BD6E-470B-98C3-480734C0D9B1}"/>
          </ac:picMkLst>
        </pc:picChg>
        <pc:picChg chg="mod">
          <ac:chgData name="석장군님(General)/Digital채널기획팀" userId="f9de3ef5-b5d7-4e52-952f-8c9c7e31d003" providerId="ADAL" clId="{3BD5FDE1-EB60-456A-A4F7-9BCD4BCFEA20}" dt="2023-01-24T04:13:54.380" v="26044"/>
          <ac:picMkLst>
            <pc:docMk/>
            <pc:sldMk cId="2057399501" sldId="321"/>
            <ac:picMk id="23" creationId="{613EFE85-8AAE-4082-98FA-DC96D76BC8DD}"/>
          </ac:picMkLst>
        </pc:picChg>
        <pc:picChg chg="add mod">
          <ac:chgData name="석장군님(General)/Digital채널기획팀" userId="f9de3ef5-b5d7-4e52-952f-8c9c7e31d003" providerId="ADAL" clId="{3BD5FDE1-EB60-456A-A4F7-9BCD4BCFEA20}" dt="2023-01-24T04:13:58.559" v="26045" actId="164"/>
          <ac:picMkLst>
            <pc:docMk/>
            <pc:sldMk cId="2057399501" sldId="321"/>
            <ac:picMk id="36" creationId="{1B8DA918-0582-427A-999B-C31740ED3D6C}"/>
          </ac:picMkLst>
        </pc:picChg>
        <pc:cxnChg chg="add mod">
          <ac:chgData name="석장군님(General)/Digital채널기획팀" userId="f9de3ef5-b5d7-4e52-952f-8c9c7e31d003" providerId="ADAL" clId="{3BD5FDE1-EB60-456A-A4F7-9BCD4BCFEA20}" dt="2023-01-24T04:13:58.559" v="26045" actId="164"/>
          <ac:cxnSpMkLst>
            <pc:docMk/>
            <pc:sldMk cId="2057399501" sldId="321"/>
            <ac:cxnSpMk id="31" creationId="{7838DEB7-4D14-44C0-81B4-7422C3A76FA5}"/>
          </ac:cxnSpMkLst>
        </pc:cxnChg>
        <pc:cxnChg chg="add mod">
          <ac:chgData name="석장군님(General)/Digital채널기획팀" userId="f9de3ef5-b5d7-4e52-952f-8c9c7e31d003" providerId="ADAL" clId="{3BD5FDE1-EB60-456A-A4F7-9BCD4BCFEA20}" dt="2023-01-24T04:13:58.559" v="26045" actId="164"/>
          <ac:cxnSpMkLst>
            <pc:docMk/>
            <pc:sldMk cId="2057399501" sldId="321"/>
            <ac:cxnSpMk id="33" creationId="{92C35721-2828-4CF5-B3CC-E6E22F2B5191}"/>
          </ac:cxnSpMkLst>
        </pc:cxnChg>
        <pc:cxnChg chg="add mod">
          <ac:chgData name="석장군님(General)/Digital채널기획팀" userId="f9de3ef5-b5d7-4e52-952f-8c9c7e31d003" providerId="ADAL" clId="{3BD5FDE1-EB60-456A-A4F7-9BCD4BCFEA20}" dt="2023-01-24T04:13:58.559" v="26045" actId="164"/>
          <ac:cxnSpMkLst>
            <pc:docMk/>
            <pc:sldMk cId="2057399501" sldId="321"/>
            <ac:cxnSpMk id="35" creationId="{2637D0A8-BA4B-44D6-AC50-7B8392AF10B0}"/>
          </ac:cxnSpMkLst>
        </pc:cxnChg>
      </pc:sldChg>
      <pc:sldChg chg="del">
        <pc:chgData name="석장군님(General)/Digital채널기획팀" userId="f9de3ef5-b5d7-4e52-952f-8c9c7e31d003" providerId="ADAL" clId="{3BD5FDE1-EB60-456A-A4F7-9BCD4BCFEA20}" dt="2023-01-17T12:05:18.682" v="3656" actId="47"/>
        <pc:sldMkLst>
          <pc:docMk/>
          <pc:sldMk cId="2304067859" sldId="321"/>
        </pc:sldMkLst>
      </pc:sldChg>
      <pc:sldChg chg="del">
        <pc:chgData name="석장군님(General)/Digital채널기획팀" userId="f9de3ef5-b5d7-4e52-952f-8c9c7e31d003" providerId="ADAL" clId="{3BD5FDE1-EB60-456A-A4F7-9BCD4BCFEA20}" dt="2023-01-17T12:05:18.682" v="3656" actId="47"/>
        <pc:sldMkLst>
          <pc:docMk/>
          <pc:sldMk cId="345157867" sldId="322"/>
        </pc:sldMkLst>
      </pc:sldChg>
      <pc:sldChg chg="addSp delSp modSp new mod">
        <pc:chgData name="석장군님(General)/Digital채널기획팀" userId="f9de3ef5-b5d7-4e52-952f-8c9c7e31d003" providerId="ADAL" clId="{3BD5FDE1-EB60-456A-A4F7-9BCD4BCFEA20}" dt="2023-01-23T02:10:11.894" v="23176" actId="20577"/>
        <pc:sldMkLst>
          <pc:docMk/>
          <pc:sldMk cId="4242858965" sldId="322"/>
        </pc:sldMkLst>
        <pc:spChg chg="mod">
          <ac:chgData name="석장군님(General)/Digital채널기획팀" userId="f9de3ef5-b5d7-4e52-952f-8c9c7e31d003" providerId="ADAL" clId="{3BD5FDE1-EB60-456A-A4F7-9BCD4BCFEA20}" dt="2023-01-22T11:47:24.855" v="22454"/>
          <ac:spMkLst>
            <pc:docMk/>
            <pc:sldMk cId="4242858965" sldId="322"/>
            <ac:spMk id="2" creationId="{7BB457E3-2A55-46A6-A8BD-442D554C49E4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7:33.111" v="22455" actId="20577"/>
          <ac:spMkLst>
            <pc:docMk/>
            <pc:sldMk cId="4242858965" sldId="322"/>
            <ac:spMk id="4" creationId="{F62C881D-B79B-4C92-8C6A-B290BED38B5F}"/>
          </ac:spMkLst>
        </pc:spChg>
        <pc:spChg chg="del">
          <ac:chgData name="석장군님(General)/Digital채널기획팀" userId="f9de3ef5-b5d7-4e52-952f-8c9c7e31d003" providerId="ADAL" clId="{3BD5FDE1-EB60-456A-A4F7-9BCD4BCFEA20}" dt="2023-01-22T11:45:06.595" v="22437" actId="478"/>
          <ac:spMkLst>
            <pc:docMk/>
            <pc:sldMk cId="4242858965" sldId="322"/>
            <ac:spMk id="5" creationId="{928281FC-A548-4C38-846C-93B1F092B7F9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22T11:47:57.808" v="22456" actId="478"/>
          <ac:spMkLst>
            <pc:docMk/>
            <pc:sldMk cId="4242858965" sldId="322"/>
            <ac:spMk id="6" creationId="{8FE9218D-3E6F-4214-ADC5-DCC2A6DCA976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22T11:47:57.808" v="22456" actId="478"/>
          <ac:spMkLst>
            <pc:docMk/>
            <pc:sldMk cId="4242858965" sldId="322"/>
            <ac:spMk id="7" creationId="{8F88D2AB-B68A-48FF-BAE5-59ECEA031591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22T11:47:57.808" v="22456" actId="478"/>
          <ac:spMkLst>
            <pc:docMk/>
            <pc:sldMk cId="4242858965" sldId="322"/>
            <ac:spMk id="8" creationId="{7BC19A4E-241C-4748-A33D-FDCE2358BDE5}"/>
          </ac:spMkLst>
        </pc:spChg>
        <pc:spChg chg="add mod">
          <ac:chgData name="석장군님(General)/Digital채널기획팀" userId="f9de3ef5-b5d7-4e52-952f-8c9c7e31d003" providerId="ADAL" clId="{3BD5FDE1-EB60-456A-A4F7-9BCD4BCFEA20}" dt="2023-01-22T12:19:19.963" v="23018" actId="14100"/>
          <ac:spMkLst>
            <pc:docMk/>
            <pc:sldMk cId="4242858965" sldId="322"/>
            <ac:spMk id="9" creationId="{19892E89-7FB6-46F5-8DA3-CA3D95B10B44}"/>
          </ac:spMkLst>
        </pc:spChg>
        <pc:spChg chg="del mod topLvl">
          <ac:chgData name="석장군님(General)/Digital채널기획팀" userId="f9de3ef5-b5d7-4e52-952f-8c9c7e31d003" providerId="ADAL" clId="{3BD5FDE1-EB60-456A-A4F7-9BCD4BCFEA20}" dt="2023-01-22T12:12:54.539" v="22870" actId="478"/>
          <ac:spMkLst>
            <pc:docMk/>
            <pc:sldMk cId="4242858965" sldId="322"/>
            <ac:spMk id="11" creationId="{1B27799A-DD98-4FE3-8F22-0A1C8095957D}"/>
          </ac:spMkLst>
        </pc:spChg>
        <pc:spChg chg="mod topLvl">
          <ac:chgData name="석장군님(General)/Digital채널기획팀" userId="f9de3ef5-b5d7-4e52-952f-8c9c7e31d003" providerId="ADAL" clId="{3BD5FDE1-EB60-456A-A4F7-9BCD4BCFEA20}" dt="2023-01-22T12:13:21.805" v="22879" actId="403"/>
          <ac:spMkLst>
            <pc:docMk/>
            <pc:sldMk cId="4242858965" sldId="322"/>
            <ac:spMk id="12" creationId="{44686E50-07D3-468A-A6C1-9DEB90BE29A5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22T11:51:20.569" v="22488" actId="478"/>
          <ac:spMkLst>
            <pc:docMk/>
            <pc:sldMk cId="4242858965" sldId="322"/>
            <ac:spMk id="13" creationId="{CB14D32D-CB56-4347-97F8-4311F28DE4B5}"/>
          </ac:spMkLst>
        </pc:spChg>
        <pc:spChg chg="del mod topLvl">
          <ac:chgData name="석장군님(General)/Digital채널기획팀" userId="f9de3ef5-b5d7-4e52-952f-8c9c7e31d003" providerId="ADAL" clId="{3BD5FDE1-EB60-456A-A4F7-9BCD4BCFEA20}" dt="2023-01-22T12:12:19.483" v="22857" actId="478"/>
          <ac:spMkLst>
            <pc:docMk/>
            <pc:sldMk cId="4242858965" sldId="322"/>
            <ac:spMk id="15" creationId="{2EED85F0-AD51-4460-B2FA-2ACA35DDC105}"/>
          </ac:spMkLst>
        </pc:spChg>
        <pc:spChg chg="mod topLvl">
          <ac:chgData name="석장군님(General)/Digital채널기획팀" userId="f9de3ef5-b5d7-4e52-952f-8c9c7e31d003" providerId="ADAL" clId="{3BD5FDE1-EB60-456A-A4F7-9BCD4BCFEA20}" dt="2023-01-22T12:19:29.221" v="23020" actId="1076"/>
          <ac:spMkLst>
            <pc:docMk/>
            <pc:sldMk cId="4242858965" sldId="322"/>
            <ac:spMk id="16" creationId="{3E217579-D652-4989-903D-40ED32AE8AEF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22T11:51:19.772" v="22487" actId="478"/>
          <ac:spMkLst>
            <pc:docMk/>
            <pc:sldMk cId="4242858965" sldId="322"/>
            <ac:spMk id="17" creationId="{F1F71F83-42F7-4181-8551-3128031773A9}"/>
          </ac:spMkLst>
        </pc:spChg>
        <pc:spChg chg="del mod topLvl">
          <ac:chgData name="석장군님(General)/Digital채널기획팀" userId="f9de3ef5-b5d7-4e52-952f-8c9c7e31d003" providerId="ADAL" clId="{3BD5FDE1-EB60-456A-A4F7-9BCD4BCFEA20}" dt="2023-01-22T12:14:05.006" v="22894" actId="478"/>
          <ac:spMkLst>
            <pc:docMk/>
            <pc:sldMk cId="4242858965" sldId="322"/>
            <ac:spMk id="19" creationId="{A36DAAFC-49D7-402A-A833-4B745CBF8A25}"/>
          </ac:spMkLst>
        </pc:spChg>
        <pc:spChg chg="mod topLvl">
          <ac:chgData name="석장군님(General)/Digital채널기획팀" userId="f9de3ef5-b5d7-4e52-952f-8c9c7e31d003" providerId="ADAL" clId="{3BD5FDE1-EB60-456A-A4F7-9BCD4BCFEA20}" dt="2023-01-22T12:19:40.372" v="23022" actId="1076"/>
          <ac:spMkLst>
            <pc:docMk/>
            <pc:sldMk cId="4242858965" sldId="322"/>
            <ac:spMk id="20" creationId="{7F16F802-D7F9-41C9-BA36-94C678DE9BCC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22T11:51:11.966" v="22485" actId="478"/>
          <ac:spMkLst>
            <pc:docMk/>
            <pc:sldMk cId="4242858965" sldId="322"/>
            <ac:spMk id="21" creationId="{FAC52E85-ED37-4B1A-B204-7DC0D86F5FE6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50:55.187" v="22483" actId="1076"/>
          <ac:spMkLst>
            <pc:docMk/>
            <pc:sldMk cId="4242858965" sldId="322"/>
            <ac:spMk id="23" creationId="{54FF242E-8F7C-4DA6-A72A-68F0B6746DEB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50:55.187" v="22483" actId="1076"/>
          <ac:spMkLst>
            <pc:docMk/>
            <pc:sldMk cId="4242858965" sldId="322"/>
            <ac:spMk id="24" creationId="{98BE2F60-A19A-4053-A066-41791840FBD9}"/>
          </ac:spMkLst>
        </pc:spChg>
        <pc:spChg chg="add mod ord">
          <ac:chgData name="석장군님(General)/Digital채널기획팀" userId="f9de3ef5-b5d7-4e52-952f-8c9c7e31d003" providerId="ADAL" clId="{3BD5FDE1-EB60-456A-A4F7-9BCD4BCFEA20}" dt="2023-01-18T09:23:52.571" v="7699" actId="164"/>
          <ac:spMkLst>
            <pc:docMk/>
            <pc:sldMk cId="4242858965" sldId="322"/>
            <ac:spMk id="27" creationId="{B6955A34-7B0F-4BCD-9425-18272DB0A19F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22T11:46:33.421" v="22449" actId="478"/>
          <ac:spMkLst>
            <pc:docMk/>
            <pc:sldMk cId="4242858965" sldId="322"/>
            <ac:spMk id="29" creationId="{CE829B63-1C1C-4111-996B-8109AEB6559A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4:56.913" v="22435"/>
          <ac:spMkLst>
            <pc:docMk/>
            <pc:sldMk cId="4242858965" sldId="322"/>
            <ac:spMk id="34" creationId="{CE7AAAC3-30CF-49C6-B521-6587D30F3A28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4:56.913" v="22435"/>
          <ac:spMkLst>
            <pc:docMk/>
            <pc:sldMk cId="4242858965" sldId="322"/>
            <ac:spMk id="35" creationId="{2D2DDC38-00D2-4BE1-AF59-9472207CC93E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4:56.913" v="22435"/>
          <ac:spMkLst>
            <pc:docMk/>
            <pc:sldMk cId="4242858965" sldId="322"/>
            <ac:spMk id="36" creationId="{2CFC03A8-2329-4635-8C6C-B1C8E2E70BFD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22T11:46:33.421" v="22449" actId="478"/>
          <ac:spMkLst>
            <pc:docMk/>
            <pc:sldMk cId="4242858965" sldId="322"/>
            <ac:spMk id="41" creationId="{63B6591B-8639-4100-9CB8-F10D1D0200FC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22T11:46:33.421" v="22449" actId="478"/>
          <ac:spMkLst>
            <pc:docMk/>
            <pc:sldMk cId="4242858965" sldId="322"/>
            <ac:spMk id="42" creationId="{B7DAB8FC-3C23-4AF9-9569-9A27A1A0B671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22T11:46:33.421" v="22449" actId="478"/>
          <ac:spMkLst>
            <pc:docMk/>
            <pc:sldMk cId="4242858965" sldId="322"/>
            <ac:spMk id="43" creationId="{68BB5F8C-FB67-476A-99E7-C11C72BFCCC6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22T11:46:33.421" v="22449" actId="478"/>
          <ac:spMkLst>
            <pc:docMk/>
            <pc:sldMk cId="4242858965" sldId="322"/>
            <ac:spMk id="44" creationId="{7424D0EA-0AC2-4D92-B277-74B68E46A98F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22T11:46:33.421" v="22449" actId="478"/>
          <ac:spMkLst>
            <pc:docMk/>
            <pc:sldMk cId="4242858965" sldId="322"/>
            <ac:spMk id="45" creationId="{A7742BEE-E8D5-4001-A233-74BE81BCCF1A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22T11:46:33.421" v="22449" actId="478"/>
          <ac:spMkLst>
            <pc:docMk/>
            <pc:sldMk cId="4242858965" sldId="322"/>
            <ac:spMk id="46" creationId="{1467E080-C817-4EEA-BA97-C6BD6D50040B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22T11:46:33.421" v="22449" actId="478"/>
          <ac:spMkLst>
            <pc:docMk/>
            <pc:sldMk cId="4242858965" sldId="322"/>
            <ac:spMk id="47" creationId="{7FE94812-1829-404D-8E1C-DDFE3CB340AA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22T11:46:33.421" v="22449" actId="478"/>
          <ac:spMkLst>
            <pc:docMk/>
            <pc:sldMk cId="4242858965" sldId="322"/>
            <ac:spMk id="48" creationId="{EB68EF7B-9082-4FFF-88DA-1C6FC8635577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4:56.913" v="22435"/>
          <ac:spMkLst>
            <pc:docMk/>
            <pc:sldMk cId="4242858965" sldId="322"/>
            <ac:spMk id="52" creationId="{236F5508-E65D-48AF-813A-47F1CC548F4C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4:56.913" v="22435"/>
          <ac:spMkLst>
            <pc:docMk/>
            <pc:sldMk cId="4242858965" sldId="322"/>
            <ac:spMk id="53" creationId="{E5704C06-D946-4EA5-B2F6-E1C1DF91A8FC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4:56.913" v="22435"/>
          <ac:spMkLst>
            <pc:docMk/>
            <pc:sldMk cId="4242858965" sldId="322"/>
            <ac:spMk id="54" creationId="{1732731E-9977-48EC-8A3D-ECE630528613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4:56.913" v="22435"/>
          <ac:spMkLst>
            <pc:docMk/>
            <pc:sldMk cId="4242858965" sldId="322"/>
            <ac:spMk id="55" creationId="{22298E45-F0BC-4419-8881-E99FECD06A75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6:27.557" v="22448" actId="14100"/>
          <ac:spMkLst>
            <pc:docMk/>
            <pc:sldMk cId="4242858965" sldId="322"/>
            <ac:spMk id="59" creationId="{B9BE33A9-0160-411B-9839-DD8803F5E44C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6:00.647" v="22439" actId="2085"/>
          <ac:spMkLst>
            <pc:docMk/>
            <pc:sldMk cId="4242858965" sldId="322"/>
            <ac:spMk id="60" creationId="{0837DF68-4724-417E-99DE-DB4E9592AB3D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6:00.647" v="22439" actId="2085"/>
          <ac:spMkLst>
            <pc:docMk/>
            <pc:sldMk cId="4242858965" sldId="322"/>
            <ac:spMk id="61" creationId="{F01360EC-B061-4B6F-87D4-B9E1D65E0D4E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6:00.647" v="22439" actId="2085"/>
          <ac:spMkLst>
            <pc:docMk/>
            <pc:sldMk cId="4242858965" sldId="322"/>
            <ac:spMk id="62" creationId="{72AD8264-E5CA-4D50-811B-46E27E9FFE10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4:56.913" v="22435"/>
          <ac:spMkLst>
            <pc:docMk/>
            <pc:sldMk cId="4242858965" sldId="322"/>
            <ac:spMk id="64" creationId="{5457DDE1-0B2B-4CD5-8831-E39CAE3DF7E7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4:56.913" v="22435"/>
          <ac:spMkLst>
            <pc:docMk/>
            <pc:sldMk cId="4242858965" sldId="322"/>
            <ac:spMk id="65" creationId="{469475F9-0DD9-4235-8D83-D54D740BC0C9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4:56.913" v="22435"/>
          <ac:spMkLst>
            <pc:docMk/>
            <pc:sldMk cId="4242858965" sldId="322"/>
            <ac:spMk id="67" creationId="{2E2D9374-1C08-45D7-BA68-590D4C1070D5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4:56.913" v="22435"/>
          <ac:spMkLst>
            <pc:docMk/>
            <pc:sldMk cId="4242858965" sldId="322"/>
            <ac:spMk id="68" creationId="{E1810635-76CE-4F3D-A2F9-BF9BD5E7392A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4:56.913" v="22435"/>
          <ac:spMkLst>
            <pc:docMk/>
            <pc:sldMk cId="4242858965" sldId="322"/>
            <ac:spMk id="69" creationId="{793FFE56-B66B-44CC-93CD-27DBECED31FB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4:56.913" v="22435"/>
          <ac:spMkLst>
            <pc:docMk/>
            <pc:sldMk cId="4242858965" sldId="322"/>
            <ac:spMk id="70" creationId="{50CDD24A-D8D3-4808-BE55-2A4A7D09D730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4:56.913" v="22435"/>
          <ac:spMkLst>
            <pc:docMk/>
            <pc:sldMk cId="4242858965" sldId="322"/>
            <ac:spMk id="72" creationId="{0DA91264-25B9-4B13-A512-FF855D823E66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4:56.913" v="22435"/>
          <ac:spMkLst>
            <pc:docMk/>
            <pc:sldMk cId="4242858965" sldId="322"/>
            <ac:spMk id="73" creationId="{681A3092-77E4-454E-933B-3D4685C8CB11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4:56.913" v="22435"/>
          <ac:spMkLst>
            <pc:docMk/>
            <pc:sldMk cId="4242858965" sldId="322"/>
            <ac:spMk id="74" creationId="{ABAB23C5-3B2C-4B56-B439-1D37F00D3A00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4:56.913" v="22435"/>
          <ac:spMkLst>
            <pc:docMk/>
            <pc:sldMk cId="4242858965" sldId="322"/>
            <ac:spMk id="75" creationId="{91F04096-5E5C-4612-B70E-53905D5F3161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4:56.913" v="22435"/>
          <ac:spMkLst>
            <pc:docMk/>
            <pc:sldMk cId="4242858965" sldId="322"/>
            <ac:spMk id="77" creationId="{C202DFA3-DE07-478E-92A8-325DC0B4C168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4:56.913" v="22435"/>
          <ac:spMkLst>
            <pc:docMk/>
            <pc:sldMk cId="4242858965" sldId="322"/>
            <ac:spMk id="78" creationId="{3C0D0144-9E7D-4C0F-A5A4-117F47E3396E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4:56.913" v="22435"/>
          <ac:spMkLst>
            <pc:docMk/>
            <pc:sldMk cId="4242858965" sldId="322"/>
            <ac:spMk id="80" creationId="{F2C89305-2273-4ADF-AFD6-271188CB3714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4:56.913" v="22435"/>
          <ac:spMkLst>
            <pc:docMk/>
            <pc:sldMk cId="4242858965" sldId="322"/>
            <ac:spMk id="81" creationId="{01B3BD81-2BB1-44C1-BB41-ED4F0460BF86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22T11:46:33.421" v="22449" actId="478"/>
          <ac:spMkLst>
            <pc:docMk/>
            <pc:sldMk cId="4242858965" sldId="322"/>
            <ac:spMk id="82" creationId="{858DF83E-916A-420C-8260-923C3D4B2F2C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22T11:46:33.421" v="22449" actId="478"/>
          <ac:spMkLst>
            <pc:docMk/>
            <pc:sldMk cId="4242858965" sldId="322"/>
            <ac:spMk id="83" creationId="{04FB3C15-E085-4004-9285-1AFC491E79CD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22T11:46:33.421" v="22449" actId="478"/>
          <ac:spMkLst>
            <pc:docMk/>
            <pc:sldMk cId="4242858965" sldId="322"/>
            <ac:spMk id="84" creationId="{DF880995-C97C-4AF0-A11B-5840B6279D73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4:56.913" v="22435"/>
          <ac:spMkLst>
            <pc:docMk/>
            <pc:sldMk cId="4242858965" sldId="322"/>
            <ac:spMk id="86" creationId="{86C56A72-49FF-4415-A597-C7B14CC21FC0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4:56.913" v="22435"/>
          <ac:spMkLst>
            <pc:docMk/>
            <pc:sldMk cId="4242858965" sldId="322"/>
            <ac:spMk id="87" creationId="{0ADA0348-B616-4108-B457-E69F79CC1246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4:56.913" v="22435"/>
          <ac:spMkLst>
            <pc:docMk/>
            <pc:sldMk cId="4242858965" sldId="322"/>
            <ac:spMk id="88" creationId="{717B4029-71CC-4541-B17D-B808A61201E5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4:56.913" v="22435"/>
          <ac:spMkLst>
            <pc:docMk/>
            <pc:sldMk cId="4242858965" sldId="322"/>
            <ac:spMk id="89" creationId="{F02B52C0-2A9A-47F5-872B-B613DAB2B6B9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22T11:46:33.421" v="22449" actId="478"/>
          <ac:spMkLst>
            <pc:docMk/>
            <pc:sldMk cId="4242858965" sldId="322"/>
            <ac:spMk id="90" creationId="{9B432A50-FC29-4E49-B5CD-F669C8E25E7C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22T11:46:33.421" v="22449" actId="478"/>
          <ac:spMkLst>
            <pc:docMk/>
            <pc:sldMk cId="4242858965" sldId="322"/>
            <ac:spMk id="91" creationId="{0475EE2F-2CD7-4718-8084-5FF00775BA41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22T11:46:33.421" v="22449" actId="478"/>
          <ac:spMkLst>
            <pc:docMk/>
            <pc:sldMk cId="4242858965" sldId="322"/>
            <ac:spMk id="92" creationId="{B4A05F2D-DBD5-4AC0-B319-D20828A7E252}"/>
          </ac:spMkLst>
        </pc:spChg>
        <pc:spChg chg="add mod">
          <ac:chgData name="석장군님(General)/Digital채널기획팀" userId="f9de3ef5-b5d7-4e52-952f-8c9c7e31d003" providerId="ADAL" clId="{3BD5FDE1-EB60-456A-A4F7-9BCD4BCFEA20}" dt="2023-01-22T12:02:41.485" v="22703" actId="1076"/>
          <ac:spMkLst>
            <pc:docMk/>
            <pc:sldMk cId="4242858965" sldId="322"/>
            <ac:spMk id="93" creationId="{3FFDA9B8-C886-4A0D-8DD9-73D0D6A346C7}"/>
          </ac:spMkLst>
        </pc:spChg>
        <pc:spChg chg="add mod">
          <ac:chgData name="석장군님(General)/Digital채널기획팀" userId="f9de3ef5-b5d7-4e52-952f-8c9c7e31d003" providerId="ADAL" clId="{3BD5FDE1-EB60-456A-A4F7-9BCD4BCFEA20}" dt="2023-01-22T12:02:41.485" v="22703" actId="1076"/>
          <ac:spMkLst>
            <pc:docMk/>
            <pc:sldMk cId="4242858965" sldId="322"/>
            <ac:spMk id="94" creationId="{F1D6CA6B-9873-4BD3-9155-E074D96E1DF0}"/>
          </ac:spMkLst>
        </pc:spChg>
        <pc:spChg chg="add mod">
          <ac:chgData name="석장군님(General)/Digital채널기획팀" userId="f9de3ef5-b5d7-4e52-952f-8c9c7e31d003" providerId="ADAL" clId="{3BD5FDE1-EB60-456A-A4F7-9BCD4BCFEA20}" dt="2023-01-22T12:02:41.485" v="22703" actId="1076"/>
          <ac:spMkLst>
            <pc:docMk/>
            <pc:sldMk cId="4242858965" sldId="322"/>
            <ac:spMk id="95" creationId="{0B3F9A20-4EF9-4FB8-9577-C0BEB1AF454B}"/>
          </ac:spMkLst>
        </pc:spChg>
        <pc:spChg chg="add mod">
          <ac:chgData name="석장군님(General)/Digital채널기획팀" userId="f9de3ef5-b5d7-4e52-952f-8c9c7e31d003" providerId="ADAL" clId="{3BD5FDE1-EB60-456A-A4F7-9BCD4BCFEA20}" dt="2023-01-22T12:02:41.485" v="22703" actId="1076"/>
          <ac:spMkLst>
            <pc:docMk/>
            <pc:sldMk cId="4242858965" sldId="322"/>
            <ac:spMk id="96" creationId="{78FC032F-90A9-484A-BBEF-B911D11AC8BB}"/>
          </ac:spMkLst>
        </pc:spChg>
        <pc:spChg chg="add mod">
          <ac:chgData name="석장군님(General)/Digital채널기획팀" userId="f9de3ef5-b5d7-4e52-952f-8c9c7e31d003" providerId="ADAL" clId="{3BD5FDE1-EB60-456A-A4F7-9BCD4BCFEA20}" dt="2023-01-22T12:02:41.485" v="22703" actId="1076"/>
          <ac:spMkLst>
            <pc:docMk/>
            <pc:sldMk cId="4242858965" sldId="322"/>
            <ac:spMk id="97" creationId="{98240B46-D8BB-4333-8967-9DF60F3A7939}"/>
          </ac:spMkLst>
        </pc:spChg>
        <pc:spChg chg="add mod">
          <ac:chgData name="석장군님(General)/Digital채널기획팀" userId="f9de3ef5-b5d7-4e52-952f-8c9c7e31d003" providerId="ADAL" clId="{3BD5FDE1-EB60-456A-A4F7-9BCD4BCFEA20}" dt="2023-01-22T12:02:41.485" v="22703" actId="1076"/>
          <ac:spMkLst>
            <pc:docMk/>
            <pc:sldMk cId="4242858965" sldId="322"/>
            <ac:spMk id="98" creationId="{04FB9B73-AFD8-4700-8EEC-A93A36F1B99E}"/>
          </ac:spMkLst>
        </pc:spChg>
        <pc:spChg chg="add mod">
          <ac:chgData name="석장군님(General)/Digital채널기획팀" userId="f9de3ef5-b5d7-4e52-952f-8c9c7e31d003" providerId="ADAL" clId="{3BD5FDE1-EB60-456A-A4F7-9BCD4BCFEA20}" dt="2023-01-22T12:02:41.485" v="22703" actId="1076"/>
          <ac:spMkLst>
            <pc:docMk/>
            <pc:sldMk cId="4242858965" sldId="322"/>
            <ac:spMk id="99" creationId="{2DAB23A1-F1F5-467E-BE75-D6997202ABBF}"/>
          </ac:spMkLst>
        </pc:spChg>
        <pc:spChg chg="add mod">
          <ac:chgData name="석장군님(General)/Digital채널기획팀" userId="f9de3ef5-b5d7-4e52-952f-8c9c7e31d003" providerId="ADAL" clId="{3BD5FDE1-EB60-456A-A4F7-9BCD4BCFEA20}" dt="2023-01-22T12:02:41.485" v="22703" actId="1076"/>
          <ac:spMkLst>
            <pc:docMk/>
            <pc:sldMk cId="4242858965" sldId="322"/>
            <ac:spMk id="100" creationId="{E5F91D59-00FA-411E-8DC4-E2251CFDA234}"/>
          </ac:spMkLst>
        </pc:spChg>
        <pc:spChg chg="add mod">
          <ac:chgData name="석장군님(General)/Digital채널기획팀" userId="f9de3ef5-b5d7-4e52-952f-8c9c7e31d003" providerId="ADAL" clId="{3BD5FDE1-EB60-456A-A4F7-9BCD4BCFEA20}" dt="2023-01-22T12:02:41.485" v="22703" actId="1076"/>
          <ac:spMkLst>
            <pc:docMk/>
            <pc:sldMk cId="4242858965" sldId="322"/>
            <ac:spMk id="101" creationId="{77458483-AC58-4904-8436-210AF9BDF5AB}"/>
          </ac:spMkLst>
        </pc:spChg>
        <pc:spChg chg="add mod">
          <ac:chgData name="석장군님(General)/Digital채널기획팀" userId="f9de3ef5-b5d7-4e52-952f-8c9c7e31d003" providerId="ADAL" clId="{3BD5FDE1-EB60-456A-A4F7-9BCD4BCFEA20}" dt="2023-01-22T12:02:41.485" v="22703" actId="1076"/>
          <ac:spMkLst>
            <pc:docMk/>
            <pc:sldMk cId="4242858965" sldId="322"/>
            <ac:spMk id="102" creationId="{2E1FA0DD-BCF3-438D-A469-88EA9E83775C}"/>
          </ac:spMkLst>
        </pc:spChg>
        <pc:spChg chg="add mod">
          <ac:chgData name="석장군님(General)/Digital채널기획팀" userId="f9de3ef5-b5d7-4e52-952f-8c9c7e31d003" providerId="ADAL" clId="{3BD5FDE1-EB60-456A-A4F7-9BCD4BCFEA20}" dt="2023-01-22T12:02:41.485" v="22703" actId="1076"/>
          <ac:spMkLst>
            <pc:docMk/>
            <pc:sldMk cId="4242858965" sldId="322"/>
            <ac:spMk id="103" creationId="{4A96E7F4-239F-4DB3-AD3C-E42323760C99}"/>
          </ac:spMkLst>
        </pc:spChg>
        <pc:spChg chg="add mod">
          <ac:chgData name="석장군님(General)/Digital채널기획팀" userId="f9de3ef5-b5d7-4e52-952f-8c9c7e31d003" providerId="ADAL" clId="{3BD5FDE1-EB60-456A-A4F7-9BCD4BCFEA20}" dt="2023-01-22T12:02:41.485" v="22703" actId="1076"/>
          <ac:spMkLst>
            <pc:docMk/>
            <pc:sldMk cId="4242858965" sldId="322"/>
            <ac:spMk id="104" creationId="{3324145F-FD28-423C-AFC6-6E31CBFE569B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6:21.568" v="22444" actId="14100"/>
          <ac:spMkLst>
            <pc:docMk/>
            <pc:sldMk cId="4242858965" sldId="322"/>
            <ac:spMk id="108" creationId="{90B2032E-F182-4499-936F-257D59891DA9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4:56.913" v="22435"/>
          <ac:spMkLst>
            <pc:docMk/>
            <pc:sldMk cId="4242858965" sldId="322"/>
            <ac:spMk id="109" creationId="{1C6245DD-0946-40F1-8BCA-4543A717E0BC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4:56.913" v="22435"/>
          <ac:spMkLst>
            <pc:docMk/>
            <pc:sldMk cId="4242858965" sldId="322"/>
            <ac:spMk id="110" creationId="{895599BA-B018-4F0C-8D9E-DC363433E4EE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4:56.913" v="22435"/>
          <ac:spMkLst>
            <pc:docMk/>
            <pc:sldMk cId="4242858965" sldId="322"/>
            <ac:spMk id="111" creationId="{7E1F0140-9627-4897-8156-7A6CBB6E1FDF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4:56.913" v="22435"/>
          <ac:spMkLst>
            <pc:docMk/>
            <pc:sldMk cId="4242858965" sldId="322"/>
            <ac:spMk id="115" creationId="{8A012CA3-15BB-4097-B778-C067A4357731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4:56.913" v="22435"/>
          <ac:spMkLst>
            <pc:docMk/>
            <pc:sldMk cId="4242858965" sldId="322"/>
            <ac:spMk id="116" creationId="{DEB7B98B-0C81-44E1-A646-DE3C53CB6C44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4:56.913" v="22435"/>
          <ac:spMkLst>
            <pc:docMk/>
            <pc:sldMk cId="4242858965" sldId="322"/>
            <ac:spMk id="117" creationId="{9FB0FFF2-D6A8-44E5-B77C-27CEB4090D35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4:56.913" v="22435"/>
          <ac:spMkLst>
            <pc:docMk/>
            <pc:sldMk cId="4242858965" sldId="322"/>
            <ac:spMk id="118" creationId="{7608B063-72BE-4113-9BF4-6AD073DEC454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4:56.913" v="22435"/>
          <ac:spMkLst>
            <pc:docMk/>
            <pc:sldMk cId="4242858965" sldId="322"/>
            <ac:spMk id="122" creationId="{D4E5B284-0E70-48D3-A8EF-D0BED8DC1CB5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4:56.913" v="22435"/>
          <ac:spMkLst>
            <pc:docMk/>
            <pc:sldMk cId="4242858965" sldId="322"/>
            <ac:spMk id="123" creationId="{5085395E-C0A3-4594-AFC5-20788DC6241A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4:56.913" v="22435"/>
          <ac:spMkLst>
            <pc:docMk/>
            <pc:sldMk cId="4242858965" sldId="322"/>
            <ac:spMk id="124" creationId="{8E77C934-6161-4C92-A930-73BFBC7C28E5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4:56.913" v="22435"/>
          <ac:spMkLst>
            <pc:docMk/>
            <pc:sldMk cId="4242858965" sldId="322"/>
            <ac:spMk id="125" creationId="{F08BED6D-B393-44B0-B2E9-97A2C50DFFE4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22T11:46:46.026" v="22451"/>
          <ac:spMkLst>
            <pc:docMk/>
            <pc:sldMk cId="4242858965" sldId="322"/>
            <ac:spMk id="126" creationId="{E6A1E0F2-E405-4F1B-86CB-FE82C156466B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6:43.758" v="22450"/>
          <ac:spMkLst>
            <pc:docMk/>
            <pc:sldMk cId="4242858965" sldId="322"/>
            <ac:spMk id="131" creationId="{04C75755-91B1-4B14-9E11-FC4FFDA7E2AB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6:43.758" v="22450"/>
          <ac:spMkLst>
            <pc:docMk/>
            <pc:sldMk cId="4242858965" sldId="322"/>
            <ac:spMk id="132" creationId="{96B2A4EC-D145-457A-B66B-99B9290FC618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6:43.758" v="22450"/>
          <ac:spMkLst>
            <pc:docMk/>
            <pc:sldMk cId="4242858965" sldId="322"/>
            <ac:spMk id="133" creationId="{1F0CEBDC-1F04-4540-8F14-04E202DA7BFA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22T11:46:46.026" v="22451"/>
          <ac:spMkLst>
            <pc:docMk/>
            <pc:sldMk cId="4242858965" sldId="322"/>
            <ac:spMk id="138" creationId="{77558E1D-7020-4F11-A92E-C2D08DF30B46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22T11:46:46.026" v="22451"/>
          <ac:spMkLst>
            <pc:docMk/>
            <pc:sldMk cId="4242858965" sldId="322"/>
            <ac:spMk id="139" creationId="{3965F807-6280-4A2F-BA57-36BE5F2F5E5F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22T11:46:46.026" v="22451"/>
          <ac:spMkLst>
            <pc:docMk/>
            <pc:sldMk cId="4242858965" sldId="322"/>
            <ac:spMk id="140" creationId="{E0E76CB4-E348-4C1A-BE0D-B8A0E857A266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22T11:46:46.026" v="22451"/>
          <ac:spMkLst>
            <pc:docMk/>
            <pc:sldMk cId="4242858965" sldId="322"/>
            <ac:spMk id="141" creationId="{4C4D9129-929A-4744-ABDE-79F4E6D4A411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22T11:46:46.026" v="22451"/>
          <ac:spMkLst>
            <pc:docMk/>
            <pc:sldMk cId="4242858965" sldId="322"/>
            <ac:spMk id="142" creationId="{7D28C589-AB86-46EF-95F0-8B6EF3C26568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22T11:46:46.026" v="22451"/>
          <ac:spMkLst>
            <pc:docMk/>
            <pc:sldMk cId="4242858965" sldId="322"/>
            <ac:spMk id="143" creationId="{96B21EF7-A4A9-4DE8-9F9C-F1712AA9A636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22T11:46:46.026" v="22451"/>
          <ac:spMkLst>
            <pc:docMk/>
            <pc:sldMk cId="4242858965" sldId="322"/>
            <ac:spMk id="144" creationId="{C4B323B8-4394-4B71-9E8F-70C46492FDCF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22T11:46:46.026" v="22451"/>
          <ac:spMkLst>
            <pc:docMk/>
            <pc:sldMk cId="4242858965" sldId="322"/>
            <ac:spMk id="145" creationId="{A151358F-4825-4BAE-9412-DEED48307136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6:43.758" v="22450"/>
          <ac:spMkLst>
            <pc:docMk/>
            <pc:sldMk cId="4242858965" sldId="322"/>
            <ac:spMk id="149" creationId="{5EDF2D35-1C88-489A-A9BE-A25321EA4B70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6:43.758" v="22450"/>
          <ac:spMkLst>
            <pc:docMk/>
            <pc:sldMk cId="4242858965" sldId="322"/>
            <ac:spMk id="150" creationId="{4DC5F353-DAF5-47B9-9808-35B8C5D9B169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6:43.758" v="22450"/>
          <ac:spMkLst>
            <pc:docMk/>
            <pc:sldMk cId="4242858965" sldId="322"/>
            <ac:spMk id="151" creationId="{43B4EFC2-7B28-43B1-9D72-35E98F4F298C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6:43.758" v="22450"/>
          <ac:spMkLst>
            <pc:docMk/>
            <pc:sldMk cId="4242858965" sldId="322"/>
            <ac:spMk id="152" creationId="{FE0ED48D-D8B7-4295-8603-FA43D96C139C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6:43.758" v="22450"/>
          <ac:spMkLst>
            <pc:docMk/>
            <pc:sldMk cId="4242858965" sldId="322"/>
            <ac:spMk id="156" creationId="{7775FCDB-CD51-40D0-9AEB-A69E10BB6046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6:43.758" v="22450"/>
          <ac:spMkLst>
            <pc:docMk/>
            <pc:sldMk cId="4242858965" sldId="322"/>
            <ac:spMk id="157" creationId="{A406A791-6F4D-4148-B835-F52FFB518933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6:43.758" v="22450"/>
          <ac:spMkLst>
            <pc:docMk/>
            <pc:sldMk cId="4242858965" sldId="322"/>
            <ac:spMk id="158" creationId="{187DFEFD-0528-4C39-BB46-6C526AB520E0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6:43.758" v="22450"/>
          <ac:spMkLst>
            <pc:docMk/>
            <pc:sldMk cId="4242858965" sldId="322"/>
            <ac:spMk id="159" creationId="{3AFB3D2A-D547-42CB-B967-3579520F0686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6:43.758" v="22450"/>
          <ac:spMkLst>
            <pc:docMk/>
            <pc:sldMk cId="4242858965" sldId="322"/>
            <ac:spMk id="161" creationId="{68C7EF82-6DA8-44D9-9514-188CD765C0C1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6:43.758" v="22450"/>
          <ac:spMkLst>
            <pc:docMk/>
            <pc:sldMk cId="4242858965" sldId="322"/>
            <ac:spMk id="162" creationId="{60A97EE9-4B0D-486E-A04E-9373D864D99E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6:43.758" v="22450"/>
          <ac:spMkLst>
            <pc:docMk/>
            <pc:sldMk cId="4242858965" sldId="322"/>
            <ac:spMk id="164" creationId="{02868451-065C-42AF-A14D-F0948C2030A9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6:43.758" v="22450"/>
          <ac:spMkLst>
            <pc:docMk/>
            <pc:sldMk cId="4242858965" sldId="322"/>
            <ac:spMk id="165" creationId="{B47C5059-2F40-458F-9496-19037B9B542C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6:43.758" v="22450"/>
          <ac:spMkLst>
            <pc:docMk/>
            <pc:sldMk cId="4242858965" sldId="322"/>
            <ac:spMk id="166" creationId="{E55E0A99-F887-4629-8E94-8F319FD8ADAA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6:43.758" v="22450"/>
          <ac:spMkLst>
            <pc:docMk/>
            <pc:sldMk cId="4242858965" sldId="322"/>
            <ac:spMk id="167" creationId="{AD73D082-255E-498B-B7D1-995EB71FA024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6:43.758" v="22450"/>
          <ac:spMkLst>
            <pc:docMk/>
            <pc:sldMk cId="4242858965" sldId="322"/>
            <ac:spMk id="169" creationId="{C330E7C7-2C31-45A9-B6A8-C5C61BACB766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6:43.758" v="22450"/>
          <ac:spMkLst>
            <pc:docMk/>
            <pc:sldMk cId="4242858965" sldId="322"/>
            <ac:spMk id="170" creationId="{5923E77F-B0B1-403C-9762-817ED23A821D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6:43.758" v="22450"/>
          <ac:spMkLst>
            <pc:docMk/>
            <pc:sldMk cId="4242858965" sldId="322"/>
            <ac:spMk id="171" creationId="{E7AB59C6-CB26-4EC1-A1DE-0C2B7DA7B062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6:43.758" v="22450"/>
          <ac:spMkLst>
            <pc:docMk/>
            <pc:sldMk cId="4242858965" sldId="322"/>
            <ac:spMk id="172" creationId="{A724A7B9-A468-4135-AACF-1D8A1A4F46C1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6:43.758" v="22450"/>
          <ac:spMkLst>
            <pc:docMk/>
            <pc:sldMk cId="4242858965" sldId="322"/>
            <ac:spMk id="174" creationId="{7596BDA8-B357-4A75-9126-67D91A1A5B92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6:43.758" v="22450"/>
          <ac:spMkLst>
            <pc:docMk/>
            <pc:sldMk cId="4242858965" sldId="322"/>
            <ac:spMk id="175" creationId="{09BA7A74-D2CA-4A7A-BED0-514F0B1B27D1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6:43.758" v="22450"/>
          <ac:spMkLst>
            <pc:docMk/>
            <pc:sldMk cId="4242858965" sldId="322"/>
            <ac:spMk id="177" creationId="{0E47BD93-B3A3-4184-8EAE-1B5015DEA70D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6:43.758" v="22450"/>
          <ac:spMkLst>
            <pc:docMk/>
            <pc:sldMk cId="4242858965" sldId="322"/>
            <ac:spMk id="178" creationId="{BA5F1B3D-04DD-4008-9EFD-9B67648F0057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22T11:46:46.026" v="22451"/>
          <ac:spMkLst>
            <pc:docMk/>
            <pc:sldMk cId="4242858965" sldId="322"/>
            <ac:spMk id="179" creationId="{4FA77F5E-053C-40EE-9610-6168BAE55053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22T11:46:46.026" v="22451"/>
          <ac:spMkLst>
            <pc:docMk/>
            <pc:sldMk cId="4242858965" sldId="322"/>
            <ac:spMk id="180" creationId="{6375D2AF-03E8-4179-A73F-BD7077286108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22T11:46:46.026" v="22451"/>
          <ac:spMkLst>
            <pc:docMk/>
            <pc:sldMk cId="4242858965" sldId="322"/>
            <ac:spMk id="181" creationId="{A62AC318-7970-4ADC-82F7-D7C959B5D7B2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6:43.758" v="22450"/>
          <ac:spMkLst>
            <pc:docMk/>
            <pc:sldMk cId="4242858965" sldId="322"/>
            <ac:spMk id="183" creationId="{F6624584-ADEB-4313-BB4D-61DB007A252B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6:43.758" v="22450"/>
          <ac:spMkLst>
            <pc:docMk/>
            <pc:sldMk cId="4242858965" sldId="322"/>
            <ac:spMk id="184" creationId="{37607115-641C-4FFC-9D09-32E13648FB4C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6:43.758" v="22450"/>
          <ac:spMkLst>
            <pc:docMk/>
            <pc:sldMk cId="4242858965" sldId="322"/>
            <ac:spMk id="185" creationId="{E9EA4279-5CFA-40DA-AAC9-9F459577C8C4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6:43.758" v="22450"/>
          <ac:spMkLst>
            <pc:docMk/>
            <pc:sldMk cId="4242858965" sldId="322"/>
            <ac:spMk id="186" creationId="{A2010707-EF0B-42DF-ADAD-015B5C3E2DF4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22T11:46:46.026" v="22451"/>
          <ac:spMkLst>
            <pc:docMk/>
            <pc:sldMk cId="4242858965" sldId="322"/>
            <ac:spMk id="187" creationId="{B96F8888-9EBB-4282-85DE-D0B826C92283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22T11:46:46.026" v="22451"/>
          <ac:spMkLst>
            <pc:docMk/>
            <pc:sldMk cId="4242858965" sldId="322"/>
            <ac:spMk id="188" creationId="{60A9C515-E098-4324-9EC6-B81836B68D48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22T11:46:46.026" v="22451"/>
          <ac:spMkLst>
            <pc:docMk/>
            <pc:sldMk cId="4242858965" sldId="322"/>
            <ac:spMk id="189" creationId="{6D17B296-DAFA-4E78-ADA6-C986174971C7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6:43.758" v="22450"/>
          <ac:spMkLst>
            <pc:docMk/>
            <pc:sldMk cId="4242858965" sldId="322"/>
            <ac:spMk id="193" creationId="{8360275A-669C-44A2-8859-4702BEECF8AC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6:43.758" v="22450"/>
          <ac:spMkLst>
            <pc:docMk/>
            <pc:sldMk cId="4242858965" sldId="322"/>
            <ac:spMk id="194" creationId="{49F0A5C4-96AC-4A98-81F2-9738C77DB6CF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6:43.758" v="22450"/>
          <ac:spMkLst>
            <pc:docMk/>
            <pc:sldMk cId="4242858965" sldId="322"/>
            <ac:spMk id="195" creationId="{5FF08D1F-B697-44CE-8DA5-311A45E1A3BA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6:43.758" v="22450"/>
          <ac:spMkLst>
            <pc:docMk/>
            <pc:sldMk cId="4242858965" sldId="322"/>
            <ac:spMk id="196" creationId="{E9C5C973-E3EF-4717-BAA5-0383E58D0913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6:43.758" v="22450"/>
          <ac:spMkLst>
            <pc:docMk/>
            <pc:sldMk cId="4242858965" sldId="322"/>
            <ac:spMk id="200" creationId="{A43B4664-FDA0-4938-B137-5B3DDDBE89B0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6:43.758" v="22450"/>
          <ac:spMkLst>
            <pc:docMk/>
            <pc:sldMk cId="4242858965" sldId="322"/>
            <ac:spMk id="201" creationId="{DD17D206-F891-410E-BD4C-6CE785A76497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6:43.758" v="22450"/>
          <ac:spMkLst>
            <pc:docMk/>
            <pc:sldMk cId="4242858965" sldId="322"/>
            <ac:spMk id="202" creationId="{20F79CE3-6C60-43B6-8384-11723CB3C400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6:43.758" v="22450"/>
          <ac:spMkLst>
            <pc:docMk/>
            <pc:sldMk cId="4242858965" sldId="322"/>
            <ac:spMk id="203" creationId="{3ADD3C53-74CD-44C6-9CEB-4E7ED7E291BE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6:43.758" v="22450"/>
          <ac:spMkLst>
            <pc:docMk/>
            <pc:sldMk cId="4242858965" sldId="322"/>
            <ac:spMk id="207" creationId="{B40A024F-E177-4EBC-859D-449FFC39940B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6:43.758" v="22450"/>
          <ac:spMkLst>
            <pc:docMk/>
            <pc:sldMk cId="4242858965" sldId="322"/>
            <ac:spMk id="208" creationId="{89FD0902-74FE-413B-972F-B2DAE9EAE1B2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6:43.758" v="22450"/>
          <ac:spMkLst>
            <pc:docMk/>
            <pc:sldMk cId="4242858965" sldId="322"/>
            <ac:spMk id="209" creationId="{E1CCF9BB-6C8F-4E1F-891B-6F7A37335ADD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6:43.758" v="22450"/>
          <ac:spMkLst>
            <pc:docMk/>
            <pc:sldMk cId="4242858965" sldId="322"/>
            <ac:spMk id="210" creationId="{1E6B3DA3-FE19-4A34-BF3B-DD7408112CDB}"/>
          </ac:spMkLst>
        </pc:spChg>
        <pc:spChg chg="add mod">
          <ac:chgData name="석장군님(General)/Digital채널기획팀" userId="f9de3ef5-b5d7-4e52-952f-8c9c7e31d003" providerId="ADAL" clId="{3BD5FDE1-EB60-456A-A4F7-9BCD4BCFEA20}" dt="2023-01-22T12:02:41.485" v="22703" actId="1076"/>
          <ac:spMkLst>
            <pc:docMk/>
            <pc:sldMk cId="4242858965" sldId="322"/>
            <ac:spMk id="211" creationId="{5037184A-070A-4394-AF98-73BB3B96060A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6:46.073" v="22452"/>
          <ac:spMkLst>
            <pc:docMk/>
            <pc:sldMk cId="4242858965" sldId="322"/>
            <ac:spMk id="216" creationId="{E3373089-C63A-4693-8E74-C22E1D37203B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6:46.073" v="22452"/>
          <ac:spMkLst>
            <pc:docMk/>
            <pc:sldMk cId="4242858965" sldId="322"/>
            <ac:spMk id="217" creationId="{B574A0E6-D55B-434A-B069-F408F7DCF487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6:46.073" v="22452"/>
          <ac:spMkLst>
            <pc:docMk/>
            <pc:sldMk cId="4242858965" sldId="322"/>
            <ac:spMk id="218" creationId="{A1AC6E17-5723-4202-BDEC-C36EBA78293F}"/>
          </ac:spMkLst>
        </pc:spChg>
        <pc:spChg chg="add mod">
          <ac:chgData name="석장군님(General)/Digital채널기획팀" userId="f9de3ef5-b5d7-4e52-952f-8c9c7e31d003" providerId="ADAL" clId="{3BD5FDE1-EB60-456A-A4F7-9BCD4BCFEA20}" dt="2023-01-22T12:02:41.485" v="22703" actId="1076"/>
          <ac:spMkLst>
            <pc:docMk/>
            <pc:sldMk cId="4242858965" sldId="322"/>
            <ac:spMk id="223" creationId="{35957CF9-D72B-4E6A-A381-79178C6446CB}"/>
          </ac:spMkLst>
        </pc:spChg>
        <pc:spChg chg="add mod">
          <ac:chgData name="석장군님(General)/Digital채널기획팀" userId="f9de3ef5-b5d7-4e52-952f-8c9c7e31d003" providerId="ADAL" clId="{3BD5FDE1-EB60-456A-A4F7-9BCD4BCFEA20}" dt="2023-01-22T12:02:41.485" v="22703" actId="1076"/>
          <ac:spMkLst>
            <pc:docMk/>
            <pc:sldMk cId="4242858965" sldId="322"/>
            <ac:spMk id="224" creationId="{876474E6-6EF7-450F-9722-1069C8352D72}"/>
          </ac:spMkLst>
        </pc:spChg>
        <pc:spChg chg="add mod">
          <ac:chgData name="석장군님(General)/Digital채널기획팀" userId="f9de3ef5-b5d7-4e52-952f-8c9c7e31d003" providerId="ADAL" clId="{3BD5FDE1-EB60-456A-A4F7-9BCD4BCFEA20}" dt="2023-01-22T12:02:41.485" v="22703" actId="1076"/>
          <ac:spMkLst>
            <pc:docMk/>
            <pc:sldMk cId="4242858965" sldId="322"/>
            <ac:spMk id="225" creationId="{9C9DF3D1-D8C3-4C0E-BA48-07BD6F9026F7}"/>
          </ac:spMkLst>
        </pc:spChg>
        <pc:spChg chg="add mod">
          <ac:chgData name="석장군님(General)/Digital채널기획팀" userId="f9de3ef5-b5d7-4e52-952f-8c9c7e31d003" providerId="ADAL" clId="{3BD5FDE1-EB60-456A-A4F7-9BCD4BCFEA20}" dt="2023-01-22T12:02:41.485" v="22703" actId="1076"/>
          <ac:spMkLst>
            <pc:docMk/>
            <pc:sldMk cId="4242858965" sldId="322"/>
            <ac:spMk id="226" creationId="{729C8070-03C2-4750-A842-2376DE13AC15}"/>
          </ac:spMkLst>
        </pc:spChg>
        <pc:spChg chg="add mod">
          <ac:chgData name="석장군님(General)/Digital채널기획팀" userId="f9de3ef5-b5d7-4e52-952f-8c9c7e31d003" providerId="ADAL" clId="{3BD5FDE1-EB60-456A-A4F7-9BCD4BCFEA20}" dt="2023-01-22T12:02:41.485" v="22703" actId="1076"/>
          <ac:spMkLst>
            <pc:docMk/>
            <pc:sldMk cId="4242858965" sldId="322"/>
            <ac:spMk id="227" creationId="{47787FAD-9E6F-42F7-A270-242FEC14561C}"/>
          </ac:spMkLst>
        </pc:spChg>
        <pc:spChg chg="add mod">
          <ac:chgData name="석장군님(General)/Digital채널기획팀" userId="f9de3ef5-b5d7-4e52-952f-8c9c7e31d003" providerId="ADAL" clId="{3BD5FDE1-EB60-456A-A4F7-9BCD4BCFEA20}" dt="2023-01-22T12:02:41.485" v="22703" actId="1076"/>
          <ac:spMkLst>
            <pc:docMk/>
            <pc:sldMk cId="4242858965" sldId="322"/>
            <ac:spMk id="228" creationId="{ABF7FF5D-1FA0-41BD-8720-A4688027182B}"/>
          </ac:spMkLst>
        </pc:spChg>
        <pc:spChg chg="add mod">
          <ac:chgData name="석장군님(General)/Digital채널기획팀" userId="f9de3ef5-b5d7-4e52-952f-8c9c7e31d003" providerId="ADAL" clId="{3BD5FDE1-EB60-456A-A4F7-9BCD4BCFEA20}" dt="2023-01-22T12:02:41.485" v="22703" actId="1076"/>
          <ac:spMkLst>
            <pc:docMk/>
            <pc:sldMk cId="4242858965" sldId="322"/>
            <ac:spMk id="229" creationId="{06F4C6CF-3A07-4C50-A866-797B98D8FADF}"/>
          </ac:spMkLst>
        </pc:spChg>
        <pc:spChg chg="add mod">
          <ac:chgData name="석장군님(General)/Digital채널기획팀" userId="f9de3ef5-b5d7-4e52-952f-8c9c7e31d003" providerId="ADAL" clId="{3BD5FDE1-EB60-456A-A4F7-9BCD4BCFEA20}" dt="2023-01-22T12:02:41.485" v="22703" actId="1076"/>
          <ac:spMkLst>
            <pc:docMk/>
            <pc:sldMk cId="4242858965" sldId="322"/>
            <ac:spMk id="230" creationId="{086404A5-36CC-4307-84BE-E6B18B9F979A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6:46.073" v="22452"/>
          <ac:spMkLst>
            <pc:docMk/>
            <pc:sldMk cId="4242858965" sldId="322"/>
            <ac:spMk id="234" creationId="{769A664B-6E0B-4343-AC6F-CAE712B63381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6:46.073" v="22452"/>
          <ac:spMkLst>
            <pc:docMk/>
            <pc:sldMk cId="4242858965" sldId="322"/>
            <ac:spMk id="235" creationId="{BFC20140-952C-44E8-B02A-CD4761824199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6:46.073" v="22452"/>
          <ac:spMkLst>
            <pc:docMk/>
            <pc:sldMk cId="4242858965" sldId="322"/>
            <ac:spMk id="236" creationId="{933DBF1C-D457-4651-95F9-6D14F298DDA9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6:46.073" v="22452"/>
          <ac:spMkLst>
            <pc:docMk/>
            <pc:sldMk cId="4242858965" sldId="322"/>
            <ac:spMk id="237" creationId="{AECE5CE0-BB11-47A7-BEFF-5741100932EB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6:46.073" v="22452"/>
          <ac:spMkLst>
            <pc:docMk/>
            <pc:sldMk cId="4242858965" sldId="322"/>
            <ac:spMk id="241" creationId="{59A02C3F-EB55-42A8-BB70-6A1D0BB532AE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6:46.073" v="22452"/>
          <ac:spMkLst>
            <pc:docMk/>
            <pc:sldMk cId="4242858965" sldId="322"/>
            <ac:spMk id="242" creationId="{1EF049F8-28C8-4D66-ABCD-2C0363B2A40B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6:46.073" v="22452"/>
          <ac:spMkLst>
            <pc:docMk/>
            <pc:sldMk cId="4242858965" sldId="322"/>
            <ac:spMk id="243" creationId="{9FBC387D-1261-4F84-8F94-729744BE9791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6:46.073" v="22452"/>
          <ac:spMkLst>
            <pc:docMk/>
            <pc:sldMk cId="4242858965" sldId="322"/>
            <ac:spMk id="244" creationId="{66E2B5AB-7CF7-4EF3-B9E7-D0D743B9CBB2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6:46.073" v="22452"/>
          <ac:spMkLst>
            <pc:docMk/>
            <pc:sldMk cId="4242858965" sldId="322"/>
            <ac:spMk id="246" creationId="{C5580EEB-CD35-4991-B38D-A2360DD00114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6:46.073" v="22452"/>
          <ac:spMkLst>
            <pc:docMk/>
            <pc:sldMk cId="4242858965" sldId="322"/>
            <ac:spMk id="247" creationId="{C2E5E231-1D6B-4D4B-963E-B1F530FF9E10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6:46.073" v="22452"/>
          <ac:spMkLst>
            <pc:docMk/>
            <pc:sldMk cId="4242858965" sldId="322"/>
            <ac:spMk id="249" creationId="{A955A516-4D06-466C-98B2-91F1B6A7BC4D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6:46.073" v="22452"/>
          <ac:spMkLst>
            <pc:docMk/>
            <pc:sldMk cId="4242858965" sldId="322"/>
            <ac:spMk id="250" creationId="{7F181243-FE04-44B1-AEF1-A6FCCB167586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6:46.073" v="22452"/>
          <ac:spMkLst>
            <pc:docMk/>
            <pc:sldMk cId="4242858965" sldId="322"/>
            <ac:spMk id="251" creationId="{81B72152-965A-4F53-A13A-7E1C271C2EF1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6:46.073" v="22452"/>
          <ac:spMkLst>
            <pc:docMk/>
            <pc:sldMk cId="4242858965" sldId="322"/>
            <ac:spMk id="252" creationId="{C2A1FD13-808A-4EA5-A72A-6F27AF222F77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6:46.073" v="22452"/>
          <ac:spMkLst>
            <pc:docMk/>
            <pc:sldMk cId="4242858965" sldId="322"/>
            <ac:spMk id="254" creationId="{8435EEFC-5E5D-419B-A6B1-AC21B37AC7AD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6:46.073" v="22452"/>
          <ac:spMkLst>
            <pc:docMk/>
            <pc:sldMk cId="4242858965" sldId="322"/>
            <ac:spMk id="255" creationId="{1377A2C8-DE07-42E2-BFF8-F6198576EF56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6:46.073" v="22452"/>
          <ac:spMkLst>
            <pc:docMk/>
            <pc:sldMk cId="4242858965" sldId="322"/>
            <ac:spMk id="256" creationId="{A0586A69-CB92-4D78-848F-D2D2D81ECEF5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6:46.073" v="22452"/>
          <ac:spMkLst>
            <pc:docMk/>
            <pc:sldMk cId="4242858965" sldId="322"/>
            <ac:spMk id="257" creationId="{E1B75167-BF05-49B6-8097-B74F855D9132}"/>
          </ac:spMkLst>
        </pc:spChg>
        <pc:spChg chg="mod">
          <ac:chgData name="석장군님(General)/Digital채널기획팀" userId="f9de3ef5-b5d7-4e52-952f-8c9c7e31d003" providerId="ADAL" clId="{3BD5FDE1-EB60-456A-A4F7-9BCD4BCFEA20}" dt="2023-01-23T02:06:50.226" v="23174" actId="1076"/>
          <ac:spMkLst>
            <pc:docMk/>
            <pc:sldMk cId="4242858965" sldId="322"/>
            <ac:spMk id="259" creationId="{A92A4BDB-F730-47B4-8B14-3718BEADFAC1}"/>
          </ac:spMkLst>
        </pc:spChg>
        <pc:spChg chg="mod">
          <ac:chgData name="석장군님(General)/Digital채널기획팀" userId="f9de3ef5-b5d7-4e52-952f-8c9c7e31d003" providerId="ADAL" clId="{3BD5FDE1-EB60-456A-A4F7-9BCD4BCFEA20}" dt="2023-01-23T02:06:50.226" v="23174" actId="1076"/>
          <ac:spMkLst>
            <pc:docMk/>
            <pc:sldMk cId="4242858965" sldId="322"/>
            <ac:spMk id="260" creationId="{CA6B9943-E11C-4AED-8B74-71199CBBC49E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6:46.073" v="22452"/>
          <ac:spMkLst>
            <pc:docMk/>
            <pc:sldMk cId="4242858965" sldId="322"/>
            <ac:spMk id="262" creationId="{2BC91D20-ABC6-44A0-B3F3-68A9A9D11323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6:46.073" v="22452"/>
          <ac:spMkLst>
            <pc:docMk/>
            <pc:sldMk cId="4242858965" sldId="322"/>
            <ac:spMk id="263" creationId="{A366CE83-AE14-490B-A4BA-2678FCDE8126}"/>
          </ac:spMkLst>
        </pc:spChg>
        <pc:spChg chg="add mod">
          <ac:chgData name="석장군님(General)/Digital채널기획팀" userId="f9de3ef5-b5d7-4e52-952f-8c9c7e31d003" providerId="ADAL" clId="{3BD5FDE1-EB60-456A-A4F7-9BCD4BCFEA20}" dt="2023-01-22T12:02:41.485" v="22703" actId="1076"/>
          <ac:spMkLst>
            <pc:docMk/>
            <pc:sldMk cId="4242858965" sldId="322"/>
            <ac:spMk id="264" creationId="{675AEECC-68E6-4367-9C14-8235A113CA9C}"/>
          </ac:spMkLst>
        </pc:spChg>
        <pc:spChg chg="add mod">
          <ac:chgData name="석장군님(General)/Digital채널기획팀" userId="f9de3ef5-b5d7-4e52-952f-8c9c7e31d003" providerId="ADAL" clId="{3BD5FDE1-EB60-456A-A4F7-9BCD4BCFEA20}" dt="2023-01-22T12:02:41.485" v="22703" actId="1076"/>
          <ac:spMkLst>
            <pc:docMk/>
            <pc:sldMk cId="4242858965" sldId="322"/>
            <ac:spMk id="265" creationId="{EB62D11C-EF32-4750-B9B2-10D23BB69582}"/>
          </ac:spMkLst>
        </pc:spChg>
        <pc:spChg chg="add mod">
          <ac:chgData name="석장군님(General)/Digital채널기획팀" userId="f9de3ef5-b5d7-4e52-952f-8c9c7e31d003" providerId="ADAL" clId="{3BD5FDE1-EB60-456A-A4F7-9BCD4BCFEA20}" dt="2023-01-22T12:02:41.485" v="22703" actId="1076"/>
          <ac:spMkLst>
            <pc:docMk/>
            <pc:sldMk cId="4242858965" sldId="322"/>
            <ac:spMk id="266" creationId="{33589E0B-DCDA-4087-B2D5-764EE9F0E48D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6:46.073" v="22452"/>
          <ac:spMkLst>
            <pc:docMk/>
            <pc:sldMk cId="4242858965" sldId="322"/>
            <ac:spMk id="268" creationId="{D137504A-C6A0-4958-A914-0624F4845BF7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6:46.073" v="22452"/>
          <ac:spMkLst>
            <pc:docMk/>
            <pc:sldMk cId="4242858965" sldId="322"/>
            <ac:spMk id="269" creationId="{2FE2BAD4-2A3A-4365-BDCD-A9BB79C08212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6:46.073" v="22452"/>
          <ac:spMkLst>
            <pc:docMk/>
            <pc:sldMk cId="4242858965" sldId="322"/>
            <ac:spMk id="270" creationId="{3C25A005-A67B-4E33-8962-7611F455B4BF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6:46.073" v="22452"/>
          <ac:spMkLst>
            <pc:docMk/>
            <pc:sldMk cId="4242858965" sldId="322"/>
            <ac:spMk id="271" creationId="{D5F00AAF-CEB0-40EE-B7C2-BC88DEE3EA4B}"/>
          </ac:spMkLst>
        </pc:spChg>
        <pc:spChg chg="add mod">
          <ac:chgData name="석장군님(General)/Digital채널기획팀" userId="f9de3ef5-b5d7-4e52-952f-8c9c7e31d003" providerId="ADAL" clId="{3BD5FDE1-EB60-456A-A4F7-9BCD4BCFEA20}" dt="2023-01-22T12:02:41.485" v="22703" actId="1076"/>
          <ac:spMkLst>
            <pc:docMk/>
            <pc:sldMk cId="4242858965" sldId="322"/>
            <ac:spMk id="272" creationId="{6ACE9E27-D13D-46D5-ACB8-4A3258CAB3B5}"/>
          </ac:spMkLst>
        </pc:spChg>
        <pc:spChg chg="add mod">
          <ac:chgData name="석장군님(General)/Digital채널기획팀" userId="f9de3ef5-b5d7-4e52-952f-8c9c7e31d003" providerId="ADAL" clId="{3BD5FDE1-EB60-456A-A4F7-9BCD4BCFEA20}" dt="2023-01-22T12:02:41.485" v="22703" actId="1076"/>
          <ac:spMkLst>
            <pc:docMk/>
            <pc:sldMk cId="4242858965" sldId="322"/>
            <ac:spMk id="273" creationId="{44BCB600-92DC-4BF3-A025-2889B034A572}"/>
          </ac:spMkLst>
        </pc:spChg>
        <pc:spChg chg="add mod">
          <ac:chgData name="석장군님(General)/Digital채널기획팀" userId="f9de3ef5-b5d7-4e52-952f-8c9c7e31d003" providerId="ADAL" clId="{3BD5FDE1-EB60-456A-A4F7-9BCD4BCFEA20}" dt="2023-01-22T12:02:41.485" v="22703" actId="1076"/>
          <ac:spMkLst>
            <pc:docMk/>
            <pc:sldMk cId="4242858965" sldId="322"/>
            <ac:spMk id="274" creationId="{A0605B33-021E-4B2E-9089-A86B23D43F9C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6:46.073" v="22452"/>
          <ac:spMkLst>
            <pc:docMk/>
            <pc:sldMk cId="4242858965" sldId="322"/>
            <ac:spMk id="278" creationId="{96F2FA9A-A295-4FCF-98F7-2FDC36947134}"/>
          </ac:spMkLst>
        </pc:spChg>
        <pc:spChg chg="mod">
          <ac:chgData name="석장군님(General)/Digital채널기획팀" userId="f9de3ef5-b5d7-4e52-952f-8c9c7e31d003" providerId="ADAL" clId="{3BD5FDE1-EB60-456A-A4F7-9BCD4BCFEA20}" dt="2023-01-23T02:10:11.894" v="23176" actId="20577"/>
          <ac:spMkLst>
            <pc:docMk/>
            <pc:sldMk cId="4242858965" sldId="322"/>
            <ac:spMk id="279" creationId="{10CDC9AD-25DE-437E-A40A-27CFC06CD9EF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6:46.073" v="22452"/>
          <ac:spMkLst>
            <pc:docMk/>
            <pc:sldMk cId="4242858965" sldId="322"/>
            <ac:spMk id="280" creationId="{0C972FBF-54F3-41BC-AAB7-CCED8539C221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6:46.073" v="22452"/>
          <ac:spMkLst>
            <pc:docMk/>
            <pc:sldMk cId="4242858965" sldId="322"/>
            <ac:spMk id="281" creationId="{93BBE69B-689E-4722-B7A8-FD3A63C6F5C3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6:46.073" v="22452"/>
          <ac:spMkLst>
            <pc:docMk/>
            <pc:sldMk cId="4242858965" sldId="322"/>
            <ac:spMk id="285" creationId="{62C38D50-CF55-4325-8D1A-E81E0DF5EBCC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6:46.073" v="22452"/>
          <ac:spMkLst>
            <pc:docMk/>
            <pc:sldMk cId="4242858965" sldId="322"/>
            <ac:spMk id="286" creationId="{DA1D0545-6915-4F6E-B1C6-0C7D5D2CA500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6:46.073" v="22452"/>
          <ac:spMkLst>
            <pc:docMk/>
            <pc:sldMk cId="4242858965" sldId="322"/>
            <ac:spMk id="287" creationId="{F2F95D54-56C0-4305-86D5-7884B50467CD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6:46.073" v="22452"/>
          <ac:spMkLst>
            <pc:docMk/>
            <pc:sldMk cId="4242858965" sldId="322"/>
            <ac:spMk id="288" creationId="{6228EB77-F8F9-40EE-AC86-27CB26857B89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6:46.073" v="22452"/>
          <ac:spMkLst>
            <pc:docMk/>
            <pc:sldMk cId="4242858965" sldId="322"/>
            <ac:spMk id="292" creationId="{A42F5C22-9CDC-4591-91D9-E897B9CE3A09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6:46.073" v="22452"/>
          <ac:spMkLst>
            <pc:docMk/>
            <pc:sldMk cId="4242858965" sldId="322"/>
            <ac:spMk id="293" creationId="{40169D9B-1989-47FD-8C12-C5ADB4B47C51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6:46.073" v="22452"/>
          <ac:spMkLst>
            <pc:docMk/>
            <pc:sldMk cId="4242858965" sldId="322"/>
            <ac:spMk id="294" creationId="{4446548B-7F70-40DB-BDBB-F57E006DBDEA}"/>
          </ac:spMkLst>
        </pc:spChg>
        <pc:spChg chg="mod">
          <ac:chgData name="석장군님(General)/Digital채널기획팀" userId="f9de3ef5-b5d7-4e52-952f-8c9c7e31d003" providerId="ADAL" clId="{3BD5FDE1-EB60-456A-A4F7-9BCD4BCFEA20}" dt="2023-01-22T11:46:46.073" v="22452"/>
          <ac:spMkLst>
            <pc:docMk/>
            <pc:sldMk cId="4242858965" sldId="322"/>
            <ac:spMk id="295" creationId="{C7ACFF60-33A6-4D26-8210-6D9E74315B19}"/>
          </ac:spMkLst>
        </pc:spChg>
        <pc:spChg chg="add mod">
          <ac:chgData name="석장군님(General)/Digital채널기획팀" userId="f9de3ef5-b5d7-4e52-952f-8c9c7e31d003" providerId="ADAL" clId="{3BD5FDE1-EB60-456A-A4F7-9BCD4BCFEA20}" dt="2023-01-22T12:14:53.462" v="22901" actId="1076"/>
          <ac:spMkLst>
            <pc:docMk/>
            <pc:sldMk cId="4242858965" sldId="322"/>
            <ac:spMk id="298" creationId="{0FDFB5C6-5661-4EDF-94D3-FF589A4D7932}"/>
          </ac:spMkLst>
        </pc:spChg>
        <pc:spChg chg="add mod">
          <ac:chgData name="석장군님(General)/Digital채널기획팀" userId="f9de3ef5-b5d7-4e52-952f-8c9c7e31d003" providerId="ADAL" clId="{3BD5FDE1-EB60-456A-A4F7-9BCD4BCFEA20}" dt="2023-01-22T12:09:53.226" v="22815" actId="1076"/>
          <ac:spMkLst>
            <pc:docMk/>
            <pc:sldMk cId="4242858965" sldId="322"/>
            <ac:spMk id="299" creationId="{346529AF-E214-4CC6-8246-CFF209366E0C}"/>
          </ac:spMkLst>
        </pc:spChg>
        <pc:spChg chg="add mod">
          <ac:chgData name="석장군님(General)/Digital채널기획팀" userId="f9de3ef5-b5d7-4e52-952f-8c9c7e31d003" providerId="ADAL" clId="{3BD5FDE1-EB60-456A-A4F7-9BCD4BCFEA20}" dt="2023-01-22T12:19:29.221" v="23020" actId="1076"/>
          <ac:spMkLst>
            <pc:docMk/>
            <pc:sldMk cId="4242858965" sldId="322"/>
            <ac:spMk id="300" creationId="{2B974B08-B5D9-40CC-AFAA-6A3F9B1864A9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22T12:04:13.836" v="22714" actId="478"/>
          <ac:spMkLst>
            <pc:docMk/>
            <pc:sldMk cId="4242858965" sldId="322"/>
            <ac:spMk id="301" creationId="{AAB3D4DB-6115-4D4F-BB42-AB4FC527CBDA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22T12:04:13.836" v="22714" actId="478"/>
          <ac:spMkLst>
            <pc:docMk/>
            <pc:sldMk cId="4242858965" sldId="322"/>
            <ac:spMk id="302" creationId="{69BD36B4-279B-49CC-9855-EA2E439B3EDE}"/>
          </ac:spMkLst>
        </pc:spChg>
        <pc:spChg chg="add mod">
          <ac:chgData name="석장군님(General)/Digital채널기획팀" userId="f9de3ef5-b5d7-4e52-952f-8c9c7e31d003" providerId="ADAL" clId="{3BD5FDE1-EB60-456A-A4F7-9BCD4BCFEA20}" dt="2023-01-22T12:19:29.221" v="23020" actId="1076"/>
          <ac:spMkLst>
            <pc:docMk/>
            <pc:sldMk cId="4242858965" sldId="322"/>
            <ac:spMk id="303" creationId="{C1605ABF-050C-488E-8028-3C97B968C808}"/>
          </ac:spMkLst>
        </pc:spChg>
        <pc:spChg chg="add mod">
          <ac:chgData name="석장군님(General)/Digital채널기획팀" userId="f9de3ef5-b5d7-4e52-952f-8c9c7e31d003" providerId="ADAL" clId="{3BD5FDE1-EB60-456A-A4F7-9BCD4BCFEA20}" dt="2023-01-22T12:19:29.221" v="23020" actId="1076"/>
          <ac:spMkLst>
            <pc:docMk/>
            <pc:sldMk cId="4242858965" sldId="322"/>
            <ac:spMk id="304" creationId="{678E3C3F-EBE9-4DE3-84E9-D05EC7D9F122}"/>
          </ac:spMkLst>
        </pc:spChg>
        <pc:spChg chg="add mod">
          <ac:chgData name="석장군님(General)/Digital채널기획팀" userId="f9de3ef5-b5d7-4e52-952f-8c9c7e31d003" providerId="ADAL" clId="{3BD5FDE1-EB60-456A-A4F7-9BCD4BCFEA20}" dt="2023-01-22T12:19:40.372" v="23022" actId="1076"/>
          <ac:spMkLst>
            <pc:docMk/>
            <pc:sldMk cId="4242858965" sldId="322"/>
            <ac:spMk id="305" creationId="{ED759166-F48E-4F90-9998-E198F9F26E5A}"/>
          </ac:spMkLst>
        </pc:spChg>
        <pc:spChg chg="add mod">
          <ac:chgData name="석장군님(General)/Digital채널기획팀" userId="f9de3ef5-b5d7-4e52-952f-8c9c7e31d003" providerId="ADAL" clId="{3BD5FDE1-EB60-456A-A4F7-9BCD4BCFEA20}" dt="2023-01-23T02:01:15.511" v="23060" actId="1076"/>
          <ac:spMkLst>
            <pc:docMk/>
            <pc:sldMk cId="4242858965" sldId="322"/>
            <ac:spMk id="306" creationId="{20314146-2FF2-426D-85FF-7DB3BF0689C0}"/>
          </ac:spMkLst>
        </pc:spChg>
        <pc:spChg chg="add mod">
          <ac:chgData name="석장군님(General)/Digital채널기획팀" userId="f9de3ef5-b5d7-4e52-952f-8c9c7e31d003" providerId="ADAL" clId="{3BD5FDE1-EB60-456A-A4F7-9BCD4BCFEA20}" dt="2023-01-23T02:01:10.959" v="23059" actId="1076"/>
          <ac:spMkLst>
            <pc:docMk/>
            <pc:sldMk cId="4242858965" sldId="322"/>
            <ac:spMk id="307" creationId="{3DF0E71C-912E-4100-9C26-26F847465413}"/>
          </ac:spMkLst>
        </pc:spChg>
        <pc:spChg chg="del mod topLvl">
          <ac:chgData name="석장군님(General)/Digital채널기획팀" userId="f9de3ef5-b5d7-4e52-952f-8c9c7e31d003" providerId="ADAL" clId="{3BD5FDE1-EB60-456A-A4F7-9BCD4BCFEA20}" dt="2023-01-22T12:10:09.531" v="22817" actId="478"/>
          <ac:spMkLst>
            <pc:docMk/>
            <pc:sldMk cId="4242858965" sldId="322"/>
            <ac:spMk id="309" creationId="{921E88C5-04D4-4F90-97DA-FE61A4402DC3}"/>
          </ac:spMkLst>
        </pc:spChg>
        <pc:spChg chg="del mod topLvl">
          <ac:chgData name="석장군님(General)/Digital채널기획팀" userId="f9de3ef5-b5d7-4e52-952f-8c9c7e31d003" providerId="ADAL" clId="{3BD5FDE1-EB60-456A-A4F7-9BCD4BCFEA20}" dt="2023-01-22T12:10:10.563" v="22818" actId="478"/>
          <ac:spMkLst>
            <pc:docMk/>
            <pc:sldMk cId="4242858965" sldId="322"/>
            <ac:spMk id="310" creationId="{162E99FF-1E22-4C46-B666-8BA7070A9090}"/>
          </ac:spMkLst>
        </pc:spChg>
        <pc:spChg chg="add mod">
          <ac:chgData name="석장군님(General)/Digital채널기획팀" userId="f9de3ef5-b5d7-4e52-952f-8c9c7e31d003" providerId="ADAL" clId="{3BD5FDE1-EB60-456A-A4F7-9BCD4BCFEA20}" dt="2023-01-22T12:19:29.221" v="23020" actId="1076"/>
          <ac:spMkLst>
            <pc:docMk/>
            <pc:sldMk cId="4242858965" sldId="322"/>
            <ac:spMk id="311" creationId="{61EC40F7-9397-48EE-8D6F-89AFC8E830C5}"/>
          </ac:spMkLst>
        </pc:spChg>
        <pc:spChg chg="add mod">
          <ac:chgData name="석장군님(General)/Digital채널기획팀" userId="f9de3ef5-b5d7-4e52-952f-8c9c7e31d003" providerId="ADAL" clId="{3BD5FDE1-EB60-456A-A4F7-9BCD4BCFEA20}" dt="2023-01-22T12:13:32.188" v="22882" actId="1076"/>
          <ac:spMkLst>
            <pc:docMk/>
            <pc:sldMk cId="4242858965" sldId="322"/>
            <ac:spMk id="312" creationId="{15C7B12D-C368-43F3-9E0E-F4C993EA6BEB}"/>
          </ac:spMkLst>
        </pc:spChg>
        <pc:spChg chg="add mod">
          <ac:chgData name="석장군님(General)/Digital채널기획팀" userId="f9de3ef5-b5d7-4e52-952f-8c9c7e31d003" providerId="ADAL" clId="{3BD5FDE1-EB60-456A-A4F7-9BCD4BCFEA20}" dt="2023-01-22T12:19:40.372" v="23022" actId="1076"/>
          <ac:spMkLst>
            <pc:docMk/>
            <pc:sldMk cId="4242858965" sldId="322"/>
            <ac:spMk id="313" creationId="{2AFDCC73-B939-495E-80D5-C7633AAF2750}"/>
          </ac:spMkLst>
        </pc:spChg>
        <pc:spChg chg="add mod">
          <ac:chgData name="석장군님(General)/Digital채널기획팀" userId="f9de3ef5-b5d7-4e52-952f-8c9c7e31d003" providerId="ADAL" clId="{3BD5FDE1-EB60-456A-A4F7-9BCD4BCFEA20}" dt="2023-01-22T12:19:51.794" v="23024" actId="1076"/>
          <ac:spMkLst>
            <pc:docMk/>
            <pc:sldMk cId="4242858965" sldId="322"/>
            <ac:spMk id="314" creationId="{B6CD447F-0647-4138-97AD-7B4E1CF063FC}"/>
          </ac:spMkLst>
        </pc:spChg>
        <pc:spChg chg="add mod">
          <ac:chgData name="석장군님(General)/Digital채널기획팀" userId="f9de3ef5-b5d7-4e52-952f-8c9c7e31d003" providerId="ADAL" clId="{3BD5FDE1-EB60-456A-A4F7-9BCD4BCFEA20}" dt="2023-01-22T12:19:51.794" v="23024" actId="1076"/>
          <ac:spMkLst>
            <pc:docMk/>
            <pc:sldMk cId="4242858965" sldId="322"/>
            <ac:spMk id="315" creationId="{461380E6-1131-42B6-923A-43F3730CDAA5}"/>
          </ac:spMkLst>
        </pc:spChg>
        <pc:spChg chg="add mod">
          <ac:chgData name="석장군님(General)/Digital채널기획팀" userId="f9de3ef5-b5d7-4e52-952f-8c9c7e31d003" providerId="ADAL" clId="{3BD5FDE1-EB60-456A-A4F7-9BCD4BCFEA20}" dt="2023-01-23T02:01:27.337" v="23061" actId="20577"/>
          <ac:spMkLst>
            <pc:docMk/>
            <pc:sldMk cId="4242858965" sldId="322"/>
            <ac:spMk id="316" creationId="{DBDFB08A-8182-47AB-A4B9-5C6A57980A93}"/>
          </ac:spMkLst>
        </pc:spChg>
        <pc:spChg chg="add mod">
          <ac:chgData name="석장군님(General)/Digital채널기획팀" userId="f9de3ef5-b5d7-4e52-952f-8c9c7e31d003" providerId="ADAL" clId="{3BD5FDE1-EB60-456A-A4F7-9BCD4BCFEA20}" dt="2023-01-22T12:19:51.794" v="23024" actId="1076"/>
          <ac:spMkLst>
            <pc:docMk/>
            <pc:sldMk cId="4242858965" sldId="322"/>
            <ac:spMk id="317" creationId="{C626866E-0F51-4BA1-ADD9-52C5567494DA}"/>
          </ac:spMkLst>
        </pc:spChg>
        <pc:spChg chg="add mod">
          <ac:chgData name="석장군님(General)/Digital채널기획팀" userId="f9de3ef5-b5d7-4e52-952f-8c9c7e31d003" providerId="ADAL" clId="{3BD5FDE1-EB60-456A-A4F7-9BCD4BCFEA20}" dt="2023-01-22T12:19:51.794" v="23024" actId="1076"/>
          <ac:spMkLst>
            <pc:docMk/>
            <pc:sldMk cId="4242858965" sldId="322"/>
            <ac:spMk id="318" creationId="{FA82164C-A5CB-49E8-BBCA-E65C20E7E65D}"/>
          </ac:spMkLst>
        </pc:spChg>
        <pc:spChg chg="add mod">
          <ac:chgData name="석장군님(General)/Digital채널기획팀" userId="f9de3ef5-b5d7-4e52-952f-8c9c7e31d003" providerId="ADAL" clId="{3BD5FDE1-EB60-456A-A4F7-9BCD4BCFEA20}" dt="2023-01-23T02:07:39.510" v="23175" actId="20577"/>
          <ac:spMkLst>
            <pc:docMk/>
            <pc:sldMk cId="4242858965" sldId="322"/>
            <ac:spMk id="319" creationId="{F52A07C4-2A3A-43D1-8F8A-D2F514098D10}"/>
          </ac:spMkLst>
        </pc:spChg>
        <pc:spChg chg="mod">
          <ac:chgData name="석장군님(General)/Digital채널기획팀" userId="f9de3ef5-b5d7-4e52-952f-8c9c7e31d003" providerId="ADAL" clId="{3BD5FDE1-EB60-456A-A4F7-9BCD4BCFEA20}" dt="2023-01-23T02:05:43.284" v="23136" actId="1035"/>
          <ac:spMkLst>
            <pc:docMk/>
            <pc:sldMk cId="4242858965" sldId="322"/>
            <ac:spMk id="322" creationId="{C6CDC91F-256A-49A1-8344-56259DDDC0E9}"/>
          </ac:spMkLst>
        </pc:spChg>
        <pc:spChg chg="mod">
          <ac:chgData name="석장군님(General)/Digital채널기획팀" userId="f9de3ef5-b5d7-4e52-952f-8c9c7e31d003" providerId="ADAL" clId="{3BD5FDE1-EB60-456A-A4F7-9BCD4BCFEA20}" dt="2023-01-23T02:05:36.887" v="23123" actId="164"/>
          <ac:spMkLst>
            <pc:docMk/>
            <pc:sldMk cId="4242858965" sldId="322"/>
            <ac:spMk id="323" creationId="{B46B1183-EA57-4EDA-8CA1-B9CD3A59B0CA}"/>
          </ac:spMkLst>
        </pc:spChg>
        <pc:spChg chg="mod">
          <ac:chgData name="석장군님(General)/Digital채널기획팀" userId="f9de3ef5-b5d7-4e52-952f-8c9c7e31d003" providerId="ADAL" clId="{3BD5FDE1-EB60-456A-A4F7-9BCD4BCFEA20}" dt="2023-01-23T02:05:37.529" v="23125" actId="1035"/>
          <ac:spMkLst>
            <pc:docMk/>
            <pc:sldMk cId="4242858965" sldId="322"/>
            <ac:spMk id="324" creationId="{EE977B47-5423-4CF7-AE26-85DD7626E497}"/>
          </ac:spMkLst>
        </pc:spChg>
        <pc:spChg chg="mod">
          <ac:chgData name="석장군님(General)/Digital채널기획팀" userId="f9de3ef5-b5d7-4e52-952f-8c9c7e31d003" providerId="ADAL" clId="{3BD5FDE1-EB60-456A-A4F7-9BCD4BCFEA20}" dt="2023-01-23T02:05:44.068" v="23140" actId="571"/>
          <ac:spMkLst>
            <pc:docMk/>
            <pc:sldMk cId="4242858965" sldId="322"/>
            <ac:spMk id="327" creationId="{4C2530F3-4596-4D81-B709-265A6AF8C9D5}"/>
          </ac:spMkLst>
        </pc:spChg>
        <pc:spChg chg="mod">
          <ac:chgData name="석장군님(General)/Digital채널기획팀" userId="f9de3ef5-b5d7-4e52-952f-8c9c7e31d003" providerId="ADAL" clId="{3BD5FDE1-EB60-456A-A4F7-9BCD4BCFEA20}" dt="2023-01-23T02:05:44.068" v="23140" actId="571"/>
          <ac:spMkLst>
            <pc:docMk/>
            <pc:sldMk cId="4242858965" sldId="322"/>
            <ac:spMk id="328" creationId="{933FF376-B8A6-4B8B-964B-5B8D72F4D976}"/>
          </ac:spMkLst>
        </pc:spChg>
        <pc:spChg chg="mod">
          <ac:chgData name="석장군님(General)/Digital채널기획팀" userId="f9de3ef5-b5d7-4e52-952f-8c9c7e31d003" providerId="ADAL" clId="{3BD5FDE1-EB60-456A-A4F7-9BCD4BCFEA20}" dt="2023-01-23T02:05:44.068" v="23140" actId="571"/>
          <ac:spMkLst>
            <pc:docMk/>
            <pc:sldMk cId="4242858965" sldId="322"/>
            <ac:spMk id="329" creationId="{DAD12684-1B1D-498D-9E92-178A3A76104C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23T02:05:41.095" v="23131"/>
          <ac:spMkLst>
            <pc:docMk/>
            <pc:sldMk cId="4242858965" sldId="322"/>
            <ac:spMk id="330" creationId="{A311D8A2-C134-4B27-A873-95EFA4453175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23T02:05:38.654" v="23129"/>
          <ac:spMkLst>
            <pc:docMk/>
            <pc:sldMk cId="4242858965" sldId="322"/>
            <ac:spMk id="331" creationId="{D62A6526-D0FF-44E3-A92B-53B49BD2FB62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23T02:05:38.076" v="23127"/>
          <ac:spMkLst>
            <pc:docMk/>
            <pc:sldMk cId="4242858965" sldId="322"/>
            <ac:spMk id="332" creationId="{C3649D79-1FF1-4CF3-861C-374FFB8D3B21}"/>
          </ac:spMkLst>
        </pc:spChg>
        <pc:grpChg chg="add del mod topLvl">
          <ac:chgData name="석장군님(General)/Digital채널기획팀" userId="f9de3ef5-b5d7-4e52-952f-8c9c7e31d003" providerId="ADAL" clId="{3BD5FDE1-EB60-456A-A4F7-9BCD4BCFEA20}" dt="2023-01-22T12:12:54.539" v="22870" actId="478"/>
          <ac:grpSpMkLst>
            <pc:docMk/>
            <pc:sldMk cId="4242858965" sldId="322"/>
            <ac:grpSpMk id="10" creationId="{D0B561CA-15F1-41CA-BC3D-AF114E9958D4}"/>
          </ac:grpSpMkLst>
        </pc:grpChg>
        <pc:grpChg chg="add del mod ord topLvl">
          <ac:chgData name="석장군님(General)/Digital채널기획팀" userId="f9de3ef5-b5d7-4e52-952f-8c9c7e31d003" providerId="ADAL" clId="{3BD5FDE1-EB60-456A-A4F7-9BCD4BCFEA20}" dt="2023-01-22T12:12:19.483" v="22857" actId="478"/>
          <ac:grpSpMkLst>
            <pc:docMk/>
            <pc:sldMk cId="4242858965" sldId="322"/>
            <ac:grpSpMk id="14" creationId="{CDC51C84-A929-48F5-BA60-1E88F5B45BC5}"/>
          </ac:grpSpMkLst>
        </pc:grpChg>
        <pc:grpChg chg="add del mod ord topLvl">
          <ac:chgData name="석장군님(General)/Digital채널기획팀" userId="f9de3ef5-b5d7-4e52-952f-8c9c7e31d003" providerId="ADAL" clId="{3BD5FDE1-EB60-456A-A4F7-9BCD4BCFEA20}" dt="2023-01-22T12:14:05.006" v="22894" actId="478"/>
          <ac:grpSpMkLst>
            <pc:docMk/>
            <pc:sldMk cId="4242858965" sldId="322"/>
            <ac:grpSpMk id="18" creationId="{F3F3C2CE-D6B9-4DE8-BBA7-C737A49C7F83}"/>
          </ac:grpSpMkLst>
        </pc:grpChg>
        <pc:grpChg chg="add del mod topLvl">
          <ac:chgData name="석장군님(General)/Digital채널기획팀" userId="f9de3ef5-b5d7-4e52-952f-8c9c7e31d003" providerId="ADAL" clId="{3BD5FDE1-EB60-456A-A4F7-9BCD4BCFEA20}" dt="2023-01-22T12:17:26.773" v="22988" actId="478"/>
          <ac:grpSpMkLst>
            <pc:docMk/>
            <pc:sldMk cId="4242858965" sldId="322"/>
            <ac:grpSpMk id="22" creationId="{6BC4A503-5397-41D2-8E1A-D38BDE088250}"/>
          </ac:grpSpMkLst>
        </pc:grpChg>
        <pc:grpChg chg="add del mod">
          <ac:chgData name="석장군님(General)/Digital채널기획팀" userId="f9de3ef5-b5d7-4e52-952f-8c9c7e31d003" providerId="ADAL" clId="{3BD5FDE1-EB60-456A-A4F7-9BCD4BCFEA20}" dt="2023-01-22T09:29:10.948" v="22433" actId="478"/>
          <ac:grpSpMkLst>
            <pc:docMk/>
            <pc:sldMk cId="4242858965" sldId="322"/>
            <ac:grpSpMk id="28" creationId="{5E751743-7846-4388-85A4-CFF3E556044D}"/>
          </ac:grpSpMkLst>
        </pc:grpChg>
        <pc:grpChg chg="add del mod">
          <ac:chgData name="석장군님(General)/Digital채널기획팀" userId="f9de3ef5-b5d7-4e52-952f-8c9c7e31d003" providerId="ADAL" clId="{3BD5FDE1-EB60-456A-A4F7-9BCD4BCFEA20}" dt="2023-01-22T11:46:33.421" v="22449" actId="478"/>
          <ac:grpSpMkLst>
            <pc:docMk/>
            <pc:sldMk cId="4242858965" sldId="322"/>
            <ac:grpSpMk id="33" creationId="{ACEFEFF9-66C4-458E-A36C-2537F5658EB7}"/>
          </ac:grpSpMkLst>
        </pc:grpChg>
        <pc:grpChg chg="add del mod">
          <ac:chgData name="석장군님(General)/Digital채널기획팀" userId="f9de3ef5-b5d7-4e52-952f-8c9c7e31d003" providerId="ADAL" clId="{3BD5FDE1-EB60-456A-A4F7-9BCD4BCFEA20}" dt="2023-01-22T11:46:33.421" v="22449" actId="478"/>
          <ac:grpSpMkLst>
            <pc:docMk/>
            <pc:sldMk cId="4242858965" sldId="322"/>
            <ac:grpSpMk id="49" creationId="{E55F798D-C615-4ADC-98C7-F13293CDD203}"/>
          </ac:grpSpMkLst>
        </pc:grpChg>
        <pc:grpChg chg="mod">
          <ac:chgData name="석장군님(General)/Digital채널기획팀" userId="f9de3ef5-b5d7-4e52-952f-8c9c7e31d003" providerId="ADAL" clId="{3BD5FDE1-EB60-456A-A4F7-9BCD4BCFEA20}" dt="2023-01-22T11:44:56.913" v="22435"/>
          <ac:grpSpMkLst>
            <pc:docMk/>
            <pc:sldMk cId="4242858965" sldId="322"/>
            <ac:grpSpMk id="51" creationId="{75CEE07E-2653-4F65-ADA6-66C628C2BDCF}"/>
          </ac:grpSpMkLst>
        </pc:grpChg>
        <pc:grpChg chg="add del mod">
          <ac:chgData name="석장군님(General)/Digital채널기획팀" userId="f9de3ef5-b5d7-4e52-952f-8c9c7e31d003" providerId="ADAL" clId="{3BD5FDE1-EB60-456A-A4F7-9BCD4BCFEA20}" dt="2023-01-22T11:46:33.421" v="22449" actId="478"/>
          <ac:grpSpMkLst>
            <pc:docMk/>
            <pc:sldMk cId="4242858965" sldId="322"/>
            <ac:grpSpMk id="56" creationId="{542EAEA6-4530-41A9-B002-404E29B83AED}"/>
          </ac:grpSpMkLst>
        </pc:grpChg>
        <pc:grpChg chg="mod">
          <ac:chgData name="석장군님(General)/Digital채널기획팀" userId="f9de3ef5-b5d7-4e52-952f-8c9c7e31d003" providerId="ADAL" clId="{3BD5FDE1-EB60-456A-A4F7-9BCD4BCFEA20}" dt="2023-01-22T11:44:56.913" v="22435"/>
          <ac:grpSpMkLst>
            <pc:docMk/>
            <pc:sldMk cId="4242858965" sldId="322"/>
            <ac:grpSpMk id="58" creationId="{BA09D00D-005D-4E29-A7CB-6B1665980EE3}"/>
          </ac:grpSpMkLst>
        </pc:grpChg>
        <pc:grpChg chg="add del mod">
          <ac:chgData name="석장군님(General)/Digital채널기획팀" userId="f9de3ef5-b5d7-4e52-952f-8c9c7e31d003" providerId="ADAL" clId="{3BD5FDE1-EB60-456A-A4F7-9BCD4BCFEA20}" dt="2023-01-22T11:46:33.421" v="22449" actId="478"/>
          <ac:grpSpMkLst>
            <pc:docMk/>
            <pc:sldMk cId="4242858965" sldId="322"/>
            <ac:grpSpMk id="63" creationId="{EE1A0E5E-6DE0-45A4-B0D2-3F7B06DA98CA}"/>
          </ac:grpSpMkLst>
        </pc:grpChg>
        <pc:grpChg chg="add del mod">
          <ac:chgData name="석장군님(General)/Digital채널기획팀" userId="f9de3ef5-b5d7-4e52-952f-8c9c7e31d003" providerId="ADAL" clId="{3BD5FDE1-EB60-456A-A4F7-9BCD4BCFEA20}" dt="2023-01-22T11:46:33.421" v="22449" actId="478"/>
          <ac:grpSpMkLst>
            <pc:docMk/>
            <pc:sldMk cId="4242858965" sldId="322"/>
            <ac:grpSpMk id="66" creationId="{F061F245-BEBD-4B63-B1FF-D5CE363B9B8C}"/>
          </ac:grpSpMkLst>
        </pc:grpChg>
        <pc:grpChg chg="add del mod">
          <ac:chgData name="석장군님(General)/Digital채널기획팀" userId="f9de3ef5-b5d7-4e52-952f-8c9c7e31d003" providerId="ADAL" clId="{3BD5FDE1-EB60-456A-A4F7-9BCD4BCFEA20}" dt="2023-01-22T11:46:33.421" v="22449" actId="478"/>
          <ac:grpSpMkLst>
            <pc:docMk/>
            <pc:sldMk cId="4242858965" sldId="322"/>
            <ac:grpSpMk id="71" creationId="{78FC5151-A091-4290-BCA0-937B122870A7}"/>
          </ac:grpSpMkLst>
        </pc:grpChg>
        <pc:grpChg chg="add del mod">
          <ac:chgData name="석장군님(General)/Digital채널기획팀" userId="f9de3ef5-b5d7-4e52-952f-8c9c7e31d003" providerId="ADAL" clId="{3BD5FDE1-EB60-456A-A4F7-9BCD4BCFEA20}" dt="2023-01-22T11:46:33.421" v="22449" actId="478"/>
          <ac:grpSpMkLst>
            <pc:docMk/>
            <pc:sldMk cId="4242858965" sldId="322"/>
            <ac:grpSpMk id="76" creationId="{D5E6181E-CBDE-4AC8-A6F8-EA2D855DC14D}"/>
          </ac:grpSpMkLst>
        </pc:grpChg>
        <pc:grpChg chg="add del mod">
          <ac:chgData name="석장군님(General)/Digital채널기획팀" userId="f9de3ef5-b5d7-4e52-952f-8c9c7e31d003" providerId="ADAL" clId="{3BD5FDE1-EB60-456A-A4F7-9BCD4BCFEA20}" dt="2023-01-22T11:46:33.421" v="22449" actId="478"/>
          <ac:grpSpMkLst>
            <pc:docMk/>
            <pc:sldMk cId="4242858965" sldId="322"/>
            <ac:grpSpMk id="79" creationId="{BF703AB8-D945-4C64-A0D2-BC87700CCC57}"/>
          </ac:grpSpMkLst>
        </pc:grpChg>
        <pc:grpChg chg="add del mod">
          <ac:chgData name="석장군님(General)/Digital채널기획팀" userId="f9de3ef5-b5d7-4e52-952f-8c9c7e31d003" providerId="ADAL" clId="{3BD5FDE1-EB60-456A-A4F7-9BCD4BCFEA20}" dt="2023-01-22T11:46:33.421" v="22449" actId="478"/>
          <ac:grpSpMkLst>
            <pc:docMk/>
            <pc:sldMk cId="4242858965" sldId="322"/>
            <ac:grpSpMk id="85" creationId="{0E1D575A-1553-41AE-90AF-06DBDBE7D2B0}"/>
          </ac:grpSpMkLst>
        </pc:grpChg>
        <pc:grpChg chg="add del mod">
          <ac:chgData name="석장군님(General)/Digital채널기획팀" userId="f9de3ef5-b5d7-4e52-952f-8c9c7e31d003" providerId="ADAL" clId="{3BD5FDE1-EB60-456A-A4F7-9BCD4BCFEA20}" dt="2023-01-22T11:46:33.421" v="22449" actId="478"/>
          <ac:grpSpMkLst>
            <pc:docMk/>
            <pc:sldMk cId="4242858965" sldId="322"/>
            <ac:grpSpMk id="105" creationId="{A621A53A-2894-451A-B69C-E5704D60A7A0}"/>
          </ac:grpSpMkLst>
        </pc:grpChg>
        <pc:grpChg chg="mod">
          <ac:chgData name="석장군님(General)/Digital채널기획팀" userId="f9de3ef5-b5d7-4e52-952f-8c9c7e31d003" providerId="ADAL" clId="{3BD5FDE1-EB60-456A-A4F7-9BCD4BCFEA20}" dt="2023-01-22T11:44:56.913" v="22435"/>
          <ac:grpSpMkLst>
            <pc:docMk/>
            <pc:sldMk cId="4242858965" sldId="322"/>
            <ac:grpSpMk id="107" creationId="{9B718E04-0199-4D6F-A6D5-653B556812E5}"/>
          </ac:grpSpMkLst>
        </pc:grpChg>
        <pc:grpChg chg="add del mod">
          <ac:chgData name="석장군님(General)/Digital채널기획팀" userId="f9de3ef5-b5d7-4e52-952f-8c9c7e31d003" providerId="ADAL" clId="{3BD5FDE1-EB60-456A-A4F7-9BCD4BCFEA20}" dt="2023-01-22T11:46:33.421" v="22449" actId="478"/>
          <ac:grpSpMkLst>
            <pc:docMk/>
            <pc:sldMk cId="4242858965" sldId="322"/>
            <ac:grpSpMk id="112" creationId="{A4577D7F-7231-4406-B466-7F656E5AA524}"/>
          </ac:grpSpMkLst>
        </pc:grpChg>
        <pc:grpChg chg="mod">
          <ac:chgData name="석장군님(General)/Digital채널기획팀" userId="f9de3ef5-b5d7-4e52-952f-8c9c7e31d003" providerId="ADAL" clId="{3BD5FDE1-EB60-456A-A4F7-9BCD4BCFEA20}" dt="2023-01-22T11:44:56.913" v="22435"/>
          <ac:grpSpMkLst>
            <pc:docMk/>
            <pc:sldMk cId="4242858965" sldId="322"/>
            <ac:grpSpMk id="114" creationId="{056412D2-8FF1-42F3-AE80-3772AD510C08}"/>
          </ac:grpSpMkLst>
        </pc:grpChg>
        <pc:grpChg chg="add del mod">
          <ac:chgData name="석장군님(General)/Digital채널기획팀" userId="f9de3ef5-b5d7-4e52-952f-8c9c7e31d003" providerId="ADAL" clId="{3BD5FDE1-EB60-456A-A4F7-9BCD4BCFEA20}" dt="2023-01-22T11:46:33.421" v="22449" actId="478"/>
          <ac:grpSpMkLst>
            <pc:docMk/>
            <pc:sldMk cId="4242858965" sldId="322"/>
            <ac:grpSpMk id="119" creationId="{85D04094-BAF1-43F6-8CFC-9B4C20A80676}"/>
          </ac:grpSpMkLst>
        </pc:grpChg>
        <pc:grpChg chg="mod">
          <ac:chgData name="석장군님(General)/Digital채널기획팀" userId="f9de3ef5-b5d7-4e52-952f-8c9c7e31d003" providerId="ADAL" clId="{3BD5FDE1-EB60-456A-A4F7-9BCD4BCFEA20}" dt="2023-01-22T11:44:56.913" v="22435"/>
          <ac:grpSpMkLst>
            <pc:docMk/>
            <pc:sldMk cId="4242858965" sldId="322"/>
            <ac:grpSpMk id="121" creationId="{CBD8EBA2-4047-413C-B115-2EDAD8EBB54C}"/>
          </ac:grpSpMkLst>
        </pc:grpChg>
        <pc:grpChg chg="add del mod">
          <ac:chgData name="석장군님(General)/Digital채널기획팀" userId="f9de3ef5-b5d7-4e52-952f-8c9c7e31d003" providerId="ADAL" clId="{3BD5FDE1-EB60-456A-A4F7-9BCD4BCFEA20}" dt="2023-01-22T11:46:46.026" v="22451"/>
          <ac:grpSpMkLst>
            <pc:docMk/>
            <pc:sldMk cId="4242858965" sldId="322"/>
            <ac:grpSpMk id="130" creationId="{F2471F20-DE10-4216-A5A8-1D23D4C45C1F}"/>
          </ac:grpSpMkLst>
        </pc:grpChg>
        <pc:grpChg chg="add del mod">
          <ac:chgData name="석장군님(General)/Digital채널기획팀" userId="f9de3ef5-b5d7-4e52-952f-8c9c7e31d003" providerId="ADAL" clId="{3BD5FDE1-EB60-456A-A4F7-9BCD4BCFEA20}" dt="2023-01-22T11:46:46.026" v="22451"/>
          <ac:grpSpMkLst>
            <pc:docMk/>
            <pc:sldMk cId="4242858965" sldId="322"/>
            <ac:grpSpMk id="146" creationId="{29FB847E-46E0-4261-AB8C-453E67F9DF07}"/>
          </ac:grpSpMkLst>
        </pc:grpChg>
        <pc:grpChg chg="mod">
          <ac:chgData name="석장군님(General)/Digital채널기획팀" userId="f9de3ef5-b5d7-4e52-952f-8c9c7e31d003" providerId="ADAL" clId="{3BD5FDE1-EB60-456A-A4F7-9BCD4BCFEA20}" dt="2023-01-22T11:46:43.758" v="22450"/>
          <ac:grpSpMkLst>
            <pc:docMk/>
            <pc:sldMk cId="4242858965" sldId="322"/>
            <ac:grpSpMk id="148" creationId="{D1110B02-C733-4A5A-88AF-A9C34AF6C279}"/>
          </ac:grpSpMkLst>
        </pc:grpChg>
        <pc:grpChg chg="add del mod">
          <ac:chgData name="석장군님(General)/Digital채널기획팀" userId="f9de3ef5-b5d7-4e52-952f-8c9c7e31d003" providerId="ADAL" clId="{3BD5FDE1-EB60-456A-A4F7-9BCD4BCFEA20}" dt="2023-01-22T11:46:46.026" v="22451"/>
          <ac:grpSpMkLst>
            <pc:docMk/>
            <pc:sldMk cId="4242858965" sldId="322"/>
            <ac:grpSpMk id="153" creationId="{44AA7BCF-33BF-4FD1-BE7F-6E2035D4CAF2}"/>
          </ac:grpSpMkLst>
        </pc:grpChg>
        <pc:grpChg chg="mod">
          <ac:chgData name="석장군님(General)/Digital채널기획팀" userId="f9de3ef5-b5d7-4e52-952f-8c9c7e31d003" providerId="ADAL" clId="{3BD5FDE1-EB60-456A-A4F7-9BCD4BCFEA20}" dt="2023-01-22T11:46:43.758" v="22450"/>
          <ac:grpSpMkLst>
            <pc:docMk/>
            <pc:sldMk cId="4242858965" sldId="322"/>
            <ac:grpSpMk id="155" creationId="{0FA9E92C-62FD-49BE-BE3E-E31B8046215C}"/>
          </ac:grpSpMkLst>
        </pc:grpChg>
        <pc:grpChg chg="add del mod">
          <ac:chgData name="석장군님(General)/Digital채널기획팀" userId="f9de3ef5-b5d7-4e52-952f-8c9c7e31d003" providerId="ADAL" clId="{3BD5FDE1-EB60-456A-A4F7-9BCD4BCFEA20}" dt="2023-01-22T11:46:46.026" v="22451"/>
          <ac:grpSpMkLst>
            <pc:docMk/>
            <pc:sldMk cId="4242858965" sldId="322"/>
            <ac:grpSpMk id="160" creationId="{61581A6A-4DF4-4C74-B35D-7AAFC47F1756}"/>
          </ac:grpSpMkLst>
        </pc:grpChg>
        <pc:grpChg chg="add del mod">
          <ac:chgData name="석장군님(General)/Digital채널기획팀" userId="f9de3ef5-b5d7-4e52-952f-8c9c7e31d003" providerId="ADAL" clId="{3BD5FDE1-EB60-456A-A4F7-9BCD4BCFEA20}" dt="2023-01-22T11:46:46.026" v="22451"/>
          <ac:grpSpMkLst>
            <pc:docMk/>
            <pc:sldMk cId="4242858965" sldId="322"/>
            <ac:grpSpMk id="163" creationId="{453174F7-E2B9-407E-9D15-720B8AEF3EBA}"/>
          </ac:grpSpMkLst>
        </pc:grpChg>
        <pc:grpChg chg="add del mod">
          <ac:chgData name="석장군님(General)/Digital채널기획팀" userId="f9de3ef5-b5d7-4e52-952f-8c9c7e31d003" providerId="ADAL" clId="{3BD5FDE1-EB60-456A-A4F7-9BCD4BCFEA20}" dt="2023-01-22T11:46:46.026" v="22451"/>
          <ac:grpSpMkLst>
            <pc:docMk/>
            <pc:sldMk cId="4242858965" sldId="322"/>
            <ac:grpSpMk id="168" creationId="{7BC47820-661B-4B4D-8176-FF259AF78415}"/>
          </ac:grpSpMkLst>
        </pc:grpChg>
        <pc:grpChg chg="add del mod">
          <ac:chgData name="석장군님(General)/Digital채널기획팀" userId="f9de3ef5-b5d7-4e52-952f-8c9c7e31d003" providerId="ADAL" clId="{3BD5FDE1-EB60-456A-A4F7-9BCD4BCFEA20}" dt="2023-01-22T11:46:46.026" v="22451"/>
          <ac:grpSpMkLst>
            <pc:docMk/>
            <pc:sldMk cId="4242858965" sldId="322"/>
            <ac:grpSpMk id="173" creationId="{4A76EDF7-DD61-458C-9C85-7537E806E959}"/>
          </ac:grpSpMkLst>
        </pc:grpChg>
        <pc:grpChg chg="add del mod">
          <ac:chgData name="석장군님(General)/Digital채널기획팀" userId="f9de3ef5-b5d7-4e52-952f-8c9c7e31d003" providerId="ADAL" clId="{3BD5FDE1-EB60-456A-A4F7-9BCD4BCFEA20}" dt="2023-01-22T11:46:46.026" v="22451"/>
          <ac:grpSpMkLst>
            <pc:docMk/>
            <pc:sldMk cId="4242858965" sldId="322"/>
            <ac:grpSpMk id="176" creationId="{F38C3765-AFB9-40A4-8156-AB966811D84C}"/>
          </ac:grpSpMkLst>
        </pc:grpChg>
        <pc:grpChg chg="add del mod">
          <ac:chgData name="석장군님(General)/Digital채널기획팀" userId="f9de3ef5-b5d7-4e52-952f-8c9c7e31d003" providerId="ADAL" clId="{3BD5FDE1-EB60-456A-A4F7-9BCD4BCFEA20}" dt="2023-01-22T11:46:46.026" v="22451"/>
          <ac:grpSpMkLst>
            <pc:docMk/>
            <pc:sldMk cId="4242858965" sldId="322"/>
            <ac:grpSpMk id="182" creationId="{AAC6A0FA-96F2-45EB-B4DA-B81740BEC743}"/>
          </ac:grpSpMkLst>
        </pc:grpChg>
        <pc:grpChg chg="add del mod">
          <ac:chgData name="석장군님(General)/Digital채널기획팀" userId="f9de3ef5-b5d7-4e52-952f-8c9c7e31d003" providerId="ADAL" clId="{3BD5FDE1-EB60-456A-A4F7-9BCD4BCFEA20}" dt="2023-01-22T11:46:46.026" v="22451"/>
          <ac:grpSpMkLst>
            <pc:docMk/>
            <pc:sldMk cId="4242858965" sldId="322"/>
            <ac:grpSpMk id="190" creationId="{29D85EEF-32CE-47FE-AFC1-5B337237FAD7}"/>
          </ac:grpSpMkLst>
        </pc:grpChg>
        <pc:grpChg chg="mod">
          <ac:chgData name="석장군님(General)/Digital채널기획팀" userId="f9de3ef5-b5d7-4e52-952f-8c9c7e31d003" providerId="ADAL" clId="{3BD5FDE1-EB60-456A-A4F7-9BCD4BCFEA20}" dt="2023-01-22T11:46:43.758" v="22450"/>
          <ac:grpSpMkLst>
            <pc:docMk/>
            <pc:sldMk cId="4242858965" sldId="322"/>
            <ac:grpSpMk id="192" creationId="{0C53F59E-04D6-4BCF-B966-E021A562EED5}"/>
          </ac:grpSpMkLst>
        </pc:grpChg>
        <pc:grpChg chg="add del mod">
          <ac:chgData name="석장군님(General)/Digital채널기획팀" userId="f9de3ef5-b5d7-4e52-952f-8c9c7e31d003" providerId="ADAL" clId="{3BD5FDE1-EB60-456A-A4F7-9BCD4BCFEA20}" dt="2023-01-22T11:46:46.026" v="22451"/>
          <ac:grpSpMkLst>
            <pc:docMk/>
            <pc:sldMk cId="4242858965" sldId="322"/>
            <ac:grpSpMk id="197" creationId="{C6ED57A0-4AF4-4964-9D47-A48E701058DA}"/>
          </ac:grpSpMkLst>
        </pc:grpChg>
        <pc:grpChg chg="mod">
          <ac:chgData name="석장군님(General)/Digital채널기획팀" userId="f9de3ef5-b5d7-4e52-952f-8c9c7e31d003" providerId="ADAL" clId="{3BD5FDE1-EB60-456A-A4F7-9BCD4BCFEA20}" dt="2023-01-22T11:46:43.758" v="22450"/>
          <ac:grpSpMkLst>
            <pc:docMk/>
            <pc:sldMk cId="4242858965" sldId="322"/>
            <ac:grpSpMk id="199" creationId="{BBC4C37E-5D19-49CE-8077-EF9B2C42C1F9}"/>
          </ac:grpSpMkLst>
        </pc:grpChg>
        <pc:grpChg chg="add del mod">
          <ac:chgData name="석장군님(General)/Digital채널기획팀" userId="f9de3ef5-b5d7-4e52-952f-8c9c7e31d003" providerId="ADAL" clId="{3BD5FDE1-EB60-456A-A4F7-9BCD4BCFEA20}" dt="2023-01-22T11:46:46.026" v="22451"/>
          <ac:grpSpMkLst>
            <pc:docMk/>
            <pc:sldMk cId="4242858965" sldId="322"/>
            <ac:grpSpMk id="204" creationId="{BBCE2ACC-BDB6-4316-A724-DEAEF08351D4}"/>
          </ac:grpSpMkLst>
        </pc:grpChg>
        <pc:grpChg chg="mod">
          <ac:chgData name="석장군님(General)/Digital채널기획팀" userId="f9de3ef5-b5d7-4e52-952f-8c9c7e31d003" providerId="ADAL" clId="{3BD5FDE1-EB60-456A-A4F7-9BCD4BCFEA20}" dt="2023-01-22T11:46:43.758" v="22450"/>
          <ac:grpSpMkLst>
            <pc:docMk/>
            <pc:sldMk cId="4242858965" sldId="322"/>
            <ac:grpSpMk id="206" creationId="{C4378793-0CEC-4605-A7B8-20E2CDFEBE17}"/>
          </ac:grpSpMkLst>
        </pc:grpChg>
        <pc:grpChg chg="add mod">
          <ac:chgData name="석장군님(General)/Digital채널기획팀" userId="f9de3ef5-b5d7-4e52-952f-8c9c7e31d003" providerId="ADAL" clId="{3BD5FDE1-EB60-456A-A4F7-9BCD4BCFEA20}" dt="2023-01-22T12:02:41.485" v="22703" actId="1076"/>
          <ac:grpSpMkLst>
            <pc:docMk/>
            <pc:sldMk cId="4242858965" sldId="322"/>
            <ac:grpSpMk id="215" creationId="{53EED8AE-E6B2-4C63-B82D-04EC6EE984BC}"/>
          </ac:grpSpMkLst>
        </pc:grpChg>
        <pc:grpChg chg="add mod">
          <ac:chgData name="석장군님(General)/Digital채널기획팀" userId="f9de3ef5-b5d7-4e52-952f-8c9c7e31d003" providerId="ADAL" clId="{3BD5FDE1-EB60-456A-A4F7-9BCD4BCFEA20}" dt="2023-01-22T12:02:41.485" v="22703" actId="1076"/>
          <ac:grpSpMkLst>
            <pc:docMk/>
            <pc:sldMk cId="4242858965" sldId="322"/>
            <ac:grpSpMk id="231" creationId="{C312326C-4536-4DD5-A20A-9DAE47DB8DDA}"/>
          </ac:grpSpMkLst>
        </pc:grpChg>
        <pc:grpChg chg="mod">
          <ac:chgData name="석장군님(General)/Digital채널기획팀" userId="f9de3ef5-b5d7-4e52-952f-8c9c7e31d003" providerId="ADAL" clId="{3BD5FDE1-EB60-456A-A4F7-9BCD4BCFEA20}" dt="2023-01-22T11:46:46.073" v="22452"/>
          <ac:grpSpMkLst>
            <pc:docMk/>
            <pc:sldMk cId="4242858965" sldId="322"/>
            <ac:grpSpMk id="233" creationId="{A4EE1C77-FF8B-40F1-A7F4-6E06209C476D}"/>
          </ac:grpSpMkLst>
        </pc:grpChg>
        <pc:grpChg chg="add mod">
          <ac:chgData name="석장군님(General)/Digital채널기획팀" userId="f9de3ef5-b5d7-4e52-952f-8c9c7e31d003" providerId="ADAL" clId="{3BD5FDE1-EB60-456A-A4F7-9BCD4BCFEA20}" dt="2023-01-22T12:02:41.485" v="22703" actId="1076"/>
          <ac:grpSpMkLst>
            <pc:docMk/>
            <pc:sldMk cId="4242858965" sldId="322"/>
            <ac:grpSpMk id="238" creationId="{207C156E-452D-4721-992B-80E452E09BFE}"/>
          </ac:grpSpMkLst>
        </pc:grpChg>
        <pc:grpChg chg="mod">
          <ac:chgData name="석장군님(General)/Digital채널기획팀" userId="f9de3ef5-b5d7-4e52-952f-8c9c7e31d003" providerId="ADAL" clId="{3BD5FDE1-EB60-456A-A4F7-9BCD4BCFEA20}" dt="2023-01-22T11:46:46.073" v="22452"/>
          <ac:grpSpMkLst>
            <pc:docMk/>
            <pc:sldMk cId="4242858965" sldId="322"/>
            <ac:grpSpMk id="240" creationId="{1BCFE0CD-286A-4D1E-BE5D-21AA38A38535}"/>
          </ac:grpSpMkLst>
        </pc:grpChg>
        <pc:grpChg chg="add mod">
          <ac:chgData name="석장군님(General)/Digital채널기획팀" userId="f9de3ef5-b5d7-4e52-952f-8c9c7e31d003" providerId="ADAL" clId="{3BD5FDE1-EB60-456A-A4F7-9BCD4BCFEA20}" dt="2023-01-22T12:02:41.485" v="22703" actId="1076"/>
          <ac:grpSpMkLst>
            <pc:docMk/>
            <pc:sldMk cId="4242858965" sldId="322"/>
            <ac:grpSpMk id="245" creationId="{64FB13C3-EB89-4078-B6ED-2DB4B23D0F46}"/>
          </ac:grpSpMkLst>
        </pc:grpChg>
        <pc:grpChg chg="add mod">
          <ac:chgData name="석장군님(General)/Digital채널기획팀" userId="f9de3ef5-b5d7-4e52-952f-8c9c7e31d003" providerId="ADAL" clId="{3BD5FDE1-EB60-456A-A4F7-9BCD4BCFEA20}" dt="2023-01-22T12:02:41.485" v="22703" actId="1076"/>
          <ac:grpSpMkLst>
            <pc:docMk/>
            <pc:sldMk cId="4242858965" sldId="322"/>
            <ac:grpSpMk id="248" creationId="{F6DB23BC-0F25-41E9-91D2-1C261D9944E9}"/>
          </ac:grpSpMkLst>
        </pc:grpChg>
        <pc:grpChg chg="add mod">
          <ac:chgData name="석장군님(General)/Digital채널기획팀" userId="f9de3ef5-b5d7-4e52-952f-8c9c7e31d003" providerId="ADAL" clId="{3BD5FDE1-EB60-456A-A4F7-9BCD4BCFEA20}" dt="2023-01-22T12:02:41.485" v="22703" actId="1076"/>
          <ac:grpSpMkLst>
            <pc:docMk/>
            <pc:sldMk cId="4242858965" sldId="322"/>
            <ac:grpSpMk id="253" creationId="{05B5CEAD-116F-45F5-8E99-E1E4D3966EDF}"/>
          </ac:grpSpMkLst>
        </pc:grpChg>
        <pc:grpChg chg="add mod">
          <ac:chgData name="석장군님(General)/Digital채널기획팀" userId="f9de3ef5-b5d7-4e52-952f-8c9c7e31d003" providerId="ADAL" clId="{3BD5FDE1-EB60-456A-A4F7-9BCD4BCFEA20}" dt="2023-01-23T02:06:17.643" v="23148" actId="1076"/>
          <ac:grpSpMkLst>
            <pc:docMk/>
            <pc:sldMk cId="4242858965" sldId="322"/>
            <ac:grpSpMk id="258" creationId="{F54F195F-3F63-43F7-A3AD-85935DF2C0ED}"/>
          </ac:grpSpMkLst>
        </pc:grpChg>
        <pc:grpChg chg="add mod">
          <ac:chgData name="석장군님(General)/Digital채널기획팀" userId="f9de3ef5-b5d7-4e52-952f-8c9c7e31d003" providerId="ADAL" clId="{3BD5FDE1-EB60-456A-A4F7-9BCD4BCFEA20}" dt="2023-01-22T12:02:41.485" v="22703" actId="1076"/>
          <ac:grpSpMkLst>
            <pc:docMk/>
            <pc:sldMk cId="4242858965" sldId="322"/>
            <ac:grpSpMk id="261" creationId="{0524065E-6FA6-410C-B83F-EF1584EBB0E9}"/>
          </ac:grpSpMkLst>
        </pc:grpChg>
        <pc:grpChg chg="add mod">
          <ac:chgData name="석장군님(General)/Digital채널기획팀" userId="f9de3ef5-b5d7-4e52-952f-8c9c7e31d003" providerId="ADAL" clId="{3BD5FDE1-EB60-456A-A4F7-9BCD4BCFEA20}" dt="2023-01-22T12:02:41.485" v="22703" actId="1076"/>
          <ac:grpSpMkLst>
            <pc:docMk/>
            <pc:sldMk cId="4242858965" sldId="322"/>
            <ac:grpSpMk id="267" creationId="{E33894B4-3EBD-4E49-A033-38659CFD12D6}"/>
          </ac:grpSpMkLst>
        </pc:grpChg>
        <pc:grpChg chg="add mod">
          <ac:chgData name="석장군님(General)/Digital채널기획팀" userId="f9de3ef5-b5d7-4e52-952f-8c9c7e31d003" providerId="ADAL" clId="{3BD5FDE1-EB60-456A-A4F7-9BCD4BCFEA20}" dt="2023-01-22T12:02:41.485" v="22703" actId="1076"/>
          <ac:grpSpMkLst>
            <pc:docMk/>
            <pc:sldMk cId="4242858965" sldId="322"/>
            <ac:grpSpMk id="275" creationId="{2ECAABB9-04C5-4609-A690-A9656BDC2C7B}"/>
          </ac:grpSpMkLst>
        </pc:grpChg>
        <pc:grpChg chg="mod">
          <ac:chgData name="석장군님(General)/Digital채널기획팀" userId="f9de3ef5-b5d7-4e52-952f-8c9c7e31d003" providerId="ADAL" clId="{3BD5FDE1-EB60-456A-A4F7-9BCD4BCFEA20}" dt="2023-01-22T11:46:46.073" v="22452"/>
          <ac:grpSpMkLst>
            <pc:docMk/>
            <pc:sldMk cId="4242858965" sldId="322"/>
            <ac:grpSpMk id="277" creationId="{A20BF9C8-AE49-4C0C-B5E5-501F91672723}"/>
          </ac:grpSpMkLst>
        </pc:grpChg>
        <pc:grpChg chg="add mod">
          <ac:chgData name="석장군님(General)/Digital채널기획팀" userId="f9de3ef5-b5d7-4e52-952f-8c9c7e31d003" providerId="ADAL" clId="{3BD5FDE1-EB60-456A-A4F7-9BCD4BCFEA20}" dt="2023-01-22T12:02:41.485" v="22703" actId="1076"/>
          <ac:grpSpMkLst>
            <pc:docMk/>
            <pc:sldMk cId="4242858965" sldId="322"/>
            <ac:grpSpMk id="282" creationId="{08BFF8AF-84F6-489C-8011-B56AC8258A21}"/>
          </ac:grpSpMkLst>
        </pc:grpChg>
        <pc:grpChg chg="mod">
          <ac:chgData name="석장군님(General)/Digital채널기획팀" userId="f9de3ef5-b5d7-4e52-952f-8c9c7e31d003" providerId="ADAL" clId="{3BD5FDE1-EB60-456A-A4F7-9BCD4BCFEA20}" dt="2023-01-22T11:46:46.073" v="22452"/>
          <ac:grpSpMkLst>
            <pc:docMk/>
            <pc:sldMk cId="4242858965" sldId="322"/>
            <ac:grpSpMk id="284" creationId="{7657F5A0-4693-4BE4-B547-66DEDE8C3D0C}"/>
          </ac:grpSpMkLst>
        </pc:grpChg>
        <pc:grpChg chg="add mod">
          <ac:chgData name="석장군님(General)/Digital채널기획팀" userId="f9de3ef5-b5d7-4e52-952f-8c9c7e31d003" providerId="ADAL" clId="{3BD5FDE1-EB60-456A-A4F7-9BCD4BCFEA20}" dt="2023-01-22T12:02:41.485" v="22703" actId="1076"/>
          <ac:grpSpMkLst>
            <pc:docMk/>
            <pc:sldMk cId="4242858965" sldId="322"/>
            <ac:grpSpMk id="289" creationId="{DA5D7973-0E9A-4B22-B27E-C7F8C8A29644}"/>
          </ac:grpSpMkLst>
        </pc:grpChg>
        <pc:grpChg chg="mod">
          <ac:chgData name="석장군님(General)/Digital채널기획팀" userId="f9de3ef5-b5d7-4e52-952f-8c9c7e31d003" providerId="ADAL" clId="{3BD5FDE1-EB60-456A-A4F7-9BCD4BCFEA20}" dt="2023-01-22T11:46:46.073" v="22452"/>
          <ac:grpSpMkLst>
            <pc:docMk/>
            <pc:sldMk cId="4242858965" sldId="322"/>
            <ac:grpSpMk id="291" creationId="{AEC4F959-0A73-45C2-B1F2-DE2DFBE06DC0}"/>
          </ac:grpSpMkLst>
        </pc:grpChg>
        <pc:grpChg chg="add del mod">
          <ac:chgData name="석장군님(General)/Digital채널기획팀" userId="f9de3ef5-b5d7-4e52-952f-8c9c7e31d003" providerId="ADAL" clId="{3BD5FDE1-EB60-456A-A4F7-9BCD4BCFEA20}" dt="2023-01-22T11:50:00.336" v="22475" actId="165"/>
          <ac:grpSpMkLst>
            <pc:docMk/>
            <pc:sldMk cId="4242858965" sldId="322"/>
            <ac:grpSpMk id="296" creationId="{76F773F4-D82D-4B0E-A499-43C889476450}"/>
          </ac:grpSpMkLst>
        </pc:grpChg>
        <pc:grpChg chg="add del mod">
          <ac:chgData name="석장군님(General)/Digital채널기획팀" userId="f9de3ef5-b5d7-4e52-952f-8c9c7e31d003" providerId="ADAL" clId="{3BD5FDE1-EB60-456A-A4F7-9BCD4BCFEA20}" dt="2023-01-22T12:10:09.531" v="22817" actId="478"/>
          <ac:grpSpMkLst>
            <pc:docMk/>
            <pc:sldMk cId="4242858965" sldId="322"/>
            <ac:grpSpMk id="308" creationId="{BC994CF6-BDD4-4B4F-8F7B-2CD3A45742FA}"/>
          </ac:grpSpMkLst>
        </pc:grpChg>
        <pc:grpChg chg="add del mod">
          <ac:chgData name="석장군님(General)/Digital채널기획팀" userId="f9de3ef5-b5d7-4e52-952f-8c9c7e31d003" providerId="ADAL" clId="{3BD5FDE1-EB60-456A-A4F7-9BCD4BCFEA20}" dt="2023-01-23T02:05:48.123" v="23141" actId="478"/>
          <ac:grpSpMkLst>
            <pc:docMk/>
            <pc:sldMk cId="4242858965" sldId="322"/>
            <ac:grpSpMk id="321" creationId="{F2C103B1-441A-4D60-8158-0E393E6D7839}"/>
          </ac:grpSpMkLst>
        </pc:grpChg>
        <pc:grpChg chg="add mod">
          <ac:chgData name="석장군님(General)/Digital채널기획팀" userId="f9de3ef5-b5d7-4e52-952f-8c9c7e31d003" providerId="ADAL" clId="{3BD5FDE1-EB60-456A-A4F7-9BCD4BCFEA20}" dt="2023-01-23T02:05:44.068" v="23140" actId="571"/>
          <ac:grpSpMkLst>
            <pc:docMk/>
            <pc:sldMk cId="4242858965" sldId="322"/>
            <ac:grpSpMk id="326" creationId="{3CCA439E-AA52-4862-8CDB-F8DF5B231E00}"/>
          </ac:grpSpMkLst>
        </pc:grpChg>
        <pc:grpChg chg="add mod">
          <ac:chgData name="석장군님(General)/Digital채널기획팀" userId="f9de3ef5-b5d7-4e52-952f-8c9c7e31d003" providerId="ADAL" clId="{3BD5FDE1-EB60-456A-A4F7-9BCD4BCFEA20}" dt="2023-01-23T02:05:36.887" v="23123" actId="164"/>
          <ac:grpSpMkLst>
            <pc:docMk/>
            <pc:sldMk cId="4242858965" sldId="322"/>
            <ac:grpSpMk id="333" creationId="{5833A9BD-735E-4CB3-ACBF-0A2ACCD3E0CB}"/>
          </ac:grpSpMkLst>
        </pc:grpChg>
        <pc:grpChg chg="add mod">
          <ac:chgData name="석장군님(General)/Digital채널기획팀" userId="f9de3ef5-b5d7-4e52-952f-8c9c7e31d003" providerId="ADAL" clId="{3BD5FDE1-EB60-456A-A4F7-9BCD4BCFEA20}" dt="2023-01-23T02:05:36.527" v="23122" actId="164"/>
          <ac:grpSpMkLst>
            <pc:docMk/>
            <pc:sldMk cId="4242858965" sldId="322"/>
            <ac:grpSpMk id="334" creationId="{3A4A6DCC-0652-4D69-9796-7EE78D0DA48D}"/>
          </ac:grpSpMkLst>
        </pc:grpChg>
        <pc:picChg chg="add del mod">
          <ac:chgData name="석장군님(General)/Digital채널기획팀" userId="f9de3ef5-b5d7-4e52-952f-8c9c7e31d003" providerId="ADAL" clId="{3BD5FDE1-EB60-456A-A4F7-9BCD4BCFEA20}" dt="2023-01-22T11:44:55.522" v="22434" actId="478"/>
          <ac:picMkLst>
            <pc:docMk/>
            <pc:sldMk cId="4242858965" sldId="322"/>
            <ac:picMk id="25" creationId="{8210F499-7A7F-4780-979E-706A1D1C884C}"/>
          </ac:picMkLst>
        </pc:picChg>
        <pc:picChg chg="add mod">
          <ac:chgData name="석장군님(General)/Digital채널기획팀" userId="f9de3ef5-b5d7-4e52-952f-8c9c7e31d003" providerId="ADAL" clId="{3BD5FDE1-EB60-456A-A4F7-9BCD4BCFEA20}" dt="2023-01-18T09:23:52.571" v="7699" actId="164"/>
          <ac:picMkLst>
            <pc:docMk/>
            <pc:sldMk cId="4242858965" sldId="322"/>
            <ac:picMk id="26" creationId="{7E94534B-5A1E-4EDE-93C4-DD8D70282290}"/>
          </ac:picMkLst>
        </pc:picChg>
        <pc:picChg chg="add del mod">
          <ac:chgData name="석장군님(General)/Digital채널기획팀" userId="f9de3ef5-b5d7-4e52-952f-8c9c7e31d003" providerId="ADAL" clId="{3BD5FDE1-EB60-456A-A4F7-9BCD4BCFEA20}" dt="2023-01-22T11:46:33.421" v="22449" actId="478"/>
          <ac:picMkLst>
            <pc:docMk/>
            <pc:sldMk cId="4242858965" sldId="322"/>
            <ac:picMk id="30" creationId="{BBF05438-5860-4DEC-BDAA-695E2503E327}"/>
          </ac:picMkLst>
        </pc:picChg>
        <pc:picChg chg="add del mod">
          <ac:chgData name="석장군님(General)/Digital채널기획팀" userId="f9de3ef5-b5d7-4e52-952f-8c9c7e31d003" providerId="ADAL" clId="{3BD5FDE1-EB60-456A-A4F7-9BCD4BCFEA20}" dt="2023-01-22T11:46:33.421" v="22449" actId="478"/>
          <ac:picMkLst>
            <pc:docMk/>
            <pc:sldMk cId="4242858965" sldId="322"/>
            <ac:picMk id="31" creationId="{4F7479A4-26F9-45E3-A95E-1425F6D4C230}"/>
          </ac:picMkLst>
        </pc:picChg>
        <pc:picChg chg="add del mod">
          <ac:chgData name="석장군님(General)/Digital채널기획팀" userId="f9de3ef5-b5d7-4e52-952f-8c9c7e31d003" providerId="ADAL" clId="{3BD5FDE1-EB60-456A-A4F7-9BCD4BCFEA20}" dt="2023-01-22T11:46:33.421" v="22449" actId="478"/>
          <ac:picMkLst>
            <pc:docMk/>
            <pc:sldMk cId="4242858965" sldId="322"/>
            <ac:picMk id="32" creationId="{84E8E907-AF3A-4A53-B67A-52F2E9EDD934}"/>
          </ac:picMkLst>
        </pc:picChg>
        <pc:picChg chg="add del mod">
          <ac:chgData name="석장군님(General)/Digital채널기획팀" userId="f9de3ef5-b5d7-4e52-952f-8c9c7e31d003" providerId="ADAL" clId="{3BD5FDE1-EB60-456A-A4F7-9BCD4BCFEA20}" dt="2023-01-22T11:46:33.421" v="22449" actId="478"/>
          <ac:picMkLst>
            <pc:docMk/>
            <pc:sldMk cId="4242858965" sldId="322"/>
            <ac:picMk id="37" creationId="{6C48A171-E6EA-46FE-958A-F4A846A25303}"/>
          </ac:picMkLst>
        </pc:picChg>
        <pc:picChg chg="mod">
          <ac:chgData name="석장군님(General)/Digital채널기획팀" userId="f9de3ef5-b5d7-4e52-952f-8c9c7e31d003" providerId="ADAL" clId="{3BD5FDE1-EB60-456A-A4F7-9BCD4BCFEA20}" dt="2023-01-22T11:44:56.913" v="22435"/>
          <ac:picMkLst>
            <pc:docMk/>
            <pc:sldMk cId="4242858965" sldId="322"/>
            <ac:picMk id="50" creationId="{FA4CC963-3E82-4254-8C1C-A58BD8A2C2C3}"/>
          </ac:picMkLst>
        </pc:picChg>
        <pc:picChg chg="mod">
          <ac:chgData name="석장군님(General)/Digital채널기획팀" userId="f9de3ef5-b5d7-4e52-952f-8c9c7e31d003" providerId="ADAL" clId="{3BD5FDE1-EB60-456A-A4F7-9BCD4BCFEA20}" dt="2023-01-22T11:46:00.647" v="22439" actId="2085"/>
          <ac:picMkLst>
            <pc:docMk/>
            <pc:sldMk cId="4242858965" sldId="322"/>
            <ac:picMk id="57" creationId="{4103AE7F-EE31-4F8F-908A-8620201347E2}"/>
          </ac:picMkLst>
        </pc:picChg>
        <pc:picChg chg="mod">
          <ac:chgData name="석장군님(General)/Digital채널기획팀" userId="f9de3ef5-b5d7-4e52-952f-8c9c7e31d003" providerId="ADAL" clId="{3BD5FDE1-EB60-456A-A4F7-9BCD4BCFEA20}" dt="2023-01-22T11:44:56.913" v="22435"/>
          <ac:picMkLst>
            <pc:docMk/>
            <pc:sldMk cId="4242858965" sldId="322"/>
            <ac:picMk id="106" creationId="{BDC52744-8748-4CA4-AF17-695AB915886E}"/>
          </ac:picMkLst>
        </pc:picChg>
        <pc:picChg chg="mod">
          <ac:chgData name="석장군님(General)/Digital채널기획팀" userId="f9de3ef5-b5d7-4e52-952f-8c9c7e31d003" providerId="ADAL" clId="{3BD5FDE1-EB60-456A-A4F7-9BCD4BCFEA20}" dt="2023-01-22T11:44:56.913" v="22435"/>
          <ac:picMkLst>
            <pc:docMk/>
            <pc:sldMk cId="4242858965" sldId="322"/>
            <ac:picMk id="113" creationId="{EFFE336E-E6D0-480C-8AE9-BA7073845436}"/>
          </ac:picMkLst>
        </pc:picChg>
        <pc:picChg chg="mod">
          <ac:chgData name="석장군님(General)/Digital채널기획팀" userId="f9de3ef5-b5d7-4e52-952f-8c9c7e31d003" providerId="ADAL" clId="{3BD5FDE1-EB60-456A-A4F7-9BCD4BCFEA20}" dt="2023-01-22T11:44:56.913" v="22435"/>
          <ac:picMkLst>
            <pc:docMk/>
            <pc:sldMk cId="4242858965" sldId="322"/>
            <ac:picMk id="120" creationId="{859389AD-7681-481D-B1E1-8BEECD0C94E5}"/>
          </ac:picMkLst>
        </pc:picChg>
        <pc:picChg chg="add del mod">
          <ac:chgData name="석장군님(General)/Digital채널기획팀" userId="f9de3ef5-b5d7-4e52-952f-8c9c7e31d003" providerId="ADAL" clId="{3BD5FDE1-EB60-456A-A4F7-9BCD4BCFEA20}" dt="2023-01-22T11:46:46.026" v="22451"/>
          <ac:picMkLst>
            <pc:docMk/>
            <pc:sldMk cId="4242858965" sldId="322"/>
            <ac:picMk id="127" creationId="{D5D6A39D-98A2-4B1C-A41F-EBF614614550}"/>
          </ac:picMkLst>
        </pc:picChg>
        <pc:picChg chg="add del mod">
          <ac:chgData name="석장군님(General)/Digital채널기획팀" userId="f9de3ef5-b5d7-4e52-952f-8c9c7e31d003" providerId="ADAL" clId="{3BD5FDE1-EB60-456A-A4F7-9BCD4BCFEA20}" dt="2023-01-22T11:46:46.026" v="22451"/>
          <ac:picMkLst>
            <pc:docMk/>
            <pc:sldMk cId="4242858965" sldId="322"/>
            <ac:picMk id="128" creationId="{D5796DF4-C458-40E1-969E-DF06E920299A}"/>
          </ac:picMkLst>
        </pc:picChg>
        <pc:picChg chg="add del mod">
          <ac:chgData name="석장군님(General)/Digital채널기획팀" userId="f9de3ef5-b5d7-4e52-952f-8c9c7e31d003" providerId="ADAL" clId="{3BD5FDE1-EB60-456A-A4F7-9BCD4BCFEA20}" dt="2023-01-22T11:46:46.026" v="22451"/>
          <ac:picMkLst>
            <pc:docMk/>
            <pc:sldMk cId="4242858965" sldId="322"/>
            <ac:picMk id="129" creationId="{9EEB19D7-C651-463A-9EDE-550A1490E669}"/>
          </ac:picMkLst>
        </pc:picChg>
        <pc:picChg chg="add del mod">
          <ac:chgData name="석장군님(General)/Digital채널기획팀" userId="f9de3ef5-b5d7-4e52-952f-8c9c7e31d003" providerId="ADAL" clId="{3BD5FDE1-EB60-456A-A4F7-9BCD4BCFEA20}" dt="2023-01-22T11:46:46.026" v="22451"/>
          <ac:picMkLst>
            <pc:docMk/>
            <pc:sldMk cId="4242858965" sldId="322"/>
            <ac:picMk id="134" creationId="{21A37BCD-E2DF-4FE8-9620-D475F9F4C48A}"/>
          </ac:picMkLst>
        </pc:picChg>
        <pc:picChg chg="mod">
          <ac:chgData name="석장군님(General)/Digital채널기획팀" userId="f9de3ef5-b5d7-4e52-952f-8c9c7e31d003" providerId="ADAL" clId="{3BD5FDE1-EB60-456A-A4F7-9BCD4BCFEA20}" dt="2023-01-22T11:46:43.758" v="22450"/>
          <ac:picMkLst>
            <pc:docMk/>
            <pc:sldMk cId="4242858965" sldId="322"/>
            <ac:picMk id="147" creationId="{C2545CCD-0A66-419B-BD39-180787846EB2}"/>
          </ac:picMkLst>
        </pc:picChg>
        <pc:picChg chg="mod">
          <ac:chgData name="석장군님(General)/Digital채널기획팀" userId="f9de3ef5-b5d7-4e52-952f-8c9c7e31d003" providerId="ADAL" clId="{3BD5FDE1-EB60-456A-A4F7-9BCD4BCFEA20}" dt="2023-01-22T11:46:43.758" v="22450"/>
          <ac:picMkLst>
            <pc:docMk/>
            <pc:sldMk cId="4242858965" sldId="322"/>
            <ac:picMk id="154" creationId="{506A0DF6-CD3C-4410-BFE2-D04997D01E6E}"/>
          </ac:picMkLst>
        </pc:picChg>
        <pc:picChg chg="mod">
          <ac:chgData name="석장군님(General)/Digital채널기획팀" userId="f9de3ef5-b5d7-4e52-952f-8c9c7e31d003" providerId="ADAL" clId="{3BD5FDE1-EB60-456A-A4F7-9BCD4BCFEA20}" dt="2023-01-22T11:46:43.758" v="22450"/>
          <ac:picMkLst>
            <pc:docMk/>
            <pc:sldMk cId="4242858965" sldId="322"/>
            <ac:picMk id="191" creationId="{8C226003-84E6-448F-B20C-658DC24F7487}"/>
          </ac:picMkLst>
        </pc:picChg>
        <pc:picChg chg="mod">
          <ac:chgData name="석장군님(General)/Digital채널기획팀" userId="f9de3ef5-b5d7-4e52-952f-8c9c7e31d003" providerId="ADAL" clId="{3BD5FDE1-EB60-456A-A4F7-9BCD4BCFEA20}" dt="2023-01-22T11:46:43.758" v="22450"/>
          <ac:picMkLst>
            <pc:docMk/>
            <pc:sldMk cId="4242858965" sldId="322"/>
            <ac:picMk id="198" creationId="{AF43236B-2C4B-48F4-A796-5B168DD3EB60}"/>
          </ac:picMkLst>
        </pc:picChg>
        <pc:picChg chg="mod">
          <ac:chgData name="석장군님(General)/Digital채널기획팀" userId="f9de3ef5-b5d7-4e52-952f-8c9c7e31d003" providerId="ADAL" clId="{3BD5FDE1-EB60-456A-A4F7-9BCD4BCFEA20}" dt="2023-01-22T11:46:43.758" v="22450"/>
          <ac:picMkLst>
            <pc:docMk/>
            <pc:sldMk cId="4242858965" sldId="322"/>
            <ac:picMk id="205" creationId="{85847377-289D-4947-8738-971EC529F66F}"/>
          </ac:picMkLst>
        </pc:picChg>
        <pc:picChg chg="add mod">
          <ac:chgData name="석장군님(General)/Digital채널기획팀" userId="f9de3ef5-b5d7-4e52-952f-8c9c7e31d003" providerId="ADAL" clId="{3BD5FDE1-EB60-456A-A4F7-9BCD4BCFEA20}" dt="2023-01-22T12:02:41.485" v="22703" actId="1076"/>
          <ac:picMkLst>
            <pc:docMk/>
            <pc:sldMk cId="4242858965" sldId="322"/>
            <ac:picMk id="212" creationId="{55AD26BF-D3D9-4288-8C6E-DCEC6840302A}"/>
          </ac:picMkLst>
        </pc:picChg>
        <pc:picChg chg="add mod">
          <ac:chgData name="석장군님(General)/Digital채널기획팀" userId="f9de3ef5-b5d7-4e52-952f-8c9c7e31d003" providerId="ADAL" clId="{3BD5FDE1-EB60-456A-A4F7-9BCD4BCFEA20}" dt="2023-01-22T12:02:41.485" v="22703" actId="1076"/>
          <ac:picMkLst>
            <pc:docMk/>
            <pc:sldMk cId="4242858965" sldId="322"/>
            <ac:picMk id="213" creationId="{39746D3D-C3B0-420B-93F9-55DC11A53329}"/>
          </ac:picMkLst>
        </pc:picChg>
        <pc:picChg chg="add mod">
          <ac:chgData name="석장군님(General)/Digital채널기획팀" userId="f9de3ef5-b5d7-4e52-952f-8c9c7e31d003" providerId="ADAL" clId="{3BD5FDE1-EB60-456A-A4F7-9BCD4BCFEA20}" dt="2023-01-22T12:02:41.485" v="22703" actId="1076"/>
          <ac:picMkLst>
            <pc:docMk/>
            <pc:sldMk cId="4242858965" sldId="322"/>
            <ac:picMk id="214" creationId="{A1C4963B-19CA-4F5D-B952-136F71F13A7B}"/>
          </ac:picMkLst>
        </pc:picChg>
        <pc:picChg chg="add mod">
          <ac:chgData name="석장군님(General)/Digital채널기획팀" userId="f9de3ef5-b5d7-4e52-952f-8c9c7e31d003" providerId="ADAL" clId="{3BD5FDE1-EB60-456A-A4F7-9BCD4BCFEA20}" dt="2023-01-23T02:06:14.851" v="23147" actId="1076"/>
          <ac:picMkLst>
            <pc:docMk/>
            <pc:sldMk cId="4242858965" sldId="322"/>
            <ac:picMk id="219" creationId="{70784847-0D27-44F2-A0EC-65A7ED0F8350}"/>
          </ac:picMkLst>
        </pc:picChg>
        <pc:picChg chg="mod">
          <ac:chgData name="석장군님(General)/Digital채널기획팀" userId="f9de3ef5-b5d7-4e52-952f-8c9c7e31d003" providerId="ADAL" clId="{3BD5FDE1-EB60-456A-A4F7-9BCD4BCFEA20}" dt="2023-01-22T11:46:46.073" v="22452"/>
          <ac:picMkLst>
            <pc:docMk/>
            <pc:sldMk cId="4242858965" sldId="322"/>
            <ac:picMk id="232" creationId="{E3644221-A564-4C45-87E1-09A1AA611AA6}"/>
          </ac:picMkLst>
        </pc:picChg>
        <pc:picChg chg="mod">
          <ac:chgData name="석장군님(General)/Digital채널기획팀" userId="f9de3ef5-b5d7-4e52-952f-8c9c7e31d003" providerId="ADAL" clId="{3BD5FDE1-EB60-456A-A4F7-9BCD4BCFEA20}" dt="2023-01-22T11:46:46.073" v="22452"/>
          <ac:picMkLst>
            <pc:docMk/>
            <pc:sldMk cId="4242858965" sldId="322"/>
            <ac:picMk id="239" creationId="{B6FB98CA-DE81-4C29-ADDF-8BBA3987701B}"/>
          </ac:picMkLst>
        </pc:picChg>
        <pc:picChg chg="mod">
          <ac:chgData name="석장군님(General)/Digital채널기획팀" userId="f9de3ef5-b5d7-4e52-952f-8c9c7e31d003" providerId="ADAL" clId="{3BD5FDE1-EB60-456A-A4F7-9BCD4BCFEA20}" dt="2023-01-22T11:46:46.073" v="22452"/>
          <ac:picMkLst>
            <pc:docMk/>
            <pc:sldMk cId="4242858965" sldId="322"/>
            <ac:picMk id="276" creationId="{46857D3C-CEA7-4102-B46E-30BA3731D411}"/>
          </ac:picMkLst>
        </pc:picChg>
        <pc:picChg chg="mod">
          <ac:chgData name="석장군님(General)/Digital채널기획팀" userId="f9de3ef5-b5d7-4e52-952f-8c9c7e31d003" providerId="ADAL" clId="{3BD5FDE1-EB60-456A-A4F7-9BCD4BCFEA20}" dt="2023-01-22T11:46:46.073" v="22452"/>
          <ac:picMkLst>
            <pc:docMk/>
            <pc:sldMk cId="4242858965" sldId="322"/>
            <ac:picMk id="283" creationId="{0F025FED-246E-44F7-B0AB-C8470E760541}"/>
          </ac:picMkLst>
        </pc:picChg>
        <pc:picChg chg="mod">
          <ac:chgData name="석장군님(General)/Digital채널기획팀" userId="f9de3ef5-b5d7-4e52-952f-8c9c7e31d003" providerId="ADAL" clId="{3BD5FDE1-EB60-456A-A4F7-9BCD4BCFEA20}" dt="2023-01-22T11:46:46.073" v="22452"/>
          <ac:picMkLst>
            <pc:docMk/>
            <pc:sldMk cId="4242858965" sldId="322"/>
            <ac:picMk id="290" creationId="{BEC60F2E-B312-4A49-826F-EA53E898721D}"/>
          </ac:picMkLst>
        </pc:picChg>
        <pc:picChg chg="add del mod">
          <ac:chgData name="석장군님(General)/Digital채널기획팀" userId="f9de3ef5-b5d7-4e52-952f-8c9c7e31d003" providerId="ADAL" clId="{3BD5FDE1-EB60-456A-A4F7-9BCD4BCFEA20}" dt="2023-01-23T02:05:48.123" v="23141" actId="478"/>
          <ac:picMkLst>
            <pc:docMk/>
            <pc:sldMk cId="4242858965" sldId="322"/>
            <ac:picMk id="320" creationId="{8AF160A4-8DF4-4914-9BB6-D86D58B5652E}"/>
          </ac:picMkLst>
        </pc:picChg>
        <pc:picChg chg="add mod">
          <ac:chgData name="석장군님(General)/Digital채널기획팀" userId="f9de3ef5-b5d7-4e52-952f-8c9c7e31d003" providerId="ADAL" clId="{3BD5FDE1-EB60-456A-A4F7-9BCD4BCFEA20}" dt="2023-01-23T02:05:44.068" v="23140" actId="571"/>
          <ac:picMkLst>
            <pc:docMk/>
            <pc:sldMk cId="4242858965" sldId="322"/>
            <ac:picMk id="325" creationId="{9CBA47A8-5753-477E-A608-5BB970C7D1C9}"/>
          </ac:picMkLst>
        </pc:picChg>
        <pc:cxnChg chg="add del mod">
          <ac:chgData name="석장군님(General)/Digital채널기획팀" userId="f9de3ef5-b5d7-4e52-952f-8c9c7e31d003" providerId="ADAL" clId="{3BD5FDE1-EB60-456A-A4F7-9BCD4BCFEA20}" dt="2023-01-22T11:46:33.421" v="22449" actId="478"/>
          <ac:cxnSpMkLst>
            <pc:docMk/>
            <pc:sldMk cId="4242858965" sldId="322"/>
            <ac:cxnSpMk id="38" creationId="{06B41595-69EA-4721-8459-C0D37F14D9DF}"/>
          </ac:cxnSpMkLst>
        </pc:cxnChg>
        <pc:cxnChg chg="add del mod">
          <ac:chgData name="석장군님(General)/Digital채널기획팀" userId="f9de3ef5-b5d7-4e52-952f-8c9c7e31d003" providerId="ADAL" clId="{3BD5FDE1-EB60-456A-A4F7-9BCD4BCFEA20}" dt="2023-01-22T11:46:33.421" v="22449" actId="478"/>
          <ac:cxnSpMkLst>
            <pc:docMk/>
            <pc:sldMk cId="4242858965" sldId="322"/>
            <ac:cxnSpMk id="39" creationId="{32A72446-77EC-4A67-BB1E-C9A46F5D69BC}"/>
          </ac:cxnSpMkLst>
        </pc:cxnChg>
        <pc:cxnChg chg="add del mod">
          <ac:chgData name="석장군님(General)/Digital채널기획팀" userId="f9de3ef5-b5d7-4e52-952f-8c9c7e31d003" providerId="ADAL" clId="{3BD5FDE1-EB60-456A-A4F7-9BCD4BCFEA20}" dt="2023-01-22T11:46:33.421" v="22449" actId="478"/>
          <ac:cxnSpMkLst>
            <pc:docMk/>
            <pc:sldMk cId="4242858965" sldId="322"/>
            <ac:cxnSpMk id="40" creationId="{3366D551-E33E-46E0-BCCC-BD81839A555A}"/>
          </ac:cxnSpMkLst>
        </pc:cxnChg>
        <pc:cxnChg chg="add del mod">
          <ac:chgData name="석장군님(General)/Digital채널기획팀" userId="f9de3ef5-b5d7-4e52-952f-8c9c7e31d003" providerId="ADAL" clId="{3BD5FDE1-EB60-456A-A4F7-9BCD4BCFEA20}" dt="2023-01-22T11:46:46.026" v="22451"/>
          <ac:cxnSpMkLst>
            <pc:docMk/>
            <pc:sldMk cId="4242858965" sldId="322"/>
            <ac:cxnSpMk id="135" creationId="{99F867FD-BCDE-4B7A-A4A4-916485BE2F2E}"/>
          </ac:cxnSpMkLst>
        </pc:cxnChg>
        <pc:cxnChg chg="add del mod">
          <ac:chgData name="석장군님(General)/Digital채널기획팀" userId="f9de3ef5-b5d7-4e52-952f-8c9c7e31d003" providerId="ADAL" clId="{3BD5FDE1-EB60-456A-A4F7-9BCD4BCFEA20}" dt="2023-01-22T11:46:46.026" v="22451"/>
          <ac:cxnSpMkLst>
            <pc:docMk/>
            <pc:sldMk cId="4242858965" sldId="322"/>
            <ac:cxnSpMk id="136" creationId="{CB6922FA-F8B3-4C86-A547-DE6458CA730E}"/>
          </ac:cxnSpMkLst>
        </pc:cxnChg>
        <pc:cxnChg chg="add del mod">
          <ac:chgData name="석장군님(General)/Digital채널기획팀" userId="f9de3ef5-b5d7-4e52-952f-8c9c7e31d003" providerId="ADAL" clId="{3BD5FDE1-EB60-456A-A4F7-9BCD4BCFEA20}" dt="2023-01-22T11:46:46.026" v="22451"/>
          <ac:cxnSpMkLst>
            <pc:docMk/>
            <pc:sldMk cId="4242858965" sldId="322"/>
            <ac:cxnSpMk id="137" creationId="{4D2F2815-A77B-4C1D-9877-E5AB5471FE4B}"/>
          </ac:cxnSpMkLst>
        </pc:cxnChg>
        <pc:cxnChg chg="add mod">
          <ac:chgData name="석장군님(General)/Digital채널기획팀" userId="f9de3ef5-b5d7-4e52-952f-8c9c7e31d003" providerId="ADAL" clId="{3BD5FDE1-EB60-456A-A4F7-9BCD4BCFEA20}" dt="2023-01-22T12:02:41.485" v="22703" actId="1076"/>
          <ac:cxnSpMkLst>
            <pc:docMk/>
            <pc:sldMk cId="4242858965" sldId="322"/>
            <ac:cxnSpMk id="220" creationId="{7B480E48-841D-438D-BCB2-25DA2CD98B0F}"/>
          </ac:cxnSpMkLst>
        </pc:cxnChg>
        <pc:cxnChg chg="add mod">
          <ac:chgData name="석장군님(General)/Digital채널기획팀" userId="f9de3ef5-b5d7-4e52-952f-8c9c7e31d003" providerId="ADAL" clId="{3BD5FDE1-EB60-456A-A4F7-9BCD4BCFEA20}" dt="2023-01-22T12:02:41.485" v="22703" actId="1076"/>
          <ac:cxnSpMkLst>
            <pc:docMk/>
            <pc:sldMk cId="4242858965" sldId="322"/>
            <ac:cxnSpMk id="221" creationId="{EFEF86F8-95BE-4FDF-8B5E-943A57B10DBA}"/>
          </ac:cxnSpMkLst>
        </pc:cxnChg>
        <pc:cxnChg chg="add mod">
          <ac:chgData name="석장군님(General)/Digital채널기획팀" userId="f9de3ef5-b5d7-4e52-952f-8c9c7e31d003" providerId="ADAL" clId="{3BD5FDE1-EB60-456A-A4F7-9BCD4BCFEA20}" dt="2023-01-22T12:02:41.485" v="22703" actId="1076"/>
          <ac:cxnSpMkLst>
            <pc:docMk/>
            <pc:sldMk cId="4242858965" sldId="322"/>
            <ac:cxnSpMk id="222" creationId="{691A7B11-3680-407F-9C4F-86ACC5A0F65B}"/>
          </ac:cxnSpMkLst>
        </pc:cxnChg>
      </pc:sldChg>
      <pc:sldChg chg="addSp delSp modSp new mod">
        <pc:chgData name="석장군님(General)/Digital채널기획팀" userId="f9de3ef5-b5d7-4e52-952f-8c9c7e31d003" providerId="ADAL" clId="{3BD5FDE1-EB60-456A-A4F7-9BCD4BCFEA20}" dt="2023-01-18T23:57:55.938" v="9897" actId="20577"/>
        <pc:sldMkLst>
          <pc:docMk/>
          <pc:sldMk cId="104773893" sldId="323"/>
        </pc:sldMkLst>
        <pc:spChg chg="mod">
          <ac:chgData name="석장군님(General)/Digital채널기획팀" userId="f9de3ef5-b5d7-4e52-952f-8c9c7e31d003" providerId="ADAL" clId="{3BD5FDE1-EB60-456A-A4F7-9BCD4BCFEA20}" dt="2023-01-18T13:29:37.718" v="8381"/>
          <ac:spMkLst>
            <pc:docMk/>
            <pc:sldMk cId="104773893" sldId="323"/>
            <ac:spMk id="2" creationId="{9711B6B4-2821-4315-81AF-0B874EEA5E7B}"/>
          </ac:spMkLst>
        </pc:spChg>
        <pc:spChg chg="mod">
          <ac:chgData name="석장군님(General)/Digital채널기획팀" userId="f9de3ef5-b5d7-4e52-952f-8c9c7e31d003" providerId="ADAL" clId="{3BD5FDE1-EB60-456A-A4F7-9BCD4BCFEA20}" dt="2023-01-18T13:30:48.354" v="8422"/>
          <ac:spMkLst>
            <pc:docMk/>
            <pc:sldMk cId="104773893" sldId="323"/>
            <ac:spMk id="4" creationId="{A4C0F8F7-0E77-4B13-AAD4-BD5F73CA03A8}"/>
          </ac:spMkLst>
        </pc:spChg>
        <pc:spChg chg="mod">
          <ac:chgData name="석장군님(General)/Digital채널기획팀" userId="f9de3ef5-b5d7-4e52-952f-8c9c7e31d003" providerId="ADAL" clId="{3BD5FDE1-EB60-456A-A4F7-9BCD4BCFEA20}" dt="2023-01-18T23:57:55.938" v="9897" actId="20577"/>
          <ac:spMkLst>
            <pc:docMk/>
            <pc:sldMk cId="104773893" sldId="323"/>
            <ac:spMk id="5" creationId="{C9042111-38DC-4E06-B16A-D52671CC463C}"/>
          </ac:spMkLst>
        </pc:spChg>
        <pc:spChg chg="add mod">
          <ac:chgData name="석장군님(General)/Digital채널기획팀" userId="f9de3ef5-b5d7-4e52-952f-8c9c7e31d003" providerId="ADAL" clId="{3BD5FDE1-EB60-456A-A4F7-9BCD4BCFEA20}" dt="2023-01-18T23:54:18.901" v="9863" actId="1076"/>
          <ac:spMkLst>
            <pc:docMk/>
            <pc:sldMk cId="104773893" sldId="323"/>
            <ac:spMk id="8" creationId="{E5527A0F-310B-4064-9A9C-B494B4FCA8A7}"/>
          </ac:spMkLst>
        </pc:spChg>
        <pc:spChg chg="add mod">
          <ac:chgData name="석장군님(General)/Digital채널기획팀" userId="f9de3ef5-b5d7-4e52-952f-8c9c7e31d003" providerId="ADAL" clId="{3BD5FDE1-EB60-456A-A4F7-9BCD4BCFEA20}" dt="2023-01-18T23:54:18.901" v="9863" actId="1076"/>
          <ac:spMkLst>
            <pc:docMk/>
            <pc:sldMk cId="104773893" sldId="323"/>
            <ac:spMk id="10" creationId="{19EA088C-D80E-48BC-9BE6-F6C3D3C7C558}"/>
          </ac:spMkLst>
        </pc:spChg>
        <pc:spChg chg="add mod">
          <ac:chgData name="석장군님(General)/Digital채널기획팀" userId="f9de3ef5-b5d7-4e52-952f-8c9c7e31d003" providerId="ADAL" clId="{3BD5FDE1-EB60-456A-A4F7-9BCD4BCFEA20}" dt="2023-01-18T23:54:18.901" v="9863" actId="1076"/>
          <ac:spMkLst>
            <pc:docMk/>
            <pc:sldMk cId="104773893" sldId="323"/>
            <ac:spMk id="12" creationId="{D0669EC6-4ECA-4B3D-A99E-C071DF2B7D74}"/>
          </ac:spMkLst>
        </pc:spChg>
        <pc:spChg chg="add mod">
          <ac:chgData name="석장군님(General)/Digital채널기획팀" userId="f9de3ef5-b5d7-4e52-952f-8c9c7e31d003" providerId="ADAL" clId="{3BD5FDE1-EB60-456A-A4F7-9BCD4BCFEA20}" dt="2023-01-18T23:54:18.901" v="9863" actId="1076"/>
          <ac:spMkLst>
            <pc:docMk/>
            <pc:sldMk cId="104773893" sldId="323"/>
            <ac:spMk id="15" creationId="{F6E69F8D-7CFC-4924-A1C8-0F0145EF5FA4}"/>
          </ac:spMkLst>
        </pc:spChg>
        <pc:spChg chg="add mod">
          <ac:chgData name="석장군님(General)/Digital채널기획팀" userId="f9de3ef5-b5d7-4e52-952f-8c9c7e31d003" providerId="ADAL" clId="{3BD5FDE1-EB60-456A-A4F7-9BCD4BCFEA20}" dt="2023-01-18T23:54:18.901" v="9863" actId="1076"/>
          <ac:spMkLst>
            <pc:docMk/>
            <pc:sldMk cId="104773893" sldId="323"/>
            <ac:spMk id="21" creationId="{E01542AD-A521-4E64-A811-FCCB1DA58F0F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18T23:54:09.869" v="9862" actId="478"/>
          <ac:spMkLst>
            <pc:docMk/>
            <pc:sldMk cId="104773893" sldId="323"/>
            <ac:spMk id="22" creationId="{2C408C07-07C1-471A-A376-616D87AD09DC}"/>
          </ac:spMkLst>
        </pc:spChg>
        <pc:spChg chg="add mod">
          <ac:chgData name="석장군님(General)/Digital채널기획팀" userId="f9de3ef5-b5d7-4e52-952f-8c9c7e31d003" providerId="ADAL" clId="{3BD5FDE1-EB60-456A-A4F7-9BCD4BCFEA20}" dt="2023-01-18T23:54:18.901" v="9863" actId="1076"/>
          <ac:spMkLst>
            <pc:docMk/>
            <pc:sldMk cId="104773893" sldId="323"/>
            <ac:spMk id="23" creationId="{06685F6F-28D6-4657-AEE3-DEA3AFA1FDAE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18T23:54:09.869" v="9862" actId="478"/>
          <ac:spMkLst>
            <pc:docMk/>
            <pc:sldMk cId="104773893" sldId="323"/>
            <ac:spMk id="24" creationId="{8E03D909-0A33-430C-99B3-D16BBFF6E451}"/>
          </ac:spMkLst>
        </pc:spChg>
        <pc:spChg chg="add mod">
          <ac:chgData name="석장군님(General)/Digital채널기획팀" userId="f9de3ef5-b5d7-4e52-952f-8c9c7e31d003" providerId="ADAL" clId="{3BD5FDE1-EB60-456A-A4F7-9BCD4BCFEA20}" dt="2023-01-18T23:54:18.901" v="9863" actId="1076"/>
          <ac:spMkLst>
            <pc:docMk/>
            <pc:sldMk cId="104773893" sldId="323"/>
            <ac:spMk id="25" creationId="{1A5B1543-8714-434A-8E2E-A132C7388884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18T23:54:09.869" v="9862" actId="478"/>
          <ac:spMkLst>
            <pc:docMk/>
            <pc:sldMk cId="104773893" sldId="323"/>
            <ac:spMk id="26" creationId="{E0144C36-7CF7-4F0E-8FA6-5F767A7094EF}"/>
          </ac:spMkLst>
        </pc:spChg>
        <pc:spChg chg="add mod">
          <ac:chgData name="석장군님(General)/Digital채널기획팀" userId="f9de3ef5-b5d7-4e52-952f-8c9c7e31d003" providerId="ADAL" clId="{3BD5FDE1-EB60-456A-A4F7-9BCD4BCFEA20}" dt="2023-01-18T23:54:18.901" v="9863" actId="1076"/>
          <ac:spMkLst>
            <pc:docMk/>
            <pc:sldMk cId="104773893" sldId="323"/>
            <ac:spMk id="27" creationId="{83DD8BC9-50D3-4EC0-84D4-75B8605CD02A}"/>
          </ac:spMkLst>
        </pc:spChg>
        <pc:spChg chg="add mod">
          <ac:chgData name="석장군님(General)/Digital채널기획팀" userId="f9de3ef5-b5d7-4e52-952f-8c9c7e31d003" providerId="ADAL" clId="{3BD5FDE1-EB60-456A-A4F7-9BCD4BCFEA20}" dt="2023-01-18T23:54:18.901" v="9863" actId="1076"/>
          <ac:spMkLst>
            <pc:docMk/>
            <pc:sldMk cId="104773893" sldId="323"/>
            <ac:spMk id="28" creationId="{198160EE-3E1A-489A-BB56-05EB56434BBF}"/>
          </ac:spMkLst>
        </pc:spChg>
        <pc:spChg chg="add mod">
          <ac:chgData name="석장군님(General)/Digital채널기획팀" userId="f9de3ef5-b5d7-4e52-952f-8c9c7e31d003" providerId="ADAL" clId="{3BD5FDE1-EB60-456A-A4F7-9BCD4BCFEA20}" dt="2023-01-18T23:54:18.901" v="9863" actId="1076"/>
          <ac:spMkLst>
            <pc:docMk/>
            <pc:sldMk cId="104773893" sldId="323"/>
            <ac:spMk id="29" creationId="{34C7F1BF-09F5-4992-A2B7-FD99853E707F}"/>
          </ac:spMkLst>
        </pc:spChg>
        <pc:spChg chg="add del">
          <ac:chgData name="석장군님(General)/Digital채널기획팀" userId="f9de3ef5-b5d7-4e52-952f-8c9c7e31d003" providerId="ADAL" clId="{3BD5FDE1-EB60-456A-A4F7-9BCD4BCFEA20}" dt="2023-01-18T13:54:50.053" v="8709" actId="478"/>
          <ac:spMkLst>
            <pc:docMk/>
            <pc:sldMk cId="104773893" sldId="323"/>
            <ac:spMk id="30" creationId="{514E1B24-686F-4FEC-8E0D-99F5471BE932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18T13:55:46.650" v="8717" actId="478"/>
          <ac:spMkLst>
            <pc:docMk/>
            <pc:sldMk cId="104773893" sldId="323"/>
            <ac:spMk id="31" creationId="{8EC9F339-2322-473B-BAF6-7A09A0DE0A0C}"/>
          </ac:spMkLst>
        </pc:spChg>
        <pc:spChg chg="add del mod ord">
          <ac:chgData name="석장군님(General)/Digital채널기획팀" userId="f9de3ef5-b5d7-4e52-952f-8c9c7e31d003" providerId="ADAL" clId="{3BD5FDE1-EB60-456A-A4F7-9BCD4BCFEA20}" dt="2023-01-18T13:57:59.101" v="8833" actId="478"/>
          <ac:spMkLst>
            <pc:docMk/>
            <pc:sldMk cId="104773893" sldId="323"/>
            <ac:spMk id="33" creationId="{882A09B7-F974-4DBB-B937-655C1B636B90}"/>
          </ac:spMkLst>
        </pc:spChg>
        <pc:spChg chg="add del mod ord">
          <ac:chgData name="석장군님(General)/Digital채널기획팀" userId="f9de3ef5-b5d7-4e52-952f-8c9c7e31d003" providerId="ADAL" clId="{3BD5FDE1-EB60-456A-A4F7-9BCD4BCFEA20}" dt="2023-01-18T14:13:18.957" v="9381" actId="478"/>
          <ac:spMkLst>
            <pc:docMk/>
            <pc:sldMk cId="104773893" sldId="323"/>
            <ac:spMk id="34" creationId="{EC5109BA-3AD4-4E85-8B15-A063302F33D7}"/>
          </ac:spMkLst>
        </pc:spChg>
        <pc:spChg chg="add mod">
          <ac:chgData name="석장군님(General)/Digital채널기획팀" userId="f9de3ef5-b5d7-4e52-952f-8c9c7e31d003" providerId="ADAL" clId="{3BD5FDE1-EB60-456A-A4F7-9BCD4BCFEA20}" dt="2023-01-18T23:54:18.901" v="9863" actId="1076"/>
          <ac:spMkLst>
            <pc:docMk/>
            <pc:sldMk cId="104773893" sldId="323"/>
            <ac:spMk id="36" creationId="{7094C022-08AC-427E-BE57-30923BEB0E18}"/>
          </ac:spMkLst>
        </pc:spChg>
        <pc:spChg chg="add mod">
          <ac:chgData name="석장군님(General)/Digital채널기획팀" userId="f9de3ef5-b5d7-4e52-952f-8c9c7e31d003" providerId="ADAL" clId="{3BD5FDE1-EB60-456A-A4F7-9BCD4BCFEA20}" dt="2023-01-18T23:54:18.901" v="9863" actId="1076"/>
          <ac:spMkLst>
            <pc:docMk/>
            <pc:sldMk cId="104773893" sldId="323"/>
            <ac:spMk id="39" creationId="{720E7148-94A0-4C8B-A0EE-138B24075EA7}"/>
          </ac:spMkLst>
        </pc:spChg>
        <pc:spChg chg="add mod">
          <ac:chgData name="석장군님(General)/Digital채널기획팀" userId="f9de3ef5-b5d7-4e52-952f-8c9c7e31d003" providerId="ADAL" clId="{3BD5FDE1-EB60-456A-A4F7-9BCD4BCFEA20}" dt="2023-01-18T14:03:08.321" v="8913" actId="571"/>
          <ac:spMkLst>
            <pc:docMk/>
            <pc:sldMk cId="104773893" sldId="323"/>
            <ac:spMk id="41" creationId="{BB65CC49-12C6-4C7E-AF3A-F047CDCB0F10}"/>
          </ac:spMkLst>
        </pc:spChg>
        <pc:spChg chg="add mod">
          <ac:chgData name="석장군님(General)/Digital채널기획팀" userId="f9de3ef5-b5d7-4e52-952f-8c9c7e31d003" providerId="ADAL" clId="{3BD5FDE1-EB60-456A-A4F7-9BCD4BCFEA20}" dt="2023-01-18T23:54:18.901" v="9863" actId="1076"/>
          <ac:spMkLst>
            <pc:docMk/>
            <pc:sldMk cId="104773893" sldId="323"/>
            <ac:spMk id="43" creationId="{C7E84187-A939-45D2-8F7D-83084736997E}"/>
          </ac:spMkLst>
        </pc:spChg>
        <pc:spChg chg="add mod">
          <ac:chgData name="석장군님(General)/Digital채널기획팀" userId="f9de3ef5-b5d7-4e52-952f-8c9c7e31d003" providerId="ADAL" clId="{3BD5FDE1-EB60-456A-A4F7-9BCD4BCFEA20}" dt="2023-01-18T23:54:18.901" v="9863" actId="1076"/>
          <ac:spMkLst>
            <pc:docMk/>
            <pc:sldMk cId="104773893" sldId="323"/>
            <ac:spMk id="45" creationId="{013874AD-037C-4C4D-B8DA-5CBB781A2827}"/>
          </ac:spMkLst>
        </pc:spChg>
        <pc:spChg chg="add mod">
          <ac:chgData name="석장군님(General)/Digital채널기획팀" userId="f9de3ef5-b5d7-4e52-952f-8c9c7e31d003" providerId="ADAL" clId="{3BD5FDE1-EB60-456A-A4F7-9BCD4BCFEA20}" dt="2023-01-18T23:54:18.901" v="9863" actId="1076"/>
          <ac:spMkLst>
            <pc:docMk/>
            <pc:sldMk cId="104773893" sldId="323"/>
            <ac:spMk id="46" creationId="{57748FD9-4212-4323-A838-A11523D24103}"/>
          </ac:spMkLst>
        </pc:spChg>
        <pc:spChg chg="add del">
          <ac:chgData name="석장군님(General)/Digital채널기획팀" userId="f9de3ef5-b5d7-4e52-952f-8c9c7e31d003" providerId="ADAL" clId="{3BD5FDE1-EB60-456A-A4F7-9BCD4BCFEA20}" dt="2023-01-18T14:12:36.236" v="9375" actId="11529"/>
          <ac:spMkLst>
            <pc:docMk/>
            <pc:sldMk cId="104773893" sldId="323"/>
            <ac:spMk id="47" creationId="{7523F519-8589-4D5F-9F92-391935AA9BF2}"/>
          </ac:spMkLst>
        </pc:spChg>
        <pc:spChg chg="add mod ord">
          <ac:chgData name="석장군님(General)/Digital채널기획팀" userId="f9de3ef5-b5d7-4e52-952f-8c9c7e31d003" providerId="ADAL" clId="{3BD5FDE1-EB60-456A-A4F7-9BCD4BCFEA20}" dt="2023-01-18T23:54:18.901" v="9863" actId="1076"/>
          <ac:spMkLst>
            <pc:docMk/>
            <pc:sldMk cId="104773893" sldId="323"/>
            <ac:spMk id="48" creationId="{4D9A4333-3BD0-4D6A-9966-EFAC67ED6850}"/>
          </ac:spMkLst>
        </pc:spChg>
        <pc:spChg chg="add mod ord">
          <ac:chgData name="석장군님(General)/Digital채널기획팀" userId="f9de3ef5-b5d7-4e52-952f-8c9c7e31d003" providerId="ADAL" clId="{3BD5FDE1-EB60-456A-A4F7-9BCD4BCFEA20}" dt="2023-01-18T23:54:18.901" v="9863" actId="1076"/>
          <ac:spMkLst>
            <pc:docMk/>
            <pc:sldMk cId="104773893" sldId="323"/>
            <ac:spMk id="49" creationId="{B5452809-3BA2-474F-A31E-4217E501A2AA}"/>
          </ac:spMkLst>
        </pc:spChg>
        <pc:spChg chg="add mod">
          <ac:chgData name="석장군님(General)/Digital채널기획팀" userId="f9de3ef5-b5d7-4e52-952f-8c9c7e31d003" providerId="ADAL" clId="{3BD5FDE1-EB60-456A-A4F7-9BCD4BCFEA20}" dt="2023-01-18T23:54:18.901" v="9863" actId="1076"/>
          <ac:spMkLst>
            <pc:docMk/>
            <pc:sldMk cId="104773893" sldId="323"/>
            <ac:spMk id="50" creationId="{CEA5EA77-458A-4725-93E4-E812709B179E}"/>
          </ac:spMkLst>
        </pc:spChg>
        <pc:spChg chg="add mod">
          <ac:chgData name="석장군님(General)/Digital채널기획팀" userId="f9de3ef5-b5d7-4e52-952f-8c9c7e31d003" providerId="ADAL" clId="{3BD5FDE1-EB60-456A-A4F7-9BCD4BCFEA20}" dt="2023-01-18T23:54:18.901" v="9863" actId="1076"/>
          <ac:spMkLst>
            <pc:docMk/>
            <pc:sldMk cId="104773893" sldId="323"/>
            <ac:spMk id="51" creationId="{4BA1054B-8974-4248-848C-EF1C52D664C6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18T15:06:27.719" v="9738" actId="478"/>
          <ac:spMkLst>
            <pc:docMk/>
            <pc:sldMk cId="104773893" sldId="323"/>
            <ac:spMk id="52" creationId="{773265AA-D8C3-45DA-A43D-CCEC3FE3F7D5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18T15:06:27.719" v="9738" actId="478"/>
          <ac:spMkLst>
            <pc:docMk/>
            <pc:sldMk cId="104773893" sldId="323"/>
            <ac:spMk id="53" creationId="{49202241-A1C2-4B3D-AF09-BDDE30BF8CCE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18T15:06:27.719" v="9738" actId="478"/>
          <ac:spMkLst>
            <pc:docMk/>
            <pc:sldMk cId="104773893" sldId="323"/>
            <ac:spMk id="54" creationId="{D8BB95C1-28C0-447C-8C2B-81FDA4E9D4A0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18T15:06:27.719" v="9738" actId="478"/>
          <ac:spMkLst>
            <pc:docMk/>
            <pc:sldMk cId="104773893" sldId="323"/>
            <ac:spMk id="55" creationId="{16FDD7A1-F93C-462F-BB60-B8E2A3A1CA90}"/>
          </ac:spMkLst>
        </pc:spChg>
        <pc:grpChg chg="add mod">
          <ac:chgData name="석장군님(General)/Digital채널기획팀" userId="f9de3ef5-b5d7-4e52-952f-8c9c7e31d003" providerId="ADAL" clId="{3BD5FDE1-EB60-456A-A4F7-9BCD4BCFEA20}" dt="2023-01-18T23:54:18.901" v="9863" actId="1076"/>
          <ac:grpSpMkLst>
            <pc:docMk/>
            <pc:sldMk cId="104773893" sldId="323"/>
            <ac:grpSpMk id="32" creationId="{C4165D48-C3D3-4860-A715-6C0EF35BC844}"/>
          </ac:grpSpMkLst>
        </pc:grpChg>
        <pc:picChg chg="add mod">
          <ac:chgData name="석장군님(General)/Digital채널기획팀" userId="f9de3ef5-b5d7-4e52-952f-8c9c7e31d003" providerId="ADAL" clId="{3BD5FDE1-EB60-456A-A4F7-9BCD4BCFEA20}" dt="2023-01-18T23:54:18.901" v="9863" actId="1076"/>
          <ac:picMkLst>
            <pc:docMk/>
            <pc:sldMk cId="104773893" sldId="323"/>
            <ac:picMk id="6" creationId="{BF78E010-FB8B-461C-B5A6-7412FAB5FD78}"/>
          </ac:picMkLst>
        </pc:picChg>
        <pc:picChg chg="add mod">
          <ac:chgData name="석장군님(General)/Digital채널기획팀" userId="f9de3ef5-b5d7-4e52-952f-8c9c7e31d003" providerId="ADAL" clId="{3BD5FDE1-EB60-456A-A4F7-9BCD4BCFEA20}" dt="2023-01-18T23:54:18.901" v="9863" actId="1076"/>
          <ac:picMkLst>
            <pc:docMk/>
            <pc:sldMk cId="104773893" sldId="323"/>
            <ac:picMk id="35" creationId="{AD6834B8-3765-484B-A186-6444B0C8424D}"/>
          </ac:picMkLst>
        </pc:picChg>
        <pc:picChg chg="add del mod">
          <ac:chgData name="석장군님(General)/Digital채널기획팀" userId="f9de3ef5-b5d7-4e52-952f-8c9c7e31d003" providerId="ADAL" clId="{3BD5FDE1-EB60-456A-A4F7-9BCD4BCFEA20}" dt="2023-01-18T14:02:23.066" v="8897" actId="478"/>
          <ac:picMkLst>
            <pc:docMk/>
            <pc:sldMk cId="104773893" sldId="323"/>
            <ac:picMk id="37" creationId="{6CA42B0A-3BC8-465B-8E1D-51C880D01830}"/>
          </ac:picMkLst>
        </pc:picChg>
        <pc:picChg chg="add mod">
          <ac:chgData name="석장군님(General)/Digital채널기획팀" userId="f9de3ef5-b5d7-4e52-952f-8c9c7e31d003" providerId="ADAL" clId="{3BD5FDE1-EB60-456A-A4F7-9BCD4BCFEA20}" dt="2023-01-18T23:54:18.901" v="9863" actId="1076"/>
          <ac:picMkLst>
            <pc:docMk/>
            <pc:sldMk cId="104773893" sldId="323"/>
            <ac:picMk id="38" creationId="{4A317EC9-929C-40AA-B9C9-5C5DCCA40063}"/>
          </ac:picMkLst>
        </pc:picChg>
        <pc:picChg chg="add mod">
          <ac:chgData name="석장군님(General)/Digital채널기획팀" userId="f9de3ef5-b5d7-4e52-952f-8c9c7e31d003" providerId="ADAL" clId="{3BD5FDE1-EB60-456A-A4F7-9BCD4BCFEA20}" dt="2023-01-18T14:03:08.321" v="8913" actId="571"/>
          <ac:picMkLst>
            <pc:docMk/>
            <pc:sldMk cId="104773893" sldId="323"/>
            <ac:picMk id="40" creationId="{5992CF62-5314-4D3E-BAC7-5C65B65C216C}"/>
          </ac:picMkLst>
        </pc:picChg>
        <pc:picChg chg="add del mod">
          <ac:chgData name="석장군님(General)/Digital채널기획팀" userId="f9de3ef5-b5d7-4e52-952f-8c9c7e31d003" providerId="ADAL" clId="{3BD5FDE1-EB60-456A-A4F7-9BCD4BCFEA20}" dt="2023-01-18T14:03:17.314" v="8917" actId="478"/>
          <ac:picMkLst>
            <pc:docMk/>
            <pc:sldMk cId="104773893" sldId="323"/>
            <ac:picMk id="42" creationId="{AA66324F-BF2D-4314-ACC0-33FDDC9EF266}"/>
          </ac:picMkLst>
        </pc:picChg>
        <pc:picChg chg="add mod">
          <ac:chgData name="석장군님(General)/Digital채널기획팀" userId="f9de3ef5-b5d7-4e52-952f-8c9c7e31d003" providerId="ADAL" clId="{3BD5FDE1-EB60-456A-A4F7-9BCD4BCFEA20}" dt="2023-01-18T23:54:18.901" v="9863" actId="1076"/>
          <ac:picMkLst>
            <pc:docMk/>
            <pc:sldMk cId="104773893" sldId="323"/>
            <ac:picMk id="44" creationId="{AD380040-D0F6-453F-937C-D61E6B370B50}"/>
          </ac:picMkLst>
        </pc:picChg>
        <pc:cxnChg chg="add mod">
          <ac:chgData name="석장군님(General)/Digital채널기획팀" userId="f9de3ef5-b5d7-4e52-952f-8c9c7e31d003" providerId="ADAL" clId="{3BD5FDE1-EB60-456A-A4F7-9BCD4BCFEA20}" dt="2023-01-18T23:54:18.901" v="9863" actId="1076"/>
          <ac:cxnSpMkLst>
            <pc:docMk/>
            <pc:sldMk cId="104773893" sldId="323"/>
            <ac:cxnSpMk id="7" creationId="{0B30B172-F19A-465A-87DA-69D645438265}"/>
          </ac:cxnSpMkLst>
        </pc:cxnChg>
        <pc:cxnChg chg="add mod">
          <ac:chgData name="석장군님(General)/Digital채널기획팀" userId="f9de3ef5-b5d7-4e52-952f-8c9c7e31d003" providerId="ADAL" clId="{3BD5FDE1-EB60-456A-A4F7-9BCD4BCFEA20}" dt="2023-01-18T23:54:18.901" v="9863" actId="1076"/>
          <ac:cxnSpMkLst>
            <pc:docMk/>
            <pc:sldMk cId="104773893" sldId="323"/>
            <ac:cxnSpMk id="9" creationId="{C669F63B-77FE-4F86-B765-FF9E78A8001D}"/>
          </ac:cxnSpMkLst>
        </pc:cxnChg>
        <pc:cxnChg chg="add mod">
          <ac:chgData name="석장군님(General)/Digital채널기획팀" userId="f9de3ef5-b5d7-4e52-952f-8c9c7e31d003" providerId="ADAL" clId="{3BD5FDE1-EB60-456A-A4F7-9BCD4BCFEA20}" dt="2023-01-18T23:54:18.901" v="9863" actId="1076"/>
          <ac:cxnSpMkLst>
            <pc:docMk/>
            <pc:sldMk cId="104773893" sldId="323"/>
            <ac:cxnSpMk id="11" creationId="{EADEFC91-8CDD-433A-A00A-1C0EE0E13AC2}"/>
          </ac:cxnSpMkLst>
        </pc:cxnChg>
        <pc:cxnChg chg="add mod">
          <ac:chgData name="석장군님(General)/Digital채널기획팀" userId="f9de3ef5-b5d7-4e52-952f-8c9c7e31d003" providerId="ADAL" clId="{3BD5FDE1-EB60-456A-A4F7-9BCD4BCFEA20}" dt="2023-01-18T23:54:18.901" v="9863" actId="1076"/>
          <ac:cxnSpMkLst>
            <pc:docMk/>
            <pc:sldMk cId="104773893" sldId="323"/>
            <ac:cxnSpMk id="13" creationId="{FDC8AF7D-47C2-4591-9EFB-2AD58D84350A}"/>
          </ac:cxnSpMkLst>
        </pc:cxnChg>
        <pc:cxnChg chg="add mod">
          <ac:chgData name="석장군님(General)/Digital채널기획팀" userId="f9de3ef5-b5d7-4e52-952f-8c9c7e31d003" providerId="ADAL" clId="{3BD5FDE1-EB60-456A-A4F7-9BCD4BCFEA20}" dt="2023-01-18T23:54:18.901" v="9863" actId="1076"/>
          <ac:cxnSpMkLst>
            <pc:docMk/>
            <pc:sldMk cId="104773893" sldId="323"/>
            <ac:cxnSpMk id="14" creationId="{8267743F-8E99-4A5B-B0AC-D303C740075B}"/>
          </ac:cxnSpMkLst>
        </pc:cxnChg>
        <pc:cxnChg chg="add mod">
          <ac:chgData name="석장군님(General)/Digital채널기획팀" userId="f9de3ef5-b5d7-4e52-952f-8c9c7e31d003" providerId="ADAL" clId="{3BD5FDE1-EB60-456A-A4F7-9BCD4BCFEA20}" dt="2023-01-18T23:54:18.901" v="9863" actId="1076"/>
          <ac:cxnSpMkLst>
            <pc:docMk/>
            <pc:sldMk cId="104773893" sldId="323"/>
            <ac:cxnSpMk id="16" creationId="{D71B6899-6BE5-4F62-8A92-E0395300B337}"/>
          </ac:cxnSpMkLst>
        </pc:cxnChg>
        <pc:cxnChg chg="add mod">
          <ac:chgData name="석장군님(General)/Digital채널기획팀" userId="f9de3ef5-b5d7-4e52-952f-8c9c7e31d003" providerId="ADAL" clId="{3BD5FDE1-EB60-456A-A4F7-9BCD4BCFEA20}" dt="2023-01-18T23:54:18.901" v="9863" actId="1076"/>
          <ac:cxnSpMkLst>
            <pc:docMk/>
            <pc:sldMk cId="104773893" sldId="323"/>
            <ac:cxnSpMk id="17" creationId="{796CC113-F69A-411C-86D6-A0E2CCBEB75C}"/>
          </ac:cxnSpMkLst>
        </pc:cxnChg>
        <pc:cxnChg chg="add mod">
          <ac:chgData name="석장군님(General)/Digital채널기획팀" userId="f9de3ef5-b5d7-4e52-952f-8c9c7e31d003" providerId="ADAL" clId="{3BD5FDE1-EB60-456A-A4F7-9BCD4BCFEA20}" dt="2023-01-18T23:54:18.901" v="9863" actId="1076"/>
          <ac:cxnSpMkLst>
            <pc:docMk/>
            <pc:sldMk cId="104773893" sldId="323"/>
            <ac:cxnSpMk id="18" creationId="{6942AD49-A134-4423-9801-90BB98D8A8EC}"/>
          </ac:cxnSpMkLst>
        </pc:cxnChg>
        <pc:cxnChg chg="add mod">
          <ac:chgData name="석장군님(General)/Digital채널기획팀" userId="f9de3ef5-b5d7-4e52-952f-8c9c7e31d003" providerId="ADAL" clId="{3BD5FDE1-EB60-456A-A4F7-9BCD4BCFEA20}" dt="2023-01-18T23:54:18.901" v="9863" actId="1076"/>
          <ac:cxnSpMkLst>
            <pc:docMk/>
            <pc:sldMk cId="104773893" sldId="323"/>
            <ac:cxnSpMk id="19" creationId="{B87564FE-978D-482D-8492-6C848A8D937D}"/>
          </ac:cxnSpMkLst>
        </pc:cxnChg>
        <pc:cxnChg chg="add mod">
          <ac:chgData name="석장군님(General)/Digital채널기획팀" userId="f9de3ef5-b5d7-4e52-952f-8c9c7e31d003" providerId="ADAL" clId="{3BD5FDE1-EB60-456A-A4F7-9BCD4BCFEA20}" dt="2023-01-18T23:54:18.901" v="9863" actId="1076"/>
          <ac:cxnSpMkLst>
            <pc:docMk/>
            <pc:sldMk cId="104773893" sldId="323"/>
            <ac:cxnSpMk id="20" creationId="{4EA57FB6-41B6-427B-94EA-8B29E51C7A85}"/>
          </ac:cxnSpMkLst>
        </pc:cxnChg>
      </pc:sldChg>
      <pc:sldChg chg="del">
        <pc:chgData name="석장군님(General)/Digital채널기획팀" userId="f9de3ef5-b5d7-4e52-952f-8c9c7e31d003" providerId="ADAL" clId="{3BD5FDE1-EB60-456A-A4F7-9BCD4BCFEA20}" dt="2023-01-17T12:05:18.682" v="3656" actId="47"/>
        <pc:sldMkLst>
          <pc:docMk/>
          <pc:sldMk cId="151959210" sldId="323"/>
        </pc:sldMkLst>
      </pc:sldChg>
      <pc:sldChg chg="addSp delSp modSp new del mod">
        <pc:chgData name="석장군님(General)/Digital채널기획팀" userId="f9de3ef5-b5d7-4e52-952f-8c9c7e31d003" providerId="ADAL" clId="{3BD5FDE1-EB60-456A-A4F7-9BCD4BCFEA20}" dt="2023-01-21T08:51:26.346" v="21686" actId="47"/>
        <pc:sldMkLst>
          <pc:docMk/>
          <pc:sldMk cId="3312010705" sldId="324"/>
        </pc:sldMkLst>
        <pc:spChg chg="mod">
          <ac:chgData name="석장군님(General)/Digital채널기획팀" userId="f9de3ef5-b5d7-4e52-952f-8c9c7e31d003" providerId="ADAL" clId="{3BD5FDE1-EB60-456A-A4F7-9BCD4BCFEA20}" dt="2023-01-21T08:31:07.433" v="21552" actId="20577"/>
          <ac:spMkLst>
            <pc:docMk/>
            <pc:sldMk cId="3312010705" sldId="324"/>
            <ac:spMk id="2" creationId="{81A4730D-4AF7-4461-88D5-04275A2474C2}"/>
          </ac:spMkLst>
        </pc:spChg>
        <pc:spChg chg="mod">
          <ac:chgData name="석장군님(General)/Digital채널기획팀" userId="f9de3ef5-b5d7-4e52-952f-8c9c7e31d003" providerId="ADAL" clId="{3BD5FDE1-EB60-456A-A4F7-9BCD4BCFEA20}" dt="2023-01-21T08:31:09.687" v="21553" actId="20577"/>
          <ac:spMkLst>
            <pc:docMk/>
            <pc:sldMk cId="3312010705" sldId="324"/>
            <ac:spMk id="4" creationId="{17CB533B-6E4A-4138-BF59-D58FBB7BF1EB}"/>
          </ac:spMkLst>
        </pc:spChg>
        <pc:spChg chg="del">
          <ac:chgData name="석장군님(General)/Digital채널기획팀" userId="f9de3ef5-b5d7-4e52-952f-8c9c7e31d003" providerId="ADAL" clId="{3BD5FDE1-EB60-456A-A4F7-9BCD4BCFEA20}" dt="2023-01-18T13:32:24.533" v="8425" actId="478"/>
          <ac:spMkLst>
            <pc:docMk/>
            <pc:sldMk cId="3312010705" sldId="324"/>
            <ac:spMk id="5" creationId="{011176EE-FEE4-4AE4-905E-E53D397DDAAD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18T14:14:56.703" v="9392" actId="478"/>
          <ac:spMkLst>
            <pc:docMk/>
            <pc:sldMk cId="3312010705" sldId="324"/>
            <ac:spMk id="7" creationId="{BC723400-CB22-4672-BA7A-C6558D646212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18T13:32:54.017" v="8429" actId="478"/>
          <ac:spMkLst>
            <pc:docMk/>
            <pc:sldMk cId="3312010705" sldId="324"/>
            <ac:spMk id="10" creationId="{6F35D801-677E-4582-BC5C-6EF317822059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18T14:14:56.703" v="9392" actId="478"/>
          <ac:spMkLst>
            <pc:docMk/>
            <pc:sldMk cId="3312010705" sldId="324"/>
            <ac:spMk id="11" creationId="{55755DAF-AF5D-457F-9408-B7DEE1F2439A}"/>
          </ac:spMkLst>
        </pc:spChg>
        <pc:spChg chg="add mod">
          <ac:chgData name="석장군님(General)/Digital채널기획팀" userId="f9de3ef5-b5d7-4e52-952f-8c9c7e31d003" providerId="ADAL" clId="{3BD5FDE1-EB60-456A-A4F7-9BCD4BCFEA20}" dt="2023-01-18T13:33:24.286" v="8438" actId="571"/>
          <ac:spMkLst>
            <pc:docMk/>
            <pc:sldMk cId="3312010705" sldId="324"/>
            <ac:spMk id="16" creationId="{857C59AD-A179-4458-B9EC-8305CE8A4E89}"/>
          </ac:spMkLst>
        </pc:spChg>
        <pc:spChg chg="add mod">
          <ac:chgData name="석장군님(General)/Digital채널기획팀" userId="f9de3ef5-b5d7-4e52-952f-8c9c7e31d003" providerId="ADAL" clId="{3BD5FDE1-EB60-456A-A4F7-9BCD4BCFEA20}" dt="2023-01-18T13:33:23.875" v="8437" actId="571"/>
          <ac:spMkLst>
            <pc:docMk/>
            <pc:sldMk cId="3312010705" sldId="324"/>
            <ac:spMk id="21" creationId="{A2321600-E711-4FD3-B427-A9FA7CA17319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18T14:14:56.703" v="9392" actId="478"/>
          <ac:spMkLst>
            <pc:docMk/>
            <pc:sldMk cId="3312010705" sldId="324"/>
            <ac:spMk id="24" creationId="{A8B7D339-9790-46B6-A2F4-3DBFE006BB31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18T14:14:56.703" v="9392" actId="478"/>
          <ac:spMkLst>
            <pc:docMk/>
            <pc:sldMk cId="3312010705" sldId="324"/>
            <ac:spMk id="38" creationId="{19CA45FB-7314-497D-90AA-91E73A43073D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18T14:14:56.703" v="9392" actId="478"/>
          <ac:spMkLst>
            <pc:docMk/>
            <pc:sldMk cId="3312010705" sldId="324"/>
            <ac:spMk id="60" creationId="{9D0F0DE2-AA5A-4A55-8D7F-AC4930CE176F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18T14:14:56.703" v="9392" actId="478"/>
          <ac:spMkLst>
            <pc:docMk/>
            <pc:sldMk cId="3312010705" sldId="324"/>
            <ac:spMk id="61" creationId="{418A3617-A2ED-4ED8-BBD2-C86BB1459503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18T14:14:56.703" v="9392" actId="478"/>
          <ac:spMkLst>
            <pc:docMk/>
            <pc:sldMk cId="3312010705" sldId="324"/>
            <ac:spMk id="62" creationId="{80265755-D764-4F5E-A731-B1A291BEAE7B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18T14:14:56.703" v="9392" actId="478"/>
          <ac:spMkLst>
            <pc:docMk/>
            <pc:sldMk cId="3312010705" sldId="324"/>
            <ac:spMk id="63" creationId="{79451AE9-515B-4422-8EE0-894F3B604C7B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18T14:14:56.703" v="9392" actId="478"/>
          <ac:spMkLst>
            <pc:docMk/>
            <pc:sldMk cId="3312010705" sldId="324"/>
            <ac:spMk id="64" creationId="{84779CC0-AB2A-40DB-BE8B-6F112D36251A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18T14:14:56.703" v="9392" actId="478"/>
          <ac:spMkLst>
            <pc:docMk/>
            <pc:sldMk cId="3312010705" sldId="324"/>
            <ac:spMk id="65" creationId="{A808B488-F547-4B4B-9174-1D554DCA7C27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18T13:48:41.061" v="8554" actId="478"/>
          <ac:spMkLst>
            <pc:docMk/>
            <pc:sldMk cId="3312010705" sldId="324"/>
            <ac:spMk id="66" creationId="{980791D7-5CE5-492D-AF7A-2506C4D2B675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18T14:14:56.703" v="9392" actId="478"/>
          <ac:spMkLst>
            <pc:docMk/>
            <pc:sldMk cId="3312010705" sldId="324"/>
            <ac:spMk id="68" creationId="{37571973-401C-43D2-8FFE-FBE8AC5E3570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18T14:14:56.703" v="9392" actId="478"/>
          <ac:spMkLst>
            <pc:docMk/>
            <pc:sldMk cId="3312010705" sldId="324"/>
            <ac:spMk id="69" creationId="{1C78B59E-E277-436D-9C17-3EE01B640BBA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18T14:14:56.703" v="9392" actId="478"/>
          <ac:spMkLst>
            <pc:docMk/>
            <pc:sldMk cId="3312010705" sldId="324"/>
            <ac:spMk id="70" creationId="{1848A744-0374-4889-AEC7-27B6AEC64703}"/>
          </ac:spMkLst>
        </pc:spChg>
        <pc:graphicFrameChg chg="add del mod modGraphic">
          <ac:chgData name="석장군님(General)/Digital채널기획팀" userId="f9de3ef5-b5d7-4e52-952f-8c9c7e31d003" providerId="ADAL" clId="{3BD5FDE1-EB60-456A-A4F7-9BCD4BCFEA20}" dt="2023-01-18T13:39:44.797" v="8474" actId="478"/>
          <ac:graphicFrameMkLst>
            <pc:docMk/>
            <pc:sldMk cId="3312010705" sldId="324"/>
            <ac:graphicFrameMk id="12" creationId="{299A169A-28AB-4577-8EE1-37989DDA6F28}"/>
          </ac:graphicFrameMkLst>
        </pc:graphicFrameChg>
        <pc:graphicFrameChg chg="add del mod">
          <ac:chgData name="석장군님(General)/Digital채널기획팀" userId="f9de3ef5-b5d7-4e52-952f-8c9c7e31d003" providerId="ADAL" clId="{3BD5FDE1-EB60-456A-A4F7-9BCD4BCFEA20}" dt="2023-01-18T13:39:44.797" v="8474" actId="478"/>
          <ac:graphicFrameMkLst>
            <pc:docMk/>
            <pc:sldMk cId="3312010705" sldId="324"/>
            <ac:graphicFrameMk id="13" creationId="{CC38094C-E950-422E-820E-0BFB4CA0EB5F}"/>
          </ac:graphicFrameMkLst>
        </pc:graphicFrameChg>
        <pc:graphicFrameChg chg="add mod">
          <ac:chgData name="석장군님(General)/Digital채널기획팀" userId="f9de3ef5-b5d7-4e52-952f-8c9c7e31d003" providerId="ADAL" clId="{3BD5FDE1-EB60-456A-A4F7-9BCD4BCFEA20}" dt="2023-01-18T13:33:24.286" v="8438" actId="571"/>
          <ac:graphicFrameMkLst>
            <pc:docMk/>
            <pc:sldMk cId="3312010705" sldId="324"/>
            <ac:graphicFrameMk id="17" creationId="{F7D94308-C1FE-4B9B-90DB-C82C1060BB7E}"/>
          </ac:graphicFrameMkLst>
        </pc:graphicFrameChg>
        <pc:graphicFrameChg chg="add mod">
          <ac:chgData name="석장군님(General)/Digital채널기획팀" userId="f9de3ef5-b5d7-4e52-952f-8c9c7e31d003" providerId="ADAL" clId="{3BD5FDE1-EB60-456A-A4F7-9BCD4BCFEA20}" dt="2023-01-18T13:33:24.286" v="8438" actId="571"/>
          <ac:graphicFrameMkLst>
            <pc:docMk/>
            <pc:sldMk cId="3312010705" sldId="324"/>
            <ac:graphicFrameMk id="18" creationId="{EE60B27E-DEDB-459C-8DDD-7F5D25E76DA6}"/>
          </ac:graphicFrameMkLst>
        </pc:graphicFrameChg>
        <pc:graphicFrameChg chg="add mod">
          <ac:chgData name="석장군님(General)/Digital채널기획팀" userId="f9de3ef5-b5d7-4e52-952f-8c9c7e31d003" providerId="ADAL" clId="{3BD5FDE1-EB60-456A-A4F7-9BCD4BCFEA20}" dt="2023-01-18T13:33:23.875" v="8437" actId="571"/>
          <ac:graphicFrameMkLst>
            <pc:docMk/>
            <pc:sldMk cId="3312010705" sldId="324"/>
            <ac:graphicFrameMk id="22" creationId="{0C0E0044-F9EF-41F8-B42C-655033874931}"/>
          </ac:graphicFrameMkLst>
        </pc:graphicFrameChg>
        <pc:graphicFrameChg chg="add del mod">
          <ac:chgData name="석장군님(General)/Digital채널기획팀" userId="f9de3ef5-b5d7-4e52-952f-8c9c7e31d003" providerId="ADAL" clId="{3BD5FDE1-EB60-456A-A4F7-9BCD4BCFEA20}" dt="2023-01-18T13:33:45.910" v="8442" actId="478"/>
          <ac:graphicFrameMkLst>
            <pc:docMk/>
            <pc:sldMk cId="3312010705" sldId="324"/>
            <ac:graphicFrameMk id="25" creationId="{72B5B667-E550-44AA-8924-049DF00A6E45}"/>
          </ac:graphicFrameMkLst>
        </pc:graphicFrameChg>
        <pc:graphicFrameChg chg="add del mod">
          <ac:chgData name="석장군님(General)/Digital채널기획팀" userId="f9de3ef5-b5d7-4e52-952f-8c9c7e31d003" providerId="ADAL" clId="{3BD5FDE1-EB60-456A-A4F7-9BCD4BCFEA20}" dt="2023-01-18T13:33:45.910" v="8442" actId="478"/>
          <ac:graphicFrameMkLst>
            <pc:docMk/>
            <pc:sldMk cId="3312010705" sldId="324"/>
            <ac:graphicFrameMk id="26" creationId="{9A2E6BEC-5215-4EB7-9411-E9E152B2B2EB}"/>
          </ac:graphicFrameMkLst>
        </pc:graphicFrameChg>
        <pc:graphicFrameChg chg="add del mod">
          <ac:chgData name="석장군님(General)/Digital채널기획팀" userId="f9de3ef5-b5d7-4e52-952f-8c9c7e31d003" providerId="ADAL" clId="{3BD5FDE1-EB60-456A-A4F7-9BCD4BCFEA20}" dt="2023-01-18T13:38:38.574" v="8459" actId="478"/>
          <ac:graphicFrameMkLst>
            <pc:docMk/>
            <pc:sldMk cId="3312010705" sldId="324"/>
            <ac:graphicFrameMk id="27" creationId="{10330253-CD54-4D49-9225-FB6DC05D7B47}"/>
          </ac:graphicFrameMkLst>
        </pc:graphicFrameChg>
        <pc:graphicFrameChg chg="add del mod">
          <ac:chgData name="석장군님(General)/Digital채널기획팀" userId="f9de3ef5-b5d7-4e52-952f-8c9c7e31d003" providerId="ADAL" clId="{3BD5FDE1-EB60-456A-A4F7-9BCD4BCFEA20}" dt="2023-01-18T13:38:38.574" v="8459" actId="478"/>
          <ac:graphicFrameMkLst>
            <pc:docMk/>
            <pc:sldMk cId="3312010705" sldId="324"/>
            <ac:graphicFrameMk id="28" creationId="{47762A3D-6A5E-4461-BF34-E87948E2FF68}"/>
          </ac:graphicFrameMkLst>
        </pc:graphicFrameChg>
        <pc:graphicFrameChg chg="add del mod">
          <ac:chgData name="석장군님(General)/Digital채널기획팀" userId="f9de3ef5-b5d7-4e52-952f-8c9c7e31d003" providerId="ADAL" clId="{3BD5FDE1-EB60-456A-A4F7-9BCD4BCFEA20}" dt="2023-01-18T13:38:38.574" v="8459" actId="478"/>
          <ac:graphicFrameMkLst>
            <pc:docMk/>
            <pc:sldMk cId="3312010705" sldId="324"/>
            <ac:graphicFrameMk id="29" creationId="{FFF340F4-B351-4EAB-BD6F-8D8539E6BBD3}"/>
          </ac:graphicFrameMkLst>
        </pc:graphicFrameChg>
        <pc:graphicFrameChg chg="add del mod">
          <ac:chgData name="석장군님(General)/Digital채널기획팀" userId="f9de3ef5-b5d7-4e52-952f-8c9c7e31d003" providerId="ADAL" clId="{3BD5FDE1-EB60-456A-A4F7-9BCD4BCFEA20}" dt="2023-01-18T13:38:38.574" v="8459" actId="478"/>
          <ac:graphicFrameMkLst>
            <pc:docMk/>
            <pc:sldMk cId="3312010705" sldId="324"/>
            <ac:graphicFrameMk id="30" creationId="{707FF23F-4ADA-40D8-B483-D575D82CE515}"/>
          </ac:graphicFrameMkLst>
        </pc:graphicFrameChg>
        <pc:graphicFrameChg chg="add del mod">
          <ac:chgData name="석장군님(General)/Digital채널기획팀" userId="f9de3ef5-b5d7-4e52-952f-8c9c7e31d003" providerId="ADAL" clId="{3BD5FDE1-EB60-456A-A4F7-9BCD4BCFEA20}" dt="2023-01-18T13:38:38.574" v="8459" actId="478"/>
          <ac:graphicFrameMkLst>
            <pc:docMk/>
            <pc:sldMk cId="3312010705" sldId="324"/>
            <ac:graphicFrameMk id="31" creationId="{58E63E8B-9C1E-4C61-9C92-4573CB0DD40E}"/>
          </ac:graphicFrameMkLst>
        </pc:graphicFrameChg>
        <pc:graphicFrameChg chg="add del mod">
          <ac:chgData name="석장군님(General)/Digital채널기획팀" userId="f9de3ef5-b5d7-4e52-952f-8c9c7e31d003" providerId="ADAL" clId="{3BD5FDE1-EB60-456A-A4F7-9BCD4BCFEA20}" dt="2023-01-18T13:38:38.574" v="8459" actId="478"/>
          <ac:graphicFrameMkLst>
            <pc:docMk/>
            <pc:sldMk cId="3312010705" sldId="324"/>
            <ac:graphicFrameMk id="32" creationId="{9DEACBD4-C77B-42EE-8E3C-2FEAD0A09E74}"/>
          </ac:graphicFrameMkLst>
        </pc:graphicFrameChg>
        <pc:graphicFrameChg chg="add del mod modGraphic">
          <ac:chgData name="석장군님(General)/Digital채널기획팀" userId="f9de3ef5-b5d7-4e52-952f-8c9c7e31d003" providerId="ADAL" clId="{3BD5FDE1-EB60-456A-A4F7-9BCD4BCFEA20}" dt="2023-01-18T13:39:44.797" v="8474" actId="478"/>
          <ac:graphicFrameMkLst>
            <pc:docMk/>
            <pc:sldMk cId="3312010705" sldId="324"/>
            <ac:graphicFrameMk id="36" creationId="{84AC9CE1-AAF0-4A10-9CBC-C7A5752B81F6}"/>
          </ac:graphicFrameMkLst>
        </pc:graphicFrameChg>
        <pc:graphicFrameChg chg="add del mod">
          <ac:chgData name="석장군님(General)/Digital채널기획팀" userId="f9de3ef5-b5d7-4e52-952f-8c9c7e31d003" providerId="ADAL" clId="{3BD5FDE1-EB60-456A-A4F7-9BCD4BCFEA20}" dt="2023-01-18T13:39:44.797" v="8474" actId="478"/>
          <ac:graphicFrameMkLst>
            <pc:docMk/>
            <pc:sldMk cId="3312010705" sldId="324"/>
            <ac:graphicFrameMk id="37" creationId="{B348195D-69BB-4E6F-9985-8972A9A2B88C}"/>
          </ac:graphicFrameMkLst>
        </pc:graphicFrameChg>
        <pc:graphicFrameChg chg="add del mod">
          <ac:chgData name="석장군님(General)/Digital채널기획팀" userId="f9de3ef5-b5d7-4e52-952f-8c9c7e31d003" providerId="ADAL" clId="{3BD5FDE1-EB60-456A-A4F7-9BCD4BCFEA20}" dt="2023-01-18T13:39:44.797" v="8474" actId="478"/>
          <ac:graphicFrameMkLst>
            <pc:docMk/>
            <pc:sldMk cId="3312010705" sldId="324"/>
            <ac:graphicFrameMk id="41" creationId="{5A23967A-BA31-42E1-912D-13703524C45B}"/>
          </ac:graphicFrameMkLst>
        </pc:graphicFrameChg>
        <pc:graphicFrameChg chg="add del mod">
          <ac:chgData name="석장군님(General)/Digital채널기획팀" userId="f9de3ef5-b5d7-4e52-952f-8c9c7e31d003" providerId="ADAL" clId="{3BD5FDE1-EB60-456A-A4F7-9BCD4BCFEA20}" dt="2023-01-18T13:39:44.797" v="8474" actId="478"/>
          <ac:graphicFrameMkLst>
            <pc:docMk/>
            <pc:sldMk cId="3312010705" sldId="324"/>
            <ac:graphicFrameMk id="42" creationId="{ADD7DB89-C64D-42C7-9DE5-7D7FD485DFE4}"/>
          </ac:graphicFrameMkLst>
        </pc:graphicFrameChg>
        <pc:graphicFrameChg chg="add del mod">
          <ac:chgData name="석장군님(General)/Digital채널기획팀" userId="f9de3ef5-b5d7-4e52-952f-8c9c7e31d003" providerId="ADAL" clId="{3BD5FDE1-EB60-456A-A4F7-9BCD4BCFEA20}" dt="2023-01-18T15:06:47.827" v="9740"/>
          <ac:graphicFrameMkLst>
            <pc:docMk/>
            <pc:sldMk cId="3312010705" sldId="324"/>
            <ac:graphicFrameMk id="71" creationId="{1FA46058-57D1-4123-B1D3-47917D0E9C86}"/>
          </ac:graphicFrameMkLst>
        </pc:graphicFrameChg>
        <pc:graphicFrameChg chg="add mod modGraphic">
          <ac:chgData name="석장군님(General)/Digital채널기획팀" userId="f9de3ef5-b5d7-4e52-952f-8c9c7e31d003" providerId="ADAL" clId="{3BD5FDE1-EB60-456A-A4F7-9BCD4BCFEA20}" dt="2023-01-21T08:35:52.133" v="21581" actId="13926"/>
          <ac:graphicFrameMkLst>
            <pc:docMk/>
            <pc:sldMk cId="3312010705" sldId="324"/>
            <ac:graphicFrameMk id="72" creationId="{2A1CB3A6-5825-46B1-A12B-3737E425BFCD}"/>
          </ac:graphicFrameMkLst>
        </pc:graphicFrameChg>
        <pc:cxnChg chg="add del mod">
          <ac:chgData name="석장군님(General)/Digital채널기획팀" userId="f9de3ef5-b5d7-4e52-952f-8c9c7e31d003" providerId="ADAL" clId="{3BD5FDE1-EB60-456A-A4F7-9BCD4BCFEA20}" dt="2023-01-18T14:14:56.703" v="9392" actId="478"/>
          <ac:cxnSpMkLst>
            <pc:docMk/>
            <pc:sldMk cId="3312010705" sldId="324"/>
            <ac:cxnSpMk id="6" creationId="{11465122-5C58-4765-A786-47A2E2F0E743}"/>
          </ac:cxnSpMkLst>
        </pc:cxnChg>
        <pc:cxnChg chg="add del mod">
          <ac:chgData name="석장군님(General)/Digital채널기획팀" userId="f9de3ef5-b5d7-4e52-952f-8c9c7e31d003" providerId="ADAL" clId="{3BD5FDE1-EB60-456A-A4F7-9BCD4BCFEA20}" dt="2023-01-18T13:48:41.061" v="8554" actId="478"/>
          <ac:cxnSpMkLst>
            <pc:docMk/>
            <pc:sldMk cId="3312010705" sldId="324"/>
            <ac:cxnSpMk id="8" creationId="{7A76FC9E-87D9-4C01-B0E5-CCD0CE285462}"/>
          </ac:cxnSpMkLst>
        </pc:cxnChg>
        <pc:cxnChg chg="add del mod">
          <ac:chgData name="석장군님(General)/Digital채널기획팀" userId="f9de3ef5-b5d7-4e52-952f-8c9c7e31d003" providerId="ADAL" clId="{3BD5FDE1-EB60-456A-A4F7-9BCD4BCFEA20}" dt="2023-01-18T14:14:56.703" v="9392" actId="478"/>
          <ac:cxnSpMkLst>
            <pc:docMk/>
            <pc:sldMk cId="3312010705" sldId="324"/>
            <ac:cxnSpMk id="9" creationId="{57F47F39-2F15-4536-B56F-2619CE2D92C6}"/>
          </ac:cxnSpMkLst>
        </pc:cxnChg>
        <pc:cxnChg chg="add del mod">
          <ac:chgData name="석장군님(General)/Digital채널기획팀" userId="f9de3ef5-b5d7-4e52-952f-8c9c7e31d003" providerId="ADAL" clId="{3BD5FDE1-EB60-456A-A4F7-9BCD4BCFEA20}" dt="2023-01-18T14:14:56.703" v="9392" actId="478"/>
          <ac:cxnSpMkLst>
            <pc:docMk/>
            <pc:sldMk cId="3312010705" sldId="324"/>
            <ac:cxnSpMk id="14" creationId="{32CCCD6B-FA16-473F-88C2-571AA54CBC99}"/>
          </ac:cxnSpMkLst>
        </pc:cxnChg>
        <pc:cxnChg chg="add mod">
          <ac:chgData name="석장군님(General)/Digital채널기획팀" userId="f9de3ef5-b5d7-4e52-952f-8c9c7e31d003" providerId="ADAL" clId="{3BD5FDE1-EB60-456A-A4F7-9BCD4BCFEA20}" dt="2023-01-18T13:33:24.286" v="8438" actId="571"/>
          <ac:cxnSpMkLst>
            <pc:docMk/>
            <pc:sldMk cId="3312010705" sldId="324"/>
            <ac:cxnSpMk id="15" creationId="{D553679F-141D-46C1-9A21-E3749B33E78A}"/>
          </ac:cxnSpMkLst>
        </pc:cxnChg>
        <pc:cxnChg chg="add mod">
          <ac:chgData name="석장군님(General)/Digital채널기획팀" userId="f9de3ef5-b5d7-4e52-952f-8c9c7e31d003" providerId="ADAL" clId="{3BD5FDE1-EB60-456A-A4F7-9BCD4BCFEA20}" dt="2023-01-18T13:33:24.286" v="8438" actId="571"/>
          <ac:cxnSpMkLst>
            <pc:docMk/>
            <pc:sldMk cId="3312010705" sldId="324"/>
            <ac:cxnSpMk id="19" creationId="{E89801B6-2A81-45A8-9271-ED008AA5D8BB}"/>
          </ac:cxnSpMkLst>
        </pc:cxnChg>
        <pc:cxnChg chg="add mod">
          <ac:chgData name="석장군님(General)/Digital채널기획팀" userId="f9de3ef5-b5d7-4e52-952f-8c9c7e31d003" providerId="ADAL" clId="{3BD5FDE1-EB60-456A-A4F7-9BCD4BCFEA20}" dt="2023-01-18T13:33:23.875" v="8437" actId="571"/>
          <ac:cxnSpMkLst>
            <pc:docMk/>
            <pc:sldMk cId="3312010705" sldId="324"/>
            <ac:cxnSpMk id="20" creationId="{4625FABB-C3EB-4AE7-81A3-CDE6852598B0}"/>
          </ac:cxnSpMkLst>
        </pc:cxnChg>
        <pc:cxnChg chg="add mod">
          <ac:chgData name="석장군님(General)/Digital채널기획팀" userId="f9de3ef5-b5d7-4e52-952f-8c9c7e31d003" providerId="ADAL" clId="{3BD5FDE1-EB60-456A-A4F7-9BCD4BCFEA20}" dt="2023-01-18T13:33:23.875" v="8437" actId="571"/>
          <ac:cxnSpMkLst>
            <pc:docMk/>
            <pc:sldMk cId="3312010705" sldId="324"/>
            <ac:cxnSpMk id="23" creationId="{9C26C146-A0B0-4F28-A89F-4989597A114D}"/>
          </ac:cxnSpMkLst>
        </pc:cxnChg>
        <pc:cxnChg chg="add del mod">
          <ac:chgData name="석장군님(General)/Digital채널기획팀" userId="f9de3ef5-b5d7-4e52-952f-8c9c7e31d003" providerId="ADAL" clId="{3BD5FDE1-EB60-456A-A4F7-9BCD4BCFEA20}" dt="2023-01-18T14:14:56.703" v="9392" actId="478"/>
          <ac:cxnSpMkLst>
            <pc:docMk/>
            <pc:sldMk cId="3312010705" sldId="324"/>
            <ac:cxnSpMk id="33" creationId="{431AE7A7-BDFD-49D7-A402-3C002012107B}"/>
          </ac:cxnSpMkLst>
        </pc:cxnChg>
        <pc:cxnChg chg="add del mod">
          <ac:chgData name="석장군님(General)/Digital채널기획팀" userId="f9de3ef5-b5d7-4e52-952f-8c9c7e31d003" providerId="ADAL" clId="{3BD5FDE1-EB60-456A-A4F7-9BCD4BCFEA20}" dt="2023-01-18T13:33:40.627" v="8441" actId="478"/>
          <ac:cxnSpMkLst>
            <pc:docMk/>
            <pc:sldMk cId="3312010705" sldId="324"/>
            <ac:cxnSpMk id="34" creationId="{1BBE1103-1D87-444F-B47D-BC9189B22A65}"/>
          </ac:cxnSpMkLst>
        </pc:cxnChg>
        <pc:cxnChg chg="add del mod">
          <ac:chgData name="석장군님(General)/Digital채널기획팀" userId="f9de3ef5-b5d7-4e52-952f-8c9c7e31d003" providerId="ADAL" clId="{3BD5FDE1-EB60-456A-A4F7-9BCD4BCFEA20}" dt="2023-01-18T14:14:56.703" v="9392" actId="478"/>
          <ac:cxnSpMkLst>
            <pc:docMk/>
            <pc:sldMk cId="3312010705" sldId="324"/>
            <ac:cxnSpMk id="35" creationId="{F05A9E65-65D5-46D1-9F29-1399C534AB08}"/>
          </ac:cxnSpMkLst>
        </pc:cxnChg>
        <pc:cxnChg chg="add del mod">
          <ac:chgData name="석장군님(General)/Digital채널기획팀" userId="f9de3ef5-b5d7-4e52-952f-8c9c7e31d003" providerId="ADAL" clId="{3BD5FDE1-EB60-456A-A4F7-9BCD4BCFEA20}" dt="2023-01-18T14:14:56.703" v="9392" actId="478"/>
          <ac:cxnSpMkLst>
            <pc:docMk/>
            <pc:sldMk cId="3312010705" sldId="324"/>
            <ac:cxnSpMk id="39" creationId="{E57A8ED5-6127-4F13-B591-852F94D35DC1}"/>
          </ac:cxnSpMkLst>
        </pc:cxnChg>
        <pc:cxnChg chg="add del mod">
          <ac:chgData name="석장군님(General)/Digital채널기획팀" userId="f9de3ef5-b5d7-4e52-952f-8c9c7e31d003" providerId="ADAL" clId="{3BD5FDE1-EB60-456A-A4F7-9BCD4BCFEA20}" dt="2023-01-18T14:14:56.703" v="9392" actId="478"/>
          <ac:cxnSpMkLst>
            <pc:docMk/>
            <pc:sldMk cId="3312010705" sldId="324"/>
            <ac:cxnSpMk id="40" creationId="{02BAB629-2952-4AF1-B51D-82242F32C345}"/>
          </ac:cxnSpMkLst>
        </pc:cxnChg>
        <pc:cxnChg chg="add del mod">
          <ac:chgData name="석장군님(General)/Digital채널기획팀" userId="f9de3ef5-b5d7-4e52-952f-8c9c7e31d003" providerId="ADAL" clId="{3BD5FDE1-EB60-456A-A4F7-9BCD4BCFEA20}" dt="2023-01-18T14:14:56.703" v="9392" actId="478"/>
          <ac:cxnSpMkLst>
            <pc:docMk/>
            <pc:sldMk cId="3312010705" sldId="324"/>
            <ac:cxnSpMk id="44" creationId="{2020A78D-FE4D-4B09-B1B3-17F003D33C31}"/>
          </ac:cxnSpMkLst>
        </pc:cxnChg>
        <pc:cxnChg chg="add del mod">
          <ac:chgData name="석장군님(General)/Digital채널기획팀" userId="f9de3ef5-b5d7-4e52-952f-8c9c7e31d003" providerId="ADAL" clId="{3BD5FDE1-EB60-456A-A4F7-9BCD4BCFEA20}" dt="2023-01-18T14:14:56.703" v="9392" actId="478"/>
          <ac:cxnSpMkLst>
            <pc:docMk/>
            <pc:sldMk cId="3312010705" sldId="324"/>
            <ac:cxnSpMk id="46" creationId="{E2384038-BBA4-422D-953C-98CFFF238DFE}"/>
          </ac:cxnSpMkLst>
        </pc:cxnChg>
        <pc:cxnChg chg="add del mod">
          <ac:chgData name="석장군님(General)/Digital채널기획팀" userId="f9de3ef5-b5d7-4e52-952f-8c9c7e31d003" providerId="ADAL" clId="{3BD5FDE1-EB60-456A-A4F7-9BCD4BCFEA20}" dt="2023-01-18T14:14:56.703" v="9392" actId="478"/>
          <ac:cxnSpMkLst>
            <pc:docMk/>
            <pc:sldMk cId="3312010705" sldId="324"/>
            <ac:cxnSpMk id="47" creationId="{74253C86-28E4-43C2-A59B-A73402DB637B}"/>
          </ac:cxnSpMkLst>
        </pc:cxnChg>
      </pc:sldChg>
      <pc:sldChg chg="del">
        <pc:chgData name="석장군님(General)/Digital채널기획팀" userId="f9de3ef5-b5d7-4e52-952f-8c9c7e31d003" providerId="ADAL" clId="{3BD5FDE1-EB60-456A-A4F7-9BCD4BCFEA20}" dt="2023-01-17T12:05:18.682" v="3656" actId="47"/>
        <pc:sldMkLst>
          <pc:docMk/>
          <pc:sldMk cId="3741213945" sldId="324"/>
        </pc:sldMkLst>
      </pc:sldChg>
      <pc:sldChg chg="addSp modSp mod">
        <pc:chgData name="석장군님(General)/Digital채널기획팀" userId="f9de3ef5-b5d7-4e52-952f-8c9c7e31d003" providerId="ADAL" clId="{3BD5FDE1-EB60-456A-A4F7-9BCD4BCFEA20}" dt="2023-01-19T15:29:03.093" v="12044" actId="1076"/>
        <pc:sldMkLst>
          <pc:docMk/>
          <pc:sldMk cId="453928211" sldId="325"/>
        </pc:sldMkLst>
        <pc:spChg chg="add mod">
          <ac:chgData name="석장군님(General)/Digital채널기획팀" userId="f9de3ef5-b5d7-4e52-952f-8c9c7e31d003" providerId="ADAL" clId="{3BD5FDE1-EB60-456A-A4F7-9BCD4BCFEA20}" dt="2023-01-19T15:29:03.093" v="12044" actId="1076"/>
          <ac:spMkLst>
            <pc:docMk/>
            <pc:sldMk cId="453928211" sldId="325"/>
            <ac:spMk id="4" creationId="{2A07A8DC-7A72-4045-9CFB-84656489F768}"/>
          </ac:spMkLst>
        </pc:spChg>
      </pc:sldChg>
      <pc:sldChg chg="addSp delSp modSp new del mod">
        <pc:chgData name="석장군님(General)/Digital채널기획팀" userId="f9de3ef5-b5d7-4e52-952f-8c9c7e31d003" providerId="ADAL" clId="{3BD5FDE1-EB60-456A-A4F7-9BCD4BCFEA20}" dt="2023-01-18T14:14:50.976" v="9391" actId="47"/>
        <pc:sldMkLst>
          <pc:docMk/>
          <pc:sldMk cId="2532246186" sldId="325"/>
        </pc:sldMkLst>
        <pc:spChg chg="add mod">
          <ac:chgData name="석장군님(General)/Digital채널기획팀" userId="f9de3ef5-b5d7-4e52-952f-8c9c7e31d003" providerId="ADAL" clId="{3BD5FDE1-EB60-456A-A4F7-9BCD4BCFEA20}" dt="2023-01-18T14:00:56.242" v="8871"/>
          <ac:spMkLst>
            <pc:docMk/>
            <pc:sldMk cId="2532246186" sldId="325"/>
            <ac:spMk id="6" creationId="{9BC416D6-59C1-48E5-89F3-6F962AD86CFB}"/>
          </ac:spMkLst>
        </pc:spChg>
        <pc:spChg chg="add mod">
          <ac:chgData name="석장군님(General)/Digital채널기획팀" userId="f9de3ef5-b5d7-4e52-952f-8c9c7e31d003" providerId="ADAL" clId="{3BD5FDE1-EB60-456A-A4F7-9BCD4BCFEA20}" dt="2023-01-18T14:00:56.242" v="8871"/>
          <ac:spMkLst>
            <pc:docMk/>
            <pc:sldMk cId="2532246186" sldId="325"/>
            <ac:spMk id="8" creationId="{7EA9C396-5A4D-41AC-83BC-CAE19739FF32}"/>
          </ac:spMkLst>
        </pc:spChg>
        <pc:spChg chg="add mod">
          <ac:chgData name="석장군님(General)/Digital채널기획팀" userId="f9de3ef5-b5d7-4e52-952f-8c9c7e31d003" providerId="ADAL" clId="{3BD5FDE1-EB60-456A-A4F7-9BCD4BCFEA20}" dt="2023-01-18T14:00:56.242" v="8871"/>
          <ac:spMkLst>
            <pc:docMk/>
            <pc:sldMk cId="2532246186" sldId="325"/>
            <ac:spMk id="9" creationId="{D7289A9F-43D5-4A66-9874-68B721CF5CA7}"/>
          </ac:spMkLst>
        </pc:spChg>
        <pc:spChg chg="add mod">
          <ac:chgData name="석장군님(General)/Digital채널기획팀" userId="f9de3ef5-b5d7-4e52-952f-8c9c7e31d003" providerId="ADAL" clId="{3BD5FDE1-EB60-456A-A4F7-9BCD4BCFEA20}" dt="2023-01-18T14:00:56.242" v="8871"/>
          <ac:spMkLst>
            <pc:docMk/>
            <pc:sldMk cId="2532246186" sldId="325"/>
            <ac:spMk id="10" creationId="{75B9E4FB-AAE7-46F5-B6FF-6CE22CAEC124}"/>
          </ac:spMkLst>
        </pc:spChg>
        <pc:spChg chg="add mod">
          <ac:chgData name="석장군님(General)/Digital채널기획팀" userId="f9de3ef5-b5d7-4e52-952f-8c9c7e31d003" providerId="ADAL" clId="{3BD5FDE1-EB60-456A-A4F7-9BCD4BCFEA20}" dt="2023-01-18T14:00:56.242" v="8871"/>
          <ac:spMkLst>
            <pc:docMk/>
            <pc:sldMk cId="2532246186" sldId="325"/>
            <ac:spMk id="11" creationId="{E08465A2-DE31-41BF-9D03-B5EF560A3490}"/>
          </ac:spMkLst>
        </pc:spChg>
        <pc:spChg chg="add mod">
          <ac:chgData name="석장군님(General)/Digital채널기획팀" userId="f9de3ef5-b5d7-4e52-952f-8c9c7e31d003" providerId="ADAL" clId="{3BD5FDE1-EB60-456A-A4F7-9BCD4BCFEA20}" dt="2023-01-18T14:00:56.242" v="8871"/>
          <ac:spMkLst>
            <pc:docMk/>
            <pc:sldMk cId="2532246186" sldId="325"/>
            <ac:spMk id="13" creationId="{B69A8635-4A20-45A3-A651-D15940F3BC0B}"/>
          </ac:spMkLst>
        </pc:spChg>
        <pc:spChg chg="add mod">
          <ac:chgData name="석장군님(General)/Digital채널기획팀" userId="f9de3ef5-b5d7-4e52-952f-8c9c7e31d003" providerId="ADAL" clId="{3BD5FDE1-EB60-456A-A4F7-9BCD4BCFEA20}" dt="2023-01-18T14:00:56.242" v="8871"/>
          <ac:spMkLst>
            <pc:docMk/>
            <pc:sldMk cId="2532246186" sldId="325"/>
            <ac:spMk id="15" creationId="{C20C253D-41D6-4E8C-802B-E554ED604CEB}"/>
          </ac:spMkLst>
        </pc:spChg>
        <pc:spChg chg="add mod">
          <ac:chgData name="석장군님(General)/Digital채널기획팀" userId="f9de3ef5-b5d7-4e52-952f-8c9c7e31d003" providerId="ADAL" clId="{3BD5FDE1-EB60-456A-A4F7-9BCD4BCFEA20}" dt="2023-01-18T14:00:56.242" v="8871"/>
          <ac:spMkLst>
            <pc:docMk/>
            <pc:sldMk cId="2532246186" sldId="325"/>
            <ac:spMk id="16" creationId="{68E306D4-85C8-4E71-9E7E-A9F7342C5CFE}"/>
          </ac:spMkLst>
        </pc:spChg>
        <pc:spChg chg="add mod">
          <ac:chgData name="석장군님(General)/Digital채널기획팀" userId="f9de3ef5-b5d7-4e52-952f-8c9c7e31d003" providerId="ADAL" clId="{3BD5FDE1-EB60-456A-A4F7-9BCD4BCFEA20}" dt="2023-01-18T14:00:56.242" v="8871"/>
          <ac:spMkLst>
            <pc:docMk/>
            <pc:sldMk cId="2532246186" sldId="325"/>
            <ac:spMk id="17" creationId="{A0FB3280-98BD-4743-9B8E-C10C50CEB7C7}"/>
          </ac:spMkLst>
        </pc:spChg>
        <pc:spChg chg="add mod">
          <ac:chgData name="석장군님(General)/Digital채널기획팀" userId="f9de3ef5-b5d7-4e52-952f-8c9c7e31d003" providerId="ADAL" clId="{3BD5FDE1-EB60-456A-A4F7-9BCD4BCFEA20}" dt="2023-01-18T14:00:56.242" v="8871"/>
          <ac:spMkLst>
            <pc:docMk/>
            <pc:sldMk cId="2532246186" sldId="325"/>
            <ac:spMk id="18" creationId="{C6865B72-0B1E-40BC-A25C-E40CA7217D3B}"/>
          </ac:spMkLst>
        </pc:spChg>
        <pc:spChg chg="add mod">
          <ac:chgData name="석장군님(General)/Digital채널기획팀" userId="f9de3ef5-b5d7-4e52-952f-8c9c7e31d003" providerId="ADAL" clId="{3BD5FDE1-EB60-456A-A4F7-9BCD4BCFEA20}" dt="2023-01-18T14:00:56.242" v="8871"/>
          <ac:spMkLst>
            <pc:docMk/>
            <pc:sldMk cId="2532246186" sldId="325"/>
            <ac:spMk id="19" creationId="{A97FD3FE-326A-4C7C-A3B1-71841913E1B6}"/>
          </ac:spMkLst>
        </pc:spChg>
        <pc:spChg chg="add mod">
          <ac:chgData name="석장군님(General)/Digital채널기획팀" userId="f9de3ef5-b5d7-4e52-952f-8c9c7e31d003" providerId="ADAL" clId="{3BD5FDE1-EB60-456A-A4F7-9BCD4BCFEA20}" dt="2023-01-18T14:03:32.407" v="8918" actId="1076"/>
          <ac:spMkLst>
            <pc:docMk/>
            <pc:sldMk cId="2532246186" sldId="325"/>
            <ac:spMk id="20" creationId="{9D506FF2-52D6-4A72-807D-3802733FADF3}"/>
          </ac:spMkLst>
        </pc:spChg>
        <pc:spChg chg="add mod">
          <ac:chgData name="석장군님(General)/Digital채널기획팀" userId="f9de3ef5-b5d7-4e52-952f-8c9c7e31d003" providerId="ADAL" clId="{3BD5FDE1-EB60-456A-A4F7-9BCD4BCFEA20}" dt="2023-01-18T14:03:32.407" v="8918" actId="1076"/>
          <ac:spMkLst>
            <pc:docMk/>
            <pc:sldMk cId="2532246186" sldId="325"/>
            <ac:spMk id="21" creationId="{3F7AA87D-84E8-49A7-96A2-5DF6BF95F1F6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18T14:03:35.220" v="8919" actId="478"/>
          <ac:spMkLst>
            <pc:docMk/>
            <pc:sldMk cId="2532246186" sldId="325"/>
            <ac:spMk id="22" creationId="{3D490853-2491-47E4-BFB0-FC3AABF4CFF5}"/>
          </ac:spMkLst>
        </pc:spChg>
        <pc:spChg chg="add mod">
          <ac:chgData name="석장군님(General)/Digital채널기획팀" userId="f9de3ef5-b5d7-4e52-952f-8c9c7e31d003" providerId="ADAL" clId="{3BD5FDE1-EB60-456A-A4F7-9BCD4BCFEA20}" dt="2023-01-18T14:00:56.242" v="8871"/>
          <ac:spMkLst>
            <pc:docMk/>
            <pc:sldMk cId="2532246186" sldId="325"/>
            <ac:spMk id="23" creationId="{484C09AE-C80D-48C4-A3BB-5173F2F4E62A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18T14:03:38.818" v="8921" actId="478"/>
          <ac:spMkLst>
            <pc:docMk/>
            <pc:sldMk cId="2532246186" sldId="325"/>
            <ac:spMk id="24" creationId="{7C37E2C8-3E70-481D-8AD2-C23A0062EFA2}"/>
          </ac:spMkLst>
        </pc:spChg>
        <pc:picChg chg="add mod">
          <ac:chgData name="석장군님(General)/Digital채널기획팀" userId="f9de3ef5-b5d7-4e52-952f-8c9c7e31d003" providerId="ADAL" clId="{3BD5FDE1-EB60-456A-A4F7-9BCD4BCFEA20}" dt="2023-01-18T14:02:18.852" v="8896" actId="1582"/>
          <ac:picMkLst>
            <pc:docMk/>
            <pc:sldMk cId="2532246186" sldId="325"/>
            <ac:picMk id="7" creationId="{2BA160DB-78A9-41C9-A4C9-46C17E3D1C12}"/>
          </ac:picMkLst>
        </pc:picChg>
        <pc:cxnChg chg="add mod">
          <ac:chgData name="석장군님(General)/Digital채널기획팀" userId="f9de3ef5-b5d7-4e52-952f-8c9c7e31d003" providerId="ADAL" clId="{3BD5FDE1-EB60-456A-A4F7-9BCD4BCFEA20}" dt="2023-01-18T14:00:56.242" v="8871"/>
          <ac:cxnSpMkLst>
            <pc:docMk/>
            <pc:sldMk cId="2532246186" sldId="325"/>
            <ac:cxnSpMk id="12" creationId="{83FAC4D9-AF34-4914-9505-14AE961D616E}"/>
          </ac:cxnSpMkLst>
        </pc:cxnChg>
        <pc:cxnChg chg="add mod">
          <ac:chgData name="석장군님(General)/Digital채널기획팀" userId="f9de3ef5-b5d7-4e52-952f-8c9c7e31d003" providerId="ADAL" clId="{3BD5FDE1-EB60-456A-A4F7-9BCD4BCFEA20}" dt="2023-01-18T14:00:56.242" v="8871"/>
          <ac:cxnSpMkLst>
            <pc:docMk/>
            <pc:sldMk cId="2532246186" sldId="325"/>
            <ac:cxnSpMk id="14" creationId="{665FFF47-225A-4757-A585-43B302105EEA}"/>
          </ac:cxnSpMkLst>
        </pc:cxnChg>
      </pc:sldChg>
      <pc:sldChg chg="del">
        <pc:chgData name="석장군님(General)/Digital채널기획팀" userId="f9de3ef5-b5d7-4e52-952f-8c9c7e31d003" providerId="ADAL" clId="{3BD5FDE1-EB60-456A-A4F7-9BCD4BCFEA20}" dt="2023-01-17T12:05:18.682" v="3656" actId="47"/>
        <pc:sldMkLst>
          <pc:docMk/>
          <pc:sldMk cId="2968482687" sldId="325"/>
        </pc:sldMkLst>
      </pc:sldChg>
      <pc:sldChg chg="new del">
        <pc:chgData name="석장군님(General)/Digital채널기획팀" userId="f9de3ef5-b5d7-4e52-952f-8c9c7e31d003" providerId="ADAL" clId="{3BD5FDE1-EB60-456A-A4F7-9BCD4BCFEA20}" dt="2023-01-19T04:44:28.058" v="9960" actId="680"/>
        <pc:sldMkLst>
          <pc:docMk/>
          <pc:sldMk cId="2410799419" sldId="326"/>
        </pc:sldMkLst>
      </pc:sldChg>
      <pc:sldChg chg="del">
        <pc:chgData name="석장군님(General)/Digital채널기획팀" userId="f9de3ef5-b5d7-4e52-952f-8c9c7e31d003" providerId="ADAL" clId="{3BD5FDE1-EB60-456A-A4F7-9BCD4BCFEA20}" dt="2023-01-17T12:05:18.682" v="3656" actId="47"/>
        <pc:sldMkLst>
          <pc:docMk/>
          <pc:sldMk cId="2969726897" sldId="326"/>
        </pc:sldMkLst>
      </pc:sldChg>
      <pc:sldChg chg="del">
        <pc:chgData name="석장군님(General)/Digital채널기획팀" userId="f9de3ef5-b5d7-4e52-952f-8c9c7e31d003" providerId="ADAL" clId="{3BD5FDE1-EB60-456A-A4F7-9BCD4BCFEA20}" dt="2023-01-17T12:05:18.682" v="3656" actId="47"/>
        <pc:sldMkLst>
          <pc:docMk/>
          <pc:sldMk cId="327396458" sldId="327"/>
        </pc:sldMkLst>
      </pc:sldChg>
      <pc:sldChg chg="del">
        <pc:chgData name="석장군님(General)/Digital채널기획팀" userId="f9de3ef5-b5d7-4e52-952f-8c9c7e31d003" providerId="ADAL" clId="{3BD5FDE1-EB60-456A-A4F7-9BCD4BCFEA20}" dt="2023-01-17T12:05:18.682" v="3656" actId="47"/>
        <pc:sldMkLst>
          <pc:docMk/>
          <pc:sldMk cId="1404908662" sldId="328"/>
        </pc:sldMkLst>
      </pc:sldChg>
      <pc:sldChg chg="del">
        <pc:chgData name="석장군님(General)/Digital채널기획팀" userId="f9de3ef5-b5d7-4e52-952f-8c9c7e31d003" providerId="ADAL" clId="{3BD5FDE1-EB60-456A-A4F7-9BCD4BCFEA20}" dt="2023-01-17T12:05:18.682" v="3656" actId="47"/>
        <pc:sldMkLst>
          <pc:docMk/>
          <pc:sldMk cId="2547535949" sldId="329"/>
        </pc:sldMkLst>
      </pc:sldChg>
      <pc:sldChg chg="del">
        <pc:chgData name="석장군님(General)/Digital채널기획팀" userId="f9de3ef5-b5d7-4e52-952f-8c9c7e31d003" providerId="ADAL" clId="{3BD5FDE1-EB60-456A-A4F7-9BCD4BCFEA20}" dt="2023-01-17T12:05:18.682" v="3656" actId="47"/>
        <pc:sldMkLst>
          <pc:docMk/>
          <pc:sldMk cId="51040465" sldId="330"/>
        </pc:sldMkLst>
      </pc:sldChg>
      <pc:sldChg chg="del">
        <pc:chgData name="석장군님(General)/Digital채널기획팀" userId="f9de3ef5-b5d7-4e52-952f-8c9c7e31d003" providerId="ADAL" clId="{3BD5FDE1-EB60-456A-A4F7-9BCD4BCFEA20}" dt="2023-01-17T12:05:18.682" v="3656" actId="47"/>
        <pc:sldMkLst>
          <pc:docMk/>
          <pc:sldMk cId="792735468" sldId="331"/>
        </pc:sldMkLst>
      </pc:sldChg>
      <pc:sldChg chg="addSp delSp modSp add del mod">
        <pc:chgData name="석장군님(General)/Digital채널기획팀" userId="f9de3ef5-b5d7-4e52-952f-8c9c7e31d003" providerId="ADAL" clId="{3BD5FDE1-EB60-456A-A4F7-9BCD4BCFEA20}" dt="2023-01-24T11:34:25.524" v="26874" actId="47"/>
        <pc:sldMkLst>
          <pc:docMk/>
          <pc:sldMk cId="2165192988" sldId="331"/>
        </pc:sldMkLst>
        <pc:spChg chg="mod">
          <ac:chgData name="석장군님(General)/Digital채널기획팀" userId="f9de3ef5-b5d7-4e52-952f-8c9c7e31d003" providerId="ADAL" clId="{3BD5FDE1-EB60-456A-A4F7-9BCD4BCFEA20}" dt="2023-01-21T01:39:17.534" v="12570" actId="14100"/>
          <ac:spMkLst>
            <pc:docMk/>
            <pc:sldMk cId="2165192988" sldId="331"/>
            <ac:spMk id="2" creationId="{C51E5A6C-4A54-434D-99F4-7E936280E567}"/>
          </ac:spMkLst>
        </pc:spChg>
        <pc:spChg chg="mod">
          <ac:chgData name="석장군님(General)/Digital채널기획팀" userId="f9de3ef5-b5d7-4e52-952f-8c9c7e31d003" providerId="ADAL" clId="{3BD5FDE1-EB60-456A-A4F7-9BCD4BCFEA20}" dt="2023-01-21T01:39:40.156" v="12574" actId="20577"/>
          <ac:spMkLst>
            <pc:docMk/>
            <pc:sldMk cId="2165192988" sldId="331"/>
            <ac:spMk id="4" creationId="{261B2770-BE43-4141-B992-3880C541FC2B}"/>
          </ac:spMkLst>
        </pc:spChg>
        <pc:spChg chg="del">
          <ac:chgData name="석장군님(General)/Digital채널기획팀" userId="f9de3ef5-b5d7-4e52-952f-8c9c7e31d003" providerId="ADAL" clId="{3BD5FDE1-EB60-456A-A4F7-9BCD4BCFEA20}" dt="2023-01-21T01:39:24.061" v="12571" actId="478"/>
          <ac:spMkLst>
            <pc:docMk/>
            <pc:sldMk cId="2165192988" sldId="331"/>
            <ac:spMk id="5" creationId="{6C4A327A-601F-4A07-8564-303B82490EA8}"/>
          </ac:spMkLst>
        </pc:spChg>
        <pc:spChg chg="add mod">
          <ac:chgData name="석장군님(General)/Digital채널기획팀" userId="f9de3ef5-b5d7-4e52-952f-8c9c7e31d003" providerId="ADAL" clId="{3BD5FDE1-EB60-456A-A4F7-9BCD4BCFEA20}" dt="2023-01-21T01:39:24.061" v="12571" actId="478"/>
          <ac:spMkLst>
            <pc:docMk/>
            <pc:sldMk cId="2165192988" sldId="331"/>
            <ac:spMk id="7" creationId="{0743F3D8-5413-4C58-9318-2E0D31479329}"/>
          </ac:spMkLst>
        </pc:spChg>
        <pc:spChg chg="del">
          <ac:chgData name="석장군님(General)/Digital채널기획팀" userId="f9de3ef5-b5d7-4e52-952f-8c9c7e31d003" providerId="ADAL" clId="{3BD5FDE1-EB60-456A-A4F7-9BCD4BCFEA20}" dt="2023-01-21T01:39:26.019" v="12572" actId="478"/>
          <ac:spMkLst>
            <pc:docMk/>
            <pc:sldMk cId="2165192988" sldId="331"/>
            <ac:spMk id="20" creationId="{3AB2C4CE-7C94-49A7-B3BA-5EC7FE20E1BC}"/>
          </ac:spMkLst>
        </pc:spChg>
        <pc:spChg chg="del">
          <ac:chgData name="석장군님(General)/Digital채널기획팀" userId="f9de3ef5-b5d7-4e52-952f-8c9c7e31d003" providerId="ADAL" clId="{3BD5FDE1-EB60-456A-A4F7-9BCD4BCFEA20}" dt="2023-01-21T01:39:24.061" v="12571" actId="478"/>
          <ac:spMkLst>
            <pc:docMk/>
            <pc:sldMk cId="2165192988" sldId="331"/>
            <ac:spMk id="21" creationId="{4573CB43-98C9-4346-BC27-CC9007C64430}"/>
          </ac:spMkLst>
        </pc:spChg>
        <pc:spChg chg="del">
          <ac:chgData name="석장군님(General)/Digital채널기획팀" userId="f9de3ef5-b5d7-4e52-952f-8c9c7e31d003" providerId="ADAL" clId="{3BD5FDE1-EB60-456A-A4F7-9BCD4BCFEA20}" dt="2023-01-21T01:39:24.061" v="12571" actId="478"/>
          <ac:spMkLst>
            <pc:docMk/>
            <pc:sldMk cId="2165192988" sldId="331"/>
            <ac:spMk id="22" creationId="{02131C2A-7D77-41E4-801B-D79D2468EA3C}"/>
          </ac:spMkLst>
        </pc:spChg>
        <pc:spChg chg="del">
          <ac:chgData name="석장군님(General)/Digital채널기획팀" userId="f9de3ef5-b5d7-4e52-952f-8c9c7e31d003" providerId="ADAL" clId="{3BD5FDE1-EB60-456A-A4F7-9BCD4BCFEA20}" dt="2023-01-21T01:39:24.061" v="12571" actId="478"/>
          <ac:spMkLst>
            <pc:docMk/>
            <pc:sldMk cId="2165192988" sldId="331"/>
            <ac:spMk id="23" creationId="{57936A31-5A7F-4318-9B0E-593E9FC56A0F}"/>
          </ac:spMkLst>
        </pc:spChg>
        <pc:spChg chg="del">
          <ac:chgData name="석장군님(General)/Digital채널기획팀" userId="f9de3ef5-b5d7-4e52-952f-8c9c7e31d003" providerId="ADAL" clId="{3BD5FDE1-EB60-456A-A4F7-9BCD4BCFEA20}" dt="2023-01-21T01:39:24.061" v="12571" actId="478"/>
          <ac:spMkLst>
            <pc:docMk/>
            <pc:sldMk cId="2165192988" sldId="331"/>
            <ac:spMk id="24" creationId="{FB7E282C-A402-4DED-931A-AFAE0F28AA2D}"/>
          </ac:spMkLst>
        </pc:spChg>
        <pc:spChg chg="del">
          <ac:chgData name="석장군님(General)/Digital채널기획팀" userId="f9de3ef5-b5d7-4e52-952f-8c9c7e31d003" providerId="ADAL" clId="{3BD5FDE1-EB60-456A-A4F7-9BCD4BCFEA20}" dt="2023-01-21T01:39:24.061" v="12571" actId="478"/>
          <ac:spMkLst>
            <pc:docMk/>
            <pc:sldMk cId="2165192988" sldId="331"/>
            <ac:spMk id="25" creationId="{54A27A16-BA56-4FFC-A458-DE904F559338}"/>
          </ac:spMkLst>
        </pc:spChg>
        <pc:spChg chg="del">
          <ac:chgData name="석장군님(General)/Digital채널기획팀" userId="f9de3ef5-b5d7-4e52-952f-8c9c7e31d003" providerId="ADAL" clId="{3BD5FDE1-EB60-456A-A4F7-9BCD4BCFEA20}" dt="2023-01-21T01:39:24.061" v="12571" actId="478"/>
          <ac:spMkLst>
            <pc:docMk/>
            <pc:sldMk cId="2165192988" sldId="331"/>
            <ac:spMk id="26" creationId="{2BE3C3E1-4D74-4F96-B497-D8C0E895E318}"/>
          </ac:spMkLst>
        </pc:spChg>
        <pc:spChg chg="del">
          <ac:chgData name="석장군님(General)/Digital채널기획팀" userId="f9de3ef5-b5d7-4e52-952f-8c9c7e31d003" providerId="ADAL" clId="{3BD5FDE1-EB60-456A-A4F7-9BCD4BCFEA20}" dt="2023-01-21T01:39:24.061" v="12571" actId="478"/>
          <ac:spMkLst>
            <pc:docMk/>
            <pc:sldMk cId="2165192988" sldId="331"/>
            <ac:spMk id="27" creationId="{54D61DA9-A9B6-4F77-A71D-60EDBE71E20E}"/>
          </ac:spMkLst>
        </pc:spChg>
        <pc:spChg chg="del">
          <ac:chgData name="석장군님(General)/Digital채널기획팀" userId="f9de3ef5-b5d7-4e52-952f-8c9c7e31d003" providerId="ADAL" clId="{3BD5FDE1-EB60-456A-A4F7-9BCD4BCFEA20}" dt="2023-01-21T01:39:24.061" v="12571" actId="478"/>
          <ac:spMkLst>
            <pc:docMk/>
            <pc:sldMk cId="2165192988" sldId="331"/>
            <ac:spMk id="28" creationId="{4C992B2C-10CC-4276-9C8D-820B2BD66DDE}"/>
          </ac:spMkLst>
        </pc:spChg>
        <pc:spChg chg="del">
          <ac:chgData name="석장군님(General)/Digital채널기획팀" userId="f9de3ef5-b5d7-4e52-952f-8c9c7e31d003" providerId="ADAL" clId="{3BD5FDE1-EB60-456A-A4F7-9BCD4BCFEA20}" dt="2023-01-21T01:39:24.061" v="12571" actId="478"/>
          <ac:spMkLst>
            <pc:docMk/>
            <pc:sldMk cId="2165192988" sldId="331"/>
            <ac:spMk id="29" creationId="{43E07A82-008C-435E-9A76-DE13690F7AC1}"/>
          </ac:spMkLst>
        </pc:spChg>
        <pc:spChg chg="del">
          <ac:chgData name="석장군님(General)/Digital채널기획팀" userId="f9de3ef5-b5d7-4e52-952f-8c9c7e31d003" providerId="ADAL" clId="{3BD5FDE1-EB60-456A-A4F7-9BCD4BCFEA20}" dt="2023-01-21T01:39:24.061" v="12571" actId="478"/>
          <ac:spMkLst>
            <pc:docMk/>
            <pc:sldMk cId="2165192988" sldId="331"/>
            <ac:spMk id="30" creationId="{465249AD-2744-4B75-8EAA-ED16CA939A3F}"/>
          </ac:spMkLst>
        </pc:spChg>
      </pc:sldChg>
      <pc:sldChg chg="addSp modSp add del mod ord">
        <pc:chgData name="석장군님(General)/Digital채널기획팀" userId="f9de3ef5-b5d7-4e52-952f-8c9c7e31d003" providerId="ADAL" clId="{3BD5FDE1-EB60-456A-A4F7-9BCD4BCFEA20}" dt="2023-01-21T10:05:45.420" v="21987" actId="20577"/>
        <pc:sldMkLst>
          <pc:docMk/>
          <pc:sldMk cId="751620638" sldId="332"/>
        </pc:sldMkLst>
        <pc:graphicFrameChg chg="add mod">
          <ac:chgData name="석장군님(General)/Digital채널기획팀" userId="f9de3ef5-b5d7-4e52-952f-8c9c7e31d003" providerId="ADAL" clId="{3BD5FDE1-EB60-456A-A4F7-9BCD4BCFEA20}" dt="2023-01-21T07:16:57.684" v="21432"/>
          <ac:graphicFrameMkLst>
            <pc:docMk/>
            <pc:sldMk cId="751620638" sldId="332"/>
            <ac:graphicFrameMk id="6" creationId="{1ADD9196-00CC-4F67-9475-0E1BADFD6934}"/>
          </ac:graphicFrameMkLst>
        </pc:graphicFrameChg>
        <pc:graphicFrameChg chg="mod modGraphic">
          <ac:chgData name="석장군님(General)/Digital채널기획팀" userId="f9de3ef5-b5d7-4e52-952f-8c9c7e31d003" providerId="ADAL" clId="{3BD5FDE1-EB60-456A-A4F7-9BCD4BCFEA20}" dt="2023-01-21T10:05:45.420" v="21987" actId="20577"/>
          <ac:graphicFrameMkLst>
            <pc:docMk/>
            <pc:sldMk cId="751620638" sldId="332"/>
            <ac:graphicFrameMk id="72" creationId="{2A1CB3A6-5825-46B1-A12B-3737E425BFCD}"/>
          </ac:graphicFrameMkLst>
        </pc:graphicFrameChg>
      </pc:sldChg>
      <pc:sldChg chg="del">
        <pc:chgData name="석장군님(General)/Digital채널기획팀" userId="f9de3ef5-b5d7-4e52-952f-8c9c7e31d003" providerId="ADAL" clId="{3BD5FDE1-EB60-456A-A4F7-9BCD4BCFEA20}" dt="2023-01-17T12:05:18.682" v="3656" actId="47"/>
        <pc:sldMkLst>
          <pc:docMk/>
          <pc:sldMk cId="1558134185" sldId="332"/>
        </pc:sldMkLst>
      </pc:sldChg>
      <pc:sldChg chg="add del">
        <pc:chgData name="석장군님(General)/Digital채널기획팀" userId="f9de3ef5-b5d7-4e52-952f-8c9c7e31d003" providerId="ADAL" clId="{3BD5FDE1-EB60-456A-A4F7-9BCD4BCFEA20}" dt="2023-01-21T02:52:24.064" v="13695" actId="47"/>
        <pc:sldMkLst>
          <pc:docMk/>
          <pc:sldMk cId="3225571866" sldId="332"/>
        </pc:sldMkLst>
      </pc:sldChg>
      <pc:sldChg chg="add del">
        <pc:chgData name="석장군님(General)/Digital채널기획팀" userId="f9de3ef5-b5d7-4e52-952f-8c9c7e31d003" providerId="ADAL" clId="{3BD5FDE1-EB60-456A-A4F7-9BCD4BCFEA20}" dt="2023-01-21T08:31:31.832" v="21556" actId="47"/>
        <pc:sldMkLst>
          <pc:docMk/>
          <pc:sldMk cId="1425028919" sldId="333"/>
        </pc:sldMkLst>
      </pc:sldChg>
      <pc:sldChg chg="del">
        <pc:chgData name="석장군님(General)/Digital채널기획팀" userId="f9de3ef5-b5d7-4e52-952f-8c9c7e31d003" providerId="ADAL" clId="{3BD5FDE1-EB60-456A-A4F7-9BCD4BCFEA20}" dt="2023-01-17T12:05:18.682" v="3656" actId="47"/>
        <pc:sldMkLst>
          <pc:docMk/>
          <pc:sldMk cId="1501019090" sldId="333"/>
        </pc:sldMkLst>
      </pc:sldChg>
      <pc:sldChg chg="addSp delSp modSp add mod">
        <pc:chgData name="석장군님(General)/Digital채널기획팀" userId="f9de3ef5-b5d7-4e52-952f-8c9c7e31d003" providerId="ADAL" clId="{3BD5FDE1-EB60-456A-A4F7-9BCD4BCFEA20}" dt="2023-01-21T10:26:27.964" v="22037" actId="113"/>
        <pc:sldMkLst>
          <pc:docMk/>
          <pc:sldMk cId="1747874031" sldId="334"/>
        </pc:sldMkLst>
        <pc:spChg chg="mod">
          <ac:chgData name="석장군님(General)/Digital채널기획팀" userId="f9de3ef5-b5d7-4e52-952f-8c9c7e31d003" providerId="ADAL" clId="{3BD5FDE1-EB60-456A-A4F7-9BCD4BCFEA20}" dt="2023-01-21T08:51:02.795" v="21685" actId="20577"/>
          <ac:spMkLst>
            <pc:docMk/>
            <pc:sldMk cId="1747874031" sldId="334"/>
            <ac:spMk id="4" creationId="{17CB533B-6E4A-4138-BF59-D58FBB7BF1EB}"/>
          </ac:spMkLst>
        </pc:spChg>
        <pc:graphicFrameChg chg="add del mod">
          <ac:chgData name="석장군님(General)/Digital채널기획팀" userId="f9de3ef5-b5d7-4e52-952f-8c9c7e31d003" providerId="ADAL" clId="{3BD5FDE1-EB60-456A-A4F7-9BCD4BCFEA20}" dt="2023-01-21T08:27:45.886" v="21522" actId="478"/>
          <ac:graphicFrameMkLst>
            <pc:docMk/>
            <pc:sldMk cId="1747874031" sldId="334"/>
            <ac:graphicFrameMk id="6" creationId="{5D758F1A-436D-48E1-9D36-7183A1FD9B82}"/>
          </ac:graphicFrameMkLst>
        </pc:graphicFrameChg>
        <pc:graphicFrameChg chg="add mod modGraphic">
          <ac:chgData name="석장군님(General)/Digital채널기획팀" userId="f9de3ef5-b5d7-4e52-952f-8c9c7e31d003" providerId="ADAL" clId="{3BD5FDE1-EB60-456A-A4F7-9BCD4BCFEA20}" dt="2023-01-21T10:26:27.964" v="22037" actId="113"/>
          <ac:graphicFrameMkLst>
            <pc:docMk/>
            <pc:sldMk cId="1747874031" sldId="334"/>
            <ac:graphicFrameMk id="7" creationId="{195F7348-2441-4B8B-B15D-0CBB3444F49C}"/>
          </ac:graphicFrameMkLst>
        </pc:graphicFrameChg>
        <pc:graphicFrameChg chg="del mod modGraphic">
          <ac:chgData name="석장군님(General)/Digital채널기획팀" userId="f9de3ef5-b5d7-4e52-952f-8c9c7e31d003" providerId="ADAL" clId="{3BD5FDE1-EB60-456A-A4F7-9BCD4BCFEA20}" dt="2023-01-21T08:28:56.864" v="21533" actId="478"/>
          <ac:graphicFrameMkLst>
            <pc:docMk/>
            <pc:sldMk cId="1747874031" sldId="334"/>
            <ac:graphicFrameMk id="72" creationId="{2A1CB3A6-5825-46B1-A12B-3737E425BFCD}"/>
          </ac:graphicFrameMkLst>
        </pc:graphicFrameChg>
      </pc:sldChg>
      <pc:sldChg chg="del">
        <pc:chgData name="석장군님(General)/Digital채널기획팀" userId="f9de3ef5-b5d7-4e52-952f-8c9c7e31d003" providerId="ADAL" clId="{3BD5FDE1-EB60-456A-A4F7-9BCD4BCFEA20}" dt="2023-01-17T12:05:18.682" v="3656" actId="47"/>
        <pc:sldMkLst>
          <pc:docMk/>
          <pc:sldMk cId="3517169154" sldId="334"/>
        </pc:sldMkLst>
      </pc:sldChg>
      <pc:sldChg chg="del">
        <pc:chgData name="석장군님(General)/Digital채널기획팀" userId="f9de3ef5-b5d7-4e52-952f-8c9c7e31d003" providerId="ADAL" clId="{3BD5FDE1-EB60-456A-A4F7-9BCD4BCFEA20}" dt="2023-01-17T12:05:18.682" v="3656" actId="47"/>
        <pc:sldMkLst>
          <pc:docMk/>
          <pc:sldMk cId="2996014978" sldId="335"/>
        </pc:sldMkLst>
      </pc:sldChg>
      <pc:sldChg chg="addSp delSp modSp new del mod">
        <pc:chgData name="석장군님(General)/Digital채널기획팀" userId="f9de3ef5-b5d7-4e52-952f-8c9c7e31d003" providerId="ADAL" clId="{3BD5FDE1-EB60-456A-A4F7-9BCD4BCFEA20}" dt="2023-01-21T08:29:11.878" v="21538" actId="47"/>
        <pc:sldMkLst>
          <pc:docMk/>
          <pc:sldMk cId="3210351499" sldId="335"/>
        </pc:sldMkLst>
        <pc:spChg chg="del">
          <ac:chgData name="석장군님(General)/Digital채널기획팀" userId="f9de3ef5-b5d7-4e52-952f-8c9c7e31d003" providerId="ADAL" clId="{3BD5FDE1-EB60-456A-A4F7-9BCD4BCFEA20}" dt="2023-01-21T08:28:51.497" v="21531" actId="478"/>
          <ac:spMkLst>
            <pc:docMk/>
            <pc:sldMk cId="3210351499" sldId="335"/>
            <ac:spMk id="5" creationId="{85F9305A-E0EC-410F-AEF4-28C34AD55003}"/>
          </ac:spMkLst>
        </pc:spChg>
        <pc:graphicFrameChg chg="add del mod">
          <ac:chgData name="석장군님(General)/Digital채널기획팀" userId="f9de3ef5-b5d7-4e52-952f-8c9c7e31d003" providerId="ADAL" clId="{3BD5FDE1-EB60-456A-A4F7-9BCD4BCFEA20}" dt="2023-01-21T08:28:49.888" v="21530"/>
          <ac:graphicFrameMkLst>
            <pc:docMk/>
            <pc:sldMk cId="3210351499" sldId="335"/>
            <ac:graphicFrameMk id="6" creationId="{6A2F6708-1F1E-4EA2-B2D3-4F16BA87E107}"/>
          </ac:graphicFrameMkLst>
        </pc:graphicFrameChg>
        <pc:graphicFrameChg chg="add mod">
          <ac:chgData name="석장군님(General)/Digital채널기획팀" userId="f9de3ef5-b5d7-4e52-952f-8c9c7e31d003" providerId="ADAL" clId="{3BD5FDE1-EB60-456A-A4F7-9BCD4BCFEA20}" dt="2023-01-21T08:28:51.953" v="21532"/>
          <ac:graphicFrameMkLst>
            <pc:docMk/>
            <pc:sldMk cId="3210351499" sldId="335"/>
            <ac:graphicFrameMk id="7" creationId="{C452058F-2741-4BCD-BAB6-708A1E4CF4DB}"/>
          </ac:graphicFrameMkLst>
        </pc:graphicFrameChg>
      </pc:sldChg>
      <pc:sldChg chg="new del">
        <pc:chgData name="석장군님(General)/Digital채널기획팀" userId="f9de3ef5-b5d7-4e52-952f-8c9c7e31d003" providerId="ADAL" clId="{3BD5FDE1-EB60-456A-A4F7-9BCD4BCFEA20}" dt="2023-01-21T08:29:08.202" v="21536" actId="680"/>
        <pc:sldMkLst>
          <pc:docMk/>
          <pc:sldMk cId="1592638450" sldId="336"/>
        </pc:sldMkLst>
      </pc:sldChg>
      <pc:sldChg chg="del">
        <pc:chgData name="석장군님(General)/Digital채널기획팀" userId="f9de3ef5-b5d7-4e52-952f-8c9c7e31d003" providerId="ADAL" clId="{3BD5FDE1-EB60-456A-A4F7-9BCD4BCFEA20}" dt="2023-01-17T12:05:18.682" v="3656" actId="47"/>
        <pc:sldMkLst>
          <pc:docMk/>
          <pc:sldMk cId="2307760761" sldId="336"/>
        </pc:sldMkLst>
      </pc:sldChg>
      <pc:sldChg chg="modSp add mod">
        <pc:chgData name="석장군님(General)/Digital채널기획팀" userId="f9de3ef5-b5d7-4e52-952f-8c9c7e31d003" providerId="ADAL" clId="{3BD5FDE1-EB60-456A-A4F7-9BCD4BCFEA20}" dt="2023-01-21T10:22:07.199" v="22032"/>
        <pc:sldMkLst>
          <pc:docMk/>
          <pc:sldMk cId="3246300341" sldId="336"/>
        </pc:sldMkLst>
        <pc:spChg chg="mod">
          <ac:chgData name="석장군님(General)/Digital채널기획팀" userId="f9de3ef5-b5d7-4e52-952f-8c9c7e31d003" providerId="ADAL" clId="{3BD5FDE1-EB60-456A-A4F7-9BCD4BCFEA20}" dt="2023-01-21T08:41:58.140" v="21630" actId="20577"/>
          <ac:spMkLst>
            <pc:docMk/>
            <pc:sldMk cId="3246300341" sldId="336"/>
            <ac:spMk id="4" creationId="{17CB533B-6E4A-4138-BF59-D58FBB7BF1EB}"/>
          </ac:spMkLst>
        </pc:spChg>
        <pc:graphicFrameChg chg="mod modGraphic">
          <ac:chgData name="석장군님(General)/Digital채널기획팀" userId="f9de3ef5-b5d7-4e52-952f-8c9c7e31d003" providerId="ADAL" clId="{3BD5FDE1-EB60-456A-A4F7-9BCD4BCFEA20}" dt="2023-01-21T10:22:07.199" v="22032"/>
          <ac:graphicFrameMkLst>
            <pc:docMk/>
            <pc:sldMk cId="3246300341" sldId="336"/>
            <ac:graphicFrameMk id="72" creationId="{2A1CB3A6-5825-46B1-A12B-3737E425BFCD}"/>
          </ac:graphicFrameMkLst>
        </pc:graphicFrameChg>
      </pc:sldChg>
      <pc:sldChg chg="del">
        <pc:chgData name="석장군님(General)/Digital채널기획팀" userId="f9de3ef5-b5d7-4e52-952f-8c9c7e31d003" providerId="ADAL" clId="{3BD5FDE1-EB60-456A-A4F7-9BCD4BCFEA20}" dt="2023-01-17T12:05:18.682" v="3656" actId="47"/>
        <pc:sldMkLst>
          <pc:docMk/>
          <pc:sldMk cId="264678057" sldId="337"/>
        </pc:sldMkLst>
      </pc:sldChg>
      <pc:sldChg chg="addSp delSp modSp add del mod">
        <pc:chgData name="석장군님(General)/Digital채널기획팀" userId="f9de3ef5-b5d7-4e52-952f-8c9c7e31d003" providerId="ADAL" clId="{3BD5FDE1-EB60-456A-A4F7-9BCD4BCFEA20}" dt="2023-01-21T08:51:26.346" v="21686" actId="47"/>
        <pc:sldMkLst>
          <pc:docMk/>
          <pc:sldMk cId="1637325247" sldId="337"/>
        </pc:sldMkLst>
        <pc:spChg chg="del">
          <ac:chgData name="석장군님(General)/Digital채널기획팀" userId="f9de3ef5-b5d7-4e52-952f-8c9c7e31d003" providerId="ADAL" clId="{3BD5FDE1-EB60-456A-A4F7-9BCD4BCFEA20}" dt="2023-01-21T08:29:50.792" v="21544" actId="478"/>
          <ac:spMkLst>
            <pc:docMk/>
            <pc:sldMk cId="1637325247" sldId="337"/>
            <ac:spMk id="2" creationId="{81A4730D-4AF7-4461-88D5-04275A2474C2}"/>
          </ac:spMkLst>
        </pc:spChg>
        <pc:spChg chg="del">
          <ac:chgData name="석장군님(General)/Digital채널기획팀" userId="f9de3ef5-b5d7-4e52-952f-8c9c7e31d003" providerId="ADAL" clId="{3BD5FDE1-EB60-456A-A4F7-9BCD4BCFEA20}" dt="2023-01-21T08:29:50.792" v="21544" actId="478"/>
          <ac:spMkLst>
            <pc:docMk/>
            <pc:sldMk cId="1637325247" sldId="337"/>
            <ac:spMk id="4" creationId="{17CB533B-6E4A-4138-BF59-D58FBB7BF1EB}"/>
          </ac:spMkLst>
        </pc:spChg>
        <pc:spChg chg="add mod">
          <ac:chgData name="석장군님(General)/Digital채널기획팀" userId="f9de3ef5-b5d7-4e52-952f-8c9c7e31d003" providerId="ADAL" clId="{3BD5FDE1-EB60-456A-A4F7-9BCD4BCFEA20}" dt="2023-01-21T08:29:53.623" v="21545" actId="20577"/>
          <ac:spMkLst>
            <pc:docMk/>
            <pc:sldMk cId="1637325247" sldId="337"/>
            <ac:spMk id="6" creationId="{C10EC8C9-F99C-4951-9A30-2D357F9270F4}"/>
          </ac:spMkLst>
        </pc:spChg>
        <pc:spChg chg="add mod">
          <ac:chgData name="석장군님(General)/Digital채널기획팀" userId="f9de3ef5-b5d7-4e52-952f-8c9c7e31d003" providerId="ADAL" clId="{3BD5FDE1-EB60-456A-A4F7-9BCD4BCFEA20}" dt="2023-01-21T08:29:54.267" v="21546" actId="20577"/>
          <ac:spMkLst>
            <pc:docMk/>
            <pc:sldMk cId="1637325247" sldId="337"/>
            <ac:spMk id="8" creationId="{D306A114-8C99-43A3-A33D-0B13E453DED5}"/>
          </ac:spMkLst>
        </pc:spChg>
        <pc:graphicFrameChg chg="mod modGraphic">
          <ac:chgData name="석장군님(General)/Digital채널기획팀" userId="f9de3ef5-b5d7-4e52-952f-8c9c7e31d003" providerId="ADAL" clId="{3BD5FDE1-EB60-456A-A4F7-9BCD4BCFEA20}" dt="2023-01-21T08:37:04.693" v="21585" actId="1076"/>
          <ac:graphicFrameMkLst>
            <pc:docMk/>
            <pc:sldMk cId="1637325247" sldId="337"/>
            <ac:graphicFrameMk id="72" creationId="{2A1CB3A6-5825-46B1-A12B-3737E425BFCD}"/>
          </ac:graphicFrameMkLst>
        </pc:graphicFrameChg>
      </pc:sldChg>
      <pc:sldChg chg="del">
        <pc:chgData name="석장군님(General)/Digital채널기획팀" userId="f9de3ef5-b5d7-4e52-952f-8c9c7e31d003" providerId="ADAL" clId="{3BD5FDE1-EB60-456A-A4F7-9BCD4BCFEA20}" dt="2023-01-17T12:05:18.682" v="3656" actId="47"/>
        <pc:sldMkLst>
          <pc:docMk/>
          <pc:sldMk cId="691426916" sldId="338"/>
        </pc:sldMkLst>
      </pc:sldChg>
      <pc:sldChg chg="add">
        <pc:chgData name="석장군님(General)/Digital채널기획팀" userId="f9de3ef5-b5d7-4e52-952f-8c9c7e31d003" providerId="ADAL" clId="{3BD5FDE1-EB60-456A-A4F7-9BCD4BCFEA20}" dt="2023-01-21T08:31:26.342" v="21555"/>
        <pc:sldMkLst>
          <pc:docMk/>
          <pc:sldMk cId="2258091640" sldId="338"/>
        </pc:sldMkLst>
      </pc:sldChg>
      <pc:sldChg chg="add">
        <pc:chgData name="석장군님(General)/Digital채널기획팀" userId="f9de3ef5-b5d7-4e52-952f-8c9c7e31d003" providerId="ADAL" clId="{3BD5FDE1-EB60-456A-A4F7-9BCD4BCFEA20}" dt="2023-01-21T08:36:15.388" v="21583"/>
        <pc:sldMkLst>
          <pc:docMk/>
          <pc:sldMk cId="2463848156" sldId="339"/>
        </pc:sldMkLst>
      </pc:sldChg>
      <pc:sldChg chg="del">
        <pc:chgData name="석장군님(General)/Digital채널기획팀" userId="f9de3ef5-b5d7-4e52-952f-8c9c7e31d003" providerId="ADAL" clId="{3BD5FDE1-EB60-456A-A4F7-9BCD4BCFEA20}" dt="2023-01-17T12:05:18.682" v="3656" actId="47"/>
        <pc:sldMkLst>
          <pc:docMk/>
          <pc:sldMk cId="2640328733" sldId="339"/>
        </pc:sldMkLst>
      </pc:sldChg>
      <pc:sldChg chg="addSp modSp new del mod">
        <pc:chgData name="석장군님(General)/Digital채널기획팀" userId="f9de3ef5-b5d7-4e52-952f-8c9c7e31d003" providerId="ADAL" clId="{3BD5FDE1-EB60-456A-A4F7-9BCD4BCFEA20}" dt="2023-01-21T10:27:49.999" v="22040" actId="47"/>
        <pc:sldMkLst>
          <pc:docMk/>
          <pc:sldMk cId="549476918" sldId="340"/>
        </pc:sldMkLst>
        <pc:spChg chg="add mod">
          <ac:chgData name="석장군님(General)/Digital채널기획팀" userId="f9de3ef5-b5d7-4e52-952f-8c9c7e31d003" providerId="ADAL" clId="{3BD5FDE1-EB60-456A-A4F7-9BCD4BCFEA20}" dt="2023-01-21T09:13:33.414" v="21760" actId="1076"/>
          <ac:spMkLst>
            <pc:docMk/>
            <pc:sldMk cId="549476918" sldId="340"/>
            <ac:spMk id="6" creationId="{B4EEFAAD-C82F-47F2-9C0D-2C75F15C02D8}"/>
          </ac:spMkLst>
        </pc:spChg>
        <pc:spChg chg="mod">
          <ac:chgData name="석장군님(General)/Digital채널기획팀" userId="f9de3ef5-b5d7-4e52-952f-8c9c7e31d003" providerId="ADAL" clId="{3BD5FDE1-EB60-456A-A4F7-9BCD4BCFEA20}" dt="2023-01-21T09:13:29.366" v="21759"/>
          <ac:spMkLst>
            <pc:docMk/>
            <pc:sldMk cId="549476918" sldId="340"/>
            <ac:spMk id="8" creationId="{82D9E58A-7AA7-4AE3-A672-7DB8F0238976}"/>
          </ac:spMkLst>
        </pc:spChg>
        <pc:spChg chg="mod">
          <ac:chgData name="석장군님(General)/Digital채널기획팀" userId="f9de3ef5-b5d7-4e52-952f-8c9c7e31d003" providerId="ADAL" clId="{3BD5FDE1-EB60-456A-A4F7-9BCD4BCFEA20}" dt="2023-01-21T09:13:29.366" v="21759"/>
          <ac:spMkLst>
            <pc:docMk/>
            <pc:sldMk cId="549476918" sldId="340"/>
            <ac:spMk id="9" creationId="{AACB63D1-4073-48B6-B724-1B9CFC78174F}"/>
          </ac:spMkLst>
        </pc:spChg>
        <pc:spChg chg="mod">
          <ac:chgData name="석장군님(General)/Digital채널기획팀" userId="f9de3ef5-b5d7-4e52-952f-8c9c7e31d003" providerId="ADAL" clId="{3BD5FDE1-EB60-456A-A4F7-9BCD4BCFEA20}" dt="2023-01-21T09:13:29.366" v="21759"/>
          <ac:spMkLst>
            <pc:docMk/>
            <pc:sldMk cId="549476918" sldId="340"/>
            <ac:spMk id="10" creationId="{D88DB394-2058-473D-A396-70350DE75E3A}"/>
          </ac:spMkLst>
        </pc:spChg>
        <pc:spChg chg="mod">
          <ac:chgData name="석장군님(General)/Digital채널기획팀" userId="f9de3ef5-b5d7-4e52-952f-8c9c7e31d003" providerId="ADAL" clId="{3BD5FDE1-EB60-456A-A4F7-9BCD4BCFEA20}" dt="2023-01-21T09:13:29.366" v="21759"/>
          <ac:spMkLst>
            <pc:docMk/>
            <pc:sldMk cId="549476918" sldId="340"/>
            <ac:spMk id="11" creationId="{F8C8D36A-9E25-4C40-B1E8-A879D87E3A3E}"/>
          </ac:spMkLst>
        </pc:spChg>
        <pc:spChg chg="mod">
          <ac:chgData name="석장군님(General)/Digital채널기획팀" userId="f9de3ef5-b5d7-4e52-952f-8c9c7e31d003" providerId="ADAL" clId="{3BD5FDE1-EB60-456A-A4F7-9BCD4BCFEA20}" dt="2023-01-21T09:13:29.366" v="21759"/>
          <ac:spMkLst>
            <pc:docMk/>
            <pc:sldMk cId="549476918" sldId="340"/>
            <ac:spMk id="12" creationId="{5101FD61-245F-4FB1-AB1E-761F616C0296}"/>
          </ac:spMkLst>
        </pc:spChg>
        <pc:spChg chg="mod">
          <ac:chgData name="석장군님(General)/Digital채널기획팀" userId="f9de3ef5-b5d7-4e52-952f-8c9c7e31d003" providerId="ADAL" clId="{3BD5FDE1-EB60-456A-A4F7-9BCD4BCFEA20}" dt="2023-01-21T09:13:29.366" v="21759"/>
          <ac:spMkLst>
            <pc:docMk/>
            <pc:sldMk cId="549476918" sldId="340"/>
            <ac:spMk id="13" creationId="{85E689D8-317F-4561-BBF9-BF7869D532E9}"/>
          </ac:spMkLst>
        </pc:spChg>
        <pc:spChg chg="mod">
          <ac:chgData name="석장군님(General)/Digital채널기획팀" userId="f9de3ef5-b5d7-4e52-952f-8c9c7e31d003" providerId="ADAL" clId="{3BD5FDE1-EB60-456A-A4F7-9BCD4BCFEA20}" dt="2023-01-21T09:13:29.366" v="21759"/>
          <ac:spMkLst>
            <pc:docMk/>
            <pc:sldMk cId="549476918" sldId="340"/>
            <ac:spMk id="14" creationId="{961B2D59-DEA1-44C4-BD65-C5BBDAFFA3EB}"/>
          </ac:spMkLst>
        </pc:spChg>
        <pc:spChg chg="add mod">
          <ac:chgData name="석장군님(General)/Digital채널기획팀" userId="f9de3ef5-b5d7-4e52-952f-8c9c7e31d003" providerId="ADAL" clId="{3BD5FDE1-EB60-456A-A4F7-9BCD4BCFEA20}" dt="2023-01-21T09:13:33.414" v="21760" actId="1076"/>
          <ac:spMkLst>
            <pc:docMk/>
            <pc:sldMk cId="549476918" sldId="340"/>
            <ac:spMk id="15" creationId="{E55189AA-F12D-47EA-A080-75E3709B1AB0}"/>
          </ac:spMkLst>
        </pc:spChg>
        <pc:spChg chg="add mod">
          <ac:chgData name="석장군님(General)/Digital채널기획팀" userId="f9de3ef5-b5d7-4e52-952f-8c9c7e31d003" providerId="ADAL" clId="{3BD5FDE1-EB60-456A-A4F7-9BCD4BCFEA20}" dt="2023-01-21T09:13:33.414" v="21760" actId="1076"/>
          <ac:spMkLst>
            <pc:docMk/>
            <pc:sldMk cId="549476918" sldId="340"/>
            <ac:spMk id="16" creationId="{B001C51E-6F9C-4859-B90B-D05705A61805}"/>
          </ac:spMkLst>
        </pc:spChg>
        <pc:spChg chg="add mod">
          <ac:chgData name="석장군님(General)/Digital채널기획팀" userId="f9de3ef5-b5d7-4e52-952f-8c9c7e31d003" providerId="ADAL" clId="{3BD5FDE1-EB60-456A-A4F7-9BCD4BCFEA20}" dt="2023-01-21T09:13:33.414" v="21760" actId="1076"/>
          <ac:spMkLst>
            <pc:docMk/>
            <pc:sldMk cId="549476918" sldId="340"/>
            <ac:spMk id="17" creationId="{335D1EAE-7641-4B8F-B37C-2DAEA79860D9}"/>
          </ac:spMkLst>
        </pc:spChg>
        <pc:spChg chg="add mod">
          <ac:chgData name="석장군님(General)/Digital채널기획팀" userId="f9de3ef5-b5d7-4e52-952f-8c9c7e31d003" providerId="ADAL" clId="{3BD5FDE1-EB60-456A-A4F7-9BCD4BCFEA20}" dt="2023-01-21T09:13:33.414" v="21760" actId="1076"/>
          <ac:spMkLst>
            <pc:docMk/>
            <pc:sldMk cId="549476918" sldId="340"/>
            <ac:spMk id="18" creationId="{16CC65CB-B172-4CA2-8C3E-D3C3097350FC}"/>
          </ac:spMkLst>
        </pc:spChg>
        <pc:spChg chg="mod">
          <ac:chgData name="석장군님(General)/Digital채널기획팀" userId="f9de3ef5-b5d7-4e52-952f-8c9c7e31d003" providerId="ADAL" clId="{3BD5FDE1-EB60-456A-A4F7-9BCD4BCFEA20}" dt="2023-01-21T09:13:29.366" v="21759"/>
          <ac:spMkLst>
            <pc:docMk/>
            <pc:sldMk cId="549476918" sldId="340"/>
            <ac:spMk id="20" creationId="{3E9CB1A5-3001-4617-8F74-95922D1ACA4B}"/>
          </ac:spMkLst>
        </pc:spChg>
        <pc:spChg chg="mod">
          <ac:chgData name="석장군님(General)/Digital채널기획팀" userId="f9de3ef5-b5d7-4e52-952f-8c9c7e31d003" providerId="ADAL" clId="{3BD5FDE1-EB60-456A-A4F7-9BCD4BCFEA20}" dt="2023-01-21T09:13:29.366" v="21759"/>
          <ac:spMkLst>
            <pc:docMk/>
            <pc:sldMk cId="549476918" sldId="340"/>
            <ac:spMk id="21" creationId="{A20F6422-0715-476F-AEAD-52E70DF9AB1D}"/>
          </ac:spMkLst>
        </pc:spChg>
        <pc:spChg chg="mod">
          <ac:chgData name="석장군님(General)/Digital채널기획팀" userId="f9de3ef5-b5d7-4e52-952f-8c9c7e31d003" providerId="ADAL" clId="{3BD5FDE1-EB60-456A-A4F7-9BCD4BCFEA20}" dt="2023-01-21T09:13:29.366" v="21759"/>
          <ac:spMkLst>
            <pc:docMk/>
            <pc:sldMk cId="549476918" sldId="340"/>
            <ac:spMk id="22" creationId="{58FF09EF-3C95-48F6-B959-A5F1D3F65BE0}"/>
          </ac:spMkLst>
        </pc:spChg>
        <pc:spChg chg="mod">
          <ac:chgData name="석장군님(General)/Digital채널기획팀" userId="f9de3ef5-b5d7-4e52-952f-8c9c7e31d003" providerId="ADAL" clId="{3BD5FDE1-EB60-456A-A4F7-9BCD4BCFEA20}" dt="2023-01-21T09:13:29.366" v="21759"/>
          <ac:spMkLst>
            <pc:docMk/>
            <pc:sldMk cId="549476918" sldId="340"/>
            <ac:spMk id="23" creationId="{3052BD5A-7AC0-44DF-B889-4273F5998B61}"/>
          </ac:spMkLst>
        </pc:spChg>
        <pc:spChg chg="mod">
          <ac:chgData name="석장군님(General)/Digital채널기획팀" userId="f9de3ef5-b5d7-4e52-952f-8c9c7e31d003" providerId="ADAL" clId="{3BD5FDE1-EB60-456A-A4F7-9BCD4BCFEA20}" dt="2023-01-21T09:13:29.366" v="21759"/>
          <ac:spMkLst>
            <pc:docMk/>
            <pc:sldMk cId="549476918" sldId="340"/>
            <ac:spMk id="24" creationId="{86E40D10-BDB9-4C87-B6DF-77DF94735829}"/>
          </ac:spMkLst>
        </pc:spChg>
        <pc:spChg chg="mod">
          <ac:chgData name="석장군님(General)/Digital채널기획팀" userId="f9de3ef5-b5d7-4e52-952f-8c9c7e31d003" providerId="ADAL" clId="{3BD5FDE1-EB60-456A-A4F7-9BCD4BCFEA20}" dt="2023-01-21T09:13:29.366" v="21759"/>
          <ac:spMkLst>
            <pc:docMk/>
            <pc:sldMk cId="549476918" sldId="340"/>
            <ac:spMk id="25" creationId="{924DD7D1-232B-448D-A26F-E6BAF35CC85E}"/>
          </ac:spMkLst>
        </pc:spChg>
        <pc:spChg chg="mod">
          <ac:chgData name="석장군님(General)/Digital채널기획팀" userId="f9de3ef5-b5d7-4e52-952f-8c9c7e31d003" providerId="ADAL" clId="{3BD5FDE1-EB60-456A-A4F7-9BCD4BCFEA20}" dt="2023-01-21T09:13:29.366" v="21759"/>
          <ac:spMkLst>
            <pc:docMk/>
            <pc:sldMk cId="549476918" sldId="340"/>
            <ac:spMk id="26" creationId="{50021584-F42E-472C-A7C7-58ACA704A49F}"/>
          </ac:spMkLst>
        </pc:spChg>
        <pc:spChg chg="add mod">
          <ac:chgData name="석장군님(General)/Digital채널기획팀" userId="f9de3ef5-b5d7-4e52-952f-8c9c7e31d003" providerId="ADAL" clId="{3BD5FDE1-EB60-456A-A4F7-9BCD4BCFEA20}" dt="2023-01-21T09:13:33.414" v="21760" actId="1076"/>
          <ac:spMkLst>
            <pc:docMk/>
            <pc:sldMk cId="549476918" sldId="340"/>
            <ac:spMk id="27" creationId="{52AE97EC-420B-4241-9196-2D653A978F82}"/>
          </ac:spMkLst>
        </pc:spChg>
        <pc:spChg chg="add mod">
          <ac:chgData name="석장군님(General)/Digital채널기획팀" userId="f9de3ef5-b5d7-4e52-952f-8c9c7e31d003" providerId="ADAL" clId="{3BD5FDE1-EB60-456A-A4F7-9BCD4BCFEA20}" dt="2023-01-21T09:13:33.414" v="21760" actId="1076"/>
          <ac:spMkLst>
            <pc:docMk/>
            <pc:sldMk cId="549476918" sldId="340"/>
            <ac:spMk id="28" creationId="{8A8876D2-4B80-4F10-8B82-127CA5C90AD9}"/>
          </ac:spMkLst>
        </pc:spChg>
        <pc:spChg chg="add mod">
          <ac:chgData name="석장군님(General)/Digital채널기획팀" userId="f9de3ef5-b5d7-4e52-952f-8c9c7e31d003" providerId="ADAL" clId="{3BD5FDE1-EB60-456A-A4F7-9BCD4BCFEA20}" dt="2023-01-21T09:13:33.414" v="21760" actId="1076"/>
          <ac:spMkLst>
            <pc:docMk/>
            <pc:sldMk cId="549476918" sldId="340"/>
            <ac:spMk id="29" creationId="{D4F004CB-07A5-423A-9F8C-1F17C9D8D4D1}"/>
          </ac:spMkLst>
        </pc:spChg>
        <pc:spChg chg="add mod">
          <ac:chgData name="석장군님(General)/Digital채널기획팀" userId="f9de3ef5-b5d7-4e52-952f-8c9c7e31d003" providerId="ADAL" clId="{3BD5FDE1-EB60-456A-A4F7-9BCD4BCFEA20}" dt="2023-01-21T09:13:33.414" v="21760" actId="1076"/>
          <ac:spMkLst>
            <pc:docMk/>
            <pc:sldMk cId="549476918" sldId="340"/>
            <ac:spMk id="30" creationId="{2CF12460-7811-4A37-B5FB-E0E9860AC9F8}"/>
          </ac:spMkLst>
        </pc:spChg>
        <pc:spChg chg="mod">
          <ac:chgData name="석장군님(General)/Digital채널기획팀" userId="f9de3ef5-b5d7-4e52-952f-8c9c7e31d003" providerId="ADAL" clId="{3BD5FDE1-EB60-456A-A4F7-9BCD4BCFEA20}" dt="2023-01-21T09:13:29.366" v="21759"/>
          <ac:spMkLst>
            <pc:docMk/>
            <pc:sldMk cId="549476918" sldId="340"/>
            <ac:spMk id="32" creationId="{2170F379-3E8D-4F55-9412-1438FD685BA3}"/>
          </ac:spMkLst>
        </pc:spChg>
        <pc:spChg chg="mod">
          <ac:chgData name="석장군님(General)/Digital채널기획팀" userId="f9de3ef5-b5d7-4e52-952f-8c9c7e31d003" providerId="ADAL" clId="{3BD5FDE1-EB60-456A-A4F7-9BCD4BCFEA20}" dt="2023-01-21T09:13:29.366" v="21759"/>
          <ac:spMkLst>
            <pc:docMk/>
            <pc:sldMk cId="549476918" sldId="340"/>
            <ac:spMk id="33" creationId="{345FC12B-D1B0-41B8-B54C-7F7B2AC1D75C}"/>
          </ac:spMkLst>
        </pc:spChg>
        <pc:spChg chg="mod">
          <ac:chgData name="석장군님(General)/Digital채널기획팀" userId="f9de3ef5-b5d7-4e52-952f-8c9c7e31d003" providerId="ADAL" clId="{3BD5FDE1-EB60-456A-A4F7-9BCD4BCFEA20}" dt="2023-01-21T09:13:29.366" v="21759"/>
          <ac:spMkLst>
            <pc:docMk/>
            <pc:sldMk cId="549476918" sldId="340"/>
            <ac:spMk id="34" creationId="{F3D75F95-3260-416A-B9E3-A506B3B0A065}"/>
          </ac:spMkLst>
        </pc:spChg>
        <pc:spChg chg="mod">
          <ac:chgData name="석장군님(General)/Digital채널기획팀" userId="f9de3ef5-b5d7-4e52-952f-8c9c7e31d003" providerId="ADAL" clId="{3BD5FDE1-EB60-456A-A4F7-9BCD4BCFEA20}" dt="2023-01-21T09:13:29.366" v="21759"/>
          <ac:spMkLst>
            <pc:docMk/>
            <pc:sldMk cId="549476918" sldId="340"/>
            <ac:spMk id="35" creationId="{EAE22D0B-31BE-483A-A286-29A4934D617D}"/>
          </ac:spMkLst>
        </pc:spChg>
        <pc:spChg chg="mod">
          <ac:chgData name="석장군님(General)/Digital채널기획팀" userId="f9de3ef5-b5d7-4e52-952f-8c9c7e31d003" providerId="ADAL" clId="{3BD5FDE1-EB60-456A-A4F7-9BCD4BCFEA20}" dt="2023-01-21T09:13:29.366" v="21759"/>
          <ac:spMkLst>
            <pc:docMk/>
            <pc:sldMk cId="549476918" sldId="340"/>
            <ac:spMk id="36" creationId="{A41033DF-8179-4B71-A794-2460F594065F}"/>
          </ac:spMkLst>
        </pc:spChg>
        <pc:spChg chg="mod">
          <ac:chgData name="석장군님(General)/Digital채널기획팀" userId="f9de3ef5-b5d7-4e52-952f-8c9c7e31d003" providerId="ADAL" clId="{3BD5FDE1-EB60-456A-A4F7-9BCD4BCFEA20}" dt="2023-01-21T09:13:29.366" v="21759"/>
          <ac:spMkLst>
            <pc:docMk/>
            <pc:sldMk cId="549476918" sldId="340"/>
            <ac:spMk id="37" creationId="{083A32AC-5BB9-46C2-87A1-131D7D2FE2F6}"/>
          </ac:spMkLst>
        </pc:spChg>
        <pc:spChg chg="mod">
          <ac:chgData name="석장군님(General)/Digital채널기획팀" userId="f9de3ef5-b5d7-4e52-952f-8c9c7e31d003" providerId="ADAL" clId="{3BD5FDE1-EB60-456A-A4F7-9BCD4BCFEA20}" dt="2023-01-21T09:13:29.366" v="21759"/>
          <ac:spMkLst>
            <pc:docMk/>
            <pc:sldMk cId="549476918" sldId="340"/>
            <ac:spMk id="38" creationId="{570DAE86-7C28-45F4-85C1-1F7828E88A46}"/>
          </ac:spMkLst>
        </pc:spChg>
        <pc:spChg chg="add mod">
          <ac:chgData name="석장군님(General)/Digital채널기획팀" userId="f9de3ef5-b5d7-4e52-952f-8c9c7e31d003" providerId="ADAL" clId="{3BD5FDE1-EB60-456A-A4F7-9BCD4BCFEA20}" dt="2023-01-21T09:13:33.414" v="21760" actId="1076"/>
          <ac:spMkLst>
            <pc:docMk/>
            <pc:sldMk cId="549476918" sldId="340"/>
            <ac:spMk id="39" creationId="{C6D387F3-9916-4326-8C87-FED6B9CD3713}"/>
          </ac:spMkLst>
        </pc:spChg>
        <pc:spChg chg="add mod">
          <ac:chgData name="석장군님(General)/Digital채널기획팀" userId="f9de3ef5-b5d7-4e52-952f-8c9c7e31d003" providerId="ADAL" clId="{3BD5FDE1-EB60-456A-A4F7-9BCD4BCFEA20}" dt="2023-01-21T09:13:33.414" v="21760" actId="1076"/>
          <ac:spMkLst>
            <pc:docMk/>
            <pc:sldMk cId="549476918" sldId="340"/>
            <ac:spMk id="40" creationId="{A301464B-7177-41C6-9846-F15D103C8B5C}"/>
          </ac:spMkLst>
        </pc:spChg>
        <pc:spChg chg="add mod">
          <ac:chgData name="석장군님(General)/Digital채널기획팀" userId="f9de3ef5-b5d7-4e52-952f-8c9c7e31d003" providerId="ADAL" clId="{3BD5FDE1-EB60-456A-A4F7-9BCD4BCFEA20}" dt="2023-01-21T09:13:33.414" v="21760" actId="1076"/>
          <ac:spMkLst>
            <pc:docMk/>
            <pc:sldMk cId="549476918" sldId="340"/>
            <ac:spMk id="41" creationId="{EC432106-387C-4EF2-92DB-9E9E210121BC}"/>
          </ac:spMkLst>
        </pc:spChg>
        <pc:grpChg chg="add mod">
          <ac:chgData name="석장군님(General)/Digital채널기획팀" userId="f9de3ef5-b5d7-4e52-952f-8c9c7e31d003" providerId="ADAL" clId="{3BD5FDE1-EB60-456A-A4F7-9BCD4BCFEA20}" dt="2023-01-21T09:13:33.414" v="21760" actId="1076"/>
          <ac:grpSpMkLst>
            <pc:docMk/>
            <pc:sldMk cId="549476918" sldId="340"/>
            <ac:grpSpMk id="7" creationId="{CED9B4DD-417B-41A1-985E-2DB7F0E1EF23}"/>
          </ac:grpSpMkLst>
        </pc:grpChg>
        <pc:grpChg chg="add mod">
          <ac:chgData name="석장군님(General)/Digital채널기획팀" userId="f9de3ef5-b5d7-4e52-952f-8c9c7e31d003" providerId="ADAL" clId="{3BD5FDE1-EB60-456A-A4F7-9BCD4BCFEA20}" dt="2023-01-21T09:13:33.414" v="21760" actId="1076"/>
          <ac:grpSpMkLst>
            <pc:docMk/>
            <pc:sldMk cId="549476918" sldId="340"/>
            <ac:grpSpMk id="19" creationId="{7BF2E90C-726C-4B75-9ECA-5358158237C2}"/>
          </ac:grpSpMkLst>
        </pc:grpChg>
        <pc:grpChg chg="add mod">
          <ac:chgData name="석장군님(General)/Digital채널기획팀" userId="f9de3ef5-b5d7-4e52-952f-8c9c7e31d003" providerId="ADAL" clId="{3BD5FDE1-EB60-456A-A4F7-9BCD4BCFEA20}" dt="2023-01-21T09:13:33.414" v="21760" actId="1076"/>
          <ac:grpSpMkLst>
            <pc:docMk/>
            <pc:sldMk cId="549476918" sldId="340"/>
            <ac:grpSpMk id="31" creationId="{1C4BE3F8-E7DF-4FAE-AF53-AA7A6C2FE894}"/>
          </ac:grpSpMkLst>
        </pc:grpChg>
      </pc:sldChg>
      <pc:sldChg chg="del">
        <pc:chgData name="석장군님(General)/Digital채널기획팀" userId="f9de3ef5-b5d7-4e52-952f-8c9c7e31d003" providerId="ADAL" clId="{3BD5FDE1-EB60-456A-A4F7-9BCD4BCFEA20}" dt="2023-01-17T12:05:18.682" v="3656" actId="47"/>
        <pc:sldMkLst>
          <pc:docMk/>
          <pc:sldMk cId="2321267011" sldId="340"/>
        </pc:sldMkLst>
      </pc:sldChg>
      <pc:sldChg chg="del">
        <pc:chgData name="석장군님(General)/Digital채널기획팀" userId="f9de3ef5-b5d7-4e52-952f-8c9c7e31d003" providerId="ADAL" clId="{3BD5FDE1-EB60-456A-A4F7-9BCD4BCFEA20}" dt="2023-01-17T12:05:18.682" v="3656" actId="47"/>
        <pc:sldMkLst>
          <pc:docMk/>
          <pc:sldMk cId="2231163127" sldId="341"/>
        </pc:sldMkLst>
      </pc:sldChg>
      <pc:sldChg chg="addSp delSp modSp add del mod">
        <pc:chgData name="석장군님(General)/Digital채널기획팀" userId="f9de3ef5-b5d7-4e52-952f-8c9c7e31d003" providerId="ADAL" clId="{3BD5FDE1-EB60-456A-A4F7-9BCD4BCFEA20}" dt="2023-01-21T11:30:21.894" v="22430" actId="47"/>
        <pc:sldMkLst>
          <pc:docMk/>
          <pc:sldMk cId="3179530528" sldId="341"/>
        </pc:sldMkLst>
        <pc:spChg chg="add mod ord">
          <ac:chgData name="석장군님(General)/Digital채널기획팀" userId="f9de3ef5-b5d7-4e52-952f-8c9c7e31d003" providerId="ADAL" clId="{3BD5FDE1-EB60-456A-A4F7-9BCD4BCFEA20}" dt="2023-01-21T10:34:00.002" v="22217" actId="1076"/>
          <ac:spMkLst>
            <pc:docMk/>
            <pc:sldMk cId="3179530528" sldId="341"/>
            <ac:spMk id="5" creationId="{B141CF29-37A6-447F-A0E2-9B8A61ADEF2D}"/>
          </ac:spMkLst>
        </pc:spChg>
        <pc:spChg chg="mod">
          <ac:chgData name="석장군님(General)/Digital채널기획팀" userId="f9de3ef5-b5d7-4e52-952f-8c9c7e31d003" providerId="ADAL" clId="{3BD5FDE1-EB60-456A-A4F7-9BCD4BCFEA20}" dt="2023-01-21T10:33:25.985" v="22212" actId="14100"/>
          <ac:spMkLst>
            <pc:docMk/>
            <pc:sldMk cId="3179530528" sldId="341"/>
            <ac:spMk id="7" creationId="{B8940E8D-F23C-4B16-BF07-52BE3024D349}"/>
          </ac:spMkLst>
        </pc:spChg>
        <pc:spChg chg="mod">
          <ac:chgData name="석장군님(General)/Digital채널기획팀" userId="f9de3ef5-b5d7-4e52-952f-8c9c7e31d003" providerId="ADAL" clId="{3BD5FDE1-EB60-456A-A4F7-9BCD4BCFEA20}" dt="2023-01-21T10:32:28.473" v="22202" actId="404"/>
          <ac:spMkLst>
            <pc:docMk/>
            <pc:sldMk cId="3179530528" sldId="341"/>
            <ac:spMk id="9" creationId="{7B633C42-F78C-473E-B94F-E1CC1D854FCB}"/>
          </ac:spMkLst>
        </pc:spChg>
        <pc:spChg chg="mod">
          <ac:chgData name="석장군님(General)/Digital채널기획팀" userId="f9de3ef5-b5d7-4e52-952f-8c9c7e31d003" providerId="ADAL" clId="{3BD5FDE1-EB60-456A-A4F7-9BCD4BCFEA20}" dt="2023-01-21T10:32:28.473" v="22202" actId="404"/>
          <ac:spMkLst>
            <pc:docMk/>
            <pc:sldMk cId="3179530528" sldId="341"/>
            <ac:spMk id="10" creationId="{A4908697-0D5F-458B-BA09-1953C9AD912A}"/>
          </ac:spMkLst>
        </pc:spChg>
        <pc:spChg chg="mod">
          <ac:chgData name="석장군님(General)/Digital채널기획팀" userId="f9de3ef5-b5d7-4e52-952f-8c9c7e31d003" providerId="ADAL" clId="{3BD5FDE1-EB60-456A-A4F7-9BCD4BCFEA20}" dt="2023-01-21T10:32:28.473" v="22202" actId="404"/>
          <ac:spMkLst>
            <pc:docMk/>
            <pc:sldMk cId="3179530528" sldId="341"/>
            <ac:spMk id="11" creationId="{BF7EDE99-E2DF-48B7-94FF-10A9C6F76272}"/>
          </ac:spMkLst>
        </pc:spChg>
        <pc:spChg chg="mod">
          <ac:chgData name="석장군님(General)/Digital채널기획팀" userId="f9de3ef5-b5d7-4e52-952f-8c9c7e31d003" providerId="ADAL" clId="{3BD5FDE1-EB60-456A-A4F7-9BCD4BCFEA20}" dt="2023-01-21T10:32:28.473" v="22202" actId="404"/>
          <ac:spMkLst>
            <pc:docMk/>
            <pc:sldMk cId="3179530528" sldId="341"/>
            <ac:spMk id="12" creationId="{7CB7EE98-16B9-4093-BF3A-A708B9164884}"/>
          </ac:spMkLst>
        </pc:spChg>
        <pc:spChg chg="mod">
          <ac:chgData name="석장군님(General)/Digital채널기획팀" userId="f9de3ef5-b5d7-4e52-952f-8c9c7e31d003" providerId="ADAL" clId="{3BD5FDE1-EB60-456A-A4F7-9BCD4BCFEA20}" dt="2023-01-21T10:32:28.473" v="22202" actId="404"/>
          <ac:spMkLst>
            <pc:docMk/>
            <pc:sldMk cId="3179530528" sldId="341"/>
            <ac:spMk id="13" creationId="{5412FDDC-D96A-4CF3-8305-043E387211D7}"/>
          </ac:spMkLst>
        </pc:spChg>
        <pc:spChg chg="mod">
          <ac:chgData name="석장군님(General)/Digital채널기획팀" userId="f9de3ef5-b5d7-4e52-952f-8c9c7e31d003" providerId="ADAL" clId="{3BD5FDE1-EB60-456A-A4F7-9BCD4BCFEA20}" dt="2023-01-21T10:32:28.473" v="22202" actId="404"/>
          <ac:spMkLst>
            <pc:docMk/>
            <pc:sldMk cId="3179530528" sldId="341"/>
            <ac:spMk id="14" creationId="{5B846DCC-E54B-4AF3-9999-F743A96F6B4D}"/>
          </ac:spMkLst>
        </pc:spChg>
        <pc:spChg chg="mod">
          <ac:chgData name="석장군님(General)/Digital채널기획팀" userId="f9de3ef5-b5d7-4e52-952f-8c9c7e31d003" providerId="ADAL" clId="{3BD5FDE1-EB60-456A-A4F7-9BCD4BCFEA20}" dt="2023-01-21T10:32:28.473" v="22202" actId="404"/>
          <ac:spMkLst>
            <pc:docMk/>
            <pc:sldMk cId="3179530528" sldId="341"/>
            <ac:spMk id="15" creationId="{0C3F513F-54BF-42D4-ACBD-031AF1BC1A54}"/>
          </ac:spMkLst>
        </pc:spChg>
        <pc:spChg chg="mod">
          <ac:chgData name="석장군님(General)/Digital채널기획팀" userId="f9de3ef5-b5d7-4e52-952f-8c9c7e31d003" providerId="ADAL" clId="{3BD5FDE1-EB60-456A-A4F7-9BCD4BCFEA20}" dt="2023-01-21T10:33:06.103" v="22210" actId="1076"/>
          <ac:spMkLst>
            <pc:docMk/>
            <pc:sldMk cId="3179530528" sldId="341"/>
            <ac:spMk id="16" creationId="{F2871B67-C4F4-4B7E-A2EF-ED253A717BBB}"/>
          </ac:spMkLst>
        </pc:spChg>
        <pc:spChg chg="mod">
          <ac:chgData name="석장군님(General)/Digital채널기획팀" userId="f9de3ef5-b5d7-4e52-952f-8c9c7e31d003" providerId="ADAL" clId="{3BD5FDE1-EB60-456A-A4F7-9BCD4BCFEA20}" dt="2023-01-21T10:33:25.985" v="22212" actId="14100"/>
          <ac:spMkLst>
            <pc:docMk/>
            <pc:sldMk cId="3179530528" sldId="341"/>
            <ac:spMk id="20" creationId="{7546D740-4B0B-4EAC-8C28-B93513C01B4F}"/>
          </ac:spMkLst>
        </pc:spChg>
        <pc:spChg chg="mod">
          <ac:chgData name="석장군님(General)/Digital채널기획팀" userId="f9de3ef5-b5d7-4e52-952f-8c9c7e31d003" providerId="ADAL" clId="{3BD5FDE1-EB60-456A-A4F7-9BCD4BCFEA20}" dt="2023-01-21T10:32:28.473" v="22202" actId="404"/>
          <ac:spMkLst>
            <pc:docMk/>
            <pc:sldMk cId="3179530528" sldId="341"/>
            <ac:spMk id="22" creationId="{00718BB9-3C49-44C3-9770-CEAD91C4813C}"/>
          </ac:spMkLst>
        </pc:spChg>
        <pc:spChg chg="mod">
          <ac:chgData name="석장군님(General)/Digital채널기획팀" userId="f9de3ef5-b5d7-4e52-952f-8c9c7e31d003" providerId="ADAL" clId="{3BD5FDE1-EB60-456A-A4F7-9BCD4BCFEA20}" dt="2023-01-21T10:32:28.473" v="22202" actId="404"/>
          <ac:spMkLst>
            <pc:docMk/>
            <pc:sldMk cId="3179530528" sldId="341"/>
            <ac:spMk id="23" creationId="{62972E39-98E2-4D7A-845E-39F23E14D907}"/>
          </ac:spMkLst>
        </pc:spChg>
        <pc:spChg chg="mod">
          <ac:chgData name="석장군님(General)/Digital채널기획팀" userId="f9de3ef5-b5d7-4e52-952f-8c9c7e31d003" providerId="ADAL" clId="{3BD5FDE1-EB60-456A-A4F7-9BCD4BCFEA20}" dt="2023-01-21T10:32:28.473" v="22202" actId="404"/>
          <ac:spMkLst>
            <pc:docMk/>
            <pc:sldMk cId="3179530528" sldId="341"/>
            <ac:spMk id="24" creationId="{0308984B-450D-444D-9902-15B4CFE61A48}"/>
          </ac:spMkLst>
        </pc:spChg>
        <pc:spChg chg="mod">
          <ac:chgData name="석장군님(General)/Digital채널기획팀" userId="f9de3ef5-b5d7-4e52-952f-8c9c7e31d003" providerId="ADAL" clId="{3BD5FDE1-EB60-456A-A4F7-9BCD4BCFEA20}" dt="2023-01-21T10:32:28.473" v="22202" actId="404"/>
          <ac:spMkLst>
            <pc:docMk/>
            <pc:sldMk cId="3179530528" sldId="341"/>
            <ac:spMk id="25" creationId="{A1A7F05B-28DA-4BF3-98CD-4F660DA150FF}"/>
          </ac:spMkLst>
        </pc:spChg>
        <pc:spChg chg="mod">
          <ac:chgData name="석장군님(General)/Digital채널기획팀" userId="f9de3ef5-b5d7-4e52-952f-8c9c7e31d003" providerId="ADAL" clId="{3BD5FDE1-EB60-456A-A4F7-9BCD4BCFEA20}" dt="2023-01-21T10:32:28.473" v="22202" actId="404"/>
          <ac:spMkLst>
            <pc:docMk/>
            <pc:sldMk cId="3179530528" sldId="341"/>
            <ac:spMk id="26" creationId="{AD1916DC-CF76-4D69-9337-EDFB2C543A2B}"/>
          </ac:spMkLst>
        </pc:spChg>
        <pc:spChg chg="mod">
          <ac:chgData name="석장군님(General)/Digital채널기획팀" userId="f9de3ef5-b5d7-4e52-952f-8c9c7e31d003" providerId="ADAL" clId="{3BD5FDE1-EB60-456A-A4F7-9BCD4BCFEA20}" dt="2023-01-21T10:32:28.473" v="22202" actId="404"/>
          <ac:spMkLst>
            <pc:docMk/>
            <pc:sldMk cId="3179530528" sldId="341"/>
            <ac:spMk id="27" creationId="{A8A633A9-35B7-4AB1-9EA3-E1E6037E5A5A}"/>
          </ac:spMkLst>
        </pc:spChg>
        <pc:spChg chg="mod">
          <ac:chgData name="석장군님(General)/Digital채널기획팀" userId="f9de3ef5-b5d7-4e52-952f-8c9c7e31d003" providerId="ADAL" clId="{3BD5FDE1-EB60-456A-A4F7-9BCD4BCFEA20}" dt="2023-01-21T10:32:28.473" v="22202" actId="404"/>
          <ac:spMkLst>
            <pc:docMk/>
            <pc:sldMk cId="3179530528" sldId="341"/>
            <ac:spMk id="28" creationId="{C4609B62-4516-4277-A305-0160CC01C537}"/>
          </ac:spMkLst>
        </pc:spChg>
        <pc:spChg chg="mod">
          <ac:chgData name="석장군님(General)/Digital채널기획팀" userId="f9de3ef5-b5d7-4e52-952f-8c9c7e31d003" providerId="ADAL" clId="{3BD5FDE1-EB60-456A-A4F7-9BCD4BCFEA20}" dt="2023-01-21T10:32:53.108" v="22207" actId="1076"/>
          <ac:spMkLst>
            <pc:docMk/>
            <pc:sldMk cId="3179530528" sldId="341"/>
            <ac:spMk id="29" creationId="{4A2B0838-AA48-42A7-9A27-F2C5EB276C0E}"/>
          </ac:spMkLst>
        </pc:spChg>
        <pc:spChg chg="mod">
          <ac:chgData name="석장군님(General)/Digital채널기획팀" userId="f9de3ef5-b5d7-4e52-952f-8c9c7e31d003" providerId="ADAL" clId="{3BD5FDE1-EB60-456A-A4F7-9BCD4BCFEA20}" dt="2023-01-21T10:33:18.163" v="22211" actId="14100"/>
          <ac:spMkLst>
            <pc:docMk/>
            <pc:sldMk cId="3179530528" sldId="341"/>
            <ac:spMk id="32" creationId="{322FDE89-F657-4B12-B110-7E4766648C6D}"/>
          </ac:spMkLst>
        </pc:spChg>
        <pc:spChg chg="mod">
          <ac:chgData name="석장군님(General)/Digital채널기획팀" userId="f9de3ef5-b5d7-4e52-952f-8c9c7e31d003" providerId="ADAL" clId="{3BD5FDE1-EB60-456A-A4F7-9BCD4BCFEA20}" dt="2023-01-21T10:32:28.473" v="22202" actId="404"/>
          <ac:spMkLst>
            <pc:docMk/>
            <pc:sldMk cId="3179530528" sldId="341"/>
            <ac:spMk id="34" creationId="{1A858EA2-1304-43C4-947E-6D7DED1A242E}"/>
          </ac:spMkLst>
        </pc:spChg>
        <pc:spChg chg="mod">
          <ac:chgData name="석장군님(General)/Digital채널기획팀" userId="f9de3ef5-b5d7-4e52-952f-8c9c7e31d003" providerId="ADAL" clId="{3BD5FDE1-EB60-456A-A4F7-9BCD4BCFEA20}" dt="2023-01-21T10:32:28.473" v="22202" actId="404"/>
          <ac:spMkLst>
            <pc:docMk/>
            <pc:sldMk cId="3179530528" sldId="341"/>
            <ac:spMk id="35" creationId="{32606CFC-3525-44CD-9A17-B85E2C616EFA}"/>
          </ac:spMkLst>
        </pc:spChg>
        <pc:spChg chg="mod">
          <ac:chgData name="석장군님(General)/Digital채널기획팀" userId="f9de3ef5-b5d7-4e52-952f-8c9c7e31d003" providerId="ADAL" clId="{3BD5FDE1-EB60-456A-A4F7-9BCD4BCFEA20}" dt="2023-01-21T10:32:28.473" v="22202" actId="404"/>
          <ac:spMkLst>
            <pc:docMk/>
            <pc:sldMk cId="3179530528" sldId="341"/>
            <ac:spMk id="36" creationId="{EAF9340F-4D86-44B3-B4C6-15A28E04A280}"/>
          </ac:spMkLst>
        </pc:spChg>
        <pc:spChg chg="mod">
          <ac:chgData name="석장군님(General)/Digital채널기획팀" userId="f9de3ef5-b5d7-4e52-952f-8c9c7e31d003" providerId="ADAL" clId="{3BD5FDE1-EB60-456A-A4F7-9BCD4BCFEA20}" dt="2023-01-21T10:32:28.473" v="22202" actId="404"/>
          <ac:spMkLst>
            <pc:docMk/>
            <pc:sldMk cId="3179530528" sldId="341"/>
            <ac:spMk id="37" creationId="{A894151C-806B-4BEE-B134-236113E566DC}"/>
          </ac:spMkLst>
        </pc:spChg>
        <pc:spChg chg="mod">
          <ac:chgData name="석장군님(General)/Digital채널기획팀" userId="f9de3ef5-b5d7-4e52-952f-8c9c7e31d003" providerId="ADAL" clId="{3BD5FDE1-EB60-456A-A4F7-9BCD4BCFEA20}" dt="2023-01-21T10:32:28.473" v="22202" actId="404"/>
          <ac:spMkLst>
            <pc:docMk/>
            <pc:sldMk cId="3179530528" sldId="341"/>
            <ac:spMk id="38" creationId="{AC493442-DC79-4494-8313-CBBFAE95811C}"/>
          </ac:spMkLst>
        </pc:spChg>
        <pc:spChg chg="mod">
          <ac:chgData name="석장군님(General)/Digital채널기획팀" userId="f9de3ef5-b5d7-4e52-952f-8c9c7e31d003" providerId="ADAL" clId="{3BD5FDE1-EB60-456A-A4F7-9BCD4BCFEA20}" dt="2023-01-21T10:32:28.473" v="22202" actId="404"/>
          <ac:spMkLst>
            <pc:docMk/>
            <pc:sldMk cId="3179530528" sldId="341"/>
            <ac:spMk id="39" creationId="{9FD0E81C-21F9-4ED6-931B-42AB0A8616CB}"/>
          </ac:spMkLst>
        </pc:spChg>
        <pc:spChg chg="mod">
          <ac:chgData name="석장군님(General)/Digital채널기획팀" userId="f9de3ef5-b5d7-4e52-952f-8c9c7e31d003" providerId="ADAL" clId="{3BD5FDE1-EB60-456A-A4F7-9BCD4BCFEA20}" dt="2023-01-21T10:32:28.473" v="22202" actId="404"/>
          <ac:spMkLst>
            <pc:docMk/>
            <pc:sldMk cId="3179530528" sldId="341"/>
            <ac:spMk id="40" creationId="{BF0A067E-49EF-4427-98CC-E32729497643}"/>
          </ac:spMkLst>
        </pc:spChg>
        <pc:spChg chg="mod">
          <ac:chgData name="석장군님(General)/Digital채널기획팀" userId="f9de3ef5-b5d7-4e52-952f-8c9c7e31d003" providerId="ADAL" clId="{3BD5FDE1-EB60-456A-A4F7-9BCD4BCFEA20}" dt="2023-01-21T10:32:57.505" v="22209" actId="6549"/>
          <ac:spMkLst>
            <pc:docMk/>
            <pc:sldMk cId="3179530528" sldId="341"/>
            <ac:spMk id="41" creationId="{AABDB4B1-5EFE-4FB7-B1CA-00BBC6D267BC}"/>
          </ac:spMkLst>
        </pc:spChg>
        <pc:spChg chg="add mod">
          <ac:chgData name="석장군님(General)/Digital채널기획팀" userId="f9de3ef5-b5d7-4e52-952f-8c9c7e31d003" providerId="ADAL" clId="{3BD5FDE1-EB60-456A-A4F7-9BCD4BCFEA20}" dt="2023-01-21T10:35:37.492" v="22299" actId="6549"/>
          <ac:spMkLst>
            <pc:docMk/>
            <pc:sldMk cId="3179530528" sldId="341"/>
            <ac:spMk id="42" creationId="{BCDA266C-3264-4285-8C9C-C9C22128FFCA}"/>
          </ac:spMkLst>
        </pc:spChg>
        <pc:spChg chg="add mod">
          <ac:chgData name="석장군님(General)/Digital채널기획팀" userId="f9de3ef5-b5d7-4e52-952f-8c9c7e31d003" providerId="ADAL" clId="{3BD5FDE1-EB60-456A-A4F7-9BCD4BCFEA20}" dt="2023-01-21T11:18:35.612" v="22314" actId="164"/>
          <ac:spMkLst>
            <pc:docMk/>
            <pc:sldMk cId="3179530528" sldId="341"/>
            <ac:spMk id="43" creationId="{25C33164-1BB3-4B49-89AB-77AF06917BA7}"/>
          </ac:spMkLst>
        </pc:spChg>
        <pc:spChg chg="add mod">
          <ac:chgData name="석장군님(General)/Digital채널기획팀" userId="f9de3ef5-b5d7-4e52-952f-8c9c7e31d003" providerId="ADAL" clId="{3BD5FDE1-EB60-456A-A4F7-9BCD4BCFEA20}" dt="2023-01-21T11:18:35.612" v="22314" actId="164"/>
          <ac:spMkLst>
            <pc:docMk/>
            <pc:sldMk cId="3179530528" sldId="341"/>
            <ac:spMk id="44" creationId="{A45D4970-C5D7-4824-8B52-9057F28109A9}"/>
          </ac:spMkLst>
        </pc:spChg>
        <pc:grpChg chg="add del mod">
          <ac:chgData name="석장군님(General)/Digital채널기획팀" userId="f9de3ef5-b5d7-4e52-952f-8c9c7e31d003" providerId="ADAL" clId="{3BD5FDE1-EB60-456A-A4F7-9BCD4BCFEA20}" dt="2023-01-21T11:21:51.740" v="22352" actId="478"/>
          <ac:grpSpMkLst>
            <pc:docMk/>
            <pc:sldMk cId="3179530528" sldId="341"/>
            <ac:grpSpMk id="6" creationId="{F688FC98-061D-4EE5-90E0-517220BA15A1}"/>
          </ac:grpSpMkLst>
        </pc:grpChg>
        <pc:grpChg chg="mod">
          <ac:chgData name="석장군님(General)/Digital채널기획팀" userId="f9de3ef5-b5d7-4e52-952f-8c9c7e31d003" providerId="ADAL" clId="{3BD5FDE1-EB60-456A-A4F7-9BCD4BCFEA20}" dt="2023-01-21T10:30:31.230" v="22049" actId="1076"/>
          <ac:grpSpMkLst>
            <pc:docMk/>
            <pc:sldMk cId="3179530528" sldId="341"/>
            <ac:grpSpMk id="8" creationId="{D319B763-D50F-4D72-92B5-1146658C31A1}"/>
          </ac:grpSpMkLst>
        </pc:grpChg>
        <pc:grpChg chg="mod">
          <ac:chgData name="석장군님(General)/Digital채널기획팀" userId="f9de3ef5-b5d7-4e52-952f-8c9c7e31d003" providerId="ADAL" clId="{3BD5FDE1-EB60-456A-A4F7-9BCD4BCFEA20}" dt="2023-01-21T10:30:31.230" v="22049" actId="1076"/>
          <ac:grpSpMkLst>
            <pc:docMk/>
            <pc:sldMk cId="3179530528" sldId="341"/>
            <ac:grpSpMk id="21" creationId="{538DD834-DE48-429B-894D-019CE81A53E1}"/>
          </ac:grpSpMkLst>
        </pc:grpChg>
        <pc:grpChg chg="mod">
          <ac:chgData name="석장군님(General)/Digital채널기획팀" userId="f9de3ef5-b5d7-4e52-952f-8c9c7e31d003" providerId="ADAL" clId="{3BD5FDE1-EB60-456A-A4F7-9BCD4BCFEA20}" dt="2023-01-21T10:30:31.230" v="22049" actId="1076"/>
          <ac:grpSpMkLst>
            <pc:docMk/>
            <pc:sldMk cId="3179530528" sldId="341"/>
            <ac:grpSpMk id="33" creationId="{681AFE88-D5DD-41AF-9964-796B3EA8256A}"/>
          </ac:grpSpMkLst>
        </pc:grpChg>
        <pc:picChg chg="add del mod">
          <ac:chgData name="석장군님(General)/Digital채널기획팀" userId="f9de3ef5-b5d7-4e52-952f-8c9c7e31d003" providerId="ADAL" clId="{3BD5FDE1-EB60-456A-A4F7-9BCD4BCFEA20}" dt="2023-01-21T11:21:53.853" v="22353" actId="21"/>
          <ac:picMkLst>
            <pc:docMk/>
            <pc:sldMk cId="3179530528" sldId="341"/>
            <ac:picMk id="3074" creationId="{35008AFD-E42B-46F5-8388-223C0DD33769}"/>
          </ac:picMkLst>
        </pc:picChg>
      </pc:sldChg>
      <pc:sldChg chg="addSp delSp modSp new mod">
        <pc:chgData name="석장군님(General)/Digital채널기획팀" userId="f9de3ef5-b5d7-4e52-952f-8c9c7e31d003" providerId="ADAL" clId="{3BD5FDE1-EB60-456A-A4F7-9BCD4BCFEA20}" dt="2023-01-21T11:30:46.546" v="22432"/>
        <pc:sldMkLst>
          <pc:docMk/>
          <pc:sldMk cId="3519643330" sldId="342"/>
        </pc:sldMkLst>
        <pc:spChg chg="mod">
          <ac:chgData name="석장군님(General)/Digital채널기획팀" userId="f9de3ef5-b5d7-4e52-952f-8c9c7e31d003" providerId="ADAL" clId="{3BD5FDE1-EB60-456A-A4F7-9BCD4BCFEA20}" dt="2023-01-21T11:30:30.922" v="22431"/>
          <ac:spMkLst>
            <pc:docMk/>
            <pc:sldMk cId="3519643330" sldId="342"/>
            <ac:spMk id="2" creationId="{5342469F-7256-43D5-9C86-6A57874B227D}"/>
          </ac:spMkLst>
        </pc:spChg>
        <pc:spChg chg="mod">
          <ac:chgData name="석장군님(General)/Digital채널기획팀" userId="f9de3ef5-b5d7-4e52-952f-8c9c7e31d003" providerId="ADAL" clId="{3BD5FDE1-EB60-456A-A4F7-9BCD4BCFEA20}" dt="2023-01-21T11:30:46.546" v="22432"/>
          <ac:spMkLst>
            <pc:docMk/>
            <pc:sldMk cId="3519643330" sldId="342"/>
            <ac:spMk id="4" creationId="{03FEC2D7-0967-4262-8826-A7605A490854}"/>
          </ac:spMkLst>
        </pc:spChg>
        <pc:spChg chg="mod">
          <ac:chgData name="석장군님(General)/Digital채널기획팀" userId="f9de3ef5-b5d7-4e52-952f-8c9c7e31d003" providerId="ADAL" clId="{3BD5FDE1-EB60-456A-A4F7-9BCD4BCFEA20}" dt="2023-01-21T11:30:07.927" v="22428" actId="20577"/>
          <ac:spMkLst>
            <pc:docMk/>
            <pc:sldMk cId="3519643330" sldId="342"/>
            <ac:spMk id="5" creationId="{FA9406FF-50D0-436D-89EB-A1BF9FACB1B0}"/>
          </ac:spMkLst>
        </pc:spChg>
        <pc:spChg chg="mod">
          <ac:chgData name="석장군님(General)/Digital채널기획팀" userId="f9de3ef5-b5d7-4e52-952f-8c9c7e31d003" providerId="ADAL" clId="{3BD5FDE1-EB60-456A-A4F7-9BCD4BCFEA20}" dt="2023-01-21T11:20:57.327" v="22342" actId="1076"/>
          <ac:spMkLst>
            <pc:docMk/>
            <pc:sldMk cId="3519643330" sldId="342"/>
            <ac:spMk id="7" creationId="{D4C6A62C-4CDB-49FB-84F6-D77E707F4C86}"/>
          </ac:spMkLst>
        </pc:spChg>
        <pc:spChg chg="mod">
          <ac:chgData name="석장군님(General)/Digital채널기획팀" userId="f9de3ef5-b5d7-4e52-952f-8c9c7e31d003" providerId="ADAL" clId="{3BD5FDE1-EB60-456A-A4F7-9BCD4BCFEA20}" dt="2023-01-21T11:20:38.370" v="22334"/>
          <ac:spMkLst>
            <pc:docMk/>
            <pc:sldMk cId="3519643330" sldId="342"/>
            <ac:spMk id="8" creationId="{B86ECCBB-6C07-4E49-A57B-B9F5FBF6D180}"/>
          </ac:spMkLst>
        </pc:spChg>
        <pc:spChg chg="mod">
          <ac:chgData name="석장군님(General)/Digital채널기획팀" userId="f9de3ef5-b5d7-4e52-952f-8c9c7e31d003" providerId="ADAL" clId="{3BD5FDE1-EB60-456A-A4F7-9BCD4BCFEA20}" dt="2023-01-21T11:22:21.130" v="22361" actId="207"/>
          <ac:spMkLst>
            <pc:docMk/>
            <pc:sldMk cId="3519643330" sldId="342"/>
            <ac:spMk id="10" creationId="{05886EA8-2F40-49A3-AA88-DFE1A20DB8AC}"/>
          </ac:spMkLst>
        </pc:spChg>
        <pc:spChg chg="mod">
          <ac:chgData name="석장군님(General)/Digital채널기획팀" userId="f9de3ef5-b5d7-4e52-952f-8c9c7e31d003" providerId="ADAL" clId="{3BD5FDE1-EB60-456A-A4F7-9BCD4BCFEA20}" dt="2023-01-21T11:22:24.814" v="22362" actId="207"/>
          <ac:spMkLst>
            <pc:docMk/>
            <pc:sldMk cId="3519643330" sldId="342"/>
            <ac:spMk id="11" creationId="{B21BBA2D-E21C-4B88-B1AF-3A0005FB86C8}"/>
          </ac:spMkLst>
        </pc:spChg>
        <pc:spChg chg="mod">
          <ac:chgData name="석장군님(General)/Digital채널기획팀" userId="f9de3ef5-b5d7-4e52-952f-8c9c7e31d003" providerId="ADAL" clId="{3BD5FDE1-EB60-456A-A4F7-9BCD4BCFEA20}" dt="2023-01-21T11:22:58.865" v="22373" actId="207"/>
          <ac:spMkLst>
            <pc:docMk/>
            <pc:sldMk cId="3519643330" sldId="342"/>
            <ac:spMk id="13" creationId="{DBB5B255-BDB3-41FB-AA4D-C7716F762528}"/>
          </ac:spMkLst>
        </pc:spChg>
        <pc:spChg chg="mod">
          <ac:chgData name="석장군님(General)/Digital채널기획팀" userId="f9de3ef5-b5d7-4e52-952f-8c9c7e31d003" providerId="ADAL" clId="{3BD5FDE1-EB60-456A-A4F7-9BCD4BCFEA20}" dt="2023-01-21T11:22:58.865" v="22373" actId="207"/>
          <ac:spMkLst>
            <pc:docMk/>
            <pc:sldMk cId="3519643330" sldId="342"/>
            <ac:spMk id="14" creationId="{0B61C41C-0CDA-4200-A81E-74222B618462}"/>
          </ac:spMkLst>
        </pc:spChg>
        <pc:spChg chg="mod">
          <ac:chgData name="석장군님(General)/Digital채널기획팀" userId="f9de3ef5-b5d7-4e52-952f-8c9c7e31d003" providerId="ADAL" clId="{3BD5FDE1-EB60-456A-A4F7-9BCD4BCFEA20}" dt="2023-01-21T11:21:31.471" v="22348"/>
          <ac:spMkLst>
            <pc:docMk/>
            <pc:sldMk cId="3519643330" sldId="342"/>
            <ac:spMk id="16" creationId="{40FB324C-1EF1-41B0-AB1D-17629339F0F3}"/>
          </ac:spMkLst>
        </pc:spChg>
        <pc:spChg chg="mod">
          <ac:chgData name="석장군님(General)/Digital채널기획팀" userId="f9de3ef5-b5d7-4e52-952f-8c9c7e31d003" providerId="ADAL" clId="{3BD5FDE1-EB60-456A-A4F7-9BCD4BCFEA20}" dt="2023-01-21T11:21:31.471" v="22348"/>
          <ac:spMkLst>
            <pc:docMk/>
            <pc:sldMk cId="3519643330" sldId="342"/>
            <ac:spMk id="17" creationId="{75B710E1-6C53-4581-B77A-1158162DD672}"/>
          </ac:spMkLst>
        </pc:spChg>
        <pc:spChg chg="mod">
          <ac:chgData name="석장군님(General)/Digital채널기획팀" userId="f9de3ef5-b5d7-4e52-952f-8c9c7e31d003" providerId="ADAL" clId="{3BD5FDE1-EB60-456A-A4F7-9BCD4BCFEA20}" dt="2023-01-21T11:21:31.471" v="22348"/>
          <ac:spMkLst>
            <pc:docMk/>
            <pc:sldMk cId="3519643330" sldId="342"/>
            <ac:spMk id="18" creationId="{51D01C88-A084-48B8-BE68-B59CBE595A0B}"/>
          </ac:spMkLst>
        </pc:spChg>
        <pc:spChg chg="mod">
          <ac:chgData name="석장군님(General)/Digital채널기획팀" userId="f9de3ef5-b5d7-4e52-952f-8c9c7e31d003" providerId="ADAL" clId="{3BD5FDE1-EB60-456A-A4F7-9BCD4BCFEA20}" dt="2023-01-21T11:21:31.471" v="22348"/>
          <ac:spMkLst>
            <pc:docMk/>
            <pc:sldMk cId="3519643330" sldId="342"/>
            <ac:spMk id="19" creationId="{016CC52E-896C-422E-8EE8-13BAD1CD01EA}"/>
          </ac:spMkLst>
        </pc:spChg>
        <pc:spChg chg="mod">
          <ac:chgData name="석장군님(General)/Digital채널기획팀" userId="f9de3ef5-b5d7-4e52-952f-8c9c7e31d003" providerId="ADAL" clId="{3BD5FDE1-EB60-456A-A4F7-9BCD4BCFEA20}" dt="2023-01-21T11:21:31.471" v="22348"/>
          <ac:spMkLst>
            <pc:docMk/>
            <pc:sldMk cId="3519643330" sldId="342"/>
            <ac:spMk id="20" creationId="{7B89EE99-2AFA-46E7-9411-2D437EB5F355}"/>
          </ac:spMkLst>
        </pc:spChg>
        <pc:spChg chg="mod">
          <ac:chgData name="석장군님(General)/Digital채널기획팀" userId="f9de3ef5-b5d7-4e52-952f-8c9c7e31d003" providerId="ADAL" clId="{3BD5FDE1-EB60-456A-A4F7-9BCD4BCFEA20}" dt="2023-01-21T11:21:31.471" v="22348"/>
          <ac:spMkLst>
            <pc:docMk/>
            <pc:sldMk cId="3519643330" sldId="342"/>
            <ac:spMk id="21" creationId="{7EA31CE1-9A20-4BB5-889A-F4B4961632ED}"/>
          </ac:spMkLst>
        </pc:spChg>
        <pc:spChg chg="mod">
          <ac:chgData name="석장군님(General)/Digital채널기획팀" userId="f9de3ef5-b5d7-4e52-952f-8c9c7e31d003" providerId="ADAL" clId="{3BD5FDE1-EB60-456A-A4F7-9BCD4BCFEA20}" dt="2023-01-21T11:21:31.471" v="22348"/>
          <ac:spMkLst>
            <pc:docMk/>
            <pc:sldMk cId="3519643330" sldId="342"/>
            <ac:spMk id="22" creationId="{59AB4816-8A7C-4667-9AEF-307CA2AD5CDC}"/>
          </ac:spMkLst>
        </pc:spChg>
        <pc:spChg chg="mod">
          <ac:chgData name="석장군님(General)/Digital채널기획팀" userId="f9de3ef5-b5d7-4e52-952f-8c9c7e31d003" providerId="ADAL" clId="{3BD5FDE1-EB60-456A-A4F7-9BCD4BCFEA20}" dt="2023-01-21T11:22:12.045" v="22359"/>
          <ac:spMkLst>
            <pc:docMk/>
            <pc:sldMk cId="3519643330" sldId="342"/>
            <ac:spMk id="25" creationId="{E2B68963-78FB-4679-9BD6-1F14382B5321}"/>
          </ac:spMkLst>
        </pc:spChg>
        <pc:spChg chg="mod">
          <ac:chgData name="석장군님(General)/Digital채널기획팀" userId="f9de3ef5-b5d7-4e52-952f-8c9c7e31d003" providerId="ADAL" clId="{3BD5FDE1-EB60-456A-A4F7-9BCD4BCFEA20}" dt="2023-01-21T11:22:12.045" v="22359"/>
          <ac:spMkLst>
            <pc:docMk/>
            <pc:sldMk cId="3519643330" sldId="342"/>
            <ac:spMk id="26" creationId="{92305C7D-628B-4BD7-8E76-195D5119C0E6}"/>
          </ac:spMkLst>
        </pc:spChg>
        <pc:spChg chg="mod">
          <ac:chgData name="석장군님(General)/Digital채널기획팀" userId="f9de3ef5-b5d7-4e52-952f-8c9c7e31d003" providerId="ADAL" clId="{3BD5FDE1-EB60-456A-A4F7-9BCD4BCFEA20}" dt="2023-01-21T11:22:12.045" v="22359"/>
          <ac:spMkLst>
            <pc:docMk/>
            <pc:sldMk cId="3519643330" sldId="342"/>
            <ac:spMk id="27" creationId="{731E2C6F-A590-4DFB-BAE3-A0651DA1F748}"/>
          </ac:spMkLst>
        </pc:spChg>
        <pc:spChg chg="mod">
          <ac:chgData name="석장군님(General)/Digital채널기획팀" userId="f9de3ef5-b5d7-4e52-952f-8c9c7e31d003" providerId="ADAL" clId="{3BD5FDE1-EB60-456A-A4F7-9BCD4BCFEA20}" dt="2023-01-21T11:22:12.045" v="22359"/>
          <ac:spMkLst>
            <pc:docMk/>
            <pc:sldMk cId="3519643330" sldId="342"/>
            <ac:spMk id="28" creationId="{20ECC3EB-BB12-4F9B-BFCD-A41821395488}"/>
          </ac:spMkLst>
        </pc:spChg>
        <pc:spChg chg="mod">
          <ac:chgData name="석장군님(General)/Digital채널기획팀" userId="f9de3ef5-b5d7-4e52-952f-8c9c7e31d003" providerId="ADAL" clId="{3BD5FDE1-EB60-456A-A4F7-9BCD4BCFEA20}" dt="2023-01-21T11:22:12.045" v="22359"/>
          <ac:spMkLst>
            <pc:docMk/>
            <pc:sldMk cId="3519643330" sldId="342"/>
            <ac:spMk id="29" creationId="{18B5934C-7866-488C-8B21-7A503D40A843}"/>
          </ac:spMkLst>
        </pc:spChg>
        <pc:spChg chg="mod">
          <ac:chgData name="석장군님(General)/Digital채널기획팀" userId="f9de3ef5-b5d7-4e52-952f-8c9c7e31d003" providerId="ADAL" clId="{3BD5FDE1-EB60-456A-A4F7-9BCD4BCFEA20}" dt="2023-01-21T11:22:12.045" v="22359"/>
          <ac:spMkLst>
            <pc:docMk/>
            <pc:sldMk cId="3519643330" sldId="342"/>
            <ac:spMk id="30" creationId="{C3D00863-ECB6-4689-AE0C-725C038201C8}"/>
          </ac:spMkLst>
        </pc:spChg>
        <pc:spChg chg="mod">
          <ac:chgData name="석장군님(General)/Digital채널기획팀" userId="f9de3ef5-b5d7-4e52-952f-8c9c7e31d003" providerId="ADAL" clId="{3BD5FDE1-EB60-456A-A4F7-9BCD4BCFEA20}" dt="2023-01-21T11:22:12.045" v="22359"/>
          <ac:spMkLst>
            <pc:docMk/>
            <pc:sldMk cId="3519643330" sldId="342"/>
            <ac:spMk id="31" creationId="{8E78C5B4-4FE8-4A1E-BF10-C60363019EC8}"/>
          </ac:spMkLst>
        </pc:spChg>
        <pc:spChg chg="add mod">
          <ac:chgData name="석장군님(General)/Digital채널기획팀" userId="f9de3ef5-b5d7-4e52-952f-8c9c7e31d003" providerId="ADAL" clId="{3BD5FDE1-EB60-456A-A4F7-9BCD4BCFEA20}" dt="2023-01-21T11:23:25.250" v="22378" actId="1076"/>
          <ac:spMkLst>
            <pc:docMk/>
            <pc:sldMk cId="3519643330" sldId="342"/>
            <ac:spMk id="32" creationId="{3DA8E1A6-177C-440B-8009-C0EF8789FEBF}"/>
          </ac:spMkLst>
        </pc:spChg>
        <pc:spChg chg="add mod">
          <ac:chgData name="석장군님(General)/Digital채널기획팀" userId="f9de3ef5-b5d7-4e52-952f-8c9c7e31d003" providerId="ADAL" clId="{3BD5FDE1-EB60-456A-A4F7-9BCD4BCFEA20}" dt="2023-01-21T11:25:42.198" v="22390"/>
          <ac:spMkLst>
            <pc:docMk/>
            <pc:sldMk cId="3519643330" sldId="342"/>
            <ac:spMk id="34" creationId="{F8CE0B3E-2FAE-4921-AC89-AF7A37E33F02}"/>
          </ac:spMkLst>
        </pc:spChg>
        <pc:spChg chg="add mod">
          <ac:chgData name="석장군님(General)/Digital채널기획팀" userId="f9de3ef5-b5d7-4e52-952f-8c9c7e31d003" providerId="ADAL" clId="{3BD5FDE1-EB60-456A-A4F7-9BCD4BCFEA20}" dt="2023-01-21T11:25:49.267" v="22399"/>
          <ac:spMkLst>
            <pc:docMk/>
            <pc:sldMk cId="3519643330" sldId="342"/>
            <ac:spMk id="35" creationId="{94ECC1EC-C475-4862-8F8C-D36CA28EB4BC}"/>
          </ac:spMkLst>
        </pc:spChg>
        <pc:spChg chg="add mod">
          <ac:chgData name="석장군님(General)/Digital채널기획팀" userId="f9de3ef5-b5d7-4e52-952f-8c9c7e31d003" providerId="ADAL" clId="{3BD5FDE1-EB60-456A-A4F7-9BCD4BCFEA20}" dt="2023-01-21T11:28:46.344" v="22416" actId="1076"/>
          <ac:spMkLst>
            <pc:docMk/>
            <pc:sldMk cId="3519643330" sldId="342"/>
            <ac:spMk id="37" creationId="{3B57D79A-93EA-407B-9799-732C067AEBAB}"/>
          </ac:spMkLst>
        </pc:spChg>
        <pc:spChg chg="add mod">
          <ac:chgData name="석장군님(General)/Digital채널기획팀" userId="f9de3ef5-b5d7-4e52-952f-8c9c7e31d003" providerId="ADAL" clId="{3BD5FDE1-EB60-456A-A4F7-9BCD4BCFEA20}" dt="2023-01-21T11:29:26.072" v="22420" actId="1076"/>
          <ac:spMkLst>
            <pc:docMk/>
            <pc:sldMk cId="3519643330" sldId="342"/>
            <ac:spMk id="38" creationId="{EA3A9DA2-ABE0-4AC6-9E5B-BBBB59F66C3B}"/>
          </ac:spMkLst>
        </pc:spChg>
        <pc:spChg chg="add mod">
          <ac:chgData name="석장군님(General)/Digital채널기획팀" userId="f9de3ef5-b5d7-4e52-952f-8c9c7e31d003" providerId="ADAL" clId="{3BD5FDE1-EB60-456A-A4F7-9BCD4BCFEA20}" dt="2023-01-21T11:29:40.182" v="22423" actId="1076"/>
          <ac:spMkLst>
            <pc:docMk/>
            <pc:sldMk cId="3519643330" sldId="342"/>
            <ac:spMk id="39" creationId="{FE748DB1-BA3D-441A-BEDC-D913263B98FA}"/>
          </ac:spMkLst>
        </pc:spChg>
        <pc:spChg chg="add mod ord">
          <ac:chgData name="석장군님(General)/Digital채널기획팀" userId="f9de3ef5-b5d7-4e52-952f-8c9c7e31d003" providerId="ADAL" clId="{3BD5FDE1-EB60-456A-A4F7-9BCD4BCFEA20}" dt="2023-01-21T11:29:55.822" v="22426" actId="1076"/>
          <ac:spMkLst>
            <pc:docMk/>
            <pc:sldMk cId="3519643330" sldId="342"/>
            <ac:spMk id="40" creationId="{A9A7A256-8ADC-4124-A409-EB3730C9A847}"/>
          </ac:spMkLst>
        </pc:spChg>
        <pc:grpChg chg="add mod">
          <ac:chgData name="석장군님(General)/Digital채널기획팀" userId="f9de3ef5-b5d7-4e52-952f-8c9c7e31d003" providerId="ADAL" clId="{3BD5FDE1-EB60-456A-A4F7-9BCD4BCFEA20}" dt="2023-01-21T11:21:08.339" v="22344" actId="1076"/>
          <ac:grpSpMkLst>
            <pc:docMk/>
            <pc:sldMk cId="3519643330" sldId="342"/>
            <ac:grpSpMk id="6" creationId="{4080128F-879F-4F60-A191-C398D1613878}"/>
          </ac:grpSpMkLst>
        </pc:grpChg>
        <pc:grpChg chg="add mod">
          <ac:chgData name="석장군님(General)/Digital채널기획팀" userId="f9de3ef5-b5d7-4e52-952f-8c9c7e31d003" providerId="ADAL" clId="{3BD5FDE1-EB60-456A-A4F7-9BCD4BCFEA20}" dt="2023-01-21T11:21:23.667" v="22347" actId="1076"/>
          <ac:grpSpMkLst>
            <pc:docMk/>
            <pc:sldMk cId="3519643330" sldId="342"/>
            <ac:grpSpMk id="9" creationId="{9D9B86FB-7A1A-42D7-8280-BDC850EDD617}"/>
          </ac:grpSpMkLst>
        </pc:grpChg>
        <pc:grpChg chg="add mod">
          <ac:chgData name="석장군님(General)/Digital채널기획팀" userId="f9de3ef5-b5d7-4e52-952f-8c9c7e31d003" providerId="ADAL" clId="{3BD5FDE1-EB60-456A-A4F7-9BCD4BCFEA20}" dt="2023-01-21T11:22:58.865" v="22373" actId="207"/>
          <ac:grpSpMkLst>
            <pc:docMk/>
            <pc:sldMk cId="3519643330" sldId="342"/>
            <ac:grpSpMk id="12" creationId="{76C0E113-F931-4E5D-9C5F-8F6ADAEEC065}"/>
          </ac:grpSpMkLst>
        </pc:grpChg>
        <pc:grpChg chg="add del mod">
          <ac:chgData name="석장군님(General)/Digital채널기획팀" userId="f9de3ef5-b5d7-4e52-952f-8c9c7e31d003" providerId="ADAL" clId="{3BD5FDE1-EB60-456A-A4F7-9BCD4BCFEA20}" dt="2023-01-21T11:22:07.383" v="22358" actId="478"/>
          <ac:grpSpMkLst>
            <pc:docMk/>
            <pc:sldMk cId="3519643330" sldId="342"/>
            <ac:grpSpMk id="15" creationId="{52CF9C36-2D9B-4EC5-9774-697A4D522C89}"/>
          </ac:grpSpMkLst>
        </pc:grpChg>
        <pc:grpChg chg="add del mod">
          <ac:chgData name="석장군님(General)/Digital채널기획팀" userId="f9de3ef5-b5d7-4e52-952f-8c9c7e31d003" providerId="ADAL" clId="{3BD5FDE1-EB60-456A-A4F7-9BCD4BCFEA20}" dt="2023-01-21T11:22:27.471" v="22363" actId="478"/>
          <ac:grpSpMkLst>
            <pc:docMk/>
            <pc:sldMk cId="3519643330" sldId="342"/>
            <ac:grpSpMk id="24" creationId="{04E5B3AB-A812-4C7A-A9DC-2E90047F3478}"/>
          </ac:grpSpMkLst>
        </pc:grpChg>
        <pc:picChg chg="add mod">
          <ac:chgData name="석장군님(General)/Digital채널기획팀" userId="f9de3ef5-b5d7-4e52-952f-8c9c7e31d003" providerId="ADAL" clId="{3BD5FDE1-EB60-456A-A4F7-9BCD4BCFEA20}" dt="2023-01-21T11:22:03.613" v="22357" actId="1076"/>
          <ac:picMkLst>
            <pc:docMk/>
            <pc:sldMk cId="3519643330" sldId="342"/>
            <ac:picMk id="23" creationId="{D5D68D99-A33B-4736-A51E-063228143BED}"/>
          </ac:picMkLst>
        </pc:picChg>
        <pc:picChg chg="add mod">
          <ac:chgData name="석장군님(General)/Digital채널기획팀" userId="f9de3ef5-b5d7-4e52-952f-8c9c7e31d003" providerId="ADAL" clId="{3BD5FDE1-EB60-456A-A4F7-9BCD4BCFEA20}" dt="2023-01-21T11:25:30.794" v="22383" actId="1038"/>
          <ac:picMkLst>
            <pc:docMk/>
            <pc:sldMk cId="3519643330" sldId="342"/>
            <ac:picMk id="4098" creationId="{D7CFAFC4-6A1F-47F5-915F-C25479522A9F}"/>
          </ac:picMkLst>
        </pc:picChg>
        <pc:picChg chg="add mod">
          <ac:chgData name="석장군님(General)/Digital채널기획팀" userId="f9de3ef5-b5d7-4e52-952f-8c9c7e31d003" providerId="ADAL" clId="{3BD5FDE1-EB60-456A-A4F7-9BCD4BCFEA20}" dt="2023-01-21T11:28:04.307" v="22406"/>
          <ac:picMkLst>
            <pc:docMk/>
            <pc:sldMk cId="3519643330" sldId="342"/>
            <ac:picMk id="4100" creationId="{13CD3F18-F0C0-4549-9114-629F717771E0}"/>
          </ac:picMkLst>
        </pc:picChg>
      </pc:sldChg>
      <pc:sldChg chg="add del">
        <pc:chgData name="석장군님(General)/Digital채널기획팀" userId="f9de3ef5-b5d7-4e52-952f-8c9c7e31d003" providerId="ADAL" clId="{3BD5FDE1-EB60-456A-A4F7-9BCD4BCFEA20}" dt="2023-01-21T11:20:32.426" v="22332" actId="47"/>
        <pc:sldMkLst>
          <pc:docMk/>
          <pc:sldMk cId="3888608445" sldId="342"/>
        </pc:sldMkLst>
      </pc:sldChg>
      <pc:sldChg chg="del">
        <pc:chgData name="석장군님(General)/Digital채널기획팀" userId="f9de3ef5-b5d7-4e52-952f-8c9c7e31d003" providerId="ADAL" clId="{3BD5FDE1-EB60-456A-A4F7-9BCD4BCFEA20}" dt="2023-01-17T12:05:18.682" v="3656" actId="47"/>
        <pc:sldMkLst>
          <pc:docMk/>
          <pc:sldMk cId="3973431756" sldId="342"/>
        </pc:sldMkLst>
      </pc:sldChg>
      <pc:sldChg chg="add">
        <pc:chgData name="석장군님(General)/Digital채널기획팀" userId="f9de3ef5-b5d7-4e52-952f-8c9c7e31d003" providerId="ADAL" clId="{3BD5FDE1-EB60-456A-A4F7-9BCD4BCFEA20}" dt="2023-01-21T11:30:16.749" v="22429"/>
        <pc:sldMkLst>
          <pc:docMk/>
          <pc:sldMk cId="135113715" sldId="343"/>
        </pc:sldMkLst>
      </pc:sldChg>
      <pc:sldChg chg="del">
        <pc:chgData name="석장군님(General)/Digital채널기획팀" userId="f9de3ef5-b5d7-4e52-952f-8c9c7e31d003" providerId="ADAL" clId="{3BD5FDE1-EB60-456A-A4F7-9BCD4BCFEA20}" dt="2023-01-17T12:05:18.682" v="3656" actId="47"/>
        <pc:sldMkLst>
          <pc:docMk/>
          <pc:sldMk cId="3658915031" sldId="343"/>
        </pc:sldMkLst>
      </pc:sldChg>
      <pc:sldChg chg="modSp add mod">
        <pc:chgData name="석장군님(General)/Digital채널기획팀" userId="f9de3ef5-b5d7-4e52-952f-8c9c7e31d003" providerId="ADAL" clId="{3BD5FDE1-EB60-456A-A4F7-9BCD4BCFEA20}" dt="2023-01-24T05:07:15.935" v="26164"/>
        <pc:sldMkLst>
          <pc:docMk/>
          <pc:sldMk cId="553954732" sldId="344"/>
        </pc:sldMkLst>
        <pc:spChg chg="mod">
          <ac:chgData name="석장군님(General)/Digital채널기획팀" userId="f9de3ef5-b5d7-4e52-952f-8c9c7e31d003" providerId="ADAL" clId="{3BD5FDE1-EB60-456A-A4F7-9BCD4BCFEA20}" dt="2023-01-24T05:06:56.278" v="26153"/>
          <ac:spMkLst>
            <pc:docMk/>
            <pc:sldMk cId="553954732" sldId="344"/>
            <ac:spMk id="4" creationId="{261B2770-BE43-4141-B992-3880C541FC2B}"/>
          </ac:spMkLst>
        </pc:spChg>
        <pc:spChg chg="mod">
          <ac:chgData name="석장군님(General)/Digital채널기획팀" userId="f9de3ef5-b5d7-4e52-952f-8c9c7e31d003" providerId="ADAL" clId="{3BD5FDE1-EB60-456A-A4F7-9BCD4BCFEA20}" dt="2023-01-24T05:07:15.935" v="26164"/>
          <ac:spMkLst>
            <pc:docMk/>
            <pc:sldMk cId="553954732" sldId="344"/>
            <ac:spMk id="5" creationId="{6C4A327A-601F-4A07-8564-303B82490EA8}"/>
          </ac:spMkLst>
        </pc:spChg>
      </pc:sldChg>
      <pc:sldChg chg="del">
        <pc:chgData name="석장군님(General)/Digital채널기획팀" userId="f9de3ef5-b5d7-4e52-952f-8c9c7e31d003" providerId="ADAL" clId="{3BD5FDE1-EB60-456A-A4F7-9BCD4BCFEA20}" dt="2023-01-17T12:05:18.682" v="3656" actId="47"/>
        <pc:sldMkLst>
          <pc:docMk/>
          <pc:sldMk cId="2527786103" sldId="344"/>
        </pc:sldMkLst>
      </pc:sldChg>
      <pc:sldChg chg="del">
        <pc:chgData name="석장군님(General)/Digital채널기획팀" userId="f9de3ef5-b5d7-4e52-952f-8c9c7e31d003" providerId="ADAL" clId="{3BD5FDE1-EB60-456A-A4F7-9BCD4BCFEA20}" dt="2023-01-17T12:05:18.682" v="3656" actId="47"/>
        <pc:sldMkLst>
          <pc:docMk/>
          <pc:sldMk cId="772168390" sldId="345"/>
        </pc:sldMkLst>
      </pc:sldChg>
      <pc:sldChg chg="add del">
        <pc:chgData name="석장군님(General)/Digital채널기획팀" userId="f9de3ef5-b5d7-4e52-952f-8c9c7e31d003" providerId="ADAL" clId="{3BD5FDE1-EB60-456A-A4F7-9BCD4BCFEA20}" dt="2023-01-23T05:00:41.437" v="24790"/>
        <pc:sldMkLst>
          <pc:docMk/>
          <pc:sldMk cId="3590890656" sldId="345"/>
        </pc:sldMkLst>
      </pc:sldChg>
      <pc:sldChg chg="addSp delSp modSp add mod">
        <pc:chgData name="석장군님(General)/Digital채널기획팀" userId="f9de3ef5-b5d7-4e52-952f-8c9c7e31d003" providerId="ADAL" clId="{3BD5FDE1-EB60-456A-A4F7-9BCD4BCFEA20}" dt="2023-01-24T04:09:10.119" v="25941" actId="1076"/>
        <pc:sldMkLst>
          <pc:docMk/>
          <pc:sldMk cId="3856615961" sldId="345"/>
        </pc:sldMkLst>
        <pc:spChg chg="mod">
          <ac:chgData name="석장군님(General)/Digital채널기획팀" userId="f9de3ef5-b5d7-4e52-952f-8c9c7e31d003" providerId="ADAL" clId="{3BD5FDE1-EB60-456A-A4F7-9BCD4BCFEA20}" dt="2023-01-24T04:02:17.628" v="25904" actId="20577"/>
          <ac:spMkLst>
            <pc:docMk/>
            <pc:sldMk cId="3856615961" sldId="345"/>
            <ac:spMk id="5" creationId="{6C4A327A-601F-4A07-8564-303B82490EA8}"/>
          </ac:spMkLst>
        </pc:spChg>
        <pc:spChg chg="mod">
          <ac:chgData name="석장군님(General)/Digital채널기획팀" userId="f9de3ef5-b5d7-4e52-952f-8c9c7e31d003" providerId="ADAL" clId="{3BD5FDE1-EB60-456A-A4F7-9BCD4BCFEA20}" dt="2023-01-24T03:58:59.740" v="25701" actId="14100"/>
          <ac:spMkLst>
            <pc:docMk/>
            <pc:sldMk cId="3856615961" sldId="345"/>
            <ac:spMk id="7" creationId="{F581997E-F021-48F1-9050-00A9CCE6611D}"/>
          </ac:spMkLst>
        </pc:spChg>
        <pc:spChg chg="mod">
          <ac:chgData name="석장군님(General)/Digital채널기획팀" userId="f9de3ef5-b5d7-4e52-952f-8c9c7e31d003" providerId="ADAL" clId="{3BD5FDE1-EB60-456A-A4F7-9BCD4BCFEA20}" dt="2023-01-24T04:02:53.085" v="25905" actId="14100"/>
          <ac:spMkLst>
            <pc:docMk/>
            <pc:sldMk cId="3856615961" sldId="345"/>
            <ac:spMk id="8" creationId="{6A5C0B9D-C7E0-45D8-90DC-E93918D89A58}"/>
          </ac:spMkLst>
        </pc:spChg>
        <pc:spChg chg="mod">
          <ac:chgData name="석장군님(General)/Digital채널기획팀" userId="f9de3ef5-b5d7-4e52-952f-8c9c7e31d003" providerId="ADAL" clId="{3BD5FDE1-EB60-456A-A4F7-9BCD4BCFEA20}" dt="2023-01-24T03:59:02.373" v="25702" actId="1076"/>
          <ac:spMkLst>
            <pc:docMk/>
            <pc:sldMk cId="3856615961" sldId="345"/>
            <ac:spMk id="9" creationId="{268F58C3-24CE-44DB-825A-F1F1830D2CBE}"/>
          </ac:spMkLst>
        </pc:spChg>
        <pc:spChg chg="mod">
          <ac:chgData name="석장군님(General)/Digital채널기획팀" userId="f9de3ef5-b5d7-4e52-952f-8c9c7e31d003" providerId="ADAL" clId="{3BD5FDE1-EB60-456A-A4F7-9BCD4BCFEA20}" dt="2023-01-23T05:22:04.263" v="25700" actId="1076"/>
          <ac:spMkLst>
            <pc:docMk/>
            <pc:sldMk cId="3856615961" sldId="345"/>
            <ac:spMk id="10" creationId="{7258552B-E7EE-481E-B065-EE02C23AD755}"/>
          </ac:spMkLst>
        </pc:spChg>
        <pc:spChg chg="del mod">
          <ac:chgData name="석장군님(General)/Digital채널기획팀" userId="f9de3ef5-b5d7-4e52-952f-8c9c7e31d003" providerId="ADAL" clId="{3BD5FDE1-EB60-456A-A4F7-9BCD4BCFEA20}" dt="2023-01-23T05:21:08.757" v="25697" actId="478"/>
          <ac:spMkLst>
            <pc:docMk/>
            <pc:sldMk cId="3856615961" sldId="345"/>
            <ac:spMk id="12" creationId="{895399C6-CCBD-4AB9-A866-194C7302A26A}"/>
          </ac:spMkLst>
        </pc:spChg>
        <pc:spChg chg="del">
          <ac:chgData name="석장군님(General)/Digital채널기획팀" userId="f9de3ef5-b5d7-4e52-952f-8c9c7e31d003" providerId="ADAL" clId="{3BD5FDE1-EB60-456A-A4F7-9BCD4BCFEA20}" dt="2023-01-23T05:19:25.793" v="25585" actId="478"/>
          <ac:spMkLst>
            <pc:docMk/>
            <pc:sldMk cId="3856615961" sldId="345"/>
            <ac:spMk id="13" creationId="{31A8E65F-DEEA-47D7-A1CA-676216E80437}"/>
          </ac:spMkLst>
        </pc:spChg>
        <pc:spChg chg="mod">
          <ac:chgData name="석장군님(General)/Digital채널기획팀" userId="f9de3ef5-b5d7-4e52-952f-8c9c7e31d003" providerId="ADAL" clId="{3BD5FDE1-EB60-456A-A4F7-9BCD4BCFEA20}" dt="2023-01-24T03:59:05.826" v="25703" actId="1076"/>
          <ac:spMkLst>
            <pc:docMk/>
            <pc:sldMk cId="3856615961" sldId="345"/>
            <ac:spMk id="14" creationId="{6DCE00D0-0881-4D19-97A8-14F1F87D4D88}"/>
          </ac:spMkLst>
        </pc:spChg>
        <pc:spChg chg="add mod">
          <ac:chgData name="석장군님(General)/Digital채널기획팀" userId="f9de3ef5-b5d7-4e52-952f-8c9c7e31d003" providerId="ADAL" clId="{3BD5FDE1-EB60-456A-A4F7-9BCD4BCFEA20}" dt="2023-01-24T04:00:13.847" v="25753" actId="1076"/>
          <ac:spMkLst>
            <pc:docMk/>
            <pc:sldMk cId="3856615961" sldId="345"/>
            <ac:spMk id="16" creationId="{0DEA89A9-08BB-4B93-BAD6-FF7485425CF9}"/>
          </ac:spMkLst>
        </pc:spChg>
        <pc:spChg chg="add mod">
          <ac:chgData name="석장군님(General)/Digital채널기획팀" userId="f9de3ef5-b5d7-4e52-952f-8c9c7e31d003" providerId="ADAL" clId="{3BD5FDE1-EB60-456A-A4F7-9BCD4BCFEA20}" dt="2023-01-24T04:08:59.433" v="25939"/>
          <ac:spMkLst>
            <pc:docMk/>
            <pc:sldMk cId="3856615961" sldId="345"/>
            <ac:spMk id="17" creationId="{AE2976F9-59E7-4259-851F-ABBB7121A9E6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23T05:19:35.329" v="25590"/>
          <ac:spMkLst>
            <pc:docMk/>
            <pc:sldMk cId="3856615961" sldId="345"/>
            <ac:spMk id="29" creationId="{4D3D2954-0D7E-41BA-8664-4CFA7BF7928A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23T05:19:35.329" v="25590"/>
          <ac:spMkLst>
            <pc:docMk/>
            <pc:sldMk cId="3856615961" sldId="345"/>
            <ac:spMk id="30" creationId="{F0544CC4-4B94-40A6-AB23-21E3B8E6D576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23T05:19:35.329" v="25590"/>
          <ac:spMkLst>
            <pc:docMk/>
            <pc:sldMk cId="3856615961" sldId="345"/>
            <ac:spMk id="31" creationId="{0C1100A5-585E-434C-8C93-C779109AAD46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23T05:19:35.329" v="25590"/>
          <ac:spMkLst>
            <pc:docMk/>
            <pc:sldMk cId="3856615961" sldId="345"/>
            <ac:spMk id="32" creationId="{2C581E51-3B88-49FD-8F04-5C4F036854E8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23T05:19:35.329" v="25590"/>
          <ac:spMkLst>
            <pc:docMk/>
            <pc:sldMk cId="3856615961" sldId="345"/>
            <ac:spMk id="33" creationId="{BA1B8053-8B31-40C3-86F6-6F735BD6E66A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23T05:19:35.329" v="25590"/>
          <ac:spMkLst>
            <pc:docMk/>
            <pc:sldMk cId="3856615961" sldId="345"/>
            <ac:spMk id="34" creationId="{FDFC2661-A8AF-4256-AEF6-B4F7D8EB63DC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23T05:19:35.329" v="25590"/>
          <ac:spMkLst>
            <pc:docMk/>
            <pc:sldMk cId="3856615961" sldId="345"/>
            <ac:spMk id="35" creationId="{8787F181-42D4-4F9A-8746-A1AAB7AD3C30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23T05:19:35.329" v="25590"/>
          <ac:spMkLst>
            <pc:docMk/>
            <pc:sldMk cId="3856615961" sldId="345"/>
            <ac:spMk id="36" creationId="{40A5506A-C00E-422C-9196-F4A05272534C}"/>
          </ac:spMkLst>
        </pc:spChg>
        <pc:spChg chg="del">
          <ac:chgData name="석장군님(General)/Digital채널기획팀" userId="f9de3ef5-b5d7-4e52-952f-8c9c7e31d003" providerId="ADAL" clId="{3BD5FDE1-EB60-456A-A4F7-9BCD4BCFEA20}" dt="2023-01-23T05:19:29.792" v="25586" actId="478"/>
          <ac:spMkLst>
            <pc:docMk/>
            <pc:sldMk cId="3856615961" sldId="345"/>
            <ac:spMk id="40" creationId="{5DCE8CE6-572A-48F7-8C8B-745FFC2BBB91}"/>
          </ac:spMkLst>
        </pc:spChg>
        <pc:spChg chg="del">
          <ac:chgData name="석장군님(General)/Digital채널기획팀" userId="f9de3ef5-b5d7-4e52-952f-8c9c7e31d003" providerId="ADAL" clId="{3BD5FDE1-EB60-456A-A4F7-9BCD4BCFEA20}" dt="2023-01-23T05:19:29.792" v="25586" actId="478"/>
          <ac:spMkLst>
            <pc:docMk/>
            <pc:sldMk cId="3856615961" sldId="345"/>
            <ac:spMk id="41" creationId="{2720DB5B-807A-48E5-B449-542BE31273A0}"/>
          </ac:spMkLst>
        </pc:spChg>
        <pc:spChg chg="del">
          <ac:chgData name="석장군님(General)/Digital채널기획팀" userId="f9de3ef5-b5d7-4e52-952f-8c9c7e31d003" providerId="ADAL" clId="{3BD5FDE1-EB60-456A-A4F7-9BCD4BCFEA20}" dt="2023-01-23T05:19:29.792" v="25586" actId="478"/>
          <ac:spMkLst>
            <pc:docMk/>
            <pc:sldMk cId="3856615961" sldId="345"/>
            <ac:spMk id="42" creationId="{8DACF371-3AD7-4363-B0B3-6E883A2D926D}"/>
          </ac:spMkLst>
        </pc:spChg>
        <pc:spChg chg="del">
          <ac:chgData name="석장군님(General)/Digital채널기획팀" userId="f9de3ef5-b5d7-4e52-952f-8c9c7e31d003" providerId="ADAL" clId="{3BD5FDE1-EB60-456A-A4F7-9BCD4BCFEA20}" dt="2023-01-23T05:19:29.792" v="25586" actId="478"/>
          <ac:spMkLst>
            <pc:docMk/>
            <pc:sldMk cId="3856615961" sldId="345"/>
            <ac:spMk id="43" creationId="{18A180B1-0636-472E-8F9D-F49C1832C169}"/>
          </ac:spMkLst>
        </pc:spChg>
        <pc:spChg chg="del">
          <ac:chgData name="석장군님(General)/Digital채널기획팀" userId="f9de3ef5-b5d7-4e52-952f-8c9c7e31d003" providerId="ADAL" clId="{3BD5FDE1-EB60-456A-A4F7-9BCD4BCFEA20}" dt="2023-01-23T05:19:25.793" v="25585" actId="478"/>
          <ac:spMkLst>
            <pc:docMk/>
            <pc:sldMk cId="3856615961" sldId="345"/>
            <ac:spMk id="47" creationId="{E8562EA9-6F70-4763-BC4A-D96925263A99}"/>
          </ac:spMkLst>
        </pc:spChg>
        <pc:spChg chg="del">
          <ac:chgData name="석장군님(General)/Digital채널기획팀" userId="f9de3ef5-b5d7-4e52-952f-8c9c7e31d003" providerId="ADAL" clId="{3BD5FDE1-EB60-456A-A4F7-9BCD4BCFEA20}" dt="2023-01-23T05:08:24.185" v="25306" actId="478"/>
          <ac:spMkLst>
            <pc:docMk/>
            <pc:sldMk cId="3856615961" sldId="345"/>
            <ac:spMk id="48" creationId="{5138C377-F618-40B0-862B-D02A1267AE5B}"/>
          </ac:spMkLst>
        </pc:spChg>
        <pc:spChg chg="add mod">
          <ac:chgData name="석장군님(General)/Digital채널기획팀" userId="f9de3ef5-b5d7-4e52-952f-8c9c7e31d003" providerId="ADAL" clId="{3BD5FDE1-EB60-456A-A4F7-9BCD4BCFEA20}" dt="2023-01-24T04:03:05.115" v="25908" actId="6549"/>
          <ac:spMkLst>
            <pc:docMk/>
            <pc:sldMk cId="3856615961" sldId="345"/>
            <ac:spMk id="49" creationId="{7A323FBF-8338-4DFA-B8F7-1B86C20CFC37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24T04:08:50.292" v="25912"/>
          <ac:spMkLst>
            <pc:docMk/>
            <pc:sldMk cId="3856615961" sldId="345"/>
            <ac:spMk id="50" creationId="{65F01AE9-3740-40AE-B375-BBF98FE712F8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24T04:08:50.292" v="25912"/>
          <ac:spMkLst>
            <pc:docMk/>
            <pc:sldMk cId="3856615961" sldId="345"/>
            <ac:spMk id="51" creationId="{D0C22CCD-2F8D-4002-AB02-03F145333233}"/>
          </ac:spMkLst>
        </pc:spChg>
        <pc:spChg chg="add del mod">
          <ac:chgData name="석장군님(General)/Digital채널기획팀" userId="f9de3ef5-b5d7-4e52-952f-8c9c7e31d003" providerId="ADAL" clId="{3BD5FDE1-EB60-456A-A4F7-9BCD4BCFEA20}" dt="2023-01-24T04:08:50.292" v="25912"/>
          <ac:spMkLst>
            <pc:docMk/>
            <pc:sldMk cId="3856615961" sldId="345"/>
            <ac:spMk id="53" creationId="{94040605-7D00-4D0E-9BE6-C83AF7A2E353}"/>
          </ac:spMkLst>
        </pc:spChg>
        <pc:spChg chg="add mod">
          <ac:chgData name="석장군님(General)/Digital채널기획팀" userId="f9de3ef5-b5d7-4e52-952f-8c9c7e31d003" providerId="ADAL" clId="{3BD5FDE1-EB60-456A-A4F7-9BCD4BCFEA20}" dt="2023-01-24T04:09:10.119" v="25941" actId="1076"/>
          <ac:spMkLst>
            <pc:docMk/>
            <pc:sldMk cId="3856615961" sldId="345"/>
            <ac:spMk id="54" creationId="{11488949-DCD3-44C1-885D-6A96BDBFC594}"/>
          </ac:spMkLst>
        </pc:spChg>
        <pc:spChg chg="mod">
          <ac:chgData name="석장군님(General)/Digital채널기획팀" userId="f9de3ef5-b5d7-4e52-952f-8c9c7e31d003" providerId="ADAL" clId="{3BD5FDE1-EB60-456A-A4F7-9BCD4BCFEA20}" dt="2023-01-24T04:09:10.119" v="25941" actId="1076"/>
          <ac:spMkLst>
            <pc:docMk/>
            <pc:sldMk cId="3856615961" sldId="345"/>
            <ac:spMk id="57" creationId="{102ABC3D-F17F-4A5E-B808-05A27E5FBA13}"/>
          </ac:spMkLst>
        </pc:spChg>
        <pc:spChg chg="add mod">
          <ac:chgData name="석장군님(General)/Digital채널기획팀" userId="f9de3ef5-b5d7-4e52-952f-8c9c7e31d003" providerId="ADAL" clId="{3BD5FDE1-EB60-456A-A4F7-9BCD4BCFEA20}" dt="2023-01-24T04:09:10.119" v="25941" actId="1076"/>
          <ac:spMkLst>
            <pc:docMk/>
            <pc:sldMk cId="3856615961" sldId="345"/>
            <ac:spMk id="60" creationId="{019C039B-5779-487C-A317-8353EC60391F}"/>
          </ac:spMkLst>
        </pc:spChg>
        <pc:spChg chg="add mod">
          <ac:chgData name="석장군님(General)/Digital채널기획팀" userId="f9de3ef5-b5d7-4e52-952f-8c9c7e31d003" providerId="ADAL" clId="{3BD5FDE1-EB60-456A-A4F7-9BCD4BCFEA20}" dt="2023-01-24T04:09:10.119" v="25941" actId="1076"/>
          <ac:spMkLst>
            <pc:docMk/>
            <pc:sldMk cId="3856615961" sldId="345"/>
            <ac:spMk id="61" creationId="{619296B7-7011-427A-9DFC-CB45F1E4766C}"/>
          </ac:spMkLst>
        </pc:spChg>
        <pc:spChg chg="add mod">
          <ac:chgData name="석장군님(General)/Digital채널기획팀" userId="f9de3ef5-b5d7-4e52-952f-8c9c7e31d003" providerId="ADAL" clId="{3BD5FDE1-EB60-456A-A4F7-9BCD4BCFEA20}" dt="2023-01-24T04:09:10.119" v="25941" actId="1076"/>
          <ac:spMkLst>
            <pc:docMk/>
            <pc:sldMk cId="3856615961" sldId="345"/>
            <ac:spMk id="62" creationId="{545BEE5A-5E74-4A05-97EA-755AC4F768A2}"/>
          </ac:spMkLst>
        </pc:spChg>
        <pc:spChg chg="add mod">
          <ac:chgData name="석장군님(General)/Digital채널기획팀" userId="f9de3ef5-b5d7-4e52-952f-8c9c7e31d003" providerId="ADAL" clId="{3BD5FDE1-EB60-456A-A4F7-9BCD4BCFEA20}" dt="2023-01-24T04:09:10.119" v="25941" actId="1076"/>
          <ac:spMkLst>
            <pc:docMk/>
            <pc:sldMk cId="3856615961" sldId="345"/>
            <ac:spMk id="63" creationId="{27677CA9-8193-46F6-90D7-20F0E11323F4}"/>
          </ac:spMkLst>
        </pc:spChg>
        <pc:spChg chg="add mod">
          <ac:chgData name="석장군님(General)/Digital채널기획팀" userId="f9de3ef5-b5d7-4e52-952f-8c9c7e31d003" providerId="ADAL" clId="{3BD5FDE1-EB60-456A-A4F7-9BCD4BCFEA20}" dt="2023-01-24T04:09:10.119" v="25941" actId="1076"/>
          <ac:spMkLst>
            <pc:docMk/>
            <pc:sldMk cId="3856615961" sldId="345"/>
            <ac:spMk id="64" creationId="{1D726B1B-88FF-4EAA-977A-40F650A6C83D}"/>
          </ac:spMkLst>
        </pc:spChg>
        <pc:spChg chg="add mod">
          <ac:chgData name="석장군님(General)/Digital채널기획팀" userId="f9de3ef5-b5d7-4e52-952f-8c9c7e31d003" providerId="ADAL" clId="{3BD5FDE1-EB60-456A-A4F7-9BCD4BCFEA20}" dt="2023-01-24T04:09:10.119" v="25941" actId="1076"/>
          <ac:spMkLst>
            <pc:docMk/>
            <pc:sldMk cId="3856615961" sldId="345"/>
            <ac:spMk id="65" creationId="{866A0AFA-AC67-4956-BDEF-F25F133EB3CD}"/>
          </ac:spMkLst>
        </pc:spChg>
        <pc:spChg chg="add mod">
          <ac:chgData name="석장군님(General)/Digital채널기획팀" userId="f9de3ef5-b5d7-4e52-952f-8c9c7e31d003" providerId="ADAL" clId="{3BD5FDE1-EB60-456A-A4F7-9BCD4BCFEA20}" dt="2023-01-24T04:09:10.119" v="25941" actId="1076"/>
          <ac:spMkLst>
            <pc:docMk/>
            <pc:sldMk cId="3856615961" sldId="345"/>
            <ac:spMk id="66" creationId="{F27AE994-7811-4B4F-A47C-306E31351284}"/>
          </ac:spMkLst>
        </pc:spChg>
        <pc:spChg chg="mod">
          <ac:chgData name="석장군님(General)/Digital채널기획팀" userId="f9de3ef5-b5d7-4e52-952f-8c9c7e31d003" providerId="ADAL" clId="{3BD5FDE1-EB60-456A-A4F7-9BCD4BCFEA20}" dt="2023-01-24T04:09:10.119" v="25941" actId="1076"/>
          <ac:spMkLst>
            <pc:docMk/>
            <pc:sldMk cId="3856615961" sldId="345"/>
            <ac:spMk id="68" creationId="{F06F067D-EA68-4ABC-9728-2EFAF34D695D}"/>
          </ac:spMkLst>
        </pc:spChg>
        <pc:spChg chg="add mod">
          <ac:chgData name="석장군님(General)/Digital채널기획팀" userId="f9de3ef5-b5d7-4e52-952f-8c9c7e31d003" providerId="ADAL" clId="{3BD5FDE1-EB60-456A-A4F7-9BCD4BCFEA20}" dt="2023-01-24T04:09:10.119" v="25941" actId="1076"/>
          <ac:spMkLst>
            <pc:docMk/>
            <pc:sldMk cId="3856615961" sldId="345"/>
            <ac:spMk id="70" creationId="{694C3362-77D9-4915-94EF-DCE112F9FE46}"/>
          </ac:spMkLst>
        </pc:spChg>
        <pc:spChg chg="add mod">
          <ac:chgData name="석장군님(General)/Digital채널기획팀" userId="f9de3ef5-b5d7-4e52-952f-8c9c7e31d003" providerId="ADAL" clId="{3BD5FDE1-EB60-456A-A4F7-9BCD4BCFEA20}" dt="2023-01-24T04:09:10.119" v="25941" actId="1076"/>
          <ac:spMkLst>
            <pc:docMk/>
            <pc:sldMk cId="3856615961" sldId="345"/>
            <ac:spMk id="71" creationId="{6C9D4E0D-8340-4095-A58C-0E324CB32368}"/>
          </ac:spMkLst>
        </pc:spChg>
        <pc:spChg chg="add mod">
          <ac:chgData name="석장군님(General)/Digital채널기획팀" userId="f9de3ef5-b5d7-4e52-952f-8c9c7e31d003" providerId="ADAL" clId="{3BD5FDE1-EB60-456A-A4F7-9BCD4BCFEA20}" dt="2023-01-24T04:09:10.119" v="25941" actId="1076"/>
          <ac:spMkLst>
            <pc:docMk/>
            <pc:sldMk cId="3856615961" sldId="345"/>
            <ac:spMk id="72" creationId="{BDB7B656-6D1D-4B62-9115-D61D9AA81CB2}"/>
          </ac:spMkLst>
        </pc:spChg>
        <pc:spChg chg="add mod">
          <ac:chgData name="석장군님(General)/Digital채널기획팀" userId="f9de3ef5-b5d7-4e52-952f-8c9c7e31d003" providerId="ADAL" clId="{3BD5FDE1-EB60-456A-A4F7-9BCD4BCFEA20}" dt="2023-01-24T04:09:10.119" v="25941" actId="1076"/>
          <ac:spMkLst>
            <pc:docMk/>
            <pc:sldMk cId="3856615961" sldId="345"/>
            <ac:spMk id="73" creationId="{A10887CD-C60C-4634-9B48-077E7E68EE39}"/>
          </ac:spMkLst>
        </pc:spChg>
        <pc:spChg chg="add mod">
          <ac:chgData name="석장군님(General)/Digital채널기획팀" userId="f9de3ef5-b5d7-4e52-952f-8c9c7e31d003" providerId="ADAL" clId="{3BD5FDE1-EB60-456A-A4F7-9BCD4BCFEA20}" dt="2023-01-24T04:09:10.119" v="25941" actId="1076"/>
          <ac:spMkLst>
            <pc:docMk/>
            <pc:sldMk cId="3856615961" sldId="345"/>
            <ac:spMk id="74" creationId="{9B18D4B9-5BF1-40D6-9D8C-2A3D52871082}"/>
          </ac:spMkLst>
        </pc:spChg>
        <pc:grpChg chg="add mod">
          <ac:chgData name="석장군님(General)/Digital채널기획팀" userId="f9de3ef5-b5d7-4e52-952f-8c9c7e31d003" providerId="ADAL" clId="{3BD5FDE1-EB60-456A-A4F7-9BCD4BCFEA20}" dt="2023-01-24T04:09:10.119" v="25941" actId="1076"/>
          <ac:grpSpMkLst>
            <pc:docMk/>
            <pc:sldMk cId="3856615961" sldId="345"/>
            <ac:grpSpMk id="56" creationId="{A77EF0D4-8204-4C48-B605-7AB389CB83CE}"/>
          </ac:grpSpMkLst>
        </pc:grpChg>
        <pc:grpChg chg="add mod">
          <ac:chgData name="석장군님(General)/Digital채널기획팀" userId="f9de3ef5-b5d7-4e52-952f-8c9c7e31d003" providerId="ADAL" clId="{3BD5FDE1-EB60-456A-A4F7-9BCD4BCFEA20}" dt="2023-01-24T04:09:10.119" v="25941" actId="1076"/>
          <ac:grpSpMkLst>
            <pc:docMk/>
            <pc:sldMk cId="3856615961" sldId="345"/>
            <ac:grpSpMk id="67" creationId="{47991176-21F1-4484-9FF5-43A422100490}"/>
          </ac:grpSpMkLst>
        </pc:grpChg>
        <pc:picChg chg="add mod">
          <ac:chgData name="석장군님(General)/Digital채널기획팀" userId="f9de3ef5-b5d7-4e52-952f-8c9c7e31d003" providerId="ADAL" clId="{3BD5FDE1-EB60-456A-A4F7-9BCD4BCFEA20}" dt="2023-01-23T05:19:40.218" v="25593" actId="1076"/>
          <ac:picMkLst>
            <pc:docMk/>
            <pc:sldMk cId="3856615961" sldId="345"/>
            <ac:picMk id="11" creationId="{31AA3349-BF1A-4F1E-90B8-77D7AFF1C9C0}"/>
          </ac:picMkLst>
        </pc:picChg>
        <pc:picChg chg="add del mod">
          <ac:chgData name="석장군님(General)/Digital채널기획팀" userId="f9de3ef5-b5d7-4e52-952f-8c9c7e31d003" providerId="ADAL" clId="{3BD5FDE1-EB60-456A-A4F7-9BCD4BCFEA20}" dt="2023-01-23T05:19:35.329" v="25590"/>
          <ac:picMkLst>
            <pc:docMk/>
            <pc:sldMk cId="3856615961" sldId="345"/>
            <ac:picMk id="28" creationId="{9828124A-7234-4167-83A7-696AF939626F}"/>
          </ac:picMkLst>
        </pc:picChg>
        <pc:picChg chg="del">
          <ac:chgData name="석장군님(General)/Digital채널기획팀" userId="f9de3ef5-b5d7-4e52-952f-8c9c7e31d003" providerId="ADAL" clId="{3BD5FDE1-EB60-456A-A4F7-9BCD4BCFEA20}" dt="2023-01-23T05:19:29.792" v="25586" actId="478"/>
          <ac:picMkLst>
            <pc:docMk/>
            <pc:sldMk cId="3856615961" sldId="345"/>
            <ac:picMk id="39" creationId="{9E864979-0028-40B7-A006-656BA365B27F}"/>
          </ac:picMkLst>
        </pc:picChg>
        <pc:picChg chg="del">
          <ac:chgData name="석장군님(General)/Digital채널기획팀" userId="f9de3ef5-b5d7-4e52-952f-8c9c7e31d003" providerId="ADAL" clId="{3BD5FDE1-EB60-456A-A4F7-9BCD4BCFEA20}" dt="2023-01-23T05:19:25.793" v="25585" actId="478"/>
          <ac:picMkLst>
            <pc:docMk/>
            <pc:sldMk cId="3856615961" sldId="345"/>
            <ac:picMk id="44" creationId="{E43AF8D0-F98B-4606-8EBB-BDE33C502EB6}"/>
          </ac:picMkLst>
        </pc:picChg>
        <pc:picChg chg="del">
          <ac:chgData name="석장군님(General)/Digital채널기획팀" userId="f9de3ef5-b5d7-4e52-952f-8c9c7e31d003" providerId="ADAL" clId="{3BD5FDE1-EB60-456A-A4F7-9BCD4BCFEA20}" dt="2023-01-23T05:19:29.792" v="25586" actId="478"/>
          <ac:picMkLst>
            <pc:docMk/>
            <pc:sldMk cId="3856615961" sldId="345"/>
            <ac:picMk id="45" creationId="{04A2BA02-1125-495C-9FDB-FB6AA3352334}"/>
          </ac:picMkLst>
        </pc:picChg>
        <pc:picChg chg="del">
          <ac:chgData name="석장군님(General)/Digital채널기획팀" userId="f9de3ef5-b5d7-4e52-952f-8c9c7e31d003" providerId="ADAL" clId="{3BD5FDE1-EB60-456A-A4F7-9BCD4BCFEA20}" dt="2023-01-23T05:19:29.792" v="25586" actId="478"/>
          <ac:picMkLst>
            <pc:docMk/>
            <pc:sldMk cId="3856615961" sldId="345"/>
            <ac:picMk id="46" creationId="{FB4C7DB0-3585-4E0A-ABC4-E144CD9C64EA}"/>
          </ac:picMkLst>
        </pc:picChg>
        <pc:picChg chg="add del mod">
          <ac:chgData name="석장군님(General)/Digital채널기획팀" userId="f9de3ef5-b5d7-4e52-952f-8c9c7e31d003" providerId="ADAL" clId="{3BD5FDE1-EB60-456A-A4F7-9BCD4BCFEA20}" dt="2023-01-24T04:08:50.292" v="25912"/>
          <ac:picMkLst>
            <pc:docMk/>
            <pc:sldMk cId="3856615961" sldId="345"/>
            <ac:picMk id="52" creationId="{C1B22F4A-8D7C-413D-9668-1C8C3B8DB9CB}"/>
          </ac:picMkLst>
        </pc:picChg>
        <pc:picChg chg="add mod">
          <ac:chgData name="석장군님(General)/Digital채널기획팀" userId="f9de3ef5-b5d7-4e52-952f-8c9c7e31d003" providerId="ADAL" clId="{3BD5FDE1-EB60-456A-A4F7-9BCD4BCFEA20}" dt="2023-01-24T04:09:10.119" v="25941" actId="1076"/>
          <ac:picMkLst>
            <pc:docMk/>
            <pc:sldMk cId="3856615961" sldId="345"/>
            <ac:picMk id="55" creationId="{82F4A024-FF28-4250-AFB5-B8BF750B239B}"/>
          </ac:picMkLst>
        </pc:picChg>
        <pc:picChg chg="mod">
          <ac:chgData name="석장군님(General)/Digital채널기획팀" userId="f9de3ef5-b5d7-4e52-952f-8c9c7e31d003" providerId="ADAL" clId="{3BD5FDE1-EB60-456A-A4F7-9BCD4BCFEA20}" dt="2023-01-24T04:09:10.119" v="25941" actId="1076"/>
          <ac:picMkLst>
            <pc:docMk/>
            <pc:sldMk cId="3856615961" sldId="345"/>
            <ac:picMk id="58" creationId="{597E0057-8ED8-44AA-BC53-0773A30316DF}"/>
          </ac:picMkLst>
        </pc:picChg>
        <pc:picChg chg="add mod">
          <ac:chgData name="석장군님(General)/Digital채널기획팀" userId="f9de3ef5-b5d7-4e52-952f-8c9c7e31d003" providerId="ADAL" clId="{3BD5FDE1-EB60-456A-A4F7-9BCD4BCFEA20}" dt="2023-01-24T04:09:10.119" v="25941" actId="1076"/>
          <ac:picMkLst>
            <pc:docMk/>
            <pc:sldMk cId="3856615961" sldId="345"/>
            <ac:picMk id="59" creationId="{126151D9-CDBF-4417-9DB4-3E25E830409D}"/>
          </ac:picMkLst>
        </pc:picChg>
        <pc:picChg chg="mod">
          <ac:chgData name="석장군님(General)/Digital채널기획팀" userId="f9de3ef5-b5d7-4e52-952f-8c9c7e31d003" providerId="ADAL" clId="{3BD5FDE1-EB60-456A-A4F7-9BCD4BCFEA20}" dt="2023-01-24T04:09:10.119" v="25941" actId="1076"/>
          <ac:picMkLst>
            <pc:docMk/>
            <pc:sldMk cId="3856615961" sldId="345"/>
            <ac:picMk id="69" creationId="{EF5932BC-E816-43BB-99A5-B77B1A6251CB}"/>
          </ac:picMkLst>
        </pc:picChg>
        <pc:cxnChg chg="del">
          <ac:chgData name="석장군님(General)/Digital채널기획팀" userId="f9de3ef5-b5d7-4e52-952f-8c9c7e31d003" providerId="ADAL" clId="{3BD5FDE1-EB60-456A-A4F7-9BCD4BCFEA20}" dt="2023-01-23T05:19:29.792" v="25586" actId="478"/>
          <ac:cxnSpMkLst>
            <pc:docMk/>
            <pc:sldMk cId="3856615961" sldId="345"/>
            <ac:cxnSpMk id="38" creationId="{E0E6A982-EC85-4694-864F-6D1F9F183CBC}"/>
          </ac:cxnSpMkLst>
        </pc:cxnChg>
      </pc:sldChg>
      <pc:sldChg chg="del">
        <pc:chgData name="석장군님(General)/Digital채널기획팀" userId="f9de3ef5-b5d7-4e52-952f-8c9c7e31d003" providerId="ADAL" clId="{3BD5FDE1-EB60-456A-A4F7-9BCD4BCFEA20}" dt="2023-01-17T12:05:18.682" v="3656" actId="47"/>
        <pc:sldMkLst>
          <pc:docMk/>
          <pc:sldMk cId="4248185231" sldId="346"/>
        </pc:sldMkLst>
      </pc:sldChg>
      <pc:sldChg chg="del">
        <pc:chgData name="석장군님(General)/Digital채널기획팀" userId="f9de3ef5-b5d7-4e52-952f-8c9c7e31d003" providerId="ADAL" clId="{3BD5FDE1-EB60-456A-A4F7-9BCD4BCFEA20}" dt="2023-01-17T12:05:18.682" v="3656" actId="47"/>
        <pc:sldMkLst>
          <pc:docMk/>
          <pc:sldMk cId="241734576" sldId="347"/>
        </pc:sldMkLst>
      </pc:sldChg>
      <pc:sldChg chg="modSp add mod">
        <pc:chgData name="석장군님(General)/Digital채널기획팀" userId="f9de3ef5-b5d7-4e52-952f-8c9c7e31d003" providerId="ADAL" clId="{3BD5FDE1-EB60-456A-A4F7-9BCD4BCFEA20}" dt="2023-01-24T05:06:37.698" v="26152"/>
        <pc:sldMkLst>
          <pc:docMk/>
          <pc:sldMk cId="478672059" sldId="347"/>
        </pc:sldMkLst>
        <pc:spChg chg="mod">
          <ac:chgData name="석장군님(General)/Digital채널기획팀" userId="f9de3ef5-b5d7-4e52-952f-8c9c7e31d003" providerId="ADAL" clId="{3BD5FDE1-EB60-456A-A4F7-9BCD4BCFEA20}" dt="2023-01-24T05:06:30.551" v="26151"/>
          <ac:spMkLst>
            <pc:docMk/>
            <pc:sldMk cId="478672059" sldId="347"/>
            <ac:spMk id="8" creationId="{CCB47905-D9D3-4929-81C5-E73CC1A120F2}"/>
          </ac:spMkLst>
        </pc:spChg>
        <pc:spChg chg="mod">
          <ac:chgData name="석장군님(General)/Digital채널기획팀" userId="f9de3ef5-b5d7-4e52-952f-8c9c7e31d003" providerId="ADAL" clId="{3BD5FDE1-EB60-456A-A4F7-9BCD4BCFEA20}" dt="2023-01-24T05:06:37.698" v="26152"/>
          <ac:spMkLst>
            <pc:docMk/>
            <pc:sldMk cId="478672059" sldId="347"/>
            <ac:spMk id="11" creationId="{A1890E15-120A-4AC4-8FA3-0D30EB4E0365}"/>
          </ac:spMkLst>
        </pc:spChg>
        <pc:spChg chg="mod">
          <ac:chgData name="석장군님(General)/Digital채널기획팀" userId="f9de3ef5-b5d7-4e52-952f-8c9c7e31d003" providerId="ADAL" clId="{3BD5FDE1-EB60-456A-A4F7-9BCD4BCFEA20}" dt="2023-01-24T05:06:08.061" v="26087"/>
          <ac:spMkLst>
            <pc:docMk/>
            <pc:sldMk cId="478672059" sldId="347"/>
            <ac:spMk id="15" creationId="{5B5654C5-EA14-4DA6-95B6-8D6D973819AB}"/>
          </ac:spMkLst>
        </pc:spChg>
        <pc:spChg chg="mod">
          <ac:chgData name="석장군님(General)/Digital채널기획팀" userId="f9de3ef5-b5d7-4e52-952f-8c9c7e31d003" providerId="ADAL" clId="{3BD5FDE1-EB60-456A-A4F7-9BCD4BCFEA20}" dt="2023-01-24T05:04:39.171" v="26055" actId="1076"/>
          <ac:spMkLst>
            <pc:docMk/>
            <pc:sldMk cId="478672059" sldId="347"/>
            <ac:spMk id="25" creationId="{223E7706-9154-4ED5-A671-D3BE0CE06FE2}"/>
          </ac:spMkLst>
        </pc:spChg>
      </pc:sldChg>
      <pc:sldChg chg="del">
        <pc:chgData name="석장군님(General)/Digital채널기획팀" userId="f9de3ef5-b5d7-4e52-952f-8c9c7e31d003" providerId="ADAL" clId="{3BD5FDE1-EB60-456A-A4F7-9BCD4BCFEA20}" dt="2023-01-17T12:05:18.682" v="3656" actId="47"/>
        <pc:sldMkLst>
          <pc:docMk/>
          <pc:sldMk cId="1696796531" sldId="348"/>
        </pc:sldMkLst>
      </pc:sldChg>
      <pc:sldChg chg="delSp modSp add mod">
        <pc:chgData name="석장군님(General)/Digital채널기획팀" userId="f9de3ef5-b5d7-4e52-952f-8c9c7e31d003" providerId="ADAL" clId="{3BD5FDE1-EB60-456A-A4F7-9BCD4BCFEA20}" dt="2023-01-24T05:05:32.633" v="26080" actId="20577"/>
        <pc:sldMkLst>
          <pc:docMk/>
          <pc:sldMk cId="1758318812" sldId="348"/>
        </pc:sldMkLst>
        <pc:spChg chg="mod">
          <ac:chgData name="석장군님(General)/Digital채널기획팀" userId="f9de3ef5-b5d7-4e52-952f-8c9c7e31d003" providerId="ADAL" clId="{3BD5FDE1-EB60-456A-A4F7-9BCD4BCFEA20}" dt="2023-01-24T05:05:32.633" v="26080" actId="20577"/>
          <ac:spMkLst>
            <pc:docMk/>
            <pc:sldMk cId="1758318812" sldId="348"/>
            <ac:spMk id="4" creationId="{261B2770-BE43-4141-B992-3880C541FC2B}"/>
          </ac:spMkLst>
        </pc:spChg>
        <pc:spChg chg="mod">
          <ac:chgData name="석장군님(General)/Digital채널기획팀" userId="f9de3ef5-b5d7-4e52-952f-8c9c7e31d003" providerId="ADAL" clId="{3BD5FDE1-EB60-456A-A4F7-9BCD4BCFEA20}" dt="2023-01-24T05:05:19.293" v="26062"/>
          <ac:spMkLst>
            <pc:docMk/>
            <pc:sldMk cId="1758318812" sldId="348"/>
            <ac:spMk id="5" creationId="{6C4A327A-601F-4A07-8564-303B82490EA8}"/>
          </ac:spMkLst>
        </pc:spChg>
        <pc:grpChg chg="del">
          <ac:chgData name="석장군님(General)/Digital채널기획팀" userId="f9de3ef5-b5d7-4e52-952f-8c9c7e31d003" providerId="ADAL" clId="{3BD5FDE1-EB60-456A-A4F7-9BCD4BCFEA20}" dt="2023-01-24T05:05:14.696" v="26057" actId="478"/>
          <ac:grpSpMkLst>
            <pc:docMk/>
            <pc:sldMk cId="1758318812" sldId="348"/>
            <ac:grpSpMk id="11" creationId="{BBDE1DD9-DF8F-45A7-A60E-8DEB39D9813E}"/>
          </ac:grpSpMkLst>
        </pc:grpChg>
      </pc:sldChg>
      <pc:sldChg chg="addSp delSp modSp add mod">
        <pc:chgData name="석장군님(General)/Digital채널기획팀" userId="f9de3ef5-b5d7-4e52-952f-8c9c7e31d003" providerId="ADAL" clId="{3BD5FDE1-EB60-456A-A4F7-9BCD4BCFEA20}" dt="2023-01-24T05:10:12.987" v="26262"/>
        <pc:sldMkLst>
          <pc:docMk/>
          <pc:sldMk cId="1400343930" sldId="349"/>
        </pc:sldMkLst>
        <pc:spChg chg="mod">
          <ac:chgData name="석장군님(General)/Digital채널기획팀" userId="f9de3ef5-b5d7-4e52-952f-8c9c7e31d003" providerId="ADAL" clId="{3BD5FDE1-EB60-456A-A4F7-9BCD4BCFEA20}" dt="2023-01-24T05:07:45.800" v="26174"/>
          <ac:spMkLst>
            <pc:docMk/>
            <pc:sldMk cId="1400343930" sldId="349"/>
            <ac:spMk id="4" creationId="{261B2770-BE43-4141-B992-3880C541FC2B}"/>
          </ac:spMkLst>
        </pc:spChg>
        <pc:spChg chg="mod">
          <ac:chgData name="석장군님(General)/Digital채널기획팀" userId="f9de3ef5-b5d7-4e52-952f-8c9c7e31d003" providerId="ADAL" clId="{3BD5FDE1-EB60-456A-A4F7-9BCD4BCFEA20}" dt="2023-01-24T05:08:54.162" v="26209" actId="20577"/>
          <ac:spMkLst>
            <pc:docMk/>
            <pc:sldMk cId="1400343930" sldId="349"/>
            <ac:spMk id="5" creationId="{6C4A327A-601F-4A07-8564-303B82490EA8}"/>
          </ac:spMkLst>
        </pc:spChg>
        <pc:spChg chg="del">
          <ac:chgData name="석장군님(General)/Digital채널기획팀" userId="f9de3ef5-b5d7-4e52-952f-8c9c7e31d003" providerId="ADAL" clId="{3BD5FDE1-EB60-456A-A4F7-9BCD4BCFEA20}" dt="2023-01-24T05:08:37.514" v="26204" actId="478"/>
          <ac:spMkLst>
            <pc:docMk/>
            <pc:sldMk cId="1400343930" sldId="349"/>
            <ac:spMk id="7" creationId="{F581997E-F021-48F1-9050-00A9CCE6611D}"/>
          </ac:spMkLst>
        </pc:spChg>
        <pc:spChg chg="del">
          <ac:chgData name="석장군님(General)/Digital채널기획팀" userId="f9de3ef5-b5d7-4e52-952f-8c9c7e31d003" providerId="ADAL" clId="{3BD5FDE1-EB60-456A-A4F7-9BCD4BCFEA20}" dt="2023-01-24T05:08:37.514" v="26204" actId="478"/>
          <ac:spMkLst>
            <pc:docMk/>
            <pc:sldMk cId="1400343930" sldId="349"/>
            <ac:spMk id="8" creationId="{6A5C0B9D-C7E0-45D8-90DC-E93918D89A58}"/>
          </ac:spMkLst>
        </pc:spChg>
        <pc:spChg chg="del">
          <ac:chgData name="석장군님(General)/Digital채널기획팀" userId="f9de3ef5-b5d7-4e52-952f-8c9c7e31d003" providerId="ADAL" clId="{3BD5FDE1-EB60-456A-A4F7-9BCD4BCFEA20}" dt="2023-01-24T05:08:37.514" v="26204" actId="478"/>
          <ac:spMkLst>
            <pc:docMk/>
            <pc:sldMk cId="1400343930" sldId="349"/>
            <ac:spMk id="9" creationId="{268F58C3-24CE-44DB-825A-F1F1830D2CBE}"/>
          </ac:spMkLst>
        </pc:spChg>
        <pc:spChg chg="del">
          <ac:chgData name="석장군님(General)/Digital채널기획팀" userId="f9de3ef5-b5d7-4e52-952f-8c9c7e31d003" providerId="ADAL" clId="{3BD5FDE1-EB60-456A-A4F7-9BCD4BCFEA20}" dt="2023-01-24T05:08:37.514" v="26204" actId="478"/>
          <ac:spMkLst>
            <pc:docMk/>
            <pc:sldMk cId="1400343930" sldId="349"/>
            <ac:spMk id="10" creationId="{7258552B-E7EE-481E-B065-EE02C23AD755}"/>
          </ac:spMkLst>
        </pc:spChg>
        <pc:spChg chg="add mod">
          <ac:chgData name="석장군님(General)/Digital채널기획팀" userId="f9de3ef5-b5d7-4e52-952f-8c9c7e31d003" providerId="ADAL" clId="{3BD5FDE1-EB60-456A-A4F7-9BCD4BCFEA20}" dt="2023-01-24T05:10:12.987" v="26262"/>
          <ac:spMkLst>
            <pc:docMk/>
            <pc:sldMk cId="1400343930" sldId="349"/>
            <ac:spMk id="11" creationId="{6EA1A135-8F6E-4F5F-8E2D-85D0D9CEB09F}"/>
          </ac:spMkLst>
        </pc:spChg>
        <pc:spChg chg="del">
          <ac:chgData name="석장군님(General)/Digital채널기획팀" userId="f9de3ef5-b5d7-4e52-952f-8c9c7e31d003" providerId="ADAL" clId="{3BD5FDE1-EB60-456A-A4F7-9BCD4BCFEA20}" dt="2023-01-24T05:08:37.514" v="26204" actId="478"/>
          <ac:spMkLst>
            <pc:docMk/>
            <pc:sldMk cId="1400343930" sldId="349"/>
            <ac:spMk id="12" creationId="{895399C6-CCBD-4AB9-A866-194C7302A26A}"/>
          </ac:spMkLst>
        </pc:spChg>
        <pc:spChg chg="del">
          <ac:chgData name="석장군님(General)/Digital채널기획팀" userId="f9de3ef5-b5d7-4e52-952f-8c9c7e31d003" providerId="ADAL" clId="{3BD5FDE1-EB60-456A-A4F7-9BCD4BCFEA20}" dt="2023-01-24T05:08:37.514" v="26204" actId="478"/>
          <ac:spMkLst>
            <pc:docMk/>
            <pc:sldMk cId="1400343930" sldId="349"/>
            <ac:spMk id="13" creationId="{31A8E65F-DEEA-47D7-A1CA-676216E80437}"/>
          </ac:spMkLst>
        </pc:spChg>
        <pc:spChg chg="del">
          <ac:chgData name="석장군님(General)/Digital채널기획팀" userId="f9de3ef5-b5d7-4e52-952f-8c9c7e31d003" providerId="ADAL" clId="{3BD5FDE1-EB60-456A-A4F7-9BCD4BCFEA20}" dt="2023-01-24T05:08:37.514" v="26204" actId="478"/>
          <ac:spMkLst>
            <pc:docMk/>
            <pc:sldMk cId="1400343930" sldId="349"/>
            <ac:spMk id="14" creationId="{6DCE00D0-0881-4D19-97A8-14F1F87D4D88}"/>
          </ac:spMkLst>
        </pc:spChg>
        <pc:spChg chg="del">
          <ac:chgData name="석장군님(General)/Digital채널기획팀" userId="f9de3ef5-b5d7-4e52-952f-8c9c7e31d003" providerId="ADAL" clId="{3BD5FDE1-EB60-456A-A4F7-9BCD4BCFEA20}" dt="2023-01-24T05:08:37.514" v="26204" actId="478"/>
          <ac:spMkLst>
            <pc:docMk/>
            <pc:sldMk cId="1400343930" sldId="349"/>
            <ac:spMk id="15" creationId="{A9E0FEB7-1756-4984-A0D2-DA4049B8FD18}"/>
          </ac:spMkLst>
        </pc:spChg>
        <pc:spChg chg="del">
          <ac:chgData name="석장군님(General)/Digital채널기획팀" userId="f9de3ef5-b5d7-4e52-952f-8c9c7e31d003" providerId="ADAL" clId="{3BD5FDE1-EB60-456A-A4F7-9BCD4BCFEA20}" dt="2023-01-24T05:08:37.514" v="26204" actId="478"/>
          <ac:spMkLst>
            <pc:docMk/>
            <pc:sldMk cId="1400343930" sldId="349"/>
            <ac:spMk id="16" creationId="{C5BD6386-1297-4CD6-A51E-8D5CA24AC3BC}"/>
          </ac:spMkLst>
        </pc:spChg>
        <pc:spChg chg="del">
          <ac:chgData name="석장군님(General)/Digital채널기획팀" userId="f9de3ef5-b5d7-4e52-952f-8c9c7e31d003" providerId="ADAL" clId="{3BD5FDE1-EB60-456A-A4F7-9BCD4BCFEA20}" dt="2023-01-24T05:08:37.514" v="26204" actId="478"/>
          <ac:spMkLst>
            <pc:docMk/>
            <pc:sldMk cId="1400343930" sldId="349"/>
            <ac:spMk id="17" creationId="{B726E3FA-F869-4481-A5CC-7201C5D06B73}"/>
          </ac:spMkLst>
        </pc:spChg>
        <pc:spChg chg="del">
          <ac:chgData name="석장군님(General)/Digital채널기획팀" userId="f9de3ef5-b5d7-4e52-952f-8c9c7e31d003" providerId="ADAL" clId="{3BD5FDE1-EB60-456A-A4F7-9BCD4BCFEA20}" dt="2023-01-24T05:08:37.514" v="26204" actId="478"/>
          <ac:spMkLst>
            <pc:docMk/>
            <pc:sldMk cId="1400343930" sldId="349"/>
            <ac:spMk id="18" creationId="{84392C41-7758-4CF6-9490-0D16AF36D097}"/>
          </ac:spMkLst>
        </pc:spChg>
        <pc:spChg chg="del">
          <ac:chgData name="석장군님(General)/Digital채널기획팀" userId="f9de3ef5-b5d7-4e52-952f-8c9c7e31d003" providerId="ADAL" clId="{3BD5FDE1-EB60-456A-A4F7-9BCD4BCFEA20}" dt="2023-01-24T05:08:37.514" v="26204" actId="478"/>
          <ac:spMkLst>
            <pc:docMk/>
            <pc:sldMk cId="1400343930" sldId="349"/>
            <ac:spMk id="19" creationId="{122AE30B-03E2-4B7E-A0BC-18A9D39E647C}"/>
          </ac:spMkLst>
        </pc:spChg>
        <pc:spChg chg="add mod">
          <ac:chgData name="석장군님(General)/Digital채널기획팀" userId="f9de3ef5-b5d7-4e52-952f-8c9c7e31d003" providerId="ADAL" clId="{3BD5FDE1-EB60-456A-A4F7-9BCD4BCFEA20}" dt="2023-01-24T05:09:54.345" v="26210"/>
          <ac:spMkLst>
            <pc:docMk/>
            <pc:sldMk cId="1400343930" sldId="349"/>
            <ac:spMk id="20" creationId="{FDB84AFE-8125-40CC-B462-7E04DBC7F3A0}"/>
          </ac:spMkLst>
        </pc:spChg>
        <pc:spChg chg="add mod">
          <ac:chgData name="석장군님(General)/Digital채널기획팀" userId="f9de3ef5-b5d7-4e52-952f-8c9c7e31d003" providerId="ADAL" clId="{3BD5FDE1-EB60-456A-A4F7-9BCD4BCFEA20}" dt="2023-01-24T05:09:54.345" v="26210"/>
          <ac:spMkLst>
            <pc:docMk/>
            <pc:sldMk cId="1400343930" sldId="349"/>
            <ac:spMk id="21" creationId="{4CC33C4F-784D-4CA9-A173-8154915CAF1D}"/>
          </ac:spMkLst>
        </pc:spChg>
        <pc:spChg chg="add mod">
          <ac:chgData name="석장군님(General)/Digital채널기획팀" userId="f9de3ef5-b5d7-4e52-952f-8c9c7e31d003" providerId="ADAL" clId="{3BD5FDE1-EB60-456A-A4F7-9BCD4BCFEA20}" dt="2023-01-24T05:09:54.345" v="26210"/>
          <ac:spMkLst>
            <pc:docMk/>
            <pc:sldMk cId="1400343930" sldId="349"/>
            <ac:spMk id="22" creationId="{89001C46-69C5-4A5C-924B-9F142C5ACF6C}"/>
          </ac:spMkLst>
        </pc:spChg>
        <pc:spChg chg="add mod">
          <ac:chgData name="석장군님(General)/Digital채널기획팀" userId="f9de3ef5-b5d7-4e52-952f-8c9c7e31d003" providerId="ADAL" clId="{3BD5FDE1-EB60-456A-A4F7-9BCD4BCFEA20}" dt="2023-01-24T05:09:54.345" v="26210"/>
          <ac:spMkLst>
            <pc:docMk/>
            <pc:sldMk cId="1400343930" sldId="349"/>
            <ac:spMk id="23" creationId="{E7B53076-153F-455C-A6C1-49560F16B200}"/>
          </ac:spMkLst>
        </pc:spChg>
        <pc:spChg chg="add mod">
          <ac:chgData name="석장군님(General)/Digital채널기획팀" userId="f9de3ef5-b5d7-4e52-952f-8c9c7e31d003" providerId="ADAL" clId="{3BD5FDE1-EB60-456A-A4F7-9BCD4BCFEA20}" dt="2023-01-24T05:09:54.345" v="26210"/>
          <ac:spMkLst>
            <pc:docMk/>
            <pc:sldMk cId="1400343930" sldId="349"/>
            <ac:spMk id="24" creationId="{20D38763-A0D7-43D1-BBEB-91E3AD8D4AB3}"/>
          </ac:spMkLst>
        </pc:spChg>
        <pc:spChg chg="add mod">
          <ac:chgData name="석장군님(General)/Digital채널기획팀" userId="f9de3ef5-b5d7-4e52-952f-8c9c7e31d003" providerId="ADAL" clId="{3BD5FDE1-EB60-456A-A4F7-9BCD4BCFEA20}" dt="2023-01-24T05:09:54.345" v="26210"/>
          <ac:spMkLst>
            <pc:docMk/>
            <pc:sldMk cId="1400343930" sldId="349"/>
            <ac:spMk id="25" creationId="{C8957DE2-70A6-4523-B722-849AC92CAE09}"/>
          </ac:spMkLst>
        </pc:spChg>
        <pc:spChg chg="add mod">
          <ac:chgData name="석장군님(General)/Digital채널기획팀" userId="f9de3ef5-b5d7-4e52-952f-8c9c7e31d003" providerId="ADAL" clId="{3BD5FDE1-EB60-456A-A4F7-9BCD4BCFEA20}" dt="2023-01-24T05:09:54.345" v="26210"/>
          <ac:spMkLst>
            <pc:docMk/>
            <pc:sldMk cId="1400343930" sldId="349"/>
            <ac:spMk id="26" creationId="{CF2A07E8-727A-4BA0-81DA-7A89312A633D}"/>
          </ac:spMkLst>
        </pc:spChg>
        <pc:spChg chg="add mod">
          <ac:chgData name="석장군님(General)/Digital채널기획팀" userId="f9de3ef5-b5d7-4e52-952f-8c9c7e31d003" providerId="ADAL" clId="{3BD5FDE1-EB60-456A-A4F7-9BCD4BCFEA20}" dt="2023-01-24T05:09:54.345" v="26210"/>
          <ac:spMkLst>
            <pc:docMk/>
            <pc:sldMk cId="1400343930" sldId="349"/>
            <ac:spMk id="27" creationId="{2ED66271-139F-4CB4-BA8E-E5EEF8780EAF}"/>
          </ac:spMkLst>
        </pc:spChg>
        <pc:spChg chg="add mod">
          <ac:chgData name="석장군님(General)/Digital채널기획팀" userId="f9de3ef5-b5d7-4e52-952f-8c9c7e31d003" providerId="ADAL" clId="{3BD5FDE1-EB60-456A-A4F7-9BCD4BCFEA20}" dt="2023-01-24T05:09:54.345" v="26210"/>
          <ac:spMkLst>
            <pc:docMk/>
            <pc:sldMk cId="1400343930" sldId="349"/>
            <ac:spMk id="28" creationId="{687B087D-7E23-40F1-B71F-FCA1FCF8FA48}"/>
          </ac:spMkLst>
        </pc:spChg>
        <pc:spChg chg="add mod">
          <ac:chgData name="석장군님(General)/Digital채널기획팀" userId="f9de3ef5-b5d7-4e52-952f-8c9c7e31d003" providerId="ADAL" clId="{3BD5FDE1-EB60-456A-A4F7-9BCD4BCFEA20}" dt="2023-01-24T05:09:54.345" v="26210"/>
          <ac:spMkLst>
            <pc:docMk/>
            <pc:sldMk cId="1400343930" sldId="349"/>
            <ac:spMk id="29" creationId="{44424640-8A2D-42EC-883A-31341D1C3FDD}"/>
          </ac:spMkLst>
        </pc:spChg>
        <pc:spChg chg="add mod">
          <ac:chgData name="석장군님(General)/Digital채널기획팀" userId="f9de3ef5-b5d7-4e52-952f-8c9c7e31d003" providerId="ADAL" clId="{3BD5FDE1-EB60-456A-A4F7-9BCD4BCFEA20}" dt="2023-01-24T05:09:54.345" v="26210"/>
          <ac:spMkLst>
            <pc:docMk/>
            <pc:sldMk cId="1400343930" sldId="349"/>
            <ac:spMk id="30" creationId="{E127687D-5B8B-4D52-8BCD-FA6A01FC9B28}"/>
          </ac:spMkLst>
        </pc:spChg>
        <pc:spChg chg="add mod">
          <ac:chgData name="석장군님(General)/Digital채널기획팀" userId="f9de3ef5-b5d7-4e52-952f-8c9c7e31d003" providerId="ADAL" clId="{3BD5FDE1-EB60-456A-A4F7-9BCD4BCFEA20}" dt="2023-01-24T05:09:54.345" v="26210"/>
          <ac:spMkLst>
            <pc:docMk/>
            <pc:sldMk cId="1400343930" sldId="349"/>
            <ac:spMk id="31" creationId="{EC6DAE0E-6F38-4B77-AE06-94CD4BFC23DC}"/>
          </ac:spMkLst>
        </pc:spChg>
        <pc:spChg chg="add mod">
          <ac:chgData name="석장군님(General)/Digital채널기획팀" userId="f9de3ef5-b5d7-4e52-952f-8c9c7e31d003" providerId="ADAL" clId="{3BD5FDE1-EB60-456A-A4F7-9BCD4BCFEA20}" dt="2023-01-24T05:09:54.345" v="26210"/>
          <ac:spMkLst>
            <pc:docMk/>
            <pc:sldMk cId="1400343930" sldId="349"/>
            <ac:spMk id="33" creationId="{CC8560E3-09DE-4B2E-9DC7-47BB88A955BE}"/>
          </ac:spMkLst>
        </pc:spChg>
        <pc:spChg chg="add mod">
          <ac:chgData name="석장군님(General)/Digital채널기획팀" userId="f9de3ef5-b5d7-4e52-952f-8c9c7e31d003" providerId="ADAL" clId="{3BD5FDE1-EB60-456A-A4F7-9BCD4BCFEA20}" dt="2023-01-24T05:09:54.345" v="26210"/>
          <ac:spMkLst>
            <pc:docMk/>
            <pc:sldMk cId="1400343930" sldId="349"/>
            <ac:spMk id="37" creationId="{37572D6F-2336-46B7-B55E-0B2FCD79FCE3}"/>
          </ac:spMkLst>
        </pc:spChg>
        <pc:spChg chg="add mod">
          <ac:chgData name="석장군님(General)/Digital채널기획팀" userId="f9de3ef5-b5d7-4e52-952f-8c9c7e31d003" providerId="ADAL" clId="{3BD5FDE1-EB60-456A-A4F7-9BCD4BCFEA20}" dt="2023-01-24T05:09:54.345" v="26210"/>
          <ac:spMkLst>
            <pc:docMk/>
            <pc:sldMk cId="1400343930" sldId="349"/>
            <ac:spMk id="38" creationId="{0AB1D55E-0051-4979-B8FD-2C869B460AF9}"/>
          </ac:spMkLst>
        </pc:spChg>
        <pc:spChg chg="add mod">
          <ac:chgData name="석장군님(General)/Digital채널기획팀" userId="f9de3ef5-b5d7-4e52-952f-8c9c7e31d003" providerId="ADAL" clId="{3BD5FDE1-EB60-456A-A4F7-9BCD4BCFEA20}" dt="2023-01-24T05:09:54.345" v="26210"/>
          <ac:spMkLst>
            <pc:docMk/>
            <pc:sldMk cId="1400343930" sldId="349"/>
            <ac:spMk id="39" creationId="{3D39E40C-AA3F-4E8C-8189-C3FCFF58362A}"/>
          </ac:spMkLst>
        </pc:spChg>
        <pc:spChg chg="add mod">
          <ac:chgData name="석장군님(General)/Digital채널기획팀" userId="f9de3ef5-b5d7-4e52-952f-8c9c7e31d003" providerId="ADAL" clId="{3BD5FDE1-EB60-456A-A4F7-9BCD4BCFEA20}" dt="2023-01-24T05:09:54.345" v="26210"/>
          <ac:spMkLst>
            <pc:docMk/>
            <pc:sldMk cId="1400343930" sldId="349"/>
            <ac:spMk id="42" creationId="{EB23DB03-14AD-4F52-B53F-AA9E6A00C9CD}"/>
          </ac:spMkLst>
        </pc:spChg>
        <pc:spChg chg="add mod">
          <ac:chgData name="석장군님(General)/Digital채널기획팀" userId="f9de3ef5-b5d7-4e52-952f-8c9c7e31d003" providerId="ADAL" clId="{3BD5FDE1-EB60-456A-A4F7-9BCD4BCFEA20}" dt="2023-01-24T05:09:54.345" v="26210"/>
          <ac:spMkLst>
            <pc:docMk/>
            <pc:sldMk cId="1400343930" sldId="349"/>
            <ac:spMk id="44" creationId="{3ADC7639-E3BB-458F-8AA8-7E5B4B4C7D61}"/>
          </ac:spMkLst>
        </pc:spChg>
        <pc:spChg chg="add mod">
          <ac:chgData name="석장군님(General)/Digital채널기획팀" userId="f9de3ef5-b5d7-4e52-952f-8c9c7e31d003" providerId="ADAL" clId="{3BD5FDE1-EB60-456A-A4F7-9BCD4BCFEA20}" dt="2023-01-24T05:09:54.345" v="26210"/>
          <ac:spMkLst>
            <pc:docMk/>
            <pc:sldMk cId="1400343930" sldId="349"/>
            <ac:spMk id="45" creationId="{C31EDEC3-1BCE-43F8-81EA-0DEBAAC0746D}"/>
          </ac:spMkLst>
        </pc:spChg>
        <pc:spChg chg="add mod">
          <ac:chgData name="석장군님(General)/Digital채널기획팀" userId="f9de3ef5-b5d7-4e52-952f-8c9c7e31d003" providerId="ADAL" clId="{3BD5FDE1-EB60-456A-A4F7-9BCD4BCFEA20}" dt="2023-01-24T05:09:54.345" v="26210"/>
          <ac:spMkLst>
            <pc:docMk/>
            <pc:sldMk cId="1400343930" sldId="349"/>
            <ac:spMk id="46" creationId="{58C845B3-970E-4A74-AA5E-EA1E01A13EA5}"/>
          </ac:spMkLst>
        </pc:spChg>
        <pc:spChg chg="add mod">
          <ac:chgData name="석장군님(General)/Digital채널기획팀" userId="f9de3ef5-b5d7-4e52-952f-8c9c7e31d003" providerId="ADAL" clId="{3BD5FDE1-EB60-456A-A4F7-9BCD4BCFEA20}" dt="2023-01-24T05:09:54.345" v="26210"/>
          <ac:spMkLst>
            <pc:docMk/>
            <pc:sldMk cId="1400343930" sldId="349"/>
            <ac:spMk id="47" creationId="{6301F57D-D3C1-4E37-9784-3053E582963D}"/>
          </ac:spMkLst>
        </pc:spChg>
        <pc:spChg chg="mod">
          <ac:chgData name="석장군님(General)/Digital채널기획팀" userId="f9de3ef5-b5d7-4e52-952f-8c9c7e31d003" providerId="ADAL" clId="{3BD5FDE1-EB60-456A-A4F7-9BCD4BCFEA20}" dt="2023-01-24T05:09:54.345" v="26210"/>
          <ac:spMkLst>
            <pc:docMk/>
            <pc:sldMk cId="1400343930" sldId="349"/>
            <ac:spMk id="51" creationId="{DFFD53DC-CD79-41D0-B207-DE0615BC6D9D}"/>
          </ac:spMkLst>
        </pc:spChg>
        <pc:spChg chg="mod">
          <ac:chgData name="석장군님(General)/Digital채널기획팀" userId="f9de3ef5-b5d7-4e52-952f-8c9c7e31d003" providerId="ADAL" clId="{3BD5FDE1-EB60-456A-A4F7-9BCD4BCFEA20}" dt="2023-01-24T05:09:54.345" v="26210"/>
          <ac:spMkLst>
            <pc:docMk/>
            <pc:sldMk cId="1400343930" sldId="349"/>
            <ac:spMk id="52" creationId="{B44966C1-15CF-4743-919C-3344DE65BDB9}"/>
          </ac:spMkLst>
        </pc:spChg>
        <pc:spChg chg="mod">
          <ac:chgData name="석장군님(General)/Digital채널기획팀" userId="f9de3ef5-b5d7-4e52-952f-8c9c7e31d003" providerId="ADAL" clId="{3BD5FDE1-EB60-456A-A4F7-9BCD4BCFEA20}" dt="2023-01-24T05:09:54.345" v="26210"/>
          <ac:spMkLst>
            <pc:docMk/>
            <pc:sldMk cId="1400343930" sldId="349"/>
            <ac:spMk id="53" creationId="{773BA77D-778A-457F-B813-47323E764FB5}"/>
          </ac:spMkLst>
        </pc:spChg>
        <pc:spChg chg="add mod">
          <ac:chgData name="석장군님(General)/Digital채널기획팀" userId="f9de3ef5-b5d7-4e52-952f-8c9c7e31d003" providerId="ADAL" clId="{3BD5FDE1-EB60-456A-A4F7-9BCD4BCFEA20}" dt="2023-01-24T05:09:54.345" v="26210"/>
          <ac:spMkLst>
            <pc:docMk/>
            <pc:sldMk cId="1400343930" sldId="349"/>
            <ac:spMk id="55" creationId="{74040E11-DE2C-42E4-81E7-8D81BB7DC0FF}"/>
          </ac:spMkLst>
        </pc:spChg>
        <pc:spChg chg="add mod">
          <ac:chgData name="석장군님(General)/Digital채널기획팀" userId="f9de3ef5-b5d7-4e52-952f-8c9c7e31d003" providerId="ADAL" clId="{3BD5FDE1-EB60-456A-A4F7-9BCD4BCFEA20}" dt="2023-01-24T05:09:54.345" v="26210"/>
          <ac:spMkLst>
            <pc:docMk/>
            <pc:sldMk cId="1400343930" sldId="349"/>
            <ac:spMk id="56" creationId="{4143BF0C-FDCD-466F-A0B2-B50CB92A1975}"/>
          </ac:spMkLst>
        </pc:spChg>
        <pc:spChg chg="add mod">
          <ac:chgData name="석장군님(General)/Digital채널기획팀" userId="f9de3ef5-b5d7-4e52-952f-8c9c7e31d003" providerId="ADAL" clId="{3BD5FDE1-EB60-456A-A4F7-9BCD4BCFEA20}" dt="2023-01-24T05:09:54.345" v="26210"/>
          <ac:spMkLst>
            <pc:docMk/>
            <pc:sldMk cId="1400343930" sldId="349"/>
            <ac:spMk id="57" creationId="{F1265D47-4B58-4400-9E19-84988CBD293B}"/>
          </ac:spMkLst>
        </pc:spChg>
        <pc:spChg chg="add mod">
          <ac:chgData name="석장군님(General)/Digital채널기획팀" userId="f9de3ef5-b5d7-4e52-952f-8c9c7e31d003" providerId="ADAL" clId="{3BD5FDE1-EB60-456A-A4F7-9BCD4BCFEA20}" dt="2023-01-24T05:09:54.345" v="26210"/>
          <ac:spMkLst>
            <pc:docMk/>
            <pc:sldMk cId="1400343930" sldId="349"/>
            <ac:spMk id="58" creationId="{67EE771B-2ABE-4AF1-984E-7E2A6E453E01}"/>
          </ac:spMkLst>
        </pc:spChg>
        <pc:spChg chg="add mod">
          <ac:chgData name="석장군님(General)/Digital채널기획팀" userId="f9de3ef5-b5d7-4e52-952f-8c9c7e31d003" providerId="ADAL" clId="{3BD5FDE1-EB60-456A-A4F7-9BCD4BCFEA20}" dt="2023-01-24T05:09:54.345" v="26210"/>
          <ac:spMkLst>
            <pc:docMk/>
            <pc:sldMk cId="1400343930" sldId="349"/>
            <ac:spMk id="59" creationId="{22133123-C9BF-40C7-A2F1-9CE848DE5F45}"/>
          </ac:spMkLst>
        </pc:spChg>
        <pc:spChg chg="add mod">
          <ac:chgData name="석장군님(General)/Digital채널기획팀" userId="f9de3ef5-b5d7-4e52-952f-8c9c7e31d003" providerId="ADAL" clId="{3BD5FDE1-EB60-456A-A4F7-9BCD4BCFEA20}" dt="2023-01-24T05:09:54.345" v="26210"/>
          <ac:spMkLst>
            <pc:docMk/>
            <pc:sldMk cId="1400343930" sldId="349"/>
            <ac:spMk id="60" creationId="{987581F4-1F0F-42BA-9667-BE44C0B34944}"/>
          </ac:spMkLst>
        </pc:spChg>
        <pc:spChg chg="mod">
          <ac:chgData name="석장군님(General)/Digital채널기획팀" userId="f9de3ef5-b5d7-4e52-952f-8c9c7e31d003" providerId="ADAL" clId="{3BD5FDE1-EB60-456A-A4F7-9BCD4BCFEA20}" dt="2023-01-24T05:09:54.345" v="26210"/>
          <ac:spMkLst>
            <pc:docMk/>
            <pc:sldMk cId="1400343930" sldId="349"/>
            <ac:spMk id="62" creationId="{441D7D7D-7EE3-4548-8E5B-5AA724C02BAC}"/>
          </ac:spMkLst>
        </pc:spChg>
        <pc:spChg chg="mod">
          <ac:chgData name="석장군님(General)/Digital채널기획팀" userId="f9de3ef5-b5d7-4e52-952f-8c9c7e31d003" providerId="ADAL" clId="{3BD5FDE1-EB60-456A-A4F7-9BCD4BCFEA20}" dt="2023-01-24T05:09:54.345" v="26210"/>
          <ac:spMkLst>
            <pc:docMk/>
            <pc:sldMk cId="1400343930" sldId="349"/>
            <ac:spMk id="63" creationId="{94B30079-A858-4ECF-B03F-60A363A0FEC7}"/>
          </ac:spMkLst>
        </pc:spChg>
        <pc:spChg chg="mod">
          <ac:chgData name="석장군님(General)/Digital채널기획팀" userId="f9de3ef5-b5d7-4e52-952f-8c9c7e31d003" providerId="ADAL" clId="{3BD5FDE1-EB60-456A-A4F7-9BCD4BCFEA20}" dt="2023-01-24T05:09:54.345" v="26210"/>
          <ac:spMkLst>
            <pc:docMk/>
            <pc:sldMk cId="1400343930" sldId="349"/>
            <ac:spMk id="64" creationId="{8C2D7EC0-4EA6-4D16-B4BE-F2C0C369D4CB}"/>
          </ac:spMkLst>
        </pc:spChg>
        <pc:spChg chg="add mod">
          <ac:chgData name="석장군님(General)/Digital채널기획팀" userId="f9de3ef5-b5d7-4e52-952f-8c9c7e31d003" providerId="ADAL" clId="{3BD5FDE1-EB60-456A-A4F7-9BCD4BCFEA20}" dt="2023-01-24T05:09:54.345" v="26210"/>
          <ac:spMkLst>
            <pc:docMk/>
            <pc:sldMk cId="1400343930" sldId="349"/>
            <ac:spMk id="67" creationId="{0F40F4D8-B33D-4A59-82E1-B5F12BACAABF}"/>
          </ac:spMkLst>
        </pc:spChg>
        <pc:spChg chg="add mod">
          <ac:chgData name="석장군님(General)/Digital채널기획팀" userId="f9de3ef5-b5d7-4e52-952f-8c9c7e31d003" providerId="ADAL" clId="{3BD5FDE1-EB60-456A-A4F7-9BCD4BCFEA20}" dt="2023-01-24T05:09:54.345" v="26210"/>
          <ac:spMkLst>
            <pc:docMk/>
            <pc:sldMk cId="1400343930" sldId="349"/>
            <ac:spMk id="68" creationId="{5F6F6BA2-C42B-4E2E-AACA-BC28CF9D0C5C}"/>
          </ac:spMkLst>
        </pc:spChg>
        <pc:spChg chg="add mod">
          <ac:chgData name="석장군님(General)/Digital채널기획팀" userId="f9de3ef5-b5d7-4e52-952f-8c9c7e31d003" providerId="ADAL" clId="{3BD5FDE1-EB60-456A-A4F7-9BCD4BCFEA20}" dt="2023-01-24T05:09:54.345" v="26210"/>
          <ac:spMkLst>
            <pc:docMk/>
            <pc:sldMk cId="1400343930" sldId="349"/>
            <ac:spMk id="69" creationId="{1DD65296-F54E-42BD-B145-9C8AA23DF4F9}"/>
          </ac:spMkLst>
        </pc:spChg>
        <pc:spChg chg="add mod">
          <ac:chgData name="석장군님(General)/Digital채널기획팀" userId="f9de3ef5-b5d7-4e52-952f-8c9c7e31d003" providerId="ADAL" clId="{3BD5FDE1-EB60-456A-A4F7-9BCD4BCFEA20}" dt="2023-01-24T05:09:54.345" v="26210"/>
          <ac:spMkLst>
            <pc:docMk/>
            <pc:sldMk cId="1400343930" sldId="349"/>
            <ac:spMk id="70" creationId="{92EACBCD-04CC-404B-9320-AC6853AE9230}"/>
          </ac:spMkLst>
        </pc:spChg>
        <pc:grpChg chg="add mod">
          <ac:chgData name="석장군님(General)/Digital채널기획팀" userId="f9de3ef5-b5d7-4e52-952f-8c9c7e31d003" providerId="ADAL" clId="{3BD5FDE1-EB60-456A-A4F7-9BCD4BCFEA20}" dt="2023-01-24T05:09:54.345" v="26210"/>
          <ac:grpSpMkLst>
            <pc:docMk/>
            <pc:sldMk cId="1400343930" sldId="349"/>
            <ac:grpSpMk id="48" creationId="{36F5EFF5-017C-4D9F-93A3-60D53E68DC7E}"/>
          </ac:grpSpMkLst>
        </pc:grpChg>
        <pc:grpChg chg="mod">
          <ac:chgData name="석장군님(General)/Digital채널기획팀" userId="f9de3ef5-b5d7-4e52-952f-8c9c7e31d003" providerId="ADAL" clId="{3BD5FDE1-EB60-456A-A4F7-9BCD4BCFEA20}" dt="2023-01-24T05:09:54.345" v="26210"/>
          <ac:grpSpMkLst>
            <pc:docMk/>
            <pc:sldMk cId="1400343930" sldId="349"/>
            <ac:grpSpMk id="49" creationId="{530C04DB-DFE4-4A73-9155-5A0CD03086C8}"/>
          </ac:grpSpMkLst>
        </pc:grpChg>
        <pc:grpChg chg="add mod">
          <ac:chgData name="석장군님(General)/Digital채널기획팀" userId="f9de3ef5-b5d7-4e52-952f-8c9c7e31d003" providerId="ADAL" clId="{3BD5FDE1-EB60-456A-A4F7-9BCD4BCFEA20}" dt="2023-01-24T05:09:54.345" v="26210"/>
          <ac:grpSpMkLst>
            <pc:docMk/>
            <pc:sldMk cId="1400343930" sldId="349"/>
            <ac:grpSpMk id="61" creationId="{A4731F3D-04F5-41CD-98ED-0407A05DEE7B}"/>
          </ac:grpSpMkLst>
        </pc:grpChg>
        <pc:picChg chg="add mod">
          <ac:chgData name="석장군님(General)/Digital채널기획팀" userId="f9de3ef5-b5d7-4e52-952f-8c9c7e31d003" providerId="ADAL" clId="{3BD5FDE1-EB60-456A-A4F7-9BCD4BCFEA20}" dt="2023-01-24T05:09:54.345" v="26210"/>
          <ac:picMkLst>
            <pc:docMk/>
            <pc:sldMk cId="1400343930" sldId="349"/>
            <ac:picMk id="32" creationId="{39A45C27-E6CA-451C-A395-C44D28F667A4}"/>
          </ac:picMkLst>
        </pc:picChg>
        <pc:picChg chg="add mod">
          <ac:chgData name="석장군님(General)/Digital채널기획팀" userId="f9de3ef5-b5d7-4e52-952f-8c9c7e31d003" providerId="ADAL" clId="{3BD5FDE1-EB60-456A-A4F7-9BCD4BCFEA20}" dt="2023-01-24T05:09:54.345" v="26210"/>
          <ac:picMkLst>
            <pc:docMk/>
            <pc:sldMk cId="1400343930" sldId="349"/>
            <ac:picMk id="34" creationId="{A524CB89-4352-4563-9E45-A231C0484C9D}"/>
          </ac:picMkLst>
        </pc:picChg>
        <pc:picChg chg="add mod">
          <ac:chgData name="석장군님(General)/Digital채널기획팀" userId="f9de3ef5-b5d7-4e52-952f-8c9c7e31d003" providerId="ADAL" clId="{3BD5FDE1-EB60-456A-A4F7-9BCD4BCFEA20}" dt="2023-01-24T05:09:54.345" v="26210"/>
          <ac:picMkLst>
            <pc:docMk/>
            <pc:sldMk cId="1400343930" sldId="349"/>
            <ac:picMk id="35" creationId="{5BD8D264-3014-43CF-BCC5-D948D99DBEC3}"/>
          </ac:picMkLst>
        </pc:picChg>
        <pc:picChg chg="add mod">
          <ac:chgData name="석장군님(General)/Digital채널기획팀" userId="f9de3ef5-b5d7-4e52-952f-8c9c7e31d003" providerId="ADAL" clId="{3BD5FDE1-EB60-456A-A4F7-9BCD4BCFEA20}" dt="2023-01-24T05:09:54.345" v="26210"/>
          <ac:picMkLst>
            <pc:docMk/>
            <pc:sldMk cId="1400343930" sldId="349"/>
            <ac:picMk id="36" creationId="{9DB0BB0C-1126-4721-9127-E3F25BD29DB7}"/>
          </ac:picMkLst>
        </pc:picChg>
        <pc:picChg chg="add mod">
          <ac:chgData name="석장군님(General)/Digital채널기획팀" userId="f9de3ef5-b5d7-4e52-952f-8c9c7e31d003" providerId="ADAL" clId="{3BD5FDE1-EB60-456A-A4F7-9BCD4BCFEA20}" dt="2023-01-24T05:09:54.345" v="26210"/>
          <ac:picMkLst>
            <pc:docMk/>
            <pc:sldMk cId="1400343930" sldId="349"/>
            <ac:picMk id="40" creationId="{7589BBCC-634B-4254-A037-C1AD474D2192}"/>
          </ac:picMkLst>
        </pc:picChg>
        <pc:picChg chg="add mod">
          <ac:chgData name="석장군님(General)/Digital채널기획팀" userId="f9de3ef5-b5d7-4e52-952f-8c9c7e31d003" providerId="ADAL" clId="{3BD5FDE1-EB60-456A-A4F7-9BCD4BCFEA20}" dt="2023-01-24T05:09:54.345" v="26210"/>
          <ac:picMkLst>
            <pc:docMk/>
            <pc:sldMk cId="1400343930" sldId="349"/>
            <ac:picMk id="41" creationId="{7E4D0A2E-2990-476D-B3D7-97FF76088445}"/>
          </ac:picMkLst>
        </pc:picChg>
        <pc:picChg chg="add mod">
          <ac:chgData name="석장군님(General)/Digital채널기획팀" userId="f9de3ef5-b5d7-4e52-952f-8c9c7e31d003" providerId="ADAL" clId="{3BD5FDE1-EB60-456A-A4F7-9BCD4BCFEA20}" dt="2023-01-24T05:09:54.345" v="26210"/>
          <ac:picMkLst>
            <pc:docMk/>
            <pc:sldMk cId="1400343930" sldId="349"/>
            <ac:picMk id="43" creationId="{2C5A8DFE-8D64-479D-BECD-79CCCB658EE8}"/>
          </ac:picMkLst>
        </pc:picChg>
        <pc:picChg chg="mod">
          <ac:chgData name="석장군님(General)/Digital채널기획팀" userId="f9de3ef5-b5d7-4e52-952f-8c9c7e31d003" providerId="ADAL" clId="{3BD5FDE1-EB60-456A-A4F7-9BCD4BCFEA20}" dt="2023-01-24T05:09:54.345" v="26210"/>
          <ac:picMkLst>
            <pc:docMk/>
            <pc:sldMk cId="1400343930" sldId="349"/>
            <ac:picMk id="50" creationId="{579DE6BB-442E-4A2C-A6D7-91BB9E08F4FE}"/>
          </ac:picMkLst>
        </pc:picChg>
        <pc:picChg chg="add mod">
          <ac:chgData name="석장군님(General)/Digital채널기획팀" userId="f9de3ef5-b5d7-4e52-952f-8c9c7e31d003" providerId="ADAL" clId="{3BD5FDE1-EB60-456A-A4F7-9BCD4BCFEA20}" dt="2023-01-24T05:09:54.345" v="26210"/>
          <ac:picMkLst>
            <pc:docMk/>
            <pc:sldMk cId="1400343930" sldId="349"/>
            <ac:picMk id="54" creationId="{569FC8B4-0BD6-4C0A-9F69-73C1EDD7064A}"/>
          </ac:picMkLst>
        </pc:picChg>
        <pc:picChg chg="add mod">
          <ac:chgData name="석장군님(General)/Digital채널기획팀" userId="f9de3ef5-b5d7-4e52-952f-8c9c7e31d003" providerId="ADAL" clId="{3BD5FDE1-EB60-456A-A4F7-9BCD4BCFEA20}" dt="2023-01-24T05:09:54.345" v="26210"/>
          <ac:picMkLst>
            <pc:docMk/>
            <pc:sldMk cId="1400343930" sldId="349"/>
            <ac:picMk id="65" creationId="{00A5850E-A348-4CD8-8285-0A4A281CD784}"/>
          </ac:picMkLst>
        </pc:picChg>
        <pc:picChg chg="add mod">
          <ac:chgData name="석장군님(General)/Digital채널기획팀" userId="f9de3ef5-b5d7-4e52-952f-8c9c7e31d003" providerId="ADAL" clId="{3BD5FDE1-EB60-456A-A4F7-9BCD4BCFEA20}" dt="2023-01-24T05:09:54.345" v="26210"/>
          <ac:picMkLst>
            <pc:docMk/>
            <pc:sldMk cId="1400343930" sldId="349"/>
            <ac:picMk id="66" creationId="{BEE5AA10-43CB-40E9-B24C-177FC4D107D4}"/>
          </ac:picMkLst>
        </pc:picChg>
      </pc:sldChg>
      <pc:sldChg chg="del">
        <pc:chgData name="석장군님(General)/Digital채널기획팀" userId="f9de3ef5-b5d7-4e52-952f-8c9c7e31d003" providerId="ADAL" clId="{3BD5FDE1-EB60-456A-A4F7-9BCD4BCFEA20}" dt="2023-01-17T12:05:18.682" v="3656" actId="47"/>
        <pc:sldMkLst>
          <pc:docMk/>
          <pc:sldMk cId="1830573875" sldId="349"/>
        </pc:sldMkLst>
      </pc:sldChg>
      <pc:sldChg chg="del">
        <pc:chgData name="석장군님(General)/Digital채널기획팀" userId="f9de3ef5-b5d7-4e52-952f-8c9c7e31d003" providerId="ADAL" clId="{3BD5FDE1-EB60-456A-A4F7-9BCD4BCFEA20}" dt="2023-01-17T12:05:18.682" v="3656" actId="47"/>
        <pc:sldMkLst>
          <pc:docMk/>
          <pc:sldMk cId="138144646" sldId="350"/>
        </pc:sldMkLst>
      </pc:sldChg>
      <pc:sldChg chg="modSp add mod">
        <pc:chgData name="석장군님(General)/Digital채널기획팀" userId="f9de3ef5-b5d7-4e52-952f-8c9c7e31d003" providerId="ADAL" clId="{3BD5FDE1-EB60-456A-A4F7-9BCD4BCFEA20}" dt="2023-01-24T05:08:28.848" v="26203" actId="20577"/>
        <pc:sldMkLst>
          <pc:docMk/>
          <pc:sldMk cId="1027957329" sldId="350"/>
        </pc:sldMkLst>
        <pc:spChg chg="mod">
          <ac:chgData name="석장군님(General)/Digital채널기획팀" userId="f9de3ef5-b5d7-4e52-952f-8c9c7e31d003" providerId="ADAL" clId="{3BD5FDE1-EB60-456A-A4F7-9BCD4BCFEA20}" dt="2023-01-24T05:08:16.149" v="26187"/>
          <ac:spMkLst>
            <pc:docMk/>
            <pc:sldMk cId="1027957329" sldId="350"/>
            <ac:spMk id="4" creationId="{261B2770-BE43-4141-B992-3880C541FC2B}"/>
          </ac:spMkLst>
        </pc:spChg>
        <pc:spChg chg="mod">
          <ac:chgData name="석장군님(General)/Digital채널기획팀" userId="f9de3ef5-b5d7-4e52-952f-8c9c7e31d003" providerId="ADAL" clId="{3BD5FDE1-EB60-456A-A4F7-9BCD4BCFEA20}" dt="2023-01-24T05:08:28.848" v="26203" actId="20577"/>
          <ac:spMkLst>
            <pc:docMk/>
            <pc:sldMk cId="1027957329" sldId="350"/>
            <ac:spMk id="5" creationId="{6C4A327A-601F-4A07-8564-303B82490EA8}"/>
          </ac:spMkLst>
        </pc:spChg>
      </pc:sldChg>
      <pc:sldChg chg="modSp add mod">
        <pc:chgData name="석장군님(General)/Digital채널기획팀" userId="f9de3ef5-b5d7-4e52-952f-8c9c7e31d003" providerId="ADAL" clId="{3BD5FDE1-EB60-456A-A4F7-9BCD4BCFEA20}" dt="2023-01-24T11:16:22.162" v="26747"/>
        <pc:sldMkLst>
          <pc:docMk/>
          <pc:sldMk cId="1223389494" sldId="351"/>
        </pc:sldMkLst>
        <pc:spChg chg="mod">
          <ac:chgData name="석장군님(General)/Digital채널기획팀" userId="f9de3ef5-b5d7-4e52-952f-8c9c7e31d003" providerId="ADAL" clId="{3BD5FDE1-EB60-456A-A4F7-9BCD4BCFEA20}" dt="2023-01-24T06:53:19.834" v="26296"/>
          <ac:spMkLst>
            <pc:docMk/>
            <pc:sldMk cId="1223389494" sldId="351"/>
            <ac:spMk id="2" creationId="{C51E5A6C-4A54-434D-99F4-7E936280E567}"/>
          </ac:spMkLst>
        </pc:spChg>
        <pc:spChg chg="mod">
          <ac:chgData name="석장군님(General)/Digital채널기획팀" userId="f9de3ef5-b5d7-4e52-952f-8c9c7e31d003" providerId="ADAL" clId="{3BD5FDE1-EB60-456A-A4F7-9BCD4BCFEA20}" dt="2023-01-24T09:33:53.841" v="26551" actId="6549"/>
          <ac:spMkLst>
            <pc:docMk/>
            <pc:sldMk cId="1223389494" sldId="351"/>
            <ac:spMk id="4" creationId="{261B2770-BE43-4141-B992-3880C541FC2B}"/>
          </ac:spMkLst>
        </pc:spChg>
        <pc:spChg chg="mod">
          <ac:chgData name="석장군님(General)/Digital채널기획팀" userId="f9de3ef5-b5d7-4e52-952f-8c9c7e31d003" providerId="ADAL" clId="{3BD5FDE1-EB60-456A-A4F7-9BCD4BCFEA20}" dt="2023-01-24T11:16:22.162" v="26747"/>
          <ac:spMkLst>
            <pc:docMk/>
            <pc:sldMk cId="1223389494" sldId="351"/>
            <ac:spMk id="5" creationId="{6C4A327A-601F-4A07-8564-303B82490EA8}"/>
          </ac:spMkLst>
        </pc:spChg>
      </pc:sldChg>
      <pc:sldChg chg="add">
        <pc:chgData name="석장군님(General)/Digital채널기획팀" userId="f9de3ef5-b5d7-4e52-952f-8c9c7e31d003" providerId="ADAL" clId="{3BD5FDE1-EB60-456A-A4F7-9BCD4BCFEA20}" dt="2023-01-24T06:41:52.358" v="26264"/>
        <pc:sldMkLst>
          <pc:docMk/>
          <pc:sldMk cId="3394067828" sldId="352"/>
        </pc:sldMkLst>
      </pc:sldChg>
      <pc:sldChg chg="add">
        <pc:chgData name="석장군님(General)/Digital채널기획팀" userId="f9de3ef5-b5d7-4e52-952f-8c9c7e31d003" providerId="ADAL" clId="{3BD5FDE1-EB60-456A-A4F7-9BCD4BCFEA20}" dt="2023-01-24T06:41:52.358" v="26264"/>
        <pc:sldMkLst>
          <pc:docMk/>
          <pc:sldMk cId="890388126" sldId="353"/>
        </pc:sldMkLst>
      </pc:sldChg>
      <pc:sldChg chg="add">
        <pc:chgData name="석장군님(General)/Digital채널기획팀" userId="f9de3ef5-b5d7-4e52-952f-8c9c7e31d003" providerId="ADAL" clId="{3BD5FDE1-EB60-456A-A4F7-9BCD4BCFEA20}" dt="2023-01-24T06:41:52.358" v="26264"/>
        <pc:sldMkLst>
          <pc:docMk/>
          <pc:sldMk cId="2708601153" sldId="354"/>
        </pc:sldMkLst>
      </pc:sldChg>
      <pc:sldChg chg="add">
        <pc:chgData name="석장군님(General)/Digital채널기획팀" userId="f9de3ef5-b5d7-4e52-952f-8c9c7e31d003" providerId="ADAL" clId="{3BD5FDE1-EB60-456A-A4F7-9BCD4BCFEA20}" dt="2023-01-24T06:41:52.358" v="26264"/>
        <pc:sldMkLst>
          <pc:docMk/>
          <pc:sldMk cId="511836444" sldId="355"/>
        </pc:sldMkLst>
      </pc:sldChg>
      <pc:sldChg chg="modSp add mod">
        <pc:chgData name="석장군님(General)/Digital채널기획팀" userId="f9de3ef5-b5d7-4e52-952f-8c9c7e31d003" providerId="ADAL" clId="{3BD5FDE1-EB60-456A-A4F7-9BCD4BCFEA20}" dt="2023-01-24T11:16:18.380" v="26745"/>
        <pc:sldMkLst>
          <pc:docMk/>
          <pc:sldMk cId="3905514022" sldId="356"/>
        </pc:sldMkLst>
        <pc:spChg chg="mod">
          <ac:chgData name="석장군님(General)/Digital채널기획팀" userId="f9de3ef5-b5d7-4e52-952f-8c9c7e31d003" providerId="ADAL" clId="{3BD5FDE1-EB60-456A-A4F7-9BCD4BCFEA20}" dt="2023-01-24T09:35:58.872" v="26576" actId="6549"/>
          <ac:spMkLst>
            <pc:docMk/>
            <pc:sldMk cId="3905514022" sldId="356"/>
            <ac:spMk id="4" creationId="{261B2770-BE43-4141-B992-3880C541FC2B}"/>
          </ac:spMkLst>
        </pc:spChg>
        <pc:spChg chg="mod">
          <ac:chgData name="석장군님(General)/Digital채널기획팀" userId="f9de3ef5-b5d7-4e52-952f-8c9c7e31d003" providerId="ADAL" clId="{3BD5FDE1-EB60-456A-A4F7-9BCD4BCFEA20}" dt="2023-01-24T11:16:18.380" v="26745"/>
          <ac:spMkLst>
            <pc:docMk/>
            <pc:sldMk cId="3905514022" sldId="356"/>
            <ac:spMk id="5" creationId="{6C4A327A-601F-4A07-8564-303B82490EA8}"/>
          </ac:spMkLst>
        </pc:spChg>
      </pc:sldChg>
      <pc:sldChg chg="modSp add mod">
        <pc:chgData name="석장군님(General)/Digital채널기획팀" userId="f9de3ef5-b5d7-4e52-952f-8c9c7e31d003" providerId="ADAL" clId="{3BD5FDE1-EB60-456A-A4F7-9BCD4BCFEA20}" dt="2023-01-24T11:16:13.370" v="26742"/>
        <pc:sldMkLst>
          <pc:docMk/>
          <pc:sldMk cId="1550207736" sldId="357"/>
        </pc:sldMkLst>
        <pc:spChg chg="mod">
          <ac:chgData name="석장군님(General)/Digital채널기획팀" userId="f9de3ef5-b5d7-4e52-952f-8c9c7e31d003" providerId="ADAL" clId="{3BD5FDE1-EB60-456A-A4F7-9BCD4BCFEA20}" dt="2023-01-24T09:46:03.532" v="26604"/>
          <ac:spMkLst>
            <pc:docMk/>
            <pc:sldMk cId="1550207736" sldId="357"/>
            <ac:spMk id="4" creationId="{261B2770-BE43-4141-B992-3880C541FC2B}"/>
          </ac:spMkLst>
        </pc:spChg>
        <pc:spChg chg="mod">
          <ac:chgData name="석장군님(General)/Digital채널기획팀" userId="f9de3ef5-b5d7-4e52-952f-8c9c7e31d003" providerId="ADAL" clId="{3BD5FDE1-EB60-456A-A4F7-9BCD4BCFEA20}" dt="2023-01-24T11:16:13.370" v="26742"/>
          <ac:spMkLst>
            <pc:docMk/>
            <pc:sldMk cId="1550207736" sldId="357"/>
            <ac:spMk id="5" creationId="{6C4A327A-601F-4A07-8564-303B82490EA8}"/>
          </ac:spMkLst>
        </pc:spChg>
      </pc:sldChg>
      <pc:sldChg chg="modSp add mod">
        <pc:chgData name="석장군님(General)/Digital채널기획팀" userId="f9de3ef5-b5d7-4e52-952f-8c9c7e31d003" providerId="ADAL" clId="{3BD5FDE1-EB60-456A-A4F7-9BCD4BCFEA20}" dt="2023-01-24T11:16:09.431" v="26740"/>
        <pc:sldMkLst>
          <pc:docMk/>
          <pc:sldMk cId="269009878" sldId="358"/>
        </pc:sldMkLst>
        <pc:spChg chg="mod">
          <ac:chgData name="석장군님(General)/Digital채널기획팀" userId="f9de3ef5-b5d7-4e52-952f-8c9c7e31d003" providerId="ADAL" clId="{3BD5FDE1-EB60-456A-A4F7-9BCD4BCFEA20}" dt="2023-01-24T09:50:40.717" v="26624"/>
          <ac:spMkLst>
            <pc:docMk/>
            <pc:sldMk cId="269009878" sldId="358"/>
            <ac:spMk id="4" creationId="{261B2770-BE43-4141-B992-3880C541FC2B}"/>
          </ac:spMkLst>
        </pc:spChg>
        <pc:spChg chg="mod">
          <ac:chgData name="석장군님(General)/Digital채널기획팀" userId="f9de3ef5-b5d7-4e52-952f-8c9c7e31d003" providerId="ADAL" clId="{3BD5FDE1-EB60-456A-A4F7-9BCD4BCFEA20}" dt="2023-01-24T11:16:09.431" v="26740"/>
          <ac:spMkLst>
            <pc:docMk/>
            <pc:sldMk cId="269009878" sldId="358"/>
            <ac:spMk id="5" creationId="{6C4A327A-601F-4A07-8564-303B82490EA8}"/>
          </ac:spMkLst>
        </pc:spChg>
      </pc:sldChg>
      <pc:sldChg chg="modSp add mod">
        <pc:chgData name="석장군님(General)/Digital채널기획팀" userId="f9de3ef5-b5d7-4e52-952f-8c9c7e31d003" providerId="ADAL" clId="{3BD5FDE1-EB60-456A-A4F7-9BCD4BCFEA20}" dt="2023-01-24T11:16:06.450" v="26738"/>
        <pc:sldMkLst>
          <pc:docMk/>
          <pc:sldMk cId="3586233489" sldId="359"/>
        </pc:sldMkLst>
        <pc:spChg chg="mod">
          <ac:chgData name="석장군님(General)/Digital채널기획팀" userId="f9de3ef5-b5d7-4e52-952f-8c9c7e31d003" providerId="ADAL" clId="{3BD5FDE1-EB60-456A-A4F7-9BCD4BCFEA20}" dt="2023-01-24T09:54:11.655" v="26646"/>
          <ac:spMkLst>
            <pc:docMk/>
            <pc:sldMk cId="3586233489" sldId="359"/>
            <ac:spMk id="4" creationId="{261B2770-BE43-4141-B992-3880C541FC2B}"/>
          </ac:spMkLst>
        </pc:spChg>
        <pc:spChg chg="mod">
          <ac:chgData name="석장군님(General)/Digital채널기획팀" userId="f9de3ef5-b5d7-4e52-952f-8c9c7e31d003" providerId="ADAL" clId="{3BD5FDE1-EB60-456A-A4F7-9BCD4BCFEA20}" dt="2023-01-24T11:16:06.450" v="26738"/>
          <ac:spMkLst>
            <pc:docMk/>
            <pc:sldMk cId="3586233489" sldId="359"/>
            <ac:spMk id="5" creationId="{6C4A327A-601F-4A07-8564-303B82490EA8}"/>
          </ac:spMkLst>
        </pc:spChg>
      </pc:sldChg>
      <pc:sldChg chg="modSp add mod">
        <pc:chgData name="석장군님(General)/Digital채널기획팀" userId="f9de3ef5-b5d7-4e52-952f-8c9c7e31d003" providerId="ADAL" clId="{3BD5FDE1-EB60-456A-A4F7-9BCD4BCFEA20}" dt="2023-01-24T11:16:05.131" v="26737"/>
        <pc:sldMkLst>
          <pc:docMk/>
          <pc:sldMk cId="3322028891" sldId="360"/>
        </pc:sldMkLst>
        <pc:spChg chg="mod">
          <ac:chgData name="석장군님(General)/Digital채널기획팀" userId="f9de3ef5-b5d7-4e52-952f-8c9c7e31d003" providerId="ADAL" clId="{3BD5FDE1-EB60-456A-A4F7-9BCD4BCFEA20}" dt="2023-01-24T08:37:00.554" v="26346"/>
          <ac:spMkLst>
            <pc:docMk/>
            <pc:sldMk cId="3322028891" sldId="360"/>
            <ac:spMk id="4" creationId="{261B2770-BE43-4141-B992-3880C541FC2B}"/>
          </ac:spMkLst>
        </pc:spChg>
        <pc:spChg chg="mod">
          <ac:chgData name="석장군님(General)/Digital채널기획팀" userId="f9de3ef5-b5d7-4e52-952f-8c9c7e31d003" providerId="ADAL" clId="{3BD5FDE1-EB60-456A-A4F7-9BCD4BCFEA20}" dt="2023-01-24T11:16:05.131" v="26737"/>
          <ac:spMkLst>
            <pc:docMk/>
            <pc:sldMk cId="3322028891" sldId="360"/>
            <ac:spMk id="5" creationId="{6C4A327A-601F-4A07-8564-303B82490EA8}"/>
          </ac:spMkLst>
        </pc:spChg>
      </pc:sldChg>
      <pc:sldChg chg="modSp add mod">
        <pc:chgData name="석장군님(General)/Digital채널기획팀" userId="f9de3ef5-b5d7-4e52-952f-8c9c7e31d003" providerId="ADAL" clId="{3BD5FDE1-EB60-456A-A4F7-9BCD4BCFEA20}" dt="2023-01-24T11:16:02.620" v="26736"/>
        <pc:sldMkLst>
          <pc:docMk/>
          <pc:sldMk cId="719335433" sldId="361"/>
        </pc:sldMkLst>
        <pc:spChg chg="mod">
          <ac:chgData name="석장군님(General)/Digital채널기획팀" userId="f9de3ef5-b5d7-4e52-952f-8c9c7e31d003" providerId="ADAL" clId="{3BD5FDE1-EB60-456A-A4F7-9BCD4BCFEA20}" dt="2023-01-24T08:37:58.141" v="26359" actId="20577"/>
          <ac:spMkLst>
            <pc:docMk/>
            <pc:sldMk cId="719335433" sldId="361"/>
            <ac:spMk id="2" creationId="{C51E5A6C-4A54-434D-99F4-7E936280E567}"/>
          </ac:spMkLst>
        </pc:spChg>
        <pc:spChg chg="mod">
          <ac:chgData name="석장군님(General)/Digital채널기획팀" userId="f9de3ef5-b5d7-4e52-952f-8c9c7e31d003" providerId="ADAL" clId="{3BD5FDE1-EB60-456A-A4F7-9BCD4BCFEA20}" dt="2023-01-24T10:06:50.120" v="26655" actId="6549"/>
          <ac:spMkLst>
            <pc:docMk/>
            <pc:sldMk cId="719335433" sldId="361"/>
            <ac:spMk id="4" creationId="{261B2770-BE43-4141-B992-3880C541FC2B}"/>
          </ac:spMkLst>
        </pc:spChg>
        <pc:spChg chg="mod">
          <ac:chgData name="석장군님(General)/Digital채널기획팀" userId="f9de3ef5-b5d7-4e52-952f-8c9c7e31d003" providerId="ADAL" clId="{3BD5FDE1-EB60-456A-A4F7-9BCD4BCFEA20}" dt="2023-01-24T11:16:02.620" v="26736"/>
          <ac:spMkLst>
            <pc:docMk/>
            <pc:sldMk cId="719335433" sldId="361"/>
            <ac:spMk id="5" creationId="{6C4A327A-601F-4A07-8564-303B82490EA8}"/>
          </ac:spMkLst>
        </pc:spChg>
      </pc:sldChg>
      <pc:sldChg chg="modSp add mod">
        <pc:chgData name="석장군님(General)/Digital채널기획팀" userId="f9de3ef5-b5d7-4e52-952f-8c9c7e31d003" providerId="ADAL" clId="{3BD5FDE1-EB60-456A-A4F7-9BCD4BCFEA20}" dt="2023-01-24T11:16:01.193" v="26735"/>
        <pc:sldMkLst>
          <pc:docMk/>
          <pc:sldMk cId="1949607600" sldId="362"/>
        </pc:sldMkLst>
        <pc:spChg chg="mod">
          <ac:chgData name="석장군님(General)/Digital채널기획팀" userId="f9de3ef5-b5d7-4e52-952f-8c9c7e31d003" providerId="ADAL" clId="{3BD5FDE1-EB60-456A-A4F7-9BCD4BCFEA20}" dt="2023-01-24T10:06:56.256" v="26656" actId="6549"/>
          <ac:spMkLst>
            <pc:docMk/>
            <pc:sldMk cId="1949607600" sldId="362"/>
            <ac:spMk id="4" creationId="{261B2770-BE43-4141-B992-3880C541FC2B}"/>
          </ac:spMkLst>
        </pc:spChg>
        <pc:spChg chg="mod">
          <ac:chgData name="석장군님(General)/Digital채널기획팀" userId="f9de3ef5-b5d7-4e52-952f-8c9c7e31d003" providerId="ADAL" clId="{3BD5FDE1-EB60-456A-A4F7-9BCD4BCFEA20}" dt="2023-01-24T11:16:01.193" v="26735"/>
          <ac:spMkLst>
            <pc:docMk/>
            <pc:sldMk cId="1949607600" sldId="362"/>
            <ac:spMk id="5" creationId="{6C4A327A-601F-4A07-8564-303B82490EA8}"/>
          </ac:spMkLst>
        </pc:spChg>
      </pc:sldChg>
      <pc:sldChg chg="add del">
        <pc:chgData name="석장군님(General)/Digital채널기획팀" userId="f9de3ef5-b5d7-4e52-952f-8c9c7e31d003" providerId="ADAL" clId="{3BD5FDE1-EB60-456A-A4F7-9BCD4BCFEA20}" dt="2023-01-24T08:38:23.063" v="26360" actId="47"/>
        <pc:sldMkLst>
          <pc:docMk/>
          <pc:sldMk cId="3961577880" sldId="362"/>
        </pc:sldMkLst>
      </pc:sldChg>
      <pc:sldChg chg="add del">
        <pc:chgData name="석장군님(General)/Digital채널기획팀" userId="f9de3ef5-b5d7-4e52-952f-8c9c7e31d003" providerId="ADAL" clId="{3BD5FDE1-EB60-456A-A4F7-9BCD4BCFEA20}" dt="2023-01-24T08:38:23.063" v="26360" actId="47"/>
        <pc:sldMkLst>
          <pc:docMk/>
          <pc:sldMk cId="2888158067" sldId="363"/>
        </pc:sldMkLst>
      </pc:sldChg>
      <pc:sldChg chg="modSp add mod">
        <pc:chgData name="석장군님(General)/Digital채널기획팀" userId="f9de3ef5-b5d7-4e52-952f-8c9c7e31d003" providerId="ADAL" clId="{3BD5FDE1-EB60-456A-A4F7-9BCD4BCFEA20}" dt="2023-01-24T11:15:58.274" v="26734"/>
        <pc:sldMkLst>
          <pc:docMk/>
          <pc:sldMk cId="4186922111" sldId="363"/>
        </pc:sldMkLst>
        <pc:spChg chg="mod">
          <ac:chgData name="석장군님(General)/Digital채널기획팀" userId="f9de3ef5-b5d7-4e52-952f-8c9c7e31d003" providerId="ADAL" clId="{3BD5FDE1-EB60-456A-A4F7-9BCD4BCFEA20}" dt="2023-01-24T10:09:04.932" v="26668" actId="6549"/>
          <ac:spMkLst>
            <pc:docMk/>
            <pc:sldMk cId="4186922111" sldId="363"/>
            <ac:spMk id="4" creationId="{261B2770-BE43-4141-B992-3880C541FC2B}"/>
          </ac:spMkLst>
        </pc:spChg>
        <pc:spChg chg="mod">
          <ac:chgData name="석장군님(General)/Digital채널기획팀" userId="f9de3ef5-b5d7-4e52-952f-8c9c7e31d003" providerId="ADAL" clId="{3BD5FDE1-EB60-456A-A4F7-9BCD4BCFEA20}" dt="2023-01-24T11:15:58.274" v="26734"/>
          <ac:spMkLst>
            <pc:docMk/>
            <pc:sldMk cId="4186922111" sldId="363"/>
            <ac:spMk id="5" creationId="{6C4A327A-601F-4A07-8564-303B82490EA8}"/>
          </ac:spMkLst>
        </pc:spChg>
      </pc:sldChg>
      <pc:sldChg chg="add del">
        <pc:chgData name="석장군님(General)/Digital채널기획팀" userId="f9de3ef5-b5d7-4e52-952f-8c9c7e31d003" providerId="ADAL" clId="{3BD5FDE1-EB60-456A-A4F7-9BCD4BCFEA20}" dt="2023-01-24T08:38:23.063" v="26360" actId="47"/>
        <pc:sldMkLst>
          <pc:docMk/>
          <pc:sldMk cId="801011182" sldId="364"/>
        </pc:sldMkLst>
      </pc:sldChg>
      <pc:sldChg chg="modSp add mod">
        <pc:chgData name="석장군님(General)/Digital채널기획팀" userId="f9de3ef5-b5d7-4e52-952f-8c9c7e31d003" providerId="ADAL" clId="{3BD5FDE1-EB60-456A-A4F7-9BCD4BCFEA20}" dt="2023-01-24T11:15:52.722" v="26731"/>
        <pc:sldMkLst>
          <pc:docMk/>
          <pc:sldMk cId="3889531220" sldId="364"/>
        </pc:sldMkLst>
        <pc:spChg chg="mod">
          <ac:chgData name="석장군님(General)/Digital채널기획팀" userId="f9de3ef5-b5d7-4e52-952f-8c9c7e31d003" providerId="ADAL" clId="{3BD5FDE1-EB60-456A-A4F7-9BCD4BCFEA20}" dt="2023-01-24T11:12:34.845" v="26689"/>
          <ac:spMkLst>
            <pc:docMk/>
            <pc:sldMk cId="3889531220" sldId="364"/>
            <ac:spMk id="4" creationId="{261B2770-BE43-4141-B992-3880C541FC2B}"/>
          </ac:spMkLst>
        </pc:spChg>
        <pc:spChg chg="mod">
          <ac:chgData name="석장군님(General)/Digital채널기획팀" userId="f9de3ef5-b5d7-4e52-952f-8c9c7e31d003" providerId="ADAL" clId="{3BD5FDE1-EB60-456A-A4F7-9BCD4BCFEA20}" dt="2023-01-24T11:15:52.722" v="26731"/>
          <ac:spMkLst>
            <pc:docMk/>
            <pc:sldMk cId="3889531220" sldId="364"/>
            <ac:spMk id="5" creationId="{6C4A327A-601F-4A07-8564-303B82490EA8}"/>
          </ac:spMkLst>
        </pc:spChg>
      </pc:sldChg>
      <pc:sldChg chg="add del">
        <pc:chgData name="석장군님(General)/Digital채널기획팀" userId="f9de3ef5-b5d7-4e52-952f-8c9c7e31d003" providerId="ADAL" clId="{3BD5FDE1-EB60-456A-A4F7-9BCD4BCFEA20}" dt="2023-01-24T08:38:45.564" v="26361" actId="47"/>
        <pc:sldMkLst>
          <pc:docMk/>
          <pc:sldMk cId="326065570" sldId="365"/>
        </pc:sldMkLst>
      </pc:sldChg>
      <pc:sldChg chg="modSp add mod">
        <pc:chgData name="석장군님(General)/Digital채널기획팀" userId="f9de3ef5-b5d7-4e52-952f-8c9c7e31d003" providerId="ADAL" clId="{3BD5FDE1-EB60-456A-A4F7-9BCD4BCFEA20}" dt="2023-01-24T11:25:07.614" v="26774"/>
        <pc:sldMkLst>
          <pc:docMk/>
          <pc:sldMk cId="1929720705" sldId="365"/>
        </pc:sldMkLst>
        <pc:spChg chg="mod">
          <ac:chgData name="석장군님(General)/Digital채널기획팀" userId="f9de3ef5-b5d7-4e52-952f-8c9c7e31d003" providerId="ADAL" clId="{3BD5FDE1-EB60-456A-A4F7-9BCD4BCFEA20}" dt="2023-01-24T11:15:34.874" v="26720" actId="6549"/>
          <ac:spMkLst>
            <pc:docMk/>
            <pc:sldMk cId="1929720705" sldId="365"/>
            <ac:spMk id="4" creationId="{261B2770-BE43-4141-B992-3880C541FC2B}"/>
          </ac:spMkLst>
        </pc:spChg>
        <pc:spChg chg="mod">
          <ac:chgData name="석장군님(General)/Digital채널기획팀" userId="f9de3ef5-b5d7-4e52-952f-8c9c7e31d003" providerId="ADAL" clId="{3BD5FDE1-EB60-456A-A4F7-9BCD4BCFEA20}" dt="2023-01-24T11:25:07.614" v="26774"/>
          <ac:spMkLst>
            <pc:docMk/>
            <pc:sldMk cId="1929720705" sldId="365"/>
            <ac:spMk id="5" creationId="{6C4A327A-601F-4A07-8564-303B82490EA8}"/>
          </ac:spMkLst>
        </pc:spChg>
      </pc:sldChg>
      <pc:sldChg chg="modSp add mod">
        <pc:chgData name="석장군님(General)/Digital채널기획팀" userId="f9de3ef5-b5d7-4e52-952f-8c9c7e31d003" providerId="ADAL" clId="{3BD5FDE1-EB60-456A-A4F7-9BCD4BCFEA20}" dt="2023-01-24T11:28:36.700" v="26822"/>
        <pc:sldMkLst>
          <pc:docMk/>
          <pc:sldMk cId="4099067738" sldId="366"/>
        </pc:sldMkLst>
        <pc:spChg chg="mod">
          <ac:chgData name="석장군님(General)/Digital채널기획팀" userId="f9de3ef5-b5d7-4e52-952f-8c9c7e31d003" providerId="ADAL" clId="{3BD5FDE1-EB60-456A-A4F7-9BCD4BCFEA20}" dt="2023-01-24T11:28:27.341" v="26816"/>
          <ac:spMkLst>
            <pc:docMk/>
            <pc:sldMk cId="4099067738" sldId="366"/>
            <ac:spMk id="4" creationId="{261B2770-BE43-4141-B992-3880C541FC2B}"/>
          </ac:spMkLst>
        </pc:spChg>
        <pc:spChg chg="mod">
          <ac:chgData name="석장군님(General)/Digital채널기획팀" userId="f9de3ef5-b5d7-4e52-952f-8c9c7e31d003" providerId="ADAL" clId="{3BD5FDE1-EB60-456A-A4F7-9BCD4BCFEA20}" dt="2023-01-24T11:28:36.700" v="26822"/>
          <ac:spMkLst>
            <pc:docMk/>
            <pc:sldMk cId="4099067738" sldId="366"/>
            <ac:spMk id="5" creationId="{6C4A327A-601F-4A07-8564-303B82490EA8}"/>
          </ac:spMkLst>
        </pc:spChg>
      </pc:sldChg>
      <pc:sldChg chg="modSp add del mod">
        <pc:chgData name="석장군님(General)/Digital채널기획팀" userId="f9de3ef5-b5d7-4e52-952f-8c9c7e31d003" providerId="ADAL" clId="{3BD5FDE1-EB60-456A-A4F7-9BCD4BCFEA20}" dt="2023-01-24T11:34:02.321" v="26872" actId="47"/>
        <pc:sldMkLst>
          <pc:docMk/>
          <pc:sldMk cId="678309906" sldId="367"/>
        </pc:sldMkLst>
        <pc:spChg chg="mod">
          <ac:chgData name="석장군님(General)/Digital채널기획팀" userId="f9de3ef5-b5d7-4e52-952f-8c9c7e31d003" providerId="ADAL" clId="{3BD5FDE1-EB60-456A-A4F7-9BCD4BCFEA20}" dt="2023-01-24T09:05:53.895" v="26433"/>
          <ac:spMkLst>
            <pc:docMk/>
            <pc:sldMk cId="678309906" sldId="367"/>
            <ac:spMk id="4" creationId="{261B2770-BE43-4141-B992-3880C541FC2B}"/>
          </ac:spMkLst>
        </pc:spChg>
      </pc:sldChg>
      <pc:sldChg chg="add del">
        <pc:chgData name="석장군님(General)/Digital채널기획팀" userId="f9de3ef5-b5d7-4e52-952f-8c9c7e31d003" providerId="ADAL" clId="{3BD5FDE1-EB60-456A-A4F7-9BCD4BCFEA20}" dt="2023-01-24T11:34:19.762" v="26873" actId="47"/>
        <pc:sldMkLst>
          <pc:docMk/>
          <pc:sldMk cId="2384229476" sldId="368"/>
        </pc:sldMkLst>
      </pc:sldChg>
      <pc:sldChg chg="addSp delSp modSp add mod">
        <pc:chgData name="석장군님(General)/Digital채널기획팀" userId="f9de3ef5-b5d7-4e52-952f-8c9c7e31d003" providerId="ADAL" clId="{3BD5FDE1-EB60-456A-A4F7-9BCD4BCFEA20}" dt="2023-01-24T11:16:43.392" v="26758"/>
        <pc:sldMkLst>
          <pc:docMk/>
          <pc:sldMk cId="3400759062" sldId="369"/>
        </pc:sldMkLst>
        <pc:spChg chg="mod">
          <ac:chgData name="석장군님(General)/Digital채널기획팀" userId="f9de3ef5-b5d7-4e52-952f-8c9c7e31d003" providerId="ADAL" clId="{3BD5FDE1-EB60-456A-A4F7-9BCD4BCFEA20}" dt="2023-01-24T09:19:25.545" v="26464" actId="20577"/>
          <ac:spMkLst>
            <pc:docMk/>
            <pc:sldMk cId="3400759062" sldId="369"/>
            <ac:spMk id="4" creationId="{261B2770-BE43-4141-B992-3880C541FC2B}"/>
          </ac:spMkLst>
        </pc:spChg>
        <pc:spChg chg="mod">
          <ac:chgData name="석장군님(General)/Digital채널기획팀" userId="f9de3ef5-b5d7-4e52-952f-8c9c7e31d003" providerId="ADAL" clId="{3BD5FDE1-EB60-456A-A4F7-9BCD4BCFEA20}" dt="2023-01-24T11:16:43.392" v="26758"/>
          <ac:spMkLst>
            <pc:docMk/>
            <pc:sldMk cId="3400759062" sldId="369"/>
            <ac:spMk id="5" creationId="{6C4A327A-601F-4A07-8564-303B82490EA8}"/>
          </ac:spMkLst>
        </pc:spChg>
        <pc:spChg chg="add del">
          <ac:chgData name="석장군님(General)/Digital채널기획팀" userId="f9de3ef5-b5d7-4e52-952f-8c9c7e31d003" providerId="ADAL" clId="{3BD5FDE1-EB60-456A-A4F7-9BCD4BCFEA20}" dt="2023-01-24T09:18:57.371" v="26448" actId="478"/>
          <ac:spMkLst>
            <pc:docMk/>
            <pc:sldMk cId="3400759062" sldId="369"/>
            <ac:spMk id="11" creationId="{5DA8B1B5-D867-468F-B5F8-9A66CD5706E4}"/>
          </ac:spMkLst>
        </pc:spChg>
      </pc:sldChg>
      <pc:sldChg chg="modSp add mod">
        <pc:chgData name="석장군님(General)/Digital채널기획팀" userId="f9de3ef5-b5d7-4e52-952f-8c9c7e31d003" providerId="ADAL" clId="{3BD5FDE1-EB60-456A-A4F7-9BCD4BCFEA20}" dt="2023-01-24T11:16:41.943" v="26757"/>
        <pc:sldMkLst>
          <pc:docMk/>
          <pc:sldMk cId="2953867519" sldId="370"/>
        </pc:sldMkLst>
        <pc:spChg chg="mod">
          <ac:chgData name="석장군님(General)/Digital채널기획팀" userId="f9de3ef5-b5d7-4e52-952f-8c9c7e31d003" providerId="ADAL" clId="{3BD5FDE1-EB60-456A-A4F7-9BCD4BCFEA20}" dt="2023-01-24T09:19:39.729" v="26469"/>
          <ac:spMkLst>
            <pc:docMk/>
            <pc:sldMk cId="2953867519" sldId="370"/>
            <ac:spMk id="4" creationId="{261B2770-BE43-4141-B992-3880C541FC2B}"/>
          </ac:spMkLst>
        </pc:spChg>
        <pc:spChg chg="mod">
          <ac:chgData name="석장군님(General)/Digital채널기획팀" userId="f9de3ef5-b5d7-4e52-952f-8c9c7e31d003" providerId="ADAL" clId="{3BD5FDE1-EB60-456A-A4F7-9BCD4BCFEA20}" dt="2023-01-24T11:16:41.943" v="26757"/>
          <ac:spMkLst>
            <pc:docMk/>
            <pc:sldMk cId="2953867519" sldId="370"/>
            <ac:spMk id="5" creationId="{6C4A327A-601F-4A07-8564-303B82490EA8}"/>
          </ac:spMkLst>
        </pc:spChg>
      </pc:sldChg>
      <pc:sldChg chg="modSp add mod">
        <pc:chgData name="석장군님(General)/Digital채널기획팀" userId="f9de3ef5-b5d7-4e52-952f-8c9c7e31d003" providerId="ADAL" clId="{3BD5FDE1-EB60-456A-A4F7-9BCD4BCFEA20}" dt="2023-01-24T11:16:38.712" v="26754"/>
        <pc:sldMkLst>
          <pc:docMk/>
          <pc:sldMk cId="1490255346" sldId="371"/>
        </pc:sldMkLst>
        <pc:spChg chg="mod">
          <ac:chgData name="석장군님(General)/Digital채널기획팀" userId="f9de3ef5-b5d7-4e52-952f-8c9c7e31d003" providerId="ADAL" clId="{3BD5FDE1-EB60-456A-A4F7-9BCD4BCFEA20}" dt="2023-01-24T09:19:46.870" v="26476"/>
          <ac:spMkLst>
            <pc:docMk/>
            <pc:sldMk cId="1490255346" sldId="371"/>
            <ac:spMk id="4" creationId="{261B2770-BE43-4141-B992-3880C541FC2B}"/>
          </ac:spMkLst>
        </pc:spChg>
        <pc:spChg chg="mod">
          <ac:chgData name="석장군님(General)/Digital채널기획팀" userId="f9de3ef5-b5d7-4e52-952f-8c9c7e31d003" providerId="ADAL" clId="{3BD5FDE1-EB60-456A-A4F7-9BCD4BCFEA20}" dt="2023-01-24T11:16:38.712" v="26754"/>
          <ac:spMkLst>
            <pc:docMk/>
            <pc:sldMk cId="1490255346" sldId="371"/>
            <ac:spMk id="5" creationId="{6C4A327A-601F-4A07-8564-303B82490EA8}"/>
          </ac:spMkLst>
        </pc:spChg>
      </pc:sldChg>
      <pc:sldChg chg="modSp add mod">
        <pc:chgData name="석장군님(General)/Digital채널기획팀" userId="f9de3ef5-b5d7-4e52-952f-8c9c7e31d003" providerId="ADAL" clId="{3BD5FDE1-EB60-456A-A4F7-9BCD4BCFEA20}" dt="2023-01-24T11:16:37.533" v="26753"/>
        <pc:sldMkLst>
          <pc:docMk/>
          <pc:sldMk cId="3130853313" sldId="372"/>
        </pc:sldMkLst>
        <pc:spChg chg="mod">
          <ac:chgData name="석장군님(General)/Digital채널기획팀" userId="f9de3ef5-b5d7-4e52-952f-8c9c7e31d003" providerId="ADAL" clId="{3BD5FDE1-EB60-456A-A4F7-9BCD4BCFEA20}" dt="2023-01-24T09:20:04.269" v="26481"/>
          <ac:spMkLst>
            <pc:docMk/>
            <pc:sldMk cId="3130853313" sldId="372"/>
            <ac:spMk id="4" creationId="{261B2770-BE43-4141-B992-3880C541FC2B}"/>
          </ac:spMkLst>
        </pc:spChg>
        <pc:spChg chg="mod">
          <ac:chgData name="석장군님(General)/Digital채널기획팀" userId="f9de3ef5-b5d7-4e52-952f-8c9c7e31d003" providerId="ADAL" clId="{3BD5FDE1-EB60-456A-A4F7-9BCD4BCFEA20}" dt="2023-01-24T11:16:37.533" v="26753"/>
          <ac:spMkLst>
            <pc:docMk/>
            <pc:sldMk cId="3130853313" sldId="372"/>
            <ac:spMk id="5" creationId="{6C4A327A-601F-4A07-8564-303B82490EA8}"/>
          </ac:spMkLst>
        </pc:spChg>
      </pc:sldChg>
      <pc:sldChg chg="modSp add mod">
        <pc:chgData name="석장군님(General)/Digital채널기획팀" userId="f9de3ef5-b5d7-4e52-952f-8c9c7e31d003" providerId="ADAL" clId="{3BD5FDE1-EB60-456A-A4F7-9BCD4BCFEA20}" dt="2023-01-24T11:16:32.605" v="26752"/>
        <pc:sldMkLst>
          <pc:docMk/>
          <pc:sldMk cId="183645891" sldId="373"/>
        </pc:sldMkLst>
        <pc:spChg chg="mod">
          <ac:chgData name="석장군님(General)/Digital채널기획팀" userId="f9de3ef5-b5d7-4e52-952f-8c9c7e31d003" providerId="ADAL" clId="{3BD5FDE1-EB60-456A-A4F7-9BCD4BCFEA20}" dt="2023-01-24T09:21:09.318" v="26495" actId="20577"/>
          <ac:spMkLst>
            <pc:docMk/>
            <pc:sldMk cId="183645891" sldId="373"/>
            <ac:spMk id="4" creationId="{261B2770-BE43-4141-B992-3880C541FC2B}"/>
          </ac:spMkLst>
        </pc:spChg>
        <pc:spChg chg="mod">
          <ac:chgData name="석장군님(General)/Digital채널기획팀" userId="f9de3ef5-b5d7-4e52-952f-8c9c7e31d003" providerId="ADAL" clId="{3BD5FDE1-EB60-456A-A4F7-9BCD4BCFEA20}" dt="2023-01-24T11:16:32.605" v="26752"/>
          <ac:spMkLst>
            <pc:docMk/>
            <pc:sldMk cId="183645891" sldId="373"/>
            <ac:spMk id="5" creationId="{6C4A327A-601F-4A07-8564-303B82490EA8}"/>
          </ac:spMkLst>
        </pc:spChg>
      </pc:sldChg>
      <pc:sldChg chg="modSp add mod">
        <pc:chgData name="석장군님(General)/Digital채널기획팀" userId="f9de3ef5-b5d7-4e52-952f-8c9c7e31d003" providerId="ADAL" clId="{3BD5FDE1-EB60-456A-A4F7-9BCD4BCFEA20}" dt="2023-01-24T11:16:30.223" v="26751"/>
        <pc:sldMkLst>
          <pc:docMk/>
          <pc:sldMk cId="1682137916" sldId="374"/>
        </pc:sldMkLst>
        <pc:spChg chg="mod">
          <ac:chgData name="석장군님(General)/Digital채널기획팀" userId="f9de3ef5-b5d7-4e52-952f-8c9c7e31d003" providerId="ADAL" clId="{3BD5FDE1-EB60-456A-A4F7-9BCD4BCFEA20}" dt="2023-01-24T09:29:34.186" v="26505"/>
          <ac:spMkLst>
            <pc:docMk/>
            <pc:sldMk cId="1682137916" sldId="374"/>
            <ac:spMk id="4" creationId="{261B2770-BE43-4141-B992-3880C541FC2B}"/>
          </ac:spMkLst>
        </pc:spChg>
        <pc:spChg chg="mod">
          <ac:chgData name="석장군님(General)/Digital채널기획팀" userId="f9de3ef5-b5d7-4e52-952f-8c9c7e31d003" providerId="ADAL" clId="{3BD5FDE1-EB60-456A-A4F7-9BCD4BCFEA20}" dt="2023-01-24T11:16:30.223" v="26751"/>
          <ac:spMkLst>
            <pc:docMk/>
            <pc:sldMk cId="1682137916" sldId="374"/>
            <ac:spMk id="5" creationId="{6C4A327A-601F-4A07-8564-303B82490EA8}"/>
          </ac:spMkLst>
        </pc:spChg>
      </pc:sldChg>
      <pc:sldChg chg="modSp add mod">
        <pc:chgData name="석장군님(General)/Digital채널기획팀" userId="f9de3ef5-b5d7-4e52-952f-8c9c7e31d003" providerId="ADAL" clId="{3BD5FDE1-EB60-456A-A4F7-9BCD4BCFEA20}" dt="2023-01-24T11:16:27.564" v="26750"/>
        <pc:sldMkLst>
          <pc:docMk/>
          <pc:sldMk cId="3154510431" sldId="375"/>
        </pc:sldMkLst>
        <pc:spChg chg="mod">
          <ac:chgData name="석장군님(General)/Digital채널기획팀" userId="f9de3ef5-b5d7-4e52-952f-8c9c7e31d003" providerId="ADAL" clId="{3BD5FDE1-EB60-456A-A4F7-9BCD4BCFEA20}" dt="2023-01-24T09:30:56.589" v="26518"/>
          <ac:spMkLst>
            <pc:docMk/>
            <pc:sldMk cId="3154510431" sldId="375"/>
            <ac:spMk id="4" creationId="{261B2770-BE43-4141-B992-3880C541FC2B}"/>
          </ac:spMkLst>
        </pc:spChg>
        <pc:spChg chg="mod">
          <ac:chgData name="석장군님(General)/Digital채널기획팀" userId="f9de3ef5-b5d7-4e52-952f-8c9c7e31d003" providerId="ADAL" clId="{3BD5FDE1-EB60-456A-A4F7-9BCD4BCFEA20}" dt="2023-01-24T11:16:27.564" v="26750"/>
          <ac:spMkLst>
            <pc:docMk/>
            <pc:sldMk cId="3154510431" sldId="375"/>
            <ac:spMk id="5" creationId="{6C4A327A-601F-4A07-8564-303B82490EA8}"/>
          </ac:spMkLst>
        </pc:spChg>
      </pc:sldChg>
      <pc:sldChg chg="modSp add mod">
        <pc:chgData name="석장군님(General)/Digital채널기획팀" userId="f9de3ef5-b5d7-4e52-952f-8c9c7e31d003" providerId="ADAL" clId="{3BD5FDE1-EB60-456A-A4F7-9BCD4BCFEA20}" dt="2023-01-24T09:19:10.901" v="26457"/>
        <pc:sldMkLst>
          <pc:docMk/>
          <pc:sldMk cId="3945032501" sldId="376"/>
        </pc:sldMkLst>
        <pc:spChg chg="mod">
          <ac:chgData name="석장군님(General)/Digital채널기획팀" userId="f9de3ef5-b5d7-4e52-952f-8c9c7e31d003" providerId="ADAL" clId="{3BD5FDE1-EB60-456A-A4F7-9BCD4BCFEA20}" dt="2023-01-24T09:19:09.336" v="26453"/>
          <ac:spMkLst>
            <pc:docMk/>
            <pc:sldMk cId="3945032501" sldId="376"/>
            <ac:spMk id="8" creationId="{CCB47905-D9D3-4929-81C5-E73CC1A120F2}"/>
          </ac:spMkLst>
        </pc:spChg>
        <pc:spChg chg="mod">
          <ac:chgData name="석장군님(General)/Digital채널기획팀" userId="f9de3ef5-b5d7-4e52-952f-8c9c7e31d003" providerId="ADAL" clId="{3BD5FDE1-EB60-456A-A4F7-9BCD4BCFEA20}" dt="2023-01-24T09:19:10.901" v="26457"/>
          <ac:spMkLst>
            <pc:docMk/>
            <pc:sldMk cId="3945032501" sldId="376"/>
            <ac:spMk id="11" creationId="{A1890E15-120A-4AC4-8FA3-0D30EB4E0365}"/>
          </ac:spMkLst>
        </pc:spChg>
        <pc:spChg chg="mod">
          <ac:chgData name="석장군님(General)/Digital채널기획팀" userId="f9de3ef5-b5d7-4e52-952f-8c9c7e31d003" providerId="ADAL" clId="{3BD5FDE1-EB60-456A-A4F7-9BCD4BCFEA20}" dt="2023-01-24T09:19:01.940" v="26449"/>
          <ac:spMkLst>
            <pc:docMk/>
            <pc:sldMk cId="3945032501" sldId="376"/>
            <ac:spMk id="15" creationId="{5B5654C5-EA14-4DA6-95B6-8D6D973819AB}"/>
          </ac:spMkLst>
        </pc:spChg>
      </pc:sldChg>
      <pc:sldChg chg="modSp add mod">
        <pc:chgData name="석장군님(General)/Digital채널기획팀" userId="f9de3ef5-b5d7-4e52-952f-8c9c7e31d003" providerId="ADAL" clId="{3BD5FDE1-EB60-456A-A4F7-9BCD4BCFEA20}" dt="2023-01-24T09:21:05.536" v="26494" actId="20577"/>
        <pc:sldMkLst>
          <pc:docMk/>
          <pc:sldMk cId="260471237" sldId="377"/>
        </pc:sldMkLst>
        <pc:spChg chg="mod">
          <ac:chgData name="석장군님(General)/Digital채널기획팀" userId="f9de3ef5-b5d7-4e52-952f-8c9c7e31d003" providerId="ADAL" clId="{3BD5FDE1-EB60-456A-A4F7-9BCD4BCFEA20}" dt="2023-01-24T09:21:05.536" v="26494" actId="20577"/>
          <ac:spMkLst>
            <pc:docMk/>
            <pc:sldMk cId="260471237" sldId="377"/>
            <ac:spMk id="15" creationId="{5B5654C5-EA14-4DA6-95B6-8D6D973819AB}"/>
          </ac:spMkLst>
        </pc:spChg>
      </pc:sldChg>
      <pc:sldChg chg="modSp add mod">
        <pc:chgData name="석장군님(General)/Digital채널기획팀" userId="f9de3ef5-b5d7-4e52-952f-8c9c7e31d003" providerId="ADAL" clId="{3BD5FDE1-EB60-456A-A4F7-9BCD4BCFEA20}" dt="2023-01-24T09:30:46.990" v="26512"/>
        <pc:sldMkLst>
          <pc:docMk/>
          <pc:sldMk cId="3631326787" sldId="378"/>
        </pc:sldMkLst>
        <pc:spChg chg="mod">
          <ac:chgData name="석장군님(General)/Digital채널기획팀" userId="f9de3ef5-b5d7-4e52-952f-8c9c7e31d003" providerId="ADAL" clId="{3BD5FDE1-EB60-456A-A4F7-9BCD4BCFEA20}" dt="2023-01-24T09:30:46.990" v="26512"/>
          <ac:spMkLst>
            <pc:docMk/>
            <pc:sldMk cId="3631326787" sldId="378"/>
            <ac:spMk id="15" creationId="{5B5654C5-EA14-4DA6-95B6-8D6D973819AB}"/>
          </ac:spMkLst>
        </pc:spChg>
      </pc:sldChg>
      <pc:sldChg chg="modSp add mod">
        <pc:chgData name="석장군님(General)/Digital채널기획팀" userId="f9de3ef5-b5d7-4e52-952f-8c9c7e31d003" providerId="ADAL" clId="{3BD5FDE1-EB60-456A-A4F7-9BCD4BCFEA20}" dt="2023-01-24T11:16:26.271" v="26749"/>
        <pc:sldMkLst>
          <pc:docMk/>
          <pc:sldMk cId="3007344104" sldId="379"/>
        </pc:sldMkLst>
        <pc:spChg chg="mod">
          <ac:chgData name="석장군님(General)/Digital채널기획팀" userId="f9de3ef5-b5d7-4e52-952f-8c9c7e31d003" providerId="ADAL" clId="{3BD5FDE1-EB60-456A-A4F7-9BCD4BCFEA20}" dt="2023-01-24T09:31:52.384" v="26535"/>
          <ac:spMkLst>
            <pc:docMk/>
            <pc:sldMk cId="3007344104" sldId="379"/>
            <ac:spMk id="4" creationId="{261B2770-BE43-4141-B992-3880C541FC2B}"/>
          </ac:spMkLst>
        </pc:spChg>
        <pc:spChg chg="mod">
          <ac:chgData name="석장군님(General)/Digital채널기획팀" userId="f9de3ef5-b5d7-4e52-952f-8c9c7e31d003" providerId="ADAL" clId="{3BD5FDE1-EB60-456A-A4F7-9BCD4BCFEA20}" dt="2023-01-24T11:16:26.271" v="26749"/>
          <ac:spMkLst>
            <pc:docMk/>
            <pc:sldMk cId="3007344104" sldId="379"/>
            <ac:spMk id="5" creationId="{6C4A327A-601F-4A07-8564-303B82490EA8}"/>
          </ac:spMkLst>
        </pc:spChg>
      </pc:sldChg>
      <pc:sldChg chg="modSp add mod">
        <pc:chgData name="석장군님(General)/Digital채널기획팀" userId="f9de3ef5-b5d7-4e52-952f-8c9c7e31d003" providerId="ADAL" clId="{3BD5FDE1-EB60-456A-A4F7-9BCD4BCFEA20}" dt="2023-01-24T11:16:24.728" v="26748"/>
        <pc:sldMkLst>
          <pc:docMk/>
          <pc:sldMk cId="1366740477" sldId="380"/>
        </pc:sldMkLst>
        <pc:spChg chg="mod">
          <ac:chgData name="석장군님(General)/Digital채널기획팀" userId="f9de3ef5-b5d7-4e52-952f-8c9c7e31d003" providerId="ADAL" clId="{3BD5FDE1-EB60-456A-A4F7-9BCD4BCFEA20}" dt="2023-01-24T09:32:13.274" v="26540"/>
          <ac:spMkLst>
            <pc:docMk/>
            <pc:sldMk cId="1366740477" sldId="380"/>
            <ac:spMk id="4" creationId="{261B2770-BE43-4141-B992-3880C541FC2B}"/>
          </ac:spMkLst>
        </pc:spChg>
        <pc:spChg chg="mod">
          <ac:chgData name="석장군님(General)/Digital채널기획팀" userId="f9de3ef5-b5d7-4e52-952f-8c9c7e31d003" providerId="ADAL" clId="{3BD5FDE1-EB60-456A-A4F7-9BCD4BCFEA20}" dt="2023-01-24T11:16:24.728" v="26748"/>
          <ac:spMkLst>
            <pc:docMk/>
            <pc:sldMk cId="1366740477" sldId="380"/>
            <ac:spMk id="5" creationId="{6C4A327A-601F-4A07-8564-303B82490EA8}"/>
          </ac:spMkLst>
        </pc:spChg>
      </pc:sldChg>
      <pc:sldChg chg="modSp add mod ord">
        <pc:chgData name="석장군님(General)/Digital채널기획팀" userId="f9de3ef5-b5d7-4e52-952f-8c9c7e31d003" providerId="ADAL" clId="{3BD5FDE1-EB60-456A-A4F7-9BCD4BCFEA20}" dt="2023-01-24T09:33:39.303" v="26545"/>
        <pc:sldMkLst>
          <pc:docMk/>
          <pc:sldMk cId="1750952789" sldId="381"/>
        </pc:sldMkLst>
        <pc:spChg chg="mod">
          <ac:chgData name="석장군님(General)/Digital채널기획팀" userId="f9de3ef5-b5d7-4e52-952f-8c9c7e31d003" providerId="ADAL" clId="{3BD5FDE1-EB60-456A-A4F7-9BCD4BCFEA20}" dt="2023-01-24T09:33:03.368" v="26544"/>
          <ac:spMkLst>
            <pc:docMk/>
            <pc:sldMk cId="1750952789" sldId="381"/>
            <ac:spMk id="2" creationId="{AADEEE47-92F5-489D-8636-0F16B3E04A02}"/>
          </ac:spMkLst>
        </pc:spChg>
        <pc:spChg chg="mod">
          <ac:chgData name="석장군님(General)/Digital채널기획팀" userId="f9de3ef5-b5d7-4e52-952f-8c9c7e31d003" providerId="ADAL" clId="{3BD5FDE1-EB60-456A-A4F7-9BCD4BCFEA20}" dt="2023-01-24T09:33:39.303" v="26545"/>
          <ac:spMkLst>
            <pc:docMk/>
            <pc:sldMk cId="1750952789" sldId="381"/>
            <ac:spMk id="15" creationId="{5B5654C5-EA14-4DA6-95B6-8D6D973819AB}"/>
          </ac:spMkLst>
        </pc:spChg>
      </pc:sldChg>
      <pc:sldChg chg="modSp add mod">
        <pc:chgData name="석장군님(General)/Digital채널기획팀" userId="f9de3ef5-b5d7-4e52-952f-8c9c7e31d003" providerId="ADAL" clId="{3BD5FDE1-EB60-456A-A4F7-9BCD4BCFEA20}" dt="2023-01-24T11:16:20.767" v="26746"/>
        <pc:sldMkLst>
          <pc:docMk/>
          <pc:sldMk cId="3383432953" sldId="382"/>
        </pc:sldMkLst>
        <pc:spChg chg="mod">
          <ac:chgData name="석장군님(General)/Digital채널기획팀" userId="f9de3ef5-b5d7-4e52-952f-8c9c7e31d003" providerId="ADAL" clId="{3BD5FDE1-EB60-456A-A4F7-9BCD4BCFEA20}" dt="2023-01-24T09:34:46.974" v="26560"/>
          <ac:spMkLst>
            <pc:docMk/>
            <pc:sldMk cId="3383432953" sldId="382"/>
            <ac:spMk id="4" creationId="{261B2770-BE43-4141-B992-3880C541FC2B}"/>
          </ac:spMkLst>
        </pc:spChg>
        <pc:spChg chg="mod">
          <ac:chgData name="석장군님(General)/Digital채널기획팀" userId="f9de3ef5-b5d7-4e52-952f-8c9c7e31d003" providerId="ADAL" clId="{3BD5FDE1-EB60-456A-A4F7-9BCD4BCFEA20}" dt="2023-01-24T11:16:20.767" v="26746"/>
          <ac:spMkLst>
            <pc:docMk/>
            <pc:sldMk cId="3383432953" sldId="382"/>
            <ac:spMk id="5" creationId="{6C4A327A-601F-4A07-8564-303B82490EA8}"/>
          </ac:spMkLst>
        </pc:spChg>
      </pc:sldChg>
      <pc:sldChg chg="add del">
        <pc:chgData name="석장군님(General)/Digital채널기획팀" userId="f9de3ef5-b5d7-4e52-952f-8c9c7e31d003" providerId="ADAL" clId="{3BD5FDE1-EB60-456A-A4F7-9BCD4BCFEA20}" dt="2023-01-24T09:35:13.559" v="26564"/>
        <pc:sldMkLst>
          <pc:docMk/>
          <pc:sldMk cId="990698556" sldId="383"/>
        </pc:sldMkLst>
      </pc:sldChg>
      <pc:sldChg chg="add del">
        <pc:chgData name="석장군님(General)/Digital채널기획팀" userId="f9de3ef5-b5d7-4e52-952f-8c9c7e31d003" providerId="ADAL" clId="{3BD5FDE1-EB60-456A-A4F7-9BCD4BCFEA20}" dt="2023-01-24T09:35:00.116" v="26562"/>
        <pc:sldMkLst>
          <pc:docMk/>
          <pc:sldMk cId="1143552222" sldId="383"/>
        </pc:sldMkLst>
      </pc:sldChg>
      <pc:sldChg chg="add del">
        <pc:chgData name="석장군님(General)/Digital채널기획팀" userId="f9de3ef5-b5d7-4e52-952f-8c9c7e31d003" providerId="ADAL" clId="{3BD5FDE1-EB60-456A-A4F7-9BCD4BCFEA20}" dt="2023-01-24T09:35:21.242" v="26566"/>
        <pc:sldMkLst>
          <pc:docMk/>
          <pc:sldMk cId="1573375076" sldId="383"/>
        </pc:sldMkLst>
      </pc:sldChg>
      <pc:sldChg chg="modSp add mod">
        <pc:chgData name="석장군님(General)/Digital채널기획팀" userId="f9de3ef5-b5d7-4e52-952f-8c9c7e31d003" providerId="ADAL" clId="{3BD5FDE1-EB60-456A-A4F7-9BCD4BCFEA20}" dt="2023-01-24T09:35:42.434" v="26568"/>
        <pc:sldMkLst>
          <pc:docMk/>
          <pc:sldMk cId="4255104070" sldId="383"/>
        </pc:sldMkLst>
        <pc:spChg chg="mod">
          <ac:chgData name="석장군님(General)/Digital채널기획팀" userId="f9de3ef5-b5d7-4e52-952f-8c9c7e31d003" providerId="ADAL" clId="{3BD5FDE1-EB60-456A-A4F7-9BCD4BCFEA20}" dt="2023-01-24T09:35:42.434" v="26568"/>
          <ac:spMkLst>
            <pc:docMk/>
            <pc:sldMk cId="4255104070" sldId="383"/>
            <ac:spMk id="15" creationId="{5B5654C5-EA14-4DA6-95B6-8D6D973819AB}"/>
          </ac:spMkLst>
        </pc:spChg>
      </pc:sldChg>
      <pc:sldChg chg="modSp add mod">
        <pc:chgData name="석장군님(General)/Digital채널기획팀" userId="f9de3ef5-b5d7-4e52-952f-8c9c7e31d003" providerId="ADAL" clId="{3BD5FDE1-EB60-456A-A4F7-9BCD4BCFEA20}" dt="2023-01-24T11:16:17.053" v="26744"/>
        <pc:sldMkLst>
          <pc:docMk/>
          <pc:sldMk cId="1860309378" sldId="384"/>
        </pc:sldMkLst>
        <pc:spChg chg="mod">
          <ac:chgData name="석장군님(General)/Digital채널기획팀" userId="f9de3ef5-b5d7-4e52-952f-8c9c7e31d003" providerId="ADAL" clId="{3BD5FDE1-EB60-456A-A4F7-9BCD4BCFEA20}" dt="2023-01-24T09:36:13.452" v="26582"/>
          <ac:spMkLst>
            <pc:docMk/>
            <pc:sldMk cId="1860309378" sldId="384"/>
            <ac:spMk id="4" creationId="{261B2770-BE43-4141-B992-3880C541FC2B}"/>
          </ac:spMkLst>
        </pc:spChg>
        <pc:spChg chg="mod">
          <ac:chgData name="석장군님(General)/Digital채널기획팀" userId="f9de3ef5-b5d7-4e52-952f-8c9c7e31d003" providerId="ADAL" clId="{3BD5FDE1-EB60-456A-A4F7-9BCD4BCFEA20}" dt="2023-01-24T11:16:17.053" v="26744"/>
          <ac:spMkLst>
            <pc:docMk/>
            <pc:sldMk cId="1860309378" sldId="384"/>
            <ac:spMk id="5" creationId="{6C4A327A-601F-4A07-8564-303B82490EA8}"/>
          </ac:spMkLst>
        </pc:spChg>
      </pc:sldChg>
      <pc:sldChg chg="modSp add mod">
        <pc:chgData name="석장군님(General)/Digital채널기획팀" userId="f9de3ef5-b5d7-4e52-952f-8c9c7e31d003" providerId="ADAL" clId="{3BD5FDE1-EB60-456A-A4F7-9BCD4BCFEA20}" dt="2023-01-24T11:16:15.719" v="26743"/>
        <pc:sldMkLst>
          <pc:docMk/>
          <pc:sldMk cId="3152084187" sldId="385"/>
        </pc:sldMkLst>
        <pc:spChg chg="mod">
          <ac:chgData name="석장군님(General)/Digital채널기획팀" userId="f9de3ef5-b5d7-4e52-952f-8c9c7e31d003" providerId="ADAL" clId="{3BD5FDE1-EB60-456A-A4F7-9BCD4BCFEA20}" dt="2023-01-24T09:45:26.107" v="26587"/>
          <ac:spMkLst>
            <pc:docMk/>
            <pc:sldMk cId="3152084187" sldId="385"/>
            <ac:spMk id="4" creationId="{261B2770-BE43-4141-B992-3880C541FC2B}"/>
          </ac:spMkLst>
        </pc:spChg>
        <pc:spChg chg="mod">
          <ac:chgData name="석장군님(General)/Digital채널기획팀" userId="f9de3ef5-b5d7-4e52-952f-8c9c7e31d003" providerId="ADAL" clId="{3BD5FDE1-EB60-456A-A4F7-9BCD4BCFEA20}" dt="2023-01-24T11:16:15.719" v="26743"/>
          <ac:spMkLst>
            <pc:docMk/>
            <pc:sldMk cId="3152084187" sldId="385"/>
            <ac:spMk id="5" creationId="{6C4A327A-601F-4A07-8564-303B82490EA8}"/>
          </ac:spMkLst>
        </pc:spChg>
      </pc:sldChg>
      <pc:sldChg chg="addSp delSp modSp add mod ord">
        <pc:chgData name="석장군님(General)/Digital채널기획팀" userId="f9de3ef5-b5d7-4e52-952f-8c9c7e31d003" providerId="ADAL" clId="{3BD5FDE1-EB60-456A-A4F7-9BCD4BCFEA20}" dt="2023-01-24T09:45:50.467" v="26593"/>
        <pc:sldMkLst>
          <pc:docMk/>
          <pc:sldMk cId="3396815280" sldId="386"/>
        </pc:sldMkLst>
        <pc:spChg chg="mod">
          <ac:chgData name="석장군님(General)/Digital채널기획팀" userId="f9de3ef5-b5d7-4e52-952f-8c9c7e31d003" providerId="ADAL" clId="{3BD5FDE1-EB60-456A-A4F7-9BCD4BCFEA20}" dt="2023-01-24T09:45:50.467" v="26593"/>
          <ac:spMkLst>
            <pc:docMk/>
            <pc:sldMk cId="3396815280" sldId="386"/>
            <ac:spMk id="15" creationId="{5B5654C5-EA14-4DA6-95B6-8D6D973819AB}"/>
          </ac:spMkLst>
        </pc:spChg>
        <pc:spChg chg="add del">
          <ac:chgData name="석장군님(General)/Digital채널기획팀" userId="f9de3ef5-b5d7-4e52-952f-8c9c7e31d003" providerId="ADAL" clId="{3BD5FDE1-EB60-456A-A4F7-9BCD4BCFEA20}" dt="2023-01-24T09:45:49.368" v="26592" actId="22"/>
          <ac:spMkLst>
            <pc:docMk/>
            <pc:sldMk cId="3396815280" sldId="386"/>
            <ac:spMk id="17" creationId="{DD986042-6C14-4CBE-BC31-BEA718C2574B}"/>
          </ac:spMkLst>
        </pc:spChg>
      </pc:sldChg>
      <pc:sldChg chg="modSp add mod">
        <pc:chgData name="석장군님(General)/Digital채널기획팀" userId="f9de3ef5-b5d7-4e52-952f-8c9c7e31d003" providerId="ADAL" clId="{3BD5FDE1-EB60-456A-A4F7-9BCD4BCFEA20}" dt="2023-01-24T11:16:12.083" v="26741"/>
        <pc:sldMkLst>
          <pc:docMk/>
          <pc:sldMk cId="1757913984" sldId="387"/>
        </pc:sldMkLst>
        <pc:spChg chg="mod">
          <ac:chgData name="석장군님(General)/Digital채널기획팀" userId="f9de3ef5-b5d7-4e52-952f-8c9c7e31d003" providerId="ADAL" clId="{3BD5FDE1-EB60-456A-A4F7-9BCD4BCFEA20}" dt="2023-01-24T09:46:15.934" v="26610"/>
          <ac:spMkLst>
            <pc:docMk/>
            <pc:sldMk cId="1757913984" sldId="387"/>
            <ac:spMk id="4" creationId="{261B2770-BE43-4141-B992-3880C541FC2B}"/>
          </ac:spMkLst>
        </pc:spChg>
        <pc:spChg chg="mod">
          <ac:chgData name="석장군님(General)/Digital채널기획팀" userId="f9de3ef5-b5d7-4e52-952f-8c9c7e31d003" providerId="ADAL" clId="{3BD5FDE1-EB60-456A-A4F7-9BCD4BCFEA20}" dt="2023-01-24T11:16:12.083" v="26741"/>
          <ac:spMkLst>
            <pc:docMk/>
            <pc:sldMk cId="1757913984" sldId="387"/>
            <ac:spMk id="5" creationId="{6C4A327A-601F-4A07-8564-303B82490EA8}"/>
          </ac:spMkLst>
        </pc:spChg>
      </pc:sldChg>
      <pc:sldChg chg="add">
        <pc:chgData name="석장군님(General)/Digital채널기획팀" userId="f9de3ef5-b5d7-4e52-952f-8c9c7e31d003" providerId="ADAL" clId="{3BD5FDE1-EB60-456A-A4F7-9BCD4BCFEA20}" dt="2023-01-24T09:46:18.175" v="26611"/>
        <pc:sldMkLst>
          <pc:docMk/>
          <pc:sldMk cId="3214874368" sldId="388"/>
        </pc:sldMkLst>
      </pc:sldChg>
      <pc:sldChg chg="modSp add mod">
        <pc:chgData name="석장군님(General)/Digital채널기획팀" userId="f9de3ef5-b5d7-4e52-952f-8c9c7e31d003" providerId="ADAL" clId="{3BD5FDE1-EB60-456A-A4F7-9BCD4BCFEA20}" dt="2023-01-24T09:50:29.409" v="26618"/>
        <pc:sldMkLst>
          <pc:docMk/>
          <pc:sldMk cId="1598950740" sldId="389"/>
        </pc:sldMkLst>
        <pc:spChg chg="mod">
          <ac:chgData name="석장군님(General)/Digital채널기획팀" userId="f9de3ef5-b5d7-4e52-952f-8c9c7e31d003" providerId="ADAL" clId="{3BD5FDE1-EB60-456A-A4F7-9BCD4BCFEA20}" dt="2023-01-24T09:50:29.409" v="26618"/>
          <ac:spMkLst>
            <pc:docMk/>
            <pc:sldMk cId="1598950740" sldId="389"/>
            <ac:spMk id="15" creationId="{5B5654C5-EA14-4DA6-95B6-8D6D973819AB}"/>
          </ac:spMkLst>
        </pc:spChg>
      </pc:sldChg>
      <pc:sldChg chg="modSp del mod">
        <pc:chgData name="석장군님(General)/Digital채널기획팀" userId="f9de3ef5-b5d7-4e52-952f-8c9c7e31d003" providerId="ADAL" clId="{3BD5FDE1-EB60-456A-A4F7-9BCD4BCFEA20}" dt="2023-01-24T09:50:19.473" v="26616" actId="47"/>
        <pc:sldMkLst>
          <pc:docMk/>
          <pc:sldMk cId="3214874368" sldId="389"/>
        </pc:sldMkLst>
        <pc:spChg chg="mod">
          <ac:chgData name="석장군님(General)/Digital채널기획팀" userId="f9de3ef5-b5d7-4e52-952f-8c9c7e31d003" providerId="ADAL" clId="{3BD5FDE1-EB60-456A-A4F7-9BCD4BCFEA20}" dt="2023-01-24T09:46:23.825" v="26615"/>
          <ac:spMkLst>
            <pc:docMk/>
            <pc:sldMk cId="3214874368" sldId="389"/>
            <ac:spMk id="4" creationId="{261B2770-BE43-4141-B992-3880C541FC2B}"/>
          </ac:spMkLst>
        </pc:spChg>
      </pc:sldChg>
      <pc:sldChg chg="modSp add mod">
        <pc:chgData name="석장군님(General)/Digital채널기획팀" userId="f9de3ef5-b5d7-4e52-952f-8c9c7e31d003" providerId="ADAL" clId="{3BD5FDE1-EB60-456A-A4F7-9BCD4BCFEA20}" dt="2023-01-24T11:16:07.954" v="26739"/>
        <pc:sldMkLst>
          <pc:docMk/>
          <pc:sldMk cId="373241367" sldId="390"/>
        </pc:sldMkLst>
        <pc:spChg chg="mod">
          <ac:chgData name="석장군님(General)/Digital채널기획팀" userId="f9de3ef5-b5d7-4e52-952f-8c9c7e31d003" providerId="ADAL" clId="{3BD5FDE1-EB60-456A-A4F7-9BCD4BCFEA20}" dt="2023-01-24T09:50:51.717" v="26630"/>
          <ac:spMkLst>
            <pc:docMk/>
            <pc:sldMk cId="373241367" sldId="390"/>
            <ac:spMk id="4" creationId="{261B2770-BE43-4141-B992-3880C541FC2B}"/>
          </ac:spMkLst>
        </pc:spChg>
        <pc:spChg chg="mod">
          <ac:chgData name="석장군님(General)/Digital채널기획팀" userId="f9de3ef5-b5d7-4e52-952f-8c9c7e31d003" providerId="ADAL" clId="{3BD5FDE1-EB60-456A-A4F7-9BCD4BCFEA20}" dt="2023-01-24T11:16:07.954" v="26739"/>
          <ac:spMkLst>
            <pc:docMk/>
            <pc:sldMk cId="373241367" sldId="390"/>
            <ac:spMk id="5" creationId="{6C4A327A-601F-4A07-8564-303B82490EA8}"/>
          </ac:spMkLst>
        </pc:spChg>
      </pc:sldChg>
      <pc:sldChg chg="modSp add del mod">
        <pc:chgData name="석장군님(General)/Digital채널기획팀" userId="f9de3ef5-b5d7-4e52-952f-8c9c7e31d003" providerId="ADAL" clId="{3BD5FDE1-EB60-456A-A4F7-9BCD4BCFEA20}" dt="2023-01-24T09:54:15.166" v="26647" actId="47"/>
        <pc:sldMkLst>
          <pc:docMk/>
          <pc:sldMk cId="2735308206" sldId="391"/>
        </pc:sldMkLst>
        <pc:spChg chg="mod">
          <ac:chgData name="석장군님(General)/Digital채널기획팀" userId="f9de3ef5-b5d7-4e52-952f-8c9c7e31d003" providerId="ADAL" clId="{3BD5FDE1-EB60-456A-A4F7-9BCD4BCFEA20}" dt="2023-01-24T09:52:57.373" v="26634"/>
          <ac:spMkLst>
            <pc:docMk/>
            <pc:sldMk cId="2735308206" sldId="391"/>
            <ac:spMk id="15" creationId="{5B5654C5-EA14-4DA6-95B6-8D6D973819AB}"/>
          </ac:spMkLst>
        </pc:spChg>
      </pc:sldChg>
      <pc:sldChg chg="modSp add mod">
        <pc:chgData name="석장군님(General)/Digital채널기획팀" userId="f9de3ef5-b5d7-4e52-952f-8c9c7e31d003" providerId="ADAL" clId="{3BD5FDE1-EB60-456A-A4F7-9BCD4BCFEA20}" dt="2023-01-24T10:03:53.887" v="26654"/>
        <pc:sldMkLst>
          <pc:docMk/>
          <pc:sldMk cId="4062397271" sldId="391"/>
        </pc:sldMkLst>
        <pc:spChg chg="mod">
          <ac:chgData name="석장군님(General)/Digital채널기획팀" userId="f9de3ef5-b5d7-4e52-952f-8c9c7e31d003" providerId="ADAL" clId="{3BD5FDE1-EB60-456A-A4F7-9BCD4BCFEA20}" dt="2023-01-24T09:59:42.615" v="26650" actId="14100"/>
          <ac:spMkLst>
            <pc:docMk/>
            <pc:sldMk cId="4062397271" sldId="391"/>
            <ac:spMk id="2" creationId="{AADEEE47-92F5-489D-8636-0F16B3E04A02}"/>
          </ac:spMkLst>
        </pc:spChg>
        <pc:spChg chg="mod">
          <ac:chgData name="석장군님(General)/Digital채널기획팀" userId="f9de3ef5-b5d7-4e52-952f-8c9c7e31d003" providerId="ADAL" clId="{3BD5FDE1-EB60-456A-A4F7-9BCD4BCFEA20}" dt="2023-01-24T10:03:53.887" v="26654"/>
          <ac:spMkLst>
            <pc:docMk/>
            <pc:sldMk cId="4062397271" sldId="391"/>
            <ac:spMk id="15" creationId="{5B5654C5-EA14-4DA6-95B6-8D6D973819AB}"/>
          </ac:spMkLst>
        </pc:spChg>
      </pc:sldChg>
      <pc:sldChg chg="modSp add mod">
        <pc:chgData name="석장군님(General)/Digital채널기획팀" userId="f9de3ef5-b5d7-4e52-952f-8c9c7e31d003" providerId="ADAL" clId="{3BD5FDE1-EB60-456A-A4F7-9BCD4BCFEA20}" dt="2023-01-24T10:08:53.862" v="26661"/>
        <pc:sldMkLst>
          <pc:docMk/>
          <pc:sldMk cId="1470530305" sldId="392"/>
        </pc:sldMkLst>
        <pc:spChg chg="mod">
          <ac:chgData name="석장군님(General)/Digital채널기획팀" userId="f9de3ef5-b5d7-4e52-952f-8c9c7e31d003" providerId="ADAL" clId="{3BD5FDE1-EB60-456A-A4F7-9BCD4BCFEA20}" dt="2023-01-24T10:08:53.862" v="26661"/>
          <ac:spMkLst>
            <pc:docMk/>
            <pc:sldMk cId="1470530305" sldId="392"/>
            <ac:spMk id="15" creationId="{5B5654C5-EA14-4DA6-95B6-8D6D973819AB}"/>
          </ac:spMkLst>
        </pc:spChg>
      </pc:sldChg>
      <pc:sldChg chg="add del">
        <pc:chgData name="석장군님(General)/Digital채널기획팀" userId="f9de3ef5-b5d7-4e52-952f-8c9c7e31d003" providerId="ADAL" clId="{3BD5FDE1-EB60-456A-A4F7-9BCD4BCFEA20}" dt="2023-01-24T09:51:12.817" v="26633"/>
        <pc:sldMkLst>
          <pc:docMk/>
          <pc:sldMk cId="1966118253" sldId="392"/>
        </pc:sldMkLst>
      </pc:sldChg>
      <pc:sldChg chg="modSp add mod">
        <pc:chgData name="석장군님(General)/Digital채널기획팀" userId="f9de3ef5-b5d7-4e52-952f-8c9c7e31d003" providerId="ADAL" clId="{3BD5FDE1-EB60-456A-A4F7-9BCD4BCFEA20}" dt="2023-01-24T11:15:56.677" v="26733"/>
        <pc:sldMkLst>
          <pc:docMk/>
          <pc:sldMk cId="3399672773" sldId="393"/>
        </pc:sldMkLst>
        <pc:spChg chg="mod">
          <ac:chgData name="석장군님(General)/Digital채널기획팀" userId="f9de3ef5-b5d7-4e52-952f-8c9c7e31d003" providerId="ADAL" clId="{3BD5FDE1-EB60-456A-A4F7-9BCD4BCFEA20}" dt="2023-01-24T10:09:15.640" v="26673"/>
          <ac:spMkLst>
            <pc:docMk/>
            <pc:sldMk cId="3399672773" sldId="393"/>
            <ac:spMk id="4" creationId="{261B2770-BE43-4141-B992-3880C541FC2B}"/>
          </ac:spMkLst>
        </pc:spChg>
        <pc:spChg chg="mod">
          <ac:chgData name="석장군님(General)/Digital채널기획팀" userId="f9de3ef5-b5d7-4e52-952f-8c9c7e31d003" providerId="ADAL" clId="{3BD5FDE1-EB60-456A-A4F7-9BCD4BCFEA20}" dt="2023-01-24T11:15:56.677" v="26733"/>
          <ac:spMkLst>
            <pc:docMk/>
            <pc:sldMk cId="3399672773" sldId="393"/>
            <ac:spMk id="5" creationId="{6C4A327A-601F-4A07-8564-303B82490EA8}"/>
          </ac:spMkLst>
        </pc:spChg>
      </pc:sldChg>
      <pc:sldChg chg="modSp add mod">
        <pc:chgData name="석장군님(General)/Digital채널기획팀" userId="f9de3ef5-b5d7-4e52-952f-8c9c7e31d003" providerId="ADAL" clId="{3BD5FDE1-EB60-456A-A4F7-9BCD4BCFEA20}" dt="2023-01-24T11:15:55.253" v="26732"/>
        <pc:sldMkLst>
          <pc:docMk/>
          <pc:sldMk cId="2585586219" sldId="394"/>
        </pc:sldMkLst>
        <pc:spChg chg="mod">
          <ac:chgData name="석장군님(General)/Digital채널기획팀" userId="f9de3ef5-b5d7-4e52-952f-8c9c7e31d003" providerId="ADAL" clId="{3BD5FDE1-EB60-456A-A4F7-9BCD4BCFEA20}" dt="2023-01-24T10:09:33.658" v="26679"/>
          <ac:spMkLst>
            <pc:docMk/>
            <pc:sldMk cId="2585586219" sldId="394"/>
            <ac:spMk id="4" creationId="{261B2770-BE43-4141-B992-3880C541FC2B}"/>
          </ac:spMkLst>
        </pc:spChg>
        <pc:spChg chg="mod">
          <ac:chgData name="석장군님(General)/Digital채널기획팀" userId="f9de3ef5-b5d7-4e52-952f-8c9c7e31d003" providerId="ADAL" clId="{3BD5FDE1-EB60-456A-A4F7-9BCD4BCFEA20}" dt="2023-01-24T11:15:55.253" v="26732"/>
          <ac:spMkLst>
            <pc:docMk/>
            <pc:sldMk cId="2585586219" sldId="394"/>
            <ac:spMk id="5" creationId="{6C4A327A-601F-4A07-8564-303B82490EA8}"/>
          </ac:spMkLst>
        </pc:spChg>
      </pc:sldChg>
      <pc:sldChg chg="modSp add mod">
        <pc:chgData name="석장군님(General)/Digital채널기획팀" userId="f9de3ef5-b5d7-4e52-952f-8c9c7e31d003" providerId="ADAL" clId="{3BD5FDE1-EB60-456A-A4F7-9BCD4BCFEA20}" dt="2023-01-24T10:10:00.289" v="26682"/>
        <pc:sldMkLst>
          <pc:docMk/>
          <pc:sldMk cId="608872410" sldId="395"/>
        </pc:sldMkLst>
        <pc:spChg chg="mod">
          <ac:chgData name="석장군님(General)/Digital채널기획팀" userId="f9de3ef5-b5d7-4e52-952f-8c9c7e31d003" providerId="ADAL" clId="{3BD5FDE1-EB60-456A-A4F7-9BCD4BCFEA20}" dt="2023-01-24T10:10:00.289" v="26682"/>
          <ac:spMkLst>
            <pc:docMk/>
            <pc:sldMk cId="608872410" sldId="395"/>
            <ac:spMk id="15" creationId="{5B5654C5-EA14-4DA6-95B6-8D6D973819AB}"/>
          </ac:spMkLst>
        </pc:spChg>
      </pc:sldChg>
      <pc:sldChg chg="modSp add mod">
        <pc:chgData name="석장군님(General)/Digital채널기획팀" userId="f9de3ef5-b5d7-4e52-952f-8c9c7e31d003" providerId="ADAL" clId="{3BD5FDE1-EB60-456A-A4F7-9BCD4BCFEA20}" dt="2023-01-24T11:15:51.269" v="26730"/>
        <pc:sldMkLst>
          <pc:docMk/>
          <pc:sldMk cId="830859654" sldId="396"/>
        </pc:sldMkLst>
        <pc:spChg chg="mod">
          <ac:chgData name="석장군님(General)/Digital채널기획팀" userId="f9de3ef5-b5d7-4e52-952f-8c9c7e31d003" providerId="ADAL" clId="{3BD5FDE1-EB60-456A-A4F7-9BCD4BCFEA20}" dt="2023-01-24T11:12:44.617" v="26695"/>
          <ac:spMkLst>
            <pc:docMk/>
            <pc:sldMk cId="830859654" sldId="396"/>
            <ac:spMk id="4" creationId="{261B2770-BE43-4141-B992-3880C541FC2B}"/>
          </ac:spMkLst>
        </pc:spChg>
        <pc:spChg chg="mod">
          <ac:chgData name="석장군님(General)/Digital채널기획팀" userId="f9de3ef5-b5d7-4e52-952f-8c9c7e31d003" providerId="ADAL" clId="{3BD5FDE1-EB60-456A-A4F7-9BCD4BCFEA20}" dt="2023-01-24T11:15:51.269" v="26730"/>
          <ac:spMkLst>
            <pc:docMk/>
            <pc:sldMk cId="830859654" sldId="396"/>
            <ac:spMk id="5" creationId="{6C4A327A-601F-4A07-8564-303B82490EA8}"/>
          </ac:spMkLst>
        </pc:spChg>
      </pc:sldChg>
      <pc:sldChg chg="modSp add mod">
        <pc:chgData name="석장군님(General)/Digital채널기획팀" userId="f9de3ef5-b5d7-4e52-952f-8c9c7e31d003" providerId="ADAL" clId="{3BD5FDE1-EB60-456A-A4F7-9BCD4BCFEA20}" dt="2023-01-24T11:15:49.626" v="26729"/>
        <pc:sldMkLst>
          <pc:docMk/>
          <pc:sldMk cId="3033587484" sldId="397"/>
        </pc:sldMkLst>
        <pc:spChg chg="mod">
          <ac:chgData name="석장군님(General)/Digital채널기획팀" userId="f9de3ef5-b5d7-4e52-952f-8c9c7e31d003" providerId="ADAL" clId="{3BD5FDE1-EB60-456A-A4F7-9BCD4BCFEA20}" dt="2023-01-24T11:12:49.349" v="26699"/>
          <ac:spMkLst>
            <pc:docMk/>
            <pc:sldMk cId="3033587484" sldId="397"/>
            <ac:spMk id="4" creationId="{261B2770-BE43-4141-B992-3880C541FC2B}"/>
          </ac:spMkLst>
        </pc:spChg>
        <pc:spChg chg="mod">
          <ac:chgData name="석장군님(General)/Digital채널기획팀" userId="f9de3ef5-b5d7-4e52-952f-8c9c7e31d003" providerId="ADAL" clId="{3BD5FDE1-EB60-456A-A4F7-9BCD4BCFEA20}" dt="2023-01-24T11:15:49.626" v="26729"/>
          <ac:spMkLst>
            <pc:docMk/>
            <pc:sldMk cId="3033587484" sldId="397"/>
            <ac:spMk id="5" creationId="{6C4A327A-601F-4A07-8564-303B82490EA8}"/>
          </ac:spMkLst>
        </pc:spChg>
      </pc:sldChg>
      <pc:sldChg chg="modSp add mod">
        <pc:chgData name="석장군님(General)/Digital채널기획팀" userId="f9de3ef5-b5d7-4e52-952f-8c9c7e31d003" providerId="ADAL" clId="{3BD5FDE1-EB60-456A-A4F7-9BCD4BCFEA20}" dt="2023-01-24T11:13:23.053" v="26704"/>
        <pc:sldMkLst>
          <pc:docMk/>
          <pc:sldMk cId="1226087795" sldId="398"/>
        </pc:sldMkLst>
        <pc:spChg chg="mod">
          <ac:chgData name="석장군님(General)/Digital채널기획팀" userId="f9de3ef5-b5d7-4e52-952f-8c9c7e31d003" providerId="ADAL" clId="{3BD5FDE1-EB60-456A-A4F7-9BCD4BCFEA20}" dt="2023-01-24T11:13:23.053" v="26704"/>
          <ac:spMkLst>
            <pc:docMk/>
            <pc:sldMk cId="1226087795" sldId="398"/>
            <ac:spMk id="15" creationId="{5B5654C5-EA14-4DA6-95B6-8D6D973819AB}"/>
          </ac:spMkLst>
        </pc:spChg>
      </pc:sldChg>
      <pc:sldChg chg="modSp add mod">
        <pc:chgData name="석장군님(General)/Digital채널기획팀" userId="f9de3ef5-b5d7-4e52-952f-8c9c7e31d003" providerId="ADAL" clId="{3BD5FDE1-EB60-456A-A4F7-9BCD4BCFEA20}" dt="2023-01-24T11:15:46.496" v="26728"/>
        <pc:sldMkLst>
          <pc:docMk/>
          <pc:sldMk cId="1610270691" sldId="399"/>
        </pc:sldMkLst>
        <pc:spChg chg="mod">
          <ac:chgData name="석장군님(General)/Digital채널기획팀" userId="f9de3ef5-b5d7-4e52-952f-8c9c7e31d003" providerId="ADAL" clId="{3BD5FDE1-EB60-456A-A4F7-9BCD4BCFEA20}" dt="2023-01-24T11:13:33.903" v="26705" actId="20577"/>
          <ac:spMkLst>
            <pc:docMk/>
            <pc:sldMk cId="1610270691" sldId="399"/>
            <ac:spMk id="4" creationId="{261B2770-BE43-4141-B992-3880C541FC2B}"/>
          </ac:spMkLst>
        </pc:spChg>
        <pc:spChg chg="mod">
          <ac:chgData name="석장군님(General)/Digital채널기획팀" userId="f9de3ef5-b5d7-4e52-952f-8c9c7e31d003" providerId="ADAL" clId="{3BD5FDE1-EB60-456A-A4F7-9BCD4BCFEA20}" dt="2023-01-24T11:15:46.496" v="26728"/>
          <ac:spMkLst>
            <pc:docMk/>
            <pc:sldMk cId="1610270691" sldId="399"/>
            <ac:spMk id="5" creationId="{6C4A327A-601F-4A07-8564-303B82490EA8}"/>
          </ac:spMkLst>
        </pc:spChg>
      </pc:sldChg>
      <pc:sldChg chg="modSp add mod">
        <pc:chgData name="석장군님(General)/Digital채널기획팀" userId="f9de3ef5-b5d7-4e52-952f-8c9c7e31d003" providerId="ADAL" clId="{3BD5FDE1-EB60-456A-A4F7-9BCD4BCFEA20}" dt="2023-01-24T11:15:44.433" v="26727"/>
        <pc:sldMkLst>
          <pc:docMk/>
          <pc:sldMk cId="4224066063" sldId="400"/>
        </pc:sldMkLst>
        <pc:spChg chg="mod">
          <ac:chgData name="석장군님(General)/Digital채널기획팀" userId="f9de3ef5-b5d7-4e52-952f-8c9c7e31d003" providerId="ADAL" clId="{3BD5FDE1-EB60-456A-A4F7-9BCD4BCFEA20}" dt="2023-01-24T11:13:51.649" v="26710"/>
          <ac:spMkLst>
            <pc:docMk/>
            <pc:sldMk cId="4224066063" sldId="400"/>
            <ac:spMk id="4" creationId="{261B2770-BE43-4141-B992-3880C541FC2B}"/>
          </ac:spMkLst>
        </pc:spChg>
        <pc:spChg chg="mod">
          <ac:chgData name="석장군님(General)/Digital채널기획팀" userId="f9de3ef5-b5d7-4e52-952f-8c9c7e31d003" providerId="ADAL" clId="{3BD5FDE1-EB60-456A-A4F7-9BCD4BCFEA20}" dt="2023-01-24T11:15:44.433" v="26727"/>
          <ac:spMkLst>
            <pc:docMk/>
            <pc:sldMk cId="4224066063" sldId="400"/>
            <ac:spMk id="5" creationId="{6C4A327A-601F-4A07-8564-303B82490EA8}"/>
          </ac:spMkLst>
        </pc:spChg>
      </pc:sldChg>
      <pc:sldChg chg="modSp add mod">
        <pc:chgData name="석장군님(General)/Digital채널기획팀" userId="f9de3ef5-b5d7-4e52-952f-8c9c7e31d003" providerId="ADAL" clId="{3BD5FDE1-EB60-456A-A4F7-9BCD4BCFEA20}" dt="2023-01-24T11:14:20.400" v="26713" actId="20577"/>
        <pc:sldMkLst>
          <pc:docMk/>
          <pc:sldMk cId="501100030" sldId="401"/>
        </pc:sldMkLst>
        <pc:spChg chg="mod">
          <ac:chgData name="석장군님(General)/Digital채널기획팀" userId="f9de3ef5-b5d7-4e52-952f-8c9c7e31d003" providerId="ADAL" clId="{3BD5FDE1-EB60-456A-A4F7-9BCD4BCFEA20}" dt="2023-01-24T11:14:20.400" v="26713" actId="20577"/>
          <ac:spMkLst>
            <pc:docMk/>
            <pc:sldMk cId="501100030" sldId="401"/>
            <ac:spMk id="15" creationId="{5B5654C5-EA14-4DA6-95B6-8D6D973819AB}"/>
          </ac:spMkLst>
        </pc:spChg>
      </pc:sldChg>
      <pc:sldChg chg="modSp add mod">
        <pc:chgData name="석장군님(General)/Digital채널기획팀" userId="f9de3ef5-b5d7-4e52-952f-8c9c7e31d003" providerId="ADAL" clId="{3BD5FDE1-EB60-456A-A4F7-9BCD4BCFEA20}" dt="2023-01-24T11:25:12.633" v="26779" actId="20577"/>
        <pc:sldMkLst>
          <pc:docMk/>
          <pc:sldMk cId="237623457" sldId="402"/>
        </pc:sldMkLst>
        <pc:spChg chg="mod">
          <ac:chgData name="석장군님(General)/Digital채널기획팀" userId="f9de3ef5-b5d7-4e52-952f-8c9c7e31d003" providerId="ADAL" clId="{3BD5FDE1-EB60-456A-A4F7-9BCD4BCFEA20}" dt="2023-01-24T11:17:39.031" v="26765"/>
          <ac:spMkLst>
            <pc:docMk/>
            <pc:sldMk cId="237623457" sldId="402"/>
            <ac:spMk id="4" creationId="{261B2770-BE43-4141-B992-3880C541FC2B}"/>
          </ac:spMkLst>
        </pc:spChg>
        <pc:spChg chg="mod">
          <ac:chgData name="석장군님(General)/Digital채널기획팀" userId="f9de3ef5-b5d7-4e52-952f-8c9c7e31d003" providerId="ADAL" clId="{3BD5FDE1-EB60-456A-A4F7-9BCD4BCFEA20}" dt="2023-01-24T11:25:12.633" v="26779" actId="20577"/>
          <ac:spMkLst>
            <pc:docMk/>
            <pc:sldMk cId="237623457" sldId="402"/>
            <ac:spMk id="5" creationId="{6C4A327A-601F-4A07-8564-303B82490EA8}"/>
          </ac:spMkLst>
        </pc:spChg>
      </pc:sldChg>
      <pc:sldChg chg="modSp add mod">
        <pc:chgData name="석장군님(General)/Digital채널기획팀" userId="f9de3ef5-b5d7-4e52-952f-8c9c7e31d003" providerId="ADAL" clId="{3BD5FDE1-EB60-456A-A4F7-9BCD4BCFEA20}" dt="2023-01-24T11:25:39.489" v="26794"/>
        <pc:sldMkLst>
          <pc:docMk/>
          <pc:sldMk cId="1172239154" sldId="403"/>
        </pc:sldMkLst>
        <pc:spChg chg="mod">
          <ac:chgData name="석장군님(General)/Digital채널기획팀" userId="f9de3ef5-b5d7-4e52-952f-8c9c7e31d003" providerId="ADAL" clId="{3BD5FDE1-EB60-456A-A4F7-9BCD4BCFEA20}" dt="2023-01-24T11:25:39.489" v="26794"/>
          <ac:spMkLst>
            <pc:docMk/>
            <pc:sldMk cId="1172239154" sldId="403"/>
            <ac:spMk id="4" creationId="{261B2770-BE43-4141-B992-3880C541FC2B}"/>
          </ac:spMkLst>
        </pc:spChg>
        <pc:spChg chg="mod">
          <ac:chgData name="석장군님(General)/Digital채널기획팀" userId="f9de3ef5-b5d7-4e52-952f-8c9c7e31d003" providerId="ADAL" clId="{3BD5FDE1-EB60-456A-A4F7-9BCD4BCFEA20}" dt="2023-01-24T11:25:15.996" v="26784" actId="20577"/>
          <ac:spMkLst>
            <pc:docMk/>
            <pc:sldMk cId="1172239154" sldId="403"/>
            <ac:spMk id="5" creationId="{6C4A327A-601F-4A07-8564-303B82490EA8}"/>
          </ac:spMkLst>
        </pc:spChg>
      </pc:sldChg>
      <pc:sldChg chg="modSp add mod">
        <pc:chgData name="석장군님(General)/Digital채널기획팀" userId="f9de3ef5-b5d7-4e52-952f-8c9c7e31d003" providerId="ADAL" clId="{3BD5FDE1-EB60-456A-A4F7-9BCD4BCFEA20}" dt="2023-01-24T11:26:25.376" v="26798" actId="20577"/>
        <pc:sldMkLst>
          <pc:docMk/>
          <pc:sldMk cId="1514661073" sldId="404"/>
        </pc:sldMkLst>
        <pc:spChg chg="mod">
          <ac:chgData name="석장군님(General)/Digital채널기획팀" userId="f9de3ef5-b5d7-4e52-952f-8c9c7e31d003" providerId="ADAL" clId="{3BD5FDE1-EB60-456A-A4F7-9BCD4BCFEA20}" dt="2023-01-24T11:26:25.376" v="26798" actId="20577"/>
          <ac:spMkLst>
            <pc:docMk/>
            <pc:sldMk cId="1514661073" sldId="404"/>
            <ac:spMk id="4" creationId="{261B2770-BE43-4141-B992-3880C541FC2B}"/>
          </ac:spMkLst>
        </pc:spChg>
        <pc:spChg chg="mod">
          <ac:chgData name="석장군님(General)/Digital채널기획팀" userId="f9de3ef5-b5d7-4e52-952f-8c9c7e31d003" providerId="ADAL" clId="{3BD5FDE1-EB60-456A-A4F7-9BCD4BCFEA20}" dt="2023-01-24T11:25:20.675" v="26790" actId="20577"/>
          <ac:spMkLst>
            <pc:docMk/>
            <pc:sldMk cId="1514661073" sldId="404"/>
            <ac:spMk id="5" creationId="{6C4A327A-601F-4A07-8564-303B82490EA8}"/>
          </ac:spMkLst>
        </pc:spChg>
      </pc:sldChg>
      <pc:sldChg chg="modSp add mod">
        <pc:chgData name="석장군님(General)/Digital채널기획팀" userId="f9de3ef5-b5d7-4e52-952f-8c9c7e31d003" providerId="ADAL" clId="{3BD5FDE1-EB60-456A-A4F7-9BCD4BCFEA20}" dt="2023-01-24T11:26:15.081" v="26797" actId="20577"/>
        <pc:sldMkLst>
          <pc:docMk/>
          <pc:sldMk cId="746608483" sldId="405"/>
        </pc:sldMkLst>
        <pc:spChg chg="mod">
          <ac:chgData name="석장군님(General)/Digital채널기획팀" userId="f9de3ef5-b5d7-4e52-952f-8c9c7e31d003" providerId="ADAL" clId="{3BD5FDE1-EB60-456A-A4F7-9BCD4BCFEA20}" dt="2023-01-24T11:26:15.081" v="26797" actId="20577"/>
          <ac:spMkLst>
            <pc:docMk/>
            <pc:sldMk cId="746608483" sldId="405"/>
            <ac:spMk id="15" creationId="{5B5654C5-EA14-4DA6-95B6-8D6D973819AB}"/>
          </ac:spMkLst>
        </pc:spChg>
      </pc:sldChg>
      <pc:sldChg chg="modSp add mod">
        <pc:chgData name="석장군님(General)/Digital채널기획팀" userId="f9de3ef5-b5d7-4e52-952f-8c9c7e31d003" providerId="ADAL" clId="{3BD5FDE1-EB60-456A-A4F7-9BCD4BCFEA20}" dt="2023-01-24T11:26:38.042" v="26804"/>
        <pc:sldMkLst>
          <pc:docMk/>
          <pc:sldMk cId="865942830" sldId="406"/>
        </pc:sldMkLst>
        <pc:spChg chg="mod">
          <ac:chgData name="석장군님(General)/Digital채널기획팀" userId="f9de3ef5-b5d7-4e52-952f-8c9c7e31d003" providerId="ADAL" clId="{3BD5FDE1-EB60-456A-A4F7-9BCD4BCFEA20}" dt="2023-01-24T11:26:38.042" v="26804"/>
          <ac:spMkLst>
            <pc:docMk/>
            <pc:sldMk cId="865942830" sldId="406"/>
            <ac:spMk id="4" creationId="{261B2770-BE43-4141-B992-3880C541FC2B}"/>
          </ac:spMkLst>
        </pc:spChg>
      </pc:sldChg>
      <pc:sldChg chg="modSp add mod">
        <pc:chgData name="석장군님(General)/Digital채널기획팀" userId="f9de3ef5-b5d7-4e52-952f-8c9c7e31d003" providerId="ADAL" clId="{3BD5FDE1-EB60-456A-A4F7-9BCD4BCFEA20}" dt="2023-01-24T11:26:42.571" v="26808"/>
        <pc:sldMkLst>
          <pc:docMk/>
          <pc:sldMk cId="3761647549" sldId="407"/>
        </pc:sldMkLst>
        <pc:spChg chg="mod">
          <ac:chgData name="석장군님(General)/Digital채널기획팀" userId="f9de3ef5-b5d7-4e52-952f-8c9c7e31d003" providerId="ADAL" clId="{3BD5FDE1-EB60-456A-A4F7-9BCD4BCFEA20}" dt="2023-01-24T11:26:42.571" v="26808"/>
          <ac:spMkLst>
            <pc:docMk/>
            <pc:sldMk cId="3761647549" sldId="407"/>
            <ac:spMk id="4" creationId="{261B2770-BE43-4141-B992-3880C541FC2B}"/>
          </ac:spMkLst>
        </pc:spChg>
      </pc:sldChg>
      <pc:sldChg chg="modSp add mod">
        <pc:chgData name="석장군님(General)/Digital채널기획팀" userId="f9de3ef5-b5d7-4e52-952f-8c9c7e31d003" providerId="ADAL" clId="{3BD5FDE1-EB60-456A-A4F7-9BCD4BCFEA20}" dt="2023-01-24T11:28:09.327" v="26811"/>
        <pc:sldMkLst>
          <pc:docMk/>
          <pc:sldMk cId="889071839" sldId="408"/>
        </pc:sldMkLst>
        <pc:spChg chg="mod">
          <ac:chgData name="석장군님(General)/Digital채널기획팀" userId="f9de3ef5-b5d7-4e52-952f-8c9c7e31d003" providerId="ADAL" clId="{3BD5FDE1-EB60-456A-A4F7-9BCD4BCFEA20}" dt="2023-01-24T11:28:09.327" v="26811"/>
          <ac:spMkLst>
            <pc:docMk/>
            <pc:sldMk cId="889071839" sldId="408"/>
            <ac:spMk id="15" creationId="{5B5654C5-EA14-4DA6-95B6-8D6D973819AB}"/>
          </ac:spMkLst>
        </pc:spChg>
      </pc:sldChg>
      <pc:sldChg chg="modSp add mod">
        <pc:chgData name="석장군님(General)/Digital채널기획팀" userId="f9de3ef5-b5d7-4e52-952f-8c9c7e31d003" providerId="ADAL" clId="{3BD5FDE1-EB60-456A-A4F7-9BCD4BCFEA20}" dt="2023-01-24T11:29:07.668" v="26828"/>
        <pc:sldMkLst>
          <pc:docMk/>
          <pc:sldMk cId="2370415536" sldId="409"/>
        </pc:sldMkLst>
        <pc:spChg chg="mod">
          <ac:chgData name="석장군님(General)/Digital채널기획팀" userId="f9de3ef5-b5d7-4e52-952f-8c9c7e31d003" providerId="ADAL" clId="{3BD5FDE1-EB60-456A-A4F7-9BCD4BCFEA20}" dt="2023-01-24T11:29:07.668" v="26828"/>
          <ac:spMkLst>
            <pc:docMk/>
            <pc:sldMk cId="2370415536" sldId="409"/>
            <ac:spMk id="4" creationId="{261B2770-BE43-4141-B992-3880C541FC2B}"/>
          </ac:spMkLst>
        </pc:spChg>
      </pc:sldChg>
      <pc:sldChg chg="modSp add mod">
        <pc:chgData name="석장군님(General)/Digital채널기획팀" userId="f9de3ef5-b5d7-4e52-952f-8c9c7e31d003" providerId="ADAL" clId="{3BD5FDE1-EB60-456A-A4F7-9BCD4BCFEA20}" dt="2023-01-24T11:29:17.857" v="26832"/>
        <pc:sldMkLst>
          <pc:docMk/>
          <pc:sldMk cId="4280938591" sldId="410"/>
        </pc:sldMkLst>
        <pc:spChg chg="mod">
          <ac:chgData name="석장군님(General)/Digital채널기획팀" userId="f9de3ef5-b5d7-4e52-952f-8c9c7e31d003" providerId="ADAL" clId="{3BD5FDE1-EB60-456A-A4F7-9BCD4BCFEA20}" dt="2023-01-24T11:29:17.857" v="26832"/>
          <ac:spMkLst>
            <pc:docMk/>
            <pc:sldMk cId="4280938591" sldId="410"/>
            <ac:spMk id="4" creationId="{261B2770-BE43-4141-B992-3880C541FC2B}"/>
          </ac:spMkLst>
        </pc:spChg>
      </pc:sldChg>
      <pc:sldChg chg="modSp add mod">
        <pc:chgData name="석장군님(General)/Digital채널기획팀" userId="f9de3ef5-b5d7-4e52-952f-8c9c7e31d003" providerId="ADAL" clId="{3BD5FDE1-EB60-456A-A4F7-9BCD4BCFEA20}" dt="2023-01-24T11:30:30.923" v="26835"/>
        <pc:sldMkLst>
          <pc:docMk/>
          <pc:sldMk cId="3827682096" sldId="411"/>
        </pc:sldMkLst>
        <pc:spChg chg="mod">
          <ac:chgData name="석장군님(General)/Digital채널기획팀" userId="f9de3ef5-b5d7-4e52-952f-8c9c7e31d003" providerId="ADAL" clId="{3BD5FDE1-EB60-456A-A4F7-9BCD4BCFEA20}" dt="2023-01-24T11:30:30.923" v="26835"/>
          <ac:spMkLst>
            <pc:docMk/>
            <pc:sldMk cId="3827682096" sldId="411"/>
            <ac:spMk id="15" creationId="{5B5654C5-EA14-4DA6-95B6-8D6D973819AB}"/>
          </ac:spMkLst>
        </pc:spChg>
      </pc:sldChg>
      <pc:sldChg chg="modSp add mod">
        <pc:chgData name="석장군님(General)/Digital채널기획팀" userId="f9de3ef5-b5d7-4e52-952f-8c9c7e31d003" providerId="ADAL" clId="{3BD5FDE1-EB60-456A-A4F7-9BCD4BCFEA20}" dt="2023-01-24T11:30:49.429" v="26836" actId="20577"/>
        <pc:sldMkLst>
          <pc:docMk/>
          <pc:sldMk cId="3777802966" sldId="412"/>
        </pc:sldMkLst>
        <pc:spChg chg="mod">
          <ac:chgData name="석장군님(General)/Digital채널기획팀" userId="f9de3ef5-b5d7-4e52-952f-8c9c7e31d003" providerId="ADAL" clId="{3BD5FDE1-EB60-456A-A4F7-9BCD4BCFEA20}" dt="2023-01-24T11:30:49.429" v="26836" actId="20577"/>
          <ac:spMkLst>
            <pc:docMk/>
            <pc:sldMk cId="3777802966" sldId="412"/>
            <ac:spMk id="4" creationId="{261B2770-BE43-4141-B992-3880C541FC2B}"/>
          </ac:spMkLst>
        </pc:spChg>
      </pc:sldChg>
      <pc:sldChg chg="modSp add mod">
        <pc:chgData name="석장군님(General)/Digital채널기획팀" userId="f9de3ef5-b5d7-4e52-952f-8c9c7e31d003" providerId="ADAL" clId="{3BD5FDE1-EB60-456A-A4F7-9BCD4BCFEA20}" dt="2023-01-24T11:30:53.132" v="26837" actId="20577"/>
        <pc:sldMkLst>
          <pc:docMk/>
          <pc:sldMk cId="1976724468" sldId="413"/>
        </pc:sldMkLst>
        <pc:spChg chg="mod">
          <ac:chgData name="석장군님(General)/Digital채널기획팀" userId="f9de3ef5-b5d7-4e52-952f-8c9c7e31d003" providerId="ADAL" clId="{3BD5FDE1-EB60-456A-A4F7-9BCD4BCFEA20}" dt="2023-01-24T11:30:53.132" v="26837" actId="20577"/>
          <ac:spMkLst>
            <pc:docMk/>
            <pc:sldMk cId="1976724468" sldId="413"/>
            <ac:spMk id="4" creationId="{261B2770-BE43-4141-B992-3880C541FC2B}"/>
          </ac:spMkLst>
        </pc:spChg>
      </pc:sldChg>
      <pc:sldChg chg="modSp add mod">
        <pc:chgData name="석장군님(General)/Digital채널기획팀" userId="f9de3ef5-b5d7-4e52-952f-8c9c7e31d003" providerId="ADAL" clId="{3BD5FDE1-EB60-456A-A4F7-9BCD4BCFEA20}" dt="2023-01-24T11:30:56.632" v="26838" actId="20577"/>
        <pc:sldMkLst>
          <pc:docMk/>
          <pc:sldMk cId="3124386569" sldId="414"/>
        </pc:sldMkLst>
        <pc:spChg chg="mod">
          <ac:chgData name="석장군님(General)/Digital채널기획팀" userId="f9de3ef5-b5d7-4e52-952f-8c9c7e31d003" providerId="ADAL" clId="{3BD5FDE1-EB60-456A-A4F7-9BCD4BCFEA20}" dt="2023-01-24T11:30:56.632" v="26838" actId="20577"/>
          <ac:spMkLst>
            <pc:docMk/>
            <pc:sldMk cId="3124386569" sldId="414"/>
            <ac:spMk id="4" creationId="{261B2770-BE43-4141-B992-3880C541FC2B}"/>
          </ac:spMkLst>
        </pc:spChg>
      </pc:sldChg>
      <pc:sldChg chg="modSp add mod">
        <pc:chgData name="석장군님(General)/Digital채널기획팀" userId="f9de3ef5-b5d7-4e52-952f-8c9c7e31d003" providerId="ADAL" clId="{3BD5FDE1-EB60-456A-A4F7-9BCD4BCFEA20}" dt="2023-01-24T11:31:24.594" v="26841"/>
        <pc:sldMkLst>
          <pc:docMk/>
          <pc:sldMk cId="4133625320" sldId="415"/>
        </pc:sldMkLst>
        <pc:spChg chg="mod">
          <ac:chgData name="석장군님(General)/Digital채널기획팀" userId="f9de3ef5-b5d7-4e52-952f-8c9c7e31d003" providerId="ADAL" clId="{3BD5FDE1-EB60-456A-A4F7-9BCD4BCFEA20}" dt="2023-01-24T11:31:24.594" v="26841"/>
          <ac:spMkLst>
            <pc:docMk/>
            <pc:sldMk cId="4133625320" sldId="415"/>
            <ac:spMk id="15" creationId="{5B5654C5-EA14-4DA6-95B6-8D6D973819AB}"/>
          </ac:spMkLst>
        </pc:spChg>
      </pc:sldChg>
      <pc:sldChg chg="modSp add mod">
        <pc:chgData name="석장군님(General)/Digital채널기획팀" userId="f9de3ef5-b5d7-4e52-952f-8c9c7e31d003" providerId="ADAL" clId="{3BD5FDE1-EB60-456A-A4F7-9BCD4BCFEA20}" dt="2023-01-24T11:31:47.614" v="26842" actId="20577"/>
        <pc:sldMkLst>
          <pc:docMk/>
          <pc:sldMk cId="3222385087" sldId="416"/>
        </pc:sldMkLst>
        <pc:spChg chg="mod">
          <ac:chgData name="석장군님(General)/Digital채널기획팀" userId="f9de3ef5-b5d7-4e52-952f-8c9c7e31d003" providerId="ADAL" clId="{3BD5FDE1-EB60-456A-A4F7-9BCD4BCFEA20}" dt="2023-01-24T11:31:47.614" v="26842" actId="20577"/>
          <ac:spMkLst>
            <pc:docMk/>
            <pc:sldMk cId="3222385087" sldId="416"/>
            <ac:spMk id="4" creationId="{261B2770-BE43-4141-B992-3880C541FC2B}"/>
          </ac:spMkLst>
        </pc:spChg>
      </pc:sldChg>
      <pc:sldChg chg="modSp add mod">
        <pc:chgData name="석장군님(General)/Digital채널기획팀" userId="f9de3ef5-b5d7-4e52-952f-8c9c7e31d003" providerId="ADAL" clId="{3BD5FDE1-EB60-456A-A4F7-9BCD4BCFEA20}" dt="2023-01-24T11:31:50.957" v="26843" actId="20577"/>
        <pc:sldMkLst>
          <pc:docMk/>
          <pc:sldMk cId="176408393" sldId="417"/>
        </pc:sldMkLst>
        <pc:spChg chg="mod">
          <ac:chgData name="석장군님(General)/Digital채널기획팀" userId="f9de3ef5-b5d7-4e52-952f-8c9c7e31d003" providerId="ADAL" clId="{3BD5FDE1-EB60-456A-A4F7-9BCD4BCFEA20}" dt="2023-01-24T11:31:50.957" v="26843" actId="20577"/>
          <ac:spMkLst>
            <pc:docMk/>
            <pc:sldMk cId="176408393" sldId="417"/>
            <ac:spMk id="4" creationId="{261B2770-BE43-4141-B992-3880C541FC2B}"/>
          </ac:spMkLst>
        </pc:spChg>
      </pc:sldChg>
      <pc:sldChg chg="modSp add mod">
        <pc:chgData name="석장군님(General)/Digital채널기획팀" userId="f9de3ef5-b5d7-4e52-952f-8c9c7e31d003" providerId="ADAL" clId="{3BD5FDE1-EB60-456A-A4F7-9BCD4BCFEA20}" dt="2023-01-24T11:31:53.776" v="26844" actId="20577"/>
        <pc:sldMkLst>
          <pc:docMk/>
          <pc:sldMk cId="1872659469" sldId="418"/>
        </pc:sldMkLst>
        <pc:spChg chg="mod">
          <ac:chgData name="석장군님(General)/Digital채널기획팀" userId="f9de3ef5-b5d7-4e52-952f-8c9c7e31d003" providerId="ADAL" clId="{3BD5FDE1-EB60-456A-A4F7-9BCD4BCFEA20}" dt="2023-01-24T11:31:53.776" v="26844" actId="20577"/>
          <ac:spMkLst>
            <pc:docMk/>
            <pc:sldMk cId="1872659469" sldId="418"/>
            <ac:spMk id="4" creationId="{261B2770-BE43-4141-B992-3880C541FC2B}"/>
          </ac:spMkLst>
        </pc:spChg>
      </pc:sldChg>
      <pc:sldChg chg="modSp add mod">
        <pc:chgData name="석장군님(General)/Digital채널기획팀" userId="f9de3ef5-b5d7-4e52-952f-8c9c7e31d003" providerId="ADAL" clId="{3BD5FDE1-EB60-456A-A4F7-9BCD4BCFEA20}" dt="2023-01-24T11:32:04.365" v="26852"/>
        <pc:sldMkLst>
          <pc:docMk/>
          <pc:sldMk cId="450847720" sldId="419"/>
        </pc:sldMkLst>
        <pc:spChg chg="mod">
          <ac:chgData name="석장군님(General)/Digital채널기획팀" userId="f9de3ef5-b5d7-4e52-952f-8c9c7e31d003" providerId="ADAL" clId="{3BD5FDE1-EB60-456A-A4F7-9BCD4BCFEA20}" dt="2023-01-24T11:32:04.365" v="26852"/>
          <ac:spMkLst>
            <pc:docMk/>
            <pc:sldMk cId="450847720" sldId="419"/>
            <ac:spMk id="4" creationId="{261B2770-BE43-4141-B992-3880C541FC2B}"/>
          </ac:spMkLst>
        </pc:spChg>
      </pc:sldChg>
      <pc:sldChg chg="modSp add mod">
        <pc:chgData name="석장군님(General)/Digital채널기획팀" userId="f9de3ef5-b5d7-4e52-952f-8c9c7e31d003" providerId="ADAL" clId="{3BD5FDE1-EB60-456A-A4F7-9BCD4BCFEA20}" dt="2023-01-24T11:32:21.832" v="26856"/>
        <pc:sldMkLst>
          <pc:docMk/>
          <pc:sldMk cId="3651156192" sldId="420"/>
        </pc:sldMkLst>
        <pc:spChg chg="mod">
          <ac:chgData name="석장군님(General)/Digital채널기획팀" userId="f9de3ef5-b5d7-4e52-952f-8c9c7e31d003" providerId="ADAL" clId="{3BD5FDE1-EB60-456A-A4F7-9BCD4BCFEA20}" dt="2023-01-24T11:32:21.832" v="26856"/>
          <ac:spMkLst>
            <pc:docMk/>
            <pc:sldMk cId="3651156192" sldId="420"/>
            <ac:spMk id="15" creationId="{5B5654C5-EA14-4DA6-95B6-8D6D973819AB}"/>
          </ac:spMkLst>
        </pc:spChg>
      </pc:sldChg>
      <pc:sldChg chg="modSp add mod">
        <pc:chgData name="석장군님(General)/Digital채널기획팀" userId="f9de3ef5-b5d7-4e52-952f-8c9c7e31d003" providerId="ADAL" clId="{3BD5FDE1-EB60-456A-A4F7-9BCD4BCFEA20}" dt="2023-01-24T11:32:27.301" v="26858" actId="20577"/>
        <pc:sldMkLst>
          <pc:docMk/>
          <pc:sldMk cId="1580931382" sldId="421"/>
        </pc:sldMkLst>
        <pc:spChg chg="mod">
          <ac:chgData name="석장군님(General)/Digital채널기획팀" userId="f9de3ef5-b5d7-4e52-952f-8c9c7e31d003" providerId="ADAL" clId="{3BD5FDE1-EB60-456A-A4F7-9BCD4BCFEA20}" dt="2023-01-24T11:32:27.301" v="26858" actId="20577"/>
          <ac:spMkLst>
            <pc:docMk/>
            <pc:sldMk cId="1580931382" sldId="421"/>
            <ac:spMk id="4" creationId="{261B2770-BE43-4141-B992-3880C541FC2B}"/>
          </ac:spMkLst>
        </pc:spChg>
      </pc:sldChg>
      <pc:sldChg chg="modSp add mod">
        <pc:chgData name="석장군님(General)/Digital채널기획팀" userId="f9de3ef5-b5d7-4e52-952f-8c9c7e31d003" providerId="ADAL" clId="{3BD5FDE1-EB60-456A-A4F7-9BCD4BCFEA20}" dt="2023-01-24T11:32:33.001" v="26860" actId="20577"/>
        <pc:sldMkLst>
          <pc:docMk/>
          <pc:sldMk cId="1945261924" sldId="422"/>
        </pc:sldMkLst>
        <pc:spChg chg="mod">
          <ac:chgData name="석장군님(General)/Digital채널기획팀" userId="f9de3ef5-b5d7-4e52-952f-8c9c7e31d003" providerId="ADAL" clId="{3BD5FDE1-EB60-456A-A4F7-9BCD4BCFEA20}" dt="2023-01-24T11:32:33.001" v="26860" actId="20577"/>
          <ac:spMkLst>
            <pc:docMk/>
            <pc:sldMk cId="1945261924" sldId="422"/>
            <ac:spMk id="4" creationId="{261B2770-BE43-4141-B992-3880C541FC2B}"/>
          </ac:spMkLst>
        </pc:spChg>
      </pc:sldChg>
      <pc:sldChg chg="modSp add mod">
        <pc:chgData name="석장군님(General)/Digital채널기획팀" userId="f9de3ef5-b5d7-4e52-952f-8c9c7e31d003" providerId="ADAL" clId="{3BD5FDE1-EB60-456A-A4F7-9BCD4BCFEA20}" dt="2023-01-24T11:33:16.618" v="26865"/>
        <pc:sldMkLst>
          <pc:docMk/>
          <pc:sldMk cId="514372771" sldId="423"/>
        </pc:sldMkLst>
        <pc:spChg chg="mod">
          <ac:chgData name="석장군님(General)/Digital채널기획팀" userId="f9de3ef5-b5d7-4e52-952f-8c9c7e31d003" providerId="ADAL" clId="{3BD5FDE1-EB60-456A-A4F7-9BCD4BCFEA20}" dt="2023-01-24T11:33:16.618" v="26865"/>
          <ac:spMkLst>
            <pc:docMk/>
            <pc:sldMk cId="514372771" sldId="423"/>
            <ac:spMk id="15" creationId="{5B5654C5-EA14-4DA6-95B6-8D6D973819AB}"/>
          </ac:spMkLst>
        </pc:spChg>
      </pc:sldChg>
      <pc:sldChg chg="add del">
        <pc:chgData name="석장군님(General)/Digital채널기획팀" userId="f9de3ef5-b5d7-4e52-952f-8c9c7e31d003" providerId="ADAL" clId="{3BD5FDE1-EB60-456A-A4F7-9BCD4BCFEA20}" dt="2023-01-24T11:32:42.651" v="26861" actId="47"/>
        <pc:sldMkLst>
          <pc:docMk/>
          <pc:sldMk cId="2196931828" sldId="423"/>
        </pc:sldMkLst>
      </pc:sldChg>
      <pc:sldChg chg="modSp add mod">
        <pc:chgData name="석장군님(General)/Digital채널기획팀" userId="f9de3ef5-b5d7-4e52-952f-8c9c7e31d003" providerId="ADAL" clId="{3BD5FDE1-EB60-456A-A4F7-9BCD4BCFEA20}" dt="2023-01-24T11:33:36.605" v="26867" actId="20577"/>
        <pc:sldMkLst>
          <pc:docMk/>
          <pc:sldMk cId="216041033" sldId="424"/>
        </pc:sldMkLst>
        <pc:spChg chg="mod">
          <ac:chgData name="석장군님(General)/Digital채널기획팀" userId="f9de3ef5-b5d7-4e52-952f-8c9c7e31d003" providerId="ADAL" clId="{3BD5FDE1-EB60-456A-A4F7-9BCD4BCFEA20}" dt="2023-01-24T11:33:36.605" v="26867" actId="20577"/>
          <ac:spMkLst>
            <pc:docMk/>
            <pc:sldMk cId="216041033" sldId="424"/>
            <ac:spMk id="4" creationId="{261B2770-BE43-4141-B992-3880C541FC2B}"/>
          </ac:spMkLst>
        </pc:spChg>
      </pc:sldChg>
      <pc:sldChg chg="add del">
        <pc:chgData name="석장군님(General)/Digital채널기획팀" userId="f9de3ef5-b5d7-4e52-952f-8c9c7e31d003" providerId="ADAL" clId="{3BD5FDE1-EB60-456A-A4F7-9BCD4BCFEA20}" dt="2023-01-24T11:32:42.651" v="26861" actId="47"/>
        <pc:sldMkLst>
          <pc:docMk/>
          <pc:sldMk cId="2372388210" sldId="424"/>
        </pc:sldMkLst>
      </pc:sldChg>
      <pc:sldChg chg="modSp add mod">
        <pc:chgData name="석장군님(General)/Digital채널기획팀" userId="f9de3ef5-b5d7-4e52-952f-8c9c7e31d003" providerId="ADAL" clId="{3BD5FDE1-EB60-456A-A4F7-9BCD4BCFEA20}" dt="2023-01-24T11:33:46.577" v="26869" actId="20577"/>
        <pc:sldMkLst>
          <pc:docMk/>
          <pc:sldMk cId="3886299193" sldId="425"/>
        </pc:sldMkLst>
        <pc:spChg chg="mod">
          <ac:chgData name="석장군님(General)/Digital채널기획팀" userId="f9de3ef5-b5d7-4e52-952f-8c9c7e31d003" providerId="ADAL" clId="{3BD5FDE1-EB60-456A-A4F7-9BCD4BCFEA20}" dt="2023-01-24T11:33:46.577" v="26869" actId="20577"/>
          <ac:spMkLst>
            <pc:docMk/>
            <pc:sldMk cId="3886299193" sldId="425"/>
            <ac:spMk id="4" creationId="{261B2770-BE43-4141-B992-3880C541FC2B}"/>
          </ac:spMkLst>
        </pc:spChg>
      </pc:sldChg>
      <pc:sldChg chg="modSp add mod">
        <pc:chgData name="석장군님(General)/Digital채널기획팀" userId="f9de3ef5-b5d7-4e52-952f-8c9c7e31d003" providerId="ADAL" clId="{3BD5FDE1-EB60-456A-A4F7-9BCD4BCFEA20}" dt="2023-01-24T11:48:15.727" v="26885"/>
        <pc:sldMkLst>
          <pc:docMk/>
          <pc:sldMk cId="2407334351" sldId="426"/>
        </pc:sldMkLst>
        <pc:spChg chg="mod">
          <ac:chgData name="석장군님(General)/Digital채널기획팀" userId="f9de3ef5-b5d7-4e52-952f-8c9c7e31d003" providerId="ADAL" clId="{3BD5FDE1-EB60-456A-A4F7-9BCD4BCFEA20}" dt="2023-01-24T11:48:15.727" v="26885"/>
          <ac:spMkLst>
            <pc:docMk/>
            <pc:sldMk cId="2407334351" sldId="426"/>
            <ac:spMk id="2" creationId="{C51E5A6C-4A54-434D-99F4-7E936280E567}"/>
          </ac:spMkLst>
        </pc:spChg>
        <pc:spChg chg="mod">
          <ac:chgData name="석장군님(General)/Digital채널기획팀" userId="f9de3ef5-b5d7-4e52-952f-8c9c7e31d003" providerId="ADAL" clId="{3BD5FDE1-EB60-456A-A4F7-9BCD4BCFEA20}" dt="2023-01-24T11:47:58.278" v="26883" actId="20577"/>
          <ac:spMkLst>
            <pc:docMk/>
            <pc:sldMk cId="2407334351" sldId="426"/>
            <ac:spMk id="4" creationId="{261B2770-BE43-4141-B992-3880C541FC2B}"/>
          </ac:spMkLst>
        </pc:spChg>
      </pc:sldChg>
      <pc:sldChg chg="add del">
        <pc:chgData name="석장군님(General)/Digital채널기획팀" userId="f9de3ef5-b5d7-4e52-952f-8c9c7e31d003" providerId="ADAL" clId="{3BD5FDE1-EB60-456A-A4F7-9BCD4BCFEA20}" dt="2023-01-24T11:34:19.762" v="26873" actId="47"/>
        <pc:sldMkLst>
          <pc:docMk/>
          <pc:sldMk cId="3097994769" sldId="427"/>
        </pc:sldMkLst>
      </pc:sldChg>
      <pc:sldChg chg="modSp add mod ord">
        <pc:chgData name="석장군님(General)/Digital채널기획팀" userId="f9de3ef5-b5d7-4e52-952f-8c9c7e31d003" providerId="ADAL" clId="{3BD5FDE1-EB60-456A-A4F7-9BCD4BCFEA20}" dt="2023-01-24T11:49:14.438" v="26897"/>
        <pc:sldMkLst>
          <pc:docMk/>
          <pc:sldMk cId="3649788627" sldId="427"/>
        </pc:sldMkLst>
        <pc:spChg chg="mod">
          <ac:chgData name="석장군님(General)/Digital채널기획팀" userId="f9de3ef5-b5d7-4e52-952f-8c9c7e31d003" providerId="ADAL" clId="{3BD5FDE1-EB60-456A-A4F7-9BCD4BCFEA20}" dt="2023-01-24T11:48:07.953" v="26884"/>
          <ac:spMkLst>
            <pc:docMk/>
            <pc:sldMk cId="3649788627" sldId="427"/>
            <ac:spMk id="2" creationId="{AADEEE47-92F5-489D-8636-0F16B3E04A02}"/>
          </ac:spMkLst>
        </pc:spChg>
        <pc:spChg chg="mod">
          <ac:chgData name="석장군님(General)/Digital채널기획팀" userId="f9de3ef5-b5d7-4e52-952f-8c9c7e31d003" providerId="ADAL" clId="{3BD5FDE1-EB60-456A-A4F7-9BCD4BCFEA20}" dt="2023-01-24T11:48:37.081" v="26889"/>
          <ac:spMkLst>
            <pc:docMk/>
            <pc:sldMk cId="3649788627" sldId="427"/>
            <ac:spMk id="15" creationId="{5B5654C5-EA14-4DA6-95B6-8D6D973819AB}"/>
          </ac:spMkLst>
        </pc:spChg>
      </pc:sldChg>
      <pc:sldChg chg="modSp add mod">
        <pc:chgData name="석장군님(General)/Digital채널기획팀" userId="f9de3ef5-b5d7-4e52-952f-8c9c7e31d003" providerId="ADAL" clId="{3BD5FDE1-EB60-456A-A4F7-9BCD4BCFEA20}" dt="2023-01-24T11:48:58.626" v="26893"/>
        <pc:sldMkLst>
          <pc:docMk/>
          <pc:sldMk cId="1701356970" sldId="428"/>
        </pc:sldMkLst>
        <pc:spChg chg="mod">
          <ac:chgData name="석장군님(General)/Digital채널기획팀" userId="f9de3ef5-b5d7-4e52-952f-8c9c7e31d003" providerId="ADAL" clId="{3BD5FDE1-EB60-456A-A4F7-9BCD4BCFEA20}" dt="2023-01-24T11:48:58.626" v="26893"/>
          <ac:spMkLst>
            <pc:docMk/>
            <pc:sldMk cId="1701356970" sldId="428"/>
            <ac:spMk id="2" creationId="{C51E5A6C-4A54-434D-99F4-7E936280E567}"/>
          </ac:spMkLst>
        </pc:spChg>
        <pc:spChg chg="mod">
          <ac:chgData name="석장군님(General)/Digital채널기획팀" userId="f9de3ef5-b5d7-4e52-952f-8c9c7e31d003" providerId="ADAL" clId="{3BD5FDE1-EB60-456A-A4F7-9BCD4BCFEA20}" dt="2023-01-24T11:48:43.286" v="26890" actId="6549"/>
          <ac:spMkLst>
            <pc:docMk/>
            <pc:sldMk cId="1701356970" sldId="428"/>
            <ac:spMk id="4" creationId="{261B2770-BE43-4141-B992-3880C541FC2B}"/>
          </ac:spMkLst>
        </pc:spChg>
      </pc:sldChg>
      <pc:sldChg chg="modSp add mod">
        <pc:chgData name="석장군님(General)/Digital채널기획팀" userId="f9de3ef5-b5d7-4e52-952f-8c9c7e31d003" providerId="ADAL" clId="{3BD5FDE1-EB60-456A-A4F7-9BCD4BCFEA20}" dt="2023-01-24T11:49:00.925" v="26894"/>
        <pc:sldMkLst>
          <pc:docMk/>
          <pc:sldMk cId="294126603" sldId="429"/>
        </pc:sldMkLst>
        <pc:spChg chg="mod">
          <ac:chgData name="석장군님(General)/Digital채널기획팀" userId="f9de3ef5-b5d7-4e52-952f-8c9c7e31d003" providerId="ADAL" clId="{3BD5FDE1-EB60-456A-A4F7-9BCD4BCFEA20}" dt="2023-01-24T11:49:00.925" v="26894"/>
          <ac:spMkLst>
            <pc:docMk/>
            <pc:sldMk cId="294126603" sldId="429"/>
            <ac:spMk id="2" creationId="{C51E5A6C-4A54-434D-99F4-7E936280E567}"/>
          </ac:spMkLst>
        </pc:spChg>
        <pc:spChg chg="mod">
          <ac:chgData name="석장군님(General)/Digital채널기획팀" userId="f9de3ef5-b5d7-4e52-952f-8c9c7e31d003" providerId="ADAL" clId="{3BD5FDE1-EB60-456A-A4F7-9BCD4BCFEA20}" dt="2023-01-24T11:48:45.881" v="26891" actId="6549"/>
          <ac:spMkLst>
            <pc:docMk/>
            <pc:sldMk cId="294126603" sldId="429"/>
            <ac:spMk id="4" creationId="{261B2770-BE43-4141-B992-3880C541FC2B}"/>
          </ac:spMkLst>
        </pc:spChg>
      </pc:sldChg>
      <pc:sldChg chg="modSp add mod">
        <pc:chgData name="석장군님(General)/Digital채널기획팀" userId="f9de3ef5-b5d7-4e52-952f-8c9c7e31d003" providerId="ADAL" clId="{3BD5FDE1-EB60-456A-A4F7-9BCD4BCFEA20}" dt="2023-01-24T11:49:45.983" v="26906"/>
        <pc:sldMkLst>
          <pc:docMk/>
          <pc:sldMk cId="1906867193" sldId="430"/>
        </pc:sldMkLst>
        <pc:spChg chg="mod">
          <ac:chgData name="석장군님(General)/Digital채널기획팀" userId="f9de3ef5-b5d7-4e52-952f-8c9c7e31d003" providerId="ADAL" clId="{3BD5FDE1-EB60-456A-A4F7-9BCD4BCFEA20}" dt="2023-01-24T11:49:03.966" v="26895"/>
          <ac:spMkLst>
            <pc:docMk/>
            <pc:sldMk cId="1906867193" sldId="430"/>
            <ac:spMk id="2" creationId="{C51E5A6C-4A54-434D-99F4-7E936280E567}"/>
          </ac:spMkLst>
        </pc:spChg>
        <pc:spChg chg="mod">
          <ac:chgData name="석장군님(General)/Digital채널기획팀" userId="f9de3ef5-b5d7-4e52-952f-8c9c7e31d003" providerId="ADAL" clId="{3BD5FDE1-EB60-456A-A4F7-9BCD4BCFEA20}" dt="2023-01-24T11:49:45.983" v="26906"/>
          <ac:spMkLst>
            <pc:docMk/>
            <pc:sldMk cId="1906867193" sldId="430"/>
            <ac:spMk id="4" creationId="{261B2770-BE43-4141-B992-3880C541FC2B}"/>
          </ac:spMkLst>
        </pc:spChg>
      </pc:sldChg>
      <pc:sldChg chg="modSp add mod">
        <pc:chgData name="석장군님(General)/Digital채널기획팀" userId="f9de3ef5-b5d7-4e52-952f-8c9c7e31d003" providerId="ADAL" clId="{3BD5FDE1-EB60-456A-A4F7-9BCD4BCFEA20}" dt="2023-01-24T11:50:08.157" v="26911"/>
        <pc:sldMkLst>
          <pc:docMk/>
          <pc:sldMk cId="2369514092" sldId="431"/>
        </pc:sldMkLst>
        <pc:spChg chg="mod">
          <ac:chgData name="석장군님(General)/Digital채널기획팀" userId="f9de3ef5-b5d7-4e52-952f-8c9c7e31d003" providerId="ADAL" clId="{3BD5FDE1-EB60-456A-A4F7-9BCD4BCFEA20}" dt="2023-01-24T11:50:08.157" v="26911"/>
          <ac:spMkLst>
            <pc:docMk/>
            <pc:sldMk cId="2369514092" sldId="431"/>
            <ac:spMk id="4" creationId="{261B2770-BE43-4141-B992-3880C541FC2B}"/>
          </ac:spMkLst>
        </pc:spChg>
      </pc:sldChg>
      <pc:sldChg chg="modSp add del mod">
        <pc:chgData name="석장군님(General)/Digital채널기획팀" userId="f9de3ef5-b5d7-4e52-952f-8c9c7e31d003" providerId="ADAL" clId="{3BD5FDE1-EB60-456A-A4F7-9BCD4BCFEA20}" dt="2023-01-24T11:49:37.816" v="26900" actId="47"/>
        <pc:sldMkLst>
          <pc:docMk/>
          <pc:sldMk cId="3027032705" sldId="431"/>
        </pc:sldMkLst>
        <pc:spChg chg="mod">
          <ac:chgData name="석장군님(General)/Digital채널기획팀" userId="f9de3ef5-b5d7-4e52-952f-8c9c7e31d003" providerId="ADAL" clId="{3BD5FDE1-EB60-456A-A4F7-9BCD4BCFEA20}" dt="2023-01-24T11:49:21.465" v="26899" actId="20577"/>
          <ac:spMkLst>
            <pc:docMk/>
            <pc:sldMk cId="3027032705" sldId="431"/>
            <ac:spMk id="15" creationId="{5B5654C5-EA14-4DA6-95B6-8D6D973819AB}"/>
          </ac:spMkLst>
        </pc:spChg>
      </pc:sldChg>
      <pc:sldChg chg="modSp add mod">
        <pc:chgData name="석장군님(General)/Digital채널기획팀" userId="f9de3ef5-b5d7-4e52-952f-8c9c7e31d003" providerId="ADAL" clId="{3BD5FDE1-EB60-456A-A4F7-9BCD4BCFEA20}" dt="2023-01-24T11:50:38.898" v="26916" actId="6549"/>
        <pc:sldMkLst>
          <pc:docMk/>
          <pc:sldMk cId="670466010" sldId="432"/>
        </pc:sldMkLst>
        <pc:spChg chg="mod">
          <ac:chgData name="석장군님(General)/Digital채널기획팀" userId="f9de3ef5-b5d7-4e52-952f-8c9c7e31d003" providerId="ADAL" clId="{3BD5FDE1-EB60-456A-A4F7-9BCD4BCFEA20}" dt="2023-01-24T11:50:38.898" v="26916" actId="6549"/>
          <ac:spMkLst>
            <pc:docMk/>
            <pc:sldMk cId="670466010" sldId="432"/>
            <ac:spMk id="4" creationId="{261B2770-BE43-4141-B992-3880C541FC2B}"/>
          </ac:spMkLst>
        </pc:spChg>
      </pc:sldChg>
      <pc:sldChg chg="add del">
        <pc:chgData name="석장군님(General)/Digital채널기획팀" userId="f9de3ef5-b5d7-4e52-952f-8c9c7e31d003" providerId="ADAL" clId="{3BD5FDE1-EB60-456A-A4F7-9BCD4BCFEA20}" dt="2023-01-24T11:49:56.256" v="26907" actId="47"/>
        <pc:sldMkLst>
          <pc:docMk/>
          <pc:sldMk cId="2700228168" sldId="432"/>
        </pc:sldMkLst>
      </pc:sldChg>
      <pc:sldMasterChg chg="modSldLayout">
        <pc:chgData name="석장군님(General)/Digital채널기획팀" userId="f9de3ef5-b5d7-4e52-952f-8c9c7e31d003" providerId="ADAL" clId="{3BD5FDE1-EB60-456A-A4F7-9BCD4BCFEA20}" dt="2023-01-16T08:03:53.611" v="1822" actId="1076"/>
        <pc:sldMasterMkLst>
          <pc:docMk/>
          <pc:sldMasterMk cId="1509608396" sldId="2147483648"/>
        </pc:sldMasterMkLst>
        <pc:sldLayoutChg chg="modSp mod">
          <pc:chgData name="석장군님(General)/Digital채널기획팀" userId="f9de3ef5-b5d7-4e52-952f-8c9c7e31d003" providerId="ADAL" clId="{3BD5FDE1-EB60-456A-A4F7-9BCD4BCFEA20}" dt="2023-01-16T08:03:53.611" v="1822" actId="1076"/>
          <pc:sldLayoutMkLst>
            <pc:docMk/>
            <pc:sldMasterMk cId="1509608396" sldId="2147483648"/>
            <pc:sldLayoutMk cId="634871576" sldId="2147483654"/>
          </pc:sldLayoutMkLst>
          <pc:spChg chg="mod">
            <ac:chgData name="석장군님(General)/Digital채널기획팀" userId="f9de3ef5-b5d7-4e52-952f-8c9c7e31d003" providerId="ADAL" clId="{3BD5FDE1-EB60-456A-A4F7-9BCD4BCFEA20}" dt="2023-01-16T08:03:53.611" v="1822" actId="1076"/>
            <ac:spMkLst>
              <pc:docMk/>
              <pc:sldMasterMk cId="1509608396" sldId="2147483648"/>
              <pc:sldLayoutMk cId="634871576" sldId="2147483654"/>
              <ac:spMk id="17" creationId="{BD8B6CA4-CE99-487C-905A-4001016D23C1}"/>
            </ac:spMkLst>
          </pc:spChg>
        </pc:sldLayoutChg>
      </pc:sldMasterChg>
    </pc:docChg>
  </pc:docChgLst>
  <pc:docChgLst>
    <pc:chgData name="김태훈님(TOMMY)/Contact센터마케팅팀" userId="3c31cd17-2157-4807-9b5c-1df04b900c0f" providerId="ADAL" clId="{1B0F2AE8-4C45-4B3A-A952-12F391D42F0C}"/>
    <pc:docChg chg="undo redo custSel addSld delSld modSld sldOrd modSection">
      <pc:chgData name="김태훈님(TOMMY)/Contact센터마케팅팀" userId="3c31cd17-2157-4807-9b5c-1df04b900c0f" providerId="ADAL" clId="{1B0F2AE8-4C45-4B3A-A952-12F391D42F0C}" dt="2023-01-27T08:04:41.107" v="19271" actId="6549"/>
      <pc:docMkLst>
        <pc:docMk/>
      </pc:docMkLst>
      <pc:sldChg chg="modSp mod">
        <pc:chgData name="김태훈님(TOMMY)/Contact센터마케팅팀" userId="3c31cd17-2157-4807-9b5c-1df04b900c0f" providerId="ADAL" clId="{1B0F2AE8-4C45-4B3A-A952-12F391D42F0C}" dt="2023-01-24T09:51:47.932" v="8384"/>
        <pc:sldMkLst>
          <pc:docMk/>
          <pc:sldMk cId="1399168479" sldId="258"/>
        </pc:sldMkLst>
        <pc:spChg chg="mod">
          <ac:chgData name="김태훈님(TOMMY)/Contact센터마케팅팀" userId="3c31cd17-2157-4807-9b5c-1df04b900c0f" providerId="ADAL" clId="{1B0F2AE8-4C45-4B3A-A952-12F391D42F0C}" dt="2023-01-16T02:04:11.937" v="181" actId="20577"/>
          <ac:spMkLst>
            <pc:docMk/>
            <pc:sldMk cId="1399168479" sldId="258"/>
            <ac:spMk id="9" creationId="{FE3D59E8-B2BF-4B6A-8BF5-3957989D266F}"/>
          </ac:spMkLst>
        </pc:spChg>
        <pc:spChg chg="mod">
          <ac:chgData name="김태훈님(TOMMY)/Contact센터마케팅팀" userId="3c31cd17-2157-4807-9b5c-1df04b900c0f" providerId="ADAL" clId="{1B0F2AE8-4C45-4B3A-A952-12F391D42F0C}" dt="2023-01-24T09:51:47.932" v="8384"/>
          <ac:spMkLst>
            <pc:docMk/>
            <pc:sldMk cId="1399168479" sldId="258"/>
            <ac:spMk id="36" creationId="{195377F6-E39C-4514-ACE5-018ED05B2EFA}"/>
          </ac:spMkLst>
        </pc:spChg>
      </pc:sldChg>
      <pc:sldChg chg="modSp mod">
        <pc:chgData name="김태훈님(TOMMY)/Contact센터마케팅팀" userId="3c31cd17-2157-4807-9b5c-1df04b900c0f" providerId="ADAL" clId="{1B0F2AE8-4C45-4B3A-A952-12F391D42F0C}" dt="2023-01-26T13:52:05.790" v="11815" actId="255"/>
        <pc:sldMkLst>
          <pc:docMk/>
          <pc:sldMk cId="3782379850" sldId="273"/>
        </pc:sldMkLst>
        <pc:spChg chg="mod">
          <ac:chgData name="김태훈님(TOMMY)/Contact센터마케팅팀" userId="3c31cd17-2157-4807-9b5c-1df04b900c0f" providerId="ADAL" clId="{1B0F2AE8-4C45-4B3A-A952-12F391D42F0C}" dt="2023-01-26T13:52:05.790" v="11815" actId="255"/>
          <ac:spMkLst>
            <pc:docMk/>
            <pc:sldMk cId="3782379850" sldId="273"/>
            <ac:spMk id="20" creationId="{B26184EF-2B75-49FA-A116-15A6F689CA1C}"/>
          </ac:spMkLst>
        </pc:spChg>
      </pc:sldChg>
      <pc:sldChg chg="add">
        <pc:chgData name="김태훈님(TOMMY)/Contact센터마케팅팀" userId="3c31cd17-2157-4807-9b5c-1df04b900c0f" providerId="ADAL" clId="{1B0F2AE8-4C45-4B3A-A952-12F391D42F0C}" dt="2023-01-26T13:36:58.902" v="11671"/>
        <pc:sldMkLst>
          <pc:docMk/>
          <pc:sldMk cId="888468894" sldId="274"/>
        </pc:sldMkLst>
      </pc:sldChg>
      <pc:sldChg chg="modSp del mod">
        <pc:chgData name="김태훈님(TOMMY)/Contact센터마케팅팀" userId="3c31cd17-2157-4807-9b5c-1df04b900c0f" providerId="ADAL" clId="{1B0F2AE8-4C45-4B3A-A952-12F391D42F0C}" dt="2023-01-26T13:36:49.733" v="11670" actId="2696"/>
        <pc:sldMkLst>
          <pc:docMk/>
          <pc:sldMk cId="1672379587" sldId="274"/>
        </pc:sldMkLst>
        <pc:spChg chg="mod">
          <ac:chgData name="김태훈님(TOMMY)/Contact센터마케팅팀" userId="3c31cd17-2157-4807-9b5c-1df04b900c0f" providerId="ADAL" clId="{1B0F2AE8-4C45-4B3A-A952-12F391D42F0C}" dt="2023-01-25T02:57:42.664" v="11621" actId="12788"/>
          <ac:spMkLst>
            <pc:docMk/>
            <pc:sldMk cId="1672379587" sldId="274"/>
            <ac:spMk id="5" creationId="{F9FBB5E7-4B3F-4CBA-813B-D8191DFCDBA2}"/>
          </ac:spMkLst>
        </pc:spChg>
        <pc:spChg chg="mod">
          <ac:chgData name="김태훈님(TOMMY)/Contact센터마케팅팀" userId="3c31cd17-2157-4807-9b5c-1df04b900c0f" providerId="ADAL" clId="{1B0F2AE8-4C45-4B3A-A952-12F391D42F0C}" dt="2023-01-19T09:15:05.366" v="3089"/>
          <ac:spMkLst>
            <pc:docMk/>
            <pc:sldMk cId="1672379587" sldId="274"/>
            <ac:spMk id="13" creationId="{CFB1DB52-CEAD-4396-AD34-2DCE4C98480D}"/>
          </ac:spMkLst>
        </pc:spChg>
      </pc:sldChg>
      <pc:sldChg chg="addSp delSp modSp del mod">
        <pc:chgData name="김태훈님(TOMMY)/Contact센터마케팅팀" userId="3c31cd17-2157-4807-9b5c-1df04b900c0f" providerId="ADAL" clId="{1B0F2AE8-4C45-4B3A-A952-12F391D42F0C}" dt="2023-01-24T04:55:55.715" v="5103" actId="47"/>
        <pc:sldMkLst>
          <pc:docMk/>
          <pc:sldMk cId="2409743807" sldId="278"/>
        </pc:sldMkLst>
        <pc:spChg chg="mod">
          <ac:chgData name="김태훈님(TOMMY)/Contact센터마케팅팀" userId="3c31cd17-2157-4807-9b5c-1df04b900c0f" providerId="ADAL" clId="{1B0F2AE8-4C45-4B3A-A952-12F391D42F0C}" dt="2023-01-20T03:28:58.139" v="3891" actId="338"/>
          <ac:spMkLst>
            <pc:docMk/>
            <pc:sldMk cId="2409743807" sldId="278"/>
            <ac:spMk id="2" creationId="{EFDF2F22-DDB8-45BA-AAD1-D257A3A7C010}"/>
          </ac:spMkLst>
        </pc:spChg>
        <pc:spChg chg="mod">
          <ac:chgData name="김태훈님(TOMMY)/Contact센터마케팅팀" userId="3c31cd17-2157-4807-9b5c-1df04b900c0f" providerId="ADAL" clId="{1B0F2AE8-4C45-4B3A-A952-12F391D42F0C}" dt="2023-01-20T03:28:58.139" v="3891" actId="338"/>
          <ac:spMkLst>
            <pc:docMk/>
            <pc:sldMk cId="2409743807" sldId="278"/>
            <ac:spMk id="3" creationId="{00C61BDB-EB29-4C63-8294-562EDB4CD3EB}"/>
          </ac:spMkLst>
        </pc:spChg>
        <pc:spChg chg="del mod">
          <ac:chgData name="김태훈님(TOMMY)/Contact센터마케팅팀" userId="3c31cd17-2157-4807-9b5c-1df04b900c0f" providerId="ADAL" clId="{1B0F2AE8-4C45-4B3A-A952-12F391D42F0C}" dt="2023-01-20T04:08:41.974" v="5101" actId="478"/>
          <ac:spMkLst>
            <pc:docMk/>
            <pc:sldMk cId="2409743807" sldId="278"/>
            <ac:spMk id="4" creationId="{910AFFA7-1554-45FB-974A-8C99910B0736}"/>
          </ac:spMkLst>
        </pc:spChg>
        <pc:spChg chg="mod">
          <ac:chgData name="김태훈님(TOMMY)/Contact센터마케팅팀" userId="3c31cd17-2157-4807-9b5c-1df04b900c0f" providerId="ADAL" clId="{1B0F2AE8-4C45-4B3A-A952-12F391D42F0C}" dt="2023-01-20T03:57:59.623" v="4642" actId="1076"/>
          <ac:spMkLst>
            <pc:docMk/>
            <pc:sldMk cId="2409743807" sldId="278"/>
            <ac:spMk id="5" creationId="{5B0F2981-FAAF-4A3B-BAD7-CEB1E39F3029}"/>
          </ac:spMkLst>
        </pc:spChg>
        <pc:spChg chg="del mod">
          <ac:chgData name="김태훈님(TOMMY)/Contact센터마케팅팀" userId="3c31cd17-2157-4807-9b5c-1df04b900c0f" providerId="ADAL" clId="{1B0F2AE8-4C45-4B3A-A952-12F391D42F0C}" dt="2023-01-20T03:16:02.809" v="3673" actId="478"/>
          <ac:spMkLst>
            <pc:docMk/>
            <pc:sldMk cId="2409743807" sldId="278"/>
            <ac:spMk id="6" creationId="{95CCBD15-CA53-4B56-B99E-840CA3868D37}"/>
          </ac:spMkLst>
        </pc:spChg>
        <pc:spChg chg="del mod topLvl">
          <ac:chgData name="김태훈님(TOMMY)/Contact센터마케팅팀" userId="3c31cd17-2157-4807-9b5c-1df04b900c0f" providerId="ADAL" clId="{1B0F2AE8-4C45-4B3A-A952-12F391D42F0C}" dt="2023-01-20T03:25:02.533" v="3681" actId="478"/>
          <ac:spMkLst>
            <pc:docMk/>
            <pc:sldMk cId="2409743807" sldId="278"/>
            <ac:spMk id="8" creationId="{00817F33-037B-4369-8AB7-F0BE1A6CCBD8}"/>
          </ac:spMkLst>
        </pc:spChg>
        <pc:spChg chg="mod topLvl">
          <ac:chgData name="김태훈님(TOMMY)/Contact센터마케팅팀" userId="3c31cd17-2157-4807-9b5c-1df04b900c0f" providerId="ADAL" clId="{1B0F2AE8-4C45-4B3A-A952-12F391D42F0C}" dt="2023-01-20T04:07:48.181" v="5093" actId="207"/>
          <ac:spMkLst>
            <pc:docMk/>
            <pc:sldMk cId="2409743807" sldId="278"/>
            <ac:spMk id="9" creationId="{01AF4519-81F4-4005-995D-50D0956FE5D0}"/>
          </ac:spMkLst>
        </pc:spChg>
        <pc:spChg chg="del mod topLvl">
          <ac:chgData name="김태훈님(TOMMY)/Contact센터마케팅팀" userId="3c31cd17-2157-4807-9b5c-1df04b900c0f" providerId="ADAL" clId="{1B0F2AE8-4C45-4B3A-A952-12F391D42F0C}" dt="2023-01-20T03:26:38.892" v="3780" actId="478"/>
          <ac:spMkLst>
            <pc:docMk/>
            <pc:sldMk cId="2409743807" sldId="278"/>
            <ac:spMk id="10" creationId="{3834C0AE-6CFB-4C3E-8490-A66EF6159C78}"/>
          </ac:spMkLst>
        </pc:spChg>
        <pc:spChg chg="add del mod topLvl">
          <ac:chgData name="김태훈님(TOMMY)/Contact센터마케팅팀" userId="3c31cd17-2157-4807-9b5c-1df04b900c0f" providerId="ADAL" clId="{1B0F2AE8-4C45-4B3A-A952-12F391D42F0C}" dt="2023-01-20T03:26:38.892" v="3780" actId="478"/>
          <ac:spMkLst>
            <pc:docMk/>
            <pc:sldMk cId="2409743807" sldId="278"/>
            <ac:spMk id="11" creationId="{03A54E31-E8CB-4E71-9AD4-C24D95440054}"/>
          </ac:spMkLst>
        </pc:spChg>
        <pc:spChg chg="del mod topLvl">
          <ac:chgData name="김태훈님(TOMMY)/Contact센터마케팅팀" userId="3c31cd17-2157-4807-9b5c-1df04b900c0f" providerId="ADAL" clId="{1B0F2AE8-4C45-4B3A-A952-12F391D42F0C}" dt="2023-01-20T03:25:42.040" v="3755" actId="478"/>
          <ac:spMkLst>
            <pc:docMk/>
            <pc:sldMk cId="2409743807" sldId="278"/>
            <ac:spMk id="12" creationId="{3B7F8917-CEF1-434F-8E1D-51582591B585}"/>
          </ac:spMkLst>
        </pc:spChg>
        <pc:spChg chg="del mod topLvl">
          <ac:chgData name="김태훈님(TOMMY)/Contact센터마케팅팀" userId="3c31cd17-2157-4807-9b5c-1df04b900c0f" providerId="ADAL" clId="{1B0F2AE8-4C45-4B3A-A952-12F391D42F0C}" dt="2023-01-20T03:25:45.301" v="3756" actId="478"/>
          <ac:spMkLst>
            <pc:docMk/>
            <pc:sldMk cId="2409743807" sldId="278"/>
            <ac:spMk id="13" creationId="{E061CA31-94B5-42C1-B42F-A56A127864F4}"/>
          </ac:spMkLst>
        </pc:spChg>
        <pc:spChg chg="del mod">
          <ac:chgData name="김태훈님(TOMMY)/Contact센터마케팅팀" userId="3c31cd17-2157-4807-9b5c-1df04b900c0f" providerId="ADAL" clId="{1B0F2AE8-4C45-4B3A-A952-12F391D42F0C}" dt="2023-01-20T03:24:49.886" v="3678" actId="478"/>
          <ac:spMkLst>
            <pc:docMk/>
            <pc:sldMk cId="2409743807" sldId="278"/>
            <ac:spMk id="14" creationId="{2AF877FA-AF5C-49D2-B8ED-BFDDCCBAA418}"/>
          </ac:spMkLst>
        </pc:spChg>
        <pc:spChg chg="del mod">
          <ac:chgData name="김태훈님(TOMMY)/Contact센터마케팅팀" userId="3c31cd17-2157-4807-9b5c-1df04b900c0f" providerId="ADAL" clId="{1B0F2AE8-4C45-4B3A-A952-12F391D42F0C}" dt="2023-01-20T03:24:52.217" v="3679" actId="478"/>
          <ac:spMkLst>
            <pc:docMk/>
            <pc:sldMk cId="2409743807" sldId="278"/>
            <ac:spMk id="15" creationId="{A64E7079-4BAC-4804-9C0A-4664B8CE8F67}"/>
          </ac:spMkLst>
        </pc:spChg>
        <pc:spChg chg="add del mod topLvl">
          <ac:chgData name="김태훈님(TOMMY)/Contact센터마케팅팀" userId="3c31cd17-2157-4807-9b5c-1df04b900c0f" providerId="ADAL" clId="{1B0F2AE8-4C45-4B3A-A952-12F391D42F0C}" dt="2023-01-20T03:25:24.099" v="3719" actId="478"/>
          <ac:spMkLst>
            <pc:docMk/>
            <pc:sldMk cId="2409743807" sldId="278"/>
            <ac:spMk id="16" creationId="{D3125B9C-53C3-48EB-B1A8-66607831889A}"/>
          </ac:spMkLst>
        </pc:spChg>
        <pc:spChg chg="add del mod topLvl">
          <ac:chgData name="김태훈님(TOMMY)/Contact센터마케팅팀" userId="3c31cd17-2157-4807-9b5c-1df04b900c0f" providerId="ADAL" clId="{1B0F2AE8-4C45-4B3A-A952-12F391D42F0C}" dt="2023-01-20T03:25:28.038" v="3720" actId="478"/>
          <ac:spMkLst>
            <pc:docMk/>
            <pc:sldMk cId="2409743807" sldId="278"/>
            <ac:spMk id="17" creationId="{7138917F-190A-414C-A880-943460F4B60A}"/>
          </ac:spMkLst>
        </pc:spChg>
        <pc:spChg chg="add mod">
          <ac:chgData name="김태훈님(TOMMY)/Contact센터마케팅팀" userId="3c31cd17-2157-4807-9b5c-1df04b900c0f" providerId="ADAL" clId="{1B0F2AE8-4C45-4B3A-A952-12F391D42F0C}" dt="2023-01-20T04:07:48.181" v="5093" actId="207"/>
          <ac:spMkLst>
            <pc:docMk/>
            <pc:sldMk cId="2409743807" sldId="278"/>
            <ac:spMk id="20" creationId="{E4C1CE4A-091C-429D-8BEF-906D874E1A7C}"/>
          </ac:spMkLst>
        </pc:spChg>
        <pc:spChg chg="add mod">
          <ac:chgData name="김태훈님(TOMMY)/Contact센터마케팅팀" userId="3c31cd17-2157-4807-9b5c-1df04b900c0f" providerId="ADAL" clId="{1B0F2AE8-4C45-4B3A-A952-12F391D42F0C}" dt="2023-01-20T04:07:48.181" v="5093" actId="207"/>
          <ac:spMkLst>
            <pc:docMk/>
            <pc:sldMk cId="2409743807" sldId="278"/>
            <ac:spMk id="22" creationId="{0C074055-4E3D-41AD-9B8F-DE21966A0BFE}"/>
          </ac:spMkLst>
        </pc:spChg>
        <pc:spChg chg="add mod">
          <ac:chgData name="김태훈님(TOMMY)/Contact센터마케팅팀" userId="3c31cd17-2157-4807-9b5c-1df04b900c0f" providerId="ADAL" clId="{1B0F2AE8-4C45-4B3A-A952-12F391D42F0C}" dt="2023-01-20T04:07:48.181" v="5093" actId="207"/>
          <ac:spMkLst>
            <pc:docMk/>
            <pc:sldMk cId="2409743807" sldId="278"/>
            <ac:spMk id="24" creationId="{9A273403-7033-4F23-A40F-4C0A0DE7DA08}"/>
          </ac:spMkLst>
        </pc:spChg>
        <pc:spChg chg="del mod topLvl">
          <ac:chgData name="김태훈님(TOMMY)/Contact센터마케팅팀" userId="3c31cd17-2157-4807-9b5c-1df04b900c0f" providerId="ADAL" clId="{1B0F2AE8-4C45-4B3A-A952-12F391D42F0C}" dt="2023-01-20T03:30:40.143" v="3926" actId="478"/>
          <ac:spMkLst>
            <pc:docMk/>
            <pc:sldMk cId="2409743807" sldId="278"/>
            <ac:spMk id="27" creationId="{264C703E-DDCA-44D3-B980-08BAF5D59583}"/>
          </ac:spMkLst>
        </pc:spChg>
        <pc:spChg chg="mod topLvl">
          <ac:chgData name="김태훈님(TOMMY)/Contact센터마케팅팀" userId="3c31cd17-2157-4807-9b5c-1df04b900c0f" providerId="ADAL" clId="{1B0F2AE8-4C45-4B3A-A952-12F391D42F0C}" dt="2023-01-20T04:08:08.573" v="5096" actId="207"/>
          <ac:spMkLst>
            <pc:docMk/>
            <pc:sldMk cId="2409743807" sldId="278"/>
            <ac:spMk id="28" creationId="{436542D5-C3BE-4416-9F52-DB457332F38F}"/>
          </ac:spMkLst>
        </pc:spChg>
        <pc:spChg chg="mod topLvl">
          <ac:chgData name="김태훈님(TOMMY)/Contact센터마케팅팀" userId="3c31cd17-2157-4807-9b5c-1df04b900c0f" providerId="ADAL" clId="{1B0F2AE8-4C45-4B3A-A952-12F391D42F0C}" dt="2023-01-20T04:07:57.445" v="5095" actId="207"/>
          <ac:spMkLst>
            <pc:docMk/>
            <pc:sldMk cId="2409743807" sldId="278"/>
            <ac:spMk id="29" creationId="{577C501E-339D-4D39-BAC6-92ACBCD8E4C0}"/>
          </ac:spMkLst>
        </pc:spChg>
        <pc:spChg chg="mod topLvl">
          <ac:chgData name="김태훈님(TOMMY)/Contact센터마케팅팀" userId="3c31cd17-2157-4807-9b5c-1df04b900c0f" providerId="ADAL" clId="{1B0F2AE8-4C45-4B3A-A952-12F391D42F0C}" dt="2023-01-20T04:08:08.573" v="5096" actId="207"/>
          <ac:spMkLst>
            <pc:docMk/>
            <pc:sldMk cId="2409743807" sldId="278"/>
            <ac:spMk id="32" creationId="{86EB90A3-ABF1-4B6D-B4FF-1452F6031CDE}"/>
          </ac:spMkLst>
        </pc:spChg>
        <pc:spChg chg="mod topLvl">
          <ac:chgData name="김태훈님(TOMMY)/Contact센터마케팅팀" userId="3c31cd17-2157-4807-9b5c-1df04b900c0f" providerId="ADAL" clId="{1B0F2AE8-4C45-4B3A-A952-12F391D42F0C}" dt="2023-01-20T04:07:57.445" v="5095" actId="207"/>
          <ac:spMkLst>
            <pc:docMk/>
            <pc:sldMk cId="2409743807" sldId="278"/>
            <ac:spMk id="33" creationId="{634E5D40-BAB9-4A2B-90B3-360A6CD3F5F3}"/>
          </ac:spMkLst>
        </pc:spChg>
        <pc:spChg chg="mod topLvl">
          <ac:chgData name="김태훈님(TOMMY)/Contact센터마케팅팀" userId="3c31cd17-2157-4807-9b5c-1df04b900c0f" providerId="ADAL" clId="{1B0F2AE8-4C45-4B3A-A952-12F391D42F0C}" dt="2023-01-20T04:08:08.573" v="5096" actId="207"/>
          <ac:spMkLst>
            <pc:docMk/>
            <pc:sldMk cId="2409743807" sldId="278"/>
            <ac:spMk id="35" creationId="{B93E6C98-7DDD-4521-8B6E-3F268D15BA2A}"/>
          </ac:spMkLst>
        </pc:spChg>
        <pc:spChg chg="mod topLvl">
          <ac:chgData name="김태훈님(TOMMY)/Contact센터마케팅팀" userId="3c31cd17-2157-4807-9b5c-1df04b900c0f" providerId="ADAL" clId="{1B0F2AE8-4C45-4B3A-A952-12F391D42F0C}" dt="2023-01-20T04:07:57.445" v="5095" actId="207"/>
          <ac:spMkLst>
            <pc:docMk/>
            <pc:sldMk cId="2409743807" sldId="278"/>
            <ac:spMk id="36" creationId="{E2123F17-31A4-4A97-B33E-980FC2EE2A4F}"/>
          </ac:spMkLst>
        </pc:spChg>
        <pc:spChg chg="mod topLvl">
          <ac:chgData name="김태훈님(TOMMY)/Contact센터마케팅팀" userId="3c31cd17-2157-4807-9b5c-1df04b900c0f" providerId="ADAL" clId="{1B0F2AE8-4C45-4B3A-A952-12F391D42F0C}" dt="2023-01-20T04:08:08.573" v="5096" actId="207"/>
          <ac:spMkLst>
            <pc:docMk/>
            <pc:sldMk cId="2409743807" sldId="278"/>
            <ac:spMk id="38" creationId="{383214EF-C5D3-4C11-846D-775B8122B118}"/>
          </ac:spMkLst>
        </pc:spChg>
        <pc:spChg chg="mod topLvl">
          <ac:chgData name="김태훈님(TOMMY)/Contact센터마케팅팀" userId="3c31cd17-2157-4807-9b5c-1df04b900c0f" providerId="ADAL" clId="{1B0F2AE8-4C45-4B3A-A952-12F391D42F0C}" dt="2023-01-20T04:07:57.445" v="5095" actId="207"/>
          <ac:spMkLst>
            <pc:docMk/>
            <pc:sldMk cId="2409743807" sldId="278"/>
            <ac:spMk id="39" creationId="{0703FD97-7965-4CB4-8EFB-FE90EFA7FB5D}"/>
          </ac:spMkLst>
        </pc:spChg>
        <pc:spChg chg="add mod">
          <ac:chgData name="김태훈님(TOMMY)/Contact센터마케팅팀" userId="3c31cd17-2157-4807-9b5c-1df04b900c0f" providerId="ADAL" clId="{1B0F2AE8-4C45-4B3A-A952-12F391D42F0C}" dt="2023-01-20T04:08:23.347" v="5100" actId="1035"/>
          <ac:spMkLst>
            <pc:docMk/>
            <pc:sldMk cId="2409743807" sldId="278"/>
            <ac:spMk id="40" creationId="{309542E6-43FF-4DF9-A109-208A808F7C31}"/>
          </ac:spMkLst>
        </pc:spChg>
        <pc:spChg chg="add mod">
          <ac:chgData name="김태훈님(TOMMY)/Contact센터마케팅팀" userId="3c31cd17-2157-4807-9b5c-1df04b900c0f" providerId="ADAL" clId="{1B0F2AE8-4C45-4B3A-A952-12F391D42F0C}" dt="2023-01-20T04:08:23.347" v="5100" actId="1035"/>
          <ac:spMkLst>
            <pc:docMk/>
            <pc:sldMk cId="2409743807" sldId="278"/>
            <ac:spMk id="41" creationId="{76EC0FC3-6C4C-4F03-B651-34CE97DBD7C5}"/>
          </ac:spMkLst>
        </pc:spChg>
        <pc:spChg chg="add mod">
          <ac:chgData name="김태훈님(TOMMY)/Contact센터마케팅팀" userId="3c31cd17-2157-4807-9b5c-1df04b900c0f" providerId="ADAL" clId="{1B0F2AE8-4C45-4B3A-A952-12F391D42F0C}" dt="2023-01-20T04:08:23.347" v="5100" actId="1035"/>
          <ac:spMkLst>
            <pc:docMk/>
            <pc:sldMk cId="2409743807" sldId="278"/>
            <ac:spMk id="42" creationId="{4BC14B2F-41FF-4460-AA42-D81952F94149}"/>
          </ac:spMkLst>
        </pc:spChg>
        <pc:spChg chg="add mod">
          <ac:chgData name="김태훈님(TOMMY)/Contact센터마케팅팀" userId="3c31cd17-2157-4807-9b5c-1df04b900c0f" providerId="ADAL" clId="{1B0F2AE8-4C45-4B3A-A952-12F391D42F0C}" dt="2023-01-20T04:08:23.347" v="5100" actId="1035"/>
          <ac:spMkLst>
            <pc:docMk/>
            <pc:sldMk cId="2409743807" sldId="278"/>
            <ac:spMk id="43" creationId="{C1A40161-7944-45F4-9036-1931987DDC20}"/>
          </ac:spMkLst>
        </pc:spChg>
        <pc:spChg chg="add mod">
          <ac:chgData name="김태훈님(TOMMY)/Contact센터마케팅팀" userId="3c31cd17-2157-4807-9b5c-1df04b900c0f" providerId="ADAL" clId="{1B0F2AE8-4C45-4B3A-A952-12F391D42F0C}" dt="2023-01-20T04:05:29.623" v="4814" actId="1076"/>
          <ac:spMkLst>
            <pc:docMk/>
            <pc:sldMk cId="2409743807" sldId="278"/>
            <ac:spMk id="45" creationId="{FB60BEA7-5DDE-4988-B3A6-64B01CC357F3}"/>
          </ac:spMkLst>
        </pc:spChg>
        <pc:spChg chg="add mod">
          <ac:chgData name="김태훈님(TOMMY)/Contact센터마케팅팀" userId="3c31cd17-2157-4807-9b5c-1df04b900c0f" providerId="ADAL" clId="{1B0F2AE8-4C45-4B3A-A952-12F391D42F0C}" dt="2023-01-20T03:51:35.827" v="4493" actId="1037"/>
          <ac:spMkLst>
            <pc:docMk/>
            <pc:sldMk cId="2409743807" sldId="278"/>
            <ac:spMk id="46" creationId="{60A861DA-6A82-44C4-82CC-2CC808D37637}"/>
          </ac:spMkLst>
        </pc:spChg>
        <pc:spChg chg="add mod">
          <ac:chgData name="김태훈님(TOMMY)/Contact센터마케팅팀" userId="3c31cd17-2157-4807-9b5c-1df04b900c0f" providerId="ADAL" clId="{1B0F2AE8-4C45-4B3A-A952-12F391D42F0C}" dt="2023-01-20T04:05:37.189" v="4816" actId="692"/>
          <ac:spMkLst>
            <pc:docMk/>
            <pc:sldMk cId="2409743807" sldId="278"/>
            <ac:spMk id="47" creationId="{9AD772FA-6D4C-4C91-AF28-446552ECBC2E}"/>
          </ac:spMkLst>
        </pc:spChg>
        <pc:spChg chg="add mod">
          <ac:chgData name="김태훈님(TOMMY)/Contact센터마케팅팀" userId="3c31cd17-2157-4807-9b5c-1df04b900c0f" providerId="ADAL" clId="{1B0F2AE8-4C45-4B3A-A952-12F391D42F0C}" dt="2023-01-20T04:01:09.500" v="4720" actId="12788"/>
          <ac:spMkLst>
            <pc:docMk/>
            <pc:sldMk cId="2409743807" sldId="278"/>
            <ac:spMk id="48" creationId="{8889283D-00BA-4F0F-BC70-74C1D5840C83}"/>
          </ac:spMkLst>
        </pc:spChg>
        <pc:spChg chg="add mod">
          <ac:chgData name="김태훈님(TOMMY)/Contact센터마케팅팀" userId="3c31cd17-2157-4807-9b5c-1df04b900c0f" providerId="ADAL" clId="{1B0F2AE8-4C45-4B3A-A952-12F391D42F0C}" dt="2023-01-20T03:55:05.463" v="4616" actId="465"/>
          <ac:spMkLst>
            <pc:docMk/>
            <pc:sldMk cId="2409743807" sldId="278"/>
            <ac:spMk id="49" creationId="{C91B28D6-277F-4E82-BC44-4F684C7A2CFC}"/>
          </ac:spMkLst>
        </pc:spChg>
        <pc:spChg chg="add mod">
          <ac:chgData name="김태훈님(TOMMY)/Contact센터마케팅팀" userId="3c31cd17-2157-4807-9b5c-1df04b900c0f" providerId="ADAL" clId="{1B0F2AE8-4C45-4B3A-A952-12F391D42F0C}" dt="2023-01-20T03:55:05.463" v="4616" actId="465"/>
          <ac:spMkLst>
            <pc:docMk/>
            <pc:sldMk cId="2409743807" sldId="278"/>
            <ac:spMk id="50" creationId="{0029D8F4-9F22-49E0-8D3B-344366256F46}"/>
          </ac:spMkLst>
        </pc:spChg>
        <pc:spChg chg="add mod">
          <ac:chgData name="김태훈님(TOMMY)/Contact센터마케팅팀" userId="3c31cd17-2157-4807-9b5c-1df04b900c0f" providerId="ADAL" clId="{1B0F2AE8-4C45-4B3A-A952-12F391D42F0C}" dt="2023-01-20T03:55:01.351" v="4615" actId="1036"/>
          <ac:spMkLst>
            <pc:docMk/>
            <pc:sldMk cId="2409743807" sldId="278"/>
            <ac:spMk id="51" creationId="{111C5B72-589A-4DCF-98AA-FE59F21ABBC4}"/>
          </ac:spMkLst>
        </pc:spChg>
        <pc:spChg chg="add del mod">
          <ac:chgData name="김태훈님(TOMMY)/Contact센터마케팅팀" userId="3c31cd17-2157-4807-9b5c-1df04b900c0f" providerId="ADAL" clId="{1B0F2AE8-4C45-4B3A-A952-12F391D42F0C}" dt="2023-01-20T03:55:42.881" v="4622"/>
          <ac:spMkLst>
            <pc:docMk/>
            <pc:sldMk cId="2409743807" sldId="278"/>
            <ac:spMk id="56" creationId="{E6772B21-1B16-4960-B3C9-D70059E140C8}"/>
          </ac:spMkLst>
        </pc:spChg>
        <pc:spChg chg="add del mod">
          <ac:chgData name="김태훈님(TOMMY)/Contact센터마케팅팀" userId="3c31cd17-2157-4807-9b5c-1df04b900c0f" providerId="ADAL" clId="{1B0F2AE8-4C45-4B3A-A952-12F391D42F0C}" dt="2023-01-20T03:56:23.875" v="4624"/>
          <ac:spMkLst>
            <pc:docMk/>
            <pc:sldMk cId="2409743807" sldId="278"/>
            <ac:spMk id="57" creationId="{46EEA8F7-C542-4113-B56B-8DD5DEAC4390}"/>
          </ac:spMkLst>
        </pc:spChg>
        <pc:spChg chg="add del mod">
          <ac:chgData name="김태훈님(TOMMY)/Contact센터마케팅팀" userId="3c31cd17-2157-4807-9b5c-1df04b900c0f" providerId="ADAL" clId="{1B0F2AE8-4C45-4B3A-A952-12F391D42F0C}" dt="2023-01-20T03:56:36.822" v="4626"/>
          <ac:spMkLst>
            <pc:docMk/>
            <pc:sldMk cId="2409743807" sldId="278"/>
            <ac:spMk id="58" creationId="{7ED82C90-6D6A-4B4C-A1C2-419D1294404D}"/>
          </ac:spMkLst>
        </pc:spChg>
        <pc:spChg chg="mod">
          <ac:chgData name="김태훈님(TOMMY)/Contact센터마케팅팀" userId="3c31cd17-2157-4807-9b5c-1df04b900c0f" providerId="ADAL" clId="{1B0F2AE8-4C45-4B3A-A952-12F391D42F0C}" dt="2023-01-20T03:56:47.614" v="4627"/>
          <ac:spMkLst>
            <pc:docMk/>
            <pc:sldMk cId="2409743807" sldId="278"/>
            <ac:spMk id="60" creationId="{198A2906-1F03-4B7C-89DF-B7A94A2FCC21}"/>
          </ac:spMkLst>
        </pc:spChg>
        <pc:spChg chg="mod">
          <ac:chgData name="김태훈님(TOMMY)/Contact센터마케팅팀" userId="3c31cd17-2157-4807-9b5c-1df04b900c0f" providerId="ADAL" clId="{1B0F2AE8-4C45-4B3A-A952-12F391D42F0C}" dt="2023-01-20T03:56:47.614" v="4627"/>
          <ac:spMkLst>
            <pc:docMk/>
            <pc:sldMk cId="2409743807" sldId="278"/>
            <ac:spMk id="61" creationId="{03A96569-E7FA-417A-AD47-5E145BCA4001}"/>
          </ac:spMkLst>
        </pc:spChg>
        <pc:spChg chg="mod">
          <ac:chgData name="김태훈님(TOMMY)/Contact센터마케팅팀" userId="3c31cd17-2157-4807-9b5c-1df04b900c0f" providerId="ADAL" clId="{1B0F2AE8-4C45-4B3A-A952-12F391D42F0C}" dt="2023-01-20T03:56:47.614" v="4627"/>
          <ac:spMkLst>
            <pc:docMk/>
            <pc:sldMk cId="2409743807" sldId="278"/>
            <ac:spMk id="62" creationId="{DCA58841-DA04-41D3-9902-DD8CF98825BE}"/>
          </ac:spMkLst>
        </pc:spChg>
        <pc:spChg chg="mod">
          <ac:chgData name="김태훈님(TOMMY)/Contact센터마케팅팀" userId="3c31cd17-2157-4807-9b5c-1df04b900c0f" providerId="ADAL" clId="{1B0F2AE8-4C45-4B3A-A952-12F391D42F0C}" dt="2023-01-20T03:56:47.614" v="4627"/>
          <ac:spMkLst>
            <pc:docMk/>
            <pc:sldMk cId="2409743807" sldId="278"/>
            <ac:spMk id="63" creationId="{6702A3A4-9E9A-4EC7-9334-6625672218B2}"/>
          </ac:spMkLst>
        </pc:spChg>
        <pc:spChg chg="mod">
          <ac:chgData name="김태훈님(TOMMY)/Contact센터마케팅팀" userId="3c31cd17-2157-4807-9b5c-1df04b900c0f" providerId="ADAL" clId="{1B0F2AE8-4C45-4B3A-A952-12F391D42F0C}" dt="2023-01-20T03:56:47.614" v="4627"/>
          <ac:spMkLst>
            <pc:docMk/>
            <pc:sldMk cId="2409743807" sldId="278"/>
            <ac:spMk id="64" creationId="{E5AB3292-C1C4-48DA-B4CA-AE354B738317}"/>
          </ac:spMkLst>
        </pc:spChg>
        <pc:spChg chg="mod">
          <ac:chgData name="김태훈님(TOMMY)/Contact센터마케팅팀" userId="3c31cd17-2157-4807-9b5c-1df04b900c0f" providerId="ADAL" clId="{1B0F2AE8-4C45-4B3A-A952-12F391D42F0C}" dt="2023-01-20T03:56:47.614" v="4627"/>
          <ac:spMkLst>
            <pc:docMk/>
            <pc:sldMk cId="2409743807" sldId="278"/>
            <ac:spMk id="65" creationId="{518D083A-6965-4CA3-8F99-2A2D6798BC98}"/>
          </ac:spMkLst>
        </pc:spChg>
        <pc:spChg chg="add del mod">
          <ac:chgData name="김태훈님(TOMMY)/Contact센터마케팅팀" userId="3c31cd17-2157-4807-9b5c-1df04b900c0f" providerId="ADAL" clId="{1B0F2AE8-4C45-4B3A-A952-12F391D42F0C}" dt="2023-01-20T03:59:23.204" v="4661" actId="478"/>
          <ac:spMkLst>
            <pc:docMk/>
            <pc:sldMk cId="2409743807" sldId="278"/>
            <ac:spMk id="66" creationId="{5F4EA72D-7ADB-4671-8D62-CAF867538184}"/>
          </ac:spMkLst>
        </pc:spChg>
        <pc:spChg chg="add mod">
          <ac:chgData name="김태훈님(TOMMY)/Contact센터마케팅팀" userId="3c31cd17-2157-4807-9b5c-1df04b900c0f" providerId="ADAL" clId="{1B0F2AE8-4C45-4B3A-A952-12F391D42F0C}" dt="2023-01-20T04:04:26.674" v="4799" actId="1035"/>
          <ac:spMkLst>
            <pc:docMk/>
            <pc:sldMk cId="2409743807" sldId="278"/>
            <ac:spMk id="69" creationId="{D630EB9B-C426-42C3-8BF3-D1A0452A7C25}"/>
          </ac:spMkLst>
        </pc:spChg>
        <pc:spChg chg="add del mod">
          <ac:chgData name="김태훈님(TOMMY)/Contact센터마케팅팀" userId="3c31cd17-2157-4807-9b5c-1df04b900c0f" providerId="ADAL" clId="{1B0F2AE8-4C45-4B3A-A952-12F391D42F0C}" dt="2023-01-20T04:00:44.110" v="4705" actId="478"/>
          <ac:spMkLst>
            <pc:docMk/>
            <pc:sldMk cId="2409743807" sldId="278"/>
            <ac:spMk id="70" creationId="{AB089630-89E7-4171-A07E-7C12792F6706}"/>
          </ac:spMkLst>
        </pc:spChg>
        <pc:spChg chg="add del mod">
          <ac:chgData name="김태훈님(TOMMY)/Contact센터마케팅팀" userId="3c31cd17-2157-4807-9b5c-1df04b900c0f" providerId="ADAL" clId="{1B0F2AE8-4C45-4B3A-A952-12F391D42F0C}" dt="2023-01-20T04:00:47.207" v="4706" actId="478"/>
          <ac:spMkLst>
            <pc:docMk/>
            <pc:sldMk cId="2409743807" sldId="278"/>
            <ac:spMk id="71" creationId="{7A3B63AF-3C36-47DE-9380-4AD0DCFDC670}"/>
          </ac:spMkLst>
        </pc:spChg>
        <pc:spChg chg="add del mod">
          <ac:chgData name="김태훈님(TOMMY)/Contact센터마케팅팀" userId="3c31cd17-2157-4807-9b5c-1df04b900c0f" providerId="ADAL" clId="{1B0F2AE8-4C45-4B3A-A952-12F391D42F0C}" dt="2023-01-20T04:00:49.402" v="4707" actId="478"/>
          <ac:spMkLst>
            <pc:docMk/>
            <pc:sldMk cId="2409743807" sldId="278"/>
            <ac:spMk id="72" creationId="{55A24953-8850-4E54-AAA5-1201FBC31C55}"/>
          </ac:spMkLst>
        </pc:spChg>
        <pc:spChg chg="add mod">
          <ac:chgData name="김태훈님(TOMMY)/Contact센터마케팅팀" userId="3c31cd17-2157-4807-9b5c-1df04b900c0f" providerId="ADAL" clId="{1B0F2AE8-4C45-4B3A-A952-12F391D42F0C}" dt="2023-01-20T04:04:26.674" v="4799" actId="1035"/>
          <ac:spMkLst>
            <pc:docMk/>
            <pc:sldMk cId="2409743807" sldId="278"/>
            <ac:spMk id="73" creationId="{E88D29A0-045B-425C-A8B6-AC7D3957E5F2}"/>
          </ac:spMkLst>
        </pc:spChg>
        <pc:spChg chg="add mod">
          <ac:chgData name="김태훈님(TOMMY)/Contact센터마케팅팀" userId="3c31cd17-2157-4807-9b5c-1df04b900c0f" providerId="ADAL" clId="{1B0F2AE8-4C45-4B3A-A952-12F391D42F0C}" dt="2023-01-20T04:04:26.674" v="4799" actId="1035"/>
          <ac:spMkLst>
            <pc:docMk/>
            <pc:sldMk cId="2409743807" sldId="278"/>
            <ac:spMk id="74" creationId="{27653F46-9CD0-4EE6-ABD9-6E37C166B7D1}"/>
          </ac:spMkLst>
        </pc:spChg>
        <pc:spChg chg="add mod">
          <ac:chgData name="김태훈님(TOMMY)/Contact센터마케팅팀" userId="3c31cd17-2157-4807-9b5c-1df04b900c0f" providerId="ADAL" clId="{1B0F2AE8-4C45-4B3A-A952-12F391D42F0C}" dt="2023-01-20T04:04:26.674" v="4799" actId="1035"/>
          <ac:spMkLst>
            <pc:docMk/>
            <pc:sldMk cId="2409743807" sldId="278"/>
            <ac:spMk id="75" creationId="{BE40A9DE-D3D8-4E68-9C76-221C6E688D6B}"/>
          </ac:spMkLst>
        </pc:spChg>
        <pc:spChg chg="add mod">
          <ac:chgData name="김태훈님(TOMMY)/Contact센터마케팅팀" userId="3c31cd17-2157-4807-9b5c-1df04b900c0f" providerId="ADAL" clId="{1B0F2AE8-4C45-4B3A-A952-12F391D42F0C}" dt="2023-01-20T04:07:13.791" v="5089" actId="1035"/>
          <ac:spMkLst>
            <pc:docMk/>
            <pc:sldMk cId="2409743807" sldId="278"/>
            <ac:spMk id="87" creationId="{2608E460-7807-41D9-B0A0-726FA5AF66CE}"/>
          </ac:spMkLst>
        </pc:spChg>
        <pc:spChg chg="add mod">
          <ac:chgData name="김태훈님(TOMMY)/Contact센터마케팅팀" userId="3c31cd17-2157-4807-9b5c-1df04b900c0f" providerId="ADAL" clId="{1B0F2AE8-4C45-4B3A-A952-12F391D42F0C}" dt="2023-01-20T04:08:41.974" v="5101" actId="478"/>
          <ac:spMkLst>
            <pc:docMk/>
            <pc:sldMk cId="2409743807" sldId="278"/>
            <ac:spMk id="89" creationId="{81014B6A-897F-4490-ABD5-1ED42D216009}"/>
          </ac:spMkLst>
        </pc:spChg>
        <pc:grpChg chg="mod">
          <ac:chgData name="김태훈님(TOMMY)/Contact센터마케팅팀" userId="3c31cd17-2157-4807-9b5c-1df04b900c0f" providerId="ADAL" clId="{1B0F2AE8-4C45-4B3A-A952-12F391D42F0C}" dt="2023-01-20T03:28:58.139" v="3891" actId="338"/>
          <ac:grpSpMkLst>
            <pc:docMk/>
            <pc:sldMk cId="2409743807" sldId="278"/>
            <ac:grpSpMk id="1" creationId="{00000000-0000-0000-0000-000000000000}"/>
          </ac:grpSpMkLst>
        </pc:grpChg>
        <pc:grpChg chg="add del mod">
          <ac:chgData name="김태훈님(TOMMY)/Contact센터마케팅팀" userId="3c31cd17-2157-4807-9b5c-1df04b900c0f" providerId="ADAL" clId="{1B0F2AE8-4C45-4B3A-A952-12F391D42F0C}" dt="2023-01-20T03:25:00.583" v="3680" actId="165"/>
          <ac:grpSpMkLst>
            <pc:docMk/>
            <pc:sldMk cId="2409743807" sldId="278"/>
            <ac:grpSpMk id="7" creationId="{0286DAD0-D825-4C36-9F46-71A182A54ABD}"/>
          </ac:grpSpMkLst>
        </pc:grpChg>
        <pc:grpChg chg="del mod">
          <ac:chgData name="김태훈님(TOMMY)/Contact센터마케팅팀" userId="3c31cd17-2157-4807-9b5c-1df04b900c0f" providerId="ADAL" clId="{1B0F2AE8-4C45-4B3A-A952-12F391D42F0C}" dt="2023-01-20T03:29:18.530" v="3893" actId="165"/>
          <ac:grpSpMkLst>
            <pc:docMk/>
            <pc:sldMk cId="2409743807" sldId="278"/>
            <ac:grpSpMk id="26" creationId="{777098C5-52D1-418D-B337-45F3510857EE}"/>
          </ac:grpSpMkLst>
        </pc:grpChg>
        <pc:grpChg chg="add del mod">
          <ac:chgData name="김태훈님(TOMMY)/Contact센터마케팅팀" userId="3c31cd17-2157-4807-9b5c-1df04b900c0f" providerId="ADAL" clId="{1B0F2AE8-4C45-4B3A-A952-12F391D42F0C}" dt="2023-01-20T03:58:17.603" v="4644" actId="165"/>
          <ac:grpSpMkLst>
            <pc:docMk/>
            <pc:sldMk cId="2409743807" sldId="278"/>
            <ac:grpSpMk id="30" creationId="{10EEE389-EC6D-4623-A5E0-FA8D5A3E7401}"/>
          </ac:grpSpMkLst>
        </pc:grpChg>
        <pc:grpChg chg="add del mod">
          <ac:chgData name="김태훈님(TOMMY)/Contact센터마케팅팀" userId="3c31cd17-2157-4807-9b5c-1df04b900c0f" providerId="ADAL" clId="{1B0F2AE8-4C45-4B3A-A952-12F391D42F0C}" dt="2023-01-20T03:58:17.603" v="4644" actId="165"/>
          <ac:grpSpMkLst>
            <pc:docMk/>
            <pc:sldMk cId="2409743807" sldId="278"/>
            <ac:grpSpMk id="31" creationId="{F4E12CF7-33DC-49C2-870F-D425E70CE7BA}"/>
          </ac:grpSpMkLst>
        </pc:grpChg>
        <pc:grpChg chg="add del mod">
          <ac:chgData name="김태훈님(TOMMY)/Contact센터마케팅팀" userId="3c31cd17-2157-4807-9b5c-1df04b900c0f" providerId="ADAL" clId="{1B0F2AE8-4C45-4B3A-A952-12F391D42F0C}" dt="2023-01-20T03:58:17.603" v="4644" actId="165"/>
          <ac:grpSpMkLst>
            <pc:docMk/>
            <pc:sldMk cId="2409743807" sldId="278"/>
            <ac:grpSpMk id="34" creationId="{C39C4678-16F2-4226-9129-4C6AF4E46214}"/>
          </ac:grpSpMkLst>
        </pc:grpChg>
        <pc:grpChg chg="add del mod">
          <ac:chgData name="김태훈님(TOMMY)/Contact센터마케팅팀" userId="3c31cd17-2157-4807-9b5c-1df04b900c0f" providerId="ADAL" clId="{1B0F2AE8-4C45-4B3A-A952-12F391D42F0C}" dt="2023-01-20T03:58:17.603" v="4644" actId="165"/>
          <ac:grpSpMkLst>
            <pc:docMk/>
            <pc:sldMk cId="2409743807" sldId="278"/>
            <ac:grpSpMk id="37" creationId="{65404ABA-02D4-4F63-9393-6AE18BEF6ACE}"/>
          </ac:grpSpMkLst>
        </pc:grpChg>
        <pc:grpChg chg="add del mod">
          <ac:chgData name="김태훈님(TOMMY)/Contact센터마케팅팀" userId="3c31cd17-2157-4807-9b5c-1df04b900c0f" providerId="ADAL" clId="{1B0F2AE8-4C45-4B3A-A952-12F391D42F0C}" dt="2023-01-20T03:56:49.155" v="4628"/>
          <ac:grpSpMkLst>
            <pc:docMk/>
            <pc:sldMk cId="2409743807" sldId="278"/>
            <ac:grpSpMk id="59" creationId="{90256276-0681-489F-A087-5338203FA5E8}"/>
          </ac:grpSpMkLst>
        </pc:grpChg>
        <pc:picChg chg="add del mod">
          <ac:chgData name="김태훈님(TOMMY)/Contact센터마케팅팀" userId="3c31cd17-2157-4807-9b5c-1df04b900c0f" providerId="ADAL" clId="{1B0F2AE8-4C45-4B3A-A952-12F391D42F0C}" dt="2023-01-20T03:28:58.139" v="3891" actId="338"/>
          <ac:picMkLst>
            <pc:docMk/>
            <pc:sldMk cId="2409743807" sldId="278"/>
            <ac:picMk id="19" creationId="{AD6F5554-3987-46C9-95AF-1DF49F0C9C9E}"/>
          </ac:picMkLst>
        </pc:picChg>
        <pc:picChg chg="add del mod">
          <ac:chgData name="김태훈님(TOMMY)/Contact센터마케팅팀" userId="3c31cd17-2157-4807-9b5c-1df04b900c0f" providerId="ADAL" clId="{1B0F2AE8-4C45-4B3A-A952-12F391D42F0C}" dt="2023-01-20T03:29:11.339" v="3892" actId="478"/>
          <ac:picMkLst>
            <pc:docMk/>
            <pc:sldMk cId="2409743807" sldId="278"/>
            <ac:picMk id="21" creationId="{6B064A7C-246B-4BA3-BC02-132244A04813}"/>
          </ac:picMkLst>
        </pc:picChg>
        <pc:picChg chg="add del mod">
          <ac:chgData name="김태훈님(TOMMY)/Contact센터마케팅팀" userId="3c31cd17-2157-4807-9b5c-1df04b900c0f" providerId="ADAL" clId="{1B0F2AE8-4C45-4B3A-A952-12F391D42F0C}" dt="2023-01-20T03:29:11.339" v="3892" actId="478"/>
          <ac:picMkLst>
            <pc:docMk/>
            <pc:sldMk cId="2409743807" sldId="278"/>
            <ac:picMk id="23" creationId="{7C8408BA-6110-40D5-9E81-81DF213B96B1}"/>
          </ac:picMkLst>
        </pc:picChg>
        <pc:picChg chg="add del mod">
          <ac:chgData name="김태훈님(TOMMY)/Contact센터마케팅팀" userId="3c31cd17-2157-4807-9b5c-1df04b900c0f" providerId="ADAL" clId="{1B0F2AE8-4C45-4B3A-A952-12F391D42F0C}" dt="2023-01-20T03:29:11.339" v="3892" actId="478"/>
          <ac:picMkLst>
            <pc:docMk/>
            <pc:sldMk cId="2409743807" sldId="278"/>
            <ac:picMk id="25" creationId="{70084774-C9FA-4504-B359-B69EC8DB0F3C}"/>
          </ac:picMkLst>
        </pc:picChg>
        <pc:cxnChg chg="add del mod">
          <ac:chgData name="김태훈님(TOMMY)/Contact센터마케팅팀" userId="3c31cd17-2157-4807-9b5c-1df04b900c0f" providerId="ADAL" clId="{1B0F2AE8-4C45-4B3A-A952-12F391D42F0C}" dt="2023-01-20T03:52:00.281" v="4495" actId="11529"/>
          <ac:cxnSpMkLst>
            <pc:docMk/>
            <pc:sldMk cId="2409743807" sldId="278"/>
            <ac:cxnSpMk id="53" creationId="{EF6E1C61-2F9C-47A6-8127-D4D1A3E851F7}"/>
          </ac:cxnSpMkLst>
        </pc:cxnChg>
        <pc:cxnChg chg="add del mod">
          <ac:chgData name="김태훈님(TOMMY)/Contact센터마케팅팀" userId="3c31cd17-2157-4807-9b5c-1df04b900c0f" providerId="ADAL" clId="{1B0F2AE8-4C45-4B3A-A952-12F391D42F0C}" dt="2023-01-20T03:54:45.906" v="4611" actId="11529"/>
          <ac:cxnSpMkLst>
            <pc:docMk/>
            <pc:sldMk cId="2409743807" sldId="278"/>
            <ac:cxnSpMk id="55" creationId="{878A7EC2-EE28-47A9-BBE7-B23BCD06E499}"/>
          </ac:cxnSpMkLst>
        </pc:cxnChg>
        <pc:cxnChg chg="add del mod">
          <ac:chgData name="김태훈님(TOMMY)/Contact센터마케팅팀" userId="3c31cd17-2157-4807-9b5c-1df04b900c0f" providerId="ADAL" clId="{1B0F2AE8-4C45-4B3A-A952-12F391D42F0C}" dt="2023-01-20T03:59:38.615" v="4663" actId="11529"/>
          <ac:cxnSpMkLst>
            <pc:docMk/>
            <pc:sldMk cId="2409743807" sldId="278"/>
            <ac:cxnSpMk id="68" creationId="{0A9F96D5-A975-4734-A60E-327797E3B018}"/>
          </ac:cxnSpMkLst>
        </pc:cxnChg>
        <pc:cxnChg chg="add mod">
          <ac:chgData name="김태훈님(TOMMY)/Contact센터마케팅팀" userId="3c31cd17-2157-4807-9b5c-1df04b900c0f" providerId="ADAL" clId="{1B0F2AE8-4C45-4B3A-A952-12F391D42F0C}" dt="2023-01-20T04:05:16.192" v="4812" actId="692"/>
          <ac:cxnSpMkLst>
            <pc:docMk/>
            <pc:sldMk cId="2409743807" sldId="278"/>
            <ac:cxnSpMk id="77" creationId="{BAAE73CE-3651-44B8-B468-338E37FA50F9}"/>
          </ac:cxnSpMkLst>
        </pc:cxnChg>
        <pc:cxnChg chg="add mod">
          <ac:chgData name="김태훈님(TOMMY)/Contact센터마케팅팀" userId="3c31cd17-2157-4807-9b5c-1df04b900c0f" providerId="ADAL" clId="{1B0F2AE8-4C45-4B3A-A952-12F391D42F0C}" dt="2023-01-20T04:05:16.192" v="4812" actId="692"/>
          <ac:cxnSpMkLst>
            <pc:docMk/>
            <pc:sldMk cId="2409743807" sldId="278"/>
            <ac:cxnSpMk id="78" creationId="{053E42D0-098C-4AF4-9E2B-D33DC77DC0E5}"/>
          </ac:cxnSpMkLst>
        </pc:cxnChg>
        <pc:cxnChg chg="add mod">
          <ac:chgData name="김태훈님(TOMMY)/Contact센터마케팅팀" userId="3c31cd17-2157-4807-9b5c-1df04b900c0f" providerId="ADAL" clId="{1B0F2AE8-4C45-4B3A-A952-12F391D42F0C}" dt="2023-01-20T04:05:16.192" v="4812" actId="692"/>
          <ac:cxnSpMkLst>
            <pc:docMk/>
            <pc:sldMk cId="2409743807" sldId="278"/>
            <ac:cxnSpMk id="81" creationId="{31A75127-F7D6-42C3-9CF7-3F889250B2EF}"/>
          </ac:cxnSpMkLst>
        </pc:cxnChg>
        <pc:cxnChg chg="add mod">
          <ac:chgData name="김태훈님(TOMMY)/Contact센터마케팅팀" userId="3c31cd17-2157-4807-9b5c-1df04b900c0f" providerId="ADAL" clId="{1B0F2AE8-4C45-4B3A-A952-12F391D42F0C}" dt="2023-01-20T04:05:16.192" v="4812" actId="692"/>
          <ac:cxnSpMkLst>
            <pc:docMk/>
            <pc:sldMk cId="2409743807" sldId="278"/>
            <ac:cxnSpMk id="84" creationId="{15A43C55-BAEB-437A-9E09-CB8179A6D49C}"/>
          </ac:cxnSpMkLst>
        </pc:cxnChg>
      </pc:sldChg>
      <pc:sldChg chg="modSp mod">
        <pc:chgData name="김태훈님(TOMMY)/Contact센터마케팅팀" userId="3c31cd17-2157-4807-9b5c-1df04b900c0f" providerId="ADAL" clId="{1B0F2AE8-4C45-4B3A-A952-12F391D42F0C}" dt="2023-01-27T00:21:30.605" v="12651" actId="20577"/>
        <pc:sldMkLst>
          <pc:docMk/>
          <pc:sldMk cId="2352740017" sldId="279"/>
        </pc:sldMkLst>
        <pc:spChg chg="mod">
          <ac:chgData name="김태훈님(TOMMY)/Contact센터마케팅팀" userId="3c31cd17-2157-4807-9b5c-1df04b900c0f" providerId="ADAL" clId="{1B0F2AE8-4C45-4B3A-A952-12F391D42F0C}" dt="2023-01-26T13:58:43.822" v="12028"/>
          <ac:spMkLst>
            <pc:docMk/>
            <pc:sldMk cId="2352740017" sldId="279"/>
            <ac:spMk id="2" creationId="{11068352-39B6-45B7-804D-2043B7B3232B}"/>
          </ac:spMkLst>
        </pc:spChg>
        <pc:spChg chg="mod">
          <ac:chgData name="김태훈님(TOMMY)/Contact센터마케팅팀" userId="3c31cd17-2157-4807-9b5c-1df04b900c0f" providerId="ADAL" clId="{1B0F2AE8-4C45-4B3A-A952-12F391D42F0C}" dt="2023-01-16T02:05:05.405" v="182" actId="692"/>
          <ac:spMkLst>
            <pc:docMk/>
            <pc:sldMk cId="2352740017" sldId="279"/>
            <ac:spMk id="10" creationId="{3FBE13AA-D8FE-4F7F-85B4-1F72E3F097B7}"/>
          </ac:spMkLst>
        </pc:spChg>
        <pc:spChg chg="mod">
          <ac:chgData name="김태훈님(TOMMY)/Contact센터마케팅팀" userId="3c31cd17-2157-4807-9b5c-1df04b900c0f" providerId="ADAL" clId="{1B0F2AE8-4C45-4B3A-A952-12F391D42F0C}" dt="2023-01-27T00:21:30.605" v="12651" actId="20577"/>
          <ac:spMkLst>
            <pc:docMk/>
            <pc:sldMk cId="2352740017" sldId="279"/>
            <ac:spMk id="21" creationId="{0D360EBF-94AD-4B90-8E24-672E45C5AF56}"/>
          </ac:spMkLst>
        </pc:spChg>
        <pc:spChg chg="mod">
          <ac:chgData name="김태훈님(TOMMY)/Contact센터마케팅팀" userId="3c31cd17-2157-4807-9b5c-1df04b900c0f" providerId="ADAL" clId="{1B0F2AE8-4C45-4B3A-A952-12F391D42F0C}" dt="2023-01-26T13:55:40.759" v="11963" actId="2"/>
          <ac:spMkLst>
            <pc:docMk/>
            <pc:sldMk cId="2352740017" sldId="279"/>
            <ac:spMk id="30" creationId="{69B2BA48-CB62-4D1D-8E40-F1460DF8163F}"/>
          </ac:spMkLst>
        </pc:spChg>
        <pc:spChg chg="mod">
          <ac:chgData name="김태훈님(TOMMY)/Contact센터마케팅팀" userId="3c31cd17-2157-4807-9b5c-1df04b900c0f" providerId="ADAL" clId="{1B0F2AE8-4C45-4B3A-A952-12F391D42F0C}" dt="2023-01-26T13:55:41.461" v="11964" actId="2"/>
          <ac:spMkLst>
            <pc:docMk/>
            <pc:sldMk cId="2352740017" sldId="279"/>
            <ac:spMk id="31" creationId="{3468791C-867A-468B-8A2C-B035FD3C5BF5}"/>
          </ac:spMkLst>
        </pc:spChg>
        <pc:spChg chg="mod">
          <ac:chgData name="김태훈님(TOMMY)/Contact센터마케팅팀" userId="3c31cd17-2157-4807-9b5c-1df04b900c0f" providerId="ADAL" clId="{1B0F2AE8-4C45-4B3A-A952-12F391D42F0C}" dt="2023-01-16T01:53:04.266" v="11" actId="20577"/>
          <ac:spMkLst>
            <pc:docMk/>
            <pc:sldMk cId="2352740017" sldId="279"/>
            <ac:spMk id="33" creationId="{3FA12299-046E-477F-8E59-3DDBC2D12A85}"/>
          </ac:spMkLst>
        </pc:spChg>
        <pc:spChg chg="mod">
          <ac:chgData name="김태훈님(TOMMY)/Contact센터마케팅팀" userId="3c31cd17-2157-4807-9b5c-1df04b900c0f" providerId="ADAL" clId="{1B0F2AE8-4C45-4B3A-A952-12F391D42F0C}" dt="2023-01-26T13:55:49.254" v="11965" actId="2"/>
          <ac:spMkLst>
            <pc:docMk/>
            <pc:sldMk cId="2352740017" sldId="279"/>
            <ac:spMk id="37" creationId="{1DC97E39-484A-49AC-92A3-545A17A508B2}"/>
          </ac:spMkLst>
        </pc:spChg>
        <pc:spChg chg="mod">
          <ac:chgData name="김태훈님(TOMMY)/Contact센터마케팅팀" userId="3c31cd17-2157-4807-9b5c-1df04b900c0f" providerId="ADAL" clId="{1B0F2AE8-4C45-4B3A-A952-12F391D42F0C}" dt="2023-01-16T02:05:18.826" v="194" actId="1035"/>
          <ac:spMkLst>
            <pc:docMk/>
            <pc:sldMk cId="2352740017" sldId="279"/>
            <ac:spMk id="38" creationId="{B249A403-B156-4767-9FA8-FD6EF21A456A}"/>
          </ac:spMkLst>
        </pc:spChg>
      </pc:sldChg>
      <pc:sldChg chg="addSp delSp modSp mod ord">
        <pc:chgData name="김태훈님(TOMMY)/Contact센터마케팅팀" userId="3c31cd17-2157-4807-9b5c-1df04b900c0f" providerId="ADAL" clId="{1B0F2AE8-4C45-4B3A-A952-12F391D42F0C}" dt="2023-01-26T14:08:08.625" v="12278"/>
        <pc:sldMkLst>
          <pc:docMk/>
          <pc:sldMk cId="3914094019" sldId="280"/>
        </pc:sldMkLst>
        <pc:spChg chg="mod">
          <ac:chgData name="김태훈님(TOMMY)/Contact센터마케팅팀" userId="3c31cd17-2157-4807-9b5c-1df04b900c0f" providerId="ADAL" clId="{1B0F2AE8-4C45-4B3A-A952-12F391D42F0C}" dt="2023-01-26T13:59:01.236" v="12060"/>
          <ac:spMkLst>
            <pc:docMk/>
            <pc:sldMk cId="3914094019" sldId="280"/>
            <ac:spMk id="2" creationId="{7DD3D10A-3773-4BE0-9170-16A886F463F8}"/>
          </ac:spMkLst>
        </pc:spChg>
        <pc:spChg chg="mod">
          <ac:chgData name="김태훈님(TOMMY)/Contact센터마케팅팀" userId="3c31cd17-2157-4807-9b5c-1df04b900c0f" providerId="ADAL" clId="{1B0F2AE8-4C45-4B3A-A952-12F391D42F0C}" dt="2023-01-20T01:44:47.867" v="3097"/>
          <ac:spMkLst>
            <pc:docMk/>
            <pc:sldMk cId="3914094019" sldId="280"/>
            <ac:spMk id="5" creationId="{F14A977A-51A6-4585-AAB5-7675ACC74F6E}"/>
          </ac:spMkLst>
        </pc:spChg>
        <pc:spChg chg="mod topLvl">
          <ac:chgData name="김태훈님(TOMMY)/Contact센터마케팅팀" userId="3c31cd17-2157-4807-9b5c-1df04b900c0f" providerId="ADAL" clId="{1B0F2AE8-4C45-4B3A-A952-12F391D42F0C}" dt="2023-01-16T02:07:03.870" v="260" actId="14100"/>
          <ac:spMkLst>
            <pc:docMk/>
            <pc:sldMk cId="3914094019" sldId="280"/>
            <ac:spMk id="6" creationId="{66EC568A-7839-4106-A44C-6746C91D6196}"/>
          </ac:spMkLst>
        </pc:spChg>
        <pc:spChg chg="mod topLvl">
          <ac:chgData name="김태훈님(TOMMY)/Contact센터마케팅팀" userId="3c31cd17-2157-4807-9b5c-1df04b900c0f" providerId="ADAL" clId="{1B0F2AE8-4C45-4B3A-A952-12F391D42F0C}" dt="2023-01-17T14:13:22.092" v="268" actId="1036"/>
          <ac:spMkLst>
            <pc:docMk/>
            <pc:sldMk cId="3914094019" sldId="280"/>
            <ac:spMk id="7" creationId="{A5411576-3EA0-41C2-BB16-CFEB3F4C9719}"/>
          </ac:spMkLst>
        </pc:spChg>
        <pc:spChg chg="mod">
          <ac:chgData name="김태훈님(TOMMY)/Contact센터마케팅팀" userId="3c31cd17-2157-4807-9b5c-1df04b900c0f" providerId="ADAL" clId="{1B0F2AE8-4C45-4B3A-A952-12F391D42F0C}" dt="2023-01-16T02:06:59.831" v="259" actId="165"/>
          <ac:spMkLst>
            <pc:docMk/>
            <pc:sldMk cId="3914094019" sldId="280"/>
            <ac:spMk id="9" creationId="{7B8C848A-A825-452A-88F8-BC61215B7E62}"/>
          </ac:spMkLst>
        </pc:spChg>
        <pc:spChg chg="mod">
          <ac:chgData name="김태훈님(TOMMY)/Contact센터마케팅팀" userId="3c31cd17-2157-4807-9b5c-1df04b900c0f" providerId="ADAL" clId="{1B0F2AE8-4C45-4B3A-A952-12F391D42F0C}" dt="2023-01-16T02:06:59.831" v="259" actId="165"/>
          <ac:spMkLst>
            <pc:docMk/>
            <pc:sldMk cId="3914094019" sldId="280"/>
            <ac:spMk id="10" creationId="{F167BA11-FBC5-457A-BC6E-BAAA982C8673}"/>
          </ac:spMkLst>
        </pc:spChg>
        <pc:spChg chg="mod">
          <ac:chgData name="김태훈님(TOMMY)/Contact센터마케팅팀" userId="3c31cd17-2157-4807-9b5c-1df04b900c0f" providerId="ADAL" clId="{1B0F2AE8-4C45-4B3A-A952-12F391D42F0C}" dt="2023-01-16T02:06:59.831" v="259" actId="165"/>
          <ac:spMkLst>
            <pc:docMk/>
            <pc:sldMk cId="3914094019" sldId="280"/>
            <ac:spMk id="11" creationId="{9497F10B-5215-44AD-87BE-89159AD59323}"/>
          </ac:spMkLst>
        </pc:spChg>
        <pc:spChg chg="mod">
          <ac:chgData name="김태훈님(TOMMY)/Contact센터마케팅팀" userId="3c31cd17-2157-4807-9b5c-1df04b900c0f" providerId="ADAL" clId="{1B0F2AE8-4C45-4B3A-A952-12F391D42F0C}" dt="2023-01-16T02:06:59.831" v="259" actId="165"/>
          <ac:spMkLst>
            <pc:docMk/>
            <pc:sldMk cId="3914094019" sldId="280"/>
            <ac:spMk id="12" creationId="{5295B2EB-187C-4223-B6B6-32D4286A0F15}"/>
          </ac:spMkLst>
        </pc:spChg>
        <pc:spChg chg="mod">
          <ac:chgData name="김태훈님(TOMMY)/Contact센터마케팅팀" userId="3c31cd17-2157-4807-9b5c-1df04b900c0f" providerId="ADAL" clId="{1B0F2AE8-4C45-4B3A-A952-12F391D42F0C}" dt="2023-01-16T02:06:59.831" v="259" actId="165"/>
          <ac:spMkLst>
            <pc:docMk/>
            <pc:sldMk cId="3914094019" sldId="280"/>
            <ac:spMk id="13" creationId="{EF94322E-6EE1-4BAA-B79A-E76366590CE7}"/>
          </ac:spMkLst>
        </pc:spChg>
        <pc:spChg chg="mod topLvl">
          <ac:chgData name="김태훈님(TOMMY)/Contact센터마케팅팀" userId="3c31cd17-2157-4807-9b5c-1df04b900c0f" providerId="ADAL" clId="{1B0F2AE8-4C45-4B3A-A952-12F391D42F0C}" dt="2023-01-17T14:12:59.903" v="262" actId="165"/>
          <ac:spMkLst>
            <pc:docMk/>
            <pc:sldMk cId="3914094019" sldId="280"/>
            <ac:spMk id="14" creationId="{A43FABB3-01B6-48FD-8084-0F219B623083}"/>
          </ac:spMkLst>
        </pc:spChg>
        <pc:spChg chg="mod topLvl">
          <ac:chgData name="김태훈님(TOMMY)/Contact센터마케팅팀" userId="3c31cd17-2157-4807-9b5c-1df04b900c0f" providerId="ADAL" clId="{1B0F2AE8-4C45-4B3A-A952-12F391D42F0C}" dt="2023-01-17T14:12:59.903" v="262" actId="165"/>
          <ac:spMkLst>
            <pc:docMk/>
            <pc:sldMk cId="3914094019" sldId="280"/>
            <ac:spMk id="15" creationId="{D61CF7D3-6A30-468F-A33F-EF8DB36DA999}"/>
          </ac:spMkLst>
        </pc:spChg>
        <pc:spChg chg="mod topLvl">
          <ac:chgData name="김태훈님(TOMMY)/Contact센터마케팅팀" userId="3c31cd17-2157-4807-9b5c-1df04b900c0f" providerId="ADAL" clId="{1B0F2AE8-4C45-4B3A-A952-12F391D42F0C}" dt="2023-01-17T14:13:13.345" v="263" actId="14100"/>
          <ac:spMkLst>
            <pc:docMk/>
            <pc:sldMk cId="3914094019" sldId="280"/>
            <ac:spMk id="16" creationId="{C057C517-8A34-4B4D-9C34-D5C6727DC1C3}"/>
          </ac:spMkLst>
        </pc:spChg>
        <pc:spChg chg="mod topLvl">
          <ac:chgData name="김태훈님(TOMMY)/Contact센터마케팅팀" userId="3c31cd17-2157-4807-9b5c-1df04b900c0f" providerId="ADAL" clId="{1B0F2AE8-4C45-4B3A-A952-12F391D42F0C}" dt="2023-01-17T14:12:59.903" v="262" actId="165"/>
          <ac:spMkLst>
            <pc:docMk/>
            <pc:sldMk cId="3914094019" sldId="280"/>
            <ac:spMk id="17" creationId="{2F93A44B-9B0E-4DEC-A94D-DC3AAD4A3739}"/>
          </ac:spMkLst>
        </pc:spChg>
        <pc:spChg chg="mod topLvl">
          <ac:chgData name="김태훈님(TOMMY)/Contact센터마케팅팀" userId="3c31cd17-2157-4807-9b5c-1df04b900c0f" providerId="ADAL" clId="{1B0F2AE8-4C45-4B3A-A952-12F391D42F0C}" dt="2023-01-26T13:57:11.269" v="11986"/>
          <ac:spMkLst>
            <pc:docMk/>
            <pc:sldMk cId="3914094019" sldId="280"/>
            <ac:spMk id="18" creationId="{9EFAE677-372A-4190-BFE1-6B5AA0EE1AC4}"/>
          </ac:spMkLst>
        </pc:spChg>
        <pc:spChg chg="mod topLvl">
          <ac:chgData name="김태훈님(TOMMY)/Contact센터마케팅팀" userId="3c31cd17-2157-4807-9b5c-1df04b900c0f" providerId="ADAL" clId="{1B0F2AE8-4C45-4B3A-A952-12F391D42F0C}" dt="2023-01-26T13:57:36.602" v="12002"/>
          <ac:spMkLst>
            <pc:docMk/>
            <pc:sldMk cId="3914094019" sldId="280"/>
            <ac:spMk id="19" creationId="{06F1B6A0-ABE2-46A1-BB0D-1F16255BA429}"/>
          </ac:spMkLst>
        </pc:spChg>
        <pc:spChg chg="mod topLvl">
          <ac:chgData name="김태훈님(TOMMY)/Contact센터마케팅팀" userId="3c31cd17-2157-4807-9b5c-1df04b900c0f" providerId="ADAL" clId="{1B0F2AE8-4C45-4B3A-A952-12F391D42F0C}" dt="2023-01-17T14:12:59.903" v="262" actId="165"/>
          <ac:spMkLst>
            <pc:docMk/>
            <pc:sldMk cId="3914094019" sldId="280"/>
            <ac:spMk id="20" creationId="{24A2C4F0-E73A-4C42-9637-7A8397A927C8}"/>
          </ac:spMkLst>
        </pc:spChg>
        <pc:spChg chg="mod topLvl">
          <ac:chgData name="김태훈님(TOMMY)/Contact센터마케팅팀" userId="3c31cd17-2157-4807-9b5c-1df04b900c0f" providerId="ADAL" clId="{1B0F2AE8-4C45-4B3A-A952-12F391D42F0C}" dt="2023-01-17T14:12:59.903" v="262" actId="165"/>
          <ac:spMkLst>
            <pc:docMk/>
            <pc:sldMk cId="3914094019" sldId="280"/>
            <ac:spMk id="21" creationId="{F2656465-A8CB-4828-AB40-CAC474851F53}"/>
          </ac:spMkLst>
        </pc:spChg>
        <pc:spChg chg="mod">
          <ac:chgData name="김태훈님(TOMMY)/Contact센터마케팅팀" userId="3c31cd17-2157-4807-9b5c-1df04b900c0f" providerId="ADAL" clId="{1B0F2AE8-4C45-4B3A-A952-12F391D42F0C}" dt="2023-01-16T02:06:23.680" v="245" actId="1038"/>
          <ac:spMkLst>
            <pc:docMk/>
            <pc:sldMk cId="3914094019" sldId="280"/>
            <ac:spMk id="22" creationId="{C211B7B8-8043-4DC8-9A69-1E5C21647D85}"/>
          </ac:spMkLst>
        </pc:spChg>
        <pc:spChg chg="mod topLvl">
          <ac:chgData name="김태훈님(TOMMY)/Contact센터마케팅팀" userId="3c31cd17-2157-4807-9b5c-1df04b900c0f" providerId="ADAL" clId="{1B0F2AE8-4C45-4B3A-A952-12F391D42F0C}" dt="2023-01-16T02:07:22.265" v="261" actId="207"/>
          <ac:spMkLst>
            <pc:docMk/>
            <pc:sldMk cId="3914094019" sldId="280"/>
            <ac:spMk id="23" creationId="{D3E9CB53-BD35-4F6D-BCB6-DA34DEA9E017}"/>
          </ac:spMkLst>
        </pc:spChg>
        <pc:spChg chg="mod topLvl">
          <ac:chgData name="김태훈님(TOMMY)/Contact센터마케팅팀" userId="3c31cd17-2157-4807-9b5c-1df04b900c0f" providerId="ADAL" clId="{1B0F2AE8-4C45-4B3A-A952-12F391D42F0C}" dt="2023-01-17T14:13:25.951" v="272" actId="1035"/>
          <ac:spMkLst>
            <pc:docMk/>
            <pc:sldMk cId="3914094019" sldId="280"/>
            <ac:spMk id="24" creationId="{75EFC4EC-D58F-46B3-854A-E3DCA037C5C0}"/>
          </ac:spMkLst>
        </pc:spChg>
        <pc:grpChg chg="mod topLvl">
          <ac:chgData name="김태훈님(TOMMY)/Contact센터마케팅팀" userId="3c31cd17-2157-4807-9b5c-1df04b900c0f" providerId="ADAL" clId="{1B0F2AE8-4C45-4B3A-A952-12F391D42F0C}" dt="2023-01-16T02:06:59.831" v="259" actId="165"/>
          <ac:grpSpMkLst>
            <pc:docMk/>
            <pc:sldMk cId="3914094019" sldId="280"/>
            <ac:grpSpMk id="8" creationId="{E45F8A8B-1075-49F9-920A-9ECDAD3B4B8C}"/>
          </ac:grpSpMkLst>
        </pc:grpChg>
        <pc:grpChg chg="add del mod">
          <ac:chgData name="김태훈님(TOMMY)/Contact센터마케팅팀" userId="3c31cd17-2157-4807-9b5c-1df04b900c0f" providerId="ADAL" clId="{1B0F2AE8-4C45-4B3A-A952-12F391D42F0C}" dt="2023-01-16T02:06:59.831" v="259" actId="165"/>
          <ac:grpSpMkLst>
            <pc:docMk/>
            <pc:sldMk cId="3914094019" sldId="280"/>
            <ac:grpSpMk id="25" creationId="{7AA69766-7224-435D-8EB1-0E9DFE2CE84C}"/>
          </ac:grpSpMkLst>
        </pc:grpChg>
        <pc:grpChg chg="add del mod">
          <ac:chgData name="김태훈님(TOMMY)/Contact센터마케팅팀" userId="3c31cd17-2157-4807-9b5c-1df04b900c0f" providerId="ADAL" clId="{1B0F2AE8-4C45-4B3A-A952-12F391D42F0C}" dt="2023-01-16T02:06:42.478" v="256" actId="165"/>
          <ac:grpSpMkLst>
            <pc:docMk/>
            <pc:sldMk cId="3914094019" sldId="280"/>
            <ac:grpSpMk id="26" creationId="{49F12F3E-783F-45C0-94FE-BF1CF2C2AEF9}"/>
          </ac:grpSpMkLst>
        </pc:grpChg>
        <pc:grpChg chg="add del mod">
          <ac:chgData name="김태훈님(TOMMY)/Contact센터마케팅팀" userId="3c31cd17-2157-4807-9b5c-1df04b900c0f" providerId="ADAL" clId="{1B0F2AE8-4C45-4B3A-A952-12F391D42F0C}" dt="2023-01-17T14:12:59.903" v="262" actId="165"/>
          <ac:grpSpMkLst>
            <pc:docMk/>
            <pc:sldMk cId="3914094019" sldId="280"/>
            <ac:grpSpMk id="27" creationId="{4276D14F-BD09-41A3-A9CD-F454B1320132}"/>
          </ac:grpSpMkLst>
        </pc:grpChg>
      </pc:sldChg>
      <pc:sldChg chg="addSp delSp modSp del mod ord">
        <pc:chgData name="김태훈님(TOMMY)/Contact센터마케팅팀" userId="3c31cd17-2157-4807-9b5c-1df04b900c0f" providerId="ADAL" clId="{1B0F2AE8-4C45-4B3A-A952-12F391D42F0C}" dt="2023-01-24T06:03:01.591" v="8147" actId="47"/>
        <pc:sldMkLst>
          <pc:docMk/>
          <pc:sldMk cId="2907493643" sldId="281"/>
        </pc:sldMkLst>
        <pc:spChg chg="mod">
          <ac:chgData name="김태훈님(TOMMY)/Contact센터마케팅팀" userId="3c31cd17-2157-4807-9b5c-1df04b900c0f" providerId="ADAL" clId="{1B0F2AE8-4C45-4B3A-A952-12F391D42F0C}" dt="2023-01-20T01:48:34.136" v="3157"/>
          <ac:spMkLst>
            <pc:docMk/>
            <pc:sldMk cId="2907493643" sldId="281"/>
            <ac:spMk id="2" creationId="{9E7ADC81-7624-476C-99DC-0168E3E4AD01}"/>
          </ac:spMkLst>
        </pc:spChg>
        <pc:spChg chg="del mod">
          <ac:chgData name="김태훈님(TOMMY)/Contact센터마케팅팀" userId="3c31cd17-2157-4807-9b5c-1df04b900c0f" providerId="ADAL" clId="{1B0F2AE8-4C45-4B3A-A952-12F391D42F0C}" dt="2023-01-20T01:48:06.018" v="3101" actId="21"/>
          <ac:spMkLst>
            <pc:docMk/>
            <pc:sldMk cId="2907493643" sldId="281"/>
            <ac:spMk id="4" creationId="{D358F294-D7BD-40E9-BE09-DA8B5D0759FE}"/>
          </ac:spMkLst>
        </pc:spChg>
        <pc:spChg chg="add mod">
          <ac:chgData name="김태훈님(TOMMY)/Contact센터마케팅팀" userId="3c31cd17-2157-4807-9b5c-1df04b900c0f" providerId="ADAL" clId="{1B0F2AE8-4C45-4B3A-A952-12F391D42F0C}" dt="2023-01-20T01:48:39.276" v="3171"/>
          <ac:spMkLst>
            <pc:docMk/>
            <pc:sldMk cId="2907493643" sldId="281"/>
            <ac:spMk id="8" creationId="{ABE96465-73B0-441D-A82F-08BFDCC6C69F}"/>
          </ac:spMkLst>
        </pc:spChg>
      </pc:sldChg>
      <pc:sldChg chg="addSp delSp modSp mod ord">
        <pc:chgData name="김태훈님(TOMMY)/Contact센터마케팅팀" userId="3c31cd17-2157-4807-9b5c-1df04b900c0f" providerId="ADAL" clId="{1B0F2AE8-4C45-4B3A-A952-12F391D42F0C}" dt="2023-01-26T14:00:39.780" v="12078" actId="207"/>
        <pc:sldMkLst>
          <pc:docMk/>
          <pc:sldMk cId="4201736963" sldId="282"/>
        </pc:sldMkLst>
        <pc:spChg chg="mod">
          <ac:chgData name="김태훈님(TOMMY)/Contact센터마케팅팀" userId="3c31cd17-2157-4807-9b5c-1df04b900c0f" providerId="ADAL" clId="{1B0F2AE8-4C45-4B3A-A952-12F391D42F0C}" dt="2023-01-17T14:23:36.001" v="317" actId="6549"/>
          <ac:spMkLst>
            <pc:docMk/>
            <pc:sldMk cId="4201736963" sldId="282"/>
            <ac:spMk id="2" creationId="{58C1095E-05FF-42B2-8F94-F13A34182382}"/>
          </ac:spMkLst>
        </pc:spChg>
        <pc:spChg chg="mod">
          <ac:chgData name="김태훈님(TOMMY)/Contact센터마케팅팀" userId="3c31cd17-2157-4807-9b5c-1df04b900c0f" providerId="ADAL" clId="{1B0F2AE8-4C45-4B3A-A952-12F391D42F0C}" dt="2023-01-17T14:20:32.369" v="283"/>
          <ac:spMkLst>
            <pc:docMk/>
            <pc:sldMk cId="4201736963" sldId="282"/>
            <ac:spMk id="5" creationId="{76D6D03F-D93D-494C-AA87-78113567DBB0}"/>
          </ac:spMkLst>
        </pc:spChg>
        <pc:spChg chg="add del mod">
          <ac:chgData name="김태훈님(TOMMY)/Contact센터마케팅팀" userId="3c31cd17-2157-4807-9b5c-1df04b900c0f" providerId="ADAL" clId="{1B0F2AE8-4C45-4B3A-A952-12F391D42F0C}" dt="2023-01-17T14:20:31.340" v="281"/>
          <ac:spMkLst>
            <pc:docMk/>
            <pc:sldMk cId="4201736963" sldId="282"/>
            <ac:spMk id="6" creationId="{06D34E3A-7547-4D52-9DCC-1CCB6C57C2C4}"/>
          </ac:spMkLst>
        </pc:spChg>
        <pc:spChg chg="del">
          <ac:chgData name="김태훈님(TOMMY)/Contact센터마케팅팀" userId="3c31cd17-2157-4807-9b5c-1df04b900c0f" providerId="ADAL" clId="{1B0F2AE8-4C45-4B3A-A952-12F391D42F0C}" dt="2023-01-17T14:16:11.214" v="273" actId="478"/>
          <ac:spMkLst>
            <pc:docMk/>
            <pc:sldMk cId="4201736963" sldId="282"/>
            <ac:spMk id="6" creationId="{5BE7AA23-0244-4149-ADF4-AF54B404BC30}"/>
          </ac:spMkLst>
        </pc:spChg>
        <pc:spChg chg="mod">
          <ac:chgData name="김태훈님(TOMMY)/Contact센터마케팅팀" userId="3c31cd17-2157-4807-9b5c-1df04b900c0f" providerId="ADAL" clId="{1B0F2AE8-4C45-4B3A-A952-12F391D42F0C}" dt="2023-01-18T00:18:57.310" v="854" actId="20577"/>
          <ac:spMkLst>
            <pc:docMk/>
            <pc:sldMk cId="4201736963" sldId="282"/>
            <ac:spMk id="7" creationId="{0B7767EA-756F-4E2C-9563-B00926404ECA}"/>
          </ac:spMkLst>
        </pc:spChg>
        <pc:spChg chg="mod">
          <ac:chgData name="김태훈님(TOMMY)/Contact센터마케팅팀" userId="3c31cd17-2157-4807-9b5c-1df04b900c0f" providerId="ADAL" clId="{1B0F2AE8-4C45-4B3A-A952-12F391D42F0C}" dt="2023-01-18T00:17:37.948" v="778"/>
          <ac:spMkLst>
            <pc:docMk/>
            <pc:sldMk cId="4201736963" sldId="282"/>
            <ac:spMk id="12" creationId="{2388A427-26E3-4D7D-B704-DE04F3B47E60}"/>
          </ac:spMkLst>
        </pc:spChg>
        <pc:spChg chg="mod">
          <ac:chgData name="김태훈님(TOMMY)/Contact센터마케팅팀" userId="3c31cd17-2157-4807-9b5c-1df04b900c0f" providerId="ADAL" clId="{1B0F2AE8-4C45-4B3A-A952-12F391D42F0C}" dt="2023-01-26T14:00:39.780" v="12078" actId="207"/>
          <ac:spMkLst>
            <pc:docMk/>
            <pc:sldMk cId="4201736963" sldId="282"/>
            <ac:spMk id="13" creationId="{D9F85A86-A267-4C7F-A59E-924274352951}"/>
          </ac:spMkLst>
        </pc:spChg>
        <pc:spChg chg="mod">
          <ac:chgData name="김태훈님(TOMMY)/Contact센터마케팅팀" userId="3c31cd17-2157-4807-9b5c-1df04b900c0f" providerId="ADAL" clId="{1B0F2AE8-4C45-4B3A-A952-12F391D42F0C}" dt="2023-01-26T14:00:39.780" v="12078" actId="207"/>
          <ac:spMkLst>
            <pc:docMk/>
            <pc:sldMk cId="4201736963" sldId="282"/>
            <ac:spMk id="14" creationId="{EEF6AD19-31E2-429C-9A8D-8AC5EB92DC4F}"/>
          </ac:spMkLst>
        </pc:spChg>
        <pc:spChg chg="mod">
          <ac:chgData name="김태훈님(TOMMY)/Contact센터마케팅팀" userId="3c31cd17-2157-4807-9b5c-1df04b900c0f" providerId="ADAL" clId="{1B0F2AE8-4C45-4B3A-A952-12F391D42F0C}" dt="2023-01-17T23:56:27.260" v="689"/>
          <ac:spMkLst>
            <pc:docMk/>
            <pc:sldMk cId="4201736963" sldId="282"/>
            <ac:spMk id="16" creationId="{8B9E8644-5CBE-4EC8-9748-8EC59EB11D76}"/>
          </ac:spMkLst>
        </pc:spChg>
        <pc:spChg chg="mod">
          <ac:chgData name="김태훈님(TOMMY)/Contact센터마케팅팀" userId="3c31cd17-2157-4807-9b5c-1df04b900c0f" providerId="ADAL" clId="{1B0F2AE8-4C45-4B3A-A952-12F391D42F0C}" dt="2023-01-18T00:16:53.613" v="737"/>
          <ac:spMkLst>
            <pc:docMk/>
            <pc:sldMk cId="4201736963" sldId="282"/>
            <ac:spMk id="18" creationId="{83852278-73FF-4953-AC36-B8FBDE2D7232}"/>
          </ac:spMkLst>
        </pc:spChg>
        <pc:spChg chg="add del mod">
          <ac:chgData name="김태훈님(TOMMY)/Contact센터마케팅팀" userId="3c31cd17-2157-4807-9b5c-1df04b900c0f" providerId="ADAL" clId="{1B0F2AE8-4C45-4B3A-A952-12F391D42F0C}" dt="2023-01-17T23:53:37.003" v="612"/>
          <ac:spMkLst>
            <pc:docMk/>
            <pc:sldMk cId="4201736963" sldId="282"/>
            <ac:spMk id="36" creationId="{82991B28-DD8C-4CB3-81BC-7A84C89954EB}"/>
          </ac:spMkLst>
        </pc:spChg>
        <pc:picChg chg="add del mod">
          <ac:chgData name="김태훈님(TOMMY)/Contact센터마케팅팀" userId="3c31cd17-2157-4807-9b5c-1df04b900c0f" providerId="ADAL" clId="{1B0F2AE8-4C45-4B3A-A952-12F391D42F0C}" dt="2023-01-17T23:53:52.162" v="613" actId="478"/>
          <ac:picMkLst>
            <pc:docMk/>
            <pc:sldMk cId="4201736963" sldId="282"/>
            <ac:picMk id="35" creationId="{4A723A6A-B81C-4683-801B-AC00DBAC9AF2}"/>
          </ac:picMkLst>
        </pc:picChg>
      </pc:sldChg>
      <pc:sldChg chg="addSp delSp modSp mod">
        <pc:chgData name="김태훈님(TOMMY)/Contact센터마케팅팀" userId="3c31cd17-2157-4807-9b5c-1df04b900c0f" providerId="ADAL" clId="{1B0F2AE8-4C45-4B3A-A952-12F391D42F0C}" dt="2023-01-25T02:57:42.246" v="11620"/>
        <pc:sldMkLst>
          <pc:docMk/>
          <pc:sldMk cId="3394391096" sldId="283"/>
        </pc:sldMkLst>
        <pc:spChg chg="mod">
          <ac:chgData name="김태훈님(TOMMY)/Contact센터마케팅팀" userId="3c31cd17-2157-4807-9b5c-1df04b900c0f" providerId="ADAL" clId="{1B0F2AE8-4C45-4B3A-A952-12F391D42F0C}" dt="2023-01-24T13:25:06.723" v="11023" actId="338"/>
          <ac:spMkLst>
            <pc:docMk/>
            <pc:sldMk cId="3394391096" sldId="283"/>
            <ac:spMk id="2" creationId="{BAEDAC61-BDA8-4C08-870B-6C5815824948}"/>
          </ac:spMkLst>
        </pc:spChg>
        <pc:spChg chg="mod">
          <ac:chgData name="김태훈님(TOMMY)/Contact센터마케팅팀" userId="3c31cd17-2157-4807-9b5c-1df04b900c0f" providerId="ADAL" clId="{1B0F2AE8-4C45-4B3A-A952-12F391D42F0C}" dt="2023-01-24T13:25:06.723" v="11023" actId="338"/>
          <ac:spMkLst>
            <pc:docMk/>
            <pc:sldMk cId="3394391096" sldId="283"/>
            <ac:spMk id="3" creationId="{FB0B5A25-B627-41D4-AFD6-AC6B39F78B0B}"/>
          </ac:spMkLst>
        </pc:spChg>
        <pc:spChg chg="mod">
          <ac:chgData name="김태훈님(TOMMY)/Contact센터마케팅팀" userId="3c31cd17-2157-4807-9b5c-1df04b900c0f" providerId="ADAL" clId="{1B0F2AE8-4C45-4B3A-A952-12F391D42F0C}" dt="2023-01-24T13:25:06.723" v="11023" actId="338"/>
          <ac:spMkLst>
            <pc:docMk/>
            <pc:sldMk cId="3394391096" sldId="283"/>
            <ac:spMk id="4" creationId="{82C510B4-9B0A-41CC-ACD3-F34B47993E04}"/>
          </ac:spMkLst>
        </pc:spChg>
        <pc:spChg chg="mod">
          <ac:chgData name="김태훈님(TOMMY)/Contact센터마케팅팀" userId="3c31cd17-2157-4807-9b5c-1df04b900c0f" providerId="ADAL" clId="{1B0F2AE8-4C45-4B3A-A952-12F391D42F0C}" dt="2023-01-24T13:25:06.723" v="11023" actId="338"/>
          <ac:spMkLst>
            <pc:docMk/>
            <pc:sldMk cId="3394391096" sldId="283"/>
            <ac:spMk id="5" creationId="{3B542316-4F29-454D-9FB3-7BB2515CEB43}"/>
          </ac:spMkLst>
        </pc:spChg>
        <pc:spChg chg="del">
          <ac:chgData name="김태훈님(TOMMY)/Contact센터마케팅팀" userId="3c31cd17-2157-4807-9b5c-1df04b900c0f" providerId="ADAL" clId="{1B0F2AE8-4C45-4B3A-A952-12F391D42F0C}" dt="2023-01-24T09:46:19.817" v="8337" actId="478"/>
          <ac:spMkLst>
            <pc:docMk/>
            <pc:sldMk cId="3394391096" sldId="283"/>
            <ac:spMk id="6" creationId="{D6850649-6E54-4993-85F8-126E5C242D9B}"/>
          </ac:spMkLst>
        </pc:spChg>
        <pc:spChg chg="mod">
          <ac:chgData name="김태훈님(TOMMY)/Contact센터마케팅팀" userId="3c31cd17-2157-4807-9b5c-1df04b900c0f" providerId="ADAL" clId="{1B0F2AE8-4C45-4B3A-A952-12F391D42F0C}" dt="2023-01-24T09:49:38.537" v="8339" actId="338"/>
          <ac:spMkLst>
            <pc:docMk/>
            <pc:sldMk cId="3394391096" sldId="283"/>
            <ac:spMk id="10" creationId="{62C58AC2-2545-4081-AC55-578B8025AC10}"/>
          </ac:spMkLst>
        </pc:spChg>
        <pc:spChg chg="mod">
          <ac:chgData name="김태훈님(TOMMY)/Contact센터마케팅팀" userId="3c31cd17-2157-4807-9b5c-1df04b900c0f" providerId="ADAL" clId="{1B0F2AE8-4C45-4B3A-A952-12F391D42F0C}" dt="2023-01-24T09:49:38.537" v="8339" actId="338"/>
          <ac:spMkLst>
            <pc:docMk/>
            <pc:sldMk cId="3394391096" sldId="283"/>
            <ac:spMk id="11" creationId="{5DF08981-0AEC-46CD-821A-BB5E57AE29E3}"/>
          </ac:spMkLst>
        </pc:spChg>
        <pc:spChg chg="mod">
          <ac:chgData name="김태훈님(TOMMY)/Contact센터마케팅팀" userId="3c31cd17-2157-4807-9b5c-1df04b900c0f" providerId="ADAL" clId="{1B0F2AE8-4C45-4B3A-A952-12F391D42F0C}" dt="2023-01-24T09:49:38.537" v="8339" actId="338"/>
          <ac:spMkLst>
            <pc:docMk/>
            <pc:sldMk cId="3394391096" sldId="283"/>
            <ac:spMk id="12" creationId="{FED586E9-A687-480F-BE0A-DED86F6DF4CF}"/>
          </ac:spMkLst>
        </pc:spChg>
        <pc:spChg chg="mod">
          <ac:chgData name="김태훈님(TOMMY)/Contact센터마케팅팀" userId="3c31cd17-2157-4807-9b5c-1df04b900c0f" providerId="ADAL" clId="{1B0F2AE8-4C45-4B3A-A952-12F391D42F0C}" dt="2023-01-24T09:49:38.537" v="8339" actId="338"/>
          <ac:spMkLst>
            <pc:docMk/>
            <pc:sldMk cId="3394391096" sldId="283"/>
            <ac:spMk id="13" creationId="{8828BF7A-5503-416E-9C7A-34C78573D9AF}"/>
          </ac:spMkLst>
        </pc:spChg>
        <pc:spChg chg="mod">
          <ac:chgData name="김태훈님(TOMMY)/Contact센터마케팅팀" userId="3c31cd17-2157-4807-9b5c-1df04b900c0f" providerId="ADAL" clId="{1B0F2AE8-4C45-4B3A-A952-12F391D42F0C}" dt="2023-01-24T09:49:38.537" v="8339" actId="338"/>
          <ac:spMkLst>
            <pc:docMk/>
            <pc:sldMk cId="3394391096" sldId="283"/>
            <ac:spMk id="14" creationId="{C5FED713-59F0-4ECE-8465-2585D5635270}"/>
          </ac:spMkLst>
        </pc:spChg>
        <pc:spChg chg="add mod topLvl">
          <ac:chgData name="김태훈님(TOMMY)/Contact센터마케팅팀" userId="3c31cd17-2157-4807-9b5c-1df04b900c0f" providerId="ADAL" clId="{1B0F2AE8-4C45-4B3A-A952-12F391D42F0C}" dt="2023-01-24T13:25:06.723" v="11023" actId="338"/>
          <ac:spMkLst>
            <pc:docMk/>
            <pc:sldMk cId="3394391096" sldId="283"/>
            <ac:spMk id="24" creationId="{FABE55D6-AB72-420D-8EAC-7C8AEA58F7A2}"/>
          </ac:spMkLst>
        </pc:spChg>
        <pc:spChg chg="add mod topLvl">
          <ac:chgData name="김태훈님(TOMMY)/Contact센터마케팅팀" userId="3c31cd17-2157-4807-9b5c-1df04b900c0f" providerId="ADAL" clId="{1B0F2AE8-4C45-4B3A-A952-12F391D42F0C}" dt="2023-01-24T13:25:06.723" v="11023" actId="338"/>
          <ac:spMkLst>
            <pc:docMk/>
            <pc:sldMk cId="3394391096" sldId="283"/>
            <ac:spMk id="25" creationId="{35C7501C-5FE7-4C19-8091-D0C8CE423DFB}"/>
          </ac:spMkLst>
        </pc:spChg>
        <pc:spChg chg="add mod topLvl">
          <ac:chgData name="김태훈님(TOMMY)/Contact센터마케팅팀" userId="3c31cd17-2157-4807-9b5c-1df04b900c0f" providerId="ADAL" clId="{1B0F2AE8-4C45-4B3A-A952-12F391D42F0C}" dt="2023-01-25T02:57:42.246" v="11620"/>
          <ac:spMkLst>
            <pc:docMk/>
            <pc:sldMk cId="3394391096" sldId="283"/>
            <ac:spMk id="26" creationId="{9A40A95A-9C37-462E-AEE1-C748DE55FD24}"/>
          </ac:spMkLst>
        </pc:spChg>
        <pc:spChg chg="add mod topLvl">
          <ac:chgData name="김태훈님(TOMMY)/Contact센터마케팅팀" userId="3c31cd17-2157-4807-9b5c-1df04b900c0f" providerId="ADAL" clId="{1B0F2AE8-4C45-4B3A-A952-12F391D42F0C}" dt="2023-01-24T13:25:06.723" v="11023" actId="338"/>
          <ac:spMkLst>
            <pc:docMk/>
            <pc:sldMk cId="3394391096" sldId="283"/>
            <ac:spMk id="27" creationId="{71D480A6-F3EE-4DCF-A849-8DFBC58E6B0A}"/>
          </ac:spMkLst>
        </pc:spChg>
        <pc:spChg chg="add mod">
          <ac:chgData name="김태훈님(TOMMY)/Contact센터마케팅팀" userId="3c31cd17-2157-4807-9b5c-1df04b900c0f" providerId="ADAL" clId="{1B0F2AE8-4C45-4B3A-A952-12F391D42F0C}" dt="2023-01-24T10:02:01.274" v="8475" actId="403"/>
          <ac:spMkLst>
            <pc:docMk/>
            <pc:sldMk cId="3394391096" sldId="283"/>
            <ac:spMk id="30" creationId="{0DF3AF6B-9EFF-4D3E-A9F3-25993A56E9B6}"/>
          </ac:spMkLst>
        </pc:spChg>
        <pc:spChg chg="add mod">
          <ac:chgData name="김태훈님(TOMMY)/Contact센터마케팅팀" userId="3c31cd17-2157-4807-9b5c-1df04b900c0f" providerId="ADAL" clId="{1B0F2AE8-4C45-4B3A-A952-12F391D42F0C}" dt="2023-01-24T10:02:01.274" v="8475" actId="403"/>
          <ac:spMkLst>
            <pc:docMk/>
            <pc:sldMk cId="3394391096" sldId="283"/>
            <ac:spMk id="31" creationId="{69F0463A-46B8-4FB0-B7B4-2C294D6EE0B8}"/>
          </ac:spMkLst>
        </pc:spChg>
        <pc:spChg chg="add del mod">
          <ac:chgData name="김태훈님(TOMMY)/Contact센터마케팅팀" userId="3c31cd17-2157-4807-9b5c-1df04b900c0f" providerId="ADAL" clId="{1B0F2AE8-4C45-4B3A-A952-12F391D42F0C}" dt="2023-01-24T10:01:23.257" v="8468" actId="478"/>
          <ac:spMkLst>
            <pc:docMk/>
            <pc:sldMk cId="3394391096" sldId="283"/>
            <ac:spMk id="32" creationId="{86AD582B-7B03-47DD-9993-4CFF8C5AB32F}"/>
          </ac:spMkLst>
        </pc:spChg>
        <pc:spChg chg="add del mod">
          <ac:chgData name="김태훈님(TOMMY)/Contact센터마케팅팀" userId="3c31cd17-2157-4807-9b5c-1df04b900c0f" providerId="ADAL" clId="{1B0F2AE8-4C45-4B3A-A952-12F391D42F0C}" dt="2023-01-24T10:01:23.257" v="8468" actId="478"/>
          <ac:spMkLst>
            <pc:docMk/>
            <pc:sldMk cId="3394391096" sldId="283"/>
            <ac:spMk id="33" creationId="{5CA7A682-6EBA-40DC-8BFC-3A8B74D06661}"/>
          </ac:spMkLst>
        </pc:spChg>
        <pc:spChg chg="add del mod">
          <ac:chgData name="김태훈님(TOMMY)/Contact센터마케팅팀" userId="3c31cd17-2157-4807-9b5c-1df04b900c0f" providerId="ADAL" clId="{1B0F2AE8-4C45-4B3A-A952-12F391D42F0C}" dt="2023-01-24T10:01:23.257" v="8468" actId="478"/>
          <ac:spMkLst>
            <pc:docMk/>
            <pc:sldMk cId="3394391096" sldId="283"/>
            <ac:spMk id="34" creationId="{43555365-CE6C-441E-BB6C-570B7496329E}"/>
          </ac:spMkLst>
        </pc:spChg>
        <pc:spChg chg="add del mod">
          <ac:chgData name="김태훈님(TOMMY)/Contact센터마케팅팀" userId="3c31cd17-2157-4807-9b5c-1df04b900c0f" providerId="ADAL" clId="{1B0F2AE8-4C45-4B3A-A952-12F391D42F0C}" dt="2023-01-24T10:01:23.257" v="8468" actId="478"/>
          <ac:spMkLst>
            <pc:docMk/>
            <pc:sldMk cId="3394391096" sldId="283"/>
            <ac:spMk id="35" creationId="{81315B9C-253D-40C6-8678-5F5E6F866592}"/>
          </ac:spMkLst>
        </pc:spChg>
        <pc:spChg chg="mod">
          <ac:chgData name="김태훈님(TOMMY)/Contact센터마케팅팀" userId="3c31cd17-2157-4807-9b5c-1df04b900c0f" providerId="ADAL" clId="{1B0F2AE8-4C45-4B3A-A952-12F391D42F0C}" dt="2023-01-24T10:09:32.743" v="8732" actId="338"/>
          <ac:spMkLst>
            <pc:docMk/>
            <pc:sldMk cId="3394391096" sldId="283"/>
            <ac:spMk id="36" creationId="{5BCC65BF-A9E8-4603-943B-0FF5CCBEC6AD}"/>
          </ac:spMkLst>
        </pc:spChg>
        <pc:spChg chg="add del mod">
          <ac:chgData name="김태훈님(TOMMY)/Contact센터마케팅팀" userId="3c31cd17-2157-4807-9b5c-1df04b900c0f" providerId="ADAL" clId="{1B0F2AE8-4C45-4B3A-A952-12F391D42F0C}" dt="2023-01-24T10:03:04.888" v="8478"/>
          <ac:spMkLst>
            <pc:docMk/>
            <pc:sldMk cId="3394391096" sldId="283"/>
            <ac:spMk id="37" creationId="{7365E2A5-BC3C-43F4-9D53-6D6C36406170}"/>
          </ac:spMkLst>
        </pc:spChg>
        <pc:spChg chg="add del mod">
          <ac:chgData name="김태훈님(TOMMY)/Contact센터마케팅팀" userId="3c31cd17-2157-4807-9b5c-1df04b900c0f" providerId="ADAL" clId="{1B0F2AE8-4C45-4B3A-A952-12F391D42F0C}" dt="2023-01-24T10:03:04.888" v="8478"/>
          <ac:spMkLst>
            <pc:docMk/>
            <pc:sldMk cId="3394391096" sldId="283"/>
            <ac:spMk id="38" creationId="{796B679A-26E3-4F3E-94B5-8DCC09FE0154}"/>
          </ac:spMkLst>
        </pc:spChg>
        <pc:spChg chg="add del mod">
          <ac:chgData name="김태훈님(TOMMY)/Contact센터마케팅팀" userId="3c31cd17-2157-4807-9b5c-1df04b900c0f" providerId="ADAL" clId="{1B0F2AE8-4C45-4B3A-A952-12F391D42F0C}" dt="2023-01-24T10:03:04.888" v="8478"/>
          <ac:spMkLst>
            <pc:docMk/>
            <pc:sldMk cId="3394391096" sldId="283"/>
            <ac:spMk id="39" creationId="{B1FDACFE-A0ED-4822-AB41-6C57F7B0AD83}"/>
          </ac:spMkLst>
        </pc:spChg>
        <pc:spChg chg="add del mod">
          <ac:chgData name="김태훈님(TOMMY)/Contact센터마케팅팀" userId="3c31cd17-2157-4807-9b5c-1df04b900c0f" providerId="ADAL" clId="{1B0F2AE8-4C45-4B3A-A952-12F391D42F0C}" dt="2023-01-24T10:03:04.888" v="8478"/>
          <ac:spMkLst>
            <pc:docMk/>
            <pc:sldMk cId="3394391096" sldId="283"/>
            <ac:spMk id="40" creationId="{76700332-72A1-4D0A-B825-BE45A3B60636}"/>
          </ac:spMkLst>
        </pc:spChg>
        <pc:spChg chg="add mod topLvl">
          <ac:chgData name="김태훈님(TOMMY)/Contact센터마케팅팀" userId="3c31cd17-2157-4807-9b5c-1df04b900c0f" providerId="ADAL" clId="{1B0F2AE8-4C45-4B3A-A952-12F391D42F0C}" dt="2023-01-24T13:25:06.723" v="11023" actId="338"/>
          <ac:spMkLst>
            <pc:docMk/>
            <pc:sldMk cId="3394391096" sldId="283"/>
            <ac:spMk id="41" creationId="{E8808E55-2635-49AC-A25D-9E1D2435CBB7}"/>
          </ac:spMkLst>
        </pc:spChg>
        <pc:spChg chg="add mod topLvl">
          <ac:chgData name="김태훈님(TOMMY)/Contact센터마케팅팀" userId="3c31cd17-2157-4807-9b5c-1df04b900c0f" providerId="ADAL" clId="{1B0F2AE8-4C45-4B3A-A952-12F391D42F0C}" dt="2023-01-24T13:25:06.723" v="11023" actId="338"/>
          <ac:spMkLst>
            <pc:docMk/>
            <pc:sldMk cId="3394391096" sldId="283"/>
            <ac:spMk id="42" creationId="{4D8AD62C-140F-446B-A697-398887575859}"/>
          </ac:spMkLst>
        </pc:spChg>
        <pc:spChg chg="add mod topLvl">
          <ac:chgData name="김태훈님(TOMMY)/Contact센터마케팅팀" userId="3c31cd17-2157-4807-9b5c-1df04b900c0f" providerId="ADAL" clId="{1B0F2AE8-4C45-4B3A-A952-12F391D42F0C}" dt="2023-01-24T13:25:06.723" v="11023" actId="338"/>
          <ac:spMkLst>
            <pc:docMk/>
            <pc:sldMk cId="3394391096" sldId="283"/>
            <ac:spMk id="43" creationId="{6B2FFFD5-3D93-49F9-8F8D-54885E1367A9}"/>
          </ac:spMkLst>
        </pc:spChg>
        <pc:spChg chg="add mod topLvl">
          <ac:chgData name="김태훈님(TOMMY)/Contact센터마케팅팀" userId="3c31cd17-2157-4807-9b5c-1df04b900c0f" providerId="ADAL" clId="{1B0F2AE8-4C45-4B3A-A952-12F391D42F0C}" dt="2023-01-24T13:25:06.723" v="11023" actId="338"/>
          <ac:spMkLst>
            <pc:docMk/>
            <pc:sldMk cId="3394391096" sldId="283"/>
            <ac:spMk id="44" creationId="{93E2E96E-CD88-4B2E-8D15-620E2E848A0B}"/>
          </ac:spMkLst>
        </pc:spChg>
        <pc:spChg chg="mod">
          <ac:chgData name="김태훈님(TOMMY)/Contact센터마케팅팀" userId="3c31cd17-2157-4807-9b5c-1df04b900c0f" providerId="ADAL" clId="{1B0F2AE8-4C45-4B3A-A952-12F391D42F0C}" dt="2023-01-24T10:09:32.743" v="8732" actId="338"/>
          <ac:spMkLst>
            <pc:docMk/>
            <pc:sldMk cId="3394391096" sldId="283"/>
            <ac:spMk id="45" creationId="{2D67D18B-67AD-4EEB-BCEF-BBF843A0F170}"/>
          </ac:spMkLst>
        </pc:spChg>
        <pc:spChg chg="mod">
          <ac:chgData name="김태훈님(TOMMY)/Contact센터마케팅팀" userId="3c31cd17-2157-4807-9b5c-1df04b900c0f" providerId="ADAL" clId="{1B0F2AE8-4C45-4B3A-A952-12F391D42F0C}" dt="2023-01-24T10:09:32.743" v="8732" actId="338"/>
          <ac:spMkLst>
            <pc:docMk/>
            <pc:sldMk cId="3394391096" sldId="283"/>
            <ac:spMk id="46" creationId="{5C9B4CB5-E933-4EA8-A93A-D010E7468FB9}"/>
          </ac:spMkLst>
        </pc:spChg>
        <pc:spChg chg="mod">
          <ac:chgData name="김태훈님(TOMMY)/Contact센터마케팅팀" userId="3c31cd17-2157-4807-9b5c-1df04b900c0f" providerId="ADAL" clId="{1B0F2AE8-4C45-4B3A-A952-12F391D42F0C}" dt="2023-01-24T10:09:32.743" v="8732" actId="338"/>
          <ac:spMkLst>
            <pc:docMk/>
            <pc:sldMk cId="3394391096" sldId="283"/>
            <ac:spMk id="47" creationId="{050FFE6A-64F0-4FE1-A866-6D5E46534DAC}"/>
          </ac:spMkLst>
        </pc:spChg>
        <pc:spChg chg="mod">
          <ac:chgData name="김태훈님(TOMMY)/Contact센터마케팅팀" userId="3c31cd17-2157-4807-9b5c-1df04b900c0f" providerId="ADAL" clId="{1B0F2AE8-4C45-4B3A-A952-12F391D42F0C}" dt="2023-01-24T10:09:32.743" v="8732" actId="338"/>
          <ac:spMkLst>
            <pc:docMk/>
            <pc:sldMk cId="3394391096" sldId="283"/>
            <ac:spMk id="48" creationId="{E176E242-D165-410F-B3BA-D642F67A73A3}"/>
          </ac:spMkLst>
        </pc:spChg>
        <pc:spChg chg="mod">
          <ac:chgData name="김태훈님(TOMMY)/Contact센터마케팅팀" userId="3c31cd17-2157-4807-9b5c-1df04b900c0f" providerId="ADAL" clId="{1B0F2AE8-4C45-4B3A-A952-12F391D42F0C}" dt="2023-01-24T10:09:32.743" v="8732" actId="338"/>
          <ac:spMkLst>
            <pc:docMk/>
            <pc:sldMk cId="3394391096" sldId="283"/>
            <ac:spMk id="49" creationId="{0492FE88-3912-450E-95C2-6FC81FA02D7B}"/>
          </ac:spMkLst>
        </pc:spChg>
        <pc:spChg chg="mod">
          <ac:chgData name="김태훈님(TOMMY)/Contact센터마케팅팀" userId="3c31cd17-2157-4807-9b5c-1df04b900c0f" providerId="ADAL" clId="{1B0F2AE8-4C45-4B3A-A952-12F391D42F0C}" dt="2023-01-24T10:09:32.743" v="8732" actId="338"/>
          <ac:spMkLst>
            <pc:docMk/>
            <pc:sldMk cId="3394391096" sldId="283"/>
            <ac:spMk id="50" creationId="{E88D5498-3DDB-4738-8B09-193C8820698B}"/>
          </ac:spMkLst>
        </pc:spChg>
        <pc:spChg chg="mod">
          <ac:chgData name="김태훈님(TOMMY)/Contact센터마케팅팀" userId="3c31cd17-2157-4807-9b5c-1df04b900c0f" providerId="ADAL" clId="{1B0F2AE8-4C45-4B3A-A952-12F391D42F0C}" dt="2023-01-24T10:09:32.743" v="8732" actId="338"/>
          <ac:spMkLst>
            <pc:docMk/>
            <pc:sldMk cId="3394391096" sldId="283"/>
            <ac:spMk id="51" creationId="{D8C1695D-E1F8-42F4-88EA-6DC2A2E393A4}"/>
          </ac:spMkLst>
        </pc:spChg>
        <pc:spChg chg="mod">
          <ac:chgData name="김태훈님(TOMMY)/Contact센터마케팅팀" userId="3c31cd17-2157-4807-9b5c-1df04b900c0f" providerId="ADAL" clId="{1B0F2AE8-4C45-4B3A-A952-12F391D42F0C}" dt="2023-01-24T10:09:32.743" v="8732" actId="338"/>
          <ac:spMkLst>
            <pc:docMk/>
            <pc:sldMk cId="3394391096" sldId="283"/>
            <ac:spMk id="52" creationId="{6E287CE4-C62C-4A64-A80F-EF8814BA86E3}"/>
          </ac:spMkLst>
        </pc:spChg>
        <pc:spChg chg="mod">
          <ac:chgData name="김태훈님(TOMMY)/Contact센터마케팅팀" userId="3c31cd17-2157-4807-9b5c-1df04b900c0f" providerId="ADAL" clId="{1B0F2AE8-4C45-4B3A-A952-12F391D42F0C}" dt="2023-01-24T10:09:32.743" v="8732" actId="338"/>
          <ac:spMkLst>
            <pc:docMk/>
            <pc:sldMk cId="3394391096" sldId="283"/>
            <ac:spMk id="53" creationId="{00BB69C4-936D-462A-8B39-55D0586374A3}"/>
          </ac:spMkLst>
        </pc:spChg>
        <pc:spChg chg="mod">
          <ac:chgData name="김태훈님(TOMMY)/Contact센터마케팅팀" userId="3c31cd17-2157-4807-9b5c-1df04b900c0f" providerId="ADAL" clId="{1B0F2AE8-4C45-4B3A-A952-12F391D42F0C}" dt="2023-01-24T10:09:32.743" v="8732" actId="338"/>
          <ac:spMkLst>
            <pc:docMk/>
            <pc:sldMk cId="3394391096" sldId="283"/>
            <ac:spMk id="54" creationId="{8883A221-B882-420A-9225-23EE7F730B2A}"/>
          </ac:spMkLst>
        </pc:spChg>
        <pc:spChg chg="mod">
          <ac:chgData name="김태훈님(TOMMY)/Contact센터마케팅팀" userId="3c31cd17-2157-4807-9b5c-1df04b900c0f" providerId="ADAL" clId="{1B0F2AE8-4C45-4B3A-A952-12F391D42F0C}" dt="2023-01-24T10:09:32.743" v="8732" actId="338"/>
          <ac:spMkLst>
            <pc:docMk/>
            <pc:sldMk cId="3394391096" sldId="283"/>
            <ac:spMk id="55" creationId="{4DAB46F4-DECC-421D-91F8-C22832C7443E}"/>
          </ac:spMkLst>
        </pc:spChg>
        <pc:spChg chg="add mod">
          <ac:chgData name="김태훈님(TOMMY)/Contact센터마케팅팀" userId="3c31cd17-2157-4807-9b5c-1df04b900c0f" providerId="ADAL" clId="{1B0F2AE8-4C45-4B3A-A952-12F391D42F0C}" dt="2023-01-24T13:25:06.723" v="11023" actId="338"/>
          <ac:spMkLst>
            <pc:docMk/>
            <pc:sldMk cId="3394391096" sldId="283"/>
            <ac:spMk id="60" creationId="{3135098F-32AE-4F2F-9474-AAE8B938BF24}"/>
          </ac:spMkLst>
        </pc:spChg>
        <pc:spChg chg="add del mod">
          <ac:chgData name="김태훈님(TOMMY)/Contact센터마케팅팀" userId="3c31cd17-2157-4807-9b5c-1df04b900c0f" providerId="ADAL" clId="{1B0F2AE8-4C45-4B3A-A952-12F391D42F0C}" dt="2023-01-24T10:10:28.997" v="8748" actId="478"/>
          <ac:spMkLst>
            <pc:docMk/>
            <pc:sldMk cId="3394391096" sldId="283"/>
            <ac:spMk id="61" creationId="{3330123E-EA7C-4D6B-95BF-BDE9BB369493}"/>
          </ac:spMkLst>
        </pc:spChg>
        <pc:spChg chg="add del mod">
          <ac:chgData name="김태훈님(TOMMY)/Contact센터마케팅팀" userId="3c31cd17-2157-4807-9b5c-1df04b900c0f" providerId="ADAL" clId="{1B0F2AE8-4C45-4B3A-A952-12F391D42F0C}" dt="2023-01-24T13:10:28.859" v="10902" actId="478"/>
          <ac:spMkLst>
            <pc:docMk/>
            <pc:sldMk cId="3394391096" sldId="283"/>
            <ac:spMk id="62" creationId="{5A996C88-DF11-4E2A-BBDF-8493033FE088}"/>
          </ac:spMkLst>
        </pc:spChg>
        <pc:spChg chg="add del mod">
          <ac:chgData name="김태훈님(TOMMY)/Contact센터마케팅팀" userId="3c31cd17-2157-4807-9b5c-1df04b900c0f" providerId="ADAL" clId="{1B0F2AE8-4C45-4B3A-A952-12F391D42F0C}" dt="2023-01-24T13:10:28.859" v="10902" actId="478"/>
          <ac:spMkLst>
            <pc:docMk/>
            <pc:sldMk cId="3394391096" sldId="283"/>
            <ac:spMk id="63" creationId="{FDEA0751-7571-4446-9717-38F60813A98C}"/>
          </ac:spMkLst>
        </pc:spChg>
        <pc:spChg chg="add del mod">
          <ac:chgData name="김태훈님(TOMMY)/Contact센터마케팅팀" userId="3c31cd17-2157-4807-9b5c-1df04b900c0f" providerId="ADAL" clId="{1B0F2AE8-4C45-4B3A-A952-12F391D42F0C}" dt="2023-01-24T13:10:28.859" v="10902" actId="478"/>
          <ac:spMkLst>
            <pc:docMk/>
            <pc:sldMk cId="3394391096" sldId="283"/>
            <ac:spMk id="64" creationId="{8F0E2A70-8F6A-4E49-8117-A7551629C695}"/>
          </ac:spMkLst>
        </pc:spChg>
        <pc:spChg chg="del mod topLvl">
          <ac:chgData name="김태훈님(TOMMY)/Contact센터마케팅팀" userId="3c31cd17-2157-4807-9b5c-1df04b900c0f" providerId="ADAL" clId="{1B0F2AE8-4C45-4B3A-A952-12F391D42F0C}" dt="2023-01-24T13:22:01.865" v="11009" actId="478"/>
          <ac:spMkLst>
            <pc:docMk/>
            <pc:sldMk cId="3394391096" sldId="283"/>
            <ac:spMk id="66" creationId="{C6B04D3D-66DB-4709-B047-A5021ECCEAE0}"/>
          </ac:spMkLst>
        </pc:spChg>
        <pc:spChg chg="add mod">
          <ac:chgData name="김태훈님(TOMMY)/Contact센터마케팅팀" userId="3c31cd17-2157-4807-9b5c-1df04b900c0f" providerId="ADAL" clId="{1B0F2AE8-4C45-4B3A-A952-12F391D42F0C}" dt="2023-01-24T13:25:06.723" v="11023" actId="338"/>
          <ac:spMkLst>
            <pc:docMk/>
            <pc:sldMk cId="3394391096" sldId="283"/>
            <ac:spMk id="67" creationId="{237C64D4-FC2F-49C5-AEFF-7AFDEBC1156C}"/>
          </ac:spMkLst>
        </pc:spChg>
        <pc:spChg chg="del mod topLvl">
          <ac:chgData name="김태훈님(TOMMY)/Contact센터마케팅팀" userId="3c31cd17-2157-4807-9b5c-1df04b900c0f" providerId="ADAL" clId="{1B0F2AE8-4C45-4B3A-A952-12F391D42F0C}" dt="2023-01-24T13:23:13.630" v="11012" actId="478"/>
          <ac:spMkLst>
            <pc:docMk/>
            <pc:sldMk cId="3394391096" sldId="283"/>
            <ac:spMk id="68" creationId="{6E572864-45ED-45AF-AEE0-C362E39027BB}"/>
          </ac:spMkLst>
        </pc:spChg>
        <pc:spChg chg="del mod topLvl">
          <ac:chgData name="김태훈님(TOMMY)/Contact센터마케팅팀" userId="3c31cd17-2157-4807-9b5c-1df04b900c0f" providerId="ADAL" clId="{1B0F2AE8-4C45-4B3A-A952-12F391D42F0C}" dt="2023-01-24T13:23:13.630" v="11012" actId="478"/>
          <ac:spMkLst>
            <pc:docMk/>
            <pc:sldMk cId="3394391096" sldId="283"/>
            <ac:spMk id="69" creationId="{42A28AB1-90A6-4237-AC1A-841388C00C79}"/>
          </ac:spMkLst>
        </pc:spChg>
        <pc:spChg chg="del mod topLvl">
          <ac:chgData name="김태훈님(TOMMY)/Contact센터마케팅팀" userId="3c31cd17-2157-4807-9b5c-1df04b900c0f" providerId="ADAL" clId="{1B0F2AE8-4C45-4B3A-A952-12F391D42F0C}" dt="2023-01-24T13:23:13.630" v="11012" actId="478"/>
          <ac:spMkLst>
            <pc:docMk/>
            <pc:sldMk cId="3394391096" sldId="283"/>
            <ac:spMk id="70" creationId="{F25FB18A-6F84-495B-8F8A-9E19D6136AB9}"/>
          </ac:spMkLst>
        </pc:spChg>
        <pc:spChg chg="del mod topLvl">
          <ac:chgData name="김태훈님(TOMMY)/Contact센터마케팅팀" userId="3c31cd17-2157-4807-9b5c-1df04b900c0f" providerId="ADAL" clId="{1B0F2AE8-4C45-4B3A-A952-12F391D42F0C}" dt="2023-01-24T13:23:13.630" v="11012" actId="478"/>
          <ac:spMkLst>
            <pc:docMk/>
            <pc:sldMk cId="3394391096" sldId="283"/>
            <ac:spMk id="71" creationId="{CEC0FEEE-955E-4BBC-B2FC-11A79868B9E7}"/>
          </ac:spMkLst>
        </pc:spChg>
        <pc:spChg chg="del mod topLvl">
          <ac:chgData name="김태훈님(TOMMY)/Contact센터마케팅팀" userId="3c31cd17-2157-4807-9b5c-1df04b900c0f" providerId="ADAL" clId="{1B0F2AE8-4C45-4B3A-A952-12F391D42F0C}" dt="2023-01-24T13:23:13.630" v="11012" actId="478"/>
          <ac:spMkLst>
            <pc:docMk/>
            <pc:sldMk cId="3394391096" sldId="283"/>
            <ac:spMk id="72" creationId="{10B3DE93-88D7-413A-86AF-17307D5F5FB0}"/>
          </ac:spMkLst>
        </pc:spChg>
        <pc:spChg chg="del mod topLvl">
          <ac:chgData name="김태훈님(TOMMY)/Contact센터마케팅팀" userId="3c31cd17-2157-4807-9b5c-1df04b900c0f" providerId="ADAL" clId="{1B0F2AE8-4C45-4B3A-A952-12F391D42F0C}" dt="2023-01-24T13:25:48.750" v="11051" actId="478"/>
          <ac:spMkLst>
            <pc:docMk/>
            <pc:sldMk cId="3394391096" sldId="283"/>
            <ac:spMk id="78" creationId="{1B837F89-36CC-46B5-A263-B2AF0580F462}"/>
          </ac:spMkLst>
        </pc:spChg>
        <pc:spChg chg="del mod topLvl">
          <ac:chgData name="김태훈님(TOMMY)/Contact센터마케팅팀" userId="3c31cd17-2157-4807-9b5c-1df04b900c0f" providerId="ADAL" clId="{1B0F2AE8-4C45-4B3A-A952-12F391D42F0C}" dt="2023-01-24T13:26:09.308" v="11056" actId="478"/>
          <ac:spMkLst>
            <pc:docMk/>
            <pc:sldMk cId="3394391096" sldId="283"/>
            <ac:spMk id="79" creationId="{5A72DAF6-5F27-417E-9E72-4DAFA752B6FE}"/>
          </ac:spMkLst>
        </pc:spChg>
        <pc:spChg chg="del mod topLvl">
          <ac:chgData name="김태훈님(TOMMY)/Contact센터마케팅팀" userId="3c31cd17-2157-4807-9b5c-1df04b900c0f" providerId="ADAL" clId="{1B0F2AE8-4C45-4B3A-A952-12F391D42F0C}" dt="2023-01-24T13:26:09.308" v="11056" actId="478"/>
          <ac:spMkLst>
            <pc:docMk/>
            <pc:sldMk cId="3394391096" sldId="283"/>
            <ac:spMk id="80" creationId="{554844CA-1D2C-422D-B041-1556C3DC9914}"/>
          </ac:spMkLst>
        </pc:spChg>
        <pc:spChg chg="del mod topLvl">
          <ac:chgData name="김태훈님(TOMMY)/Contact센터마케팅팀" userId="3c31cd17-2157-4807-9b5c-1df04b900c0f" providerId="ADAL" clId="{1B0F2AE8-4C45-4B3A-A952-12F391D42F0C}" dt="2023-01-24T13:26:09.308" v="11056" actId="478"/>
          <ac:spMkLst>
            <pc:docMk/>
            <pc:sldMk cId="3394391096" sldId="283"/>
            <ac:spMk id="81" creationId="{8F515FC3-BDB0-40E7-81D5-1EE83A999509}"/>
          </ac:spMkLst>
        </pc:spChg>
        <pc:spChg chg="del mod topLvl">
          <ac:chgData name="김태훈님(TOMMY)/Contact센터마케팅팀" userId="3c31cd17-2157-4807-9b5c-1df04b900c0f" providerId="ADAL" clId="{1B0F2AE8-4C45-4B3A-A952-12F391D42F0C}" dt="2023-01-24T13:26:09.308" v="11056" actId="478"/>
          <ac:spMkLst>
            <pc:docMk/>
            <pc:sldMk cId="3394391096" sldId="283"/>
            <ac:spMk id="82" creationId="{8168A2DE-4D04-4031-A5F8-1204F8AD1BC6}"/>
          </ac:spMkLst>
        </pc:spChg>
        <pc:spChg chg="add del mod topLvl">
          <ac:chgData name="김태훈님(TOMMY)/Contact센터마케팅팀" userId="3c31cd17-2157-4807-9b5c-1df04b900c0f" providerId="ADAL" clId="{1B0F2AE8-4C45-4B3A-A952-12F391D42F0C}" dt="2023-01-24T13:26:26.073" v="11060" actId="14100"/>
          <ac:spMkLst>
            <pc:docMk/>
            <pc:sldMk cId="3394391096" sldId="283"/>
            <ac:spMk id="83" creationId="{B6747AB3-2B9F-4238-8B08-A07A97AD841C}"/>
          </ac:spMkLst>
        </pc:spChg>
        <pc:spChg chg="mod topLvl">
          <ac:chgData name="김태훈님(TOMMY)/Contact센터마케팅팀" userId="3c31cd17-2157-4807-9b5c-1df04b900c0f" providerId="ADAL" clId="{1B0F2AE8-4C45-4B3A-A952-12F391D42F0C}" dt="2023-01-24T13:26:26.073" v="11060" actId="14100"/>
          <ac:spMkLst>
            <pc:docMk/>
            <pc:sldMk cId="3394391096" sldId="283"/>
            <ac:spMk id="84" creationId="{EFF36A52-72DA-42FF-9F71-E1C48D8EF58A}"/>
          </ac:spMkLst>
        </pc:spChg>
        <pc:spChg chg="del mod topLvl">
          <ac:chgData name="김태훈님(TOMMY)/Contact센터마케팅팀" userId="3c31cd17-2157-4807-9b5c-1df04b900c0f" providerId="ADAL" clId="{1B0F2AE8-4C45-4B3A-A952-12F391D42F0C}" dt="2023-01-24T13:25:56.616" v="11052" actId="478"/>
          <ac:spMkLst>
            <pc:docMk/>
            <pc:sldMk cId="3394391096" sldId="283"/>
            <ac:spMk id="85" creationId="{8AC346B2-C836-4D8B-8C4F-1F6FB9EF8195}"/>
          </ac:spMkLst>
        </pc:spChg>
        <pc:spChg chg="del mod topLvl">
          <ac:chgData name="김태훈님(TOMMY)/Contact센터마케팅팀" userId="3c31cd17-2157-4807-9b5c-1df04b900c0f" providerId="ADAL" clId="{1B0F2AE8-4C45-4B3A-A952-12F391D42F0C}" dt="2023-01-24T13:25:56.616" v="11052" actId="478"/>
          <ac:spMkLst>
            <pc:docMk/>
            <pc:sldMk cId="3394391096" sldId="283"/>
            <ac:spMk id="86" creationId="{AD1D7DA5-B71D-4250-B3DA-1EB101BC7F85}"/>
          </ac:spMkLst>
        </pc:spChg>
        <pc:spChg chg="mod topLvl">
          <ac:chgData name="김태훈님(TOMMY)/Contact센터마케팅팀" userId="3c31cd17-2157-4807-9b5c-1df04b900c0f" providerId="ADAL" clId="{1B0F2AE8-4C45-4B3A-A952-12F391D42F0C}" dt="2023-01-24T13:26:26.073" v="11060" actId="14100"/>
          <ac:spMkLst>
            <pc:docMk/>
            <pc:sldMk cId="3394391096" sldId="283"/>
            <ac:spMk id="87" creationId="{703C54AA-F612-43FC-B6E9-89FC9739ED47}"/>
          </ac:spMkLst>
        </pc:spChg>
        <pc:spChg chg="del mod topLvl">
          <ac:chgData name="김태훈님(TOMMY)/Contact센터마케팅팀" userId="3c31cd17-2157-4807-9b5c-1df04b900c0f" providerId="ADAL" clId="{1B0F2AE8-4C45-4B3A-A952-12F391D42F0C}" dt="2023-01-24T13:26:03.052" v="11055" actId="478"/>
          <ac:spMkLst>
            <pc:docMk/>
            <pc:sldMk cId="3394391096" sldId="283"/>
            <ac:spMk id="88" creationId="{0D02F667-3FB6-468D-9B3B-59C4651875BD}"/>
          </ac:spMkLst>
        </pc:spChg>
        <pc:spChg chg="del mod topLvl">
          <ac:chgData name="김태훈님(TOMMY)/Contact센터마케팅팀" userId="3c31cd17-2157-4807-9b5c-1df04b900c0f" providerId="ADAL" clId="{1B0F2AE8-4C45-4B3A-A952-12F391D42F0C}" dt="2023-01-24T13:25:56.616" v="11052" actId="478"/>
          <ac:spMkLst>
            <pc:docMk/>
            <pc:sldMk cId="3394391096" sldId="283"/>
            <ac:spMk id="89" creationId="{3C3953CB-7439-42DB-B9C8-977DE4C94223}"/>
          </ac:spMkLst>
        </pc:spChg>
        <pc:spChg chg="del mod topLvl">
          <ac:chgData name="김태훈님(TOMMY)/Contact센터마케팅팀" userId="3c31cd17-2157-4807-9b5c-1df04b900c0f" providerId="ADAL" clId="{1B0F2AE8-4C45-4B3A-A952-12F391D42F0C}" dt="2023-01-24T13:25:56.616" v="11052" actId="478"/>
          <ac:spMkLst>
            <pc:docMk/>
            <pc:sldMk cId="3394391096" sldId="283"/>
            <ac:spMk id="90" creationId="{65875B80-C3DA-4DD4-80E8-7E1959081F7E}"/>
          </ac:spMkLst>
        </pc:spChg>
        <pc:spChg chg="del mod topLvl">
          <ac:chgData name="김태훈님(TOMMY)/Contact센터마케팅팀" userId="3c31cd17-2157-4807-9b5c-1df04b900c0f" providerId="ADAL" clId="{1B0F2AE8-4C45-4B3A-A952-12F391D42F0C}" dt="2023-01-24T13:26:09.308" v="11056" actId="478"/>
          <ac:spMkLst>
            <pc:docMk/>
            <pc:sldMk cId="3394391096" sldId="283"/>
            <ac:spMk id="91" creationId="{D8AEC218-F49A-4404-9CCC-A43067F8DAF4}"/>
          </ac:spMkLst>
        </pc:spChg>
        <pc:spChg chg="del mod topLvl">
          <ac:chgData name="김태훈님(TOMMY)/Contact센터마케팅팀" userId="3c31cd17-2157-4807-9b5c-1df04b900c0f" providerId="ADAL" clId="{1B0F2AE8-4C45-4B3A-A952-12F391D42F0C}" dt="2023-01-24T13:26:09.308" v="11056" actId="478"/>
          <ac:spMkLst>
            <pc:docMk/>
            <pc:sldMk cId="3394391096" sldId="283"/>
            <ac:spMk id="92" creationId="{B678EECE-1B90-4505-9F4A-466C49436EBC}"/>
          </ac:spMkLst>
        </pc:spChg>
        <pc:spChg chg="del mod topLvl">
          <ac:chgData name="김태훈님(TOMMY)/Contact센터마케팅팀" userId="3c31cd17-2157-4807-9b5c-1df04b900c0f" providerId="ADAL" clId="{1B0F2AE8-4C45-4B3A-A952-12F391D42F0C}" dt="2023-01-24T13:26:12.177" v="11057" actId="478"/>
          <ac:spMkLst>
            <pc:docMk/>
            <pc:sldMk cId="3394391096" sldId="283"/>
            <ac:spMk id="93" creationId="{4CCB13B7-FEEF-4D53-B617-92D251B376C8}"/>
          </ac:spMkLst>
        </pc:spChg>
        <pc:spChg chg="del mod topLvl">
          <ac:chgData name="김태훈님(TOMMY)/Contact센터마케팅팀" userId="3c31cd17-2157-4807-9b5c-1df04b900c0f" providerId="ADAL" clId="{1B0F2AE8-4C45-4B3A-A952-12F391D42F0C}" dt="2023-01-24T13:26:09.308" v="11056" actId="478"/>
          <ac:spMkLst>
            <pc:docMk/>
            <pc:sldMk cId="3394391096" sldId="283"/>
            <ac:spMk id="94" creationId="{2D0453F7-CFC6-4294-BCAC-CC351798BC26}"/>
          </ac:spMkLst>
        </pc:spChg>
        <pc:grpChg chg="mod">
          <ac:chgData name="김태훈님(TOMMY)/Contact센터마케팅팀" userId="3c31cd17-2157-4807-9b5c-1df04b900c0f" providerId="ADAL" clId="{1B0F2AE8-4C45-4B3A-A952-12F391D42F0C}" dt="2023-01-24T13:25:06.723" v="11023" actId="338"/>
          <ac:grpSpMkLst>
            <pc:docMk/>
            <pc:sldMk cId="3394391096" sldId="283"/>
            <ac:grpSpMk id="1" creationId="{00000000-0000-0000-0000-000000000000}"/>
          </ac:grpSpMkLst>
        </pc:grpChg>
        <pc:grpChg chg="mod">
          <ac:chgData name="김태훈님(TOMMY)/Contact센터마케팅팀" userId="3c31cd17-2157-4807-9b5c-1df04b900c0f" providerId="ADAL" clId="{1B0F2AE8-4C45-4B3A-A952-12F391D42F0C}" dt="2023-01-24T09:49:38.537" v="8339" actId="338"/>
          <ac:grpSpMkLst>
            <pc:docMk/>
            <pc:sldMk cId="3394391096" sldId="283"/>
            <ac:grpSpMk id="9" creationId="{5630450F-8F40-4D6B-B200-BA7679CF9C6D}"/>
          </ac:grpSpMkLst>
        </pc:grpChg>
        <pc:grpChg chg="add del mod">
          <ac:chgData name="김태훈님(TOMMY)/Contact센터마케팅팀" userId="3c31cd17-2157-4807-9b5c-1df04b900c0f" providerId="ADAL" clId="{1B0F2AE8-4C45-4B3A-A952-12F391D42F0C}" dt="2023-01-24T10:02:06.830" v="8476" actId="478"/>
          <ac:grpSpMkLst>
            <pc:docMk/>
            <pc:sldMk cId="3394391096" sldId="283"/>
            <ac:grpSpMk id="21" creationId="{6ED8FB3D-F087-44CA-BED3-4641D5A892D2}"/>
          </ac:grpSpMkLst>
        </pc:grpChg>
        <pc:grpChg chg="mod">
          <ac:chgData name="김태훈님(TOMMY)/Contact센터마케팅팀" userId="3c31cd17-2157-4807-9b5c-1df04b900c0f" providerId="ADAL" clId="{1B0F2AE8-4C45-4B3A-A952-12F391D42F0C}" dt="2023-01-24T10:09:32.743" v="8732" actId="338"/>
          <ac:grpSpMkLst>
            <pc:docMk/>
            <pc:sldMk cId="3394391096" sldId="283"/>
            <ac:grpSpMk id="29" creationId="{5491FEEE-1F4C-4957-9C5F-C32B238373F1}"/>
          </ac:grpSpMkLst>
        </pc:grpChg>
        <pc:grpChg chg="add del mod">
          <ac:chgData name="김태훈님(TOMMY)/Contact센터마케팅팀" userId="3c31cd17-2157-4807-9b5c-1df04b900c0f" providerId="ADAL" clId="{1B0F2AE8-4C45-4B3A-A952-12F391D42F0C}" dt="2023-01-24T10:26:30.154" v="8914" actId="165"/>
          <ac:grpSpMkLst>
            <pc:docMk/>
            <pc:sldMk cId="3394391096" sldId="283"/>
            <ac:grpSpMk id="56" creationId="{892D74F5-BFC7-46A1-A47D-45FA1A89427F}"/>
          </ac:grpSpMkLst>
        </pc:grpChg>
        <pc:grpChg chg="add mod">
          <ac:chgData name="김태훈님(TOMMY)/Contact센터마케팅팀" userId="3c31cd17-2157-4807-9b5c-1df04b900c0f" providerId="ADAL" clId="{1B0F2AE8-4C45-4B3A-A952-12F391D42F0C}" dt="2023-01-24T13:25:06.723" v="11023" actId="338"/>
          <ac:grpSpMkLst>
            <pc:docMk/>
            <pc:sldMk cId="3394391096" sldId="283"/>
            <ac:grpSpMk id="57" creationId="{E979BFA3-CBE3-4ADA-AEFF-C66F30CA1BD3}"/>
          </ac:grpSpMkLst>
        </pc:grpChg>
        <pc:grpChg chg="del mod">
          <ac:chgData name="김태훈님(TOMMY)/Contact센터마케팅팀" userId="3c31cd17-2157-4807-9b5c-1df04b900c0f" providerId="ADAL" clId="{1B0F2AE8-4C45-4B3A-A952-12F391D42F0C}" dt="2023-01-24T13:21:54.727" v="11007" actId="165"/>
          <ac:grpSpMkLst>
            <pc:docMk/>
            <pc:sldMk cId="3394391096" sldId="283"/>
            <ac:grpSpMk id="65" creationId="{92AC1B06-5D02-4B5C-8678-03C95040708A}"/>
          </ac:grpSpMkLst>
        </pc:grpChg>
        <pc:grpChg chg="del mod">
          <ac:chgData name="김태훈님(TOMMY)/Contact센터마케팅팀" userId="3c31cd17-2157-4807-9b5c-1df04b900c0f" providerId="ADAL" clId="{1B0F2AE8-4C45-4B3A-A952-12F391D42F0C}" dt="2023-01-24T13:25:12.274" v="11024" actId="165"/>
          <ac:grpSpMkLst>
            <pc:docMk/>
            <pc:sldMk cId="3394391096" sldId="283"/>
            <ac:grpSpMk id="77" creationId="{93C09601-19E5-4FCF-907D-25F8D83FDD7D}"/>
          </ac:grpSpMkLst>
        </pc:grpChg>
        <pc:grpChg chg="add del mod">
          <ac:chgData name="김태훈님(TOMMY)/Contact센터마케팅팀" userId="3c31cd17-2157-4807-9b5c-1df04b900c0f" providerId="ADAL" clId="{1B0F2AE8-4C45-4B3A-A952-12F391D42F0C}" dt="2023-01-24T13:26:33.184" v="11062" actId="478"/>
          <ac:grpSpMkLst>
            <pc:docMk/>
            <pc:sldMk cId="3394391096" sldId="283"/>
            <ac:grpSpMk id="97" creationId="{8D1E08BD-EA97-4970-AA1D-B58B82DEC134}"/>
          </ac:grpSpMkLst>
        </pc:grpChg>
        <pc:picChg chg="add del mod">
          <ac:chgData name="김태훈님(TOMMY)/Contact센터마케팅팀" userId="3c31cd17-2157-4807-9b5c-1df04b900c0f" providerId="ADAL" clId="{1B0F2AE8-4C45-4B3A-A952-12F391D42F0C}" dt="2023-01-24T09:49:41.065" v="8341" actId="22"/>
          <ac:picMkLst>
            <pc:docMk/>
            <pc:sldMk cId="3394391096" sldId="283"/>
            <ac:picMk id="8" creationId="{C86047D4-4A27-4ECF-B79B-DBA714F2E75B}"/>
          </ac:picMkLst>
        </pc:picChg>
        <pc:picChg chg="add del">
          <ac:chgData name="김태훈님(TOMMY)/Contact센터마케팅팀" userId="3c31cd17-2157-4807-9b5c-1df04b900c0f" providerId="ADAL" clId="{1B0F2AE8-4C45-4B3A-A952-12F391D42F0C}" dt="2023-01-24T09:49:49.604" v="8343" actId="22"/>
          <ac:picMkLst>
            <pc:docMk/>
            <pc:sldMk cId="3394391096" sldId="283"/>
            <ac:picMk id="16" creationId="{5340F4B6-A7B8-4C48-B200-89B8D94BF05A}"/>
          </ac:picMkLst>
        </pc:picChg>
        <pc:picChg chg="add del mod">
          <ac:chgData name="김태훈님(TOMMY)/Contact센터마케팅팀" userId="3c31cd17-2157-4807-9b5c-1df04b900c0f" providerId="ADAL" clId="{1B0F2AE8-4C45-4B3A-A952-12F391D42F0C}" dt="2023-01-24T09:59:11.612" v="8446" actId="478"/>
          <ac:picMkLst>
            <pc:docMk/>
            <pc:sldMk cId="3394391096" sldId="283"/>
            <ac:picMk id="18" creationId="{BBDA574B-475E-488C-A866-C4B42A62A5F5}"/>
          </ac:picMkLst>
        </pc:picChg>
        <pc:picChg chg="add mod">
          <ac:chgData name="김태훈님(TOMMY)/Contact센터마케팅팀" userId="3c31cd17-2157-4807-9b5c-1df04b900c0f" providerId="ADAL" clId="{1B0F2AE8-4C45-4B3A-A952-12F391D42F0C}" dt="2023-01-24T13:25:06.723" v="11023" actId="338"/>
          <ac:picMkLst>
            <pc:docMk/>
            <pc:sldMk cId="3394391096" sldId="283"/>
            <ac:picMk id="20" creationId="{6E120DD0-1B35-437C-B3CD-CC2703D67BEB}"/>
          </ac:picMkLst>
        </pc:picChg>
        <pc:picChg chg="add del mod">
          <ac:chgData name="김태훈님(TOMMY)/Contact센터마케팅팀" userId="3c31cd17-2157-4807-9b5c-1df04b900c0f" providerId="ADAL" clId="{1B0F2AE8-4C45-4B3A-A952-12F391D42F0C}" dt="2023-01-24T09:59:10.781" v="8445" actId="478"/>
          <ac:picMkLst>
            <pc:docMk/>
            <pc:sldMk cId="3394391096" sldId="283"/>
            <ac:picMk id="23" creationId="{0015E301-160F-4366-97EC-D3D152F7CC6B}"/>
          </ac:picMkLst>
        </pc:picChg>
        <pc:picChg chg="add del mod">
          <ac:chgData name="김태훈님(TOMMY)/Contact센터마케팅팀" userId="3c31cd17-2157-4807-9b5c-1df04b900c0f" providerId="ADAL" clId="{1B0F2AE8-4C45-4B3A-A952-12F391D42F0C}" dt="2023-01-24T10:09:37.642" v="8734" actId="478"/>
          <ac:picMkLst>
            <pc:docMk/>
            <pc:sldMk cId="3394391096" sldId="283"/>
            <ac:picMk id="28" creationId="{8B265428-B369-4BB7-8774-5D6770CCF9D3}"/>
          </ac:picMkLst>
        </pc:picChg>
        <pc:picChg chg="add del mod">
          <ac:chgData name="김태훈님(TOMMY)/Contact센터마케팅팀" userId="3c31cd17-2157-4807-9b5c-1df04b900c0f" providerId="ADAL" clId="{1B0F2AE8-4C45-4B3A-A952-12F391D42F0C}" dt="2023-01-24T13:21:48.862" v="11006" actId="338"/>
          <ac:picMkLst>
            <pc:docMk/>
            <pc:sldMk cId="3394391096" sldId="283"/>
            <ac:picMk id="59" creationId="{DCC03CFE-97AB-4697-BCA4-515193FDBB7F}"/>
          </ac:picMkLst>
        </pc:picChg>
        <pc:picChg chg="add del mod">
          <ac:chgData name="김태훈님(TOMMY)/Contact센터마케팅팀" userId="3c31cd17-2157-4807-9b5c-1df04b900c0f" providerId="ADAL" clId="{1B0F2AE8-4C45-4B3A-A952-12F391D42F0C}" dt="2023-01-24T13:23:32.075" v="11020" actId="478"/>
          <ac:picMkLst>
            <pc:docMk/>
            <pc:sldMk cId="3394391096" sldId="283"/>
            <ac:picMk id="74" creationId="{9598E651-B5D7-4072-BAA4-2AB9BAFA7C6C}"/>
          </ac:picMkLst>
        </pc:picChg>
        <pc:picChg chg="add del mod">
          <ac:chgData name="김태훈님(TOMMY)/Contact센터마케팅팀" userId="3c31cd17-2157-4807-9b5c-1df04b900c0f" providerId="ADAL" clId="{1B0F2AE8-4C45-4B3A-A952-12F391D42F0C}" dt="2023-01-24T13:25:06.723" v="11023" actId="338"/>
          <ac:picMkLst>
            <pc:docMk/>
            <pc:sldMk cId="3394391096" sldId="283"/>
            <ac:picMk id="76" creationId="{3CEB364D-E3A1-4136-B6C8-A945D20F84B2}"/>
          </ac:picMkLst>
        </pc:picChg>
        <pc:picChg chg="add mod">
          <ac:chgData name="김태훈님(TOMMY)/Contact센터마케팅팀" userId="3c31cd17-2157-4807-9b5c-1df04b900c0f" providerId="ADAL" clId="{1B0F2AE8-4C45-4B3A-A952-12F391D42F0C}" dt="2023-01-24T13:26:46.744" v="11064" actId="1076"/>
          <ac:picMkLst>
            <pc:docMk/>
            <pc:sldMk cId="3394391096" sldId="283"/>
            <ac:picMk id="96" creationId="{BBE82FB7-22A6-4E5B-9F47-82EF9631E7CF}"/>
          </ac:picMkLst>
        </pc:picChg>
        <pc:picChg chg="mod">
          <ac:chgData name="김태훈님(TOMMY)/Contact센터마케팅팀" userId="3c31cd17-2157-4807-9b5c-1df04b900c0f" providerId="ADAL" clId="{1B0F2AE8-4C45-4B3A-A952-12F391D42F0C}" dt="2023-01-24T09:49:38.537" v="8339" actId="338"/>
          <ac:picMkLst>
            <pc:docMk/>
            <pc:sldMk cId="3394391096" sldId="283"/>
            <ac:picMk id="1029" creationId="{06B534E0-7C90-4712-AFCC-E484EC8763C1}"/>
          </ac:picMkLst>
        </pc:picChg>
        <pc:picChg chg="mod">
          <ac:chgData name="김태훈님(TOMMY)/Contact센터마케팅팀" userId="3c31cd17-2157-4807-9b5c-1df04b900c0f" providerId="ADAL" clId="{1B0F2AE8-4C45-4B3A-A952-12F391D42F0C}" dt="2023-01-24T09:49:38.537" v="8339" actId="338"/>
          <ac:picMkLst>
            <pc:docMk/>
            <pc:sldMk cId="3394391096" sldId="283"/>
            <ac:picMk id="1030" creationId="{26B45335-9A12-44A3-8919-382D1C4A6A1B}"/>
          </ac:picMkLst>
        </pc:picChg>
        <pc:picChg chg="mod">
          <ac:chgData name="김태훈님(TOMMY)/Contact센터마케팅팀" userId="3c31cd17-2157-4807-9b5c-1df04b900c0f" providerId="ADAL" clId="{1B0F2AE8-4C45-4B3A-A952-12F391D42F0C}" dt="2023-01-24T09:49:38.537" v="8339" actId="338"/>
          <ac:picMkLst>
            <pc:docMk/>
            <pc:sldMk cId="3394391096" sldId="283"/>
            <ac:picMk id="1033" creationId="{439F1D50-E5D4-4C9D-B49F-01851C1A9D21}"/>
          </ac:picMkLst>
        </pc:picChg>
        <pc:picChg chg="mod">
          <ac:chgData name="김태훈님(TOMMY)/Contact센터마케팅팀" userId="3c31cd17-2157-4807-9b5c-1df04b900c0f" providerId="ADAL" clId="{1B0F2AE8-4C45-4B3A-A952-12F391D42F0C}" dt="2023-01-24T09:49:38.537" v="8339" actId="338"/>
          <ac:picMkLst>
            <pc:docMk/>
            <pc:sldMk cId="3394391096" sldId="283"/>
            <ac:picMk id="1034" creationId="{E691ECC9-7864-4CA0-8E28-4D642A3951C5}"/>
          </ac:picMkLst>
        </pc:picChg>
      </pc:sldChg>
      <pc:sldChg chg="add">
        <pc:chgData name="김태훈님(TOMMY)/Contact센터마케팅팀" userId="3c31cd17-2157-4807-9b5c-1df04b900c0f" providerId="ADAL" clId="{1B0F2AE8-4C45-4B3A-A952-12F391D42F0C}" dt="2023-01-26T14:36:45.203" v="12429"/>
        <pc:sldMkLst>
          <pc:docMk/>
          <pc:sldMk cId="1447789425" sldId="284"/>
        </pc:sldMkLst>
      </pc:sldChg>
      <pc:sldChg chg="del">
        <pc:chgData name="김태훈님(TOMMY)/Contact센터마케팅팀" userId="3c31cd17-2157-4807-9b5c-1df04b900c0f" providerId="ADAL" clId="{1B0F2AE8-4C45-4B3A-A952-12F391D42F0C}" dt="2023-01-26T14:36:41.593" v="12428" actId="2696"/>
        <pc:sldMkLst>
          <pc:docMk/>
          <pc:sldMk cId="2331959335" sldId="284"/>
        </pc:sldMkLst>
      </pc:sldChg>
      <pc:sldChg chg="del">
        <pc:chgData name="김태훈님(TOMMY)/Contact센터마케팅팀" userId="3c31cd17-2157-4807-9b5c-1df04b900c0f" providerId="ADAL" clId="{1B0F2AE8-4C45-4B3A-A952-12F391D42F0C}" dt="2023-01-26T14:36:41.593" v="12428" actId="2696"/>
        <pc:sldMkLst>
          <pc:docMk/>
          <pc:sldMk cId="667260717" sldId="285"/>
        </pc:sldMkLst>
      </pc:sldChg>
      <pc:sldChg chg="add">
        <pc:chgData name="김태훈님(TOMMY)/Contact센터마케팅팀" userId="3c31cd17-2157-4807-9b5c-1df04b900c0f" providerId="ADAL" clId="{1B0F2AE8-4C45-4B3A-A952-12F391D42F0C}" dt="2023-01-26T14:36:45.203" v="12429"/>
        <pc:sldMkLst>
          <pc:docMk/>
          <pc:sldMk cId="3030651008" sldId="285"/>
        </pc:sldMkLst>
      </pc:sldChg>
      <pc:sldChg chg="addSp delSp modSp mod ord">
        <pc:chgData name="김태훈님(TOMMY)/Contact센터마케팅팀" userId="3c31cd17-2157-4807-9b5c-1df04b900c0f" providerId="ADAL" clId="{1B0F2AE8-4C45-4B3A-A952-12F391D42F0C}" dt="2023-01-25T02:42:03.673" v="11567"/>
        <pc:sldMkLst>
          <pc:docMk/>
          <pc:sldMk cId="1461230954" sldId="286"/>
        </pc:sldMkLst>
        <pc:spChg chg="mod">
          <ac:chgData name="김태훈님(TOMMY)/Contact센터마케팅팀" userId="3c31cd17-2157-4807-9b5c-1df04b900c0f" providerId="ADAL" clId="{1B0F2AE8-4C45-4B3A-A952-12F391D42F0C}" dt="2023-01-24T13:01:28.024" v="10750" actId="20577"/>
          <ac:spMkLst>
            <pc:docMk/>
            <pc:sldMk cId="1461230954" sldId="286"/>
            <ac:spMk id="2" creationId="{547E6688-E2B7-438E-AE1A-DF18F954F7C7}"/>
          </ac:spMkLst>
        </pc:spChg>
        <pc:spChg chg="del">
          <ac:chgData name="김태훈님(TOMMY)/Contact센터마케팅팀" userId="3c31cd17-2157-4807-9b5c-1df04b900c0f" providerId="ADAL" clId="{1B0F2AE8-4C45-4B3A-A952-12F391D42F0C}" dt="2023-01-24T13:02:46.119" v="10789" actId="478"/>
          <ac:spMkLst>
            <pc:docMk/>
            <pc:sldMk cId="1461230954" sldId="286"/>
            <ac:spMk id="5" creationId="{69E1C3D1-F509-46BD-AB4D-7FDA271DF538}"/>
          </ac:spMkLst>
        </pc:spChg>
        <pc:spChg chg="del">
          <ac:chgData name="김태훈님(TOMMY)/Contact센터마케팅팀" userId="3c31cd17-2157-4807-9b5c-1df04b900c0f" providerId="ADAL" clId="{1B0F2AE8-4C45-4B3A-A952-12F391D42F0C}" dt="2023-01-24T13:01:18.226" v="10742" actId="478"/>
          <ac:spMkLst>
            <pc:docMk/>
            <pc:sldMk cId="1461230954" sldId="286"/>
            <ac:spMk id="6" creationId="{26B06FEA-2B20-4B6A-BE3D-CD118086EEBE}"/>
          </ac:spMkLst>
        </pc:spChg>
        <pc:spChg chg="add mod">
          <ac:chgData name="김태훈님(TOMMY)/Contact센터마케팅팀" userId="3c31cd17-2157-4807-9b5c-1df04b900c0f" providerId="ADAL" clId="{1B0F2AE8-4C45-4B3A-A952-12F391D42F0C}" dt="2023-01-24T13:02:52.899" v="10820" actId="1035"/>
          <ac:spMkLst>
            <pc:docMk/>
            <pc:sldMk cId="1461230954" sldId="286"/>
            <ac:spMk id="7" creationId="{1BD956EF-481C-45FA-8CFB-8F4DDA939FEF}"/>
          </ac:spMkLst>
        </pc:spChg>
        <pc:spChg chg="add mod">
          <ac:chgData name="김태훈님(TOMMY)/Contact센터마케팅팀" userId="3c31cd17-2157-4807-9b5c-1df04b900c0f" providerId="ADAL" clId="{1B0F2AE8-4C45-4B3A-A952-12F391D42F0C}" dt="2023-01-24T13:06:43.026" v="10839" actId="1076"/>
          <ac:spMkLst>
            <pc:docMk/>
            <pc:sldMk cId="1461230954" sldId="286"/>
            <ac:spMk id="8" creationId="{D5CE6F6A-6D0C-4831-85F1-A824D2DF7CF0}"/>
          </ac:spMkLst>
        </pc:spChg>
        <pc:spChg chg="add mod">
          <ac:chgData name="김태훈님(TOMMY)/Contact센터마케팅팀" userId="3c31cd17-2157-4807-9b5c-1df04b900c0f" providerId="ADAL" clId="{1B0F2AE8-4C45-4B3A-A952-12F391D42F0C}" dt="2023-01-24T13:06:43.026" v="10839" actId="1076"/>
          <ac:spMkLst>
            <pc:docMk/>
            <pc:sldMk cId="1461230954" sldId="286"/>
            <ac:spMk id="9" creationId="{1B82488B-A20C-4604-8622-E03AFAF722B9}"/>
          </ac:spMkLst>
        </pc:spChg>
        <pc:spChg chg="add mod">
          <ac:chgData name="김태훈님(TOMMY)/Contact센터마케팅팀" userId="3c31cd17-2157-4807-9b5c-1df04b900c0f" providerId="ADAL" clId="{1B0F2AE8-4C45-4B3A-A952-12F391D42F0C}" dt="2023-01-24T13:06:48.444" v="10840" actId="1076"/>
          <ac:spMkLst>
            <pc:docMk/>
            <pc:sldMk cId="1461230954" sldId="286"/>
            <ac:spMk id="10" creationId="{256F6599-D80A-4F62-B519-14C185F73775}"/>
          </ac:spMkLst>
        </pc:spChg>
        <pc:spChg chg="add del mod">
          <ac:chgData name="김태훈님(TOMMY)/Contact센터마케팅팀" userId="3c31cd17-2157-4807-9b5c-1df04b900c0f" providerId="ADAL" clId="{1B0F2AE8-4C45-4B3A-A952-12F391D42F0C}" dt="2023-01-24T13:02:33.259" v="10782" actId="478"/>
          <ac:spMkLst>
            <pc:docMk/>
            <pc:sldMk cId="1461230954" sldId="286"/>
            <ac:spMk id="11" creationId="{4B73D9EE-F169-4C11-81A4-B82E0C6766BE}"/>
          </ac:spMkLst>
        </pc:spChg>
        <pc:spChg chg="add del mod">
          <ac:chgData name="김태훈님(TOMMY)/Contact센터마케팅팀" userId="3c31cd17-2157-4807-9b5c-1df04b900c0f" providerId="ADAL" clId="{1B0F2AE8-4C45-4B3A-A952-12F391D42F0C}" dt="2023-01-24T13:02:33.259" v="10782" actId="478"/>
          <ac:spMkLst>
            <pc:docMk/>
            <pc:sldMk cId="1461230954" sldId="286"/>
            <ac:spMk id="12" creationId="{96EE70DC-3DC6-495C-98F4-9938454B375F}"/>
          </ac:spMkLst>
        </pc:spChg>
        <pc:spChg chg="add del mod">
          <ac:chgData name="김태훈님(TOMMY)/Contact센터마케팅팀" userId="3c31cd17-2157-4807-9b5c-1df04b900c0f" providerId="ADAL" clId="{1B0F2AE8-4C45-4B3A-A952-12F391D42F0C}" dt="2023-01-24T13:02:33.259" v="10782" actId="478"/>
          <ac:spMkLst>
            <pc:docMk/>
            <pc:sldMk cId="1461230954" sldId="286"/>
            <ac:spMk id="13" creationId="{3C97FE21-CAD2-4A0B-B64C-8F99393050AB}"/>
          </ac:spMkLst>
        </pc:spChg>
        <pc:spChg chg="add del mod">
          <ac:chgData name="김태훈님(TOMMY)/Contact센터마케팅팀" userId="3c31cd17-2157-4807-9b5c-1df04b900c0f" providerId="ADAL" clId="{1B0F2AE8-4C45-4B3A-A952-12F391D42F0C}" dt="2023-01-24T13:02:33.259" v="10782" actId="478"/>
          <ac:spMkLst>
            <pc:docMk/>
            <pc:sldMk cId="1461230954" sldId="286"/>
            <ac:spMk id="14" creationId="{2E1368C4-BABD-4BA2-9515-AFAABF09BB07}"/>
          </ac:spMkLst>
        </pc:spChg>
        <pc:spChg chg="add mod">
          <ac:chgData name="김태훈님(TOMMY)/Contact센터마케팅팀" userId="3c31cd17-2157-4807-9b5c-1df04b900c0f" providerId="ADAL" clId="{1B0F2AE8-4C45-4B3A-A952-12F391D42F0C}" dt="2023-01-24T13:02:52.899" v="10820" actId="1035"/>
          <ac:spMkLst>
            <pc:docMk/>
            <pc:sldMk cId="1461230954" sldId="286"/>
            <ac:spMk id="15" creationId="{1BD67B89-E0C2-4335-89D4-EC837E69C991}"/>
          </ac:spMkLst>
        </pc:spChg>
        <pc:spChg chg="add mod">
          <ac:chgData name="김태훈님(TOMMY)/Contact센터마케팅팀" userId="3c31cd17-2157-4807-9b5c-1df04b900c0f" providerId="ADAL" clId="{1B0F2AE8-4C45-4B3A-A952-12F391D42F0C}" dt="2023-01-24T13:06:43.026" v="10839" actId="1076"/>
          <ac:spMkLst>
            <pc:docMk/>
            <pc:sldMk cId="1461230954" sldId="286"/>
            <ac:spMk id="16" creationId="{45C7BCD0-A526-46FF-AAB6-739CCA5BFC00}"/>
          </ac:spMkLst>
        </pc:spChg>
        <pc:spChg chg="add mod">
          <ac:chgData name="김태훈님(TOMMY)/Contact센터마케팅팀" userId="3c31cd17-2157-4807-9b5c-1df04b900c0f" providerId="ADAL" clId="{1B0F2AE8-4C45-4B3A-A952-12F391D42F0C}" dt="2023-01-24T13:06:43.026" v="10839" actId="1076"/>
          <ac:spMkLst>
            <pc:docMk/>
            <pc:sldMk cId="1461230954" sldId="286"/>
            <ac:spMk id="17" creationId="{4646DF1B-17D2-496D-B402-DE39F115C2DB}"/>
          </ac:spMkLst>
        </pc:spChg>
        <pc:spChg chg="add mod">
          <ac:chgData name="김태훈님(TOMMY)/Contact센터마케팅팀" userId="3c31cd17-2157-4807-9b5c-1df04b900c0f" providerId="ADAL" clId="{1B0F2AE8-4C45-4B3A-A952-12F391D42F0C}" dt="2023-01-24T13:06:48.444" v="10840" actId="1076"/>
          <ac:spMkLst>
            <pc:docMk/>
            <pc:sldMk cId="1461230954" sldId="286"/>
            <ac:spMk id="18" creationId="{19A7E49E-32FB-4581-BD01-31B85EDD7D86}"/>
          </ac:spMkLst>
        </pc:spChg>
        <pc:spChg chg="add mod">
          <ac:chgData name="김태훈님(TOMMY)/Contact센터마케팅팀" userId="3c31cd17-2157-4807-9b5c-1df04b900c0f" providerId="ADAL" clId="{1B0F2AE8-4C45-4B3A-A952-12F391D42F0C}" dt="2023-01-24T13:06:25.195" v="10838" actId="14100"/>
          <ac:spMkLst>
            <pc:docMk/>
            <pc:sldMk cId="1461230954" sldId="286"/>
            <ac:spMk id="19" creationId="{B1183D8A-0ECB-414C-8D1C-D47C3C505E8B}"/>
          </ac:spMkLst>
        </pc:spChg>
        <pc:spChg chg="add mod">
          <ac:chgData name="김태훈님(TOMMY)/Contact센터마케팅팀" userId="3c31cd17-2157-4807-9b5c-1df04b900c0f" providerId="ADAL" clId="{1B0F2AE8-4C45-4B3A-A952-12F391D42F0C}" dt="2023-01-24T13:06:25.195" v="10838" actId="14100"/>
          <ac:spMkLst>
            <pc:docMk/>
            <pc:sldMk cId="1461230954" sldId="286"/>
            <ac:spMk id="20" creationId="{0E92541E-929F-46FE-B970-EAF55087988E}"/>
          </ac:spMkLst>
        </pc:spChg>
        <pc:spChg chg="add mod">
          <ac:chgData name="김태훈님(TOMMY)/Contact센터마케팅팀" userId="3c31cd17-2157-4807-9b5c-1df04b900c0f" providerId="ADAL" clId="{1B0F2AE8-4C45-4B3A-A952-12F391D42F0C}" dt="2023-01-24T13:06:25.195" v="10838" actId="14100"/>
          <ac:spMkLst>
            <pc:docMk/>
            <pc:sldMk cId="1461230954" sldId="286"/>
            <ac:spMk id="22" creationId="{32D0C945-266B-4497-89A5-A18414F2747C}"/>
          </ac:spMkLst>
        </pc:spChg>
        <pc:spChg chg="add mod">
          <ac:chgData name="김태훈님(TOMMY)/Contact센터마케팅팀" userId="3c31cd17-2157-4807-9b5c-1df04b900c0f" providerId="ADAL" clId="{1B0F2AE8-4C45-4B3A-A952-12F391D42F0C}" dt="2023-01-24T13:06:25.195" v="10838" actId="14100"/>
          <ac:spMkLst>
            <pc:docMk/>
            <pc:sldMk cId="1461230954" sldId="286"/>
            <ac:spMk id="23" creationId="{C22CCBFF-534F-48B5-B225-8185296E3759}"/>
          </ac:spMkLst>
        </pc:spChg>
        <pc:spChg chg="add mod">
          <ac:chgData name="김태훈님(TOMMY)/Contact센터마케팅팀" userId="3c31cd17-2157-4807-9b5c-1df04b900c0f" providerId="ADAL" clId="{1B0F2AE8-4C45-4B3A-A952-12F391D42F0C}" dt="2023-01-24T13:06:25.195" v="10838" actId="14100"/>
          <ac:spMkLst>
            <pc:docMk/>
            <pc:sldMk cId="1461230954" sldId="286"/>
            <ac:spMk id="25" creationId="{CC6A1079-3F1F-4259-A080-B51F46DB9663}"/>
          </ac:spMkLst>
        </pc:spChg>
        <pc:spChg chg="add mod">
          <ac:chgData name="김태훈님(TOMMY)/Contact센터마케팅팀" userId="3c31cd17-2157-4807-9b5c-1df04b900c0f" providerId="ADAL" clId="{1B0F2AE8-4C45-4B3A-A952-12F391D42F0C}" dt="2023-01-24T13:06:25.195" v="10838" actId="14100"/>
          <ac:spMkLst>
            <pc:docMk/>
            <pc:sldMk cId="1461230954" sldId="286"/>
            <ac:spMk id="26" creationId="{1F29645E-4371-47EA-8278-2D23DE3DCE4B}"/>
          </ac:spMkLst>
        </pc:spChg>
        <pc:spChg chg="add mod">
          <ac:chgData name="김태훈님(TOMMY)/Contact센터마케팅팀" userId="3c31cd17-2157-4807-9b5c-1df04b900c0f" providerId="ADAL" clId="{1B0F2AE8-4C45-4B3A-A952-12F391D42F0C}" dt="2023-01-24T13:06:25.195" v="10838" actId="14100"/>
          <ac:spMkLst>
            <pc:docMk/>
            <pc:sldMk cId="1461230954" sldId="286"/>
            <ac:spMk id="28" creationId="{5DF268A1-30A3-4F53-A2A4-811E00046FA1}"/>
          </ac:spMkLst>
        </pc:spChg>
        <pc:spChg chg="add mod">
          <ac:chgData name="김태훈님(TOMMY)/Contact센터마케팅팀" userId="3c31cd17-2157-4807-9b5c-1df04b900c0f" providerId="ADAL" clId="{1B0F2AE8-4C45-4B3A-A952-12F391D42F0C}" dt="2023-01-24T13:06:25.195" v="10838" actId="14100"/>
          <ac:spMkLst>
            <pc:docMk/>
            <pc:sldMk cId="1461230954" sldId="286"/>
            <ac:spMk id="29" creationId="{1EBCBDC1-6103-43DF-8F07-8747AA79B705}"/>
          </ac:spMkLst>
        </pc:spChg>
        <pc:spChg chg="add mod">
          <ac:chgData name="김태훈님(TOMMY)/Contact센터마케팅팀" userId="3c31cd17-2157-4807-9b5c-1df04b900c0f" providerId="ADAL" clId="{1B0F2AE8-4C45-4B3A-A952-12F391D42F0C}" dt="2023-01-24T13:06:25.195" v="10838" actId="14100"/>
          <ac:spMkLst>
            <pc:docMk/>
            <pc:sldMk cId="1461230954" sldId="286"/>
            <ac:spMk id="31" creationId="{A17F4762-7DF1-4B24-95D0-CDF7843CD8D7}"/>
          </ac:spMkLst>
        </pc:spChg>
        <pc:spChg chg="add mod">
          <ac:chgData name="김태훈님(TOMMY)/Contact센터마케팅팀" userId="3c31cd17-2157-4807-9b5c-1df04b900c0f" providerId="ADAL" clId="{1B0F2AE8-4C45-4B3A-A952-12F391D42F0C}" dt="2023-01-24T13:06:25.195" v="10838" actId="14100"/>
          <ac:spMkLst>
            <pc:docMk/>
            <pc:sldMk cId="1461230954" sldId="286"/>
            <ac:spMk id="32" creationId="{F0D746E6-B940-47B7-9A60-828A8CDEA600}"/>
          </ac:spMkLst>
        </pc:spChg>
        <pc:spChg chg="add mod">
          <ac:chgData name="김태훈님(TOMMY)/Contact센터마케팅팀" userId="3c31cd17-2157-4807-9b5c-1df04b900c0f" providerId="ADAL" clId="{1B0F2AE8-4C45-4B3A-A952-12F391D42F0C}" dt="2023-01-24T13:06:25.195" v="10838" actId="14100"/>
          <ac:spMkLst>
            <pc:docMk/>
            <pc:sldMk cId="1461230954" sldId="286"/>
            <ac:spMk id="33" creationId="{14855B7A-6D0E-48C1-96FD-ECE294964828}"/>
          </ac:spMkLst>
        </pc:spChg>
        <pc:spChg chg="add mod">
          <ac:chgData name="김태훈님(TOMMY)/Contact센터마케팅팀" userId="3c31cd17-2157-4807-9b5c-1df04b900c0f" providerId="ADAL" clId="{1B0F2AE8-4C45-4B3A-A952-12F391D42F0C}" dt="2023-01-24T13:06:25.195" v="10838" actId="14100"/>
          <ac:spMkLst>
            <pc:docMk/>
            <pc:sldMk cId="1461230954" sldId="286"/>
            <ac:spMk id="34" creationId="{48E1C89A-4FDA-41BC-97E6-C509DF7C7688}"/>
          </ac:spMkLst>
        </pc:spChg>
        <pc:spChg chg="add mod">
          <ac:chgData name="김태훈님(TOMMY)/Contact센터마케팅팀" userId="3c31cd17-2157-4807-9b5c-1df04b900c0f" providerId="ADAL" clId="{1B0F2AE8-4C45-4B3A-A952-12F391D42F0C}" dt="2023-01-24T13:06:25.195" v="10838" actId="14100"/>
          <ac:spMkLst>
            <pc:docMk/>
            <pc:sldMk cId="1461230954" sldId="286"/>
            <ac:spMk id="35" creationId="{CA6192DE-8415-42EF-BD27-0C2928E43937}"/>
          </ac:spMkLst>
        </pc:spChg>
        <pc:spChg chg="add mod">
          <ac:chgData name="김태훈님(TOMMY)/Contact센터마케팅팀" userId="3c31cd17-2157-4807-9b5c-1df04b900c0f" providerId="ADAL" clId="{1B0F2AE8-4C45-4B3A-A952-12F391D42F0C}" dt="2023-01-24T13:06:25.195" v="10838" actId="14100"/>
          <ac:spMkLst>
            <pc:docMk/>
            <pc:sldMk cId="1461230954" sldId="286"/>
            <ac:spMk id="36" creationId="{8E58109A-0725-4C15-9274-52A0745B4AD0}"/>
          </ac:spMkLst>
        </pc:spChg>
        <pc:spChg chg="add mod">
          <ac:chgData name="김태훈님(TOMMY)/Contact센터마케팅팀" userId="3c31cd17-2157-4807-9b5c-1df04b900c0f" providerId="ADAL" clId="{1B0F2AE8-4C45-4B3A-A952-12F391D42F0C}" dt="2023-01-24T13:06:25.195" v="10838" actId="14100"/>
          <ac:spMkLst>
            <pc:docMk/>
            <pc:sldMk cId="1461230954" sldId="286"/>
            <ac:spMk id="37" creationId="{32C3D441-FE47-4A6A-8C0C-538F96E867BB}"/>
          </ac:spMkLst>
        </pc:spChg>
        <pc:spChg chg="add mod">
          <ac:chgData name="김태훈님(TOMMY)/Contact센터마케팅팀" userId="3c31cd17-2157-4807-9b5c-1df04b900c0f" providerId="ADAL" clId="{1B0F2AE8-4C45-4B3A-A952-12F391D42F0C}" dt="2023-01-25T02:42:03.673" v="11567"/>
          <ac:spMkLst>
            <pc:docMk/>
            <pc:sldMk cId="1461230954" sldId="286"/>
            <ac:spMk id="38" creationId="{A837995E-1AD9-444A-9299-71B9406249A2}"/>
          </ac:spMkLst>
        </pc:spChg>
        <pc:spChg chg="mod">
          <ac:chgData name="김태훈님(TOMMY)/Contact센터마케팅팀" userId="3c31cd17-2157-4807-9b5c-1df04b900c0f" providerId="ADAL" clId="{1B0F2AE8-4C45-4B3A-A952-12F391D42F0C}" dt="2023-01-24T13:07:29.680" v="10842"/>
          <ac:spMkLst>
            <pc:docMk/>
            <pc:sldMk cId="1461230954" sldId="286"/>
            <ac:spMk id="41" creationId="{B079CE7C-8C71-440A-AB45-BBDE7DBFD3C1}"/>
          </ac:spMkLst>
        </pc:spChg>
        <pc:spChg chg="mod">
          <ac:chgData name="김태훈님(TOMMY)/Contact센터마케팅팀" userId="3c31cd17-2157-4807-9b5c-1df04b900c0f" providerId="ADAL" clId="{1B0F2AE8-4C45-4B3A-A952-12F391D42F0C}" dt="2023-01-24T13:07:29.680" v="10842"/>
          <ac:spMkLst>
            <pc:docMk/>
            <pc:sldMk cId="1461230954" sldId="286"/>
            <ac:spMk id="50" creationId="{E2B8CC25-2555-4D2C-9080-08DFF7DEADC6}"/>
          </ac:spMkLst>
        </pc:spChg>
        <pc:spChg chg="mod">
          <ac:chgData name="김태훈님(TOMMY)/Contact센터마케팅팀" userId="3c31cd17-2157-4807-9b5c-1df04b900c0f" providerId="ADAL" clId="{1B0F2AE8-4C45-4B3A-A952-12F391D42F0C}" dt="2023-01-24T13:07:29.680" v="10842"/>
          <ac:spMkLst>
            <pc:docMk/>
            <pc:sldMk cId="1461230954" sldId="286"/>
            <ac:spMk id="51" creationId="{548B19FB-68F0-4E51-9E27-470FD7CC21B0}"/>
          </ac:spMkLst>
        </pc:spChg>
        <pc:spChg chg="mod">
          <ac:chgData name="김태훈님(TOMMY)/Contact센터마케팅팀" userId="3c31cd17-2157-4807-9b5c-1df04b900c0f" providerId="ADAL" clId="{1B0F2AE8-4C45-4B3A-A952-12F391D42F0C}" dt="2023-01-24T13:07:29.680" v="10842"/>
          <ac:spMkLst>
            <pc:docMk/>
            <pc:sldMk cId="1461230954" sldId="286"/>
            <ac:spMk id="52" creationId="{CAF74C3F-F4C7-4D5C-9CAD-A35D8FA879A2}"/>
          </ac:spMkLst>
        </pc:spChg>
        <pc:spChg chg="mod">
          <ac:chgData name="김태훈님(TOMMY)/Contact센터마케팅팀" userId="3c31cd17-2157-4807-9b5c-1df04b900c0f" providerId="ADAL" clId="{1B0F2AE8-4C45-4B3A-A952-12F391D42F0C}" dt="2023-01-24T13:07:29.680" v="10842"/>
          <ac:spMkLst>
            <pc:docMk/>
            <pc:sldMk cId="1461230954" sldId="286"/>
            <ac:spMk id="53" creationId="{1E209633-C83E-468E-B231-5ED15CF07C24}"/>
          </ac:spMkLst>
        </pc:spChg>
        <pc:spChg chg="mod">
          <ac:chgData name="김태훈님(TOMMY)/Contact센터마케팅팀" userId="3c31cd17-2157-4807-9b5c-1df04b900c0f" providerId="ADAL" clId="{1B0F2AE8-4C45-4B3A-A952-12F391D42F0C}" dt="2023-01-24T13:07:29.680" v="10842"/>
          <ac:spMkLst>
            <pc:docMk/>
            <pc:sldMk cId="1461230954" sldId="286"/>
            <ac:spMk id="54" creationId="{6C0208FF-3D7A-41A9-8641-4B3370CF8ECD}"/>
          </ac:spMkLst>
        </pc:spChg>
        <pc:spChg chg="mod">
          <ac:chgData name="김태훈님(TOMMY)/Contact센터마케팅팀" userId="3c31cd17-2157-4807-9b5c-1df04b900c0f" providerId="ADAL" clId="{1B0F2AE8-4C45-4B3A-A952-12F391D42F0C}" dt="2023-01-24T13:07:29.680" v="10842"/>
          <ac:spMkLst>
            <pc:docMk/>
            <pc:sldMk cId="1461230954" sldId="286"/>
            <ac:spMk id="55" creationId="{69A4ACF8-CAC6-41DA-B5B5-776549F8EFA4}"/>
          </ac:spMkLst>
        </pc:spChg>
        <pc:spChg chg="mod">
          <ac:chgData name="김태훈님(TOMMY)/Contact센터마케팅팀" userId="3c31cd17-2157-4807-9b5c-1df04b900c0f" providerId="ADAL" clId="{1B0F2AE8-4C45-4B3A-A952-12F391D42F0C}" dt="2023-01-24T13:07:29.680" v="10842"/>
          <ac:spMkLst>
            <pc:docMk/>
            <pc:sldMk cId="1461230954" sldId="286"/>
            <ac:spMk id="56" creationId="{8B58D7E6-2CE2-46E1-BC72-B50396D13138}"/>
          </ac:spMkLst>
        </pc:spChg>
        <pc:spChg chg="mod">
          <ac:chgData name="김태훈님(TOMMY)/Contact센터마케팅팀" userId="3c31cd17-2157-4807-9b5c-1df04b900c0f" providerId="ADAL" clId="{1B0F2AE8-4C45-4B3A-A952-12F391D42F0C}" dt="2023-01-24T13:07:29.680" v="10842"/>
          <ac:spMkLst>
            <pc:docMk/>
            <pc:sldMk cId="1461230954" sldId="286"/>
            <ac:spMk id="57" creationId="{E0B11C29-3837-4E04-B29F-043F3C476043}"/>
          </ac:spMkLst>
        </pc:spChg>
        <pc:spChg chg="mod">
          <ac:chgData name="김태훈님(TOMMY)/Contact센터마케팅팀" userId="3c31cd17-2157-4807-9b5c-1df04b900c0f" providerId="ADAL" clId="{1B0F2AE8-4C45-4B3A-A952-12F391D42F0C}" dt="2023-01-24T13:07:29.680" v="10842"/>
          <ac:spMkLst>
            <pc:docMk/>
            <pc:sldMk cId="1461230954" sldId="286"/>
            <ac:spMk id="65" creationId="{9FB859F9-6811-48C6-A7BE-63230F755BDC}"/>
          </ac:spMkLst>
        </pc:spChg>
        <pc:spChg chg="mod">
          <ac:chgData name="김태훈님(TOMMY)/Contact센터마케팅팀" userId="3c31cd17-2157-4807-9b5c-1df04b900c0f" providerId="ADAL" clId="{1B0F2AE8-4C45-4B3A-A952-12F391D42F0C}" dt="2023-01-24T13:07:29.680" v="10842"/>
          <ac:spMkLst>
            <pc:docMk/>
            <pc:sldMk cId="1461230954" sldId="286"/>
            <ac:spMk id="66" creationId="{29609ED7-AC03-4241-9D63-ACA503CD65E9}"/>
          </ac:spMkLst>
        </pc:spChg>
        <pc:spChg chg="mod">
          <ac:chgData name="김태훈님(TOMMY)/Contact센터마케팅팀" userId="3c31cd17-2157-4807-9b5c-1df04b900c0f" providerId="ADAL" clId="{1B0F2AE8-4C45-4B3A-A952-12F391D42F0C}" dt="2023-01-24T13:07:29.680" v="10842"/>
          <ac:spMkLst>
            <pc:docMk/>
            <pc:sldMk cId="1461230954" sldId="286"/>
            <ac:spMk id="67" creationId="{EC67E4E1-C9A3-406A-8D8E-7C0C09B04953}"/>
          </ac:spMkLst>
        </pc:spChg>
        <pc:spChg chg="mod">
          <ac:chgData name="김태훈님(TOMMY)/Contact센터마케팅팀" userId="3c31cd17-2157-4807-9b5c-1df04b900c0f" providerId="ADAL" clId="{1B0F2AE8-4C45-4B3A-A952-12F391D42F0C}" dt="2023-01-24T13:07:29.680" v="10842"/>
          <ac:spMkLst>
            <pc:docMk/>
            <pc:sldMk cId="1461230954" sldId="286"/>
            <ac:spMk id="69" creationId="{95715227-1B6D-4B60-B2B0-1C6C15DB2EE5}"/>
          </ac:spMkLst>
        </pc:spChg>
        <pc:spChg chg="mod">
          <ac:chgData name="김태훈님(TOMMY)/Contact센터마케팅팀" userId="3c31cd17-2157-4807-9b5c-1df04b900c0f" providerId="ADAL" clId="{1B0F2AE8-4C45-4B3A-A952-12F391D42F0C}" dt="2023-01-24T13:07:29.680" v="10842"/>
          <ac:spMkLst>
            <pc:docMk/>
            <pc:sldMk cId="1461230954" sldId="286"/>
            <ac:spMk id="70" creationId="{12CA72F3-A72F-4D35-B7BE-6902331D4DFC}"/>
          </ac:spMkLst>
        </pc:spChg>
        <pc:spChg chg="mod">
          <ac:chgData name="김태훈님(TOMMY)/Contact센터마케팅팀" userId="3c31cd17-2157-4807-9b5c-1df04b900c0f" providerId="ADAL" clId="{1B0F2AE8-4C45-4B3A-A952-12F391D42F0C}" dt="2023-01-24T13:07:29.680" v="10842"/>
          <ac:spMkLst>
            <pc:docMk/>
            <pc:sldMk cId="1461230954" sldId="286"/>
            <ac:spMk id="71" creationId="{448456B4-263F-4A21-8B0F-C197A9E26292}"/>
          </ac:spMkLst>
        </pc:spChg>
        <pc:spChg chg="mod">
          <ac:chgData name="김태훈님(TOMMY)/Contact센터마케팅팀" userId="3c31cd17-2157-4807-9b5c-1df04b900c0f" providerId="ADAL" clId="{1B0F2AE8-4C45-4B3A-A952-12F391D42F0C}" dt="2023-01-24T13:07:29.680" v="10842"/>
          <ac:spMkLst>
            <pc:docMk/>
            <pc:sldMk cId="1461230954" sldId="286"/>
            <ac:spMk id="77" creationId="{BC8A2751-7BB0-4CEE-9A5E-E71910E5A502}"/>
          </ac:spMkLst>
        </pc:spChg>
        <pc:spChg chg="mod">
          <ac:chgData name="김태훈님(TOMMY)/Contact센터마케팅팀" userId="3c31cd17-2157-4807-9b5c-1df04b900c0f" providerId="ADAL" clId="{1B0F2AE8-4C45-4B3A-A952-12F391D42F0C}" dt="2023-01-24T13:07:29.680" v="10842"/>
          <ac:spMkLst>
            <pc:docMk/>
            <pc:sldMk cId="1461230954" sldId="286"/>
            <ac:spMk id="78" creationId="{C37383C5-AFEC-4A83-8E21-3ECA069A71E9}"/>
          </ac:spMkLst>
        </pc:spChg>
        <pc:spChg chg="mod">
          <ac:chgData name="김태훈님(TOMMY)/Contact센터마케팅팀" userId="3c31cd17-2157-4807-9b5c-1df04b900c0f" providerId="ADAL" clId="{1B0F2AE8-4C45-4B3A-A952-12F391D42F0C}" dt="2023-01-24T13:07:29.680" v="10842"/>
          <ac:spMkLst>
            <pc:docMk/>
            <pc:sldMk cId="1461230954" sldId="286"/>
            <ac:spMk id="79" creationId="{26A8A4F0-F53F-4C3D-B923-A72D429B7ED4}"/>
          </ac:spMkLst>
        </pc:spChg>
        <pc:spChg chg="mod">
          <ac:chgData name="김태훈님(TOMMY)/Contact센터마케팅팀" userId="3c31cd17-2157-4807-9b5c-1df04b900c0f" providerId="ADAL" clId="{1B0F2AE8-4C45-4B3A-A952-12F391D42F0C}" dt="2023-01-24T13:07:29.680" v="10842"/>
          <ac:spMkLst>
            <pc:docMk/>
            <pc:sldMk cId="1461230954" sldId="286"/>
            <ac:spMk id="80" creationId="{8525B91B-C784-4A76-AE12-B194B0169C9E}"/>
          </ac:spMkLst>
        </pc:spChg>
        <pc:spChg chg="mod">
          <ac:chgData name="김태훈님(TOMMY)/Contact센터마케팅팀" userId="3c31cd17-2157-4807-9b5c-1df04b900c0f" providerId="ADAL" clId="{1B0F2AE8-4C45-4B3A-A952-12F391D42F0C}" dt="2023-01-24T13:07:29.680" v="10842"/>
          <ac:spMkLst>
            <pc:docMk/>
            <pc:sldMk cId="1461230954" sldId="286"/>
            <ac:spMk id="83" creationId="{2DFDB6E2-20BB-4CA9-B2FE-01EAFE0A5385}"/>
          </ac:spMkLst>
        </pc:spChg>
        <pc:spChg chg="mod">
          <ac:chgData name="김태훈님(TOMMY)/Contact센터마케팅팀" userId="3c31cd17-2157-4807-9b5c-1df04b900c0f" providerId="ADAL" clId="{1B0F2AE8-4C45-4B3A-A952-12F391D42F0C}" dt="2023-01-24T13:07:29.680" v="10842"/>
          <ac:spMkLst>
            <pc:docMk/>
            <pc:sldMk cId="1461230954" sldId="286"/>
            <ac:spMk id="84" creationId="{7790240B-76F3-4F55-8672-15CC45DFEA8F}"/>
          </ac:spMkLst>
        </pc:spChg>
        <pc:spChg chg="mod">
          <ac:chgData name="김태훈님(TOMMY)/Contact센터마케팅팀" userId="3c31cd17-2157-4807-9b5c-1df04b900c0f" providerId="ADAL" clId="{1B0F2AE8-4C45-4B3A-A952-12F391D42F0C}" dt="2023-01-24T13:07:29.680" v="10842"/>
          <ac:spMkLst>
            <pc:docMk/>
            <pc:sldMk cId="1461230954" sldId="286"/>
            <ac:spMk id="85" creationId="{0F7A0008-9A42-470C-9298-B5089A11030B}"/>
          </ac:spMkLst>
        </pc:spChg>
        <pc:spChg chg="mod">
          <ac:chgData name="김태훈님(TOMMY)/Contact센터마케팅팀" userId="3c31cd17-2157-4807-9b5c-1df04b900c0f" providerId="ADAL" clId="{1B0F2AE8-4C45-4B3A-A952-12F391D42F0C}" dt="2023-01-24T13:07:29.680" v="10842"/>
          <ac:spMkLst>
            <pc:docMk/>
            <pc:sldMk cId="1461230954" sldId="286"/>
            <ac:spMk id="86" creationId="{DD15489E-61FC-40E7-A5B5-05DFB98936D5}"/>
          </ac:spMkLst>
        </pc:spChg>
        <pc:spChg chg="mod">
          <ac:chgData name="김태훈님(TOMMY)/Contact센터마케팅팀" userId="3c31cd17-2157-4807-9b5c-1df04b900c0f" providerId="ADAL" clId="{1B0F2AE8-4C45-4B3A-A952-12F391D42F0C}" dt="2023-01-24T13:07:29.680" v="10842"/>
          <ac:spMkLst>
            <pc:docMk/>
            <pc:sldMk cId="1461230954" sldId="286"/>
            <ac:spMk id="89" creationId="{025E3333-1320-4967-9DCC-EFD569BBAE34}"/>
          </ac:spMkLst>
        </pc:spChg>
        <pc:spChg chg="mod">
          <ac:chgData name="김태훈님(TOMMY)/Contact센터마케팅팀" userId="3c31cd17-2157-4807-9b5c-1df04b900c0f" providerId="ADAL" clId="{1B0F2AE8-4C45-4B3A-A952-12F391D42F0C}" dt="2023-01-24T13:07:29.680" v="10842"/>
          <ac:spMkLst>
            <pc:docMk/>
            <pc:sldMk cId="1461230954" sldId="286"/>
            <ac:spMk id="90" creationId="{0C5E65DA-8B11-4BB4-AE62-545A5203727C}"/>
          </ac:spMkLst>
        </pc:spChg>
        <pc:spChg chg="mod">
          <ac:chgData name="김태훈님(TOMMY)/Contact센터마케팅팀" userId="3c31cd17-2157-4807-9b5c-1df04b900c0f" providerId="ADAL" clId="{1B0F2AE8-4C45-4B3A-A952-12F391D42F0C}" dt="2023-01-24T13:07:29.680" v="10842"/>
          <ac:spMkLst>
            <pc:docMk/>
            <pc:sldMk cId="1461230954" sldId="286"/>
            <ac:spMk id="91" creationId="{B7B45C4E-BD7D-49B7-AA2D-5E67C77662CE}"/>
          </ac:spMkLst>
        </pc:spChg>
        <pc:spChg chg="mod">
          <ac:chgData name="김태훈님(TOMMY)/Contact센터마케팅팀" userId="3c31cd17-2157-4807-9b5c-1df04b900c0f" providerId="ADAL" clId="{1B0F2AE8-4C45-4B3A-A952-12F391D42F0C}" dt="2023-01-24T13:07:29.680" v="10842"/>
          <ac:spMkLst>
            <pc:docMk/>
            <pc:sldMk cId="1461230954" sldId="286"/>
            <ac:spMk id="92" creationId="{B161790A-1DB0-4B2F-AECC-5424C76C218D}"/>
          </ac:spMkLst>
        </pc:spChg>
        <pc:spChg chg="mod">
          <ac:chgData name="김태훈님(TOMMY)/Contact센터마케팅팀" userId="3c31cd17-2157-4807-9b5c-1df04b900c0f" providerId="ADAL" clId="{1B0F2AE8-4C45-4B3A-A952-12F391D42F0C}" dt="2023-01-24T13:07:29.680" v="10842"/>
          <ac:spMkLst>
            <pc:docMk/>
            <pc:sldMk cId="1461230954" sldId="286"/>
            <ac:spMk id="93" creationId="{0203D2B5-B83A-4E70-9A2D-9C0D8F2F3D58}"/>
          </ac:spMkLst>
        </pc:spChg>
        <pc:spChg chg="mod">
          <ac:chgData name="김태훈님(TOMMY)/Contact센터마케팅팀" userId="3c31cd17-2157-4807-9b5c-1df04b900c0f" providerId="ADAL" clId="{1B0F2AE8-4C45-4B3A-A952-12F391D42F0C}" dt="2023-01-24T13:07:29.680" v="10842"/>
          <ac:spMkLst>
            <pc:docMk/>
            <pc:sldMk cId="1461230954" sldId="286"/>
            <ac:spMk id="94" creationId="{05FFF774-1DBC-40B7-9C70-71F99BB55E8F}"/>
          </ac:spMkLst>
        </pc:spChg>
        <pc:spChg chg="mod">
          <ac:chgData name="김태훈님(TOMMY)/Contact센터마케팅팀" userId="3c31cd17-2157-4807-9b5c-1df04b900c0f" providerId="ADAL" clId="{1B0F2AE8-4C45-4B3A-A952-12F391D42F0C}" dt="2023-01-24T13:07:29.680" v="10842"/>
          <ac:spMkLst>
            <pc:docMk/>
            <pc:sldMk cId="1461230954" sldId="286"/>
            <ac:spMk id="95" creationId="{C2E8506A-30A7-4B5E-8B72-6639786AD4A3}"/>
          </ac:spMkLst>
        </pc:spChg>
        <pc:spChg chg="mod">
          <ac:chgData name="김태훈님(TOMMY)/Contact센터마케팅팀" userId="3c31cd17-2157-4807-9b5c-1df04b900c0f" providerId="ADAL" clId="{1B0F2AE8-4C45-4B3A-A952-12F391D42F0C}" dt="2023-01-24T13:07:29.680" v="10842"/>
          <ac:spMkLst>
            <pc:docMk/>
            <pc:sldMk cId="1461230954" sldId="286"/>
            <ac:spMk id="96" creationId="{5110EA3B-9A4B-4404-9CAB-BEF0B5D8DBEE}"/>
          </ac:spMkLst>
        </pc:spChg>
        <pc:spChg chg="mod">
          <ac:chgData name="김태훈님(TOMMY)/Contact센터마케팅팀" userId="3c31cd17-2157-4807-9b5c-1df04b900c0f" providerId="ADAL" clId="{1B0F2AE8-4C45-4B3A-A952-12F391D42F0C}" dt="2023-01-24T13:07:29.680" v="10842"/>
          <ac:spMkLst>
            <pc:docMk/>
            <pc:sldMk cId="1461230954" sldId="286"/>
            <ac:spMk id="97" creationId="{7FE4F9B1-BF3B-45FF-8C57-D8D0701BA10E}"/>
          </ac:spMkLst>
        </pc:spChg>
        <pc:spChg chg="mod">
          <ac:chgData name="김태훈님(TOMMY)/Contact센터마케팅팀" userId="3c31cd17-2157-4807-9b5c-1df04b900c0f" providerId="ADAL" clId="{1B0F2AE8-4C45-4B3A-A952-12F391D42F0C}" dt="2023-01-24T13:07:29.680" v="10842"/>
          <ac:spMkLst>
            <pc:docMk/>
            <pc:sldMk cId="1461230954" sldId="286"/>
            <ac:spMk id="98" creationId="{359C7FD8-B1FC-4B8D-89E4-09AA295384AE}"/>
          </ac:spMkLst>
        </pc:spChg>
        <pc:spChg chg="mod">
          <ac:chgData name="김태훈님(TOMMY)/Contact센터마케팅팀" userId="3c31cd17-2157-4807-9b5c-1df04b900c0f" providerId="ADAL" clId="{1B0F2AE8-4C45-4B3A-A952-12F391D42F0C}" dt="2023-01-24T13:07:29.680" v="10842"/>
          <ac:spMkLst>
            <pc:docMk/>
            <pc:sldMk cId="1461230954" sldId="286"/>
            <ac:spMk id="99" creationId="{3A4E46F0-C2F6-49D3-8620-297D8EADF4F0}"/>
          </ac:spMkLst>
        </pc:spChg>
        <pc:spChg chg="mod">
          <ac:chgData name="김태훈님(TOMMY)/Contact센터마케팅팀" userId="3c31cd17-2157-4807-9b5c-1df04b900c0f" providerId="ADAL" clId="{1B0F2AE8-4C45-4B3A-A952-12F391D42F0C}" dt="2023-01-24T13:07:29.680" v="10842"/>
          <ac:spMkLst>
            <pc:docMk/>
            <pc:sldMk cId="1461230954" sldId="286"/>
            <ac:spMk id="100" creationId="{8EC990DA-AC7F-4C42-8A85-071EC66684BE}"/>
          </ac:spMkLst>
        </pc:spChg>
        <pc:spChg chg="mod">
          <ac:chgData name="김태훈님(TOMMY)/Contact센터마케팅팀" userId="3c31cd17-2157-4807-9b5c-1df04b900c0f" providerId="ADAL" clId="{1B0F2AE8-4C45-4B3A-A952-12F391D42F0C}" dt="2023-01-24T13:07:29.680" v="10842"/>
          <ac:spMkLst>
            <pc:docMk/>
            <pc:sldMk cId="1461230954" sldId="286"/>
            <ac:spMk id="101" creationId="{D5CA53FF-AD3E-47CD-BBBF-FAD1BB14AF83}"/>
          </ac:spMkLst>
        </pc:spChg>
        <pc:spChg chg="mod">
          <ac:chgData name="김태훈님(TOMMY)/Contact센터마케팅팀" userId="3c31cd17-2157-4807-9b5c-1df04b900c0f" providerId="ADAL" clId="{1B0F2AE8-4C45-4B3A-A952-12F391D42F0C}" dt="2023-01-24T13:07:29.680" v="10842"/>
          <ac:spMkLst>
            <pc:docMk/>
            <pc:sldMk cId="1461230954" sldId="286"/>
            <ac:spMk id="102" creationId="{EFC84126-1DD4-4A15-A737-2EB4EF903757}"/>
          </ac:spMkLst>
        </pc:spChg>
        <pc:spChg chg="mod">
          <ac:chgData name="김태훈님(TOMMY)/Contact센터마케팅팀" userId="3c31cd17-2157-4807-9b5c-1df04b900c0f" providerId="ADAL" clId="{1B0F2AE8-4C45-4B3A-A952-12F391D42F0C}" dt="2023-01-24T13:07:29.680" v="10842"/>
          <ac:spMkLst>
            <pc:docMk/>
            <pc:sldMk cId="1461230954" sldId="286"/>
            <ac:spMk id="103" creationId="{6761FCDB-D402-461E-8100-49237EFA060F}"/>
          </ac:spMkLst>
        </pc:spChg>
        <pc:spChg chg="mod">
          <ac:chgData name="김태훈님(TOMMY)/Contact센터마케팅팀" userId="3c31cd17-2157-4807-9b5c-1df04b900c0f" providerId="ADAL" clId="{1B0F2AE8-4C45-4B3A-A952-12F391D42F0C}" dt="2023-01-24T13:07:29.680" v="10842"/>
          <ac:spMkLst>
            <pc:docMk/>
            <pc:sldMk cId="1461230954" sldId="286"/>
            <ac:spMk id="104" creationId="{A1494782-31BD-4D39-B9A4-64E5E1581B34}"/>
          </ac:spMkLst>
        </pc:spChg>
        <pc:spChg chg="mod">
          <ac:chgData name="김태훈님(TOMMY)/Contact센터마케팅팀" userId="3c31cd17-2157-4807-9b5c-1df04b900c0f" providerId="ADAL" clId="{1B0F2AE8-4C45-4B3A-A952-12F391D42F0C}" dt="2023-01-24T13:07:29.680" v="10842"/>
          <ac:spMkLst>
            <pc:docMk/>
            <pc:sldMk cId="1461230954" sldId="286"/>
            <ac:spMk id="105" creationId="{8733F6FF-86FB-4C3A-BEFB-F4D5673B5420}"/>
          </ac:spMkLst>
        </pc:spChg>
        <pc:spChg chg="mod">
          <ac:chgData name="김태훈님(TOMMY)/Contact센터마케팅팀" userId="3c31cd17-2157-4807-9b5c-1df04b900c0f" providerId="ADAL" clId="{1B0F2AE8-4C45-4B3A-A952-12F391D42F0C}" dt="2023-01-24T13:07:29.680" v="10842"/>
          <ac:spMkLst>
            <pc:docMk/>
            <pc:sldMk cId="1461230954" sldId="286"/>
            <ac:spMk id="106" creationId="{53351091-E7A8-4173-AAB5-8A9F3937653D}"/>
          </ac:spMkLst>
        </pc:spChg>
        <pc:spChg chg="mod">
          <ac:chgData name="김태훈님(TOMMY)/Contact센터마케팅팀" userId="3c31cd17-2157-4807-9b5c-1df04b900c0f" providerId="ADAL" clId="{1B0F2AE8-4C45-4B3A-A952-12F391D42F0C}" dt="2023-01-24T13:07:29.680" v="10842"/>
          <ac:spMkLst>
            <pc:docMk/>
            <pc:sldMk cId="1461230954" sldId="286"/>
            <ac:spMk id="107" creationId="{C062E2BC-FDFC-44D9-AB61-BB5A7164A8E2}"/>
          </ac:spMkLst>
        </pc:spChg>
        <pc:spChg chg="mod">
          <ac:chgData name="김태훈님(TOMMY)/Contact센터마케팅팀" userId="3c31cd17-2157-4807-9b5c-1df04b900c0f" providerId="ADAL" clId="{1B0F2AE8-4C45-4B3A-A952-12F391D42F0C}" dt="2023-01-24T13:07:29.680" v="10842"/>
          <ac:spMkLst>
            <pc:docMk/>
            <pc:sldMk cId="1461230954" sldId="286"/>
            <ac:spMk id="108" creationId="{879C7179-86AD-4AF8-8DD4-37C96F60A91D}"/>
          </ac:spMkLst>
        </pc:spChg>
        <pc:spChg chg="mod">
          <ac:chgData name="김태훈님(TOMMY)/Contact센터마케팅팀" userId="3c31cd17-2157-4807-9b5c-1df04b900c0f" providerId="ADAL" clId="{1B0F2AE8-4C45-4B3A-A952-12F391D42F0C}" dt="2023-01-24T13:07:29.680" v="10842"/>
          <ac:spMkLst>
            <pc:docMk/>
            <pc:sldMk cId="1461230954" sldId="286"/>
            <ac:spMk id="109" creationId="{5DC9B9C2-256A-4522-BCAD-FEE9C73DAA90}"/>
          </ac:spMkLst>
        </pc:spChg>
        <pc:spChg chg="mod">
          <ac:chgData name="김태훈님(TOMMY)/Contact센터마케팅팀" userId="3c31cd17-2157-4807-9b5c-1df04b900c0f" providerId="ADAL" clId="{1B0F2AE8-4C45-4B3A-A952-12F391D42F0C}" dt="2023-01-24T13:07:29.680" v="10842"/>
          <ac:spMkLst>
            <pc:docMk/>
            <pc:sldMk cId="1461230954" sldId="286"/>
            <ac:spMk id="110" creationId="{7F43AF7E-822F-4C23-88F4-A6D97DB62D2A}"/>
          </ac:spMkLst>
        </pc:spChg>
        <pc:spChg chg="mod">
          <ac:chgData name="김태훈님(TOMMY)/Contact센터마케팅팀" userId="3c31cd17-2157-4807-9b5c-1df04b900c0f" providerId="ADAL" clId="{1B0F2AE8-4C45-4B3A-A952-12F391D42F0C}" dt="2023-01-24T13:07:29.680" v="10842"/>
          <ac:spMkLst>
            <pc:docMk/>
            <pc:sldMk cId="1461230954" sldId="286"/>
            <ac:spMk id="111" creationId="{D86A8A8F-6A2F-443D-BE92-0D1BB21D7CEE}"/>
          </ac:spMkLst>
        </pc:spChg>
        <pc:spChg chg="mod">
          <ac:chgData name="김태훈님(TOMMY)/Contact센터마케팅팀" userId="3c31cd17-2157-4807-9b5c-1df04b900c0f" providerId="ADAL" clId="{1B0F2AE8-4C45-4B3A-A952-12F391D42F0C}" dt="2023-01-24T13:07:29.680" v="10842"/>
          <ac:spMkLst>
            <pc:docMk/>
            <pc:sldMk cId="1461230954" sldId="286"/>
            <ac:spMk id="114" creationId="{2CE8722C-25BA-486D-9AC2-AABC06AC1F5C}"/>
          </ac:spMkLst>
        </pc:spChg>
        <pc:spChg chg="mod">
          <ac:chgData name="김태훈님(TOMMY)/Contact센터마케팅팀" userId="3c31cd17-2157-4807-9b5c-1df04b900c0f" providerId="ADAL" clId="{1B0F2AE8-4C45-4B3A-A952-12F391D42F0C}" dt="2023-01-24T13:07:29.680" v="10842"/>
          <ac:spMkLst>
            <pc:docMk/>
            <pc:sldMk cId="1461230954" sldId="286"/>
            <ac:spMk id="115" creationId="{33FACCBD-7CEB-431C-B3E0-E3B1940BB5E5}"/>
          </ac:spMkLst>
        </pc:spChg>
        <pc:spChg chg="mod">
          <ac:chgData name="김태훈님(TOMMY)/Contact센터마케팅팀" userId="3c31cd17-2157-4807-9b5c-1df04b900c0f" providerId="ADAL" clId="{1B0F2AE8-4C45-4B3A-A952-12F391D42F0C}" dt="2023-01-24T13:07:29.680" v="10842"/>
          <ac:spMkLst>
            <pc:docMk/>
            <pc:sldMk cId="1461230954" sldId="286"/>
            <ac:spMk id="116" creationId="{C58FF4B3-548F-4000-961E-28A1061A77AF}"/>
          </ac:spMkLst>
        </pc:spChg>
        <pc:spChg chg="mod">
          <ac:chgData name="김태훈님(TOMMY)/Contact센터마케팅팀" userId="3c31cd17-2157-4807-9b5c-1df04b900c0f" providerId="ADAL" clId="{1B0F2AE8-4C45-4B3A-A952-12F391D42F0C}" dt="2023-01-24T13:07:29.680" v="10842"/>
          <ac:spMkLst>
            <pc:docMk/>
            <pc:sldMk cId="1461230954" sldId="286"/>
            <ac:spMk id="117" creationId="{5526CC53-FC38-4863-B883-142CF1C2458F}"/>
          </ac:spMkLst>
        </pc:spChg>
        <pc:spChg chg="mod">
          <ac:chgData name="김태훈님(TOMMY)/Contact센터마케팅팀" userId="3c31cd17-2157-4807-9b5c-1df04b900c0f" providerId="ADAL" clId="{1B0F2AE8-4C45-4B3A-A952-12F391D42F0C}" dt="2023-01-24T13:07:29.680" v="10842"/>
          <ac:spMkLst>
            <pc:docMk/>
            <pc:sldMk cId="1461230954" sldId="286"/>
            <ac:spMk id="120" creationId="{AFE86734-0C27-4A69-824B-E9FEF0C8BE15}"/>
          </ac:spMkLst>
        </pc:spChg>
        <pc:spChg chg="mod">
          <ac:chgData name="김태훈님(TOMMY)/Contact센터마케팅팀" userId="3c31cd17-2157-4807-9b5c-1df04b900c0f" providerId="ADAL" clId="{1B0F2AE8-4C45-4B3A-A952-12F391D42F0C}" dt="2023-01-24T13:07:29.680" v="10842"/>
          <ac:spMkLst>
            <pc:docMk/>
            <pc:sldMk cId="1461230954" sldId="286"/>
            <ac:spMk id="121" creationId="{73C1FD83-9628-472A-A88B-7BCB1949851C}"/>
          </ac:spMkLst>
        </pc:spChg>
        <pc:spChg chg="mod">
          <ac:chgData name="김태훈님(TOMMY)/Contact센터마케팅팀" userId="3c31cd17-2157-4807-9b5c-1df04b900c0f" providerId="ADAL" clId="{1B0F2AE8-4C45-4B3A-A952-12F391D42F0C}" dt="2023-01-24T13:07:29.680" v="10842"/>
          <ac:spMkLst>
            <pc:docMk/>
            <pc:sldMk cId="1461230954" sldId="286"/>
            <ac:spMk id="122" creationId="{E9E48B3E-6979-4926-B5E6-C45D07DA73A5}"/>
          </ac:spMkLst>
        </pc:spChg>
        <pc:spChg chg="mod">
          <ac:chgData name="김태훈님(TOMMY)/Contact센터마케팅팀" userId="3c31cd17-2157-4807-9b5c-1df04b900c0f" providerId="ADAL" clId="{1B0F2AE8-4C45-4B3A-A952-12F391D42F0C}" dt="2023-01-24T13:07:29.680" v="10842"/>
          <ac:spMkLst>
            <pc:docMk/>
            <pc:sldMk cId="1461230954" sldId="286"/>
            <ac:spMk id="123" creationId="{35B5C2C7-CF1E-401E-BE44-A16315550D60}"/>
          </ac:spMkLst>
        </pc:spChg>
        <pc:spChg chg="mod">
          <ac:chgData name="김태훈님(TOMMY)/Contact센터마케팅팀" userId="3c31cd17-2157-4807-9b5c-1df04b900c0f" providerId="ADAL" clId="{1B0F2AE8-4C45-4B3A-A952-12F391D42F0C}" dt="2023-01-24T13:07:29.680" v="10842"/>
          <ac:spMkLst>
            <pc:docMk/>
            <pc:sldMk cId="1461230954" sldId="286"/>
            <ac:spMk id="124" creationId="{66C16941-C196-488A-86AD-6185BDBE1485}"/>
          </ac:spMkLst>
        </pc:spChg>
        <pc:spChg chg="mod">
          <ac:chgData name="김태훈님(TOMMY)/Contact센터마케팅팀" userId="3c31cd17-2157-4807-9b5c-1df04b900c0f" providerId="ADAL" clId="{1B0F2AE8-4C45-4B3A-A952-12F391D42F0C}" dt="2023-01-24T13:07:29.680" v="10842"/>
          <ac:spMkLst>
            <pc:docMk/>
            <pc:sldMk cId="1461230954" sldId="286"/>
            <ac:spMk id="125" creationId="{29A4BA83-3B2F-47B5-B4E7-CDAB618A8F08}"/>
          </ac:spMkLst>
        </pc:spChg>
        <pc:spChg chg="mod">
          <ac:chgData name="김태훈님(TOMMY)/Contact센터마케팅팀" userId="3c31cd17-2157-4807-9b5c-1df04b900c0f" providerId="ADAL" clId="{1B0F2AE8-4C45-4B3A-A952-12F391D42F0C}" dt="2023-01-24T13:07:29.680" v="10842"/>
          <ac:spMkLst>
            <pc:docMk/>
            <pc:sldMk cId="1461230954" sldId="286"/>
            <ac:spMk id="126" creationId="{F092BB3C-8EEA-4FA9-AD00-0C0A6C976789}"/>
          </ac:spMkLst>
        </pc:spChg>
        <pc:grpChg chg="add mod">
          <ac:chgData name="김태훈님(TOMMY)/Contact센터마케팅팀" userId="3c31cd17-2157-4807-9b5c-1df04b900c0f" providerId="ADAL" clId="{1B0F2AE8-4C45-4B3A-A952-12F391D42F0C}" dt="2023-01-24T13:06:25.195" v="10838" actId="14100"/>
          <ac:grpSpMkLst>
            <pc:docMk/>
            <pc:sldMk cId="1461230954" sldId="286"/>
            <ac:grpSpMk id="39" creationId="{1F76C6AE-6838-4535-B8F4-B3AA51D1EE62}"/>
          </ac:grpSpMkLst>
        </pc:grpChg>
        <pc:grpChg chg="add mod">
          <ac:chgData name="김태훈님(TOMMY)/Contact센터마케팅팀" userId="3c31cd17-2157-4807-9b5c-1df04b900c0f" providerId="ADAL" clId="{1B0F2AE8-4C45-4B3A-A952-12F391D42F0C}" dt="2023-01-24T13:07:34.735" v="10843" actId="1076"/>
          <ac:grpSpMkLst>
            <pc:docMk/>
            <pc:sldMk cId="1461230954" sldId="286"/>
            <ac:grpSpMk id="40" creationId="{3546284B-9F43-461D-BB75-A54024080110}"/>
          </ac:grpSpMkLst>
        </pc:grpChg>
        <pc:grpChg chg="mod">
          <ac:chgData name="김태훈님(TOMMY)/Contact센터마케팅팀" userId="3c31cd17-2157-4807-9b5c-1df04b900c0f" providerId="ADAL" clId="{1B0F2AE8-4C45-4B3A-A952-12F391D42F0C}" dt="2023-01-24T13:07:29.680" v="10842"/>
          <ac:grpSpMkLst>
            <pc:docMk/>
            <pc:sldMk cId="1461230954" sldId="286"/>
            <ac:grpSpMk id="45" creationId="{A42417CB-7470-423F-B20F-E911E0443B49}"/>
          </ac:grpSpMkLst>
        </pc:grpChg>
        <pc:grpChg chg="mod">
          <ac:chgData name="김태훈님(TOMMY)/Contact센터마케팅팀" userId="3c31cd17-2157-4807-9b5c-1df04b900c0f" providerId="ADAL" clId="{1B0F2AE8-4C45-4B3A-A952-12F391D42F0C}" dt="2023-01-24T13:07:29.680" v="10842"/>
          <ac:grpSpMkLst>
            <pc:docMk/>
            <pc:sldMk cId="1461230954" sldId="286"/>
            <ac:grpSpMk id="58" creationId="{7348B916-A334-44A1-BCF4-2412E7BC3333}"/>
          </ac:grpSpMkLst>
        </pc:grpChg>
        <pc:grpChg chg="mod">
          <ac:chgData name="김태훈님(TOMMY)/Contact센터마케팅팀" userId="3c31cd17-2157-4807-9b5c-1df04b900c0f" providerId="ADAL" clId="{1B0F2AE8-4C45-4B3A-A952-12F391D42F0C}" dt="2023-01-24T13:07:29.680" v="10842"/>
          <ac:grpSpMkLst>
            <pc:docMk/>
            <pc:sldMk cId="1461230954" sldId="286"/>
            <ac:grpSpMk id="59" creationId="{B47BA328-E3D1-4B59-844C-5AEFDAA31BCE}"/>
          </ac:grpSpMkLst>
        </pc:grpChg>
        <pc:grpChg chg="mod">
          <ac:chgData name="김태훈님(TOMMY)/Contact센터마케팅팀" userId="3c31cd17-2157-4807-9b5c-1df04b900c0f" providerId="ADAL" clId="{1B0F2AE8-4C45-4B3A-A952-12F391D42F0C}" dt="2023-01-24T13:07:29.680" v="10842"/>
          <ac:grpSpMkLst>
            <pc:docMk/>
            <pc:sldMk cId="1461230954" sldId="286"/>
            <ac:grpSpMk id="60" creationId="{58FD6269-5A4C-4A23-812B-E34E7612117F}"/>
          </ac:grpSpMkLst>
        </pc:grpChg>
        <pc:grpChg chg="mod">
          <ac:chgData name="김태훈님(TOMMY)/Contact센터마케팅팀" userId="3c31cd17-2157-4807-9b5c-1df04b900c0f" providerId="ADAL" clId="{1B0F2AE8-4C45-4B3A-A952-12F391D42F0C}" dt="2023-01-24T13:07:29.680" v="10842"/>
          <ac:grpSpMkLst>
            <pc:docMk/>
            <pc:sldMk cId="1461230954" sldId="286"/>
            <ac:grpSpMk id="61" creationId="{AF0DDC9F-156F-40C9-9644-50837607CBF8}"/>
          </ac:grpSpMkLst>
        </pc:grpChg>
        <pc:grpChg chg="mod">
          <ac:chgData name="김태훈님(TOMMY)/Contact센터마케팅팀" userId="3c31cd17-2157-4807-9b5c-1df04b900c0f" providerId="ADAL" clId="{1B0F2AE8-4C45-4B3A-A952-12F391D42F0C}" dt="2023-01-24T13:07:29.680" v="10842"/>
          <ac:grpSpMkLst>
            <pc:docMk/>
            <pc:sldMk cId="1461230954" sldId="286"/>
            <ac:grpSpMk id="62" creationId="{08412DF4-2F05-437E-984D-540267D7D990}"/>
          </ac:grpSpMkLst>
        </pc:grpChg>
        <pc:grpChg chg="mod">
          <ac:chgData name="김태훈님(TOMMY)/Contact센터마케팅팀" userId="3c31cd17-2157-4807-9b5c-1df04b900c0f" providerId="ADAL" clId="{1B0F2AE8-4C45-4B3A-A952-12F391D42F0C}" dt="2023-01-24T13:07:29.680" v="10842"/>
          <ac:grpSpMkLst>
            <pc:docMk/>
            <pc:sldMk cId="1461230954" sldId="286"/>
            <ac:grpSpMk id="63" creationId="{7E31ECAB-4EC9-457C-9A45-D060FC0FE4B4}"/>
          </ac:grpSpMkLst>
        </pc:grpChg>
        <pc:grpChg chg="mod">
          <ac:chgData name="김태훈님(TOMMY)/Contact센터마케팅팀" userId="3c31cd17-2157-4807-9b5c-1df04b900c0f" providerId="ADAL" clId="{1B0F2AE8-4C45-4B3A-A952-12F391D42F0C}" dt="2023-01-24T13:07:29.680" v="10842"/>
          <ac:grpSpMkLst>
            <pc:docMk/>
            <pc:sldMk cId="1461230954" sldId="286"/>
            <ac:grpSpMk id="64" creationId="{0AB7B1BD-8270-4BDD-A88C-993968F4FC31}"/>
          </ac:grpSpMkLst>
        </pc:grpChg>
        <pc:grpChg chg="mod">
          <ac:chgData name="김태훈님(TOMMY)/Contact센터마케팅팀" userId="3c31cd17-2157-4807-9b5c-1df04b900c0f" providerId="ADAL" clId="{1B0F2AE8-4C45-4B3A-A952-12F391D42F0C}" dt="2023-01-24T13:07:29.680" v="10842"/>
          <ac:grpSpMkLst>
            <pc:docMk/>
            <pc:sldMk cId="1461230954" sldId="286"/>
            <ac:grpSpMk id="68" creationId="{80FCF1D0-071E-4CE0-A248-7FBE7F342522}"/>
          </ac:grpSpMkLst>
        </pc:grpChg>
        <pc:grpChg chg="mod">
          <ac:chgData name="김태훈님(TOMMY)/Contact센터마케팅팀" userId="3c31cd17-2157-4807-9b5c-1df04b900c0f" providerId="ADAL" clId="{1B0F2AE8-4C45-4B3A-A952-12F391D42F0C}" dt="2023-01-24T13:07:29.680" v="10842"/>
          <ac:grpSpMkLst>
            <pc:docMk/>
            <pc:sldMk cId="1461230954" sldId="286"/>
            <ac:grpSpMk id="72" creationId="{FE2065FC-535A-4BA7-B446-3C970F1B79E5}"/>
          </ac:grpSpMkLst>
        </pc:grpChg>
        <pc:grpChg chg="mod">
          <ac:chgData name="김태훈님(TOMMY)/Contact센터마케팅팀" userId="3c31cd17-2157-4807-9b5c-1df04b900c0f" providerId="ADAL" clId="{1B0F2AE8-4C45-4B3A-A952-12F391D42F0C}" dt="2023-01-24T13:07:29.680" v="10842"/>
          <ac:grpSpMkLst>
            <pc:docMk/>
            <pc:sldMk cId="1461230954" sldId="286"/>
            <ac:grpSpMk id="73" creationId="{FB078AB0-14B5-419C-B02C-E3E87DD6D646}"/>
          </ac:grpSpMkLst>
        </pc:grpChg>
        <pc:grpChg chg="mod">
          <ac:chgData name="김태훈님(TOMMY)/Contact센터마케팅팀" userId="3c31cd17-2157-4807-9b5c-1df04b900c0f" providerId="ADAL" clId="{1B0F2AE8-4C45-4B3A-A952-12F391D42F0C}" dt="2023-01-24T13:07:29.680" v="10842"/>
          <ac:grpSpMkLst>
            <pc:docMk/>
            <pc:sldMk cId="1461230954" sldId="286"/>
            <ac:grpSpMk id="74" creationId="{0A3A168E-4121-4DF3-8450-B8722AE13D9E}"/>
          </ac:grpSpMkLst>
        </pc:grpChg>
        <pc:grpChg chg="mod">
          <ac:chgData name="김태훈님(TOMMY)/Contact센터마케팅팀" userId="3c31cd17-2157-4807-9b5c-1df04b900c0f" providerId="ADAL" clId="{1B0F2AE8-4C45-4B3A-A952-12F391D42F0C}" dt="2023-01-24T13:07:29.680" v="10842"/>
          <ac:grpSpMkLst>
            <pc:docMk/>
            <pc:sldMk cId="1461230954" sldId="286"/>
            <ac:grpSpMk id="76" creationId="{18BA78D7-FBCF-4218-9E01-A6E3C74F468A}"/>
          </ac:grpSpMkLst>
        </pc:grpChg>
        <pc:grpChg chg="mod">
          <ac:chgData name="김태훈님(TOMMY)/Contact센터마케팅팀" userId="3c31cd17-2157-4807-9b5c-1df04b900c0f" providerId="ADAL" clId="{1B0F2AE8-4C45-4B3A-A952-12F391D42F0C}" dt="2023-01-24T13:07:29.680" v="10842"/>
          <ac:grpSpMkLst>
            <pc:docMk/>
            <pc:sldMk cId="1461230954" sldId="286"/>
            <ac:grpSpMk id="82" creationId="{2A48DABB-329C-4A31-B2B7-FD2D87BC4DBD}"/>
          </ac:grpSpMkLst>
        </pc:grpChg>
        <pc:grpChg chg="mod">
          <ac:chgData name="김태훈님(TOMMY)/Contact센터마케팅팀" userId="3c31cd17-2157-4807-9b5c-1df04b900c0f" providerId="ADAL" clId="{1B0F2AE8-4C45-4B3A-A952-12F391D42F0C}" dt="2023-01-24T13:07:29.680" v="10842"/>
          <ac:grpSpMkLst>
            <pc:docMk/>
            <pc:sldMk cId="1461230954" sldId="286"/>
            <ac:grpSpMk id="88" creationId="{ECA181E9-70A6-472E-8C93-471326949804}"/>
          </ac:grpSpMkLst>
        </pc:grpChg>
        <pc:grpChg chg="mod">
          <ac:chgData name="김태훈님(TOMMY)/Contact센터마케팅팀" userId="3c31cd17-2157-4807-9b5c-1df04b900c0f" providerId="ADAL" clId="{1B0F2AE8-4C45-4B3A-A952-12F391D42F0C}" dt="2023-01-24T13:07:29.680" v="10842"/>
          <ac:grpSpMkLst>
            <pc:docMk/>
            <pc:sldMk cId="1461230954" sldId="286"/>
            <ac:grpSpMk id="113" creationId="{D6AE91A8-9ECD-4F25-85D4-820A9C3F23CB}"/>
          </ac:grpSpMkLst>
        </pc:grpChg>
        <pc:grpChg chg="mod">
          <ac:chgData name="김태훈님(TOMMY)/Contact센터마케팅팀" userId="3c31cd17-2157-4807-9b5c-1df04b900c0f" providerId="ADAL" clId="{1B0F2AE8-4C45-4B3A-A952-12F391D42F0C}" dt="2023-01-24T13:07:29.680" v="10842"/>
          <ac:grpSpMkLst>
            <pc:docMk/>
            <pc:sldMk cId="1461230954" sldId="286"/>
            <ac:grpSpMk id="119" creationId="{8D95879C-B39E-4DCC-B666-C884FA728748}"/>
          </ac:grpSpMkLst>
        </pc:grpChg>
        <pc:picChg chg="add mod">
          <ac:chgData name="김태훈님(TOMMY)/Contact센터마케팅팀" userId="3c31cd17-2157-4807-9b5c-1df04b900c0f" providerId="ADAL" clId="{1B0F2AE8-4C45-4B3A-A952-12F391D42F0C}" dt="2023-01-24T13:06:25.195" v="10838" actId="14100"/>
          <ac:picMkLst>
            <pc:docMk/>
            <pc:sldMk cId="1461230954" sldId="286"/>
            <ac:picMk id="21" creationId="{CAE20405-2DA1-4668-B518-486C04BFA563}"/>
          </ac:picMkLst>
        </pc:picChg>
        <pc:picChg chg="add mod">
          <ac:chgData name="김태훈님(TOMMY)/Contact센터마케팅팀" userId="3c31cd17-2157-4807-9b5c-1df04b900c0f" providerId="ADAL" clId="{1B0F2AE8-4C45-4B3A-A952-12F391D42F0C}" dt="2023-01-24T13:06:25.195" v="10838" actId="14100"/>
          <ac:picMkLst>
            <pc:docMk/>
            <pc:sldMk cId="1461230954" sldId="286"/>
            <ac:picMk id="24" creationId="{D1159321-CF8B-4CF2-824E-4ACC97ADC32C}"/>
          </ac:picMkLst>
        </pc:picChg>
        <pc:picChg chg="add mod">
          <ac:chgData name="김태훈님(TOMMY)/Contact센터마케팅팀" userId="3c31cd17-2157-4807-9b5c-1df04b900c0f" providerId="ADAL" clId="{1B0F2AE8-4C45-4B3A-A952-12F391D42F0C}" dt="2023-01-24T13:06:25.195" v="10838" actId="14100"/>
          <ac:picMkLst>
            <pc:docMk/>
            <pc:sldMk cId="1461230954" sldId="286"/>
            <ac:picMk id="27" creationId="{91691253-7187-4223-81B4-22738BD8B8AD}"/>
          </ac:picMkLst>
        </pc:picChg>
        <pc:picChg chg="add mod">
          <ac:chgData name="김태훈님(TOMMY)/Contact센터마케팅팀" userId="3c31cd17-2157-4807-9b5c-1df04b900c0f" providerId="ADAL" clId="{1B0F2AE8-4C45-4B3A-A952-12F391D42F0C}" dt="2023-01-24T13:06:25.195" v="10838" actId="14100"/>
          <ac:picMkLst>
            <pc:docMk/>
            <pc:sldMk cId="1461230954" sldId="286"/>
            <ac:picMk id="30" creationId="{434BD7E5-FC99-4F79-BED5-68F9C86C2591}"/>
          </ac:picMkLst>
        </pc:picChg>
        <pc:picChg chg="mod">
          <ac:chgData name="김태훈님(TOMMY)/Contact센터마케팅팀" userId="3c31cd17-2157-4807-9b5c-1df04b900c0f" providerId="ADAL" clId="{1B0F2AE8-4C45-4B3A-A952-12F391D42F0C}" dt="2023-01-24T13:07:29.680" v="10842"/>
          <ac:picMkLst>
            <pc:docMk/>
            <pc:sldMk cId="1461230954" sldId="286"/>
            <ac:picMk id="42" creationId="{494223EA-4004-4D57-86DE-3191880878B8}"/>
          </ac:picMkLst>
        </pc:picChg>
        <pc:picChg chg="mod">
          <ac:chgData name="김태훈님(TOMMY)/Contact센터마케팅팀" userId="3c31cd17-2157-4807-9b5c-1df04b900c0f" providerId="ADAL" clId="{1B0F2AE8-4C45-4B3A-A952-12F391D42F0C}" dt="2023-01-24T13:07:29.680" v="10842"/>
          <ac:picMkLst>
            <pc:docMk/>
            <pc:sldMk cId="1461230954" sldId="286"/>
            <ac:picMk id="43" creationId="{015BCB8B-EEB7-4E69-A227-01DD11453E6F}"/>
          </ac:picMkLst>
        </pc:picChg>
        <pc:picChg chg="mod">
          <ac:chgData name="김태훈님(TOMMY)/Contact센터마케팅팀" userId="3c31cd17-2157-4807-9b5c-1df04b900c0f" providerId="ADAL" clId="{1B0F2AE8-4C45-4B3A-A952-12F391D42F0C}" dt="2023-01-24T13:07:29.680" v="10842"/>
          <ac:picMkLst>
            <pc:docMk/>
            <pc:sldMk cId="1461230954" sldId="286"/>
            <ac:picMk id="44" creationId="{378014A4-1A9C-413A-AC7A-63C02FA013EA}"/>
          </ac:picMkLst>
        </pc:picChg>
        <pc:picChg chg="mod">
          <ac:chgData name="김태훈님(TOMMY)/Contact센터마케팅팀" userId="3c31cd17-2157-4807-9b5c-1df04b900c0f" providerId="ADAL" clId="{1B0F2AE8-4C45-4B3A-A952-12F391D42F0C}" dt="2023-01-24T13:07:29.680" v="10842"/>
          <ac:picMkLst>
            <pc:docMk/>
            <pc:sldMk cId="1461230954" sldId="286"/>
            <ac:picMk id="46" creationId="{70427CA9-4DAE-4E40-AD69-4A65FE20E58D}"/>
          </ac:picMkLst>
        </pc:picChg>
        <pc:picChg chg="mod">
          <ac:chgData name="김태훈님(TOMMY)/Contact센터마케팅팀" userId="3c31cd17-2157-4807-9b5c-1df04b900c0f" providerId="ADAL" clId="{1B0F2AE8-4C45-4B3A-A952-12F391D42F0C}" dt="2023-01-24T13:07:29.680" v="10842"/>
          <ac:picMkLst>
            <pc:docMk/>
            <pc:sldMk cId="1461230954" sldId="286"/>
            <ac:picMk id="75" creationId="{379D9F1E-ADF5-4237-A594-4D9FD8CDB1C0}"/>
          </ac:picMkLst>
        </pc:picChg>
        <pc:picChg chg="mod">
          <ac:chgData name="김태훈님(TOMMY)/Contact센터마케팅팀" userId="3c31cd17-2157-4807-9b5c-1df04b900c0f" providerId="ADAL" clId="{1B0F2AE8-4C45-4B3A-A952-12F391D42F0C}" dt="2023-01-24T13:07:29.680" v="10842"/>
          <ac:picMkLst>
            <pc:docMk/>
            <pc:sldMk cId="1461230954" sldId="286"/>
            <ac:picMk id="81" creationId="{CCFC62D9-9E54-4985-AF9C-0AF61DA40809}"/>
          </ac:picMkLst>
        </pc:picChg>
        <pc:picChg chg="mod">
          <ac:chgData name="김태훈님(TOMMY)/Contact센터마케팅팀" userId="3c31cd17-2157-4807-9b5c-1df04b900c0f" providerId="ADAL" clId="{1B0F2AE8-4C45-4B3A-A952-12F391D42F0C}" dt="2023-01-24T13:07:29.680" v="10842"/>
          <ac:picMkLst>
            <pc:docMk/>
            <pc:sldMk cId="1461230954" sldId="286"/>
            <ac:picMk id="87" creationId="{E7F5CB8E-C421-445D-9E7F-CFDBEAFA748C}"/>
          </ac:picMkLst>
        </pc:picChg>
        <pc:picChg chg="mod">
          <ac:chgData name="김태훈님(TOMMY)/Contact센터마케팅팀" userId="3c31cd17-2157-4807-9b5c-1df04b900c0f" providerId="ADAL" clId="{1B0F2AE8-4C45-4B3A-A952-12F391D42F0C}" dt="2023-01-24T13:07:29.680" v="10842"/>
          <ac:picMkLst>
            <pc:docMk/>
            <pc:sldMk cId="1461230954" sldId="286"/>
            <ac:picMk id="112" creationId="{8DD647A7-9EFA-4277-AF08-3BBA3EDB2C37}"/>
          </ac:picMkLst>
        </pc:picChg>
        <pc:picChg chg="mod">
          <ac:chgData name="김태훈님(TOMMY)/Contact센터마케팅팀" userId="3c31cd17-2157-4807-9b5c-1df04b900c0f" providerId="ADAL" clId="{1B0F2AE8-4C45-4B3A-A952-12F391D42F0C}" dt="2023-01-24T13:07:29.680" v="10842"/>
          <ac:picMkLst>
            <pc:docMk/>
            <pc:sldMk cId="1461230954" sldId="286"/>
            <ac:picMk id="118" creationId="{42C9F38A-1D47-4A43-B6C7-7F179D883373}"/>
          </ac:picMkLst>
        </pc:picChg>
        <pc:cxnChg chg="mod">
          <ac:chgData name="김태훈님(TOMMY)/Contact센터마케팅팀" userId="3c31cd17-2157-4807-9b5c-1df04b900c0f" providerId="ADAL" clId="{1B0F2AE8-4C45-4B3A-A952-12F391D42F0C}" dt="2023-01-24T13:07:29.680" v="10842"/>
          <ac:cxnSpMkLst>
            <pc:docMk/>
            <pc:sldMk cId="1461230954" sldId="286"/>
            <ac:cxnSpMk id="47" creationId="{0BCB4058-22C8-47D2-AE70-08BC60385A7F}"/>
          </ac:cxnSpMkLst>
        </pc:cxnChg>
        <pc:cxnChg chg="mod">
          <ac:chgData name="김태훈님(TOMMY)/Contact센터마케팅팀" userId="3c31cd17-2157-4807-9b5c-1df04b900c0f" providerId="ADAL" clId="{1B0F2AE8-4C45-4B3A-A952-12F391D42F0C}" dt="2023-01-24T13:07:29.680" v="10842"/>
          <ac:cxnSpMkLst>
            <pc:docMk/>
            <pc:sldMk cId="1461230954" sldId="286"/>
            <ac:cxnSpMk id="48" creationId="{B6538DCB-35C1-4CF0-BFE5-8F139591363E}"/>
          </ac:cxnSpMkLst>
        </pc:cxnChg>
        <pc:cxnChg chg="mod">
          <ac:chgData name="김태훈님(TOMMY)/Contact센터마케팅팀" userId="3c31cd17-2157-4807-9b5c-1df04b900c0f" providerId="ADAL" clId="{1B0F2AE8-4C45-4B3A-A952-12F391D42F0C}" dt="2023-01-24T13:07:29.680" v="10842"/>
          <ac:cxnSpMkLst>
            <pc:docMk/>
            <pc:sldMk cId="1461230954" sldId="286"/>
            <ac:cxnSpMk id="49" creationId="{A3CC3863-6FD6-41C7-9FDD-466E6ADA2F4C}"/>
          </ac:cxnSpMkLst>
        </pc:cxnChg>
      </pc:sldChg>
      <pc:sldChg chg="del ord">
        <pc:chgData name="김태훈님(TOMMY)/Contact센터마케팅팀" userId="3c31cd17-2157-4807-9b5c-1df04b900c0f" providerId="ADAL" clId="{1B0F2AE8-4C45-4B3A-A952-12F391D42F0C}" dt="2023-01-26T14:36:41.593" v="12428" actId="2696"/>
        <pc:sldMkLst>
          <pc:docMk/>
          <pc:sldMk cId="2176956113" sldId="287"/>
        </pc:sldMkLst>
      </pc:sldChg>
      <pc:sldChg chg="add">
        <pc:chgData name="김태훈님(TOMMY)/Contact센터마케팅팀" userId="3c31cd17-2157-4807-9b5c-1df04b900c0f" providerId="ADAL" clId="{1B0F2AE8-4C45-4B3A-A952-12F391D42F0C}" dt="2023-01-26T14:36:45.203" v="12429"/>
        <pc:sldMkLst>
          <pc:docMk/>
          <pc:sldMk cId="2998027858" sldId="287"/>
        </pc:sldMkLst>
      </pc:sldChg>
      <pc:sldChg chg="del">
        <pc:chgData name="김태훈님(TOMMY)/Contact센터마케팅팀" userId="3c31cd17-2157-4807-9b5c-1df04b900c0f" providerId="ADAL" clId="{1B0F2AE8-4C45-4B3A-A952-12F391D42F0C}" dt="2023-01-26T14:36:41.593" v="12428" actId="2696"/>
        <pc:sldMkLst>
          <pc:docMk/>
          <pc:sldMk cId="939259308" sldId="288"/>
        </pc:sldMkLst>
      </pc:sldChg>
      <pc:sldChg chg="add">
        <pc:chgData name="김태훈님(TOMMY)/Contact센터마케팅팀" userId="3c31cd17-2157-4807-9b5c-1df04b900c0f" providerId="ADAL" clId="{1B0F2AE8-4C45-4B3A-A952-12F391D42F0C}" dt="2023-01-26T14:36:45.203" v="12429"/>
        <pc:sldMkLst>
          <pc:docMk/>
          <pc:sldMk cId="3835503954" sldId="288"/>
        </pc:sldMkLst>
      </pc:sldChg>
      <pc:sldChg chg="addSp delSp modSp mod">
        <pc:chgData name="김태훈님(TOMMY)/Contact센터마케팅팀" userId="3c31cd17-2157-4807-9b5c-1df04b900c0f" providerId="ADAL" clId="{1B0F2AE8-4C45-4B3A-A952-12F391D42F0C}" dt="2023-01-27T00:14:31.780" v="12639"/>
        <pc:sldMkLst>
          <pc:docMk/>
          <pc:sldMk cId="3712333070" sldId="289"/>
        </pc:sldMkLst>
        <pc:spChg chg="mod">
          <ac:chgData name="김태훈님(TOMMY)/Contact센터마케팅팀" userId="3c31cd17-2157-4807-9b5c-1df04b900c0f" providerId="ADAL" clId="{1B0F2AE8-4C45-4B3A-A952-12F391D42F0C}" dt="2023-01-18T23:31:50.787" v="1141" actId="20577"/>
          <ac:spMkLst>
            <pc:docMk/>
            <pc:sldMk cId="3712333070" sldId="289"/>
            <ac:spMk id="2" creationId="{01D04639-1848-4063-987F-B3ADD37E5D37}"/>
          </ac:spMkLst>
        </pc:spChg>
        <pc:spChg chg="mod">
          <ac:chgData name="김태훈님(TOMMY)/Contact센터마케팅팀" userId="3c31cd17-2157-4807-9b5c-1df04b900c0f" providerId="ADAL" clId="{1B0F2AE8-4C45-4B3A-A952-12F391D42F0C}" dt="2023-01-27T00:14:31.780" v="12639"/>
          <ac:spMkLst>
            <pc:docMk/>
            <pc:sldMk cId="3712333070" sldId="289"/>
            <ac:spMk id="5" creationId="{AE0EC9C4-4315-4642-BE31-3F80540F8830}"/>
          </ac:spMkLst>
        </pc:spChg>
        <pc:spChg chg="del">
          <ac:chgData name="김태훈님(TOMMY)/Contact센터마케팅팀" userId="3c31cd17-2157-4807-9b5c-1df04b900c0f" providerId="ADAL" clId="{1B0F2AE8-4C45-4B3A-A952-12F391D42F0C}" dt="2023-01-18T13:58:45.535" v="913" actId="478"/>
          <ac:spMkLst>
            <pc:docMk/>
            <pc:sldMk cId="3712333070" sldId="289"/>
            <ac:spMk id="6" creationId="{7825699F-486D-48C1-B3CB-7A7FA07457D5}"/>
          </ac:spMkLst>
        </pc:spChg>
        <pc:spChg chg="add mod topLvl">
          <ac:chgData name="김태훈님(TOMMY)/Contact센터마케팅팀" userId="3c31cd17-2157-4807-9b5c-1df04b900c0f" providerId="ADAL" clId="{1B0F2AE8-4C45-4B3A-A952-12F391D42F0C}" dt="2023-01-19T02:14:11.633" v="2419" actId="207"/>
          <ac:spMkLst>
            <pc:docMk/>
            <pc:sldMk cId="3712333070" sldId="289"/>
            <ac:spMk id="31" creationId="{E731649C-D687-4B41-8917-2C4D05F309ED}"/>
          </ac:spMkLst>
        </pc:spChg>
        <pc:spChg chg="add mod topLvl">
          <ac:chgData name="김태훈님(TOMMY)/Contact센터마케팅팀" userId="3c31cd17-2157-4807-9b5c-1df04b900c0f" providerId="ADAL" clId="{1B0F2AE8-4C45-4B3A-A952-12F391D42F0C}" dt="2023-01-18T23:27:42.947" v="935" actId="165"/>
          <ac:spMkLst>
            <pc:docMk/>
            <pc:sldMk cId="3712333070" sldId="289"/>
            <ac:spMk id="32" creationId="{FFE4FA87-0F3E-412E-BFF6-55711B84CB93}"/>
          </ac:spMkLst>
        </pc:spChg>
        <pc:spChg chg="add mod topLvl">
          <ac:chgData name="김태훈님(TOMMY)/Contact센터마케팅팀" userId="3c31cd17-2157-4807-9b5c-1df04b900c0f" providerId="ADAL" clId="{1B0F2AE8-4C45-4B3A-A952-12F391D42F0C}" dt="2023-01-19T02:26:03.503" v="2560" actId="554"/>
          <ac:spMkLst>
            <pc:docMk/>
            <pc:sldMk cId="3712333070" sldId="289"/>
            <ac:spMk id="34" creationId="{B61351A0-44B0-464B-AAAC-0A01E3716630}"/>
          </ac:spMkLst>
        </pc:spChg>
        <pc:spChg chg="add mod topLvl">
          <ac:chgData name="김태훈님(TOMMY)/Contact센터마케팅팀" userId="3c31cd17-2157-4807-9b5c-1df04b900c0f" providerId="ADAL" clId="{1B0F2AE8-4C45-4B3A-A952-12F391D42F0C}" dt="2023-01-18T23:27:42.947" v="935" actId="165"/>
          <ac:spMkLst>
            <pc:docMk/>
            <pc:sldMk cId="3712333070" sldId="289"/>
            <ac:spMk id="35" creationId="{1BC57B7A-1EB3-4227-8A11-CE6E1979E396}"/>
          </ac:spMkLst>
        </pc:spChg>
        <pc:spChg chg="add mod topLvl">
          <ac:chgData name="김태훈님(TOMMY)/Contact센터마케팅팀" userId="3c31cd17-2157-4807-9b5c-1df04b900c0f" providerId="ADAL" clId="{1B0F2AE8-4C45-4B3A-A952-12F391D42F0C}" dt="2023-01-19T02:14:11.633" v="2419" actId="207"/>
          <ac:spMkLst>
            <pc:docMk/>
            <pc:sldMk cId="3712333070" sldId="289"/>
            <ac:spMk id="37" creationId="{7F2CA8F0-B017-4136-A19C-183FF9C2D5DB}"/>
          </ac:spMkLst>
        </pc:spChg>
        <pc:spChg chg="add mod topLvl">
          <ac:chgData name="김태훈님(TOMMY)/Contact센터마케팅팀" userId="3c31cd17-2157-4807-9b5c-1df04b900c0f" providerId="ADAL" clId="{1B0F2AE8-4C45-4B3A-A952-12F391D42F0C}" dt="2023-01-18T23:27:42.947" v="935" actId="165"/>
          <ac:spMkLst>
            <pc:docMk/>
            <pc:sldMk cId="3712333070" sldId="289"/>
            <ac:spMk id="38" creationId="{1EC56F13-489A-46B2-8279-85058F065B5D}"/>
          </ac:spMkLst>
        </pc:spChg>
        <pc:spChg chg="add mod topLvl">
          <ac:chgData name="김태훈님(TOMMY)/Contact센터마케팅팀" userId="3c31cd17-2157-4807-9b5c-1df04b900c0f" providerId="ADAL" clId="{1B0F2AE8-4C45-4B3A-A952-12F391D42F0C}" dt="2023-01-19T02:14:11.633" v="2419" actId="207"/>
          <ac:spMkLst>
            <pc:docMk/>
            <pc:sldMk cId="3712333070" sldId="289"/>
            <ac:spMk id="40" creationId="{9C43F7FB-FC02-4E2D-B7EC-B238A7309057}"/>
          </ac:spMkLst>
        </pc:spChg>
        <pc:spChg chg="add mod topLvl">
          <ac:chgData name="김태훈님(TOMMY)/Contact센터마케팅팀" userId="3c31cd17-2157-4807-9b5c-1df04b900c0f" providerId="ADAL" clId="{1B0F2AE8-4C45-4B3A-A952-12F391D42F0C}" dt="2023-01-18T23:27:42.947" v="935" actId="165"/>
          <ac:spMkLst>
            <pc:docMk/>
            <pc:sldMk cId="3712333070" sldId="289"/>
            <ac:spMk id="41" creationId="{891032C4-1F13-47B0-BFF6-AD9DA246EA4D}"/>
          </ac:spMkLst>
        </pc:spChg>
        <pc:spChg chg="add mod topLvl">
          <ac:chgData name="김태훈님(TOMMY)/Contact센터마케팅팀" userId="3c31cd17-2157-4807-9b5c-1df04b900c0f" providerId="ADAL" clId="{1B0F2AE8-4C45-4B3A-A952-12F391D42F0C}" dt="2023-01-19T02:30:21.695" v="2734" actId="2711"/>
          <ac:spMkLst>
            <pc:docMk/>
            <pc:sldMk cId="3712333070" sldId="289"/>
            <ac:spMk id="49" creationId="{6021A99E-074B-4335-BBBE-60F71A3B792B}"/>
          </ac:spMkLst>
        </pc:spChg>
        <pc:spChg chg="add mod topLvl">
          <ac:chgData name="김태훈님(TOMMY)/Contact센터마케팅팀" userId="3c31cd17-2157-4807-9b5c-1df04b900c0f" providerId="ADAL" clId="{1B0F2AE8-4C45-4B3A-A952-12F391D42F0C}" dt="2023-01-19T02:30:21.695" v="2734" actId="2711"/>
          <ac:spMkLst>
            <pc:docMk/>
            <pc:sldMk cId="3712333070" sldId="289"/>
            <ac:spMk id="50" creationId="{94937FEA-4894-4173-ABDC-1C20549B8023}"/>
          </ac:spMkLst>
        </pc:spChg>
        <pc:spChg chg="add mod topLvl">
          <ac:chgData name="김태훈님(TOMMY)/Contact센터마케팅팀" userId="3c31cd17-2157-4807-9b5c-1df04b900c0f" providerId="ADAL" clId="{1B0F2AE8-4C45-4B3A-A952-12F391D42F0C}" dt="2023-01-19T02:30:21.695" v="2734" actId="2711"/>
          <ac:spMkLst>
            <pc:docMk/>
            <pc:sldMk cId="3712333070" sldId="289"/>
            <ac:spMk id="51" creationId="{B31E7247-C355-4DCC-8F11-7B7368D0B755}"/>
          </ac:spMkLst>
        </pc:spChg>
        <pc:spChg chg="add mod topLvl">
          <ac:chgData name="김태훈님(TOMMY)/Contact센터마케팅팀" userId="3c31cd17-2157-4807-9b5c-1df04b900c0f" providerId="ADAL" clId="{1B0F2AE8-4C45-4B3A-A952-12F391D42F0C}" dt="2023-01-19T02:30:21.695" v="2734" actId="2711"/>
          <ac:spMkLst>
            <pc:docMk/>
            <pc:sldMk cId="3712333070" sldId="289"/>
            <ac:spMk id="52" creationId="{5E0D7CE8-C2DA-483A-A8B1-626F0897930F}"/>
          </ac:spMkLst>
        </pc:spChg>
        <pc:spChg chg="add del mod topLvl">
          <ac:chgData name="김태훈님(TOMMY)/Contact센터마케팅팀" userId="3c31cd17-2157-4807-9b5c-1df04b900c0f" providerId="ADAL" clId="{1B0F2AE8-4C45-4B3A-A952-12F391D42F0C}" dt="2023-01-18T23:34:57.100" v="1266" actId="478"/>
          <ac:spMkLst>
            <pc:docMk/>
            <pc:sldMk cId="3712333070" sldId="289"/>
            <ac:spMk id="53" creationId="{D87AB78C-D610-48F5-A2D5-54C6CF0C4421}"/>
          </ac:spMkLst>
        </pc:spChg>
        <pc:spChg chg="add mod topLvl">
          <ac:chgData name="김태훈님(TOMMY)/Contact센터마케팅팀" userId="3c31cd17-2157-4807-9b5c-1df04b900c0f" providerId="ADAL" clId="{1B0F2AE8-4C45-4B3A-A952-12F391D42F0C}" dt="2023-01-18T23:27:42.947" v="935" actId="165"/>
          <ac:spMkLst>
            <pc:docMk/>
            <pc:sldMk cId="3712333070" sldId="289"/>
            <ac:spMk id="54" creationId="{C38E7152-366A-453D-A64C-5A5E92183F0E}"/>
          </ac:spMkLst>
        </pc:spChg>
        <pc:spChg chg="add mod topLvl">
          <ac:chgData name="김태훈님(TOMMY)/Contact센터마케팅팀" userId="3c31cd17-2157-4807-9b5c-1df04b900c0f" providerId="ADAL" clId="{1B0F2AE8-4C45-4B3A-A952-12F391D42F0C}" dt="2023-01-19T02:30:21.695" v="2734" actId="2711"/>
          <ac:spMkLst>
            <pc:docMk/>
            <pc:sldMk cId="3712333070" sldId="289"/>
            <ac:spMk id="55" creationId="{2B6ABE10-C21D-45D7-905C-B124F579F9B2}"/>
          </ac:spMkLst>
        </pc:spChg>
        <pc:spChg chg="add mod topLvl">
          <ac:chgData name="김태훈님(TOMMY)/Contact센터마케팅팀" userId="3c31cd17-2157-4807-9b5c-1df04b900c0f" providerId="ADAL" clId="{1B0F2AE8-4C45-4B3A-A952-12F391D42F0C}" dt="2023-01-19T02:30:21.695" v="2734" actId="2711"/>
          <ac:spMkLst>
            <pc:docMk/>
            <pc:sldMk cId="3712333070" sldId="289"/>
            <ac:spMk id="56" creationId="{5153CABA-A0A7-4B3A-A1FA-F4C5C1CAA74C}"/>
          </ac:spMkLst>
        </pc:spChg>
        <pc:spChg chg="add del mod topLvl">
          <ac:chgData name="김태훈님(TOMMY)/Contact센터마케팅팀" userId="3c31cd17-2157-4807-9b5c-1df04b900c0f" providerId="ADAL" clId="{1B0F2AE8-4C45-4B3A-A952-12F391D42F0C}" dt="2023-01-18T23:34:38.696" v="1249" actId="478"/>
          <ac:spMkLst>
            <pc:docMk/>
            <pc:sldMk cId="3712333070" sldId="289"/>
            <ac:spMk id="57" creationId="{C4096737-EDA2-4F2D-B830-05E48F4F0F18}"/>
          </ac:spMkLst>
        </pc:spChg>
        <pc:spChg chg="add mod">
          <ac:chgData name="김태훈님(TOMMY)/Contact센터마케팅팀" userId="3c31cd17-2157-4807-9b5c-1df04b900c0f" providerId="ADAL" clId="{1B0F2AE8-4C45-4B3A-A952-12F391D42F0C}" dt="2023-01-19T02:30:21.695" v="2734" actId="2711"/>
          <ac:spMkLst>
            <pc:docMk/>
            <pc:sldMk cId="3712333070" sldId="289"/>
            <ac:spMk id="59" creationId="{45F46E14-02C3-465E-A1F3-4590B6503763}"/>
          </ac:spMkLst>
        </pc:spChg>
        <pc:spChg chg="add mod">
          <ac:chgData name="김태훈님(TOMMY)/Contact센터마케팅팀" userId="3c31cd17-2157-4807-9b5c-1df04b900c0f" providerId="ADAL" clId="{1B0F2AE8-4C45-4B3A-A952-12F391D42F0C}" dt="2023-01-19T02:30:21.695" v="2734" actId="2711"/>
          <ac:spMkLst>
            <pc:docMk/>
            <pc:sldMk cId="3712333070" sldId="289"/>
            <ac:spMk id="61" creationId="{1AD001BB-8F57-43F2-915C-47B4FA4CBCA7}"/>
          </ac:spMkLst>
        </pc:spChg>
        <pc:spChg chg="add mod">
          <ac:chgData name="김태훈님(TOMMY)/Contact센터마케팅팀" userId="3c31cd17-2157-4807-9b5c-1df04b900c0f" providerId="ADAL" clId="{1B0F2AE8-4C45-4B3A-A952-12F391D42F0C}" dt="2023-01-19T02:30:21.695" v="2734" actId="2711"/>
          <ac:spMkLst>
            <pc:docMk/>
            <pc:sldMk cId="3712333070" sldId="289"/>
            <ac:spMk id="62" creationId="{F21279F2-22B2-42D7-83F9-9035FFD51E53}"/>
          </ac:spMkLst>
        </pc:spChg>
        <pc:spChg chg="add mod">
          <ac:chgData name="김태훈님(TOMMY)/Contact센터마케팅팀" userId="3c31cd17-2157-4807-9b5c-1df04b900c0f" providerId="ADAL" clId="{1B0F2AE8-4C45-4B3A-A952-12F391D42F0C}" dt="2023-01-19T02:30:43.602" v="2736" actId="14100"/>
          <ac:spMkLst>
            <pc:docMk/>
            <pc:sldMk cId="3712333070" sldId="289"/>
            <ac:spMk id="63" creationId="{FF207E43-95AA-482E-AB85-B93FEAE42565}"/>
          </ac:spMkLst>
        </pc:spChg>
        <pc:spChg chg="add mod">
          <ac:chgData name="김태훈님(TOMMY)/Contact센터마케팅팀" userId="3c31cd17-2157-4807-9b5c-1df04b900c0f" providerId="ADAL" clId="{1B0F2AE8-4C45-4B3A-A952-12F391D42F0C}" dt="2023-01-19T02:31:28.228" v="2755" actId="554"/>
          <ac:spMkLst>
            <pc:docMk/>
            <pc:sldMk cId="3712333070" sldId="289"/>
            <ac:spMk id="64" creationId="{F74FA277-34CD-44CE-81DD-3FEEB527802A}"/>
          </ac:spMkLst>
        </pc:spChg>
        <pc:spChg chg="add mod">
          <ac:chgData name="김태훈님(TOMMY)/Contact센터마케팅팀" userId="3c31cd17-2157-4807-9b5c-1df04b900c0f" providerId="ADAL" clId="{1B0F2AE8-4C45-4B3A-A952-12F391D42F0C}" dt="2023-01-24T10:10:54.580" v="8753" actId="2"/>
          <ac:spMkLst>
            <pc:docMk/>
            <pc:sldMk cId="3712333070" sldId="289"/>
            <ac:spMk id="65" creationId="{70A6E2F4-5AAF-4B8F-A70E-00B1793FC191}"/>
          </ac:spMkLst>
        </pc:spChg>
        <pc:spChg chg="add mod">
          <ac:chgData name="김태훈님(TOMMY)/Contact센터마케팅팀" userId="3c31cd17-2157-4807-9b5c-1df04b900c0f" providerId="ADAL" clId="{1B0F2AE8-4C45-4B3A-A952-12F391D42F0C}" dt="2023-01-24T10:11:14.554" v="8754" actId="2"/>
          <ac:spMkLst>
            <pc:docMk/>
            <pc:sldMk cId="3712333070" sldId="289"/>
            <ac:spMk id="66" creationId="{BDE4923D-F3CB-4F33-BC20-50FAE78DE44B}"/>
          </ac:spMkLst>
        </pc:spChg>
        <pc:spChg chg="add mod">
          <ac:chgData name="김태훈님(TOMMY)/Contact센터마케팅팀" userId="3c31cd17-2157-4807-9b5c-1df04b900c0f" providerId="ADAL" clId="{1B0F2AE8-4C45-4B3A-A952-12F391D42F0C}" dt="2023-01-19T02:30:43.602" v="2736" actId="14100"/>
          <ac:spMkLst>
            <pc:docMk/>
            <pc:sldMk cId="3712333070" sldId="289"/>
            <ac:spMk id="67" creationId="{79A37A3C-678E-465F-97C5-8F3562610B0A}"/>
          </ac:spMkLst>
        </pc:spChg>
        <pc:spChg chg="add del mod">
          <ac:chgData name="김태훈님(TOMMY)/Contact센터마케팅팀" userId="3c31cd17-2157-4807-9b5c-1df04b900c0f" providerId="ADAL" clId="{1B0F2AE8-4C45-4B3A-A952-12F391D42F0C}" dt="2023-01-19T00:26:27.653" v="1564" actId="478"/>
          <ac:spMkLst>
            <pc:docMk/>
            <pc:sldMk cId="3712333070" sldId="289"/>
            <ac:spMk id="68" creationId="{ABD999FA-5784-4674-B50E-8980870DB57F}"/>
          </ac:spMkLst>
        </pc:spChg>
        <pc:spChg chg="add mod">
          <ac:chgData name="김태훈님(TOMMY)/Contact센터마케팅팀" userId="3c31cd17-2157-4807-9b5c-1df04b900c0f" providerId="ADAL" clId="{1B0F2AE8-4C45-4B3A-A952-12F391D42F0C}" dt="2023-01-19T02:30:43.602" v="2736" actId="14100"/>
          <ac:spMkLst>
            <pc:docMk/>
            <pc:sldMk cId="3712333070" sldId="289"/>
            <ac:spMk id="69" creationId="{835FF54B-F68C-41AC-91B9-C5BF9A9B94AC}"/>
          </ac:spMkLst>
        </pc:spChg>
        <pc:spChg chg="add mod">
          <ac:chgData name="김태훈님(TOMMY)/Contact센터마케팅팀" userId="3c31cd17-2157-4807-9b5c-1df04b900c0f" providerId="ADAL" clId="{1B0F2AE8-4C45-4B3A-A952-12F391D42F0C}" dt="2023-01-27T00:09:03.661" v="12486" actId="20577"/>
          <ac:spMkLst>
            <pc:docMk/>
            <pc:sldMk cId="3712333070" sldId="289"/>
            <ac:spMk id="70" creationId="{798ECF77-FDD4-425F-A176-7051F91E12E7}"/>
          </ac:spMkLst>
        </pc:spChg>
        <pc:spChg chg="add del mod">
          <ac:chgData name="김태훈님(TOMMY)/Contact센터마케팅팀" userId="3c31cd17-2157-4807-9b5c-1df04b900c0f" providerId="ADAL" clId="{1B0F2AE8-4C45-4B3A-A952-12F391D42F0C}" dt="2023-01-19T00:27:05.750" v="1580" actId="478"/>
          <ac:spMkLst>
            <pc:docMk/>
            <pc:sldMk cId="3712333070" sldId="289"/>
            <ac:spMk id="71" creationId="{CC45A12E-C52C-4116-8304-3F49E0D18A6F}"/>
          </ac:spMkLst>
        </pc:spChg>
        <pc:spChg chg="add del mod">
          <ac:chgData name="김태훈님(TOMMY)/Contact센터마케팅팀" userId="3c31cd17-2157-4807-9b5c-1df04b900c0f" providerId="ADAL" clId="{1B0F2AE8-4C45-4B3A-A952-12F391D42F0C}" dt="2023-01-19T00:32:37.343" v="1768" actId="478"/>
          <ac:spMkLst>
            <pc:docMk/>
            <pc:sldMk cId="3712333070" sldId="289"/>
            <ac:spMk id="72" creationId="{2F46E7B6-D516-45FF-9BA1-C98E6265FA4D}"/>
          </ac:spMkLst>
        </pc:spChg>
        <pc:spChg chg="add mod">
          <ac:chgData name="김태훈님(TOMMY)/Contact센터마케팅팀" userId="3c31cd17-2157-4807-9b5c-1df04b900c0f" providerId="ADAL" clId="{1B0F2AE8-4C45-4B3A-A952-12F391D42F0C}" dt="2023-01-19T02:31:32.541" v="2756" actId="554"/>
          <ac:spMkLst>
            <pc:docMk/>
            <pc:sldMk cId="3712333070" sldId="289"/>
            <ac:spMk id="73" creationId="{F64E62D3-0253-4905-882F-4A49003B10DF}"/>
          </ac:spMkLst>
        </pc:spChg>
        <pc:spChg chg="add del mod">
          <ac:chgData name="김태훈님(TOMMY)/Contact센터마케팅팀" userId="3c31cd17-2157-4807-9b5c-1df04b900c0f" providerId="ADAL" clId="{1B0F2AE8-4C45-4B3A-A952-12F391D42F0C}" dt="2023-01-19T00:41:08.687" v="1839"/>
          <ac:spMkLst>
            <pc:docMk/>
            <pc:sldMk cId="3712333070" sldId="289"/>
            <ac:spMk id="74" creationId="{75A27BBB-4549-463C-904A-54AADFDFCAC3}"/>
          </ac:spMkLst>
        </pc:spChg>
        <pc:spChg chg="add mod">
          <ac:chgData name="김태훈님(TOMMY)/Contact센터마케팅팀" userId="3c31cd17-2157-4807-9b5c-1df04b900c0f" providerId="ADAL" clId="{1B0F2AE8-4C45-4B3A-A952-12F391D42F0C}" dt="2023-01-19T02:31:32.541" v="2756" actId="554"/>
          <ac:spMkLst>
            <pc:docMk/>
            <pc:sldMk cId="3712333070" sldId="289"/>
            <ac:spMk id="75" creationId="{106EEFC3-FA65-4BB8-98E0-A6AD31515BDD}"/>
          </ac:spMkLst>
        </pc:spChg>
        <pc:spChg chg="add del mod">
          <ac:chgData name="김태훈님(TOMMY)/Contact센터마케팅팀" userId="3c31cd17-2157-4807-9b5c-1df04b900c0f" providerId="ADAL" clId="{1B0F2AE8-4C45-4B3A-A952-12F391D42F0C}" dt="2023-01-19T00:42:14.377" v="1888" actId="478"/>
          <ac:spMkLst>
            <pc:docMk/>
            <pc:sldMk cId="3712333070" sldId="289"/>
            <ac:spMk id="76" creationId="{6CB8AE4B-2D46-49D1-A146-96D1F0A3B3C2}"/>
          </ac:spMkLst>
        </pc:spChg>
        <pc:spChg chg="add mod">
          <ac:chgData name="김태훈님(TOMMY)/Contact센터마케팅팀" userId="3c31cd17-2157-4807-9b5c-1df04b900c0f" providerId="ADAL" clId="{1B0F2AE8-4C45-4B3A-A952-12F391D42F0C}" dt="2023-01-19T02:31:15.369" v="2753" actId="1036"/>
          <ac:spMkLst>
            <pc:docMk/>
            <pc:sldMk cId="3712333070" sldId="289"/>
            <ac:spMk id="77" creationId="{9929B766-8752-41C5-B569-8BD1E1361E11}"/>
          </ac:spMkLst>
        </pc:spChg>
        <pc:spChg chg="add mod">
          <ac:chgData name="김태훈님(TOMMY)/Contact센터마케팅팀" userId="3c31cd17-2157-4807-9b5c-1df04b900c0f" providerId="ADAL" clId="{1B0F2AE8-4C45-4B3A-A952-12F391D42F0C}" dt="2023-01-19T02:31:38.885" v="2762" actId="1035"/>
          <ac:spMkLst>
            <pc:docMk/>
            <pc:sldMk cId="3712333070" sldId="289"/>
            <ac:spMk id="78" creationId="{F06835EE-401C-4B4E-A8E2-53DA28DBEF03}"/>
          </ac:spMkLst>
        </pc:spChg>
        <pc:grpChg chg="add del mod">
          <ac:chgData name="김태훈님(TOMMY)/Contact센터마케팅팀" userId="3c31cd17-2157-4807-9b5c-1df04b900c0f" providerId="ADAL" clId="{1B0F2AE8-4C45-4B3A-A952-12F391D42F0C}" dt="2023-01-18T23:27:42.947" v="935" actId="165"/>
          <ac:grpSpMkLst>
            <pc:docMk/>
            <pc:sldMk cId="3712333070" sldId="289"/>
            <ac:grpSpMk id="58" creationId="{A43055A6-E0F4-4B6D-923D-E51947BE8740}"/>
          </ac:grpSpMkLst>
        </pc:grpChg>
        <pc:picChg chg="add mod topLvl">
          <ac:chgData name="김태훈님(TOMMY)/Contact센터마케팅팀" userId="3c31cd17-2157-4807-9b5c-1df04b900c0f" providerId="ADAL" clId="{1B0F2AE8-4C45-4B3A-A952-12F391D42F0C}" dt="2023-01-18T23:27:42.947" v="935" actId="165"/>
          <ac:picMkLst>
            <pc:docMk/>
            <pc:sldMk cId="3712333070" sldId="289"/>
            <ac:picMk id="33" creationId="{9DDC5CF8-2A3A-4E01-9D8E-2815587F965D}"/>
          </ac:picMkLst>
        </pc:picChg>
        <pc:picChg chg="add mod topLvl">
          <ac:chgData name="김태훈님(TOMMY)/Contact센터마케팅팀" userId="3c31cd17-2157-4807-9b5c-1df04b900c0f" providerId="ADAL" clId="{1B0F2AE8-4C45-4B3A-A952-12F391D42F0C}" dt="2023-01-18T23:27:42.947" v="935" actId="165"/>
          <ac:picMkLst>
            <pc:docMk/>
            <pc:sldMk cId="3712333070" sldId="289"/>
            <ac:picMk id="36" creationId="{FF1A87D4-8D79-4B18-A915-96719003DA7E}"/>
          </ac:picMkLst>
        </pc:picChg>
        <pc:picChg chg="add mod topLvl">
          <ac:chgData name="김태훈님(TOMMY)/Contact센터마케팅팀" userId="3c31cd17-2157-4807-9b5c-1df04b900c0f" providerId="ADAL" clId="{1B0F2AE8-4C45-4B3A-A952-12F391D42F0C}" dt="2023-01-18T23:27:42.947" v="935" actId="165"/>
          <ac:picMkLst>
            <pc:docMk/>
            <pc:sldMk cId="3712333070" sldId="289"/>
            <ac:picMk id="39" creationId="{FD8A6941-8E09-4E6C-A70F-AA3CF8231E3D}"/>
          </ac:picMkLst>
        </pc:picChg>
        <pc:picChg chg="add mod topLvl">
          <ac:chgData name="김태훈님(TOMMY)/Contact센터마케팅팀" userId="3c31cd17-2157-4807-9b5c-1df04b900c0f" providerId="ADAL" clId="{1B0F2AE8-4C45-4B3A-A952-12F391D42F0C}" dt="2023-01-18T23:27:42.947" v="935" actId="165"/>
          <ac:picMkLst>
            <pc:docMk/>
            <pc:sldMk cId="3712333070" sldId="289"/>
            <ac:picMk id="42" creationId="{70F25748-D3DA-4BD3-B954-6D8968E81AB6}"/>
          </ac:picMkLst>
        </pc:picChg>
        <pc:cxnChg chg="add del mod topLvl">
          <ac:chgData name="김태훈님(TOMMY)/Contact센터마케팅팀" userId="3c31cd17-2157-4807-9b5c-1df04b900c0f" providerId="ADAL" clId="{1B0F2AE8-4C45-4B3A-A952-12F391D42F0C}" dt="2023-01-18T23:29:27.748" v="1001" actId="478"/>
          <ac:cxnSpMkLst>
            <pc:docMk/>
            <pc:sldMk cId="3712333070" sldId="289"/>
            <ac:cxnSpMk id="27" creationId="{6D7C5587-0483-4F80-878B-7E485C138C39}"/>
          </ac:cxnSpMkLst>
        </pc:cxnChg>
        <pc:cxnChg chg="add del mod topLvl">
          <ac:chgData name="김태훈님(TOMMY)/Contact센터마케팅팀" userId="3c31cd17-2157-4807-9b5c-1df04b900c0f" providerId="ADAL" clId="{1B0F2AE8-4C45-4B3A-A952-12F391D42F0C}" dt="2023-01-18T23:29:27.748" v="1001" actId="478"/>
          <ac:cxnSpMkLst>
            <pc:docMk/>
            <pc:sldMk cId="3712333070" sldId="289"/>
            <ac:cxnSpMk id="28" creationId="{2B5E423C-66B6-496B-860E-0A1A05C25CEF}"/>
          </ac:cxnSpMkLst>
        </pc:cxnChg>
        <pc:cxnChg chg="add del mod topLvl">
          <ac:chgData name="김태훈님(TOMMY)/Contact센터마케팅팀" userId="3c31cd17-2157-4807-9b5c-1df04b900c0f" providerId="ADAL" clId="{1B0F2AE8-4C45-4B3A-A952-12F391D42F0C}" dt="2023-01-18T23:29:27.748" v="1001" actId="478"/>
          <ac:cxnSpMkLst>
            <pc:docMk/>
            <pc:sldMk cId="3712333070" sldId="289"/>
            <ac:cxnSpMk id="29" creationId="{F3022048-BC4C-4DA8-A46B-BB0E63ADCA29}"/>
          </ac:cxnSpMkLst>
        </pc:cxnChg>
        <pc:cxnChg chg="add del mod topLvl">
          <ac:chgData name="김태훈님(TOMMY)/Contact센터마케팅팀" userId="3c31cd17-2157-4807-9b5c-1df04b900c0f" providerId="ADAL" clId="{1B0F2AE8-4C45-4B3A-A952-12F391D42F0C}" dt="2023-01-18T23:29:27.748" v="1001" actId="478"/>
          <ac:cxnSpMkLst>
            <pc:docMk/>
            <pc:sldMk cId="3712333070" sldId="289"/>
            <ac:cxnSpMk id="30" creationId="{EF23B26B-3612-4434-BB57-FC20EFF9C757}"/>
          </ac:cxnSpMkLst>
        </pc:cxnChg>
        <pc:cxnChg chg="add mod topLvl">
          <ac:chgData name="김태훈님(TOMMY)/Contact센터마케팅팀" userId="3c31cd17-2157-4807-9b5c-1df04b900c0f" providerId="ADAL" clId="{1B0F2AE8-4C45-4B3A-A952-12F391D42F0C}" dt="2023-01-19T02:15:31.803" v="2553" actId="1035"/>
          <ac:cxnSpMkLst>
            <pc:docMk/>
            <pc:sldMk cId="3712333070" sldId="289"/>
            <ac:cxnSpMk id="43" creationId="{FFC7EAED-6012-4DCA-81AA-F9B56FCFDCC3}"/>
          </ac:cxnSpMkLst>
        </pc:cxnChg>
        <pc:cxnChg chg="add mod topLvl">
          <ac:chgData name="김태훈님(TOMMY)/Contact센터마케팅팀" userId="3c31cd17-2157-4807-9b5c-1df04b900c0f" providerId="ADAL" clId="{1B0F2AE8-4C45-4B3A-A952-12F391D42F0C}" dt="2023-01-18T23:38:29.244" v="1310" actId="688"/>
          <ac:cxnSpMkLst>
            <pc:docMk/>
            <pc:sldMk cId="3712333070" sldId="289"/>
            <ac:cxnSpMk id="44" creationId="{FC081501-2460-455B-AA49-8A4642F7819F}"/>
          </ac:cxnSpMkLst>
        </pc:cxnChg>
        <pc:cxnChg chg="add mod topLvl">
          <ac:chgData name="김태훈님(TOMMY)/Contact센터마케팅팀" userId="3c31cd17-2157-4807-9b5c-1df04b900c0f" providerId="ADAL" clId="{1B0F2AE8-4C45-4B3A-A952-12F391D42F0C}" dt="2023-01-19T02:12:41.988" v="2339" actId="1036"/>
          <ac:cxnSpMkLst>
            <pc:docMk/>
            <pc:sldMk cId="3712333070" sldId="289"/>
            <ac:cxnSpMk id="45" creationId="{FCC2DFF3-CC40-4218-B1BA-D829FF1BC898}"/>
          </ac:cxnSpMkLst>
        </pc:cxnChg>
        <pc:cxnChg chg="add mod topLvl">
          <ac:chgData name="김태훈님(TOMMY)/Contact센터마케팅팀" userId="3c31cd17-2157-4807-9b5c-1df04b900c0f" providerId="ADAL" clId="{1B0F2AE8-4C45-4B3A-A952-12F391D42F0C}" dt="2023-01-19T02:12:41.988" v="2339" actId="1036"/>
          <ac:cxnSpMkLst>
            <pc:docMk/>
            <pc:sldMk cId="3712333070" sldId="289"/>
            <ac:cxnSpMk id="46" creationId="{5953379A-F84C-4896-BEE9-C9B18EF11DDA}"/>
          </ac:cxnSpMkLst>
        </pc:cxnChg>
        <pc:cxnChg chg="add mod topLvl">
          <ac:chgData name="김태훈님(TOMMY)/Contact센터마케팅팀" userId="3c31cd17-2157-4807-9b5c-1df04b900c0f" providerId="ADAL" clId="{1B0F2AE8-4C45-4B3A-A952-12F391D42F0C}" dt="2023-01-19T02:29:24.489" v="2700" actId="14100"/>
          <ac:cxnSpMkLst>
            <pc:docMk/>
            <pc:sldMk cId="3712333070" sldId="289"/>
            <ac:cxnSpMk id="47" creationId="{73EB7A81-A01C-4754-8964-BD36C8B92A35}"/>
          </ac:cxnSpMkLst>
        </pc:cxnChg>
        <pc:cxnChg chg="add mod topLvl">
          <ac:chgData name="김태훈님(TOMMY)/Contact센터마케팅팀" userId="3c31cd17-2157-4807-9b5c-1df04b900c0f" providerId="ADAL" clId="{1B0F2AE8-4C45-4B3A-A952-12F391D42F0C}" dt="2023-01-19T02:29:11.467" v="2698" actId="1038"/>
          <ac:cxnSpMkLst>
            <pc:docMk/>
            <pc:sldMk cId="3712333070" sldId="289"/>
            <ac:cxnSpMk id="48" creationId="{CC1F19CF-39A2-4A94-9EAD-5AA9B04ACA0B}"/>
          </ac:cxnSpMkLst>
        </pc:cxnChg>
        <pc:cxnChg chg="add mod">
          <ac:chgData name="김태훈님(TOMMY)/Contact센터마케팅팀" userId="3c31cd17-2157-4807-9b5c-1df04b900c0f" providerId="ADAL" clId="{1B0F2AE8-4C45-4B3A-A952-12F391D42F0C}" dt="2023-01-19T02:12:41.988" v="2339" actId="1036"/>
          <ac:cxnSpMkLst>
            <pc:docMk/>
            <pc:sldMk cId="3712333070" sldId="289"/>
            <ac:cxnSpMk id="60" creationId="{8246CBA2-AE18-4EA7-8970-92421A30C4B6}"/>
          </ac:cxnSpMkLst>
        </pc:cxnChg>
      </pc:sldChg>
      <pc:sldChg chg="modSp mod">
        <pc:chgData name="김태훈님(TOMMY)/Contact센터마케팅팀" userId="3c31cd17-2157-4807-9b5c-1df04b900c0f" providerId="ADAL" clId="{1B0F2AE8-4C45-4B3A-A952-12F391D42F0C}" dt="2023-01-24T12:56:02.114" v="10741" actId="20577"/>
        <pc:sldMkLst>
          <pc:docMk/>
          <pc:sldMk cId="3832962648" sldId="295"/>
        </pc:sldMkLst>
        <pc:spChg chg="mod">
          <ac:chgData name="김태훈님(TOMMY)/Contact센터마케팅팀" userId="3c31cd17-2157-4807-9b5c-1df04b900c0f" providerId="ADAL" clId="{1B0F2AE8-4C45-4B3A-A952-12F391D42F0C}" dt="2023-01-24T12:56:02.114" v="10741" actId="20577"/>
          <ac:spMkLst>
            <pc:docMk/>
            <pc:sldMk cId="3832962648" sldId="295"/>
            <ac:spMk id="23" creationId="{DA08F81E-2935-472A-992B-485511B7C38F}"/>
          </ac:spMkLst>
        </pc:spChg>
      </pc:sldChg>
      <pc:sldChg chg="delSp modSp mod">
        <pc:chgData name="김태훈님(TOMMY)/Contact센터마케팅팀" userId="3c31cd17-2157-4807-9b5c-1df04b900c0f" providerId="ADAL" clId="{1B0F2AE8-4C45-4B3A-A952-12F391D42F0C}" dt="2023-01-24T13:31:03.400" v="11070" actId="1076"/>
        <pc:sldMkLst>
          <pc:docMk/>
          <pc:sldMk cId="3567871393" sldId="299"/>
        </pc:sldMkLst>
        <pc:spChg chg="mod">
          <ac:chgData name="김태훈님(TOMMY)/Contact센터마케팅팀" userId="3c31cd17-2157-4807-9b5c-1df04b900c0f" providerId="ADAL" clId="{1B0F2AE8-4C45-4B3A-A952-12F391D42F0C}" dt="2023-01-24T13:08:37.061" v="10852"/>
          <ac:spMkLst>
            <pc:docMk/>
            <pc:sldMk cId="3567871393" sldId="299"/>
            <ac:spMk id="2" creationId="{A148698A-76F1-458A-8F06-4D0232850F0A}"/>
          </ac:spMkLst>
        </pc:spChg>
        <pc:spChg chg="del">
          <ac:chgData name="김태훈님(TOMMY)/Contact센터마케팅팀" userId="3c31cd17-2157-4807-9b5c-1df04b900c0f" providerId="ADAL" clId="{1B0F2AE8-4C45-4B3A-A952-12F391D42F0C}" dt="2023-01-24T13:08:38.610" v="10853" actId="478"/>
          <ac:spMkLst>
            <pc:docMk/>
            <pc:sldMk cId="3567871393" sldId="299"/>
            <ac:spMk id="4" creationId="{BCB490DC-2270-4FAC-84CE-4D1E0A088715}"/>
          </ac:spMkLst>
        </pc:spChg>
        <pc:spChg chg="mod">
          <ac:chgData name="김태훈님(TOMMY)/Contact센터마케팅팀" userId="3c31cd17-2157-4807-9b5c-1df04b900c0f" providerId="ADAL" clId="{1B0F2AE8-4C45-4B3A-A952-12F391D42F0C}" dt="2023-01-24T13:31:03.400" v="11070" actId="1076"/>
          <ac:spMkLst>
            <pc:docMk/>
            <pc:sldMk cId="3567871393" sldId="299"/>
            <ac:spMk id="10" creationId="{85761A11-536F-486F-9ACE-C57DFC82A3DE}"/>
          </ac:spMkLst>
        </pc:spChg>
      </pc:sldChg>
      <pc:sldChg chg="addSp delSp modSp mod ord">
        <pc:chgData name="김태훈님(TOMMY)/Contact센터마케팅팀" userId="3c31cd17-2157-4807-9b5c-1df04b900c0f" providerId="ADAL" clId="{1B0F2AE8-4C45-4B3A-A952-12F391D42F0C}" dt="2023-01-24T13:35:03.438" v="11309"/>
        <pc:sldMkLst>
          <pc:docMk/>
          <pc:sldMk cId="2710579973" sldId="302"/>
        </pc:sldMkLst>
        <pc:spChg chg="add del mod">
          <ac:chgData name="김태훈님(TOMMY)/Contact센터마케팅팀" userId="3c31cd17-2157-4807-9b5c-1df04b900c0f" providerId="ADAL" clId="{1B0F2AE8-4C45-4B3A-A952-12F391D42F0C}" dt="2023-01-24T13:31:00.878" v="11069"/>
          <ac:spMkLst>
            <pc:docMk/>
            <pc:sldMk cId="2710579973" sldId="302"/>
            <ac:spMk id="6" creationId="{3764ACAD-09AE-4D16-B91A-4E6E7BE9C666}"/>
          </ac:spMkLst>
        </pc:spChg>
        <pc:spChg chg="add mod">
          <ac:chgData name="김태훈님(TOMMY)/Contact센터마케팅팀" userId="3c31cd17-2157-4807-9b5c-1df04b900c0f" providerId="ADAL" clId="{1B0F2AE8-4C45-4B3A-A952-12F391D42F0C}" dt="2023-01-24T13:35:03.438" v="11309"/>
          <ac:spMkLst>
            <pc:docMk/>
            <pc:sldMk cId="2710579973" sldId="302"/>
            <ac:spMk id="7" creationId="{4BC65BEB-766B-4508-A198-A78E93CE172F}"/>
          </ac:spMkLst>
        </pc:spChg>
      </pc:sldChg>
      <pc:sldChg chg="add">
        <pc:chgData name="김태훈님(TOMMY)/Contact센터마케팅팀" userId="3c31cd17-2157-4807-9b5c-1df04b900c0f" providerId="ADAL" clId="{1B0F2AE8-4C45-4B3A-A952-12F391D42F0C}" dt="2023-01-26T13:39:00.543" v="11675"/>
        <pc:sldMkLst>
          <pc:docMk/>
          <pc:sldMk cId="447395200" sldId="306"/>
        </pc:sldMkLst>
      </pc:sldChg>
      <pc:sldChg chg="del">
        <pc:chgData name="김태훈님(TOMMY)/Contact센터마케팅팀" userId="3c31cd17-2157-4807-9b5c-1df04b900c0f" providerId="ADAL" clId="{1B0F2AE8-4C45-4B3A-A952-12F391D42F0C}" dt="2023-01-26T13:38:56.516" v="11674" actId="2696"/>
        <pc:sldMkLst>
          <pc:docMk/>
          <pc:sldMk cId="1552022036" sldId="306"/>
        </pc:sldMkLst>
      </pc:sldChg>
      <pc:sldChg chg="add">
        <pc:chgData name="김태훈님(TOMMY)/Contact센터마케팅팀" userId="3c31cd17-2157-4807-9b5c-1df04b900c0f" providerId="ADAL" clId="{1B0F2AE8-4C45-4B3A-A952-12F391D42F0C}" dt="2023-01-26T13:39:00.543" v="11675"/>
        <pc:sldMkLst>
          <pc:docMk/>
          <pc:sldMk cId="1678286466" sldId="317"/>
        </pc:sldMkLst>
      </pc:sldChg>
      <pc:sldChg chg="del">
        <pc:chgData name="김태훈님(TOMMY)/Contact센터마케팅팀" userId="3c31cd17-2157-4807-9b5c-1df04b900c0f" providerId="ADAL" clId="{1B0F2AE8-4C45-4B3A-A952-12F391D42F0C}" dt="2023-01-26T13:38:56.516" v="11674" actId="2696"/>
        <pc:sldMkLst>
          <pc:docMk/>
          <pc:sldMk cId="2187801530" sldId="317"/>
        </pc:sldMkLst>
      </pc:sldChg>
      <pc:sldChg chg="addSp modSp mod">
        <pc:chgData name="김태훈님(TOMMY)/Contact센터마케팅팀" userId="3c31cd17-2157-4807-9b5c-1df04b900c0f" providerId="ADAL" clId="{1B0F2AE8-4C45-4B3A-A952-12F391D42F0C}" dt="2023-01-24T13:07:20.871" v="10841" actId="164"/>
        <pc:sldMkLst>
          <pc:docMk/>
          <pc:sldMk cId="4242858965" sldId="322"/>
        </pc:sldMkLst>
        <pc:spChg chg="mod">
          <ac:chgData name="김태훈님(TOMMY)/Contact센터마케팅팀" userId="3c31cd17-2157-4807-9b5c-1df04b900c0f" providerId="ADAL" clId="{1B0F2AE8-4C45-4B3A-A952-12F391D42F0C}" dt="2023-01-24T13:07:20.871" v="10841" actId="164"/>
          <ac:spMkLst>
            <pc:docMk/>
            <pc:sldMk cId="4242858965" sldId="322"/>
            <ac:spMk id="211" creationId="{5037184A-070A-4394-AF98-73BB3B96060A}"/>
          </ac:spMkLst>
        </pc:spChg>
        <pc:spChg chg="mod">
          <ac:chgData name="김태훈님(TOMMY)/Contact센터마케팅팀" userId="3c31cd17-2157-4807-9b5c-1df04b900c0f" providerId="ADAL" clId="{1B0F2AE8-4C45-4B3A-A952-12F391D42F0C}" dt="2023-01-24T13:07:20.871" v="10841" actId="164"/>
          <ac:spMkLst>
            <pc:docMk/>
            <pc:sldMk cId="4242858965" sldId="322"/>
            <ac:spMk id="223" creationId="{35957CF9-D72B-4E6A-A381-79178C6446CB}"/>
          </ac:spMkLst>
        </pc:spChg>
        <pc:spChg chg="mod">
          <ac:chgData name="김태훈님(TOMMY)/Contact센터마케팅팀" userId="3c31cd17-2157-4807-9b5c-1df04b900c0f" providerId="ADAL" clId="{1B0F2AE8-4C45-4B3A-A952-12F391D42F0C}" dt="2023-01-24T13:07:20.871" v="10841" actId="164"/>
          <ac:spMkLst>
            <pc:docMk/>
            <pc:sldMk cId="4242858965" sldId="322"/>
            <ac:spMk id="224" creationId="{876474E6-6EF7-450F-9722-1069C8352D72}"/>
          </ac:spMkLst>
        </pc:spChg>
        <pc:spChg chg="mod">
          <ac:chgData name="김태훈님(TOMMY)/Contact센터마케팅팀" userId="3c31cd17-2157-4807-9b5c-1df04b900c0f" providerId="ADAL" clId="{1B0F2AE8-4C45-4B3A-A952-12F391D42F0C}" dt="2023-01-24T13:07:20.871" v="10841" actId="164"/>
          <ac:spMkLst>
            <pc:docMk/>
            <pc:sldMk cId="4242858965" sldId="322"/>
            <ac:spMk id="225" creationId="{9C9DF3D1-D8C3-4C0E-BA48-07BD6F9026F7}"/>
          </ac:spMkLst>
        </pc:spChg>
        <pc:spChg chg="mod">
          <ac:chgData name="김태훈님(TOMMY)/Contact센터마케팅팀" userId="3c31cd17-2157-4807-9b5c-1df04b900c0f" providerId="ADAL" clId="{1B0F2AE8-4C45-4B3A-A952-12F391D42F0C}" dt="2023-01-24T13:07:20.871" v="10841" actId="164"/>
          <ac:spMkLst>
            <pc:docMk/>
            <pc:sldMk cId="4242858965" sldId="322"/>
            <ac:spMk id="226" creationId="{729C8070-03C2-4750-A842-2376DE13AC15}"/>
          </ac:spMkLst>
        </pc:spChg>
        <pc:spChg chg="mod">
          <ac:chgData name="김태훈님(TOMMY)/Contact센터마케팅팀" userId="3c31cd17-2157-4807-9b5c-1df04b900c0f" providerId="ADAL" clId="{1B0F2AE8-4C45-4B3A-A952-12F391D42F0C}" dt="2023-01-24T13:07:20.871" v="10841" actId="164"/>
          <ac:spMkLst>
            <pc:docMk/>
            <pc:sldMk cId="4242858965" sldId="322"/>
            <ac:spMk id="227" creationId="{47787FAD-9E6F-42F7-A270-242FEC14561C}"/>
          </ac:spMkLst>
        </pc:spChg>
        <pc:spChg chg="mod">
          <ac:chgData name="김태훈님(TOMMY)/Contact센터마케팅팀" userId="3c31cd17-2157-4807-9b5c-1df04b900c0f" providerId="ADAL" clId="{1B0F2AE8-4C45-4B3A-A952-12F391D42F0C}" dt="2023-01-24T13:07:20.871" v="10841" actId="164"/>
          <ac:spMkLst>
            <pc:docMk/>
            <pc:sldMk cId="4242858965" sldId="322"/>
            <ac:spMk id="228" creationId="{ABF7FF5D-1FA0-41BD-8720-A4688027182B}"/>
          </ac:spMkLst>
        </pc:spChg>
        <pc:spChg chg="mod">
          <ac:chgData name="김태훈님(TOMMY)/Contact센터마케팅팀" userId="3c31cd17-2157-4807-9b5c-1df04b900c0f" providerId="ADAL" clId="{1B0F2AE8-4C45-4B3A-A952-12F391D42F0C}" dt="2023-01-24T13:07:20.871" v="10841" actId="164"/>
          <ac:spMkLst>
            <pc:docMk/>
            <pc:sldMk cId="4242858965" sldId="322"/>
            <ac:spMk id="229" creationId="{06F4C6CF-3A07-4C50-A866-797B98D8FADF}"/>
          </ac:spMkLst>
        </pc:spChg>
        <pc:spChg chg="mod">
          <ac:chgData name="김태훈님(TOMMY)/Contact센터마케팅팀" userId="3c31cd17-2157-4807-9b5c-1df04b900c0f" providerId="ADAL" clId="{1B0F2AE8-4C45-4B3A-A952-12F391D42F0C}" dt="2023-01-24T13:07:20.871" v="10841" actId="164"/>
          <ac:spMkLst>
            <pc:docMk/>
            <pc:sldMk cId="4242858965" sldId="322"/>
            <ac:spMk id="230" creationId="{086404A5-36CC-4307-84BE-E6B18B9F979A}"/>
          </ac:spMkLst>
        </pc:spChg>
        <pc:spChg chg="mod">
          <ac:chgData name="김태훈님(TOMMY)/Contact센터마케팅팀" userId="3c31cd17-2157-4807-9b5c-1df04b900c0f" providerId="ADAL" clId="{1B0F2AE8-4C45-4B3A-A952-12F391D42F0C}" dt="2023-01-24T13:07:20.871" v="10841" actId="164"/>
          <ac:spMkLst>
            <pc:docMk/>
            <pc:sldMk cId="4242858965" sldId="322"/>
            <ac:spMk id="264" creationId="{675AEECC-68E6-4367-9C14-8235A113CA9C}"/>
          </ac:spMkLst>
        </pc:spChg>
        <pc:spChg chg="mod">
          <ac:chgData name="김태훈님(TOMMY)/Contact센터마케팅팀" userId="3c31cd17-2157-4807-9b5c-1df04b900c0f" providerId="ADAL" clId="{1B0F2AE8-4C45-4B3A-A952-12F391D42F0C}" dt="2023-01-24T13:07:20.871" v="10841" actId="164"/>
          <ac:spMkLst>
            <pc:docMk/>
            <pc:sldMk cId="4242858965" sldId="322"/>
            <ac:spMk id="265" creationId="{EB62D11C-EF32-4750-B9B2-10D23BB69582}"/>
          </ac:spMkLst>
        </pc:spChg>
        <pc:spChg chg="mod">
          <ac:chgData name="김태훈님(TOMMY)/Contact센터마케팅팀" userId="3c31cd17-2157-4807-9b5c-1df04b900c0f" providerId="ADAL" clId="{1B0F2AE8-4C45-4B3A-A952-12F391D42F0C}" dt="2023-01-24T13:07:20.871" v="10841" actId="164"/>
          <ac:spMkLst>
            <pc:docMk/>
            <pc:sldMk cId="4242858965" sldId="322"/>
            <ac:spMk id="266" creationId="{33589E0B-DCDA-4087-B2D5-764EE9F0E48D}"/>
          </ac:spMkLst>
        </pc:spChg>
        <pc:spChg chg="mod">
          <ac:chgData name="김태훈님(TOMMY)/Contact센터마케팅팀" userId="3c31cd17-2157-4807-9b5c-1df04b900c0f" providerId="ADAL" clId="{1B0F2AE8-4C45-4B3A-A952-12F391D42F0C}" dt="2023-01-24T13:07:20.871" v="10841" actId="164"/>
          <ac:spMkLst>
            <pc:docMk/>
            <pc:sldMk cId="4242858965" sldId="322"/>
            <ac:spMk id="272" creationId="{6ACE9E27-D13D-46D5-ACB8-4A3258CAB3B5}"/>
          </ac:spMkLst>
        </pc:spChg>
        <pc:spChg chg="mod">
          <ac:chgData name="김태훈님(TOMMY)/Contact센터마케팅팀" userId="3c31cd17-2157-4807-9b5c-1df04b900c0f" providerId="ADAL" clId="{1B0F2AE8-4C45-4B3A-A952-12F391D42F0C}" dt="2023-01-24T13:07:20.871" v="10841" actId="164"/>
          <ac:spMkLst>
            <pc:docMk/>
            <pc:sldMk cId="4242858965" sldId="322"/>
            <ac:spMk id="273" creationId="{44BCB600-92DC-4BF3-A025-2889B034A572}"/>
          </ac:spMkLst>
        </pc:spChg>
        <pc:spChg chg="mod">
          <ac:chgData name="김태훈님(TOMMY)/Contact센터마케팅팀" userId="3c31cd17-2157-4807-9b5c-1df04b900c0f" providerId="ADAL" clId="{1B0F2AE8-4C45-4B3A-A952-12F391D42F0C}" dt="2023-01-24T13:07:20.871" v="10841" actId="164"/>
          <ac:spMkLst>
            <pc:docMk/>
            <pc:sldMk cId="4242858965" sldId="322"/>
            <ac:spMk id="274" creationId="{A0605B33-021E-4B2E-9089-A86B23D43F9C}"/>
          </ac:spMkLst>
        </pc:spChg>
        <pc:spChg chg="mod">
          <ac:chgData name="김태훈님(TOMMY)/Contact센터마케팅팀" userId="3c31cd17-2157-4807-9b5c-1df04b900c0f" providerId="ADAL" clId="{1B0F2AE8-4C45-4B3A-A952-12F391D42F0C}" dt="2023-01-24T10:08:00.590" v="8717" actId="6549"/>
          <ac:spMkLst>
            <pc:docMk/>
            <pc:sldMk cId="4242858965" sldId="322"/>
            <ac:spMk id="316" creationId="{DBDFB08A-8182-47AB-A4B9-5C6A57980A93}"/>
          </ac:spMkLst>
        </pc:spChg>
        <pc:grpChg chg="add mod">
          <ac:chgData name="김태훈님(TOMMY)/Contact센터마케팅팀" userId="3c31cd17-2157-4807-9b5c-1df04b900c0f" providerId="ADAL" clId="{1B0F2AE8-4C45-4B3A-A952-12F391D42F0C}" dt="2023-01-24T13:07:20.871" v="10841" actId="164"/>
          <ac:grpSpMkLst>
            <pc:docMk/>
            <pc:sldMk cId="4242858965" sldId="322"/>
            <ac:grpSpMk id="32" creationId="{319D59C9-A42D-4D88-BA07-324FE8A09587}"/>
          </ac:grpSpMkLst>
        </pc:grpChg>
        <pc:grpChg chg="mod">
          <ac:chgData name="김태훈님(TOMMY)/Contact센터마케팅팀" userId="3c31cd17-2157-4807-9b5c-1df04b900c0f" providerId="ADAL" clId="{1B0F2AE8-4C45-4B3A-A952-12F391D42F0C}" dt="2023-01-24T13:07:20.871" v="10841" actId="164"/>
          <ac:grpSpMkLst>
            <pc:docMk/>
            <pc:sldMk cId="4242858965" sldId="322"/>
            <ac:grpSpMk id="215" creationId="{53EED8AE-E6B2-4C63-B82D-04EC6EE984BC}"/>
          </ac:grpSpMkLst>
        </pc:grpChg>
        <pc:grpChg chg="mod">
          <ac:chgData name="김태훈님(TOMMY)/Contact센터마케팅팀" userId="3c31cd17-2157-4807-9b5c-1df04b900c0f" providerId="ADAL" clId="{1B0F2AE8-4C45-4B3A-A952-12F391D42F0C}" dt="2023-01-24T13:07:20.871" v="10841" actId="164"/>
          <ac:grpSpMkLst>
            <pc:docMk/>
            <pc:sldMk cId="4242858965" sldId="322"/>
            <ac:grpSpMk id="231" creationId="{C312326C-4536-4DD5-A20A-9DAE47DB8DDA}"/>
          </ac:grpSpMkLst>
        </pc:grpChg>
        <pc:grpChg chg="mod">
          <ac:chgData name="김태훈님(TOMMY)/Contact센터마케팅팀" userId="3c31cd17-2157-4807-9b5c-1df04b900c0f" providerId="ADAL" clId="{1B0F2AE8-4C45-4B3A-A952-12F391D42F0C}" dt="2023-01-24T13:07:20.871" v="10841" actId="164"/>
          <ac:grpSpMkLst>
            <pc:docMk/>
            <pc:sldMk cId="4242858965" sldId="322"/>
            <ac:grpSpMk id="238" creationId="{207C156E-452D-4721-992B-80E452E09BFE}"/>
          </ac:grpSpMkLst>
        </pc:grpChg>
        <pc:grpChg chg="mod">
          <ac:chgData name="김태훈님(TOMMY)/Contact센터마케팅팀" userId="3c31cd17-2157-4807-9b5c-1df04b900c0f" providerId="ADAL" clId="{1B0F2AE8-4C45-4B3A-A952-12F391D42F0C}" dt="2023-01-24T13:07:20.871" v="10841" actId="164"/>
          <ac:grpSpMkLst>
            <pc:docMk/>
            <pc:sldMk cId="4242858965" sldId="322"/>
            <ac:grpSpMk id="245" creationId="{64FB13C3-EB89-4078-B6ED-2DB4B23D0F46}"/>
          </ac:grpSpMkLst>
        </pc:grpChg>
        <pc:grpChg chg="mod">
          <ac:chgData name="김태훈님(TOMMY)/Contact센터마케팅팀" userId="3c31cd17-2157-4807-9b5c-1df04b900c0f" providerId="ADAL" clId="{1B0F2AE8-4C45-4B3A-A952-12F391D42F0C}" dt="2023-01-24T13:07:20.871" v="10841" actId="164"/>
          <ac:grpSpMkLst>
            <pc:docMk/>
            <pc:sldMk cId="4242858965" sldId="322"/>
            <ac:grpSpMk id="248" creationId="{F6DB23BC-0F25-41E9-91D2-1C261D9944E9}"/>
          </ac:grpSpMkLst>
        </pc:grpChg>
        <pc:grpChg chg="mod">
          <ac:chgData name="김태훈님(TOMMY)/Contact센터마케팅팀" userId="3c31cd17-2157-4807-9b5c-1df04b900c0f" providerId="ADAL" clId="{1B0F2AE8-4C45-4B3A-A952-12F391D42F0C}" dt="2023-01-24T13:07:20.871" v="10841" actId="164"/>
          <ac:grpSpMkLst>
            <pc:docMk/>
            <pc:sldMk cId="4242858965" sldId="322"/>
            <ac:grpSpMk id="253" creationId="{05B5CEAD-116F-45F5-8E99-E1E4D3966EDF}"/>
          </ac:grpSpMkLst>
        </pc:grpChg>
        <pc:grpChg chg="mod">
          <ac:chgData name="김태훈님(TOMMY)/Contact센터마케팅팀" userId="3c31cd17-2157-4807-9b5c-1df04b900c0f" providerId="ADAL" clId="{1B0F2AE8-4C45-4B3A-A952-12F391D42F0C}" dt="2023-01-24T13:07:20.871" v="10841" actId="164"/>
          <ac:grpSpMkLst>
            <pc:docMk/>
            <pc:sldMk cId="4242858965" sldId="322"/>
            <ac:grpSpMk id="258" creationId="{F54F195F-3F63-43F7-A3AD-85935DF2C0ED}"/>
          </ac:grpSpMkLst>
        </pc:grpChg>
        <pc:grpChg chg="mod">
          <ac:chgData name="김태훈님(TOMMY)/Contact센터마케팅팀" userId="3c31cd17-2157-4807-9b5c-1df04b900c0f" providerId="ADAL" clId="{1B0F2AE8-4C45-4B3A-A952-12F391D42F0C}" dt="2023-01-24T13:07:20.871" v="10841" actId="164"/>
          <ac:grpSpMkLst>
            <pc:docMk/>
            <pc:sldMk cId="4242858965" sldId="322"/>
            <ac:grpSpMk id="261" creationId="{0524065E-6FA6-410C-B83F-EF1584EBB0E9}"/>
          </ac:grpSpMkLst>
        </pc:grpChg>
        <pc:grpChg chg="mod">
          <ac:chgData name="김태훈님(TOMMY)/Contact센터마케팅팀" userId="3c31cd17-2157-4807-9b5c-1df04b900c0f" providerId="ADAL" clId="{1B0F2AE8-4C45-4B3A-A952-12F391D42F0C}" dt="2023-01-24T13:07:20.871" v="10841" actId="164"/>
          <ac:grpSpMkLst>
            <pc:docMk/>
            <pc:sldMk cId="4242858965" sldId="322"/>
            <ac:grpSpMk id="267" creationId="{E33894B4-3EBD-4E49-A033-38659CFD12D6}"/>
          </ac:grpSpMkLst>
        </pc:grpChg>
        <pc:grpChg chg="mod">
          <ac:chgData name="김태훈님(TOMMY)/Contact센터마케팅팀" userId="3c31cd17-2157-4807-9b5c-1df04b900c0f" providerId="ADAL" clId="{1B0F2AE8-4C45-4B3A-A952-12F391D42F0C}" dt="2023-01-24T13:07:20.871" v="10841" actId="164"/>
          <ac:grpSpMkLst>
            <pc:docMk/>
            <pc:sldMk cId="4242858965" sldId="322"/>
            <ac:grpSpMk id="275" creationId="{2ECAABB9-04C5-4609-A690-A9656BDC2C7B}"/>
          </ac:grpSpMkLst>
        </pc:grpChg>
        <pc:grpChg chg="mod">
          <ac:chgData name="김태훈님(TOMMY)/Contact센터마케팅팀" userId="3c31cd17-2157-4807-9b5c-1df04b900c0f" providerId="ADAL" clId="{1B0F2AE8-4C45-4B3A-A952-12F391D42F0C}" dt="2023-01-24T13:07:20.871" v="10841" actId="164"/>
          <ac:grpSpMkLst>
            <pc:docMk/>
            <pc:sldMk cId="4242858965" sldId="322"/>
            <ac:grpSpMk id="282" creationId="{08BFF8AF-84F6-489C-8011-B56AC8258A21}"/>
          </ac:grpSpMkLst>
        </pc:grpChg>
        <pc:grpChg chg="mod">
          <ac:chgData name="김태훈님(TOMMY)/Contact센터마케팅팀" userId="3c31cd17-2157-4807-9b5c-1df04b900c0f" providerId="ADAL" clId="{1B0F2AE8-4C45-4B3A-A952-12F391D42F0C}" dt="2023-01-24T13:07:20.871" v="10841" actId="164"/>
          <ac:grpSpMkLst>
            <pc:docMk/>
            <pc:sldMk cId="4242858965" sldId="322"/>
            <ac:grpSpMk id="289" creationId="{DA5D7973-0E9A-4B22-B27E-C7F8C8A29644}"/>
          </ac:grpSpMkLst>
        </pc:grpChg>
        <pc:picChg chg="mod">
          <ac:chgData name="김태훈님(TOMMY)/Contact센터마케팅팀" userId="3c31cd17-2157-4807-9b5c-1df04b900c0f" providerId="ADAL" clId="{1B0F2AE8-4C45-4B3A-A952-12F391D42F0C}" dt="2023-01-24T13:07:20.871" v="10841" actId="164"/>
          <ac:picMkLst>
            <pc:docMk/>
            <pc:sldMk cId="4242858965" sldId="322"/>
            <ac:picMk id="212" creationId="{55AD26BF-D3D9-4288-8C6E-DCEC6840302A}"/>
          </ac:picMkLst>
        </pc:picChg>
        <pc:picChg chg="mod">
          <ac:chgData name="김태훈님(TOMMY)/Contact센터마케팅팀" userId="3c31cd17-2157-4807-9b5c-1df04b900c0f" providerId="ADAL" clId="{1B0F2AE8-4C45-4B3A-A952-12F391D42F0C}" dt="2023-01-24T13:07:20.871" v="10841" actId="164"/>
          <ac:picMkLst>
            <pc:docMk/>
            <pc:sldMk cId="4242858965" sldId="322"/>
            <ac:picMk id="213" creationId="{39746D3D-C3B0-420B-93F9-55DC11A53329}"/>
          </ac:picMkLst>
        </pc:picChg>
        <pc:picChg chg="mod">
          <ac:chgData name="김태훈님(TOMMY)/Contact센터마케팅팀" userId="3c31cd17-2157-4807-9b5c-1df04b900c0f" providerId="ADAL" clId="{1B0F2AE8-4C45-4B3A-A952-12F391D42F0C}" dt="2023-01-24T13:07:20.871" v="10841" actId="164"/>
          <ac:picMkLst>
            <pc:docMk/>
            <pc:sldMk cId="4242858965" sldId="322"/>
            <ac:picMk id="214" creationId="{A1C4963B-19CA-4F5D-B952-136F71F13A7B}"/>
          </ac:picMkLst>
        </pc:picChg>
        <pc:picChg chg="mod">
          <ac:chgData name="김태훈님(TOMMY)/Contact센터마케팅팀" userId="3c31cd17-2157-4807-9b5c-1df04b900c0f" providerId="ADAL" clId="{1B0F2AE8-4C45-4B3A-A952-12F391D42F0C}" dt="2023-01-24T13:07:20.871" v="10841" actId="164"/>
          <ac:picMkLst>
            <pc:docMk/>
            <pc:sldMk cId="4242858965" sldId="322"/>
            <ac:picMk id="219" creationId="{70784847-0D27-44F2-A0EC-65A7ED0F8350}"/>
          </ac:picMkLst>
        </pc:picChg>
        <pc:cxnChg chg="mod">
          <ac:chgData name="김태훈님(TOMMY)/Contact센터마케팅팀" userId="3c31cd17-2157-4807-9b5c-1df04b900c0f" providerId="ADAL" clId="{1B0F2AE8-4C45-4B3A-A952-12F391D42F0C}" dt="2023-01-24T13:07:20.871" v="10841" actId="164"/>
          <ac:cxnSpMkLst>
            <pc:docMk/>
            <pc:sldMk cId="4242858965" sldId="322"/>
            <ac:cxnSpMk id="220" creationId="{7B480E48-841D-438D-BCB2-25DA2CD98B0F}"/>
          </ac:cxnSpMkLst>
        </pc:cxnChg>
        <pc:cxnChg chg="mod">
          <ac:chgData name="김태훈님(TOMMY)/Contact센터마케팅팀" userId="3c31cd17-2157-4807-9b5c-1df04b900c0f" providerId="ADAL" clId="{1B0F2AE8-4C45-4B3A-A952-12F391D42F0C}" dt="2023-01-24T13:07:20.871" v="10841" actId="164"/>
          <ac:cxnSpMkLst>
            <pc:docMk/>
            <pc:sldMk cId="4242858965" sldId="322"/>
            <ac:cxnSpMk id="221" creationId="{EFEF86F8-95BE-4FDF-8B5E-943A57B10DBA}"/>
          </ac:cxnSpMkLst>
        </pc:cxnChg>
        <pc:cxnChg chg="mod">
          <ac:chgData name="김태훈님(TOMMY)/Contact센터마케팅팀" userId="3c31cd17-2157-4807-9b5c-1df04b900c0f" providerId="ADAL" clId="{1B0F2AE8-4C45-4B3A-A952-12F391D42F0C}" dt="2023-01-24T13:07:20.871" v="10841" actId="164"/>
          <ac:cxnSpMkLst>
            <pc:docMk/>
            <pc:sldMk cId="4242858965" sldId="322"/>
            <ac:cxnSpMk id="222" creationId="{691A7B11-3680-407F-9C4F-86ACC5A0F65B}"/>
          </ac:cxnSpMkLst>
        </pc:cxnChg>
      </pc:sldChg>
      <pc:sldChg chg="add del">
        <pc:chgData name="김태훈님(TOMMY)/Contact센터마케팅팀" userId="3c31cd17-2157-4807-9b5c-1df04b900c0f" providerId="ADAL" clId="{1B0F2AE8-4C45-4B3A-A952-12F391D42F0C}" dt="2023-01-19T09:13:41.331" v="3014" actId="47"/>
        <pc:sldMkLst>
          <pc:docMk/>
          <pc:sldMk cId="3509183535" sldId="325"/>
        </pc:sldMkLst>
      </pc:sldChg>
      <pc:sldChg chg="modSp add del mod">
        <pc:chgData name="김태훈님(TOMMY)/Contact센터마케팅팀" userId="3c31cd17-2157-4807-9b5c-1df04b900c0f" providerId="ADAL" clId="{1B0F2AE8-4C45-4B3A-A952-12F391D42F0C}" dt="2023-01-24T06:02:00.425" v="8143" actId="47"/>
        <pc:sldMkLst>
          <pc:docMk/>
          <pc:sldMk cId="1595682969" sldId="329"/>
        </pc:sldMkLst>
        <pc:spChg chg="mod">
          <ac:chgData name="김태훈님(TOMMY)/Contact센터마케팅팀" userId="3c31cd17-2157-4807-9b5c-1df04b900c0f" providerId="ADAL" clId="{1B0F2AE8-4C45-4B3A-A952-12F391D42F0C}" dt="2023-01-24T05:53:47.170" v="7509" actId="6549"/>
          <ac:spMkLst>
            <pc:docMk/>
            <pc:sldMk cId="1595682969" sldId="329"/>
            <ac:spMk id="6" creationId="{95CCBD15-CA53-4B56-B99E-840CA3868D37}"/>
          </ac:spMkLst>
        </pc:spChg>
      </pc:sldChg>
      <pc:sldChg chg="addSp delSp modSp add mod ord">
        <pc:chgData name="김태훈님(TOMMY)/Contact센터마케팅팀" userId="3c31cd17-2157-4807-9b5c-1df04b900c0f" providerId="ADAL" clId="{1B0F2AE8-4C45-4B3A-A952-12F391D42F0C}" dt="2023-01-27T07:18:09.190" v="18115"/>
        <pc:sldMkLst>
          <pc:docMk/>
          <pc:sldMk cId="849738920" sldId="330"/>
        </pc:sldMkLst>
        <pc:spChg chg="mod">
          <ac:chgData name="김태훈님(TOMMY)/Contact센터마케팅팀" userId="3c31cd17-2157-4807-9b5c-1df04b900c0f" providerId="ADAL" clId="{1B0F2AE8-4C45-4B3A-A952-12F391D42F0C}" dt="2023-01-26T13:58:52.241" v="12048"/>
          <ac:spMkLst>
            <pc:docMk/>
            <pc:sldMk cId="849738920" sldId="330"/>
            <ac:spMk id="2" creationId="{9E7ADC81-7624-476C-99DC-0168E3E4AD01}"/>
          </ac:spMkLst>
        </pc:spChg>
        <pc:spChg chg="mod topLvl">
          <ac:chgData name="김태훈님(TOMMY)/Contact센터마케팅팀" userId="3c31cd17-2157-4807-9b5c-1df04b900c0f" providerId="ADAL" clId="{1B0F2AE8-4C45-4B3A-A952-12F391D42F0C}" dt="2023-01-26T13:50:38.755" v="11805" actId="164"/>
          <ac:spMkLst>
            <pc:docMk/>
            <pc:sldMk cId="849738920" sldId="330"/>
            <ac:spMk id="6" creationId="{99404BE2-3D1A-4784-BC92-8E64F3428399}"/>
          </ac:spMkLst>
        </pc:spChg>
        <pc:spChg chg="mod">
          <ac:chgData name="김태훈님(TOMMY)/Contact센터마케팅팀" userId="3c31cd17-2157-4807-9b5c-1df04b900c0f" providerId="ADAL" clId="{1B0F2AE8-4C45-4B3A-A952-12F391D42F0C}" dt="2023-01-26T13:42:02.262" v="11689" actId="1035"/>
          <ac:spMkLst>
            <pc:docMk/>
            <pc:sldMk cId="849738920" sldId="330"/>
            <ac:spMk id="7" creationId="{78D054B9-D4D7-4D05-93A4-A5C76FFEDA10}"/>
          </ac:spMkLst>
        </pc:spChg>
        <pc:spChg chg="mod">
          <ac:chgData name="김태훈님(TOMMY)/Contact센터마케팅팀" userId="3c31cd17-2157-4807-9b5c-1df04b900c0f" providerId="ADAL" clId="{1B0F2AE8-4C45-4B3A-A952-12F391D42F0C}" dt="2023-01-26T14:35:25.823" v="12427" actId="207"/>
          <ac:spMkLst>
            <pc:docMk/>
            <pc:sldMk cId="849738920" sldId="330"/>
            <ac:spMk id="9" creationId="{B61F116B-32F9-4DD9-8D60-E67A95F44A0F}"/>
          </ac:spMkLst>
        </pc:spChg>
        <pc:spChg chg="mod">
          <ac:chgData name="김태훈님(TOMMY)/Contact센터마케팅팀" userId="3c31cd17-2157-4807-9b5c-1df04b900c0f" providerId="ADAL" clId="{1B0F2AE8-4C45-4B3A-A952-12F391D42F0C}" dt="2023-01-26T14:35:25.823" v="12427" actId="207"/>
          <ac:spMkLst>
            <pc:docMk/>
            <pc:sldMk cId="849738920" sldId="330"/>
            <ac:spMk id="10" creationId="{EE95D305-F8BA-4249-8D00-C6DA516CFE98}"/>
          </ac:spMkLst>
        </pc:spChg>
        <pc:spChg chg="mod">
          <ac:chgData name="김태훈님(TOMMY)/Contact센터마케팅팀" userId="3c31cd17-2157-4807-9b5c-1df04b900c0f" providerId="ADAL" clId="{1B0F2AE8-4C45-4B3A-A952-12F391D42F0C}" dt="2023-01-26T14:35:25.823" v="12427" actId="207"/>
          <ac:spMkLst>
            <pc:docMk/>
            <pc:sldMk cId="849738920" sldId="330"/>
            <ac:spMk id="11" creationId="{6FCC227A-63F7-4B30-8085-42DE0E137B07}"/>
          </ac:spMkLst>
        </pc:spChg>
        <pc:spChg chg="mod">
          <ac:chgData name="김태훈님(TOMMY)/Contact센터마케팅팀" userId="3c31cd17-2157-4807-9b5c-1df04b900c0f" providerId="ADAL" clId="{1B0F2AE8-4C45-4B3A-A952-12F391D42F0C}" dt="2023-01-26T14:35:25.823" v="12427" actId="207"/>
          <ac:spMkLst>
            <pc:docMk/>
            <pc:sldMk cId="849738920" sldId="330"/>
            <ac:spMk id="12" creationId="{D5652EA6-ED20-43CA-8513-C04CD9B9665F}"/>
          </ac:spMkLst>
        </pc:spChg>
        <pc:spChg chg="mod topLvl">
          <ac:chgData name="김태훈님(TOMMY)/Contact센터마케팅팀" userId="3c31cd17-2157-4807-9b5c-1df04b900c0f" providerId="ADAL" clId="{1B0F2AE8-4C45-4B3A-A952-12F391D42F0C}" dt="2023-01-27T00:15:27.611" v="12647" actId="1036"/>
          <ac:spMkLst>
            <pc:docMk/>
            <pc:sldMk cId="849738920" sldId="330"/>
            <ac:spMk id="13" creationId="{B5322F5C-6F8B-419C-9B23-6D42C96C9AA4}"/>
          </ac:spMkLst>
        </pc:spChg>
        <pc:spChg chg="mod topLvl">
          <ac:chgData name="김태훈님(TOMMY)/Contact센터마케팅팀" userId="3c31cd17-2157-4807-9b5c-1df04b900c0f" providerId="ADAL" clId="{1B0F2AE8-4C45-4B3A-A952-12F391D42F0C}" dt="2023-01-26T13:50:38.755" v="11805" actId="164"/>
          <ac:spMkLst>
            <pc:docMk/>
            <pc:sldMk cId="849738920" sldId="330"/>
            <ac:spMk id="18" creationId="{794FA6FA-6DAD-4741-B199-2D8809609AB6}"/>
          </ac:spMkLst>
        </pc:spChg>
        <pc:spChg chg="mod topLvl">
          <ac:chgData name="김태훈님(TOMMY)/Contact센터마케팅팀" userId="3c31cd17-2157-4807-9b5c-1df04b900c0f" providerId="ADAL" clId="{1B0F2AE8-4C45-4B3A-A952-12F391D42F0C}" dt="2023-01-26T13:50:38.755" v="11805" actId="164"/>
          <ac:spMkLst>
            <pc:docMk/>
            <pc:sldMk cId="849738920" sldId="330"/>
            <ac:spMk id="32" creationId="{BE58145C-727B-403F-83E1-C6DA7377B609}"/>
          </ac:spMkLst>
        </pc:spChg>
        <pc:spChg chg="mod">
          <ac:chgData name="김태훈님(TOMMY)/Contact센터마케팅팀" userId="3c31cd17-2157-4807-9b5c-1df04b900c0f" providerId="ADAL" clId="{1B0F2AE8-4C45-4B3A-A952-12F391D42F0C}" dt="2023-01-24T11:39:35.220" v="8986"/>
          <ac:spMkLst>
            <pc:docMk/>
            <pc:sldMk cId="849738920" sldId="330"/>
            <ac:spMk id="33" creationId="{DB3C339C-B16B-4C50-AFC8-95C42C670CBD}"/>
          </ac:spMkLst>
        </pc:spChg>
        <pc:spChg chg="mod topLvl">
          <ac:chgData name="김태훈님(TOMMY)/Contact센터마케팅팀" userId="3c31cd17-2157-4807-9b5c-1df04b900c0f" providerId="ADAL" clId="{1B0F2AE8-4C45-4B3A-A952-12F391D42F0C}" dt="2023-01-26T13:50:38.755" v="11805" actId="164"/>
          <ac:spMkLst>
            <pc:docMk/>
            <pc:sldMk cId="849738920" sldId="330"/>
            <ac:spMk id="37" creationId="{409DCCA9-41C9-46A6-9134-92B98CC503F8}"/>
          </ac:spMkLst>
        </pc:spChg>
        <pc:spChg chg="mod">
          <ac:chgData name="김태훈님(TOMMY)/Contact센터마케팅팀" userId="3c31cd17-2157-4807-9b5c-1df04b900c0f" providerId="ADAL" clId="{1B0F2AE8-4C45-4B3A-A952-12F391D42F0C}" dt="2023-01-24T11:39:22.217" v="8956" actId="108"/>
          <ac:spMkLst>
            <pc:docMk/>
            <pc:sldMk cId="849738920" sldId="330"/>
            <ac:spMk id="38" creationId="{7C55F4DD-D56C-44EE-9C4B-D82134EB46C8}"/>
          </ac:spMkLst>
        </pc:spChg>
        <pc:spChg chg="mod topLvl">
          <ac:chgData name="김태훈님(TOMMY)/Contact센터마케팅팀" userId="3c31cd17-2157-4807-9b5c-1df04b900c0f" providerId="ADAL" clId="{1B0F2AE8-4C45-4B3A-A952-12F391D42F0C}" dt="2023-01-26T13:49:01.195" v="11790" actId="164"/>
          <ac:spMkLst>
            <pc:docMk/>
            <pc:sldMk cId="849738920" sldId="330"/>
            <ac:spMk id="40" creationId="{46E8DE2C-C154-4674-94F5-BE7BCE404D97}"/>
          </ac:spMkLst>
        </pc:spChg>
        <pc:spChg chg="mod topLvl">
          <ac:chgData name="김태훈님(TOMMY)/Contact센터마케팅팀" userId="3c31cd17-2157-4807-9b5c-1df04b900c0f" providerId="ADAL" clId="{1B0F2AE8-4C45-4B3A-A952-12F391D42F0C}" dt="2023-01-26T13:49:01.195" v="11790" actId="164"/>
          <ac:spMkLst>
            <pc:docMk/>
            <pc:sldMk cId="849738920" sldId="330"/>
            <ac:spMk id="41" creationId="{250BB3BB-22BB-458E-8E3E-55942CD0DBDB}"/>
          </ac:spMkLst>
        </pc:spChg>
        <pc:spChg chg="mod topLvl">
          <ac:chgData name="김태훈님(TOMMY)/Contact센터마케팅팀" userId="3c31cd17-2157-4807-9b5c-1df04b900c0f" providerId="ADAL" clId="{1B0F2AE8-4C45-4B3A-A952-12F391D42F0C}" dt="2023-01-26T13:49:01.195" v="11790" actId="164"/>
          <ac:spMkLst>
            <pc:docMk/>
            <pc:sldMk cId="849738920" sldId="330"/>
            <ac:spMk id="42" creationId="{56E6B2D6-A4B9-48D8-A46C-240234E744E6}"/>
          </ac:spMkLst>
        </pc:spChg>
        <pc:spChg chg="mod topLvl">
          <ac:chgData name="김태훈님(TOMMY)/Contact센터마케팅팀" userId="3c31cd17-2157-4807-9b5c-1df04b900c0f" providerId="ADAL" clId="{1B0F2AE8-4C45-4B3A-A952-12F391D42F0C}" dt="2023-01-26T13:49:01.195" v="11790" actId="164"/>
          <ac:spMkLst>
            <pc:docMk/>
            <pc:sldMk cId="849738920" sldId="330"/>
            <ac:spMk id="43" creationId="{47091C1C-1D4C-482A-86B8-B4C5B01FE143}"/>
          </ac:spMkLst>
        </pc:spChg>
        <pc:spChg chg="mod">
          <ac:chgData name="김태훈님(TOMMY)/Contact센터마케팅팀" userId="3c31cd17-2157-4807-9b5c-1df04b900c0f" providerId="ADAL" clId="{1B0F2AE8-4C45-4B3A-A952-12F391D42F0C}" dt="2023-01-26T13:51:11.328" v="11811" actId="20577"/>
          <ac:spMkLst>
            <pc:docMk/>
            <pc:sldMk cId="849738920" sldId="330"/>
            <ac:spMk id="46" creationId="{4FF21096-D4A5-41FD-B5C8-AFCCDB1E9858}"/>
          </ac:spMkLst>
        </pc:spChg>
        <pc:spChg chg="mod">
          <ac:chgData name="김태훈님(TOMMY)/Contact센터마케팅팀" userId="3c31cd17-2157-4807-9b5c-1df04b900c0f" providerId="ADAL" clId="{1B0F2AE8-4C45-4B3A-A952-12F391D42F0C}" dt="2023-01-26T13:42:02.262" v="11689" actId="1035"/>
          <ac:spMkLst>
            <pc:docMk/>
            <pc:sldMk cId="849738920" sldId="330"/>
            <ac:spMk id="51" creationId="{16C7AF8F-A799-4871-8F9D-C14A5471CD72}"/>
          </ac:spMkLst>
        </pc:spChg>
        <pc:spChg chg="mod">
          <ac:chgData name="김태훈님(TOMMY)/Contact센터마케팅팀" userId="3c31cd17-2157-4807-9b5c-1df04b900c0f" providerId="ADAL" clId="{1B0F2AE8-4C45-4B3A-A952-12F391D42F0C}" dt="2023-01-26T13:42:12.325" v="11701" actId="1035"/>
          <ac:spMkLst>
            <pc:docMk/>
            <pc:sldMk cId="849738920" sldId="330"/>
            <ac:spMk id="57" creationId="{2D7B399F-0434-483A-AD2E-4E75565FB6BF}"/>
          </ac:spMkLst>
        </pc:spChg>
        <pc:spChg chg="mod topLvl">
          <ac:chgData name="김태훈님(TOMMY)/Contact센터마케팅팀" userId="3c31cd17-2157-4807-9b5c-1df04b900c0f" providerId="ADAL" clId="{1B0F2AE8-4C45-4B3A-A952-12F391D42F0C}" dt="2023-01-27T00:15:27.611" v="12647" actId="1036"/>
          <ac:spMkLst>
            <pc:docMk/>
            <pc:sldMk cId="849738920" sldId="330"/>
            <ac:spMk id="59" creationId="{D626BC76-695E-4A15-98B2-02E18CCD4D0B}"/>
          </ac:spMkLst>
        </pc:spChg>
        <pc:spChg chg="mod">
          <ac:chgData name="김태훈님(TOMMY)/Contact센터마케팅팀" userId="3c31cd17-2157-4807-9b5c-1df04b900c0f" providerId="ADAL" clId="{1B0F2AE8-4C45-4B3A-A952-12F391D42F0C}" dt="2023-01-26T13:50:43.394" v="11806" actId="12788"/>
          <ac:spMkLst>
            <pc:docMk/>
            <pc:sldMk cId="849738920" sldId="330"/>
            <ac:spMk id="60" creationId="{DBBEDA2B-FE55-49C1-B22D-7E7B148E226E}"/>
          </ac:spMkLst>
        </pc:spChg>
        <pc:spChg chg="mod ord">
          <ac:chgData name="김태훈님(TOMMY)/Contact센터마케팅팀" userId="3c31cd17-2157-4807-9b5c-1df04b900c0f" providerId="ADAL" clId="{1B0F2AE8-4C45-4B3A-A952-12F391D42F0C}" dt="2023-01-26T13:50:54.206" v="11807" actId="12788"/>
          <ac:spMkLst>
            <pc:docMk/>
            <pc:sldMk cId="849738920" sldId="330"/>
            <ac:spMk id="61" creationId="{C802F90C-63A8-429E-85F2-BE98213C10D7}"/>
          </ac:spMkLst>
        </pc:spChg>
        <pc:spChg chg="mod topLvl">
          <ac:chgData name="김태훈님(TOMMY)/Contact센터마케팅팀" userId="3c31cd17-2157-4807-9b5c-1df04b900c0f" providerId="ADAL" clId="{1B0F2AE8-4C45-4B3A-A952-12F391D42F0C}" dt="2023-01-27T00:15:27.611" v="12647" actId="1036"/>
          <ac:spMkLst>
            <pc:docMk/>
            <pc:sldMk cId="849738920" sldId="330"/>
            <ac:spMk id="62" creationId="{2D68A721-D8C6-472A-9C4A-739112EDD6BB}"/>
          </ac:spMkLst>
        </pc:spChg>
        <pc:spChg chg="mod">
          <ac:chgData name="김태훈님(TOMMY)/Contact센터마케팅팀" userId="3c31cd17-2157-4807-9b5c-1df04b900c0f" providerId="ADAL" clId="{1B0F2AE8-4C45-4B3A-A952-12F391D42F0C}" dt="2023-01-26T13:51:00.562" v="11808" actId="403"/>
          <ac:spMkLst>
            <pc:docMk/>
            <pc:sldMk cId="849738920" sldId="330"/>
            <ac:spMk id="63" creationId="{F4FA6375-DD2D-4C70-A05E-6A71FC942EEB}"/>
          </ac:spMkLst>
        </pc:spChg>
        <pc:spChg chg="mod topLvl">
          <ac:chgData name="김태훈님(TOMMY)/Contact센터마케팅팀" userId="3c31cd17-2157-4807-9b5c-1df04b900c0f" providerId="ADAL" clId="{1B0F2AE8-4C45-4B3A-A952-12F391D42F0C}" dt="2023-01-26T13:49:01.195" v="11790" actId="164"/>
          <ac:spMkLst>
            <pc:docMk/>
            <pc:sldMk cId="849738920" sldId="330"/>
            <ac:spMk id="67" creationId="{D95C8CBE-60E5-4CEF-880D-7E22261B80F3}"/>
          </ac:spMkLst>
        </pc:spChg>
        <pc:spChg chg="del">
          <ac:chgData name="김태훈님(TOMMY)/Contact센터마케팅팀" userId="3c31cd17-2157-4807-9b5c-1df04b900c0f" providerId="ADAL" clId="{1B0F2AE8-4C45-4B3A-A952-12F391D42F0C}" dt="2023-01-20T03:57:12.139" v="4630" actId="478"/>
          <ac:spMkLst>
            <pc:docMk/>
            <pc:sldMk cId="849738920" sldId="330"/>
            <ac:spMk id="1487" creationId="{00000000-0000-0000-0000-000000000000}"/>
          </ac:spMkLst>
        </pc:spChg>
        <pc:grpChg chg="add del mod">
          <ac:chgData name="김태훈님(TOMMY)/Contact센터마케팅팀" userId="3c31cd17-2157-4807-9b5c-1df04b900c0f" providerId="ADAL" clId="{1B0F2AE8-4C45-4B3A-A952-12F391D42F0C}" dt="2023-01-26T13:48:05.913" v="11776" actId="165"/>
          <ac:grpSpMkLst>
            <pc:docMk/>
            <pc:sldMk cId="849738920" sldId="330"/>
            <ac:grpSpMk id="4" creationId="{84E16725-FBBE-4BFE-BFE6-E6B27A156BA6}"/>
          </ac:grpSpMkLst>
        </pc:grpChg>
        <pc:grpChg chg="add del mod">
          <ac:chgData name="김태훈님(TOMMY)/Contact센터마케팅팀" userId="3c31cd17-2157-4807-9b5c-1df04b900c0f" providerId="ADAL" clId="{1B0F2AE8-4C45-4B3A-A952-12F391D42F0C}" dt="2023-01-26T13:47:55.435" v="11775" actId="165"/>
          <ac:grpSpMkLst>
            <pc:docMk/>
            <pc:sldMk cId="849738920" sldId="330"/>
            <ac:grpSpMk id="14" creationId="{91E11951-8D14-46D8-9B2D-7928149E8454}"/>
          </ac:grpSpMkLst>
        </pc:grpChg>
        <pc:grpChg chg="add mod">
          <ac:chgData name="김태훈님(TOMMY)/Contact센터마케팅팀" userId="3c31cd17-2157-4807-9b5c-1df04b900c0f" providerId="ADAL" clId="{1B0F2AE8-4C45-4B3A-A952-12F391D42F0C}" dt="2023-01-26T13:50:54.206" v="11807" actId="12788"/>
          <ac:grpSpMkLst>
            <pc:docMk/>
            <pc:sldMk cId="849738920" sldId="330"/>
            <ac:grpSpMk id="15" creationId="{82E4BAEB-76CC-49C5-810A-D691842B87E4}"/>
          </ac:grpSpMkLst>
        </pc:grpChg>
        <pc:grpChg chg="add mod">
          <ac:chgData name="김태훈님(TOMMY)/Contact센터마케팅팀" userId="3c31cd17-2157-4807-9b5c-1df04b900c0f" providerId="ADAL" clId="{1B0F2AE8-4C45-4B3A-A952-12F391D42F0C}" dt="2023-01-26T13:50:43.394" v="11806" actId="12788"/>
          <ac:grpSpMkLst>
            <pc:docMk/>
            <pc:sldMk cId="849738920" sldId="330"/>
            <ac:grpSpMk id="16" creationId="{4DB9E163-81AF-464D-A171-15821CC39F5D}"/>
          </ac:grpSpMkLst>
        </pc:grpChg>
        <pc:cxnChg chg="mod">
          <ac:chgData name="김태훈님(TOMMY)/Contact센터마케팅팀" userId="3c31cd17-2157-4807-9b5c-1df04b900c0f" providerId="ADAL" clId="{1B0F2AE8-4C45-4B3A-A952-12F391D42F0C}" dt="2023-01-26T13:42:02.262" v="11689" actId="1035"/>
          <ac:cxnSpMkLst>
            <pc:docMk/>
            <pc:sldMk cId="849738920" sldId="330"/>
            <ac:cxnSpMk id="53" creationId="{88907D67-C582-41AC-8A94-BD9227607E87}"/>
          </ac:cxnSpMkLst>
        </pc:cxnChg>
      </pc:sldChg>
      <pc:sldChg chg="delSp modSp add mod">
        <pc:chgData name="김태훈님(TOMMY)/Contact센터마케팅팀" userId="3c31cd17-2157-4807-9b5c-1df04b900c0f" providerId="ADAL" clId="{1B0F2AE8-4C45-4B3A-A952-12F391D42F0C}" dt="2023-01-27T00:06:58.344" v="12485" actId="2085"/>
        <pc:sldMkLst>
          <pc:docMk/>
          <pc:sldMk cId="2599768673" sldId="346"/>
        </pc:sldMkLst>
        <pc:spChg chg="mod">
          <ac:chgData name="김태훈님(TOMMY)/Contact센터마케팅팀" userId="3c31cd17-2157-4807-9b5c-1df04b900c0f" providerId="ADAL" clId="{1B0F2AE8-4C45-4B3A-A952-12F391D42F0C}" dt="2023-01-26T13:53:56.622" v="11818" actId="6549"/>
          <ac:spMkLst>
            <pc:docMk/>
            <pc:sldMk cId="2599768673" sldId="346"/>
            <ac:spMk id="5" creationId="{5B0F2981-FAAF-4A3B-BAD7-CEB1E39F3029}"/>
          </ac:spMkLst>
        </pc:spChg>
        <pc:spChg chg="mod">
          <ac:chgData name="김태훈님(TOMMY)/Contact센터마케팅팀" userId="3c31cd17-2157-4807-9b5c-1df04b900c0f" providerId="ADAL" clId="{1B0F2AE8-4C45-4B3A-A952-12F391D42F0C}" dt="2023-01-27T00:06:58.344" v="12485" actId="2085"/>
          <ac:spMkLst>
            <pc:docMk/>
            <pc:sldMk cId="2599768673" sldId="346"/>
            <ac:spMk id="28" creationId="{436542D5-C3BE-4416-9F52-DB457332F38F}"/>
          </ac:spMkLst>
        </pc:spChg>
        <pc:spChg chg="mod">
          <ac:chgData name="김태훈님(TOMMY)/Contact센터마케팅팀" userId="3c31cd17-2157-4807-9b5c-1df04b900c0f" providerId="ADAL" clId="{1B0F2AE8-4C45-4B3A-A952-12F391D42F0C}" dt="2023-01-27T00:06:58.344" v="12485" actId="2085"/>
          <ac:spMkLst>
            <pc:docMk/>
            <pc:sldMk cId="2599768673" sldId="346"/>
            <ac:spMk id="32" creationId="{86EB90A3-ABF1-4B6D-B4FF-1452F6031CDE}"/>
          </ac:spMkLst>
        </pc:spChg>
        <pc:spChg chg="mod">
          <ac:chgData name="김태훈님(TOMMY)/Contact센터마케팅팀" userId="3c31cd17-2157-4807-9b5c-1df04b900c0f" providerId="ADAL" clId="{1B0F2AE8-4C45-4B3A-A952-12F391D42F0C}" dt="2023-01-27T00:06:58.344" v="12485" actId="2085"/>
          <ac:spMkLst>
            <pc:docMk/>
            <pc:sldMk cId="2599768673" sldId="346"/>
            <ac:spMk id="35" creationId="{B93E6C98-7DDD-4521-8B6E-3F268D15BA2A}"/>
          </ac:spMkLst>
        </pc:spChg>
        <pc:spChg chg="mod">
          <ac:chgData name="김태훈님(TOMMY)/Contact센터마케팅팀" userId="3c31cd17-2157-4807-9b5c-1df04b900c0f" providerId="ADAL" clId="{1B0F2AE8-4C45-4B3A-A952-12F391D42F0C}" dt="2023-01-27T00:06:58.344" v="12485" actId="2085"/>
          <ac:spMkLst>
            <pc:docMk/>
            <pc:sldMk cId="2599768673" sldId="346"/>
            <ac:spMk id="38" creationId="{383214EF-C5D3-4C11-846D-775B8122B118}"/>
          </ac:spMkLst>
        </pc:spChg>
        <pc:spChg chg="mod">
          <ac:chgData name="김태훈님(TOMMY)/Contact센터마케팅팀" userId="3c31cd17-2157-4807-9b5c-1df04b900c0f" providerId="ADAL" clId="{1B0F2AE8-4C45-4B3A-A952-12F391D42F0C}" dt="2023-01-24T05:58:50.139" v="7870" actId="6549"/>
          <ac:spMkLst>
            <pc:docMk/>
            <pc:sldMk cId="2599768673" sldId="346"/>
            <ac:spMk id="40" creationId="{309542E6-43FF-4DF9-A109-208A808F7C31}"/>
          </ac:spMkLst>
        </pc:spChg>
        <pc:spChg chg="mod">
          <ac:chgData name="김태훈님(TOMMY)/Contact센터마케팅팀" userId="3c31cd17-2157-4807-9b5c-1df04b900c0f" providerId="ADAL" clId="{1B0F2AE8-4C45-4B3A-A952-12F391D42F0C}" dt="2023-01-24T06:00:28.014" v="8008" actId="20577"/>
          <ac:spMkLst>
            <pc:docMk/>
            <pc:sldMk cId="2599768673" sldId="346"/>
            <ac:spMk id="41" creationId="{76EC0FC3-6C4C-4F03-B651-34CE97DBD7C5}"/>
          </ac:spMkLst>
        </pc:spChg>
        <pc:spChg chg="mod">
          <ac:chgData name="김태훈님(TOMMY)/Contact센터마케팅팀" userId="3c31cd17-2157-4807-9b5c-1df04b900c0f" providerId="ADAL" clId="{1B0F2AE8-4C45-4B3A-A952-12F391D42F0C}" dt="2023-01-26T13:54:25.039" v="11855"/>
          <ac:spMkLst>
            <pc:docMk/>
            <pc:sldMk cId="2599768673" sldId="346"/>
            <ac:spMk id="42" creationId="{4BC14B2F-41FF-4460-AA42-D81952F94149}"/>
          </ac:spMkLst>
        </pc:spChg>
        <pc:spChg chg="mod">
          <ac:chgData name="김태훈님(TOMMY)/Contact센터마케팅팀" userId="3c31cd17-2157-4807-9b5c-1df04b900c0f" providerId="ADAL" clId="{1B0F2AE8-4C45-4B3A-A952-12F391D42F0C}" dt="2023-01-24T05:55:53.483" v="7663" actId="6549"/>
          <ac:spMkLst>
            <pc:docMk/>
            <pc:sldMk cId="2599768673" sldId="346"/>
            <ac:spMk id="43" creationId="{C1A40161-7944-45F4-9036-1931987DDC20}"/>
          </ac:spMkLst>
        </pc:spChg>
        <pc:spChg chg="mod">
          <ac:chgData name="김태훈님(TOMMY)/Contact센터마케팅팀" userId="3c31cd17-2157-4807-9b5c-1df04b900c0f" providerId="ADAL" clId="{1B0F2AE8-4C45-4B3A-A952-12F391D42F0C}" dt="2023-01-26T13:40:31.833" v="11681" actId="1076"/>
          <ac:spMkLst>
            <pc:docMk/>
            <pc:sldMk cId="2599768673" sldId="346"/>
            <ac:spMk id="45" creationId="{FB60BEA7-5DDE-4988-B3A6-64B01CC357F3}"/>
          </ac:spMkLst>
        </pc:spChg>
        <pc:spChg chg="mod">
          <ac:chgData name="김태훈님(TOMMY)/Contact센터마케팅팀" userId="3c31cd17-2157-4807-9b5c-1df04b900c0f" providerId="ADAL" clId="{1B0F2AE8-4C45-4B3A-A952-12F391D42F0C}" dt="2023-01-26T13:40:52.134" v="11684" actId="692"/>
          <ac:spMkLst>
            <pc:docMk/>
            <pc:sldMk cId="2599768673" sldId="346"/>
            <ac:spMk id="47" creationId="{9AD772FA-6D4C-4C91-AF28-446552ECBC2E}"/>
          </ac:spMkLst>
        </pc:spChg>
        <pc:spChg chg="mod">
          <ac:chgData name="김태훈님(TOMMY)/Contact센터마케팅팀" userId="3c31cd17-2157-4807-9b5c-1df04b900c0f" providerId="ADAL" clId="{1B0F2AE8-4C45-4B3A-A952-12F391D42F0C}" dt="2023-01-25T00:37:28.545" v="11563" actId="20577"/>
          <ac:spMkLst>
            <pc:docMk/>
            <pc:sldMk cId="2599768673" sldId="346"/>
            <ac:spMk id="69" creationId="{D630EB9B-C426-42C3-8BF3-D1A0452A7C25}"/>
          </ac:spMkLst>
        </pc:spChg>
        <pc:spChg chg="mod">
          <ac:chgData name="김태훈님(TOMMY)/Contact센터마케팅팀" userId="3c31cd17-2157-4807-9b5c-1df04b900c0f" providerId="ADAL" clId="{1B0F2AE8-4C45-4B3A-A952-12F391D42F0C}" dt="2023-01-25T00:36:02.049" v="11497"/>
          <ac:spMkLst>
            <pc:docMk/>
            <pc:sldMk cId="2599768673" sldId="346"/>
            <ac:spMk id="73" creationId="{E88D29A0-045B-425C-A8B6-AC7D3957E5F2}"/>
          </ac:spMkLst>
        </pc:spChg>
        <pc:spChg chg="mod">
          <ac:chgData name="김태훈님(TOMMY)/Contact센터마케팅팀" userId="3c31cd17-2157-4807-9b5c-1df04b900c0f" providerId="ADAL" clId="{1B0F2AE8-4C45-4B3A-A952-12F391D42F0C}" dt="2023-01-24T05:29:18.820" v="6228"/>
          <ac:spMkLst>
            <pc:docMk/>
            <pc:sldMk cId="2599768673" sldId="346"/>
            <ac:spMk id="74" creationId="{27653F46-9CD0-4EE6-ABD9-6E37C166B7D1}"/>
          </ac:spMkLst>
        </pc:spChg>
        <pc:spChg chg="mod">
          <ac:chgData name="김태훈님(TOMMY)/Contact센터마케팅팀" userId="3c31cd17-2157-4807-9b5c-1df04b900c0f" providerId="ADAL" clId="{1B0F2AE8-4C45-4B3A-A952-12F391D42F0C}" dt="2023-01-24T05:39:11.024" v="6555" actId="1076"/>
          <ac:spMkLst>
            <pc:docMk/>
            <pc:sldMk cId="2599768673" sldId="346"/>
            <ac:spMk id="75" creationId="{BE40A9DE-D3D8-4E68-9C76-221C6E688D6B}"/>
          </ac:spMkLst>
        </pc:spChg>
        <pc:spChg chg="del">
          <ac:chgData name="김태훈님(TOMMY)/Contact센터마케팅팀" userId="3c31cd17-2157-4807-9b5c-1df04b900c0f" providerId="ADAL" clId="{1B0F2AE8-4C45-4B3A-A952-12F391D42F0C}" dt="2023-01-24T05:49:00.745" v="7189" actId="478"/>
          <ac:spMkLst>
            <pc:docMk/>
            <pc:sldMk cId="2599768673" sldId="346"/>
            <ac:spMk id="89" creationId="{81014B6A-897F-4490-ABD5-1ED42D216009}"/>
          </ac:spMkLst>
        </pc:spChg>
        <pc:cxnChg chg="mod">
          <ac:chgData name="김태훈님(TOMMY)/Contact센터마케팅팀" userId="3c31cd17-2157-4807-9b5c-1df04b900c0f" providerId="ADAL" clId="{1B0F2AE8-4C45-4B3A-A952-12F391D42F0C}" dt="2023-01-26T13:40:52.134" v="11684" actId="692"/>
          <ac:cxnSpMkLst>
            <pc:docMk/>
            <pc:sldMk cId="2599768673" sldId="346"/>
            <ac:cxnSpMk id="77" creationId="{BAAE73CE-3651-44B8-B468-338E37FA50F9}"/>
          </ac:cxnSpMkLst>
        </pc:cxnChg>
        <pc:cxnChg chg="mod">
          <ac:chgData name="김태훈님(TOMMY)/Contact센터마케팅팀" userId="3c31cd17-2157-4807-9b5c-1df04b900c0f" providerId="ADAL" clId="{1B0F2AE8-4C45-4B3A-A952-12F391D42F0C}" dt="2023-01-26T13:40:52.134" v="11684" actId="692"/>
          <ac:cxnSpMkLst>
            <pc:docMk/>
            <pc:sldMk cId="2599768673" sldId="346"/>
            <ac:cxnSpMk id="78" creationId="{053E42D0-098C-4AF4-9E2B-D33DC77DC0E5}"/>
          </ac:cxnSpMkLst>
        </pc:cxnChg>
        <pc:cxnChg chg="mod">
          <ac:chgData name="김태훈님(TOMMY)/Contact센터마케팅팀" userId="3c31cd17-2157-4807-9b5c-1df04b900c0f" providerId="ADAL" clId="{1B0F2AE8-4C45-4B3A-A952-12F391D42F0C}" dt="2023-01-26T13:40:52.134" v="11684" actId="692"/>
          <ac:cxnSpMkLst>
            <pc:docMk/>
            <pc:sldMk cId="2599768673" sldId="346"/>
            <ac:cxnSpMk id="81" creationId="{31A75127-F7D6-42C3-9CF7-3F889250B2EF}"/>
          </ac:cxnSpMkLst>
        </pc:cxnChg>
        <pc:cxnChg chg="mod">
          <ac:chgData name="김태훈님(TOMMY)/Contact센터마케팅팀" userId="3c31cd17-2157-4807-9b5c-1df04b900c0f" providerId="ADAL" clId="{1B0F2AE8-4C45-4B3A-A952-12F391D42F0C}" dt="2023-01-26T13:40:52.134" v="11684" actId="692"/>
          <ac:cxnSpMkLst>
            <pc:docMk/>
            <pc:sldMk cId="2599768673" sldId="346"/>
            <ac:cxnSpMk id="84" creationId="{15A43C55-BAEB-437A-9E09-CB8179A6D49C}"/>
          </ac:cxnSpMkLst>
        </pc:cxnChg>
      </pc:sldChg>
      <pc:sldChg chg="modSp add del mod">
        <pc:chgData name="김태훈님(TOMMY)/Contact센터마케팅팀" userId="3c31cd17-2157-4807-9b5c-1df04b900c0f" providerId="ADAL" clId="{1B0F2AE8-4C45-4B3A-A952-12F391D42F0C}" dt="2023-01-26T14:36:41.593" v="12428" actId="2696"/>
        <pc:sldMkLst>
          <pc:docMk/>
          <pc:sldMk cId="1683690199" sldId="388"/>
        </pc:sldMkLst>
        <pc:spChg chg="mod">
          <ac:chgData name="김태훈님(TOMMY)/Contact센터마케팅팀" userId="3c31cd17-2157-4807-9b5c-1df04b900c0f" providerId="ADAL" clId="{1B0F2AE8-4C45-4B3A-A952-12F391D42F0C}" dt="2023-01-24T09:55:29.985" v="8443" actId="20577"/>
          <ac:spMkLst>
            <pc:docMk/>
            <pc:sldMk cId="1683690199" sldId="388"/>
            <ac:spMk id="6" creationId="{D6850649-6E54-4993-85F8-126E5C242D9B}"/>
          </ac:spMkLst>
        </pc:spChg>
      </pc:sldChg>
      <pc:sldChg chg="add">
        <pc:chgData name="김태훈님(TOMMY)/Contact센터마케팅팀" userId="3c31cd17-2157-4807-9b5c-1df04b900c0f" providerId="ADAL" clId="{1B0F2AE8-4C45-4B3A-A952-12F391D42F0C}" dt="2023-01-26T14:36:45.203" v="12429"/>
        <pc:sldMkLst>
          <pc:docMk/>
          <pc:sldMk cId="3284496256" sldId="388"/>
        </pc:sldMkLst>
      </pc:sldChg>
      <pc:sldChg chg="addSp delSp modSp mod">
        <pc:chgData name="김태훈님(TOMMY)/Contact센터마케팅팀" userId="3c31cd17-2157-4807-9b5c-1df04b900c0f" providerId="ADAL" clId="{1B0F2AE8-4C45-4B3A-A952-12F391D42F0C}" dt="2023-01-27T00:15:11.617" v="12645" actId="108"/>
        <pc:sldMkLst>
          <pc:docMk/>
          <pc:sldMk cId="2931863890" sldId="433"/>
        </pc:sldMkLst>
        <pc:spChg chg="mod">
          <ac:chgData name="김태훈님(TOMMY)/Contact센터마케팅팀" userId="3c31cd17-2157-4807-9b5c-1df04b900c0f" providerId="ADAL" clId="{1B0F2AE8-4C45-4B3A-A952-12F391D42F0C}" dt="2023-01-26T13:59:15.220" v="12073"/>
          <ac:spMkLst>
            <pc:docMk/>
            <pc:sldMk cId="2931863890" sldId="433"/>
            <ac:spMk id="2" creationId="{9E7ADC81-7624-476C-99DC-0168E3E4AD01}"/>
          </ac:spMkLst>
        </pc:spChg>
        <pc:spChg chg="mod">
          <ac:chgData name="김태훈님(TOMMY)/Contact센터마케팅팀" userId="3c31cd17-2157-4807-9b5c-1df04b900c0f" providerId="ADAL" clId="{1B0F2AE8-4C45-4B3A-A952-12F391D42F0C}" dt="2023-01-26T14:01:14.223" v="12082" actId="403"/>
          <ac:spMkLst>
            <pc:docMk/>
            <pc:sldMk cId="2931863890" sldId="433"/>
            <ac:spMk id="19" creationId="{08157D54-C257-4987-A6C0-D1D0FF9E8F77}"/>
          </ac:spMkLst>
        </pc:spChg>
        <pc:spChg chg="mod">
          <ac:chgData name="김태훈님(TOMMY)/Contact센터마케팅팀" userId="3c31cd17-2157-4807-9b5c-1df04b900c0f" providerId="ADAL" clId="{1B0F2AE8-4C45-4B3A-A952-12F391D42F0C}" dt="2023-01-26T14:06:24.116" v="12276" actId="1037"/>
          <ac:spMkLst>
            <pc:docMk/>
            <pc:sldMk cId="2931863890" sldId="433"/>
            <ac:spMk id="37" creationId="{E876AC94-98EC-4B96-AA66-63AA04411CF2}"/>
          </ac:spMkLst>
        </pc:spChg>
        <pc:spChg chg="mod">
          <ac:chgData name="김태훈님(TOMMY)/Contact센터마케팅팀" userId="3c31cd17-2157-4807-9b5c-1df04b900c0f" providerId="ADAL" clId="{1B0F2AE8-4C45-4B3A-A952-12F391D42F0C}" dt="2023-01-26T14:01:14.223" v="12082" actId="403"/>
          <ac:spMkLst>
            <pc:docMk/>
            <pc:sldMk cId="2931863890" sldId="433"/>
            <ac:spMk id="40" creationId="{937F0185-945B-4A11-B0A1-D805F4E5AADA}"/>
          </ac:spMkLst>
        </pc:spChg>
        <pc:spChg chg="mod topLvl">
          <ac:chgData name="김태훈님(TOMMY)/Contact센터마케팅팀" userId="3c31cd17-2157-4807-9b5c-1df04b900c0f" providerId="ADAL" clId="{1B0F2AE8-4C45-4B3A-A952-12F391D42F0C}" dt="2023-01-26T14:05:23.010" v="12234" actId="207"/>
          <ac:spMkLst>
            <pc:docMk/>
            <pc:sldMk cId="2931863890" sldId="433"/>
            <ac:spMk id="45" creationId="{21165CC1-57A0-47DC-85AD-B99E9258E3D8}"/>
          </ac:spMkLst>
        </pc:spChg>
        <pc:spChg chg="mod topLvl">
          <ac:chgData name="김태훈님(TOMMY)/Contact센터마케팅팀" userId="3c31cd17-2157-4807-9b5c-1df04b900c0f" providerId="ADAL" clId="{1B0F2AE8-4C45-4B3A-A952-12F391D42F0C}" dt="2023-01-26T14:05:23.010" v="12234" actId="207"/>
          <ac:spMkLst>
            <pc:docMk/>
            <pc:sldMk cId="2931863890" sldId="433"/>
            <ac:spMk id="46" creationId="{7B59DCBB-68EA-4AB6-BB11-9B32446AF1C4}"/>
          </ac:spMkLst>
        </pc:spChg>
        <pc:spChg chg="mod topLvl">
          <ac:chgData name="김태훈님(TOMMY)/Contact센터마케팅팀" userId="3c31cd17-2157-4807-9b5c-1df04b900c0f" providerId="ADAL" clId="{1B0F2AE8-4C45-4B3A-A952-12F391D42F0C}" dt="2023-01-26T14:05:23.010" v="12234" actId="207"/>
          <ac:spMkLst>
            <pc:docMk/>
            <pc:sldMk cId="2931863890" sldId="433"/>
            <ac:spMk id="47" creationId="{B9088D04-B565-4C18-98F4-56FC907A8CAC}"/>
          </ac:spMkLst>
        </pc:spChg>
        <pc:spChg chg="mod topLvl">
          <ac:chgData name="김태훈님(TOMMY)/Contact센터마케팅팀" userId="3c31cd17-2157-4807-9b5c-1df04b900c0f" providerId="ADAL" clId="{1B0F2AE8-4C45-4B3A-A952-12F391D42F0C}" dt="2023-01-26T14:04:29.376" v="12226" actId="165"/>
          <ac:spMkLst>
            <pc:docMk/>
            <pc:sldMk cId="2931863890" sldId="433"/>
            <ac:spMk id="48" creationId="{A72C6AFE-55E7-430B-9C42-8A5E43BE5A7F}"/>
          </ac:spMkLst>
        </pc:spChg>
        <pc:spChg chg="add del mod">
          <ac:chgData name="김태훈님(TOMMY)/Contact센터마케팅팀" userId="3c31cd17-2157-4807-9b5c-1df04b900c0f" providerId="ADAL" clId="{1B0F2AE8-4C45-4B3A-A952-12F391D42F0C}" dt="2023-01-26T14:01:18.330" v="12083" actId="21"/>
          <ac:spMkLst>
            <pc:docMk/>
            <pc:sldMk cId="2931863890" sldId="433"/>
            <ac:spMk id="61" creationId="{561B7572-CBEB-475C-A4C8-B261BB91A9B1}"/>
          </ac:spMkLst>
        </pc:spChg>
        <pc:spChg chg="mod topLvl">
          <ac:chgData name="김태훈님(TOMMY)/Contact센터마케팅팀" userId="3c31cd17-2157-4807-9b5c-1df04b900c0f" providerId="ADAL" clId="{1B0F2AE8-4C45-4B3A-A952-12F391D42F0C}" dt="2023-01-26T14:05:06.651" v="12232" actId="165"/>
          <ac:spMkLst>
            <pc:docMk/>
            <pc:sldMk cId="2931863890" sldId="433"/>
            <ac:spMk id="74" creationId="{E141FC23-DA17-4E77-869D-0AB01192CAD0}"/>
          </ac:spMkLst>
        </pc:spChg>
        <pc:spChg chg="mod topLvl">
          <ac:chgData name="김태훈님(TOMMY)/Contact센터마케팅팀" userId="3c31cd17-2157-4807-9b5c-1df04b900c0f" providerId="ADAL" clId="{1B0F2AE8-4C45-4B3A-A952-12F391D42F0C}" dt="2023-01-26T14:05:06.651" v="12232" actId="165"/>
          <ac:spMkLst>
            <pc:docMk/>
            <pc:sldMk cId="2931863890" sldId="433"/>
            <ac:spMk id="75" creationId="{AED27968-EF0F-42CD-BCED-FEBBC90E6AAD}"/>
          </ac:spMkLst>
        </pc:spChg>
        <pc:spChg chg="mod topLvl">
          <ac:chgData name="김태훈님(TOMMY)/Contact센터마케팅팀" userId="3c31cd17-2157-4807-9b5c-1df04b900c0f" providerId="ADAL" clId="{1B0F2AE8-4C45-4B3A-A952-12F391D42F0C}" dt="2023-01-26T14:05:06.651" v="12232" actId="165"/>
          <ac:spMkLst>
            <pc:docMk/>
            <pc:sldMk cId="2931863890" sldId="433"/>
            <ac:spMk id="76" creationId="{D87B021F-D1DB-44C5-B7AB-FEB0DDC070A6}"/>
          </ac:spMkLst>
        </pc:spChg>
        <pc:spChg chg="mod topLvl">
          <ac:chgData name="김태훈님(TOMMY)/Contact센터마케팅팀" userId="3c31cd17-2157-4807-9b5c-1df04b900c0f" providerId="ADAL" clId="{1B0F2AE8-4C45-4B3A-A952-12F391D42F0C}" dt="2023-01-26T14:05:06.651" v="12232" actId="165"/>
          <ac:spMkLst>
            <pc:docMk/>
            <pc:sldMk cId="2931863890" sldId="433"/>
            <ac:spMk id="77" creationId="{2BE69F16-E316-4108-84D3-8ED97C28ABF6}"/>
          </ac:spMkLst>
        </pc:spChg>
        <pc:spChg chg="mod topLvl">
          <ac:chgData name="김태훈님(TOMMY)/Contact센터마케팅팀" userId="3c31cd17-2157-4807-9b5c-1df04b900c0f" providerId="ADAL" clId="{1B0F2AE8-4C45-4B3A-A952-12F391D42F0C}" dt="2023-01-27T00:15:03.492" v="12641" actId="108"/>
          <ac:spMkLst>
            <pc:docMk/>
            <pc:sldMk cId="2931863890" sldId="433"/>
            <ac:spMk id="78" creationId="{FFB0FA34-8824-4E2E-BA66-6B0AD3A9D3AC}"/>
          </ac:spMkLst>
        </pc:spChg>
        <pc:spChg chg="mod topLvl">
          <ac:chgData name="김태훈님(TOMMY)/Contact센터마케팅팀" userId="3c31cd17-2157-4807-9b5c-1df04b900c0f" providerId="ADAL" clId="{1B0F2AE8-4C45-4B3A-A952-12F391D42F0C}" dt="2023-01-27T00:15:11.617" v="12645" actId="108"/>
          <ac:spMkLst>
            <pc:docMk/>
            <pc:sldMk cId="2931863890" sldId="433"/>
            <ac:spMk id="83" creationId="{3EE3F227-8AD1-4F77-AA3C-55079A5CD135}"/>
          </ac:spMkLst>
        </pc:spChg>
        <pc:spChg chg="mod">
          <ac:chgData name="김태훈님(TOMMY)/Contact센터마케팅팀" userId="3c31cd17-2157-4807-9b5c-1df04b900c0f" providerId="ADAL" clId="{1B0F2AE8-4C45-4B3A-A952-12F391D42F0C}" dt="2023-01-27T00:15:07.262" v="12643" actId="108"/>
          <ac:spMkLst>
            <pc:docMk/>
            <pc:sldMk cId="2931863890" sldId="433"/>
            <ac:spMk id="89" creationId="{9B923B0B-FFDB-401C-A204-881EF396C825}"/>
          </ac:spMkLst>
        </pc:spChg>
        <pc:spChg chg="mod">
          <ac:chgData name="김태훈님(TOMMY)/Contact센터마케팅팀" userId="3c31cd17-2157-4807-9b5c-1df04b900c0f" providerId="ADAL" clId="{1B0F2AE8-4C45-4B3A-A952-12F391D42F0C}" dt="2023-01-26T14:05:53.883" v="12273" actId="1035"/>
          <ac:spMkLst>
            <pc:docMk/>
            <pc:sldMk cId="2931863890" sldId="433"/>
            <ac:spMk id="98" creationId="{AA75881D-7C61-44C5-B8C2-625AC327A704}"/>
          </ac:spMkLst>
        </pc:spChg>
        <pc:spChg chg="mod">
          <ac:chgData name="김태훈님(TOMMY)/Contact센터마케팅팀" userId="3c31cd17-2157-4807-9b5c-1df04b900c0f" providerId="ADAL" clId="{1B0F2AE8-4C45-4B3A-A952-12F391D42F0C}" dt="2023-01-26T14:05:32.816" v="12242" actId="1035"/>
          <ac:spMkLst>
            <pc:docMk/>
            <pc:sldMk cId="2931863890" sldId="433"/>
            <ac:spMk id="99" creationId="{547F4A27-905D-4437-B48B-32AF1AC519A6}"/>
          </ac:spMkLst>
        </pc:spChg>
        <pc:spChg chg="mod">
          <ac:chgData name="김태훈님(TOMMY)/Contact센터마케팅팀" userId="3c31cd17-2157-4807-9b5c-1df04b900c0f" providerId="ADAL" clId="{1B0F2AE8-4C45-4B3A-A952-12F391D42F0C}" dt="2023-01-26T14:03:53.559" v="12225" actId="20577"/>
          <ac:spMkLst>
            <pc:docMk/>
            <pc:sldMk cId="2931863890" sldId="433"/>
            <ac:spMk id="102" creationId="{CF3CD571-38FB-4272-BD57-B5A625D8DAFD}"/>
          </ac:spMkLst>
        </pc:spChg>
        <pc:grpChg chg="del mod topLvl">
          <ac:chgData name="김태훈님(TOMMY)/Contact센터마케팅팀" userId="3c31cd17-2157-4807-9b5c-1df04b900c0f" providerId="ADAL" clId="{1B0F2AE8-4C45-4B3A-A952-12F391D42F0C}" dt="2023-01-26T14:05:06.651" v="12232" actId="165"/>
          <ac:grpSpMkLst>
            <pc:docMk/>
            <pc:sldMk cId="2931863890" sldId="433"/>
            <ac:grpSpMk id="79" creationId="{F1A734B7-DF29-4BE3-8FAB-90EF58E41DA1}"/>
          </ac:grpSpMkLst>
        </pc:grpChg>
        <pc:grpChg chg="del">
          <ac:chgData name="김태훈님(TOMMY)/Contact센터마케팅팀" userId="3c31cd17-2157-4807-9b5c-1df04b900c0f" providerId="ADAL" clId="{1B0F2AE8-4C45-4B3A-A952-12F391D42F0C}" dt="2023-01-26T14:04:29.376" v="12226" actId="165"/>
          <ac:grpSpMkLst>
            <pc:docMk/>
            <pc:sldMk cId="2931863890" sldId="433"/>
            <ac:grpSpMk id="84" creationId="{2DA12374-835B-49F8-B9CA-B9A7C4CAB6B5}"/>
          </ac:grpSpMkLst>
        </pc:grpChg>
      </pc:sldChg>
      <pc:sldChg chg="add del">
        <pc:chgData name="김태훈님(TOMMY)/Contact센터마케팅팀" userId="3c31cd17-2157-4807-9b5c-1df04b900c0f" providerId="ADAL" clId="{1B0F2AE8-4C45-4B3A-A952-12F391D42F0C}" dt="2023-01-24T12:53:54.075" v="10703" actId="47"/>
        <pc:sldMkLst>
          <pc:docMk/>
          <pc:sldMk cId="3409215154" sldId="433"/>
        </pc:sldMkLst>
      </pc:sldChg>
      <pc:sldChg chg="addSp modSp del mod">
        <pc:chgData name="김태훈님(TOMMY)/Contact센터마케팅팀" userId="3c31cd17-2157-4807-9b5c-1df04b900c0f" providerId="ADAL" clId="{1B0F2AE8-4C45-4B3A-A952-12F391D42F0C}" dt="2023-01-26T13:36:49.733" v="11670" actId="2696"/>
        <pc:sldMkLst>
          <pc:docMk/>
          <pc:sldMk cId="1370175355" sldId="435"/>
        </pc:sldMkLst>
        <pc:spChg chg="add mod">
          <ac:chgData name="김태훈님(TOMMY)/Contact센터마케팅팀" userId="3c31cd17-2157-4807-9b5c-1df04b900c0f" providerId="ADAL" clId="{1B0F2AE8-4C45-4B3A-A952-12F391D42F0C}" dt="2023-01-26T06:42:12.867" v="11667"/>
          <ac:spMkLst>
            <pc:docMk/>
            <pc:sldMk cId="1370175355" sldId="435"/>
            <ac:spMk id="33" creationId="{1592F59A-A472-448A-B7E7-899AE0203B7B}"/>
          </ac:spMkLst>
        </pc:spChg>
      </pc:sldChg>
      <pc:sldChg chg="add">
        <pc:chgData name="김태훈님(TOMMY)/Contact센터마케팅팀" userId="3c31cd17-2157-4807-9b5c-1df04b900c0f" providerId="ADAL" clId="{1B0F2AE8-4C45-4B3A-A952-12F391D42F0C}" dt="2023-01-26T13:36:58.902" v="11671"/>
        <pc:sldMkLst>
          <pc:docMk/>
          <pc:sldMk cId="3211794067" sldId="435"/>
        </pc:sldMkLst>
      </pc:sldChg>
      <pc:sldChg chg="modSp mod ord">
        <pc:chgData name="김태훈님(TOMMY)/Contact센터마케팅팀" userId="3c31cd17-2157-4807-9b5c-1df04b900c0f" providerId="ADAL" clId="{1B0F2AE8-4C45-4B3A-A952-12F391D42F0C}" dt="2023-01-26T13:39:16.994" v="11676" actId="207"/>
        <pc:sldMkLst>
          <pc:docMk/>
          <pc:sldMk cId="2442530040" sldId="436"/>
        </pc:sldMkLst>
        <pc:spChg chg="mod">
          <ac:chgData name="김태훈님(TOMMY)/Contact센터마케팅팀" userId="3c31cd17-2157-4807-9b5c-1df04b900c0f" providerId="ADAL" clId="{1B0F2AE8-4C45-4B3A-A952-12F391D42F0C}" dt="2023-01-26T13:39:16.994" v="11676" actId="207"/>
          <ac:spMkLst>
            <pc:docMk/>
            <pc:sldMk cId="2442530040" sldId="436"/>
            <ac:spMk id="46" creationId="{BB36C13E-3B07-48A0-B812-AD1C0FBDE0E4}"/>
          </ac:spMkLst>
        </pc:spChg>
        <pc:spChg chg="mod">
          <ac:chgData name="김태훈님(TOMMY)/Contact센터마케팅팀" userId="3c31cd17-2157-4807-9b5c-1df04b900c0f" providerId="ADAL" clId="{1B0F2AE8-4C45-4B3A-A952-12F391D42F0C}" dt="2023-01-26T13:39:16.994" v="11676" actId="207"/>
          <ac:spMkLst>
            <pc:docMk/>
            <pc:sldMk cId="2442530040" sldId="436"/>
            <ac:spMk id="47" creationId="{1D1F09E1-4C0F-4165-A711-8571734C8B89}"/>
          </ac:spMkLst>
        </pc:spChg>
        <pc:spChg chg="mod">
          <ac:chgData name="김태훈님(TOMMY)/Contact센터마케팅팀" userId="3c31cd17-2157-4807-9b5c-1df04b900c0f" providerId="ADAL" clId="{1B0F2AE8-4C45-4B3A-A952-12F391D42F0C}" dt="2023-01-26T13:39:16.994" v="11676" actId="207"/>
          <ac:spMkLst>
            <pc:docMk/>
            <pc:sldMk cId="2442530040" sldId="436"/>
            <ac:spMk id="48" creationId="{5AA2A0DE-DF58-42C3-8FFE-9EFAA68AFF1B}"/>
          </ac:spMkLst>
        </pc:spChg>
        <pc:spChg chg="mod">
          <ac:chgData name="김태훈님(TOMMY)/Contact센터마케팅팀" userId="3c31cd17-2157-4807-9b5c-1df04b900c0f" providerId="ADAL" clId="{1B0F2AE8-4C45-4B3A-A952-12F391D42F0C}" dt="2023-01-26T13:39:16.994" v="11676" actId="207"/>
          <ac:spMkLst>
            <pc:docMk/>
            <pc:sldMk cId="2442530040" sldId="436"/>
            <ac:spMk id="49" creationId="{8D0D6E39-E7A5-4668-A788-25F38F3791BE}"/>
          </ac:spMkLst>
        </pc:spChg>
        <pc:spChg chg="mod">
          <ac:chgData name="김태훈님(TOMMY)/Contact센터마케팅팀" userId="3c31cd17-2157-4807-9b5c-1df04b900c0f" providerId="ADAL" clId="{1B0F2AE8-4C45-4B3A-A952-12F391D42F0C}" dt="2023-01-26T13:39:16.994" v="11676" actId="207"/>
          <ac:spMkLst>
            <pc:docMk/>
            <pc:sldMk cId="2442530040" sldId="436"/>
            <ac:spMk id="50" creationId="{E2E92358-DB90-49E8-9160-B4DB5E721278}"/>
          </ac:spMkLst>
        </pc:spChg>
        <pc:spChg chg="mod">
          <ac:chgData name="김태훈님(TOMMY)/Contact센터마케팅팀" userId="3c31cd17-2157-4807-9b5c-1df04b900c0f" providerId="ADAL" clId="{1B0F2AE8-4C45-4B3A-A952-12F391D42F0C}" dt="2023-01-26T13:37:34.042" v="11672" actId="6549"/>
          <ac:spMkLst>
            <pc:docMk/>
            <pc:sldMk cId="2442530040" sldId="436"/>
            <ac:spMk id="72" creationId="{8820E1BF-C075-4983-A4E8-7C8D26AFA816}"/>
          </ac:spMkLst>
        </pc:spChg>
      </pc:sldChg>
      <pc:sldChg chg="add del">
        <pc:chgData name="김태훈님(TOMMY)/Contact센터마케팅팀" userId="3c31cd17-2157-4807-9b5c-1df04b900c0f" providerId="ADAL" clId="{1B0F2AE8-4C45-4B3A-A952-12F391D42F0C}" dt="2023-01-26T13:40:10.754" v="11679" actId="47"/>
        <pc:sldMkLst>
          <pc:docMk/>
          <pc:sldMk cId="3115499783" sldId="437"/>
        </pc:sldMkLst>
      </pc:sldChg>
      <pc:sldChg chg="modSp mod">
        <pc:chgData name="김태훈님(TOMMY)/Contact센터마케팅팀" userId="3c31cd17-2157-4807-9b5c-1df04b900c0f" providerId="ADAL" clId="{1B0F2AE8-4C45-4B3A-A952-12F391D42F0C}" dt="2023-01-27T08:04:03.483" v="19252" actId="113"/>
        <pc:sldMkLst>
          <pc:docMk/>
          <pc:sldMk cId="3089818737" sldId="439"/>
        </pc:sldMkLst>
        <pc:spChg chg="mod">
          <ac:chgData name="김태훈님(TOMMY)/Contact센터마케팅팀" userId="3c31cd17-2157-4807-9b5c-1df04b900c0f" providerId="ADAL" clId="{1B0F2AE8-4C45-4B3A-A952-12F391D42F0C}" dt="2023-01-27T07:40:52.788" v="18145" actId="6549"/>
          <ac:spMkLst>
            <pc:docMk/>
            <pc:sldMk cId="3089818737" sldId="439"/>
            <ac:spMk id="8" creationId="{5FBDC82E-9460-4D6B-B45D-83A4D98828B8}"/>
          </ac:spMkLst>
        </pc:spChg>
        <pc:spChg chg="mod">
          <ac:chgData name="김태훈님(TOMMY)/Contact센터마케팅팀" userId="3c31cd17-2157-4807-9b5c-1df04b900c0f" providerId="ADAL" clId="{1B0F2AE8-4C45-4B3A-A952-12F391D42F0C}" dt="2023-01-27T07:40:58.788" v="18146" actId="207"/>
          <ac:spMkLst>
            <pc:docMk/>
            <pc:sldMk cId="3089818737" sldId="439"/>
            <ac:spMk id="21" creationId="{29312DB8-45ED-4F05-90E2-50890DFF095D}"/>
          </ac:spMkLst>
        </pc:spChg>
        <pc:spChg chg="mod">
          <ac:chgData name="김태훈님(TOMMY)/Contact센터마케팅팀" userId="3c31cd17-2157-4807-9b5c-1df04b900c0f" providerId="ADAL" clId="{1B0F2AE8-4C45-4B3A-A952-12F391D42F0C}" dt="2023-01-27T07:40:47.563" v="18141" actId="207"/>
          <ac:spMkLst>
            <pc:docMk/>
            <pc:sldMk cId="3089818737" sldId="439"/>
            <ac:spMk id="22" creationId="{3687B7E6-2237-40C4-8DEC-0D5F429FF2D4}"/>
          </ac:spMkLst>
        </pc:spChg>
        <pc:spChg chg="mod">
          <ac:chgData name="김태훈님(TOMMY)/Contact센터마케팅팀" userId="3c31cd17-2157-4807-9b5c-1df04b900c0f" providerId="ADAL" clId="{1B0F2AE8-4C45-4B3A-A952-12F391D42F0C}" dt="2023-01-27T07:40:47.563" v="18141" actId="207"/>
          <ac:spMkLst>
            <pc:docMk/>
            <pc:sldMk cId="3089818737" sldId="439"/>
            <ac:spMk id="24" creationId="{3569986E-C541-413C-AC80-8C0736919E58}"/>
          </ac:spMkLst>
        </pc:spChg>
        <pc:spChg chg="mod">
          <ac:chgData name="김태훈님(TOMMY)/Contact센터마케팅팀" userId="3c31cd17-2157-4807-9b5c-1df04b900c0f" providerId="ADAL" clId="{1B0F2AE8-4C45-4B3A-A952-12F391D42F0C}" dt="2023-01-27T07:40:47.563" v="18141" actId="207"/>
          <ac:spMkLst>
            <pc:docMk/>
            <pc:sldMk cId="3089818737" sldId="439"/>
            <ac:spMk id="25" creationId="{CCA09C72-E165-45E0-A7AD-0C3B1A79FAAA}"/>
          </ac:spMkLst>
        </pc:spChg>
        <pc:spChg chg="mod">
          <ac:chgData name="김태훈님(TOMMY)/Contact센터마케팅팀" userId="3c31cd17-2157-4807-9b5c-1df04b900c0f" providerId="ADAL" clId="{1B0F2AE8-4C45-4B3A-A952-12F391D42F0C}" dt="2023-01-27T07:40:47.563" v="18141" actId="207"/>
          <ac:spMkLst>
            <pc:docMk/>
            <pc:sldMk cId="3089818737" sldId="439"/>
            <ac:spMk id="26" creationId="{6A84A707-EAB6-4ECA-95D2-6EEA157C1681}"/>
          </ac:spMkLst>
        </pc:spChg>
        <pc:spChg chg="mod">
          <ac:chgData name="김태훈님(TOMMY)/Contact센터마케팅팀" userId="3c31cd17-2157-4807-9b5c-1df04b900c0f" providerId="ADAL" clId="{1B0F2AE8-4C45-4B3A-A952-12F391D42F0C}" dt="2023-01-27T07:51:53.825" v="18520" actId="1035"/>
          <ac:spMkLst>
            <pc:docMk/>
            <pc:sldMk cId="3089818737" sldId="439"/>
            <ac:spMk id="29" creationId="{4589AAB6-092D-45E3-ABF1-45C2151506C0}"/>
          </ac:spMkLst>
        </pc:spChg>
        <pc:spChg chg="mod">
          <ac:chgData name="김태훈님(TOMMY)/Contact센터마케팅팀" userId="3c31cd17-2157-4807-9b5c-1df04b900c0f" providerId="ADAL" clId="{1B0F2AE8-4C45-4B3A-A952-12F391D42F0C}" dt="2023-01-27T07:51:53.825" v="18520" actId="1035"/>
          <ac:spMkLst>
            <pc:docMk/>
            <pc:sldMk cId="3089818737" sldId="439"/>
            <ac:spMk id="38" creationId="{3064D6A5-22A6-490D-BEFB-845E00CFB8DC}"/>
          </ac:spMkLst>
        </pc:spChg>
        <pc:spChg chg="mod">
          <ac:chgData name="김태훈님(TOMMY)/Contact센터마케팅팀" userId="3c31cd17-2157-4807-9b5c-1df04b900c0f" providerId="ADAL" clId="{1B0F2AE8-4C45-4B3A-A952-12F391D42F0C}" dt="2023-01-27T07:51:53.825" v="18520" actId="1035"/>
          <ac:spMkLst>
            <pc:docMk/>
            <pc:sldMk cId="3089818737" sldId="439"/>
            <ac:spMk id="39" creationId="{60C3669E-E717-4F58-912C-48AD290C3DC3}"/>
          </ac:spMkLst>
        </pc:spChg>
        <pc:spChg chg="mod">
          <ac:chgData name="김태훈님(TOMMY)/Contact센터마케팅팀" userId="3c31cd17-2157-4807-9b5c-1df04b900c0f" providerId="ADAL" clId="{1B0F2AE8-4C45-4B3A-A952-12F391D42F0C}" dt="2023-01-27T07:51:53.825" v="18520" actId="1035"/>
          <ac:spMkLst>
            <pc:docMk/>
            <pc:sldMk cId="3089818737" sldId="439"/>
            <ac:spMk id="40" creationId="{49B8FCE9-2B2B-45EE-B96B-70EF048F3F29}"/>
          </ac:spMkLst>
        </pc:spChg>
        <pc:spChg chg="mod">
          <ac:chgData name="김태훈님(TOMMY)/Contact센터마케팅팀" userId="3c31cd17-2157-4807-9b5c-1df04b900c0f" providerId="ADAL" clId="{1B0F2AE8-4C45-4B3A-A952-12F391D42F0C}" dt="2023-01-27T07:51:53.825" v="18520" actId="1035"/>
          <ac:spMkLst>
            <pc:docMk/>
            <pc:sldMk cId="3089818737" sldId="439"/>
            <ac:spMk id="41" creationId="{3511D9A0-8D3A-416E-B9EC-F88BB6EB98E9}"/>
          </ac:spMkLst>
        </pc:spChg>
        <pc:spChg chg="mod">
          <ac:chgData name="김태훈님(TOMMY)/Contact센터마케팅팀" userId="3c31cd17-2157-4807-9b5c-1df04b900c0f" providerId="ADAL" clId="{1B0F2AE8-4C45-4B3A-A952-12F391D42F0C}" dt="2023-01-27T07:51:53.825" v="18520" actId="1035"/>
          <ac:spMkLst>
            <pc:docMk/>
            <pc:sldMk cId="3089818737" sldId="439"/>
            <ac:spMk id="42" creationId="{B8075CC4-09A7-42D3-81F0-84E2F93FA316}"/>
          </ac:spMkLst>
        </pc:spChg>
        <pc:spChg chg="mod">
          <ac:chgData name="김태훈님(TOMMY)/Contact센터마케팅팀" userId="3c31cd17-2157-4807-9b5c-1df04b900c0f" providerId="ADAL" clId="{1B0F2AE8-4C45-4B3A-A952-12F391D42F0C}" dt="2023-01-27T07:51:53.825" v="18520" actId="1035"/>
          <ac:spMkLst>
            <pc:docMk/>
            <pc:sldMk cId="3089818737" sldId="439"/>
            <ac:spMk id="54" creationId="{2FBD4191-987C-4A4C-ABA8-BC9783528BC4}"/>
          </ac:spMkLst>
        </pc:spChg>
        <pc:spChg chg="mod">
          <ac:chgData name="김태훈님(TOMMY)/Contact센터마케팅팀" userId="3c31cd17-2157-4807-9b5c-1df04b900c0f" providerId="ADAL" clId="{1B0F2AE8-4C45-4B3A-A952-12F391D42F0C}" dt="2023-01-27T07:51:53.825" v="18520" actId="1035"/>
          <ac:spMkLst>
            <pc:docMk/>
            <pc:sldMk cId="3089818737" sldId="439"/>
            <ac:spMk id="56" creationId="{9B34CA80-4F6D-4644-A4FE-D7A4C57598B1}"/>
          </ac:spMkLst>
        </pc:spChg>
        <pc:spChg chg="mod">
          <ac:chgData name="김태훈님(TOMMY)/Contact센터마케팅팀" userId="3c31cd17-2157-4807-9b5c-1df04b900c0f" providerId="ADAL" clId="{1B0F2AE8-4C45-4B3A-A952-12F391D42F0C}" dt="2023-01-27T07:51:53.825" v="18520" actId="1035"/>
          <ac:spMkLst>
            <pc:docMk/>
            <pc:sldMk cId="3089818737" sldId="439"/>
            <ac:spMk id="60" creationId="{5E250A62-456F-4F73-B908-178C9E3B30BA}"/>
          </ac:spMkLst>
        </pc:spChg>
        <pc:spChg chg="mod">
          <ac:chgData name="김태훈님(TOMMY)/Contact센터마케팅팀" userId="3c31cd17-2157-4807-9b5c-1df04b900c0f" providerId="ADAL" clId="{1B0F2AE8-4C45-4B3A-A952-12F391D42F0C}" dt="2023-01-27T07:51:53.825" v="18520" actId="1035"/>
          <ac:spMkLst>
            <pc:docMk/>
            <pc:sldMk cId="3089818737" sldId="439"/>
            <ac:spMk id="62" creationId="{27FC341B-8BF3-451E-8BD0-238880BCD43A}"/>
          </ac:spMkLst>
        </pc:spChg>
        <pc:spChg chg="mod">
          <ac:chgData name="김태훈님(TOMMY)/Contact센터마케팅팀" userId="3c31cd17-2157-4807-9b5c-1df04b900c0f" providerId="ADAL" clId="{1B0F2AE8-4C45-4B3A-A952-12F391D42F0C}" dt="2023-01-27T07:51:53.825" v="18520" actId="1035"/>
          <ac:spMkLst>
            <pc:docMk/>
            <pc:sldMk cId="3089818737" sldId="439"/>
            <ac:spMk id="63" creationId="{7B24F540-2523-428E-AC86-2A0CF0135C12}"/>
          </ac:spMkLst>
        </pc:spChg>
        <pc:spChg chg="mod">
          <ac:chgData name="김태훈님(TOMMY)/Contact센터마케팅팀" userId="3c31cd17-2157-4807-9b5c-1df04b900c0f" providerId="ADAL" clId="{1B0F2AE8-4C45-4B3A-A952-12F391D42F0C}" dt="2023-01-27T07:51:53.825" v="18520" actId="1035"/>
          <ac:spMkLst>
            <pc:docMk/>
            <pc:sldMk cId="3089818737" sldId="439"/>
            <ac:spMk id="64" creationId="{4D59A860-5CFB-414C-9182-F54390E1C9F3}"/>
          </ac:spMkLst>
        </pc:spChg>
        <pc:spChg chg="mod">
          <ac:chgData name="김태훈님(TOMMY)/Contact센터마케팅팀" userId="3c31cd17-2157-4807-9b5c-1df04b900c0f" providerId="ADAL" clId="{1B0F2AE8-4C45-4B3A-A952-12F391D42F0C}" dt="2023-01-27T08:04:03.483" v="19252" actId="113"/>
          <ac:spMkLst>
            <pc:docMk/>
            <pc:sldMk cId="3089818737" sldId="439"/>
            <ac:spMk id="66" creationId="{DF3195B3-2D28-4636-9B76-FA55882C243C}"/>
          </ac:spMkLst>
        </pc:spChg>
        <pc:spChg chg="mod">
          <ac:chgData name="김태훈님(TOMMY)/Contact센터마케팅팀" userId="3c31cd17-2157-4807-9b5c-1df04b900c0f" providerId="ADAL" clId="{1B0F2AE8-4C45-4B3A-A952-12F391D42F0C}" dt="2023-01-27T07:51:53.825" v="18520" actId="1035"/>
          <ac:spMkLst>
            <pc:docMk/>
            <pc:sldMk cId="3089818737" sldId="439"/>
            <ac:spMk id="73" creationId="{8425514A-1AC9-48ED-8188-F897759A2581}"/>
          </ac:spMkLst>
        </pc:spChg>
        <pc:spChg chg="mod">
          <ac:chgData name="김태훈님(TOMMY)/Contact센터마케팅팀" userId="3c31cd17-2157-4807-9b5c-1df04b900c0f" providerId="ADAL" clId="{1B0F2AE8-4C45-4B3A-A952-12F391D42F0C}" dt="2023-01-27T08:04:03.483" v="19252" actId="113"/>
          <ac:spMkLst>
            <pc:docMk/>
            <pc:sldMk cId="3089818737" sldId="439"/>
            <ac:spMk id="79" creationId="{41C23C43-1104-4D1E-A278-04E43F460424}"/>
          </ac:spMkLst>
        </pc:spChg>
        <pc:spChg chg="mod">
          <ac:chgData name="김태훈님(TOMMY)/Contact센터마케팅팀" userId="3c31cd17-2157-4807-9b5c-1df04b900c0f" providerId="ADAL" clId="{1B0F2AE8-4C45-4B3A-A952-12F391D42F0C}" dt="2023-01-27T07:51:53.825" v="18520" actId="1035"/>
          <ac:spMkLst>
            <pc:docMk/>
            <pc:sldMk cId="3089818737" sldId="439"/>
            <ac:spMk id="80" creationId="{12BC4DC0-E74E-4297-BFED-988E3AE05BCD}"/>
          </ac:spMkLst>
        </pc:spChg>
        <pc:spChg chg="mod">
          <ac:chgData name="김태훈님(TOMMY)/Contact센터마케팅팀" userId="3c31cd17-2157-4807-9b5c-1df04b900c0f" providerId="ADAL" clId="{1B0F2AE8-4C45-4B3A-A952-12F391D42F0C}" dt="2023-01-27T08:04:03.483" v="19252" actId="113"/>
          <ac:spMkLst>
            <pc:docMk/>
            <pc:sldMk cId="3089818737" sldId="439"/>
            <ac:spMk id="83" creationId="{4594A2F2-FF3C-4475-A09F-5F5940001E5C}"/>
          </ac:spMkLst>
        </pc:spChg>
        <pc:spChg chg="mod">
          <ac:chgData name="김태훈님(TOMMY)/Contact센터마케팅팀" userId="3c31cd17-2157-4807-9b5c-1df04b900c0f" providerId="ADAL" clId="{1B0F2AE8-4C45-4B3A-A952-12F391D42F0C}" dt="2023-01-27T07:54:10.286" v="18570" actId="6549"/>
          <ac:spMkLst>
            <pc:docMk/>
            <pc:sldMk cId="3089818737" sldId="439"/>
            <ac:spMk id="84" creationId="{7E157ABB-67B8-41E1-BBC2-42EE7D0D6273}"/>
          </ac:spMkLst>
        </pc:spChg>
        <pc:spChg chg="mod">
          <ac:chgData name="김태훈님(TOMMY)/Contact센터마케팅팀" userId="3c31cd17-2157-4807-9b5c-1df04b900c0f" providerId="ADAL" clId="{1B0F2AE8-4C45-4B3A-A952-12F391D42F0C}" dt="2023-01-27T07:51:53.825" v="18520" actId="1035"/>
          <ac:spMkLst>
            <pc:docMk/>
            <pc:sldMk cId="3089818737" sldId="439"/>
            <ac:spMk id="87" creationId="{92DB9326-DADC-433A-AEC3-89C8787404A6}"/>
          </ac:spMkLst>
        </pc:spChg>
        <pc:spChg chg="mod">
          <ac:chgData name="김태훈님(TOMMY)/Contact센터마케팅팀" userId="3c31cd17-2157-4807-9b5c-1df04b900c0f" providerId="ADAL" clId="{1B0F2AE8-4C45-4B3A-A952-12F391D42F0C}" dt="2023-01-27T08:04:03.483" v="19252" actId="113"/>
          <ac:spMkLst>
            <pc:docMk/>
            <pc:sldMk cId="3089818737" sldId="439"/>
            <ac:spMk id="90" creationId="{8E5DE011-8490-4A77-96F4-B7C3F1FABAD9}"/>
          </ac:spMkLst>
        </pc:spChg>
        <pc:spChg chg="mod">
          <ac:chgData name="김태훈님(TOMMY)/Contact센터마케팅팀" userId="3c31cd17-2157-4807-9b5c-1df04b900c0f" providerId="ADAL" clId="{1B0F2AE8-4C45-4B3A-A952-12F391D42F0C}" dt="2023-01-27T07:51:53.825" v="18520" actId="1035"/>
          <ac:spMkLst>
            <pc:docMk/>
            <pc:sldMk cId="3089818737" sldId="439"/>
            <ac:spMk id="91" creationId="{67CB27AF-5411-4B9D-8DB2-934331D7C2B3}"/>
          </ac:spMkLst>
        </pc:spChg>
        <pc:spChg chg="mod">
          <ac:chgData name="김태훈님(TOMMY)/Contact센터마케팅팀" userId="3c31cd17-2157-4807-9b5c-1df04b900c0f" providerId="ADAL" clId="{1B0F2AE8-4C45-4B3A-A952-12F391D42F0C}" dt="2023-01-27T08:04:03.483" v="19252" actId="113"/>
          <ac:spMkLst>
            <pc:docMk/>
            <pc:sldMk cId="3089818737" sldId="439"/>
            <ac:spMk id="94" creationId="{1DE458E0-31D4-413B-9B2F-38042E29C2CC}"/>
          </ac:spMkLst>
        </pc:spChg>
        <pc:spChg chg="mod">
          <ac:chgData name="김태훈님(TOMMY)/Contact센터마케팅팀" userId="3c31cd17-2157-4807-9b5c-1df04b900c0f" providerId="ADAL" clId="{1B0F2AE8-4C45-4B3A-A952-12F391D42F0C}" dt="2023-01-27T07:53:58.751" v="18569"/>
          <ac:spMkLst>
            <pc:docMk/>
            <pc:sldMk cId="3089818737" sldId="439"/>
            <ac:spMk id="95" creationId="{92B84818-0EAA-48BC-ADD6-7FCABC0BD7E5}"/>
          </ac:spMkLst>
        </pc:spChg>
        <pc:spChg chg="mod">
          <ac:chgData name="김태훈님(TOMMY)/Contact센터마케팅팀" userId="3c31cd17-2157-4807-9b5c-1df04b900c0f" providerId="ADAL" clId="{1B0F2AE8-4C45-4B3A-A952-12F391D42F0C}" dt="2023-01-27T08:04:03.483" v="19252" actId="113"/>
          <ac:spMkLst>
            <pc:docMk/>
            <pc:sldMk cId="3089818737" sldId="439"/>
            <ac:spMk id="99" creationId="{4FE66896-C0FC-4BA2-B2F2-A72B35AAE3EA}"/>
          </ac:spMkLst>
        </pc:spChg>
        <pc:spChg chg="mod">
          <ac:chgData name="김태훈님(TOMMY)/Contact센터마케팅팀" userId="3c31cd17-2157-4807-9b5c-1df04b900c0f" providerId="ADAL" clId="{1B0F2AE8-4C45-4B3A-A952-12F391D42F0C}" dt="2023-01-27T07:51:53.825" v="18520" actId="1035"/>
          <ac:spMkLst>
            <pc:docMk/>
            <pc:sldMk cId="3089818737" sldId="439"/>
            <ac:spMk id="100" creationId="{A83F1C59-B7C6-4164-8239-951B3BEFC34D}"/>
          </ac:spMkLst>
        </pc:spChg>
        <pc:grpChg chg="mod">
          <ac:chgData name="김태훈님(TOMMY)/Contact센터마케팅팀" userId="3c31cd17-2157-4807-9b5c-1df04b900c0f" providerId="ADAL" clId="{1B0F2AE8-4C45-4B3A-A952-12F391D42F0C}" dt="2023-01-27T07:51:53.825" v="18520" actId="1035"/>
          <ac:grpSpMkLst>
            <pc:docMk/>
            <pc:sldMk cId="3089818737" sldId="439"/>
            <ac:grpSpMk id="49" creationId="{9F399C55-57ED-4DAF-A5F3-4F65CCC11421}"/>
          </ac:grpSpMkLst>
        </pc:grpChg>
        <pc:picChg chg="mod">
          <ac:chgData name="김태훈님(TOMMY)/Contact센터마케팅팀" userId="3c31cd17-2157-4807-9b5c-1df04b900c0f" providerId="ADAL" clId="{1B0F2AE8-4C45-4B3A-A952-12F391D42F0C}" dt="2023-01-27T07:51:53.825" v="18520" actId="1035"/>
          <ac:picMkLst>
            <pc:docMk/>
            <pc:sldMk cId="3089818737" sldId="439"/>
            <ac:picMk id="28" creationId="{8BBA1F46-1D83-44FD-8818-2AB9E8D00232}"/>
          </ac:picMkLst>
        </pc:picChg>
        <pc:picChg chg="mod">
          <ac:chgData name="김태훈님(TOMMY)/Contact센터마케팅팀" userId="3c31cd17-2157-4807-9b5c-1df04b900c0f" providerId="ADAL" clId="{1B0F2AE8-4C45-4B3A-A952-12F391D42F0C}" dt="2023-01-27T07:51:53.825" v="18520" actId="1035"/>
          <ac:picMkLst>
            <pc:docMk/>
            <pc:sldMk cId="3089818737" sldId="439"/>
            <ac:picMk id="43" creationId="{8162FDE2-81F7-4171-8118-1CB951DCC9C2}"/>
          </ac:picMkLst>
        </pc:picChg>
        <pc:picChg chg="mod">
          <ac:chgData name="김태훈님(TOMMY)/Contact센터마케팅팀" userId="3c31cd17-2157-4807-9b5c-1df04b900c0f" providerId="ADAL" clId="{1B0F2AE8-4C45-4B3A-A952-12F391D42F0C}" dt="2023-01-27T07:51:53.825" v="18520" actId="1035"/>
          <ac:picMkLst>
            <pc:docMk/>
            <pc:sldMk cId="3089818737" sldId="439"/>
            <ac:picMk id="47" creationId="{0CD9F6A6-77F7-43F4-8D11-9D65BF42B80C}"/>
          </ac:picMkLst>
        </pc:picChg>
        <pc:picChg chg="mod">
          <ac:chgData name="김태훈님(TOMMY)/Contact센터마케팅팀" userId="3c31cd17-2157-4807-9b5c-1df04b900c0f" providerId="ADAL" clId="{1B0F2AE8-4C45-4B3A-A952-12F391D42F0C}" dt="2023-01-27T07:51:53.825" v="18520" actId="1035"/>
          <ac:picMkLst>
            <pc:docMk/>
            <pc:sldMk cId="3089818737" sldId="439"/>
            <ac:picMk id="52" creationId="{2E7FC285-391F-477D-86BB-39B5F8B6D494}"/>
          </ac:picMkLst>
        </pc:picChg>
        <pc:picChg chg="mod">
          <ac:chgData name="김태훈님(TOMMY)/Contact센터마케팅팀" userId="3c31cd17-2157-4807-9b5c-1df04b900c0f" providerId="ADAL" clId="{1B0F2AE8-4C45-4B3A-A952-12F391D42F0C}" dt="2023-01-27T07:51:53.825" v="18520" actId="1035"/>
          <ac:picMkLst>
            <pc:docMk/>
            <pc:sldMk cId="3089818737" sldId="439"/>
            <ac:picMk id="61" creationId="{FF523BCE-847A-4708-9577-E38ABFD097D5}"/>
          </ac:picMkLst>
        </pc:picChg>
        <pc:picChg chg="mod">
          <ac:chgData name="김태훈님(TOMMY)/Contact센터마케팅팀" userId="3c31cd17-2157-4807-9b5c-1df04b900c0f" providerId="ADAL" clId="{1B0F2AE8-4C45-4B3A-A952-12F391D42F0C}" dt="2023-01-27T07:52:24.619" v="18522" actId="1038"/>
          <ac:picMkLst>
            <pc:docMk/>
            <pc:sldMk cId="3089818737" sldId="439"/>
            <ac:picMk id="65" creationId="{03D2C7B1-13F1-41E7-B74E-B66E9D219DA7}"/>
          </ac:picMkLst>
        </pc:picChg>
        <pc:picChg chg="mod">
          <ac:chgData name="김태훈님(TOMMY)/Contact센터마케팅팀" userId="3c31cd17-2157-4807-9b5c-1df04b900c0f" providerId="ADAL" clId="{1B0F2AE8-4C45-4B3A-A952-12F391D42F0C}" dt="2023-01-27T07:51:53.825" v="18520" actId="1035"/>
          <ac:picMkLst>
            <pc:docMk/>
            <pc:sldMk cId="3089818737" sldId="439"/>
            <ac:picMk id="71" creationId="{A379AD7C-D452-47C6-8450-71A6E3906D33}"/>
          </ac:picMkLst>
        </pc:picChg>
        <pc:picChg chg="mod">
          <ac:chgData name="김태훈님(TOMMY)/Contact센터마케팅팀" userId="3c31cd17-2157-4807-9b5c-1df04b900c0f" providerId="ADAL" clId="{1B0F2AE8-4C45-4B3A-A952-12F391D42F0C}" dt="2023-01-27T07:51:53.825" v="18520" actId="1035"/>
          <ac:picMkLst>
            <pc:docMk/>
            <pc:sldMk cId="3089818737" sldId="439"/>
            <ac:picMk id="77" creationId="{47654E6E-0999-401D-90B1-D667534E2342}"/>
          </ac:picMkLst>
        </pc:picChg>
        <pc:picChg chg="mod">
          <ac:chgData name="김태훈님(TOMMY)/Contact센터마케팅팀" userId="3c31cd17-2157-4807-9b5c-1df04b900c0f" providerId="ADAL" clId="{1B0F2AE8-4C45-4B3A-A952-12F391D42F0C}" dt="2023-01-27T07:53:27.792" v="18544" actId="1037"/>
          <ac:picMkLst>
            <pc:docMk/>
            <pc:sldMk cId="3089818737" sldId="439"/>
            <ac:picMk id="78" creationId="{CB861126-151A-4EF0-9D40-4A6CA7D68FAC}"/>
          </ac:picMkLst>
        </pc:picChg>
        <pc:picChg chg="mod">
          <ac:chgData name="김태훈님(TOMMY)/Contact센터마케팅팀" userId="3c31cd17-2157-4807-9b5c-1df04b900c0f" providerId="ADAL" clId="{1B0F2AE8-4C45-4B3A-A952-12F391D42F0C}" dt="2023-01-27T07:51:53.825" v="18520" actId="1035"/>
          <ac:picMkLst>
            <pc:docMk/>
            <pc:sldMk cId="3089818737" sldId="439"/>
            <ac:picMk id="81" creationId="{2B68BC5B-F34C-4EFF-A44A-3C5391BEDE03}"/>
          </ac:picMkLst>
        </pc:picChg>
        <pc:picChg chg="mod">
          <ac:chgData name="김태훈님(TOMMY)/Contact센터마케팅팀" userId="3c31cd17-2157-4807-9b5c-1df04b900c0f" providerId="ADAL" clId="{1B0F2AE8-4C45-4B3A-A952-12F391D42F0C}" dt="2023-01-27T07:51:53.825" v="18520" actId="1035"/>
          <ac:picMkLst>
            <pc:docMk/>
            <pc:sldMk cId="3089818737" sldId="439"/>
            <ac:picMk id="82" creationId="{5AD5B787-7B5D-4467-BA55-0D3A14C7F3CE}"/>
          </ac:picMkLst>
        </pc:picChg>
        <pc:picChg chg="mod">
          <ac:chgData name="김태훈님(TOMMY)/Contact센터마케팅팀" userId="3c31cd17-2157-4807-9b5c-1df04b900c0f" providerId="ADAL" clId="{1B0F2AE8-4C45-4B3A-A952-12F391D42F0C}" dt="2023-01-27T07:51:53.825" v="18520" actId="1035"/>
          <ac:picMkLst>
            <pc:docMk/>
            <pc:sldMk cId="3089818737" sldId="439"/>
            <ac:picMk id="88" creationId="{711F85D0-0E2A-48C9-8800-95D18C1A3CAB}"/>
          </ac:picMkLst>
        </pc:picChg>
        <pc:picChg chg="mod">
          <ac:chgData name="김태훈님(TOMMY)/Contact센터마케팅팀" userId="3c31cd17-2157-4807-9b5c-1df04b900c0f" providerId="ADAL" clId="{1B0F2AE8-4C45-4B3A-A952-12F391D42F0C}" dt="2023-01-27T07:53:02.896" v="18540" actId="1038"/>
          <ac:picMkLst>
            <pc:docMk/>
            <pc:sldMk cId="3089818737" sldId="439"/>
            <ac:picMk id="89" creationId="{BD1CFE13-9244-48D2-9839-4751B2F769A2}"/>
          </ac:picMkLst>
        </pc:picChg>
        <pc:picChg chg="mod">
          <ac:chgData name="김태훈님(TOMMY)/Contact센터마케팅팀" userId="3c31cd17-2157-4807-9b5c-1df04b900c0f" providerId="ADAL" clId="{1B0F2AE8-4C45-4B3A-A952-12F391D42F0C}" dt="2023-01-27T07:51:53.825" v="18520" actId="1035"/>
          <ac:picMkLst>
            <pc:docMk/>
            <pc:sldMk cId="3089818737" sldId="439"/>
            <ac:picMk id="92" creationId="{B8D9FC51-609D-4F4E-B29B-92036067BC50}"/>
          </ac:picMkLst>
        </pc:picChg>
        <pc:picChg chg="mod">
          <ac:chgData name="김태훈님(TOMMY)/Contact센터마케팅팀" userId="3c31cd17-2157-4807-9b5c-1df04b900c0f" providerId="ADAL" clId="{1B0F2AE8-4C45-4B3A-A952-12F391D42F0C}" dt="2023-01-27T07:51:53.825" v="18520" actId="1035"/>
          <ac:picMkLst>
            <pc:docMk/>
            <pc:sldMk cId="3089818737" sldId="439"/>
            <ac:picMk id="93" creationId="{34D6DE63-100E-422A-A698-094A1DF3C8EA}"/>
          </ac:picMkLst>
        </pc:picChg>
        <pc:picChg chg="mod">
          <ac:chgData name="김태훈님(TOMMY)/Contact센터마케팅팀" userId="3c31cd17-2157-4807-9b5c-1df04b900c0f" providerId="ADAL" clId="{1B0F2AE8-4C45-4B3A-A952-12F391D42F0C}" dt="2023-01-27T07:51:53.825" v="18520" actId="1035"/>
          <ac:picMkLst>
            <pc:docMk/>
            <pc:sldMk cId="3089818737" sldId="439"/>
            <ac:picMk id="97" creationId="{CB27A28C-3408-4E45-8E33-4A78A8532967}"/>
          </ac:picMkLst>
        </pc:picChg>
        <pc:picChg chg="mod">
          <ac:chgData name="김태훈님(TOMMY)/Contact센터마케팅팀" userId="3c31cd17-2157-4807-9b5c-1df04b900c0f" providerId="ADAL" clId="{1B0F2AE8-4C45-4B3A-A952-12F391D42F0C}" dt="2023-01-27T07:51:53.825" v="18520" actId="1035"/>
          <ac:picMkLst>
            <pc:docMk/>
            <pc:sldMk cId="3089818737" sldId="439"/>
            <ac:picMk id="98" creationId="{BA23ECF9-99EA-47BF-AF5D-C2F7E90A2CB1}"/>
          </ac:picMkLst>
        </pc:picChg>
        <pc:picChg chg="mod">
          <ac:chgData name="김태훈님(TOMMY)/Contact센터마케팅팀" userId="3c31cd17-2157-4807-9b5c-1df04b900c0f" providerId="ADAL" clId="{1B0F2AE8-4C45-4B3A-A952-12F391D42F0C}" dt="2023-01-27T07:55:15.027" v="18581"/>
          <ac:picMkLst>
            <pc:docMk/>
            <pc:sldMk cId="3089818737" sldId="439"/>
            <ac:picMk id="1028" creationId="{D387D0C0-9A98-4E18-AA1E-CC9C656E598F}"/>
          </ac:picMkLst>
        </pc:picChg>
      </pc:sldChg>
      <pc:sldChg chg="add del">
        <pc:chgData name="김태훈님(TOMMY)/Contact센터마케팅팀" userId="3c31cd17-2157-4807-9b5c-1df04b900c0f" providerId="ADAL" clId="{1B0F2AE8-4C45-4B3A-A952-12F391D42F0C}" dt="2023-01-27T07:29:09.289" v="18116" actId="2696"/>
        <pc:sldMkLst>
          <pc:docMk/>
          <pc:sldMk cId="486932322" sldId="440"/>
        </pc:sldMkLst>
      </pc:sldChg>
      <pc:sldChg chg="add">
        <pc:chgData name="김태훈님(TOMMY)/Contact센터마케팅팀" userId="3c31cd17-2157-4807-9b5c-1df04b900c0f" providerId="ADAL" clId="{1B0F2AE8-4C45-4B3A-A952-12F391D42F0C}" dt="2023-01-27T07:29:14.597" v="18117"/>
        <pc:sldMkLst>
          <pc:docMk/>
          <pc:sldMk cId="4126084615" sldId="440"/>
        </pc:sldMkLst>
      </pc:sldChg>
      <pc:sldChg chg="modSp add mod">
        <pc:chgData name="김태훈님(TOMMY)/Contact센터마케팅팀" userId="3c31cd17-2157-4807-9b5c-1df04b900c0f" providerId="ADAL" clId="{1B0F2AE8-4C45-4B3A-A952-12F391D42F0C}" dt="2023-01-27T07:40:27.373" v="18138"/>
        <pc:sldMkLst>
          <pc:docMk/>
          <pc:sldMk cId="249170854" sldId="441"/>
        </pc:sldMkLst>
        <pc:spChg chg="mod">
          <ac:chgData name="김태훈님(TOMMY)/Contact센터마케팅팀" userId="3c31cd17-2157-4807-9b5c-1df04b900c0f" providerId="ADAL" clId="{1B0F2AE8-4C45-4B3A-A952-12F391D42F0C}" dt="2023-01-27T07:40:27.373" v="18138"/>
          <ac:spMkLst>
            <pc:docMk/>
            <pc:sldMk cId="249170854" sldId="441"/>
            <ac:spMk id="4" creationId="{8A93034B-58FA-4141-AE82-3E2617CC497E}"/>
          </ac:spMkLst>
        </pc:spChg>
      </pc:sldChg>
      <pc:sldChg chg="modSp add mod ord">
        <pc:chgData name="김태훈님(TOMMY)/Contact센터마케팅팀" userId="3c31cd17-2157-4807-9b5c-1df04b900c0f" providerId="ADAL" clId="{1B0F2AE8-4C45-4B3A-A952-12F391D42F0C}" dt="2023-01-27T00:22:06.012" v="12653" actId="207"/>
        <pc:sldMkLst>
          <pc:docMk/>
          <pc:sldMk cId="3815038744" sldId="442"/>
        </pc:sldMkLst>
        <pc:spChg chg="mod">
          <ac:chgData name="김태훈님(TOMMY)/Contact센터마케팅팀" userId="3c31cd17-2157-4807-9b5c-1df04b900c0f" providerId="ADAL" clId="{1B0F2AE8-4C45-4B3A-A952-12F391D42F0C}" dt="2023-01-27T00:22:06.012" v="12653" actId="207"/>
          <ac:spMkLst>
            <pc:docMk/>
            <pc:sldMk cId="3815038744" sldId="442"/>
            <ac:spMk id="43" creationId="{A116A7D3-6C69-45FA-9C58-C16861A57DB2}"/>
          </ac:spMkLst>
        </pc:spChg>
        <pc:spChg chg="mod">
          <ac:chgData name="김태훈님(TOMMY)/Contact센터마케팅팀" userId="3c31cd17-2157-4807-9b5c-1df04b900c0f" providerId="ADAL" clId="{1B0F2AE8-4C45-4B3A-A952-12F391D42F0C}" dt="2023-01-27T00:22:06.012" v="12653" actId="207"/>
          <ac:spMkLst>
            <pc:docMk/>
            <pc:sldMk cId="3815038744" sldId="442"/>
            <ac:spMk id="44" creationId="{46A81A6E-C5D9-4AB6-8BE9-32209A3743CC}"/>
          </ac:spMkLst>
        </pc:spChg>
        <pc:spChg chg="mod">
          <ac:chgData name="김태훈님(TOMMY)/Contact센터마케팅팀" userId="3c31cd17-2157-4807-9b5c-1df04b900c0f" providerId="ADAL" clId="{1B0F2AE8-4C45-4B3A-A952-12F391D42F0C}" dt="2023-01-26T13:54:56.841" v="11918" actId="6549"/>
          <ac:spMkLst>
            <pc:docMk/>
            <pc:sldMk cId="3815038744" sldId="442"/>
            <ac:spMk id="45" creationId="{DED89478-7310-460D-9220-BB46EEC2EEED}"/>
          </ac:spMkLst>
        </pc:spChg>
        <pc:spChg chg="mod">
          <ac:chgData name="김태훈님(TOMMY)/Contact센터마케팅팀" userId="3c31cd17-2157-4807-9b5c-1df04b900c0f" providerId="ADAL" clId="{1B0F2AE8-4C45-4B3A-A952-12F391D42F0C}" dt="2023-01-26T13:54:52.083" v="11917" actId="6549"/>
          <ac:spMkLst>
            <pc:docMk/>
            <pc:sldMk cId="3815038744" sldId="442"/>
            <ac:spMk id="48" creationId="{3F279F37-6823-42EA-A024-2D63456873DB}"/>
          </ac:spMkLst>
        </pc:spChg>
        <pc:spChg chg="mod">
          <ac:chgData name="김태훈님(TOMMY)/Contact센터마케팅팀" userId="3c31cd17-2157-4807-9b5c-1df04b900c0f" providerId="ADAL" clId="{1B0F2AE8-4C45-4B3A-A952-12F391D42F0C}" dt="2023-01-26T13:55:07.077" v="11942" actId="6549"/>
          <ac:spMkLst>
            <pc:docMk/>
            <pc:sldMk cId="3815038744" sldId="442"/>
            <ac:spMk id="49" creationId="{2A91B1DC-317C-4158-8C1C-5FB025EB327C}"/>
          </ac:spMkLst>
        </pc:spChg>
        <pc:spChg chg="mod">
          <ac:chgData name="김태훈님(TOMMY)/Contact센터마케팅팀" userId="3c31cd17-2157-4807-9b5c-1df04b900c0f" providerId="ADAL" clId="{1B0F2AE8-4C45-4B3A-A952-12F391D42F0C}" dt="2023-01-26T13:55:14.257" v="11951" actId="20577"/>
          <ac:spMkLst>
            <pc:docMk/>
            <pc:sldMk cId="3815038744" sldId="442"/>
            <ac:spMk id="50" creationId="{5A52B60B-27DB-4E56-8E7E-5B086809155F}"/>
          </ac:spMkLst>
        </pc:spChg>
        <pc:spChg chg="mod">
          <ac:chgData name="김태훈님(TOMMY)/Contact센터마케팅팀" userId="3c31cd17-2157-4807-9b5c-1df04b900c0f" providerId="ADAL" clId="{1B0F2AE8-4C45-4B3A-A952-12F391D42F0C}" dt="2023-01-26T13:55:39.505" v="11962" actId="2"/>
          <ac:spMkLst>
            <pc:docMk/>
            <pc:sldMk cId="3815038744" sldId="442"/>
            <ac:spMk id="52" creationId="{0CC2ADE8-1BBA-43D4-84FE-2860787FD2DE}"/>
          </ac:spMkLst>
        </pc:spChg>
      </pc:sldChg>
      <pc:sldChg chg="addSp delSp modSp add mod ord">
        <pc:chgData name="김태훈님(TOMMY)/Contact센터마케팅팀" userId="3c31cd17-2157-4807-9b5c-1df04b900c0f" providerId="ADAL" clId="{1B0F2AE8-4C45-4B3A-A952-12F391D42F0C}" dt="2023-01-27T07:17:52.645" v="18111"/>
        <pc:sldMkLst>
          <pc:docMk/>
          <pc:sldMk cId="1604753266" sldId="443"/>
        </pc:sldMkLst>
        <pc:spChg chg="mod">
          <ac:chgData name="김태훈님(TOMMY)/Contact센터마케팅팀" userId="3c31cd17-2157-4807-9b5c-1df04b900c0f" providerId="ADAL" clId="{1B0F2AE8-4C45-4B3A-A952-12F391D42F0C}" dt="2023-01-26T15:00:50.533" v="12483" actId="6549"/>
          <ac:spMkLst>
            <pc:docMk/>
            <pc:sldMk cId="1604753266" sldId="443"/>
            <ac:spMk id="2" creationId="{9E7ADC81-7624-476C-99DC-0168E3E4AD01}"/>
          </ac:spMkLst>
        </pc:spChg>
        <pc:spChg chg="mod">
          <ac:chgData name="김태훈님(TOMMY)/Contact센터마케팅팀" userId="3c31cd17-2157-4807-9b5c-1df04b900c0f" providerId="ADAL" clId="{1B0F2AE8-4C45-4B3A-A952-12F391D42F0C}" dt="2023-01-27T07:17:24.944" v="18109"/>
          <ac:spMkLst>
            <pc:docMk/>
            <pc:sldMk cId="1604753266" sldId="443"/>
            <ac:spMk id="12" creationId="{B2C7541A-3DEB-4EA3-AA28-20D55E2119F2}"/>
          </ac:spMkLst>
        </pc:spChg>
        <pc:spChg chg="del">
          <ac:chgData name="김태훈님(TOMMY)/Contact센터마케팅팀" userId="3c31cd17-2157-4807-9b5c-1df04b900c0f" providerId="ADAL" clId="{1B0F2AE8-4C45-4B3A-A952-12F391D42F0C}" dt="2023-01-26T14:09:26.377" v="12319" actId="478"/>
          <ac:spMkLst>
            <pc:docMk/>
            <pc:sldMk cId="1604753266" sldId="443"/>
            <ac:spMk id="15" creationId="{E19DA02A-6258-41D6-A0CD-10DD1B9E1B5D}"/>
          </ac:spMkLst>
        </pc:spChg>
        <pc:spChg chg="del">
          <ac:chgData name="김태훈님(TOMMY)/Contact센터마케팅팀" userId="3c31cd17-2157-4807-9b5c-1df04b900c0f" providerId="ADAL" clId="{1B0F2AE8-4C45-4B3A-A952-12F391D42F0C}" dt="2023-01-26T14:09:26.377" v="12319" actId="478"/>
          <ac:spMkLst>
            <pc:docMk/>
            <pc:sldMk cId="1604753266" sldId="443"/>
            <ac:spMk id="19" creationId="{08157D54-C257-4987-A6C0-D1D0FF9E8F77}"/>
          </ac:spMkLst>
        </pc:spChg>
        <pc:spChg chg="del">
          <ac:chgData name="김태훈님(TOMMY)/Contact센터마케팅팀" userId="3c31cd17-2157-4807-9b5c-1df04b900c0f" providerId="ADAL" clId="{1B0F2AE8-4C45-4B3A-A952-12F391D42F0C}" dt="2023-01-26T14:09:26.377" v="12319" actId="478"/>
          <ac:spMkLst>
            <pc:docMk/>
            <pc:sldMk cId="1604753266" sldId="443"/>
            <ac:spMk id="21" creationId="{ABB1B894-3DB3-4F83-B224-FE5505949242}"/>
          </ac:spMkLst>
        </pc:spChg>
        <pc:spChg chg="del">
          <ac:chgData name="김태훈님(TOMMY)/Contact센터마케팅팀" userId="3c31cd17-2157-4807-9b5c-1df04b900c0f" providerId="ADAL" clId="{1B0F2AE8-4C45-4B3A-A952-12F391D42F0C}" dt="2023-01-26T14:09:26.377" v="12319" actId="478"/>
          <ac:spMkLst>
            <pc:docMk/>
            <pc:sldMk cId="1604753266" sldId="443"/>
            <ac:spMk id="22" creationId="{8D527F52-8A12-482C-8AE8-13F582BA9E68}"/>
          </ac:spMkLst>
        </pc:spChg>
        <pc:spChg chg="del">
          <ac:chgData name="김태훈님(TOMMY)/Contact센터마케팅팀" userId="3c31cd17-2157-4807-9b5c-1df04b900c0f" providerId="ADAL" clId="{1B0F2AE8-4C45-4B3A-A952-12F391D42F0C}" dt="2023-01-26T14:09:26.377" v="12319" actId="478"/>
          <ac:spMkLst>
            <pc:docMk/>
            <pc:sldMk cId="1604753266" sldId="443"/>
            <ac:spMk id="23" creationId="{6F52C156-83A5-4ACE-800F-02DC6183D40A}"/>
          </ac:spMkLst>
        </pc:spChg>
        <pc:spChg chg="del">
          <ac:chgData name="김태훈님(TOMMY)/Contact센터마케팅팀" userId="3c31cd17-2157-4807-9b5c-1df04b900c0f" providerId="ADAL" clId="{1B0F2AE8-4C45-4B3A-A952-12F391D42F0C}" dt="2023-01-26T14:09:26.377" v="12319" actId="478"/>
          <ac:spMkLst>
            <pc:docMk/>
            <pc:sldMk cId="1604753266" sldId="443"/>
            <ac:spMk id="24" creationId="{2FA572AC-54C1-4F28-AE41-07E73CA63902}"/>
          </ac:spMkLst>
        </pc:spChg>
        <pc:spChg chg="del">
          <ac:chgData name="김태훈님(TOMMY)/Contact센터마케팅팀" userId="3c31cd17-2157-4807-9b5c-1df04b900c0f" providerId="ADAL" clId="{1B0F2AE8-4C45-4B3A-A952-12F391D42F0C}" dt="2023-01-26T14:09:26.377" v="12319" actId="478"/>
          <ac:spMkLst>
            <pc:docMk/>
            <pc:sldMk cId="1604753266" sldId="443"/>
            <ac:spMk id="27" creationId="{716E2E42-430D-4B9B-91CD-8E3AD3647D57}"/>
          </ac:spMkLst>
        </pc:spChg>
        <pc:spChg chg="del">
          <ac:chgData name="김태훈님(TOMMY)/Contact센터마케팅팀" userId="3c31cd17-2157-4807-9b5c-1df04b900c0f" providerId="ADAL" clId="{1B0F2AE8-4C45-4B3A-A952-12F391D42F0C}" dt="2023-01-26T14:09:26.377" v="12319" actId="478"/>
          <ac:spMkLst>
            <pc:docMk/>
            <pc:sldMk cId="1604753266" sldId="443"/>
            <ac:spMk id="28" creationId="{E94BFFF4-15CA-446F-A31D-9BA54186B53C}"/>
          </ac:spMkLst>
        </pc:spChg>
        <pc:spChg chg="del">
          <ac:chgData name="김태훈님(TOMMY)/Contact센터마케팅팀" userId="3c31cd17-2157-4807-9b5c-1df04b900c0f" providerId="ADAL" clId="{1B0F2AE8-4C45-4B3A-A952-12F391D42F0C}" dt="2023-01-26T14:09:26.377" v="12319" actId="478"/>
          <ac:spMkLst>
            <pc:docMk/>
            <pc:sldMk cId="1604753266" sldId="443"/>
            <ac:spMk id="29" creationId="{7920FD98-14FD-4613-AF00-34337133C208}"/>
          </ac:spMkLst>
        </pc:spChg>
        <pc:spChg chg="del">
          <ac:chgData name="김태훈님(TOMMY)/Contact센터마케팅팀" userId="3c31cd17-2157-4807-9b5c-1df04b900c0f" providerId="ADAL" clId="{1B0F2AE8-4C45-4B3A-A952-12F391D42F0C}" dt="2023-01-26T14:09:26.377" v="12319" actId="478"/>
          <ac:spMkLst>
            <pc:docMk/>
            <pc:sldMk cId="1604753266" sldId="443"/>
            <ac:spMk id="30" creationId="{3CD66F05-7683-4D03-B3CC-ADD75F470AC0}"/>
          </ac:spMkLst>
        </pc:spChg>
        <pc:spChg chg="del">
          <ac:chgData name="김태훈님(TOMMY)/Contact센터마케팅팀" userId="3c31cd17-2157-4807-9b5c-1df04b900c0f" providerId="ADAL" clId="{1B0F2AE8-4C45-4B3A-A952-12F391D42F0C}" dt="2023-01-26T14:09:26.377" v="12319" actId="478"/>
          <ac:spMkLst>
            <pc:docMk/>
            <pc:sldMk cId="1604753266" sldId="443"/>
            <ac:spMk id="31" creationId="{D24DC2D8-833C-4E7A-B2CA-A508D309360F}"/>
          </ac:spMkLst>
        </pc:spChg>
        <pc:spChg chg="del">
          <ac:chgData name="김태훈님(TOMMY)/Contact센터마케팅팀" userId="3c31cd17-2157-4807-9b5c-1df04b900c0f" providerId="ADAL" clId="{1B0F2AE8-4C45-4B3A-A952-12F391D42F0C}" dt="2023-01-26T14:09:26.377" v="12319" actId="478"/>
          <ac:spMkLst>
            <pc:docMk/>
            <pc:sldMk cId="1604753266" sldId="443"/>
            <ac:spMk id="32" creationId="{D5558165-82A9-4822-A1F8-E48C22649A12}"/>
          </ac:spMkLst>
        </pc:spChg>
        <pc:spChg chg="del">
          <ac:chgData name="김태훈님(TOMMY)/Contact센터마케팅팀" userId="3c31cd17-2157-4807-9b5c-1df04b900c0f" providerId="ADAL" clId="{1B0F2AE8-4C45-4B3A-A952-12F391D42F0C}" dt="2023-01-26T14:09:26.377" v="12319" actId="478"/>
          <ac:spMkLst>
            <pc:docMk/>
            <pc:sldMk cId="1604753266" sldId="443"/>
            <ac:spMk id="33" creationId="{78D7884E-AE57-4BB2-82EA-F43CBEEEB364}"/>
          </ac:spMkLst>
        </pc:spChg>
        <pc:spChg chg="del">
          <ac:chgData name="김태훈님(TOMMY)/Contact센터마케팅팀" userId="3c31cd17-2157-4807-9b5c-1df04b900c0f" providerId="ADAL" clId="{1B0F2AE8-4C45-4B3A-A952-12F391D42F0C}" dt="2023-01-26T14:09:26.377" v="12319" actId="478"/>
          <ac:spMkLst>
            <pc:docMk/>
            <pc:sldMk cId="1604753266" sldId="443"/>
            <ac:spMk id="34" creationId="{32DAB40E-9982-4F72-B9FC-6DA45C2BAEF2}"/>
          </ac:spMkLst>
        </pc:spChg>
        <pc:spChg chg="del">
          <ac:chgData name="김태훈님(TOMMY)/Contact센터마케팅팀" userId="3c31cd17-2157-4807-9b5c-1df04b900c0f" providerId="ADAL" clId="{1B0F2AE8-4C45-4B3A-A952-12F391D42F0C}" dt="2023-01-26T14:09:26.377" v="12319" actId="478"/>
          <ac:spMkLst>
            <pc:docMk/>
            <pc:sldMk cId="1604753266" sldId="443"/>
            <ac:spMk id="35" creationId="{BCC61572-95E8-40DE-9FE0-A5F4983589A7}"/>
          </ac:spMkLst>
        </pc:spChg>
        <pc:spChg chg="del">
          <ac:chgData name="김태훈님(TOMMY)/Contact센터마케팅팀" userId="3c31cd17-2157-4807-9b5c-1df04b900c0f" providerId="ADAL" clId="{1B0F2AE8-4C45-4B3A-A952-12F391D42F0C}" dt="2023-01-26T14:09:26.377" v="12319" actId="478"/>
          <ac:spMkLst>
            <pc:docMk/>
            <pc:sldMk cId="1604753266" sldId="443"/>
            <ac:spMk id="36" creationId="{EAD2753C-78E2-4286-B6E9-D0D1667906AE}"/>
          </ac:spMkLst>
        </pc:spChg>
        <pc:spChg chg="del">
          <ac:chgData name="김태훈님(TOMMY)/Contact센터마케팅팀" userId="3c31cd17-2157-4807-9b5c-1df04b900c0f" providerId="ADAL" clId="{1B0F2AE8-4C45-4B3A-A952-12F391D42F0C}" dt="2023-01-26T14:09:26.377" v="12319" actId="478"/>
          <ac:spMkLst>
            <pc:docMk/>
            <pc:sldMk cId="1604753266" sldId="443"/>
            <ac:spMk id="37" creationId="{E876AC94-98EC-4B96-AA66-63AA04411CF2}"/>
          </ac:spMkLst>
        </pc:spChg>
        <pc:spChg chg="del">
          <ac:chgData name="김태훈님(TOMMY)/Contact센터마케팅팀" userId="3c31cd17-2157-4807-9b5c-1df04b900c0f" providerId="ADAL" clId="{1B0F2AE8-4C45-4B3A-A952-12F391D42F0C}" dt="2023-01-26T14:09:26.377" v="12319" actId="478"/>
          <ac:spMkLst>
            <pc:docMk/>
            <pc:sldMk cId="1604753266" sldId="443"/>
            <ac:spMk id="38" creationId="{B4A47A38-E699-48BE-B610-C38EBEC7877E}"/>
          </ac:spMkLst>
        </pc:spChg>
        <pc:spChg chg="del">
          <ac:chgData name="김태훈님(TOMMY)/Contact센터마케팅팀" userId="3c31cd17-2157-4807-9b5c-1df04b900c0f" providerId="ADAL" clId="{1B0F2AE8-4C45-4B3A-A952-12F391D42F0C}" dt="2023-01-26T14:09:26.377" v="12319" actId="478"/>
          <ac:spMkLst>
            <pc:docMk/>
            <pc:sldMk cId="1604753266" sldId="443"/>
            <ac:spMk id="39" creationId="{9E0A47DD-677C-4523-B03F-4659287C59AF}"/>
          </ac:spMkLst>
        </pc:spChg>
        <pc:spChg chg="del">
          <ac:chgData name="김태훈님(TOMMY)/Contact센터마케팅팀" userId="3c31cd17-2157-4807-9b5c-1df04b900c0f" providerId="ADAL" clId="{1B0F2AE8-4C45-4B3A-A952-12F391D42F0C}" dt="2023-01-26T14:09:26.377" v="12319" actId="478"/>
          <ac:spMkLst>
            <pc:docMk/>
            <pc:sldMk cId="1604753266" sldId="443"/>
            <ac:spMk id="40" creationId="{937F0185-945B-4A11-B0A1-D805F4E5AADA}"/>
          </ac:spMkLst>
        </pc:spChg>
        <pc:spChg chg="del">
          <ac:chgData name="김태훈님(TOMMY)/Contact센터마케팅팀" userId="3c31cd17-2157-4807-9b5c-1df04b900c0f" providerId="ADAL" clId="{1B0F2AE8-4C45-4B3A-A952-12F391D42F0C}" dt="2023-01-26T14:09:26.377" v="12319" actId="478"/>
          <ac:spMkLst>
            <pc:docMk/>
            <pc:sldMk cId="1604753266" sldId="443"/>
            <ac:spMk id="45" creationId="{21165CC1-57A0-47DC-85AD-B99E9258E3D8}"/>
          </ac:spMkLst>
        </pc:spChg>
        <pc:spChg chg="del">
          <ac:chgData name="김태훈님(TOMMY)/Contact센터마케팅팀" userId="3c31cd17-2157-4807-9b5c-1df04b900c0f" providerId="ADAL" clId="{1B0F2AE8-4C45-4B3A-A952-12F391D42F0C}" dt="2023-01-26T14:09:26.377" v="12319" actId="478"/>
          <ac:spMkLst>
            <pc:docMk/>
            <pc:sldMk cId="1604753266" sldId="443"/>
            <ac:spMk id="46" creationId="{7B59DCBB-68EA-4AB6-BB11-9B32446AF1C4}"/>
          </ac:spMkLst>
        </pc:spChg>
        <pc:spChg chg="del">
          <ac:chgData name="김태훈님(TOMMY)/Contact센터마케팅팀" userId="3c31cd17-2157-4807-9b5c-1df04b900c0f" providerId="ADAL" clId="{1B0F2AE8-4C45-4B3A-A952-12F391D42F0C}" dt="2023-01-26T14:09:26.377" v="12319" actId="478"/>
          <ac:spMkLst>
            <pc:docMk/>
            <pc:sldMk cId="1604753266" sldId="443"/>
            <ac:spMk id="47" creationId="{B9088D04-B565-4C18-98F4-56FC907A8CAC}"/>
          </ac:spMkLst>
        </pc:spChg>
        <pc:spChg chg="del">
          <ac:chgData name="김태훈님(TOMMY)/Contact센터마케팅팀" userId="3c31cd17-2157-4807-9b5c-1df04b900c0f" providerId="ADAL" clId="{1B0F2AE8-4C45-4B3A-A952-12F391D42F0C}" dt="2023-01-26T14:09:26.377" v="12319" actId="478"/>
          <ac:spMkLst>
            <pc:docMk/>
            <pc:sldMk cId="1604753266" sldId="443"/>
            <ac:spMk id="48" creationId="{A72C6AFE-55E7-430B-9C42-8A5E43BE5A7F}"/>
          </ac:spMkLst>
        </pc:spChg>
        <pc:spChg chg="del">
          <ac:chgData name="김태훈님(TOMMY)/Contact센터마케팅팀" userId="3c31cd17-2157-4807-9b5c-1df04b900c0f" providerId="ADAL" clId="{1B0F2AE8-4C45-4B3A-A952-12F391D42F0C}" dt="2023-01-26T14:09:26.377" v="12319" actId="478"/>
          <ac:spMkLst>
            <pc:docMk/>
            <pc:sldMk cId="1604753266" sldId="443"/>
            <ac:spMk id="49" creationId="{951A5231-2688-4B20-B2F5-65AE8CC42ACE}"/>
          </ac:spMkLst>
        </pc:spChg>
        <pc:spChg chg="add del mod">
          <ac:chgData name="김태훈님(TOMMY)/Contact센터마케팅팀" userId="3c31cd17-2157-4807-9b5c-1df04b900c0f" providerId="ADAL" clId="{1B0F2AE8-4C45-4B3A-A952-12F391D42F0C}" dt="2023-01-27T00:45:16.766" v="12683" actId="478"/>
          <ac:spMkLst>
            <pc:docMk/>
            <pc:sldMk cId="1604753266" sldId="443"/>
            <ac:spMk id="53" creationId="{71C07906-C6DC-4FBE-975D-A0CEFB54AF55}"/>
          </ac:spMkLst>
        </pc:spChg>
        <pc:spChg chg="add del mod">
          <ac:chgData name="김태훈님(TOMMY)/Contact센터마케팅팀" userId="3c31cd17-2157-4807-9b5c-1df04b900c0f" providerId="ADAL" clId="{1B0F2AE8-4C45-4B3A-A952-12F391D42F0C}" dt="2023-01-27T00:47:24.999" v="12693" actId="478"/>
          <ac:spMkLst>
            <pc:docMk/>
            <pc:sldMk cId="1604753266" sldId="443"/>
            <ac:spMk id="54" creationId="{B2D2907C-04FE-4363-BEA9-EE7F181DFF22}"/>
          </ac:spMkLst>
        </pc:spChg>
        <pc:spChg chg="add del mod">
          <ac:chgData name="김태훈님(TOMMY)/Contact센터마케팅팀" userId="3c31cd17-2157-4807-9b5c-1df04b900c0f" providerId="ADAL" clId="{1B0F2AE8-4C45-4B3A-A952-12F391D42F0C}" dt="2023-01-27T00:47:22.827" v="12692" actId="478"/>
          <ac:spMkLst>
            <pc:docMk/>
            <pc:sldMk cId="1604753266" sldId="443"/>
            <ac:spMk id="55" creationId="{872C92F5-BC60-4BBD-B0B0-0D4AA51E17E7}"/>
          </ac:spMkLst>
        </pc:spChg>
        <pc:spChg chg="add mod">
          <ac:chgData name="김태훈님(TOMMY)/Contact센터마케팅팀" userId="3c31cd17-2157-4807-9b5c-1df04b900c0f" providerId="ADAL" clId="{1B0F2AE8-4C45-4B3A-A952-12F391D42F0C}" dt="2023-01-27T01:13:59.718" v="12885" actId="12788"/>
          <ac:spMkLst>
            <pc:docMk/>
            <pc:sldMk cId="1604753266" sldId="443"/>
            <ac:spMk id="56" creationId="{5F20425C-ADBB-4D9F-A447-C450BEC8294E}"/>
          </ac:spMkLst>
        </pc:spChg>
        <pc:spChg chg="add mod">
          <ac:chgData name="김태훈님(TOMMY)/Contact센터마케팅팀" userId="3c31cd17-2157-4807-9b5c-1df04b900c0f" providerId="ADAL" clId="{1B0F2AE8-4C45-4B3A-A952-12F391D42F0C}" dt="2023-01-27T01:13:46.368" v="12876" actId="12788"/>
          <ac:spMkLst>
            <pc:docMk/>
            <pc:sldMk cId="1604753266" sldId="443"/>
            <ac:spMk id="57" creationId="{E3FC4396-6532-485A-AE71-C1312C5F6F32}"/>
          </ac:spMkLst>
        </pc:spChg>
        <pc:spChg chg="add mod topLvl">
          <ac:chgData name="김태훈님(TOMMY)/Contact센터마케팅팀" userId="3c31cd17-2157-4807-9b5c-1df04b900c0f" providerId="ADAL" clId="{1B0F2AE8-4C45-4B3A-A952-12F391D42F0C}" dt="2023-01-27T01:47:55.340" v="13649" actId="1037"/>
          <ac:spMkLst>
            <pc:docMk/>
            <pc:sldMk cId="1604753266" sldId="443"/>
            <ac:spMk id="58" creationId="{4A1D2631-8850-4029-A9E9-E68110E5CD66}"/>
          </ac:spMkLst>
        </pc:spChg>
        <pc:spChg chg="add mod topLvl">
          <ac:chgData name="김태훈님(TOMMY)/Contact센터마케팅팀" userId="3c31cd17-2157-4807-9b5c-1df04b900c0f" providerId="ADAL" clId="{1B0F2AE8-4C45-4B3A-A952-12F391D42F0C}" dt="2023-01-27T06:21:42.393" v="16875" actId="948"/>
          <ac:spMkLst>
            <pc:docMk/>
            <pc:sldMk cId="1604753266" sldId="443"/>
            <ac:spMk id="59" creationId="{768CC94B-EBB3-43DD-A9E7-B19ABD83C239}"/>
          </ac:spMkLst>
        </pc:spChg>
        <pc:spChg chg="add mod topLvl">
          <ac:chgData name="김태훈님(TOMMY)/Contact센터마케팅팀" userId="3c31cd17-2157-4807-9b5c-1df04b900c0f" providerId="ADAL" clId="{1B0F2AE8-4C45-4B3A-A952-12F391D42F0C}" dt="2023-01-27T06:21:55.203" v="16877" actId="948"/>
          <ac:spMkLst>
            <pc:docMk/>
            <pc:sldMk cId="1604753266" sldId="443"/>
            <ac:spMk id="60" creationId="{AB7B2849-F191-4424-A4EF-053FE4251EDA}"/>
          </ac:spMkLst>
        </pc:spChg>
        <pc:spChg chg="add mod topLvl">
          <ac:chgData name="김태훈님(TOMMY)/Contact센터마케팅팀" userId="3c31cd17-2157-4807-9b5c-1df04b900c0f" providerId="ADAL" clId="{1B0F2AE8-4C45-4B3A-A952-12F391D42F0C}" dt="2023-01-27T06:22:16.311" v="16880" actId="948"/>
          <ac:spMkLst>
            <pc:docMk/>
            <pc:sldMk cId="1604753266" sldId="443"/>
            <ac:spMk id="61" creationId="{BA4018E4-FE66-4CD8-9B1B-7025979F7107}"/>
          </ac:spMkLst>
        </pc:spChg>
        <pc:spChg chg="add mod topLvl">
          <ac:chgData name="김태훈님(TOMMY)/Contact센터마케팅팀" userId="3c31cd17-2157-4807-9b5c-1df04b900c0f" providerId="ADAL" clId="{1B0F2AE8-4C45-4B3A-A952-12F391D42F0C}" dt="2023-01-27T06:22:29.579" v="16882" actId="948"/>
          <ac:spMkLst>
            <pc:docMk/>
            <pc:sldMk cId="1604753266" sldId="443"/>
            <ac:spMk id="62" creationId="{68B1B8D6-888C-43FB-B2C1-88D84C941846}"/>
          </ac:spMkLst>
        </pc:spChg>
        <pc:spChg chg="add mod">
          <ac:chgData name="김태훈님(TOMMY)/Contact센터마케팅팀" userId="3c31cd17-2157-4807-9b5c-1df04b900c0f" providerId="ADAL" clId="{1B0F2AE8-4C45-4B3A-A952-12F391D42F0C}" dt="2023-01-27T01:47:55.340" v="13649" actId="1037"/>
          <ac:spMkLst>
            <pc:docMk/>
            <pc:sldMk cId="1604753266" sldId="443"/>
            <ac:spMk id="64" creationId="{91C90CC1-33BC-49CE-BD77-55ED321DA7CC}"/>
          </ac:spMkLst>
        </pc:spChg>
        <pc:spChg chg="mod">
          <ac:chgData name="김태훈님(TOMMY)/Contact센터마케팅팀" userId="3c31cd17-2157-4807-9b5c-1df04b900c0f" providerId="ADAL" clId="{1B0F2AE8-4C45-4B3A-A952-12F391D42F0C}" dt="2023-01-27T00:50:49.433" v="12784"/>
          <ac:spMkLst>
            <pc:docMk/>
            <pc:sldMk cId="1604753266" sldId="443"/>
            <ac:spMk id="66" creationId="{9FEDD25F-36AC-44D7-B3C6-63E368B84830}"/>
          </ac:spMkLst>
        </pc:spChg>
        <pc:spChg chg="mod">
          <ac:chgData name="김태훈님(TOMMY)/Contact센터마케팅팀" userId="3c31cd17-2157-4807-9b5c-1df04b900c0f" providerId="ADAL" clId="{1B0F2AE8-4C45-4B3A-A952-12F391D42F0C}" dt="2023-01-27T00:50:49.433" v="12784"/>
          <ac:spMkLst>
            <pc:docMk/>
            <pc:sldMk cId="1604753266" sldId="443"/>
            <ac:spMk id="67" creationId="{062C7FA7-8F89-4B69-9AD8-860B692029DB}"/>
          </ac:spMkLst>
        </pc:spChg>
        <pc:spChg chg="mod">
          <ac:chgData name="김태훈님(TOMMY)/Contact센터마케팅팀" userId="3c31cd17-2157-4807-9b5c-1df04b900c0f" providerId="ADAL" clId="{1B0F2AE8-4C45-4B3A-A952-12F391D42F0C}" dt="2023-01-27T00:50:49.433" v="12784"/>
          <ac:spMkLst>
            <pc:docMk/>
            <pc:sldMk cId="1604753266" sldId="443"/>
            <ac:spMk id="68" creationId="{E8B3CA95-4C8C-45FA-822C-470D4C9332D1}"/>
          </ac:spMkLst>
        </pc:spChg>
        <pc:spChg chg="mod">
          <ac:chgData name="김태훈님(TOMMY)/Contact센터마케팅팀" userId="3c31cd17-2157-4807-9b5c-1df04b900c0f" providerId="ADAL" clId="{1B0F2AE8-4C45-4B3A-A952-12F391D42F0C}" dt="2023-01-27T00:50:49.433" v="12784"/>
          <ac:spMkLst>
            <pc:docMk/>
            <pc:sldMk cId="1604753266" sldId="443"/>
            <ac:spMk id="69" creationId="{D1F0515A-4D32-4244-A89F-795E10EDA116}"/>
          </ac:spMkLst>
        </pc:spChg>
        <pc:spChg chg="mod">
          <ac:chgData name="김태훈님(TOMMY)/Contact센터마케팅팀" userId="3c31cd17-2157-4807-9b5c-1df04b900c0f" providerId="ADAL" clId="{1B0F2AE8-4C45-4B3A-A952-12F391D42F0C}" dt="2023-01-27T00:50:49.433" v="12784"/>
          <ac:spMkLst>
            <pc:docMk/>
            <pc:sldMk cId="1604753266" sldId="443"/>
            <ac:spMk id="70" creationId="{ABF0890F-85D9-4CAC-8EF8-42DFCDEE1AF7}"/>
          </ac:spMkLst>
        </pc:spChg>
        <pc:spChg chg="add mod">
          <ac:chgData name="김태훈님(TOMMY)/Contact센터마케팅팀" userId="3c31cd17-2157-4807-9b5c-1df04b900c0f" providerId="ADAL" clId="{1B0F2AE8-4C45-4B3A-A952-12F391D42F0C}" dt="2023-01-27T01:47:55.340" v="13649" actId="1037"/>
          <ac:spMkLst>
            <pc:docMk/>
            <pc:sldMk cId="1604753266" sldId="443"/>
            <ac:spMk id="71" creationId="{055CB329-DF35-4073-B1D0-62EE91F5042D}"/>
          </ac:spMkLst>
        </pc:spChg>
        <pc:spChg chg="add mod">
          <ac:chgData name="김태훈님(TOMMY)/Contact센터마케팅팀" userId="3c31cd17-2157-4807-9b5c-1df04b900c0f" providerId="ADAL" clId="{1B0F2AE8-4C45-4B3A-A952-12F391D42F0C}" dt="2023-01-27T07:14:42.800" v="17885"/>
          <ac:spMkLst>
            <pc:docMk/>
            <pc:sldMk cId="1604753266" sldId="443"/>
            <ac:spMk id="72" creationId="{196B936D-4632-4FA2-B3C3-9844FEC4F75B}"/>
          </ac:spMkLst>
        </pc:spChg>
        <pc:spChg chg="add mod">
          <ac:chgData name="김태훈님(TOMMY)/Contact센터마케팅팀" userId="3c31cd17-2157-4807-9b5c-1df04b900c0f" providerId="ADAL" clId="{1B0F2AE8-4C45-4B3A-A952-12F391D42F0C}" dt="2023-01-27T07:14:31.177" v="17865" actId="113"/>
          <ac:spMkLst>
            <pc:docMk/>
            <pc:sldMk cId="1604753266" sldId="443"/>
            <ac:spMk id="73" creationId="{F17A34E4-8000-48E9-94DA-11E6D734AE40}"/>
          </ac:spMkLst>
        </pc:spChg>
        <pc:spChg chg="del">
          <ac:chgData name="김태훈님(TOMMY)/Contact센터마케팅팀" userId="3c31cd17-2157-4807-9b5c-1df04b900c0f" providerId="ADAL" clId="{1B0F2AE8-4C45-4B3A-A952-12F391D42F0C}" dt="2023-01-26T14:09:26.377" v="12319" actId="478"/>
          <ac:spMkLst>
            <pc:docMk/>
            <pc:sldMk cId="1604753266" sldId="443"/>
            <ac:spMk id="74" creationId="{E141FC23-DA17-4E77-869D-0AB01192CAD0}"/>
          </ac:spMkLst>
        </pc:spChg>
        <pc:spChg chg="del">
          <ac:chgData name="김태훈님(TOMMY)/Contact센터마케팅팀" userId="3c31cd17-2157-4807-9b5c-1df04b900c0f" providerId="ADAL" clId="{1B0F2AE8-4C45-4B3A-A952-12F391D42F0C}" dt="2023-01-26T14:09:26.377" v="12319" actId="478"/>
          <ac:spMkLst>
            <pc:docMk/>
            <pc:sldMk cId="1604753266" sldId="443"/>
            <ac:spMk id="75" creationId="{AED27968-EF0F-42CD-BCED-FEBBC90E6AAD}"/>
          </ac:spMkLst>
        </pc:spChg>
        <pc:spChg chg="del">
          <ac:chgData name="김태훈님(TOMMY)/Contact센터마케팅팀" userId="3c31cd17-2157-4807-9b5c-1df04b900c0f" providerId="ADAL" clId="{1B0F2AE8-4C45-4B3A-A952-12F391D42F0C}" dt="2023-01-26T14:09:26.377" v="12319" actId="478"/>
          <ac:spMkLst>
            <pc:docMk/>
            <pc:sldMk cId="1604753266" sldId="443"/>
            <ac:spMk id="76" creationId="{D87B021F-D1DB-44C5-B7AB-FEB0DDC070A6}"/>
          </ac:spMkLst>
        </pc:spChg>
        <pc:spChg chg="del">
          <ac:chgData name="김태훈님(TOMMY)/Contact센터마케팅팀" userId="3c31cd17-2157-4807-9b5c-1df04b900c0f" providerId="ADAL" clId="{1B0F2AE8-4C45-4B3A-A952-12F391D42F0C}" dt="2023-01-26T14:09:26.377" v="12319" actId="478"/>
          <ac:spMkLst>
            <pc:docMk/>
            <pc:sldMk cId="1604753266" sldId="443"/>
            <ac:spMk id="77" creationId="{2BE69F16-E316-4108-84D3-8ED97C28ABF6}"/>
          </ac:spMkLst>
        </pc:spChg>
        <pc:spChg chg="del">
          <ac:chgData name="김태훈님(TOMMY)/Contact센터마케팅팀" userId="3c31cd17-2157-4807-9b5c-1df04b900c0f" providerId="ADAL" clId="{1B0F2AE8-4C45-4B3A-A952-12F391D42F0C}" dt="2023-01-26T14:09:26.377" v="12319" actId="478"/>
          <ac:spMkLst>
            <pc:docMk/>
            <pc:sldMk cId="1604753266" sldId="443"/>
            <ac:spMk id="78" creationId="{FFB0FA34-8824-4E2E-BA66-6B0AD3A9D3AC}"/>
          </ac:spMkLst>
        </pc:spChg>
        <pc:spChg chg="add mod">
          <ac:chgData name="김태훈님(TOMMY)/Contact센터마케팅팀" userId="3c31cd17-2157-4807-9b5c-1df04b900c0f" providerId="ADAL" clId="{1B0F2AE8-4C45-4B3A-A952-12F391D42F0C}" dt="2023-01-27T07:14:31.177" v="17865" actId="113"/>
          <ac:spMkLst>
            <pc:docMk/>
            <pc:sldMk cId="1604753266" sldId="443"/>
            <ac:spMk id="79" creationId="{A32778A3-06D9-4C02-95F6-B3A0AD269AC1}"/>
          </ac:spMkLst>
        </pc:spChg>
        <pc:spChg chg="add mod">
          <ac:chgData name="김태훈님(TOMMY)/Contact센터마케팅팀" userId="3c31cd17-2157-4807-9b5c-1df04b900c0f" providerId="ADAL" clId="{1B0F2AE8-4C45-4B3A-A952-12F391D42F0C}" dt="2023-01-27T07:14:31.177" v="17865" actId="113"/>
          <ac:spMkLst>
            <pc:docMk/>
            <pc:sldMk cId="1604753266" sldId="443"/>
            <ac:spMk id="80" creationId="{B691BD02-C88F-4623-ACC4-1F9FA8CE1164}"/>
          </ac:spMkLst>
        </pc:spChg>
        <pc:spChg chg="del">
          <ac:chgData name="김태훈님(TOMMY)/Contact센터마케팅팀" userId="3c31cd17-2157-4807-9b5c-1df04b900c0f" providerId="ADAL" clId="{1B0F2AE8-4C45-4B3A-A952-12F391D42F0C}" dt="2023-01-26T14:09:26.377" v="12319" actId="478"/>
          <ac:spMkLst>
            <pc:docMk/>
            <pc:sldMk cId="1604753266" sldId="443"/>
            <ac:spMk id="83" creationId="{3EE3F227-8AD1-4F77-AA3C-55079A5CD135}"/>
          </ac:spMkLst>
        </pc:spChg>
        <pc:spChg chg="add mod">
          <ac:chgData name="김태훈님(TOMMY)/Contact센터마케팅팀" userId="3c31cd17-2157-4807-9b5c-1df04b900c0f" providerId="ADAL" clId="{1B0F2AE8-4C45-4B3A-A952-12F391D42F0C}" dt="2023-01-27T01:19:29.833" v="13000" actId="1038"/>
          <ac:spMkLst>
            <pc:docMk/>
            <pc:sldMk cId="1604753266" sldId="443"/>
            <ac:spMk id="84" creationId="{5FEFFDE4-0E90-4517-9286-EAC707FAC1B0}"/>
          </ac:spMkLst>
        </pc:spChg>
        <pc:spChg chg="del">
          <ac:chgData name="김태훈님(TOMMY)/Contact센터마케팅팀" userId="3c31cd17-2157-4807-9b5c-1df04b900c0f" providerId="ADAL" clId="{1B0F2AE8-4C45-4B3A-A952-12F391D42F0C}" dt="2023-01-26T14:09:26.377" v="12319" actId="478"/>
          <ac:spMkLst>
            <pc:docMk/>
            <pc:sldMk cId="1604753266" sldId="443"/>
            <ac:spMk id="85" creationId="{C6F0562B-C024-465A-9B42-E920E3830DD2}"/>
          </ac:spMkLst>
        </pc:spChg>
        <pc:spChg chg="add mod">
          <ac:chgData name="김태훈님(TOMMY)/Contact센터마케팅팀" userId="3c31cd17-2157-4807-9b5c-1df04b900c0f" providerId="ADAL" clId="{1B0F2AE8-4C45-4B3A-A952-12F391D42F0C}" dt="2023-01-27T01:19:38.280" v="13002" actId="1038"/>
          <ac:spMkLst>
            <pc:docMk/>
            <pc:sldMk cId="1604753266" sldId="443"/>
            <ac:spMk id="86" creationId="{C4B15628-7738-4126-B5C9-297966499F26}"/>
          </ac:spMkLst>
        </pc:spChg>
        <pc:spChg chg="add del mod">
          <ac:chgData name="김태훈님(TOMMY)/Contact센터마케팅팀" userId="3c31cd17-2157-4807-9b5c-1df04b900c0f" providerId="ADAL" clId="{1B0F2AE8-4C45-4B3A-A952-12F391D42F0C}" dt="2023-01-27T01:17:31.282" v="12978" actId="478"/>
          <ac:spMkLst>
            <pc:docMk/>
            <pc:sldMk cId="1604753266" sldId="443"/>
            <ac:spMk id="87" creationId="{35034A3C-A6C3-43F1-9D5D-036CC5DA1DB8}"/>
          </ac:spMkLst>
        </pc:spChg>
        <pc:spChg chg="del">
          <ac:chgData name="김태훈님(TOMMY)/Contact센터마케팅팀" userId="3c31cd17-2157-4807-9b5c-1df04b900c0f" providerId="ADAL" clId="{1B0F2AE8-4C45-4B3A-A952-12F391D42F0C}" dt="2023-01-26T14:09:26.377" v="12319" actId="478"/>
          <ac:spMkLst>
            <pc:docMk/>
            <pc:sldMk cId="1604753266" sldId="443"/>
            <ac:spMk id="88" creationId="{E5B7B88C-F92E-4944-9003-AA102B5EAE04}"/>
          </ac:spMkLst>
        </pc:spChg>
        <pc:spChg chg="del">
          <ac:chgData name="김태훈님(TOMMY)/Contact센터마케팅팀" userId="3c31cd17-2157-4807-9b5c-1df04b900c0f" providerId="ADAL" clId="{1B0F2AE8-4C45-4B3A-A952-12F391D42F0C}" dt="2023-01-26T14:09:26.377" v="12319" actId="478"/>
          <ac:spMkLst>
            <pc:docMk/>
            <pc:sldMk cId="1604753266" sldId="443"/>
            <ac:spMk id="89" creationId="{9B923B0B-FFDB-401C-A204-881EF396C825}"/>
          </ac:spMkLst>
        </pc:spChg>
        <pc:spChg chg="add mod">
          <ac:chgData name="김태훈님(TOMMY)/Contact센터마케팅팀" userId="3c31cd17-2157-4807-9b5c-1df04b900c0f" providerId="ADAL" clId="{1B0F2AE8-4C45-4B3A-A952-12F391D42F0C}" dt="2023-01-27T06:04:32.787" v="15800" actId="255"/>
          <ac:spMkLst>
            <pc:docMk/>
            <pc:sldMk cId="1604753266" sldId="443"/>
            <ac:spMk id="91" creationId="{C5CE1143-578C-4702-B178-1BE506A86468}"/>
          </ac:spMkLst>
        </pc:spChg>
        <pc:spChg chg="del">
          <ac:chgData name="김태훈님(TOMMY)/Contact센터마케팅팀" userId="3c31cd17-2157-4807-9b5c-1df04b900c0f" providerId="ADAL" clId="{1B0F2AE8-4C45-4B3A-A952-12F391D42F0C}" dt="2023-01-26T14:09:26.377" v="12319" actId="478"/>
          <ac:spMkLst>
            <pc:docMk/>
            <pc:sldMk cId="1604753266" sldId="443"/>
            <ac:spMk id="92" creationId="{0A6B6F17-DDD9-4BAD-AA83-DF46CE9920DA}"/>
          </ac:spMkLst>
        </pc:spChg>
        <pc:spChg chg="add mod">
          <ac:chgData name="김태훈님(TOMMY)/Contact센터마케팅팀" userId="3c31cd17-2157-4807-9b5c-1df04b900c0f" providerId="ADAL" clId="{1B0F2AE8-4C45-4B3A-A952-12F391D42F0C}" dt="2023-01-27T07:16:10.697" v="17992" actId="20577"/>
          <ac:spMkLst>
            <pc:docMk/>
            <pc:sldMk cId="1604753266" sldId="443"/>
            <ac:spMk id="93" creationId="{28473C35-6A8E-443D-9E93-8690E3135E49}"/>
          </ac:spMkLst>
        </pc:spChg>
        <pc:spChg chg="del">
          <ac:chgData name="김태훈님(TOMMY)/Contact센터마케팅팀" userId="3c31cd17-2157-4807-9b5c-1df04b900c0f" providerId="ADAL" clId="{1B0F2AE8-4C45-4B3A-A952-12F391D42F0C}" dt="2023-01-26T14:09:26.377" v="12319" actId="478"/>
          <ac:spMkLst>
            <pc:docMk/>
            <pc:sldMk cId="1604753266" sldId="443"/>
            <ac:spMk id="94" creationId="{D49D2A27-5B94-4FD4-BF07-417BB0186094}"/>
          </ac:spMkLst>
        </pc:spChg>
        <pc:spChg chg="del">
          <ac:chgData name="김태훈님(TOMMY)/Contact센터마케팅팀" userId="3c31cd17-2157-4807-9b5c-1df04b900c0f" providerId="ADAL" clId="{1B0F2AE8-4C45-4B3A-A952-12F391D42F0C}" dt="2023-01-26T14:09:26.377" v="12319" actId="478"/>
          <ac:spMkLst>
            <pc:docMk/>
            <pc:sldMk cId="1604753266" sldId="443"/>
            <ac:spMk id="95" creationId="{05083EAD-FB7A-4E97-9B5C-7C4869FBFDD6}"/>
          </ac:spMkLst>
        </pc:spChg>
        <pc:spChg chg="add mod">
          <ac:chgData name="김태훈님(TOMMY)/Contact센터마케팅팀" userId="3c31cd17-2157-4807-9b5c-1df04b900c0f" providerId="ADAL" clId="{1B0F2AE8-4C45-4B3A-A952-12F391D42F0C}" dt="2023-01-27T06:04:37.685" v="15801" actId="255"/>
          <ac:spMkLst>
            <pc:docMk/>
            <pc:sldMk cId="1604753266" sldId="443"/>
            <ac:spMk id="96" creationId="{ECC486F0-7DB7-4E28-A5DF-F6EEFACFF16C}"/>
          </ac:spMkLst>
        </pc:spChg>
        <pc:spChg chg="del">
          <ac:chgData name="김태훈님(TOMMY)/Contact센터마케팅팀" userId="3c31cd17-2157-4807-9b5c-1df04b900c0f" providerId="ADAL" clId="{1B0F2AE8-4C45-4B3A-A952-12F391D42F0C}" dt="2023-01-26T14:09:26.377" v="12319" actId="478"/>
          <ac:spMkLst>
            <pc:docMk/>
            <pc:sldMk cId="1604753266" sldId="443"/>
            <ac:spMk id="98" creationId="{AA75881D-7C61-44C5-B8C2-625AC327A704}"/>
          </ac:spMkLst>
        </pc:spChg>
        <pc:spChg chg="del">
          <ac:chgData name="김태훈님(TOMMY)/Contact센터마케팅팀" userId="3c31cd17-2157-4807-9b5c-1df04b900c0f" providerId="ADAL" clId="{1B0F2AE8-4C45-4B3A-A952-12F391D42F0C}" dt="2023-01-26T14:09:26.377" v="12319" actId="478"/>
          <ac:spMkLst>
            <pc:docMk/>
            <pc:sldMk cId="1604753266" sldId="443"/>
            <ac:spMk id="99" creationId="{547F4A27-905D-4437-B48B-32AF1AC519A6}"/>
          </ac:spMkLst>
        </pc:spChg>
        <pc:spChg chg="add mod">
          <ac:chgData name="김태훈님(TOMMY)/Contact센터마케팅팀" userId="3c31cd17-2157-4807-9b5c-1df04b900c0f" providerId="ADAL" clId="{1B0F2AE8-4C45-4B3A-A952-12F391D42F0C}" dt="2023-01-27T06:04:49.633" v="15803" actId="255"/>
          <ac:spMkLst>
            <pc:docMk/>
            <pc:sldMk cId="1604753266" sldId="443"/>
            <ac:spMk id="101" creationId="{349BE891-E638-49B9-8766-D5C791454CEF}"/>
          </ac:spMkLst>
        </pc:spChg>
        <pc:spChg chg="del">
          <ac:chgData name="김태훈님(TOMMY)/Contact센터마케팅팀" userId="3c31cd17-2157-4807-9b5c-1df04b900c0f" providerId="ADAL" clId="{1B0F2AE8-4C45-4B3A-A952-12F391D42F0C}" dt="2023-01-26T14:09:26.377" v="12319" actId="478"/>
          <ac:spMkLst>
            <pc:docMk/>
            <pc:sldMk cId="1604753266" sldId="443"/>
            <ac:spMk id="102" creationId="{CF3CD571-38FB-4272-BD57-B5A625D8DAFD}"/>
          </ac:spMkLst>
        </pc:spChg>
        <pc:spChg chg="add del mod">
          <ac:chgData name="김태훈님(TOMMY)/Contact센터마케팅팀" userId="3c31cd17-2157-4807-9b5c-1df04b900c0f" providerId="ADAL" clId="{1B0F2AE8-4C45-4B3A-A952-12F391D42F0C}" dt="2023-01-27T06:04:25.593" v="15799" actId="255"/>
          <ac:spMkLst>
            <pc:docMk/>
            <pc:sldMk cId="1604753266" sldId="443"/>
            <ac:spMk id="104" creationId="{1A57639E-A32F-4DF9-A148-8FB6B51ADA75}"/>
          </ac:spMkLst>
        </pc:spChg>
        <pc:spChg chg="add del mod">
          <ac:chgData name="김태훈님(TOMMY)/Contact센터마케팅팀" userId="3c31cd17-2157-4807-9b5c-1df04b900c0f" providerId="ADAL" clId="{1B0F2AE8-4C45-4B3A-A952-12F391D42F0C}" dt="2023-01-27T07:15:16.699" v="17888" actId="2"/>
          <ac:spMkLst>
            <pc:docMk/>
            <pc:sldMk cId="1604753266" sldId="443"/>
            <ac:spMk id="107" creationId="{1871CB25-1175-4E89-8B2F-C1B66DCACD69}"/>
          </ac:spMkLst>
        </pc:spChg>
        <pc:spChg chg="del">
          <ac:chgData name="김태훈님(TOMMY)/Contact센터마케팅팀" userId="3c31cd17-2157-4807-9b5c-1df04b900c0f" providerId="ADAL" clId="{1B0F2AE8-4C45-4B3A-A952-12F391D42F0C}" dt="2023-01-26T14:09:26.377" v="12319" actId="478"/>
          <ac:spMkLst>
            <pc:docMk/>
            <pc:sldMk cId="1604753266" sldId="443"/>
            <ac:spMk id="109" creationId="{5738FAFB-87E2-4C0A-86B4-1FB3D785D020}"/>
          </ac:spMkLst>
        </pc:spChg>
        <pc:spChg chg="add del mod">
          <ac:chgData name="김태훈님(TOMMY)/Contact센터마케팅팀" userId="3c31cd17-2157-4807-9b5c-1df04b900c0f" providerId="ADAL" clId="{1B0F2AE8-4C45-4B3A-A952-12F391D42F0C}" dt="2023-01-27T06:04:20.461" v="15798" actId="255"/>
          <ac:spMkLst>
            <pc:docMk/>
            <pc:sldMk cId="1604753266" sldId="443"/>
            <ac:spMk id="110" creationId="{69BEF4CF-D5D8-470C-8DE2-C2C4023382E3}"/>
          </ac:spMkLst>
        </pc:spChg>
        <pc:spChg chg="del">
          <ac:chgData name="김태훈님(TOMMY)/Contact센터마케팅팀" userId="3c31cd17-2157-4807-9b5c-1df04b900c0f" providerId="ADAL" clId="{1B0F2AE8-4C45-4B3A-A952-12F391D42F0C}" dt="2023-01-26T14:09:26.377" v="12319" actId="478"/>
          <ac:spMkLst>
            <pc:docMk/>
            <pc:sldMk cId="1604753266" sldId="443"/>
            <ac:spMk id="111" creationId="{D65B7747-B42D-49E6-8899-C373E0AB743F}"/>
          </ac:spMkLst>
        </pc:spChg>
        <pc:spChg chg="del">
          <ac:chgData name="김태훈님(TOMMY)/Contact센터마케팅팀" userId="3c31cd17-2157-4807-9b5c-1df04b900c0f" providerId="ADAL" clId="{1B0F2AE8-4C45-4B3A-A952-12F391D42F0C}" dt="2023-01-26T14:09:26.377" v="12319" actId="478"/>
          <ac:spMkLst>
            <pc:docMk/>
            <pc:sldMk cId="1604753266" sldId="443"/>
            <ac:spMk id="112" creationId="{30E38920-B75D-40A0-AFE0-1FB92B4C0AFF}"/>
          </ac:spMkLst>
        </pc:spChg>
        <pc:spChg chg="del">
          <ac:chgData name="김태훈님(TOMMY)/Contact센터마케팅팀" userId="3c31cd17-2157-4807-9b5c-1df04b900c0f" providerId="ADAL" clId="{1B0F2AE8-4C45-4B3A-A952-12F391D42F0C}" dt="2023-01-26T14:09:26.377" v="12319" actId="478"/>
          <ac:spMkLst>
            <pc:docMk/>
            <pc:sldMk cId="1604753266" sldId="443"/>
            <ac:spMk id="114" creationId="{A9589E84-3735-42BA-8981-CE58E5FF7608}"/>
          </ac:spMkLst>
        </pc:spChg>
        <pc:spChg chg="add del mod">
          <ac:chgData name="김태훈님(TOMMY)/Contact센터마케팅팀" userId="3c31cd17-2157-4807-9b5c-1df04b900c0f" providerId="ADAL" clId="{1B0F2AE8-4C45-4B3A-A952-12F391D42F0C}" dt="2023-01-27T06:04:10.812" v="15796" actId="255"/>
          <ac:spMkLst>
            <pc:docMk/>
            <pc:sldMk cId="1604753266" sldId="443"/>
            <ac:spMk id="116" creationId="{2C5C142A-C357-4596-8368-EF8B89CFBFA5}"/>
          </ac:spMkLst>
        </pc:spChg>
        <pc:spChg chg="add mod">
          <ac:chgData name="김태훈님(TOMMY)/Contact센터마케팅팀" userId="3c31cd17-2157-4807-9b5c-1df04b900c0f" providerId="ADAL" clId="{1B0F2AE8-4C45-4B3A-A952-12F391D42F0C}" dt="2023-01-27T01:48:07.787" v="13650" actId="12788"/>
          <ac:spMkLst>
            <pc:docMk/>
            <pc:sldMk cId="1604753266" sldId="443"/>
            <ac:spMk id="117" creationId="{2A262AF8-10FD-4856-BB42-2909C2EFE51B}"/>
          </ac:spMkLst>
        </pc:spChg>
        <pc:spChg chg="add mod">
          <ac:chgData name="김태훈님(TOMMY)/Contact센터마케팅팀" userId="3c31cd17-2157-4807-9b5c-1df04b900c0f" providerId="ADAL" clId="{1B0F2AE8-4C45-4B3A-A952-12F391D42F0C}" dt="2023-01-27T01:48:07.787" v="13650" actId="12788"/>
          <ac:spMkLst>
            <pc:docMk/>
            <pc:sldMk cId="1604753266" sldId="443"/>
            <ac:spMk id="118" creationId="{187B7827-341B-4EFE-8538-999955CD9BC7}"/>
          </ac:spMkLst>
        </pc:spChg>
        <pc:spChg chg="add mod">
          <ac:chgData name="김태훈님(TOMMY)/Contact센터마케팅팀" userId="3c31cd17-2157-4807-9b5c-1df04b900c0f" providerId="ADAL" clId="{1B0F2AE8-4C45-4B3A-A952-12F391D42F0C}" dt="2023-01-27T07:14:23.724" v="17864" actId="255"/>
          <ac:spMkLst>
            <pc:docMk/>
            <pc:sldMk cId="1604753266" sldId="443"/>
            <ac:spMk id="119" creationId="{6BE7677D-A4DB-4961-B381-34ADB28CCE6D}"/>
          </ac:spMkLst>
        </pc:spChg>
        <pc:spChg chg="add mod">
          <ac:chgData name="김태훈님(TOMMY)/Contact센터마케팅팀" userId="3c31cd17-2157-4807-9b5c-1df04b900c0f" providerId="ADAL" clId="{1B0F2AE8-4C45-4B3A-A952-12F391D42F0C}" dt="2023-01-27T07:14:23.724" v="17864" actId="255"/>
          <ac:spMkLst>
            <pc:docMk/>
            <pc:sldMk cId="1604753266" sldId="443"/>
            <ac:spMk id="120" creationId="{BAA0034A-994E-4B6D-86AA-03862D935137}"/>
          </ac:spMkLst>
        </pc:spChg>
        <pc:spChg chg="add mod">
          <ac:chgData name="김태훈님(TOMMY)/Contact센터마케팅팀" userId="3c31cd17-2157-4807-9b5c-1df04b900c0f" providerId="ADAL" clId="{1B0F2AE8-4C45-4B3A-A952-12F391D42F0C}" dt="2023-01-27T07:14:23.724" v="17864" actId="255"/>
          <ac:spMkLst>
            <pc:docMk/>
            <pc:sldMk cId="1604753266" sldId="443"/>
            <ac:spMk id="121" creationId="{D243BFB6-7A78-4217-86B2-75ECAD37F451}"/>
          </ac:spMkLst>
        </pc:spChg>
        <pc:spChg chg="add mod">
          <ac:chgData name="김태훈님(TOMMY)/Contact센터마케팅팀" userId="3c31cd17-2157-4807-9b5c-1df04b900c0f" providerId="ADAL" clId="{1B0F2AE8-4C45-4B3A-A952-12F391D42F0C}" dt="2023-01-27T07:14:23.724" v="17864" actId="255"/>
          <ac:spMkLst>
            <pc:docMk/>
            <pc:sldMk cId="1604753266" sldId="443"/>
            <ac:spMk id="122" creationId="{0198456D-3F25-42BB-B471-6156F0F62A23}"/>
          </ac:spMkLst>
        </pc:spChg>
        <pc:grpChg chg="add del mod">
          <ac:chgData name="김태훈님(TOMMY)/Contact센터마케팅팀" userId="3c31cd17-2157-4807-9b5c-1df04b900c0f" providerId="ADAL" clId="{1B0F2AE8-4C45-4B3A-A952-12F391D42F0C}" dt="2023-01-27T01:15:58.820" v="12970" actId="165"/>
          <ac:grpSpMkLst>
            <pc:docMk/>
            <pc:sldMk cId="1604753266" sldId="443"/>
            <ac:grpSpMk id="4" creationId="{BAB5673E-32F8-44BA-B5E7-F702C3C1C43A}"/>
          </ac:grpSpMkLst>
        </pc:grpChg>
        <pc:grpChg chg="add del mod">
          <ac:chgData name="김태훈님(TOMMY)/Contact센터마케팅팀" userId="3c31cd17-2157-4807-9b5c-1df04b900c0f" providerId="ADAL" clId="{1B0F2AE8-4C45-4B3A-A952-12F391D42F0C}" dt="2023-01-27T00:50:50.989" v="12785"/>
          <ac:grpSpMkLst>
            <pc:docMk/>
            <pc:sldMk cId="1604753266" sldId="443"/>
            <ac:grpSpMk id="65" creationId="{045F0B39-2F58-4E6C-8705-EB074B81D927}"/>
          </ac:grpSpMkLst>
        </pc:grpChg>
        <pc:picChg chg="del">
          <ac:chgData name="김태훈님(TOMMY)/Contact센터마케팅팀" userId="3c31cd17-2157-4807-9b5c-1df04b900c0f" providerId="ADAL" clId="{1B0F2AE8-4C45-4B3A-A952-12F391D42F0C}" dt="2023-01-26T14:09:26.377" v="12319" actId="478"/>
          <ac:picMkLst>
            <pc:docMk/>
            <pc:sldMk cId="1604753266" sldId="443"/>
            <ac:picMk id="105" creationId="{773D42F7-8A16-4749-B9DE-43D124AE75B6}"/>
          </ac:picMkLst>
        </pc:picChg>
        <pc:picChg chg="del">
          <ac:chgData name="김태훈님(TOMMY)/Contact센터마케팅팀" userId="3c31cd17-2157-4807-9b5c-1df04b900c0f" providerId="ADAL" clId="{1B0F2AE8-4C45-4B3A-A952-12F391D42F0C}" dt="2023-01-26T14:09:26.377" v="12319" actId="478"/>
          <ac:picMkLst>
            <pc:docMk/>
            <pc:sldMk cId="1604753266" sldId="443"/>
            <ac:picMk id="106" creationId="{7844BBF9-0A0D-4ACB-B6AD-6A9F4B680FD3}"/>
          </ac:picMkLst>
        </pc:picChg>
        <pc:picChg chg="del">
          <ac:chgData name="김태훈님(TOMMY)/Contact센터마케팅팀" userId="3c31cd17-2157-4807-9b5c-1df04b900c0f" providerId="ADAL" clId="{1B0F2AE8-4C45-4B3A-A952-12F391D42F0C}" dt="2023-01-26T14:09:26.377" v="12319" actId="478"/>
          <ac:picMkLst>
            <pc:docMk/>
            <pc:sldMk cId="1604753266" sldId="443"/>
            <ac:picMk id="108" creationId="{79E5A8C1-45DF-408F-BB30-14371E8AAF67}"/>
          </ac:picMkLst>
        </pc:picChg>
        <pc:cxnChg chg="add mod">
          <ac:chgData name="김태훈님(TOMMY)/Contact센터마케팅팀" userId="3c31cd17-2157-4807-9b5c-1df04b900c0f" providerId="ADAL" clId="{1B0F2AE8-4C45-4B3A-A952-12F391D42F0C}" dt="2023-01-27T01:47:55.340" v="13649" actId="1037"/>
          <ac:cxnSpMkLst>
            <pc:docMk/>
            <pc:sldMk cId="1604753266" sldId="443"/>
            <ac:cxnSpMk id="6" creationId="{BD8FE840-F595-46DC-9763-8540861B87EB}"/>
          </ac:cxnSpMkLst>
        </pc:cxnChg>
        <pc:cxnChg chg="del">
          <ac:chgData name="김태훈님(TOMMY)/Contact센터마케팅팀" userId="3c31cd17-2157-4807-9b5c-1df04b900c0f" providerId="ADAL" clId="{1B0F2AE8-4C45-4B3A-A952-12F391D42F0C}" dt="2023-01-26T14:09:26.377" v="12319" actId="478"/>
          <ac:cxnSpMkLst>
            <pc:docMk/>
            <pc:sldMk cId="1604753266" sldId="443"/>
            <ac:cxnSpMk id="9" creationId="{B6F882F3-3989-429C-85A9-F71624688D4F}"/>
          </ac:cxnSpMkLst>
        </pc:cxnChg>
        <pc:cxnChg chg="add mod">
          <ac:chgData name="김태훈님(TOMMY)/Contact센터마케팅팀" userId="3c31cd17-2157-4807-9b5c-1df04b900c0f" providerId="ADAL" clId="{1B0F2AE8-4C45-4B3A-A952-12F391D42F0C}" dt="2023-01-27T01:47:55.340" v="13649" actId="1037"/>
          <ac:cxnSpMkLst>
            <pc:docMk/>
            <pc:sldMk cId="1604753266" sldId="443"/>
            <ac:cxnSpMk id="81" creationId="{AF77D39D-30C8-4185-8268-FE3B95B97FC1}"/>
          </ac:cxnSpMkLst>
        </pc:cxnChg>
        <pc:cxnChg chg="add mod">
          <ac:chgData name="김태훈님(TOMMY)/Contact센터마케팅팀" userId="3c31cd17-2157-4807-9b5c-1df04b900c0f" providerId="ADAL" clId="{1B0F2AE8-4C45-4B3A-A952-12F391D42F0C}" dt="2023-01-27T01:47:55.340" v="13649" actId="1037"/>
          <ac:cxnSpMkLst>
            <pc:docMk/>
            <pc:sldMk cId="1604753266" sldId="443"/>
            <ac:cxnSpMk id="82" creationId="{68AE11DB-801D-4DA7-ABCC-0E6575D0BA1C}"/>
          </ac:cxnSpMkLst>
        </pc:cxnChg>
        <pc:cxnChg chg="add mod">
          <ac:chgData name="김태훈님(TOMMY)/Contact센터마케팅팀" userId="3c31cd17-2157-4807-9b5c-1df04b900c0f" providerId="ADAL" clId="{1B0F2AE8-4C45-4B3A-A952-12F391D42F0C}" dt="2023-01-27T01:23:54.084" v="13148" actId="1035"/>
          <ac:cxnSpMkLst>
            <pc:docMk/>
            <pc:sldMk cId="1604753266" sldId="443"/>
            <ac:cxnSpMk id="90" creationId="{CC7C08BC-8C50-4855-805A-446E0792A00D}"/>
          </ac:cxnSpMkLst>
        </pc:cxnChg>
        <pc:cxnChg chg="add mod">
          <ac:chgData name="김태훈님(TOMMY)/Contact센터마케팅팀" userId="3c31cd17-2157-4807-9b5c-1df04b900c0f" providerId="ADAL" clId="{1B0F2AE8-4C45-4B3A-A952-12F391D42F0C}" dt="2023-01-27T01:23:54.084" v="13148" actId="1035"/>
          <ac:cxnSpMkLst>
            <pc:docMk/>
            <pc:sldMk cId="1604753266" sldId="443"/>
            <ac:cxnSpMk id="97" creationId="{20728282-97CB-446D-A62F-72A3283FB576}"/>
          </ac:cxnSpMkLst>
        </pc:cxnChg>
        <pc:cxnChg chg="add mod">
          <ac:chgData name="김태훈님(TOMMY)/Contact센터마케팅팀" userId="3c31cd17-2157-4807-9b5c-1df04b900c0f" providerId="ADAL" clId="{1B0F2AE8-4C45-4B3A-A952-12F391D42F0C}" dt="2023-01-27T01:23:54.084" v="13148" actId="1035"/>
          <ac:cxnSpMkLst>
            <pc:docMk/>
            <pc:sldMk cId="1604753266" sldId="443"/>
            <ac:cxnSpMk id="100" creationId="{08E1F5F3-BE56-4276-962A-9B4DB83EC825}"/>
          </ac:cxnSpMkLst>
        </pc:cxnChg>
        <pc:cxnChg chg="add del mod">
          <ac:chgData name="김태훈님(TOMMY)/Contact센터마케팅팀" userId="3c31cd17-2157-4807-9b5c-1df04b900c0f" providerId="ADAL" clId="{1B0F2AE8-4C45-4B3A-A952-12F391D42F0C}" dt="2023-01-27T06:03:27.328" v="15787" actId="1035"/>
          <ac:cxnSpMkLst>
            <pc:docMk/>
            <pc:sldMk cId="1604753266" sldId="443"/>
            <ac:cxnSpMk id="103" creationId="{921B787F-F5E2-4BB6-8E44-E3676C4B5F77}"/>
          </ac:cxnSpMkLst>
        </pc:cxnChg>
        <pc:cxnChg chg="add del mod">
          <ac:chgData name="김태훈님(TOMMY)/Contact센터마케팅팀" userId="3c31cd17-2157-4807-9b5c-1df04b900c0f" providerId="ADAL" clId="{1B0F2AE8-4C45-4B3A-A952-12F391D42F0C}" dt="2023-01-27T06:03:43.019" v="15790" actId="465"/>
          <ac:cxnSpMkLst>
            <pc:docMk/>
            <pc:sldMk cId="1604753266" sldId="443"/>
            <ac:cxnSpMk id="113" creationId="{CBD4BF48-75ED-4449-A99B-63A7D427A1F9}"/>
          </ac:cxnSpMkLst>
        </pc:cxnChg>
        <pc:cxnChg chg="add del mod">
          <ac:chgData name="김태훈님(TOMMY)/Contact센터마케팅팀" userId="3c31cd17-2157-4807-9b5c-1df04b900c0f" providerId="ADAL" clId="{1B0F2AE8-4C45-4B3A-A952-12F391D42F0C}" dt="2023-01-27T06:03:30.153" v="15788" actId="1035"/>
          <ac:cxnSpMkLst>
            <pc:docMk/>
            <pc:sldMk cId="1604753266" sldId="443"/>
            <ac:cxnSpMk id="115" creationId="{773DC627-C15A-4EC1-99D7-124366873967}"/>
          </ac:cxnSpMkLst>
        </pc:cxnChg>
      </pc:sldChg>
      <pc:sldChg chg="modSp mod">
        <pc:chgData name="김태훈님(TOMMY)/Contact센터마케팅팀" userId="3c31cd17-2157-4807-9b5c-1df04b900c0f" providerId="ADAL" clId="{1B0F2AE8-4C45-4B3A-A952-12F391D42F0C}" dt="2023-01-27T08:04:41.107" v="19271" actId="6549"/>
        <pc:sldMkLst>
          <pc:docMk/>
          <pc:sldMk cId="2285745639" sldId="444"/>
        </pc:sldMkLst>
        <pc:spChg chg="mod">
          <ac:chgData name="김태훈님(TOMMY)/Contact센터마케팅팀" userId="3c31cd17-2157-4807-9b5c-1df04b900c0f" providerId="ADAL" clId="{1B0F2AE8-4C45-4B3A-A952-12F391D42F0C}" dt="2023-01-27T07:58:48.877" v="18901" actId="692"/>
          <ac:spMkLst>
            <pc:docMk/>
            <pc:sldMk cId="2285745639" sldId="444"/>
            <ac:spMk id="7" creationId="{BA26F9EC-D96C-40FB-8EB6-176E9F45737C}"/>
          </ac:spMkLst>
        </pc:spChg>
        <pc:spChg chg="mod">
          <ac:chgData name="김태훈님(TOMMY)/Contact센터마케팅팀" userId="3c31cd17-2157-4807-9b5c-1df04b900c0f" providerId="ADAL" clId="{1B0F2AE8-4C45-4B3A-A952-12F391D42F0C}" dt="2023-01-27T07:54:47.025" v="18576" actId="207"/>
          <ac:spMkLst>
            <pc:docMk/>
            <pc:sldMk cId="2285745639" sldId="444"/>
            <ac:spMk id="8" creationId="{5FBDC82E-9460-4D6B-B45D-83A4D98828B8}"/>
          </ac:spMkLst>
        </pc:spChg>
        <pc:spChg chg="mod">
          <ac:chgData name="김태훈님(TOMMY)/Contact센터마케팅팀" userId="3c31cd17-2157-4807-9b5c-1df04b900c0f" providerId="ADAL" clId="{1B0F2AE8-4C45-4B3A-A952-12F391D42F0C}" dt="2023-01-27T07:58:48.877" v="18901" actId="692"/>
          <ac:spMkLst>
            <pc:docMk/>
            <pc:sldMk cId="2285745639" sldId="444"/>
            <ac:spMk id="10" creationId="{DE46026F-BE74-4A5D-85C4-B2EA7E991B3C}"/>
          </ac:spMkLst>
        </pc:spChg>
        <pc:spChg chg="mod">
          <ac:chgData name="김태훈님(TOMMY)/Contact센터마케팅팀" userId="3c31cd17-2157-4807-9b5c-1df04b900c0f" providerId="ADAL" clId="{1B0F2AE8-4C45-4B3A-A952-12F391D42F0C}" dt="2023-01-27T07:54:39.951" v="18574" actId="207"/>
          <ac:spMkLst>
            <pc:docMk/>
            <pc:sldMk cId="2285745639" sldId="444"/>
            <ac:spMk id="21" creationId="{29312DB8-45ED-4F05-90E2-50890DFF095D}"/>
          </ac:spMkLst>
        </pc:spChg>
        <pc:spChg chg="mod">
          <ac:chgData name="김태훈님(TOMMY)/Contact센터마케팅팀" userId="3c31cd17-2157-4807-9b5c-1df04b900c0f" providerId="ADAL" clId="{1B0F2AE8-4C45-4B3A-A952-12F391D42F0C}" dt="2023-01-27T07:54:31.168" v="18573" actId="108"/>
          <ac:spMkLst>
            <pc:docMk/>
            <pc:sldMk cId="2285745639" sldId="444"/>
            <ac:spMk id="22" creationId="{3687B7E6-2237-40C4-8DEC-0D5F429FF2D4}"/>
          </ac:spMkLst>
        </pc:spChg>
        <pc:spChg chg="mod">
          <ac:chgData name="김태훈님(TOMMY)/Contact센터마케팅팀" userId="3c31cd17-2157-4807-9b5c-1df04b900c0f" providerId="ADAL" clId="{1B0F2AE8-4C45-4B3A-A952-12F391D42F0C}" dt="2023-01-27T07:54:39.951" v="18574" actId="207"/>
          <ac:spMkLst>
            <pc:docMk/>
            <pc:sldMk cId="2285745639" sldId="444"/>
            <ac:spMk id="24" creationId="{3569986E-C541-413C-AC80-8C0736919E58}"/>
          </ac:spMkLst>
        </pc:spChg>
        <pc:spChg chg="mod">
          <ac:chgData name="김태훈님(TOMMY)/Contact센터마케팅팀" userId="3c31cd17-2157-4807-9b5c-1df04b900c0f" providerId="ADAL" clId="{1B0F2AE8-4C45-4B3A-A952-12F391D42F0C}" dt="2023-01-27T07:54:47.025" v="18576" actId="207"/>
          <ac:spMkLst>
            <pc:docMk/>
            <pc:sldMk cId="2285745639" sldId="444"/>
            <ac:spMk id="26" creationId="{6A84A707-EAB6-4ECA-95D2-6EEA157C1681}"/>
          </ac:spMkLst>
        </pc:spChg>
        <pc:spChg chg="mod">
          <ac:chgData name="김태훈님(TOMMY)/Contact센터마케팅팀" userId="3c31cd17-2157-4807-9b5c-1df04b900c0f" providerId="ADAL" clId="{1B0F2AE8-4C45-4B3A-A952-12F391D42F0C}" dt="2023-01-27T07:58:48.877" v="18901" actId="692"/>
          <ac:spMkLst>
            <pc:docMk/>
            <pc:sldMk cId="2285745639" sldId="444"/>
            <ac:spMk id="56" creationId="{9B34CA80-4F6D-4644-A4FE-D7A4C57598B1}"/>
          </ac:spMkLst>
        </pc:spChg>
        <pc:spChg chg="mod">
          <ac:chgData name="김태훈님(TOMMY)/Contact센터마케팅팀" userId="3c31cd17-2157-4807-9b5c-1df04b900c0f" providerId="ADAL" clId="{1B0F2AE8-4C45-4B3A-A952-12F391D42F0C}" dt="2023-01-27T07:58:48.877" v="18901" actId="692"/>
          <ac:spMkLst>
            <pc:docMk/>
            <pc:sldMk cId="2285745639" sldId="444"/>
            <ac:spMk id="60" creationId="{5E250A62-456F-4F73-B908-178C9E3B30BA}"/>
          </ac:spMkLst>
        </pc:spChg>
        <pc:spChg chg="mod">
          <ac:chgData name="김태훈님(TOMMY)/Contact센터마케팅팀" userId="3c31cd17-2157-4807-9b5c-1df04b900c0f" providerId="ADAL" clId="{1B0F2AE8-4C45-4B3A-A952-12F391D42F0C}" dt="2023-01-27T08:03:41.131" v="19227" actId="113"/>
          <ac:spMkLst>
            <pc:docMk/>
            <pc:sldMk cId="2285745639" sldId="444"/>
            <ac:spMk id="69" creationId="{7FDDBDED-E247-440E-98AB-0083D6B24F67}"/>
          </ac:spMkLst>
        </pc:spChg>
        <pc:spChg chg="mod">
          <ac:chgData name="김태훈님(TOMMY)/Contact센터마케팅팀" userId="3c31cd17-2157-4807-9b5c-1df04b900c0f" providerId="ADAL" clId="{1B0F2AE8-4C45-4B3A-A952-12F391D42F0C}" dt="2023-01-27T08:04:41.107" v="19271" actId="6549"/>
          <ac:spMkLst>
            <pc:docMk/>
            <pc:sldMk cId="2285745639" sldId="444"/>
            <ac:spMk id="70" creationId="{93C29FF9-495C-4164-9DCE-A442358AB55D}"/>
          </ac:spMkLst>
        </pc:spChg>
        <pc:spChg chg="mod">
          <ac:chgData name="김태훈님(TOMMY)/Contact센터마케팅팀" userId="3c31cd17-2157-4807-9b5c-1df04b900c0f" providerId="ADAL" clId="{1B0F2AE8-4C45-4B3A-A952-12F391D42F0C}" dt="2023-01-27T08:03:41.131" v="19227" actId="113"/>
          <ac:spMkLst>
            <pc:docMk/>
            <pc:sldMk cId="2285745639" sldId="444"/>
            <ac:spMk id="90" creationId="{8E5DE011-8490-4A77-96F4-B7C3F1FABAD9}"/>
          </ac:spMkLst>
        </pc:spChg>
        <pc:spChg chg="mod">
          <ac:chgData name="김태훈님(TOMMY)/Contact센터마케팅팀" userId="3c31cd17-2157-4807-9b5c-1df04b900c0f" providerId="ADAL" clId="{1B0F2AE8-4C45-4B3A-A952-12F391D42F0C}" dt="2023-01-27T07:56:25.409" v="18670"/>
          <ac:spMkLst>
            <pc:docMk/>
            <pc:sldMk cId="2285745639" sldId="444"/>
            <ac:spMk id="91" creationId="{67CB27AF-5411-4B9D-8DB2-934331D7C2B3}"/>
          </ac:spMkLst>
        </pc:spChg>
        <pc:spChg chg="mod">
          <ac:chgData name="김태훈님(TOMMY)/Contact센터마케팅팀" userId="3c31cd17-2157-4807-9b5c-1df04b900c0f" providerId="ADAL" clId="{1B0F2AE8-4C45-4B3A-A952-12F391D42F0C}" dt="2023-01-27T08:03:41.131" v="19227" actId="113"/>
          <ac:spMkLst>
            <pc:docMk/>
            <pc:sldMk cId="2285745639" sldId="444"/>
            <ac:spMk id="94" creationId="{1DE458E0-31D4-413B-9B2F-38042E29C2CC}"/>
          </ac:spMkLst>
        </pc:spChg>
        <pc:spChg chg="mod">
          <ac:chgData name="김태훈님(TOMMY)/Contact센터마케팅팀" userId="3c31cd17-2157-4807-9b5c-1df04b900c0f" providerId="ADAL" clId="{1B0F2AE8-4C45-4B3A-A952-12F391D42F0C}" dt="2023-01-27T07:58:13.996" v="18899" actId="1038"/>
          <ac:spMkLst>
            <pc:docMk/>
            <pc:sldMk cId="2285745639" sldId="444"/>
            <ac:spMk id="95" creationId="{92B84818-0EAA-48BC-ADD6-7FCABC0BD7E5}"/>
          </ac:spMkLst>
        </pc:spChg>
        <pc:spChg chg="mod">
          <ac:chgData name="김태훈님(TOMMY)/Contact센터마케팅팀" userId="3c31cd17-2157-4807-9b5c-1df04b900c0f" providerId="ADAL" clId="{1B0F2AE8-4C45-4B3A-A952-12F391D42F0C}" dt="2023-01-27T08:03:41.131" v="19227" actId="113"/>
          <ac:spMkLst>
            <pc:docMk/>
            <pc:sldMk cId="2285745639" sldId="444"/>
            <ac:spMk id="99" creationId="{4FE66896-C0FC-4BA2-B2F2-A72B35AAE3EA}"/>
          </ac:spMkLst>
        </pc:spChg>
        <pc:spChg chg="mod">
          <ac:chgData name="김태훈님(TOMMY)/Contact센터마케팅팀" userId="3c31cd17-2157-4807-9b5c-1df04b900c0f" providerId="ADAL" clId="{1B0F2AE8-4C45-4B3A-A952-12F391D42F0C}" dt="2023-01-27T08:00:24.802" v="19003"/>
          <ac:spMkLst>
            <pc:docMk/>
            <pc:sldMk cId="2285745639" sldId="444"/>
            <ac:spMk id="100" creationId="{A83F1C59-B7C6-4164-8239-951B3BEFC34D}"/>
          </ac:spMkLst>
        </pc:spChg>
        <pc:picChg chg="mod">
          <ac:chgData name="김태훈님(TOMMY)/Contact센터마케팅팀" userId="3c31cd17-2157-4807-9b5c-1df04b900c0f" providerId="ADAL" clId="{1B0F2AE8-4C45-4B3A-A952-12F391D42F0C}" dt="2023-01-27T08:03:48.040" v="19250" actId="1038"/>
          <ac:picMkLst>
            <pc:docMk/>
            <pc:sldMk cId="2285745639" sldId="444"/>
            <ac:picMk id="68" creationId="{BFA8B6EA-AA93-4DEF-9F78-2478798C4470}"/>
          </ac:picMkLst>
        </pc:picChg>
        <pc:picChg chg="mod">
          <ac:chgData name="김태훈님(TOMMY)/Contact센터마케팅팀" userId="3c31cd17-2157-4807-9b5c-1df04b900c0f" providerId="ADAL" clId="{1B0F2AE8-4C45-4B3A-A952-12F391D42F0C}" dt="2023-01-27T07:56:13.736" v="18661" actId="1037"/>
          <ac:picMkLst>
            <pc:docMk/>
            <pc:sldMk cId="2285745639" sldId="444"/>
            <ac:picMk id="88" creationId="{711F85D0-0E2A-48C9-8800-95D18C1A3CAB}"/>
          </ac:picMkLst>
        </pc:picChg>
        <pc:picChg chg="mod">
          <ac:chgData name="김태훈님(TOMMY)/Contact센터마케팅팀" userId="3c31cd17-2157-4807-9b5c-1df04b900c0f" providerId="ADAL" clId="{1B0F2AE8-4C45-4B3A-A952-12F391D42F0C}" dt="2023-01-27T08:02:40.038" v="19114" actId="1037"/>
          <ac:picMkLst>
            <pc:docMk/>
            <pc:sldMk cId="2285745639" sldId="444"/>
            <ac:picMk id="89" creationId="{BD1CFE13-9244-48D2-9839-4751B2F769A2}"/>
          </ac:picMkLst>
        </pc:picChg>
        <pc:picChg chg="mod">
          <ac:chgData name="김태훈님(TOMMY)/Contact센터마케팅팀" userId="3c31cd17-2157-4807-9b5c-1df04b900c0f" providerId="ADAL" clId="{1B0F2AE8-4C45-4B3A-A952-12F391D42F0C}" dt="2023-01-27T07:56:44.124" v="18677" actId="1035"/>
          <ac:picMkLst>
            <pc:docMk/>
            <pc:sldMk cId="2285745639" sldId="444"/>
            <ac:picMk id="92" creationId="{B8D9FC51-609D-4F4E-B29B-92036067BC50}"/>
          </ac:picMkLst>
        </pc:picChg>
        <pc:picChg chg="mod">
          <ac:chgData name="김태훈님(TOMMY)/Contact센터마케팅팀" userId="3c31cd17-2157-4807-9b5c-1df04b900c0f" providerId="ADAL" clId="{1B0F2AE8-4C45-4B3A-A952-12F391D42F0C}" dt="2023-01-27T08:02:46.537" v="19129" actId="1037"/>
          <ac:picMkLst>
            <pc:docMk/>
            <pc:sldMk cId="2285745639" sldId="444"/>
            <ac:picMk id="93" creationId="{34D6DE63-100E-422A-A698-094A1DF3C8EA}"/>
          </ac:picMkLst>
        </pc:picChg>
        <pc:picChg chg="mod">
          <ac:chgData name="김태훈님(TOMMY)/Contact센터마케팅팀" userId="3c31cd17-2157-4807-9b5c-1df04b900c0f" providerId="ADAL" clId="{1B0F2AE8-4C45-4B3A-A952-12F391D42F0C}" dt="2023-01-27T08:02:52.738" v="19148" actId="1038"/>
          <ac:picMkLst>
            <pc:docMk/>
            <pc:sldMk cId="2285745639" sldId="444"/>
            <ac:picMk id="98" creationId="{BA23ECF9-99EA-47BF-AF5D-C2F7E90A2CB1}"/>
          </ac:picMkLst>
        </pc:picChg>
      </pc:sldChg>
      <pc:sldChg chg="modSp mod">
        <pc:chgData name="김태훈님(TOMMY)/Contact센터마케팅팀" userId="3c31cd17-2157-4807-9b5c-1df04b900c0f" providerId="ADAL" clId="{1B0F2AE8-4C45-4B3A-A952-12F391D42F0C}" dt="2023-01-27T07:46:07.772" v="18184" actId="2"/>
        <pc:sldMkLst>
          <pc:docMk/>
          <pc:sldMk cId="940675758" sldId="445"/>
        </pc:sldMkLst>
        <pc:spChg chg="mod">
          <ac:chgData name="김태훈님(TOMMY)/Contact센터마케팅팀" userId="3c31cd17-2157-4807-9b5c-1df04b900c0f" providerId="ADAL" clId="{1B0F2AE8-4C45-4B3A-A952-12F391D42F0C}" dt="2023-01-27T07:46:06.254" v="18179" actId="2"/>
          <ac:spMkLst>
            <pc:docMk/>
            <pc:sldMk cId="940675758" sldId="445"/>
            <ac:spMk id="73" creationId="{ECF863FF-4EA6-49B1-ACA0-BBF42E1330D8}"/>
          </ac:spMkLst>
        </pc:spChg>
        <pc:spChg chg="mod">
          <ac:chgData name="김태훈님(TOMMY)/Contact센터마케팅팀" userId="3c31cd17-2157-4807-9b5c-1df04b900c0f" providerId="ADAL" clId="{1B0F2AE8-4C45-4B3A-A952-12F391D42F0C}" dt="2023-01-27T07:46:06.966" v="18180" actId="2"/>
          <ac:spMkLst>
            <pc:docMk/>
            <pc:sldMk cId="940675758" sldId="445"/>
            <ac:spMk id="75" creationId="{6D8C47B4-231A-4C08-92D3-FD775E215375}"/>
          </ac:spMkLst>
        </pc:spChg>
        <pc:spChg chg="mod">
          <ac:chgData name="김태훈님(TOMMY)/Contact센터마케팅팀" userId="3c31cd17-2157-4807-9b5c-1df04b900c0f" providerId="ADAL" clId="{1B0F2AE8-4C45-4B3A-A952-12F391D42F0C}" dt="2023-01-27T07:46:07.236" v="18181" actId="2"/>
          <ac:spMkLst>
            <pc:docMk/>
            <pc:sldMk cId="940675758" sldId="445"/>
            <ac:spMk id="101" creationId="{B4E76ED5-9533-4321-8250-37E9D7E1DECF}"/>
          </ac:spMkLst>
        </pc:spChg>
        <pc:spChg chg="mod">
          <ac:chgData name="김태훈님(TOMMY)/Contact센터마케팅팀" userId="3c31cd17-2157-4807-9b5c-1df04b900c0f" providerId="ADAL" clId="{1B0F2AE8-4C45-4B3A-A952-12F391D42F0C}" dt="2023-01-27T07:46:07.411" v="18182" actId="2"/>
          <ac:spMkLst>
            <pc:docMk/>
            <pc:sldMk cId="940675758" sldId="445"/>
            <ac:spMk id="102" creationId="{E8705731-60F1-4260-8595-104A9DB693CC}"/>
          </ac:spMkLst>
        </pc:spChg>
        <pc:spChg chg="mod">
          <ac:chgData name="김태훈님(TOMMY)/Contact센터마케팅팀" userId="3c31cd17-2157-4807-9b5c-1df04b900c0f" providerId="ADAL" clId="{1B0F2AE8-4C45-4B3A-A952-12F391D42F0C}" dt="2023-01-27T07:46:07.599" v="18183" actId="2"/>
          <ac:spMkLst>
            <pc:docMk/>
            <pc:sldMk cId="940675758" sldId="445"/>
            <ac:spMk id="112" creationId="{78056DF1-8CAD-44E4-A8B3-7018E24D52A8}"/>
          </ac:spMkLst>
        </pc:spChg>
        <pc:spChg chg="mod">
          <ac:chgData name="김태훈님(TOMMY)/Contact센터마케팅팀" userId="3c31cd17-2157-4807-9b5c-1df04b900c0f" providerId="ADAL" clId="{1B0F2AE8-4C45-4B3A-A952-12F391D42F0C}" dt="2023-01-27T07:46:07.772" v="18184" actId="2"/>
          <ac:spMkLst>
            <pc:docMk/>
            <pc:sldMk cId="940675758" sldId="445"/>
            <ac:spMk id="113" creationId="{45DD7424-DEC1-485C-B481-6C76FB2DD67D}"/>
          </ac:spMkLst>
        </pc:spChg>
      </pc:sldChg>
      <pc:sldMasterChg chg="delSldLayout">
        <pc:chgData name="김태훈님(TOMMY)/Contact센터마케팅팀" userId="3c31cd17-2157-4807-9b5c-1df04b900c0f" providerId="ADAL" clId="{1B0F2AE8-4C45-4B3A-A952-12F391D42F0C}" dt="2023-01-24T04:58:17.827" v="5256" actId="47"/>
        <pc:sldMasterMkLst>
          <pc:docMk/>
          <pc:sldMasterMk cId="1509608396" sldId="2147483648"/>
        </pc:sldMasterMkLst>
        <pc:sldLayoutChg chg="del">
          <pc:chgData name="김태훈님(TOMMY)/Contact센터마케팅팀" userId="3c31cd17-2157-4807-9b5c-1df04b900c0f" providerId="ADAL" clId="{1B0F2AE8-4C45-4B3A-A952-12F391D42F0C}" dt="2023-01-24T04:58:17.827" v="5256" actId="47"/>
          <pc:sldLayoutMkLst>
            <pc:docMk/>
            <pc:sldMasterMk cId="1509608396" sldId="2147483648"/>
            <pc:sldLayoutMk cId="503653358" sldId="2147483660"/>
          </pc:sldLayoutMkLst>
        </pc:sldLayoutChg>
      </pc:sldMasterChg>
    </pc:docChg>
  </pc:docChgLst>
  <pc:docChgLst>
    <pc:chgData name="안계웅님(Woong)/DT개인화팀" userId="498f0370-f575-4d1e-99b6-a98cb8405e11" providerId="ADAL" clId="{02F3E1FA-6D32-4ED4-95D9-ED9BDE2DC05D}"/>
    <pc:docChg chg="undo custSel modSld">
      <pc:chgData name="안계웅님(Woong)/DT개인화팀" userId="498f0370-f575-4d1e-99b6-a98cb8405e11" providerId="ADAL" clId="{02F3E1FA-6D32-4ED4-95D9-ED9BDE2DC05D}" dt="2023-01-16T10:47:01.350" v="16" actId="1076"/>
      <pc:docMkLst>
        <pc:docMk/>
      </pc:docMkLst>
      <pc:sldChg chg="delSp modSp mod">
        <pc:chgData name="안계웅님(Woong)/DT개인화팀" userId="498f0370-f575-4d1e-99b6-a98cb8405e11" providerId="ADAL" clId="{02F3E1FA-6D32-4ED4-95D9-ED9BDE2DC05D}" dt="2023-01-16T10:47:01.350" v="16" actId="1076"/>
        <pc:sldMkLst>
          <pc:docMk/>
          <pc:sldMk cId="1797298719" sldId="268"/>
        </pc:sldMkLst>
        <pc:spChg chg="mod">
          <ac:chgData name="안계웅님(Woong)/DT개인화팀" userId="498f0370-f575-4d1e-99b6-a98cb8405e11" providerId="ADAL" clId="{02F3E1FA-6D32-4ED4-95D9-ED9BDE2DC05D}" dt="2023-01-16T10:46:39.730" v="15" actId="1076"/>
          <ac:spMkLst>
            <pc:docMk/>
            <pc:sldMk cId="1797298719" sldId="268"/>
            <ac:spMk id="17" creationId="{83BBC740-0359-43F6-B020-7F8D51B48DC9}"/>
          </ac:spMkLst>
        </pc:spChg>
        <pc:spChg chg="mod topLvl">
          <ac:chgData name="안계웅님(Woong)/DT개인화팀" userId="498f0370-f575-4d1e-99b6-a98cb8405e11" providerId="ADAL" clId="{02F3E1FA-6D32-4ED4-95D9-ED9BDE2DC05D}" dt="2023-01-16T10:46:30.180" v="13" actId="1076"/>
          <ac:spMkLst>
            <pc:docMk/>
            <pc:sldMk cId="1797298719" sldId="268"/>
            <ac:spMk id="19" creationId="{0D40D7ED-71EE-4504-97C5-E2F6DCBFEC32}"/>
          </ac:spMkLst>
        </pc:spChg>
        <pc:spChg chg="mod topLvl">
          <ac:chgData name="안계웅님(Woong)/DT개인화팀" userId="498f0370-f575-4d1e-99b6-a98cb8405e11" providerId="ADAL" clId="{02F3E1FA-6D32-4ED4-95D9-ED9BDE2DC05D}" dt="2023-01-16T10:46:30.180" v="13" actId="1076"/>
          <ac:spMkLst>
            <pc:docMk/>
            <pc:sldMk cId="1797298719" sldId="268"/>
            <ac:spMk id="20" creationId="{0C4740FC-35C0-4F24-8327-CEA54653055B}"/>
          </ac:spMkLst>
        </pc:spChg>
        <pc:spChg chg="mod topLvl">
          <ac:chgData name="안계웅님(Woong)/DT개인화팀" userId="498f0370-f575-4d1e-99b6-a98cb8405e11" providerId="ADAL" clId="{02F3E1FA-6D32-4ED4-95D9-ED9BDE2DC05D}" dt="2023-01-16T10:46:30.180" v="13" actId="1076"/>
          <ac:spMkLst>
            <pc:docMk/>
            <pc:sldMk cId="1797298719" sldId="268"/>
            <ac:spMk id="21" creationId="{509CCC97-328B-4EBD-B270-40A0EED8156B}"/>
          </ac:spMkLst>
        </pc:spChg>
        <pc:grpChg chg="del mod">
          <ac:chgData name="안계웅님(Woong)/DT개인화팀" userId="498f0370-f575-4d1e-99b6-a98cb8405e11" providerId="ADAL" clId="{02F3E1FA-6D32-4ED4-95D9-ED9BDE2DC05D}" dt="2023-01-16T10:46:10.982" v="6" actId="165"/>
          <ac:grpSpMkLst>
            <pc:docMk/>
            <pc:sldMk cId="1797298719" sldId="268"/>
            <ac:grpSpMk id="18" creationId="{38A8B3AE-AB90-47FE-8068-5C4F38EAA0A8}"/>
          </ac:grpSpMkLst>
        </pc:grpChg>
        <pc:picChg chg="mod">
          <ac:chgData name="안계웅님(Woong)/DT개인화팀" userId="498f0370-f575-4d1e-99b6-a98cb8405e11" providerId="ADAL" clId="{02F3E1FA-6D32-4ED4-95D9-ED9BDE2DC05D}" dt="2023-01-16T10:47:01.350" v="16" actId="1076"/>
          <ac:picMkLst>
            <pc:docMk/>
            <pc:sldMk cId="1797298719" sldId="268"/>
            <ac:picMk id="82" creationId="{8405A541-28EF-4492-891F-BE7E1702421C}"/>
          </ac:picMkLst>
        </pc:picChg>
      </pc:sldChg>
      <pc:sldChg chg="modSp mod">
        <pc:chgData name="안계웅님(Woong)/DT개인화팀" userId="498f0370-f575-4d1e-99b6-a98cb8405e11" providerId="ADAL" clId="{02F3E1FA-6D32-4ED4-95D9-ED9BDE2DC05D}" dt="2023-01-16T10:45:43.057" v="2" actId="1076"/>
        <pc:sldMkLst>
          <pc:docMk/>
          <pc:sldMk cId="3793997445" sldId="269"/>
        </pc:sldMkLst>
        <pc:picChg chg="mod">
          <ac:chgData name="안계웅님(Woong)/DT개인화팀" userId="498f0370-f575-4d1e-99b6-a98cb8405e11" providerId="ADAL" clId="{02F3E1FA-6D32-4ED4-95D9-ED9BDE2DC05D}" dt="2023-01-16T10:45:32.474" v="0" actId="1076"/>
          <ac:picMkLst>
            <pc:docMk/>
            <pc:sldMk cId="3793997445" sldId="269"/>
            <ac:picMk id="39" creationId="{02EE571E-C991-4C2F-8925-F96AA30D4BE9}"/>
          </ac:picMkLst>
        </pc:picChg>
        <pc:picChg chg="mod">
          <ac:chgData name="안계웅님(Woong)/DT개인화팀" userId="498f0370-f575-4d1e-99b6-a98cb8405e11" providerId="ADAL" clId="{02F3E1FA-6D32-4ED4-95D9-ED9BDE2DC05D}" dt="2023-01-16T10:45:39.989" v="1" actId="1076"/>
          <ac:picMkLst>
            <pc:docMk/>
            <pc:sldMk cId="3793997445" sldId="269"/>
            <ac:picMk id="75" creationId="{9454A173-F99C-49C4-B834-8F1082D31FF2}"/>
          </ac:picMkLst>
        </pc:picChg>
        <pc:picChg chg="mod">
          <ac:chgData name="안계웅님(Woong)/DT개인화팀" userId="498f0370-f575-4d1e-99b6-a98cb8405e11" providerId="ADAL" clId="{02F3E1FA-6D32-4ED4-95D9-ED9BDE2DC05D}" dt="2023-01-16T10:45:43.057" v="2" actId="1076"/>
          <ac:picMkLst>
            <pc:docMk/>
            <pc:sldMk cId="3793997445" sldId="269"/>
            <ac:picMk id="77" creationId="{4C49F32F-C3CF-40D9-BD91-88A845D65478}"/>
          </ac:picMkLst>
        </pc:picChg>
      </pc:sldChg>
    </pc:docChg>
  </pc:docChgLst>
  <pc:docChgLst>
    <pc:chgData name="김동건님/DT플랫폼기획팀" userId="82fc4005-f8ea-4d25-8f37-e413c98ba436" providerId="ADAL" clId="{0AB7A101-913D-4C44-9C66-AC22421494C2}"/>
    <pc:docChg chg="addSld delSld modSld modSection">
      <pc:chgData name="김동건님/DT플랫폼기획팀" userId="82fc4005-f8ea-4d25-8f37-e413c98ba436" providerId="ADAL" clId="{0AB7A101-913D-4C44-9C66-AC22421494C2}" dt="2023-01-19T11:50:49.140" v="2" actId="47"/>
      <pc:docMkLst>
        <pc:docMk/>
      </pc:docMkLst>
      <pc:sldChg chg="del">
        <pc:chgData name="김동건님/DT플랫폼기획팀" userId="82fc4005-f8ea-4d25-8f37-e413c98ba436" providerId="ADAL" clId="{0AB7A101-913D-4C44-9C66-AC22421494C2}" dt="2023-01-19T11:50:49.140" v="2" actId="47"/>
        <pc:sldMkLst>
          <pc:docMk/>
          <pc:sldMk cId="2428003367" sldId="271"/>
        </pc:sldMkLst>
      </pc:sldChg>
      <pc:sldChg chg="del">
        <pc:chgData name="김동건님/DT플랫폼기획팀" userId="82fc4005-f8ea-4d25-8f37-e413c98ba436" providerId="ADAL" clId="{0AB7A101-913D-4C44-9C66-AC22421494C2}" dt="2023-01-19T11:50:45.674" v="1" actId="47"/>
        <pc:sldMkLst>
          <pc:docMk/>
          <pc:sldMk cId="3852353842" sldId="303"/>
        </pc:sldMkLst>
      </pc:sldChg>
      <pc:sldChg chg="add">
        <pc:chgData name="김동건님/DT플랫폼기획팀" userId="82fc4005-f8ea-4d25-8f37-e413c98ba436" providerId="ADAL" clId="{0AB7A101-913D-4C44-9C66-AC22421494C2}" dt="2023-01-19T11:50:41.107" v="0"/>
        <pc:sldMkLst>
          <pc:docMk/>
          <pc:sldMk cId="453928211" sldId="325"/>
        </pc:sldMkLst>
      </pc:sldChg>
      <pc:sldChg chg="add">
        <pc:chgData name="김동건님/DT플랫폼기획팀" userId="82fc4005-f8ea-4d25-8f37-e413c98ba436" providerId="ADAL" clId="{0AB7A101-913D-4C44-9C66-AC22421494C2}" dt="2023-01-19T11:50:41.107" v="0"/>
        <pc:sldMkLst>
          <pc:docMk/>
          <pc:sldMk cId="2302002978" sldId="326"/>
        </pc:sldMkLst>
      </pc:sldChg>
      <pc:sldChg chg="add">
        <pc:chgData name="김동건님/DT플랫폼기획팀" userId="82fc4005-f8ea-4d25-8f37-e413c98ba436" providerId="ADAL" clId="{0AB7A101-913D-4C44-9C66-AC22421494C2}" dt="2023-01-19T11:50:41.107" v="0"/>
        <pc:sldMkLst>
          <pc:docMk/>
          <pc:sldMk cId="1838983037" sldId="327"/>
        </pc:sldMkLst>
      </pc:sldChg>
      <pc:sldChg chg="add">
        <pc:chgData name="김동건님/DT플랫폼기획팀" userId="82fc4005-f8ea-4d25-8f37-e413c98ba436" providerId="ADAL" clId="{0AB7A101-913D-4C44-9C66-AC22421494C2}" dt="2023-01-19T11:50:41.107" v="0"/>
        <pc:sldMkLst>
          <pc:docMk/>
          <pc:sldMk cId="4185488330" sldId="328"/>
        </pc:sldMkLst>
      </pc:sldChg>
    </pc:docChg>
  </pc:docChgLst>
  <pc:docChgLst>
    <pc:chgData name="이수홍님/유통혁신팀" userId="c71bc018-753b-4f6b-9d72-dbab555a3894" providerId="ADAL" clId="{48175014-A760-4DC1-87F8-998537648A24}"/>
    <pc:docChg chg="undo custSel addSld modSld">
      <pc:chgData name="이수홍님/유통혁신팀" userId="c71bc018-753b-4f6b-9d72-dbab555a3894" providerId="ADAL" clId="{48175014-A760-4DC1-87F8-998537648A24}" dt="2023-01-29T02:34:47.197" v="161" actId="207"/>
      <pc:docMkLst>
        <pc:docMk/>
      </pc:docMkLst>
      <pc:sldChg chg="modSp add mod">
        <pc:chgData name="이수홍님/유통혁신팀" userId="c71bc018-753b-4f6b-9d72-dbab555a3894" providerId="ADAL" clId="{48175014-A760-4DC1-87F8-998537648A24}" dt="2023-01-29T02:29:40.226" v="118" actId="207"/>
        <pc:sldMkLst>
          <pc:docMk/>
          <pc:sldMk cId="695695907" sldId="359"/>
        </pc:sldMkLst>
        <pc:spChg chg="mod">
          <ac:chgData name="이수홍님/유통혁신팀" userId="c71bc018-753b-4f6b-9d72-dbab555a3894" providerId="ADAL" clId="{48175014-A760-4DC1-87F8-998537648A24}" dt="2023-01-29T02:27:49.256" v="89" actId="207"/>
          <ac:spMkLst>
            <pc:docMk/>
            <pc:sldMk cId="695695907" sldId="359"/>
            <ac:spMk id="2" creationId="{AADEEE47-92F5-489D-8636-0F16B3E04A02}"/>
          </ac:spMkLst>
        </pc:spChg>
        <pc:spChg chg="mod">
          <ac:chgData name="이수홍님/유통혁신팀" userId="c71bc018-753b-4f6b-9d72-dbab555a3894" providerId="ADAL" clId="{48175014-A760-4DC1-87F8-998537648A24}" dt="2023-01-29T02:29:40.226" v="118" actId="207"/>
          <ac:spMkLst>
            <pc:docMk/>
            <pc:sldMk cId="695695907" sldId="359"/>
            <ac:spMk id="15" creationId="{5B5654C5-EA14-4DA6-95B6-8D6D973819AB}"/>
          </ac:spMkLst>
        </pc:spChg>
      </pc:sldChg>
      <pc:sldChg chg="addSp delSp modSp add mod">
        <pc:chgData name="이수홍님/유통혁신팀" userId="c71bc018-753b-4f6b-9d72-dbab555a3894" providerId="ADAL" clId="{48175014-A760-4DC1-87F8-998537648A24}" dt="2023-01-29T02:30:13.413" v="120" actId="207"/>
        <pc:sldMkLst>
          <pc:docMk/>
          <pc:sldMk cId="3912251010" sldId="360"/>
        </pc:sldMkLst>
        <pc:spChg chg="del">
          <ac:chgData name="이수홍님/유통혁신팀" userId="c71bc018-753b-4f6b-9d72-dbab555a3894" providerId="ADAL" clId="{48175014-A760-4DC1-87F8-998537648A24}" dt="2023-01-29T02:28:06.912" v="92" actId="478"/>
          <ac:spMkLst>
            <pc:docMk/>
            <pc:sldMk cId="3912251010" sldId="360"/>
            <ac:spMk id="2" creationId="{AADEEE47-92F5-489D-8636-0F16B3E04A02}"/>
          </ac:spMkLst>
        </pc:spChg>
        <pc:spChg chg="add del mod">
          <ac:chgData name="이수홍님/유통혁신팀" userId="c71bc018-753b-4f6b-9d72-dbab555a3894" providerId="ADAL" clId="{48175014-A760-4DC1-87F8-998537648A24}" dt="2023-01-29T02:28:11.475" v="95" actId="478"/>
          <ac:spMkLst>
            <pc:docMk/>
            <pc:sldMk cId="3912251010" sldId="360"/>
            <ac:spMk id="5" creationId="{08DC8111-4DBB-43FA-AC93-CC98FCC2BDE1}"/>
          </ac:spMkLst>
        </pc:spChg>
        <pc:spChg chg="mod">
          <ac:chgData name="이수홍님/유통혁신팀" userId="c71bc018-753b-4f6b-9d72-dbab555a3894" providerId="ADAL" clId="{48175014-A760-4DC1-87F8-998537648A24}" dt="2023-01-29T02:30:13.413" v="120" actId="207"/>
          <ac:spMkLst>
            <pc:docMk/>
            <pc:sldMk cId="3912251010" sldId="360"/>
            <ac:spMk id="15" creationId="{5B5654C5-EA14-4DA6-95B6-8D6D973819AB}"/>
          </ac:spMkLst>
        </pc:spChg>
        <pc:spChg chg="add del mod">
          <ac:chgData name="이수홍님/유통혁신팀" userId="c71bc018-753b-4f6b-9d72-dbab555a3894" providerId="ADAL" clId="{48175014-A760-4DC1-87F8-998537648A24}" dt="2023-01-29T02:28:04.803" v="91"/>
          <ac:spMkLst>
            <pc:docMk/>
            <pc:sldMk cId="3912251010" sldId="360"/>
            <ac:spMk id="58" creationId="{E578D084-38BA-42E8-AAF6-6548BD9875CF}"/>
          </ac:spMkLst>
        </pc:spChg>
        <pc:spChg chg="add del mod">
          <ac:chgData name="이수홍님/유통혁신팀" userId="c71bc018-753b-4f6b-9d72-dbab555a3894" providerId="ADAL" clId="{48175014-A760-4DC1-87F8-998537648A24}" dt="2023-01-29T02:28:09.678" v="94" actId="478"/>
          <ac:spMkLst>
            <pc:docMk/>
            <pc:sldMk cId="3912251010" sldId="360"/>
            <ac:spMk id="61" creationId="{F9B1AD96-68C8-4B53-A058-40EDB3DAD7C8}"/>
          </ac:spMkLst>
        </pc:spChg>
        <pc:spChg chg="add mod">
          <ac:chgData name="이수홍님/유통혁신팀" userId="c71bc018-753b-4f6b-9d72-dbab555a3894" providerId="ADAL" clId="{48175014-A760-4DC1-87F8-998537648A24}" dt="2023-01-29T02:28:11.772" v="96"/>
          <ac:spMkLst>
            <pc:docMk/>
            <pc:sldMk cId="3912251010" sldId="360"/>
            <ac:spMk id="62" creationId="{5DD40A0E-ED54-4A36-AB31-E106567CDF46}"/>
          </ac:spMkLst>
        </pc:spChg>
      </pc:sldChg>
      <pc:sldChg chg="addSp delSp modSp add mod">
        <pc:chgData name="이수홍님/유통혁신팀" userId="c71bc018-753b-4f6b-9d72-dbab555a3894" providerId="ADAL" clId="{48175014-A760-4DC1-87F8-998537648A24}" dt="2023-01-29T02:30:33.492" v="123" actId="207"/>
        <pc:sldMkLst>
          <pc:docMk/>
          <pc:sldMk cId="2261079032" sldId="361"/>
        </pc:sldMkLst>
        <pc:spChg chg="mod">
          <ac:chgData name="이수홍님/유통혁신팀" userId="c71bc018-753b-4f6b-9d72-dbab555a3894" providerId="ADAL" clId="{48175014-A760-4DC1-87F8-998537648A24}" dt="2023-01-29T02:30:33.492" v="123" actId="207"/>
          <ac:spMkLst>
            <pc:docMk/>
            <pc:sldMk cId="2261079032" sldId="361"/>
            <ac:spMk id="22" creationId="{FB5EDA6B-C588-4B85-9A74-357BA4880F1D}"/>
          </ac:spMkLst>
        </pc:spChg>
        <pc:spChg chg="del mod">
          <ac:chgData name="이수홍님/유통혁신팀" userId="c71bc018-753b-4f6b-9d72-dbab555a3894" providerId="ADAL" clId="{48175014-A760-4DC1-87F8-998537648A24}" dt="2023-01-29T02:28:31.585" v="98"/>
          <ac:spMkLst>
            <pc:docMk/>
            <pc:sldMk cId="2261079032" sldId="361"/>
            <ac:spMk id="23" creationId="{F4F81EE1-6510-4505-9C90-A8301CAC542E}"/>
          </ac:spMkLst>
        </pc:spChg>
        <pc:spChg chg="add mod">
          <ac:chgData name="이수홍님/유통혁신팀" userId="c71bc018-753b-4f6b-9d72-dbab555a3894" providerId="ADAL" clId="{48175014-A760-4DC1-87F8-998537648A24}" dt="2023-01-29T02:28:31.585" v="98"/>
          <ac:spMkLst>
            <pc:docMk/>
            <pc:sldMk cId="2261079032" sldId="361"/>
            <ac:spMk id="69" creationId="{5191F031-A572-42F5-9576-B8453E6013C5}"/>
          </ac:spMkLst>
        </pc:spChg>
      </pc:sldChg>
      <pc:sldChg chg="addSp delSp modSp add mod">
        <pc:chgData name="이수홍님/유통혁신팀" userId="c71bc018-753b-4f6b-9d72-dbab555a3894" providerId="ADAL" clId="{48175014-A760-4DC1-87F8-998537648A24}" dt="2023-01-29T02:30:48.460" v="126" actId="207"/>
        <pc:sldMkLst>
          <pc:docMk/>
          <pc:sldMk cId="1804833986" sldId="362"/>
        </pc:sldMkLst>
        <pc:spChg chg="mod">
          <ac:chgData name="이수홍님/유통혁신팀" userId="c71bc018-753b-4f6b-9d72-dbab555a3894" providerId="ADAL" clId="{48175014-A760-4DC1-87F8-998537648A24}" dt="2023-01-29T02:30:48.460" v="126" actId="207"/>
          <ac:spMkLst>
            <pc:docMk/>
            <pc:sldMk cId="1804833986" sldId="362"/>
            <ac:spMk id="15" creationId="{5B5654C5-EA14-4DA6-95B6-8D6D973819AB}"/>
          </ac:spMkLst>
        </pc:spChg>
        <pc:spChg chg="add mod">
          <ac:chgData name="이수홍님/유통혁신팀" userId="c71bc018-753b-4f6b-9d72-dbab555a3894" providerId="ADAL" clId="{48175014-A760-4DC1-87F8-998537648A24}" dt="2023-01-29T02:28:38.038" v="100"/>
          <ac:spMkLst>
            <pc:docMk/>
            <pc:sldMk cId="1804833986" sldId="362"/>
            <ac:spMk id="60" creationId="{13865346-DF1A-4318-85D8-ADCBE725BE35}"/>
          </ac:spMkLst>
        </pc:spChg>
        <pc:spChg chg="del mod">
          <ac:chgData name="이수홍님/유통혁신팀" userId="c71bc018-753b-4f6b-9d72-dbab555a3894" providerId="ADAL" clId="{48175014-A760-4DC1-87F8-998537648A24}" dt="2023-01-29T02:28:38.038" v="100"/>
          <ac:spMkLst>
            <pc:docMk/>
            <pc:sldMk cId="1804833986" sldId="362"/>
            <ac:spMk id="94" creationId="{AFCF1D98-1234-4A04-940E-0E9F26EA6742}"/>
          </ac:spMkLst>
        </pc:spChg>
      </pc:sldChg>
      <pc:sldChg chg="addSp delSp modSp add mod">
        <pc:chgData name="이수홍님/유통혁신팀" userId="c71bc018-753b-4f6b-9d72-dbab555a3894" providerId="ADAL" clId="{48175014-A760-4DC1-87F8-998537648A24}" dt="2023-01-29T02:31:07.804" v="132" actId="207"/>
        <pc:sldMkLst>
          <pc:docMk/>
          <pc:sldMk cId="2266168658" sldId="363"/>
        </pc:sldMkLst>
        <pc:spChg chg="mod">
          <ac:chgData name="이수홍님/유통혁신팀" userId="c71bc018-753b-4f6b-9d72-dbab555a3894" providerId="ADAL" clId="{48175014-A760-4DC1-87F8-998537648A24}" dt="2023-01-29T02:31:07.804" v="132" actId="207"/>
          <ac:spMkLst>
            <pc:docMk/>
            <pc:sldMk cId="2266168658" sldId="363"/>
            <ac:spMk id="22" creationId="{FB5EDA6B-C588-4B85-9A74-357BA4880F1D}"/>
          </ac:spMkLst>
        </pc:spChg>
        <pc:spChg chg="add mod">
          <ac:chgData name="이수홍님/유통혁신팀" userId="c71bc018-753b-4f6b-9d72-dbab555a3894" providerId="ADAL" clId="{48175014-A760-4DC1-87F8-998537648A24}" dt="2023-01-29T02:28:42.647" v="102"/>
          <ac:spMkLst>
            <pc:docMk/>
            <pc:sldMk cId="2266168658" sldId="363"/>
            <ac:spMk id="57" creationId="{96BCA5B1-9914-4C0F-A3AD-31C55FEA063B}"/>
          </ac:spMkLst>
        </pc:spChg>
        <pc:spChg chg="del mod">
          <ac:chgData name="이수홍님/유통혁신팀" userId="c71bc018-753b-4f6b-9d72-dbab555a3894" providerId="ADAL" clId="{48175014-A760-4DC1-87F8-998537648A24}" dt="2023-01-29T02:28:42.647" v="102"/>
          <ac:spMkLst>
            <pc:docMk/>
            <pc:sldMk cId="2266168658" sldId="363"/>
            <ac:spMk id="123" creationId="{1F7127D8-F06B-4A47-9F2D-E545ACD6D7AB}"/>
          </ac:spMkLst>
        </pc:spChg>
      </pc:sldChg>
      <pc:sldChg chg="addSp delSp modSp add mod">
        <pc:chgData name="이수홍님/유통혁신팀" userId="c71bc018-753b-4f6b-9d72-dbab555a3894" providerId="ADAL" clId="{48175014-A760-4DC1-87F8-998537648A24}" dt="2023-01-29T02:31:23.039" v="135" actId="207"/>
        <pc:sldMkLst>
          <pc:docMk/>
          <pc:sldMk cId="186517660" sldId="364"/>
        </pc:sldMkLst>
        <pc:spChg chg="mod">
          <ac:chgData name="이수홍님/유통혁신팀" userId="c71bc018-753b-4f6b-9d72-dbab555a3894" providerId="ADAL" clId="{48175014-A760-4DC1-87F8-998537648A24}" dt="2023-01-29T02:31:23.039" v="135" actId="207"/>
          <ac:spMkLst>
            <pc:docMk/>
            <pc:sldMk cId="186517660" sldId="364"/>
            <ac:spMk id="16" creationId="{A568E359-EEE6-4A9C-A5E5-A1A9959D979D}"/>
          </ac:spMkLst>
        </pc:spChg>
        <pc:spChg chg="del mod">
          <ac:chgData name="이수홍님/유통혁신팀" userId="c71bc018-753b-4f6b-9d72-dbab555a3894" providerId="ADAL" clId="{48175014-A760-4DC1-87F8-998537648A24}" dt="2023-01-29T02:28:50.007" v="106"/>
          <ac:spMkLst>
            <pc:docMk/>
            <pc:sldMk cId="186517660" sldId="364"/>
            <ac:spMk id="17" creationId="{3C4E508B-A945-48CE-AD7A-98BC1D123649}"/>
          </ac:spMkLst>
        </pc:spChg>
        <pc:spChg chg="add del mod">
          <ac:chgData name="이수홍님/유통혁신팀" userId="c71bc018-753b-4f6b-9d72-dbab555a3894" providerId="ADAL" clId="{48175014-A760-4DC1-87F8-998537648A24}" dt="2023-01-29T02:28:48.272" v="104"/>
          <ac:spMkLst>
            <pc:docMk/>
            <pc:sldMk cId="186517660" sldId="364"/>
            <ac:spMk id="63" creationId="{06845CBE-7F4F-4B18-AC61-F298445716F4}"/>
          </ac:spMkLst>
        </pc:spChg>
        <pc:spChg chg="add mod">
          <ac:chgData name="이수홍님/유통혁신팀" userId="c71bc018-753b-4f6b-9d72-dbab555a3894" providerId="ADAL" clId="{48175014-A760-4DC1-87F8-998537648A24}" dt="2023-01-29T02:28:50.007" v="106"/>
          <ac:spMkLst>
            <pc:docMk/>
            <pc:sldMk cId="186517660" sldId="364"/>
            <ac:spMk id="64" creationId="{2013B760-C985-4B43-A68D-C5E98E7EB3FA}"/>
          </ac:spMkLst>
        </pc:spChg>
      </pc:sldChg>
      <pc:sldChg chg="addSp delSp modSp add mod">
        <pc:chgData name="이수홍님/유통혁신팀" userId="c71bc018-753b-4f6b-9d72-dbab555a3894" providerId="ADAL" clId="{48175014-A760-4DC1-87F8-998537648A24}" dt="2023-01-29T02:31:59.178" v="141" actId="6549"/>
        <pc:sldMkLst>
          <pc:docMk/>
          <pc:sldMk cId="4166497381" sldId="365"/>
        </pc:sldMkLst>
        <pc:spChg chg="add mod">
          <ac:chgData name="이수홍님/유통혁신팀" userId="c71bc018-753b-4f6b-9d72-dbab555a3894" providerId="ADAL" clId="{48175014-A760-4DC1-87F8-998537648A24}" dt="2023-01-29T02:28:54.991" v="108"/>
          <ac:spMkLst>
            <pc:docMk/>
            <pc:sldMk cId="4166497381" sldId="365"/>
            <ac:spMk id="12" creationId="{CB740F16-8C84-4CA2-BA54-778A6D50816D}"/>
          </ac:spMkLst>
        </pc:spChg>
        <pc:spChg chg="mod">
          <ac:chgData name="이수홍님/유통혁신팀" userId="c71bc018-753b-4f6b-9d72-dbab555a3894" providerId="ADAL" clId="{48175014-A760-4DC1-87F8-998537648A24}" dt="2023-01-29T02:31:59.178" v="141" actId="6549"/>
          <ac:spMkLst>
            <pc:docMk/>
            <pc:sldMk cId="4166497381" sldId="365"/>
            <ac:spMk id="16" creationId="{A568E359-EEE6-4A9C-A5E5-A1A9959D979D}"/>
          </ac:spMkLst>
        </pc:spChg>
        <pc:spChg chg="del mod">
          <ac:chgData name="이수홍님/유통혁신팀" userId="c71bc018-753b-4f6b-9d72-dbab555a3894" providerId="ADAL" clId="{48175014-A760-4DC1-87F8-998537648A24}" dt="2023-01-29T02:28:54.991" v="108"/>
          <ac:spMkLst>
            <pc:docMk/>
            <pc:sldMk cId="4166497381" sldId="365"/>
            <ac:spMk id="17" creationId="{3C4E508B-A945-48CE-AD7A-98BC1D123649}"/>
          </ac:spMkLst>
        </pc:spChg>
      </pc:sldChg>
      <pc:sldChg chg="addSp delSp modSp add mod">
        <pc:chgData name="이수홍님/유통혁신팀" userId="c71bc018-753b-4f6b-9d72-dbab555a3894" providerId="ADAL" clId="{48175014-A760-4DC1-87F8-998537648A24}" dt="2023-01-29T02:32:28.163" v="145" actId="207"/>
        <pc:sldMkLst>
          <pc:docMk/>
          <pc:sldMk cId="4152706017" sldId="366"/>
        </pc:sldMkLst>
        <pc:spChg chg="mod">
          <ac:chgData name="이수홍님/유통혁신팀" userId="c71bc018-753b-4f6b-9d72-dbab555a3894" providerId="ADAL" clId="{48175014-A760-4DC1-87F8-998537648A24}" dt="2023-01-29T02:32:28.163" v="145" actId="207"/>
          <ac:spMkLst>
            <pc:docMk/>
            <pc:sldMk cId="4152706017" sldId="366"/>
            <ac:spMk id="15" creationId="{5B5654C5-EA14-4DA6-95B6-8D6D973819AB}"/>
          </ac:spMkLst>
        </pc:spChg>
        <pc:spChg chg="del">
          <ac:chgData name="이수홍님/유통혁신팀" userId="c71bc018-753b-4f6b-9d72-dbab555a3894" providerId="ADAL" clId="{48175014-A760-4DC1-87F8-998537648A24}" dt="2023-01-29T02:32:07.897" v="142" actId="478"/>
          <ac:spMkLst>
            <pc:docMk/>
            <pc:sldMk cId="4152706017" sldId="366"/>
            <ac:spMk id="25" creationId="{223E7706-9154-4ED5-A671-D3BE0CE06FE2}"/>
          </ac:spMkLst>
        </pc:spChg>
        <pc:spChg chg="del mod">
          <ac:chgData name="이수홍님/유통혁신팀" userId="c71bc018-753b-4f6b-9d72-dbab555a3894" providerId="ADAL" clId="{48175014-A760-4DC1-87F8-998537648A24}" dt="2023-01-29T02:28:59.819" v="110"/>
          <ac:spMkLst>
            <pc:docMk/>
            <pc:sldMk cId="4152706017" sldId="366"/>
            <ac:spMk id="47" creationId="{B25B7A6E-E882-4B66-A594-011817CD17AE}"/>
          </ac:spMkLst>
        </pc:spChg>
        <pc:spChg chg="add mod">
          <ac:chgData name="이수홍님/유통혁신팀" userId="c71bc018-753b-4f6b-9d72-dbab555a3894" providerId="ADAL" clId="{48175014-A760-4DC1-87F8-998537648A24}" dt="2023-01-29T02:28:59.819" v="110"/>
          <ac:spMkLst>
            <pc:docMk/>
            <pc:sldMk cId="4152706017" sldId="366"/>
            <ac:spMk id="51" creationId="{14A89D9B-487A-4BF9-8E24-E4F352E1E4CC}"/>
          </ac:spMkLst>
        </pc:spChg>
      </pc:sldChg>
      <pc:sldChg chg="addSp delSp modSp add mod">
        <pc:chgData name="이수홍님/유통혁신팀" userId="c71bc018-753b-4f6b-9d72-dbab555a3894" providerId="ADAL" clId="{48175014-A760-4DC1-87F8-998537648A24}" dt="2023-01-29T02:33:47.216" v="153" actId="207"/>
        <pc:sldMkLst>
          <pc:docMk/>
          <pc:sldMk cId="1895575995" sldId="367"/>
        </pc:sldMkLst>
        <pc:spChg chg="mod">
          <ac:chgData name="이수홍님/유통혁신팀" userId="c71bc018-753b-4f6b-9d72-dbab555a3894" providerId="ADAL" clId="{48175014-A760-4DC1-87F8-998537648A24}" dt="2023-01-29T02:33:47.216" v="153" actId="207"/>
          <ac:spMkLst>
            <pc:docMk/>
            <pc:sldMk cId="1895575995" sldId="367"/>
            <ac:spMk id="15" creationId="{5B5654C5-EA14-4DA6-95B6-8D6D973819AB}"/>
          </ac:spMkLst>
        </pc:spChg>
        <pc:spChg chg="add mod">
          <ac:chgData name="이수홍님/유통혁신팀" userId="c71bc018-753b-4f6b-9d72-dbab555a3894" providerId="ADAL" clId="{48175014-A760-4DC1-87F8-998537648A24}" dt="2023-01-29T02:29:04.600" v="112"/>
          <ac:spMkLst>
            <pc:docMk/>
            <pc:sldMk cId="1895575995" sldId="367"/>
            <ac:spMk id="93" creationId="{84A55BBD-2B7F-48E8-AA8D-D428818E215D}"/>
          </ac:spMkLst>
        </pc:spChg>
        <pc:spChg chg="del mod">
          <ac:chgData name="이수홍님/유통혁신팀" userId="c71bc018-753b-4f6b-9d72-dbab555a3894" providerId="ADAL" clId="{48175014-A760-4DC1-87F8-998537648A24}" dt="2023-01-29T02:29:04.600" v="112"/>
          <ac:spMkLst>
            <pc:docMk/>
            <pc:sldMk cId="1895575995" sldId="367"/>
            <ac:spMk id="105" creationId="{CA296284-E661-4DD1-80F3-0CE8398E3283}"/>
          </ac:spMkLst>
        </pc:spChg>
      </pc:sldChg>
      <pc:sldChg chg="addSp delSp modSp add mod">
        <pc:chgData name="이수홍님/유통혁신팀" userId="c71bc018-753b-4f6b-9d72-dbab555a3894" providerId="ADAL" clId="{48175014-A760-4DC1-87F8-998537648A24}" dt="2023-01-29T02:34:01.231" v="156" actId="207"/>
        <pc:sldMkLst>
          <pc:docMk/>
          <pc:sldMk cId="2231831743" sldId="368"/>
        </pc:sldMkLst>
        <pc:spChg chg="mod">
          <ac:chgData name="이수홍님/유통혁신팀" userId="c71bc018-753b-4f6b-9d72-dbab555a3894" providerId="ADAL" clId="{48175014-A760-4DC1-87F8-998537648A24}" dt="2023-01-29T02:34:01.231" v="156" actId="207"/>
          <ac:spMkLst>
            <pc:docMk/>
            <pc:sldMk cId="2231831743" sldId="368"/>
            <ac:spMk id="15" creationId="{5B5654C5-EA14-4DA6-95B6-8D6D973819AB}"/>
          </ac:spMkLst>
        </pc:spChg>
        <pc:spChg chg="add mod">
          <ac:chgData name="이수홍님/유통혁신팀" userId="c71bc018-753b-4f6b-9d72-dbab555a3894" providerId="ADAL" clId="{48175014-A760-4DC1-87F8-998537648A24}" dt="2023-01-29T02:29:09.507" v="114"/>
          <ac:spMkLst>
            <pc:docMk/>
            <pc:sldMk cId="2231831743" sldId="368"/>
            <ac:spMk id="46" creationId="{9CDA2CE5-1B2B-4FB6-8F12-4E9776F52C79}"/>
          </ac:spMkLst>
        </pc:spChg>
        <pc:spChg chg="del mod">
          <ac:chgData name="이수홍님/유통혁신팀" userId="c71bc018-753b-4f6b-9d72-dbab555a3894" providerId="ADAL" clId="{48175014-A760-4DC1-87F8-998537648A24}" dt="2023-01-29T02:29:09.507" v="114"/>
          <ac:spMkLst>
            <pc:docMk/>
            <pc:sldMk cId="2231831743" sldId="368"/>
            <ac:spMk id="105" creationId="{CA296284-E661-4DD1-80F3-0CE8398E3283}"/>
          </ac:spMkLst>
        </pc:spChg>
      </pc:sldChg>
      <pc:sldChg chg="addSp delSp modSp add mod">
        <pc:chgData name="이수홍님/유통혁신팀" userId="c71bc018-753b-4f6b-9d72-dbab555a3894" providerId="ADAL" clId="{48175014-A760-4DC1-87F8-998537648A24}" dt="2023-01-29T02:34:47.197" v="161" actId="207"/>
        <pc:sldMkLst>
          <pc:docMk/>
          <pc:sldMk cId="2381824954" sldId="369"/>
        </pc:sldMkLst>
        <pc:spChg chg="mod">
          <ac:chgData name="이수홍님/유통혁신팀" userId="c71bc018-753b-4f6b-9d72-dbab555a3894" providerId="ADAL" clId="{48175014-A760-4DC1-87F8-998537648A24}" dt="2023-01-29T02:34:47.197" v="161" actId="207"/>
          <ac:spMkLst>
            <pc:docMk/>
            <pc:sldMk cId="2381824954" sldId="369"/>
            <ac:spMk id="22" creationId="{FB5EDA6B-C588-4B85-9A74-357BA4880F1D}"/>
          </ac:spMkLst>
        </pc:spChg>
        <pc:spChg chg="add mod">
          <ac:chgData name="이수홍님/유통혁신팀" userId="c71bc018-753b-4f6b-9d72-dbab555a3894" providerId="ADAL" clId="{48175014-A760-4DC1-87F8-998537648A24}" dt="2023-01-29T02:29:14.600" v="116"/>
          <ac:spMkLst>
            <pc:docMk/>
            <pc:sldMk cId="2381824954" sldId="369"/>
            <ac:spMk id="63" creationId="{39AB3232-6A98-49F5-B535-F005EE758E03}"/>
          </ac:spMkLst>
        </pc:spChg>
        <pc:spChg chg="del mod">
          <ac:chgData name="이수홍님/유통혁신팀" userId="c71bc018-753b-4f6b-9d72-dbab555a3894" providerId="ADAL" clId="{48175014-A760-4DC1-87F8-998537648A24}" dt="2023-01-29T02:29:14.600" v="116"/>
          <ac:spMkLst>
            <pc:docMk/>
            <pc:sldMk cId="2381824954" sldId="369"/>
            <ac:spMk id="73" creationId="{6043F1B3-599B-4EC8-BE6B-7289A9214942}"/>
          </ac:spMkLst>
        </pc:spChg>
      </pc:sldChg>
      <pc:sldChg chg="delSp modSp add mod">
        <pc:chgData name="이수홍님/유통혁신팀" userId="c71bc018-753b-4f6b-9d72-dbab555a3894" providerId="ADAL" clId="{48175014-A760-4DC1-87F8-998537648A24}" dt="2023-01-29T02:24:31.838" v="17" actId="207"/>
        <pc:sldMkLst>
          <pc:docMk/>
          <pc:sldMk cId="2311465160" sldId="370"/>
        </pc:sldMkLst>
        <pc:spChg chg="mod">
          <ac:chgData name="이수홍님/유통혁신팀" userId="c71bc018-753b-4f6b-9d72-dbab555a3894" providerId="ADAL" clId="{48175014-A760-4DC1-87F8-998537648A24}" dt="2023-01-29T02:23:57.541" v="7" actId="207"/>
          <ac:spMkLst>
            <pc:docMk/>
            <pc:sldMk cId="2311465160" sldId="370"/>
            <ac:spMk id="2" creationId="{AADEEE47-92F5-489D-8636-0F16B3E04A02}"/>
          </ac:spMkLst>
        </pc:spChg>
        <pc:spChg chg="mod">
          <ac:chgData name="이수홍님/유통혁신팀" userId="c71bc018-753b-4f6b-9d72-dbab555a3894" providerId="ADAL" clId="{48175014-A760-4DC1-87F8-998537648A24}" dt="2023-01-29T02:24:31.838" v="17" actId="207"/>
          <ac:spMkLst>
            <pc:docMk/>
            <pc:sldMk cId="2311465160" sldId="370"/>
            <ac:spMk id="15" creationId="{5B5654C5-EA14-4DA6-95B6-8D6D973819AB}"/>
          </ac:spMkLst>
        </pc:spChg>
        <pc:spChg chg="del">
          <ac:chgData name="이수홍님/유통혁신팀" userId="c71bc018-753b-4f6b-9d72-dbab555a3894" providerId="ADAL" clId="{48175014-A760-4DC1-87F8-998537648A24}" dt="2023-01-29T02:23:52.525" v="6" actId="478"/>
          <ac:spMkLst>
            <pc:docMk/>
            <pc:sldMk cId="2311465160" sldId="370"/>
            <ac:spMk id="25" creationId="{223E7706-9154-4ED5-A671-D3BE0CE06FE2}"/>
          </ac:spMkLst>
        </pc:spChg>
      </pc:sldChg>
      <pc:sldChg chg="addSp delSp modSp add mod">
        <pc:chgData name="이수홍님/유통혁신팀" userId="c71bc018-753b-4f6b-9d72-dbab555a3894" providerId="ADAL" clId="{48175014-A760-4DC1-87F8-998537648A24}" dt="2023-01-29T02:24:49.244" v="30" actId="207"/>
        <pc:sldMkLst>
          <pc:docMk/>
          <pc:sldMk cId="2138525841" sldId="371"/>
        </pc:sldMkLst>
        <pc:spChg chg="del">
          <ac:chgData name="이수홍님/유통혁신팀" userId="c71bc018-753b-4f6b-9d72-dbab555a3894" providerId="ADAL" clId="{48175014-A760-4DC1-87F8-998537648A24}" dt="2023-01-29T02:24:05.369" v="10" actId="478"/>
          <ac:spMkLst>
            <pc:docMk/>
            <pc:sldMk cId="2138525841" sldId="371"/>
            <ac:spMk id="2" creationId="{AADEEE47-92F5-489D-8636-0F16B3E04A02}"/>
          </ac:spMkLst>
        </pc:spChg>
        <pc:spChg chg="add del mod">
          <ac:chgData name="이수홍님/유통혁신팀" userId="c71bc018-753b-4f6b-9d72-dbab555a3894" providerId="ADAL" clId="{48175014-A760-4DC1-87F8-998537648A24}" dt="2023-01-29T02:24:09.338" v="13"/>
          <ac:spMkLst>
            <pc:docMk/>
            <pc:sldMk cId="2138525841" sldId="371"/>
            <ac:spMk id="5" creationId="{F101C914-343B-4B28-92E3-FDA06C9BED19}"/>
          </ac:spMkLst>
        </pc:spChg>
        <pc:spChg chg="mod">
          <ac:chgData name="이수홍님/유통혁신팀" userId="c71bc018-753b-4f6b-9d72-dbab555a3894" providerId="ADAL" clId="{48175014-A760-4DC1-87F8-998537648A24}" dt="2023-01-29T02:24:49.244" v="30" actId="207"/>
          <ac:spMkLst>
            <pc:docMk/>
            <pc:sldMk cId="2138525841" sldId="371"/>
            <ac:spMk id="15" creationId="{5B5654C5-EA14-4DA6-95B6-8D6D973819AB}"/>
          </ac:spMkLst>
        </pc:spChg>
        <pc:spChg chg="add del mod">
          <ac:chgData name="이수홍님/유통혁신팀" userId="c71bc018-753b-4f6b-9d72-dbab555a3894" providerId="ADAL" clId="{48175014-A760-4DC1-87F8-998537648A24}" dt="2023-01-29T02:24:02.931" v="9"/>
          <ac:spMkLst>
            <pc:docMk/>
            <pc:sldMk cId="2138525841" sldId="371"/>
            <ac:spMk id="42" creationId="{541DE8B6-5D41-480A-9681-907B0290DA00}"/>
          </ac:spMkLst>
        </pc:spChg>
        <pc:spChg chg="add del mod">
          <ac:chgData name="이수홍님/유통혁신팀" userId="c71bc018-753b-4f6b-9d72-dbab555a3894" providerId="ADAL" clId="{48175014-A760-4DC1-87F8-998537648A24}" dt="2023-01-29T02:24:08.072" v="12"/>
          <ac:spMkLst>
            <pc:docMk/>
            <pc:sldMk cId="2138525841" sldId="371"/>
            <ac:spMk id="63" creationId="{A0C88F66-3E29-45C9-9DB0-BFCC08D8C2CF}"/>
          </ac:spMkLst>
        </pc:spChg>
        <pc:spChg chg="add mod">
          <ac:chgData name="이수홍님/유통혁신팀" userId="c71bc018-753b-4f6b-9d72-dbab555a3894" providerId="ADAL" clId="{48175014-A760-4DC1-87F8-998537648A24}" dt="2023-01-29T02:24:09.338" v="13"/>
          <ac:spMkLst>
            <pc:docMk/>
            <pc:sldMk cId="2138525841" sldId="371"/>
            <ac:spMk id="66" creationId="{59DECC3F-5BD7-44CD-B639-40B62021CAAC}"/>
          </ac:spMkLst>
        </pc:spChg>
      </pc:sldChg>
      <pc:sldChg chg="addSp delSp modSp add mod">
        <pc:chgData name="이수홍님/유통혁신팀" userId="c71bc018-753b-4f6b-9d72-dbab555a3894" providerId="ADAL" clId="{48175014-A760-4DC1-87F8-998537648A24}" dt="2023-01-29T02:24:57.322" v="33" actId="207"/>
        <pc:sldMkLst>
          <pc:docMk/>
          <pc:sldMk cId="2019883998" sldId="372"/>
        </pc:sldMkLst>
        <pc:spChg chg="del mod">
          <ac:chgData name="이수홍님/유통혁신팀" userId="c71bc018-753b-4f6b-9d72-dbab555a3894" providerId="ADAL" clId="{48175014-A760-4DC1-87F8-998537648A24}" dt="2023-01-29T02:24:14.072" v="15"/>
          <ac:spMkLst>
            <pc:docMk/>
            <pc:sldMk cId="2019883998" sldId="372"/>
            <ac:spMk id="2" creationId="{AADEEE47-92F5-489D-8636-0F16B3E04A02}"/>
          </ac:spMkLst>
        </pc:spChg>
        <pc:spChg chg="mod">
          <ac:chgData name="이수홍님/유통혁신팀" userId="c71bc018-753b-4f6b-9d72-dbab555a3894" providerId="ADAL" clId="{48175014-A760-4DC1-87F8-998537648A24}" dt="2023-01-29T02:24:57.322" v="33" actId="207"/>
          <ac:spMkLst>
            <pc:docMk/>
            <pc:sldMk cId="2019883998" sldId="372"/>
            <ac:spMk id="15" creationId="{5B5654C5-EA14-4DA6-95B6-8D6D973819AB}"/>
          </ac:spMkLst>
        </pc:spChg>
        <pc:spChg chg="add mod">
          <ac:chgData name="이수홍님/유통혁신팀" userId="c71bc018-753b-4f6b-9d72-dbab555a3894" providerId="ADAL" clId="{48175014-A760-4DC1-87F8-998537648A24}" dt="2023-01-29T02:24:14.072" v="15"/>
          <ac:spMkLst>
            <pc:docMk/>
            <pc:sldMk cId="2019883998" sldId="372"/>
            <ac:spMk id="45" creationId="{1EAC90F8-0760-44CF-BBC6-BFB9EDC10AFD}"/>
          </ac:spMkLst>
        </pc:spChg>
      </pc:sldChg>
      <pc:sldChg chg="delSp modSp mod">
        <pc:chgData name="이수홍님/유통혁신팀" userId="c71bc018-753b-4f6b-9d72-dbab555a3894" providerId="ADAL" clId="{48175014-A760-4DC1-87F8-998537648A24}" dt="2023-01-29T02:26:01.760" v="58" actId="1035"/>
        <pc:sldMkLst>
          <pc:docMk/>
          <pc:sldMk cId="4019843289" sldId="8917"/>
        </pc:sldMkLst>
        <pc:spChg chg="mod">
          <ac:chgData name="이수홍님/유통혁신팀" userId="c71bc018-753b-4f6b-9d72-dbab555a3894" providerId="ADAL" clId="{48175014-A760-4DC1-87F8-998537648A24}" dt="2023-01-29T02:25:49.573" v="34"/>
          <ac:spMkLst>
            <pc:docMk/>
            <pc:sldMk cId="4019843289" sldId="8917"/>
            <ac:spMk id="23" creationId="{D55730C9-A42D-4D34-8FCB-5DA682956F20}"/>
          </ac:spMkLst>
        </pc:spChg>
        <pc:spChg chg="del">
          <ac:chgData name="이수홍님/유통혁신팀" userId="c71bc018-753b-4f6b-9d72-dbab555a3894" providerId="ADAL" clId="{48175014-A760-4DC1-87F8-998537648A24}" dt="2023-01-29T02:25:52.573" v="35" actId="478"/>
          <ac:spMkLst>
            <pc:docMk/>
            <pc:sldMk cId="4019843289" sldId="8917"/>
            <ac:spMk id="24" creationId="{BD760DDB-D47B-498C-BCEC-C34A2CF9DFA6}"/>
          </ac:spMkLst>
        </pc:spChg>
        <pc:spChg chg="mod">
          <ac:chgData name="이수홍님/유통혁신팀" userId="c71bc018-753b-4f6b-9d72-dbab555a3894" providerId="ADAL" clId="{48175014-A760-4DC1-87F8-998537648A24}" dt="2023-01-29T02:26:01.760" v="58" actId="1035"/>
          <ac:spMkLst>
            <pc:docMk/>
            <pc:sldMk cId="4019843289" sldId="8917"/>
            <ac:spMk id="27" creationId="{F6458A30-6D82-4F41-BB30-615D2F6563BF}"/>
          </ac:spMkLst>
        </pc:spChg>
      </pc:sldChg>
    </pc:docChg>
  </pc:docChgLst>
  <pc:docChgLst>
    <pc:chgData name="유병호님(John)/Digital채널기획팀" userId="e7d0b5e9-4535-4fc7-a902-f90c0f3798a6" providerId="ADAL" clId="{28AB57DE-4056-4918-9EB9-75E183CBA833}"/>
    <pc:docChg chg="undo custSel addSld delSld modSld delSection modSection">
      <pc:chgData name="유병호님(John)/Digital채널기획팀" userId="e7d0b5e9-4535-4fc7-a902-f90c0f3798a6" providerId="ADAL" clId="{28AB57DE-4056-4918-9EB9-75E183CBA833}" dt="2023-01-29T04:08:09.497" v="3746"/>
      <pc:docMkLst>
        <pc:docMk/>
      </pc:docMkLst>
      <pc:sldChg chg="delSp modSp mod">
        <pc:chgData name="유병호님(John)/Digital채널기획팀" userId="e7d0b5e9-4535-4fc7-a902-f90c0f3798a6" providerId="ADAL" clId="{28AB57DE-4056-4918-9EB9-75E183CBA833}" dt="2023-01-27T09:06:21.017" v="2003" actId="1076"/>
        <pc:sldMkLst>
          <pc:docMk/>
          <pc:sldMk cId="2799264994" sldId="256"/>
        </pc:sldMkLst>
        <pc:spChg chg="mod">
          <ac:chgData name="유병호님(John)/Digital채널기획팀" userId="e7d0b5e9-4535-4fc7-a902-f90c0f3798a6" providerId="ADAL" clId="{28AB57DE-4056-4918-9EB9-75E183CBA833}" dt="2023-01-27T09:06:21.017" v="2003" actId="1076"/>
          <ac:spMkLst>
            <pc:docMk/>
            <pc:sldMk cId="2799264994" sldId="256"/>
            <ac:spMk id="7" creationId="{EA177954-0278-4CEA-8173-49957B1DE860}"/>
          </ac:spMkLst>
        </pc:spChg>
        <pc:spChg chg="mod">
          <ac:chgData name="유병호님(John)/Digital채널기획팀" userId="e7d0b5e9-4535-4fc7-a902-f90c0f3798a6" providerId="ADAL" clId="{28AB57DE-4056-4918-9EB9-75E183CBA833}" dt="2023-01-27T09:06:13.399" v="2002" actId="1076"/>
          <ac:spMkLst>
            <pc:docMk/>
            <pc:sldMk cId="2799264994" sldId="256"/>
            <ac:spMk id="8" creationId="{C96B8CA1-F1BE-4736-AF0F-6363CE793158}"/>
          </ac:spMkLst>
        </pc:spChg>
        <pc:spChg chg="del">
          <ac:chgData name="유병호님(John)/Digital채널기획팀" userId="e7d0b5e9-4535-4fc7-a902-f90c0f3798a6" providerId="ADAL" clId="{28AB57DE-4056-4918-9EB9-75E183CBA833}" dt="2023-01-27T08:06:05.739" v="37" actId="478"/>
          <ac:spMkLst>
            <pc:docMk/>
            <pc:sldMk cId="2799264994" sldId="256"/>
            <ac:spMk id="11" creationId="{67817F94-000C-42A9-9A81-8D2275AC97E5}"/>
          </ac:spMkLst>
        </pc:spChg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1399168479" sldId="258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1858100032" sldId="259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2070564260" sldId="260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3698429093" sldId="261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169702483" sldId="262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1020869664" sldId="263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794809970" sldId="264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3773094164" sldId="265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3687207657" sldId="266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1796162213" sldId="267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1797298719" sldId="268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1345587804" sldId="272"/>
        </pc:sldMkLst>
      </pc:sldChg>
      <pc:sldChg chg="add">
        <pc:chgData name="유병호님(John)/Digital채널기획팀" userId="e7d0b5e9-4535-4fc7-a902-f90c0f3798a6" providerId="ADAL" clId="{28AB57DE-4056-4918-9EB9-75E183CBA833}" dt="2023-01-27T08:30:43.242" v="1998"/>
        <pc:sldMkLst>
          <pc:docMk/>
          <pc:sldMk cId="2876519184" sldId="272"/>
        </pc:sldMkLst>
      </pc:sldChg>
      <pc:sldChg chg="addSp delSp modSp mod">
        <pc:chgData name="유병호님(John)/Digital채널기획팀" userId="e7d0b5e9-4535-4fc7-a902-f90c0f3798a6" providerId="ADAL" clId="{28AB57DE-4056-4918-9EB9-75E183CBA833}" dt="2023-01-27T08:29:40.236" v="1996" actId="20577"/>
        <pc:sldMkLst>
          <pc:docMk/>
          <pc:sldMk cId="3782379850" sldId="273"/>
        </pc:sldMkLst>
        <pc:spChg chg="del">
          <ac:chgData name="유병호님(John)/Digital채널기획팀" userId="e7d0b5e9-4535-4fc7-a902-f90c0f3798a6" providerId="ADAL" clId="{28AB57DE-4056-4918-9EB9-75E183CBA833}" dt="2023-01-27T08:05:33.152" v="0" actId="478"/>
          <ac:spMkLst>
            <pc:docMk/>
            <pc:sldMk cId="3782379850" sldId="273"/>
            <ac:spMk id="7" creationId="{8639AE4E-4F10-4DD2-BE2E-5A0A2DF85133}"/>
          </ac:spMkLst>
        </pc:spChg>
        <pc:spChg chg="del">
          <ac:chgData name="유병호님(John)/Digital채널기획팀" userId="e7d0b5e9-4535-4fc7-a902-f90c0f3798a6" providerId="ADAL" clId="{28AB57DE-4056-4918-9EB9-75E183CBA833}" dt="2023-01-27T08:05:33.152" v="0" actId="478"/>
          <ac:spMkLst>
            <pc:docMk/>
            <pc:sldMk cId="3782379850" sldId="273"/>
            <ac:spMk id="8" creationId="{E46C5545-9927-49CD-8969-BF2D21128367}"/>
          </ac:spMkLst>
        </pc:spChg>
        <pc:spChg chg="add mod">
          <ac:chgData name="유병호님(John)/Digital채널기획팀" userId="e7d0b5e9-4535-4fc7-a902-f90c0f3798a6" providerId="ADAL" clId="{28AB57DE-4056-4918-9EB9-75E183CBA833}" dt="2023-01-27T08:14:05.150" v="676" actId="14100"/>
          <ac:spMkLst>
            <pc:docMk/>
            <pc:sldMk cId="3782379850" sldId="273"/>
            <ac:spMk id="12" creationId="{7E74DEE1-F39A-47EB-A5E3-53CF2BBCF7D4}"/>
          </ac:spMkLst>
        </pc:spChg>
        <pc:spChg chg="add mod">
          <ac:chgData name="유병호님(John)/Digital채널기획팀" userId="e7d0b5e9-4535-4fc7-a902-f90c0f3798a6" providerId="ADAL" clId="{28AB57DE-4056-4918-9EB9-75E183CBA833}" dt="2023-01-27T08:07:58.659" v="59"/>
          <ac:spMkLst>
            <pc:docMk/>
            <pc:sldMk cId="3782379850" sldId="273"/>
            <ac:spMk id="13" creationId="{2669186F-A87E-4A79-897C-1F30098F4234}"/>
          </ac:spMkLst>
        </pc:spChg>
        <pc:spChg chg="add mod">
          <ac:chgData name="유병호님(John)/Digital채널기획팀" userId="e7d0b5e9-4535-4fc7-a902-f90c0f3798a6" providerId="ADAL" clId="{28AB57DE-4056-4918-9EB9-75E183CBA833}" dt="2023-01-27T08:14:13.599" v="681" actId="164"/>
          <ac:spMkLst>
            <pc:docMk/>
            <pc:sldMk cId="3782379850" sldId="273"/>
            <ac:spMk id="14" creationId="{6B5EE11D-D348-41C6-A8AE-7CC468FF3878}"/>
          </ac:spMkLst>
        </pc:spChg>
        <pc:spChg chg="add del mod">
          <ac:chgData name="유병호님(John)/Digital채널기획팀" userId="e7d0b5e9-4535-4fc7-a902-f90c0f3798a6" providerId="ADAL" clId="{28AB57DE-4056-4918-9EB9-75E183CBA833}" dt="2023-01-27T08:09:22.581" v="89" actId="478"/>
          <ac:spMkLst>
            <pc:docMk/>
            <pc:sldMk cId="3782379850" sldId="273"/>
            <ac:spMk id="15" creationId="{8E8DAD43-29FE-4339-A56C-0B4721BFF68C}"/>
          </ac:spMkLst>
        </pc:spChg>
        <pc:spChg chg="add mod">
          <ac:chgData name="유병호님(John)/Digital채널기획팀" userId="e7d0b5e9-4535-4fc7-a902-f90c0f3798a6" providerId="ADAL" clId="{28AB57DE-4056-4918-9EB9-75E183CBA833}" dt="2023-01-27T08:14:18.579" v="684" actId="164"/>
          <ac:spMkLst>
            <pc:docMk/>
            <pc:sldMk cId="3782379850" sldId="273"/>
            <ac:spMk id="16" creationId="{F0B6124F-F986-41D5-B4B7-D4656BE4DEF8}"/>
          </ac:spMkLst>
        </pc:spChg>
        <pc:spChg chg="add mod">
          <ac:chgData name="유병호님(John)/Digital채널기획팀" userId="e7d0b5e9-4535-4fc7-a902-f90c0f3798a6" providerId="ADAL" clId="{28AB57DE-4056-4918-9EB9-75E183CBA833}" dt="2023-01-27T08:23:49.465" v="1188" actId="165"/>
          <ac:spMkLst>
            <pc:docMk/>
            <pc:sldMk cId="3782379850" sldId="273"/>
            <ac:spMk id="17" creationId="{58B9B0B5-F3C9-47C6-A4F9-7DA62EEDBF9C}"/>
          </ac:spMkLst>
        </pc:spChg>
        <pc:spChg chg="del">
          <ac:chgData name="유병호님(John)/Digital채널기획팀" userId="e7d0b5e9-4535-4fc7-a902-f90c0f3798a6" providerId="ADAL" clId="{28AB57DE-4056-4918-9EB9-75E183CBA833}" dt="2023-01-27T08:05:33.152" v="0" actId="478"/>
          <ac:spMkLst>
            <pc:docMk/>
            <pc:sldMk cId="3782379850" sldId="273"/>
            <ac:spMk id="18" creationId="{0F03B3BE-DD47-43D4-8489-825BE019B5F3}"/>
          </ac:spMkLst>
        </pc:spChg>
        <pc:spChg chg="add mod">
          <ac:chgData name="유병호님(John)/Digital채널기획팀" userId="e7d0b5e9-4535-4fc7-a902-f90c0f3798a6" providerId="ADAL" clId="{28AB57DE-4056-4918-9EB9-75E183CBA833}" dt="2023-01-27T08:23:51.014" v="1189" actId="165"/>
          <ac:spMkLst>
            <pc:docMk/>
            <pc:sldMk cId="3782379850" sldId="273"/>
            <ac:spMk id="19" creationId="{37690854-1776-4A2F-8827-3A55D3E6936B}"/>
          </ac:spMkLst>
        </pc:spChg>
        <pc:spChg chg="del">
          <ac:chgData name="유병호님(John)/Digital채널기획팀" userId="e7d0b5e9-4535-4fc7-a902-f90c0f3798a6" providerId="ADAL" clId="{28AB57DE-4056-4918-9EB9-75E183CBA833}" dt="2023-01-27T08:05:33.152" v="0" actId="478"/>
          <ac:spMkLst>
            <pc:docMk/>
            <pc:sldMk cId="3782379850" sldId="273"/>
            <ac:spMk id="20" creationId="{B26184EF-2B75-49FA-A116-15A6F689CA1C}"/>
          </ac:spMkLst>
        </pc:spChg>
        <pc:spChg chg="add del mod">
          <ac:chgData name="유병호님(John)/Digital채널기획팀" userId="e7d0b5e9-4535-4fc7-a902-f90c0f3798a6" providerId="ADAL" clId="{28AB57DE-4056-4918-9EB9-75E183CBA833}" dt="2023-01-27T08:08:08.596" v="61" actId="478"/>
          <ac:spMkLst>
            <pc:docMk/>
            <pc:sldMk cId="3782379850" sldId="273"/>
            <ac:spMk id="21" creationId="{5FE7B071-85C7-4BA4-9F58-77FF26B05A1F}"/>
          </ac:spMkLst>
        </pc:spChg>
        <pc:spChg chg="add mod">
          <ac:chgData name="유병호님(John)/Digital채널기획팀" userId="e7d0b5e9-4535-4fc7-a902-f90c0f3798a6" providerId="ADAL" clId="{28AB57DE-4056-4918-9EB9-75E183CBA833}" dt="2023-01-27T08:29:25.653" v="1975" actId="20577"/>
          <ac:spMkLst>
            <pc:docMk/>
            <pc:sldMk cId="3782379850" sldId="273"/>
            <ac:spMk id="22" creationId="{B784F26F-20AF-42C4-83B6-995294F50604}"/>
          </ac:spMkLst>
        </pc:spChg>
        <pc:spChg chg="add mod">
          <ac:chgData name="유병호님(John)/Digital채널기획팀" userId="e7d0b5e9-4535-4fc7-a902-f90c0f3798a6" providerId="ADAL" clId="{28AB57DE-4056-4918-9EB9-75E183CBA833}" dt="2023-01-27T08:29:31.583" v="1982" actId="20577"/>
          <ac:spMkLst>
            <pc:docMk/>
            <pc:sldMk cId="3782379850" sldId="273"/>
            <ac:spMk id="23" creationId="{994528DD-AE7B-4279-AFBE-6B7F100CA8C5}"/>
          </ac:spMkLst>
        </pc:spChg>
        <pc:spChg chg="del">
          <ac:chgData name="유병호님(John)/Digital채널기획팀" userId="e7d0b5e9-4535-4fc7-a902-f90c0f3798a6" providerId="ADAL" clId="{28AB57DE-4056-4918-9EB9-75E183CBA833}" dt="2023-01-27T08:05:33.152" v="0" actId="478"/>
          <ac:spMkLst>
            <pc:docMk/>
            <pc:sldMk cId="3782379850" sldId="273"/>
            <ac:spMk id="24" creationId="{F86B9C6E-E4CF-492B-953A-87C72770EAF6}"/>
          </ac:spMkLst>
        </pc:spChg>
        <pc:spChg chg="del">
          <ac:chgData name="유병호님(John)/Digital채널기획팀" userId="e7d0b5e9-4535-4fc7-a902-f90c0f3798a6" providerId="ADAL" clId="{28AB57DE-4056-4918-9EB9-75E183CBA833}" dt="2023-01-27T08:05:33.152" v="0" actId="478"/>
          <ac:spMkLst>
            <pc:docMk/>
            <pc:sldMk cId="3782379850" sldId="273"/>
            <ac:spMk id="25" creationId="{E0682026-3FA8-41C3-80F6-65936D9DE4CA}"/>
          </ac:spMkLst>
        </pc:spChg>
        <pc:spChg chg="del">
          <ac:chgData name="유병호님(John)/Digital채널기획팀" userId="e7d0b5e9-4535-4fc7-a902-f90c0f3798a6" providerId="ADAL" clId="{28AB57DE-4056-4918-9EB9-75E183CBA833}" dt="2023-01-27T08:05:33.152" v="0" actId="478"/>
          <ac:spMkLst>
            <pc:docMk/>
            <pc:sldMk cId="3782379850" sldId="273"/>
            <ac:spMk id="26" creationId="{9364E074-5D98-4B24-8D8E-3AB8FA708B92}"/>
          </ac:spMkLst>
        </pc:spChg>
        <pc:spChg chg="del">
          <ac:chgData name="유병호님(John)/Digital채널기획팀" userId="e7d0b5e9-4535-4fc7-a902-f90c0f3798a6" providerId="ADAL" clId="{28AB57DE-4056-4918-9EB9-75E183CBA833}" dt="2023-01-27T08:05:33.152" v="0" actId="478"/>
          <ac:spMkLst>
            <pc:docMk/>
            <pc:sldMk cId="3782379850" sldId="273"/>
            <ac:spMk id="27" creationId="{01F7FF2A-68D4-4A3B-9C0E-6ACA9F6400FA}"/>
          </ac:spMkLst>
        </pc:spChg>
        <pc:spChg chg="add mod">
          <ac:chgData name="유병호님(John)/Digital채널기획팀" userId="e7d0b5e9-4535-4fc7-a902-f90c0f3798a6" providerId="ADAL" clId="{28AB57DE-4056-4918-9EB9-75E183CBA833}" dt="2023-01-27T08:29:36.654" v="1989" actId="20577"/>
          <ac:spMkLst>
            <pc:docMk/>
            <pc:sldMk cId="3782379850" sldId="273"/>
            <ac:spMk id="28" creationId="{1AAF684C-5DB2-4DB3-9914-F943E22F7C1D}"/>
          </ac:spMkLst>
        </pc:spChg>
        <pc:spChg chg="add mod">
          <ac:chgData name="유병호님(John)/Digital채널기획팀" userId="e7d0b5e9-4535-4fc7-a902-f90c0f3798a6" providerId="ADAL" clId="{28AB57DE-4056-4918-9EB9-75E183CBA833}" dt="2023-01-27T08:29:40.236" v="1996" actId="20577"/>
          <ac:spMkLst>
            <pc:docMk/>
            <pc:sldMk cId="3782379850" sldId="273"/>
            <ac:spMk id="29" creationId="{DF020E70-3E98-451F-894F-21A7959324DF}"/>
          </ac:spMkLst>
        </pc:spChg>
        <pc:spChg chg="add mod">
          <ac:chgData name="유병호님(John)/Digital채널기획팀" userId="e7d0b5e9-4535-4fc7-a902-f90c0f3798a6" providerId="ADAL" clId="{28AB57DE-4056-4918-9EB9-75E183CBA833}" dt="2023-01-27T08:23:41.813" v="1186" actId="164"/>
          <ac:spMkLst>
            <pc:docMk/>
            <pc:sldMk cId="3782379850" sldId="273"/>
            <ac:spMk id="30" creationId="{806A2E39-E3EB-421F-98BB-08A773D2A998}"/>
          </ac:spMkLst>
        </pc:spChg>
        <pc:spChg chg="add mod">
          <ac:chgData name="유병호님(John)/Digital채널기획팀" userId="e7d0b5e9-4535-4fc7-a902-f90c0f3798a6" providerId="ADAL" clId="{28AB57DE-4056-4918-9EB9-75E183CBA833}" dt="2023-01-27T08:23:41.813" v="1186" actId="164"/>
          <ac:spMkLst>
            <pc:docMk/>
            <pc:sldMk cId="3782379850" sldId="273"/>
            <ac:spMk id="31" creationId="{4972BD09-987A-485B-907B-4DE86E87588B}"/>
          </ac:spMkLst>
        </pc:spChg>
        <pc:spChg chg="add mod">
          <ac:chgData name="유병호님(John)/Digital채널기획팀" userId="e7d0b5e9-4535-4fc7-a902-f90c0f3798a6" providerId="ADAL" clId="{28AB57DE-4056-4918-9EB9-75E183CBA833}" dt="2023-01-27T08:23:41.813" v="1186" actId="164"/>
          <ac:spMkLst>
            <pc:docMk/>
            <pc:sldMk cId="3782379850" sldId="273"/>
            <ac:spMk id="32" creationId="{741B199D-2FE2-4F89-8F91-21FF00D18976}"/>
          </ac:spMkLst>
        </pc:spChg>
        <pc:spChg chg="add mod">
          <ac:chgData name="유병호님(John)/Digital채널기획팀" userId="e7d0b5e9-4535-4fc7-a902-f90c0f3798a6" providerId="ADAL" clId="{28AB57DE-4056-4918-9EB9-75E183CBA833}" dt="2023-01-27T08:23:41.813" v="1186" actId="164"/>
          <ac:spMkLst>
            <pc:docMk/>
            <pc:sldMk cId="3782379850" sldId="273"/>
            <ac:spMk id="33" creationId="{22E0F1F4-3613-49B6-A85D-74CEFAD9C2E9}"/>
          </ac:spMkLst>
        </pc:spChg>
        <pc:spChg chg="add mod">
          <ac:chgData name="유병호님(John)/Digital채널기획팀" userId="e7d0b5e9-4535-4fc7-a902-f90c0f3798a6" providerId="ADAL" clId="{28AB57DE-4056-4918-9EB9-75E183CBA833}" dt="2023-01-27T08:23:41.813" v="1186" actId="164"/>
          <ac:spMkLst>
            <pc:docMk/>
            <pc:sldMk cId="3782379850" sldId="273"/>
            <ac:spMk id="34" creationId="{C2EA079A-5C6A-4D41-B1DF-E6F451DFA16B}"/>
          </ac:spMkLst>
        </pc:spChg>
        <pc:spChg chg="add mod">
          <ac:chgData name="유병호님(John)/Digital채널기획팀" userId="e7d0b5e9-4535-4fc7-a902-f90c0f3798a6" providerId="ADAL" clId="{28AB57DE-4056-4918-9EB9-75E183CBA833}" dt="2023-01-27T08:23:41.813" v="1186" actId="164"/>
          <ac:spMkLst>
            <pc:docMk/>
            <pc:sldMk cId="3782379850" sldId="273"/>
            <ac:spMk id="35" creationId="{5BEAE74E-5681-4C32-B0C7-75EE1AE86FBA}"/>
          </ac:spMkLst>
        </pc:spChg>
        <pc:spChg chg="add mod">
          <ac:chgData name="유병호님(John)/Digital채널기획팀" userId="e7d0b5e9-4535-4fc7-a902-f90c0f3798a6" providerId="ADAL" clId="{28AB57DE-4056-4918-9EB9-75E183CBA833}" dt="2023-01-27T08:23:38.374" v="1185" actId="164"/>
          <ac:spMkLst>
            <pc:docMk/>
            <pc:sldMk cId="3782379850" sldId="273"/>
            <ac:spMk id="36" creationId="{2459DF45-7DF3-4059-A7AB-6D5DD03C06E3}"/>
          </ac:spMkLst>
        </pc:spChg>
        <pc:spChg chg="add mod">
          <ac:chgData name="유병호님(John)/Digital채널기획팀" userId="e7d0b5e9-4535-4fc7-a902-f90c0f3798a6" providerId="ADAL" clId="{28AB57DE-4056-4918-9EB9-75E183CBA833}" dt="2023-01-27T08:23:38.374" v="1185" actId="164"/>
          <ac:spMkLst>
            <pc:docMk/>
            <pc:sldMk cId="3782379850" sldId="273"/>
            <ac:spMk id="37" creationId="{644BD809-F3C0-49E3-B8C4-DEA222821248}"/>
          </ac:spMkLst>
        </pc:spChg>
        <pc:spChg chg="add mod">
          <ac:chgData name="유병호님(John)/Digital채널기획팀" userId="e7d0b5e9-4535-4fc7-a902-f90c0f3798a6" providerId="ADAL" clId="{28AB57DE-4056-4918-9EB9-75E183CBA833}" dt="2023-01-27T08:23:38.374" v="1185" actId="164"/>
          <ac:spMkLst>
            <pc:docMk/>
            <pc:sldMk cId="3782379850" sldId="273"/>
            <ac:spMk id="38" creationId="{B1EFA148-2C12-414D-8A08-6E32EDABE80C}"/>
          </ac:spMkLst>
        </pc:spChg>
        <pc:spChg chg="add mod">
          <ac:chgData name="유병호님(John)/Digital채널기획팀" userId="e7d0b5e9-4535-4fc7-a902-f90c0f3798a6" providerId="ADAL" clId="{28AB57DE-4056-4918-9EB9-75E183CBA833}" dt="2023-01-27T08:23:38.374" v="1185" actId="164"/>
          <ac:spMkLst>
            <pc:docMk/>
            <pc:sldMk cId="3782379850" sldId="273"/>
            <ac:spMk id="39" creationId="{3BB2456A-E6ED-4724-BA8A-7C6CE97DE1CE}"/>
          </ac:spMkLst>
        </pc:spChg>
        <pc:spChg chg="add mod">
          <ac:chgData name="유병호님(John)/Digital채널기획팀" userId="e7d0b5e9-4535-4fc7-a902-f90c0f3798a6" providerId="ADAL" clId="{28AB57DE-4056-4918-9EB9-75E183CBA833}" dt="2023-01-27T08:23:38.374" v="1185" actId="164"/>
          <ac:spMkLst>
            <pc:docMk/>
            <pc:sldMk cId="3782379850" sldId="273"/>
            <ac:spMk id="40" creationId="{AAAD55FE-E34F-4481-B322-47BFDB3D4901}"/>
          </ac:spMkLst>
        </pc:spChg>
        <pc:spChg chg="add mod">
          <ac:chgData name="유병호님(John)/Digital채널기획팀" userId="e7d0b5e9-4535-4fc7-a902-f90c0f3798a6" providerId="ADAL" clId="{28AB57DE-4056-4918-9EB9-75E183CBA833}" dt="2023-01-27T08:23:38.374" v="1185" actId="164"/>
          <ac:spMkLst>
            <pc:docMk/>
            <pc:sldMk cId="3782379850" sldId="273"/>
            <ac:spMk id="41" creationId="{905ABAAB-F130-4D0E-A43E-13C454402461}"/>
          </ac:spMkLst>
        </pc:spChg>
        <pc:spChg chg="add mod topLvl">
          <ac:chgData name="유병호님(John)/Digital채널기획팀" userId="e7d0b5e9-4535-4fc7-a902-f90c0f3798a6" providerId="ADAL" clId="{28AB57DE-4056-4918-9EB9-75E183CBA833}" dt="2023-01-27T08:24:24.731" v="1254"/>
          <ac:spMkLst>
            <pc:docMk/>
            <pc:sldMk cId="3782379850" sldId="273"/>
            <ac:spMk id="42" creationId="{27676385-5904-4D0C-A01B-2463EE126B22}"/>
          </ac:spMkLst>
        </pc:spChg>
        <pc:spChg chg="add mod topLvl">
          <ac:chgData name="유병호님(John)/Digital채널기획팀" userId="e7d0b5e9-4535-4fc7-a902-f90c0f3798a6" providerId="ADAL" clId="{28AB57DE-4056-4918-9EB9-75E183CBA833}" dt="2023-01-27T08:24:33.444" v="1288"/>
          <ac:spMkLst>
            <pc:docMk/>
            <pc:sldMk cId="3782379850" sldId="273"/>
            <ac:spMk id="43" creationId="{2D0484E8-D262-4374-A7A4-289C04786207}"/>
          </ac:spMkLst>
        </pc:spChg>
        <pc:spChg chg="add mod topLvl">
          <ac:chgData name="유병호님(John)/Digital채널기획팀" userId="e7d0b5e9-4535-4fc7-a902-f90c0f3798a6" providerId="ADAL" clId="{28AB57DE-4056-4918-9EB9-75E183CBA833}" dt="2023-01-27T08:24:38.888" v="1304"/>
          <ac:spMkLst>
            <pc:docMk/>
            <pc:sldMk cId="3782379850" sldId="273"/>
            <ac:spMk id="44" creationId="{16003F17-8CD0-4279-86DC-222725403340}"/>
          </ac:spMkLst>
        </pc:spChg>
        <pc:spChg chg="add mod topLvl">
          <ac:chgData name="유병호님(John)/Digital채널기획팀" userId="e7d0b5e9-4535-4fc7-a902-f90c0f3798a6" providerId="ADAL" clId="{28AB57DE-4056-4918-9EB9-75E183CBA833}" dt="2023-01-27T08:27:24.905" v="1689" actId="20577"/>
          <ac:spMkLst>
            <pc:docMk/>
            <pc:sldMk cId="3782379850" sldId="273"/>
            <ac:spMk id="45" creationId="{4D447DFE-99FA-4FEA-A81A-C9C22DEFB327}"/>
          </ac:spMkLst>
        </pc:spChg>
        <pc:spChg chg="add mod topLvl">
          <ac:chgData name="유병호님(John)/Digital채널기획팀" userId="e7d0b5e9-4535-4fc7-a902-f90c0f3798a6" providerId="ADAL" clId="{28AB57DE-4056-4918-9EB9-75E183CBA833}" dt="2023-01-27T08:27:26.766" v="1690" actId="20577"/>
          <ac:spMkLst>
            <pc:docMk/>
            <pc:sldMk cId="3782379850" sldId="273"/>
            <ac:spMk id="46" creationId="{0F54AB5A-35B5-4BBE-90E7-C26F3C334D2B}"/>
          </ac:spMkLst>
        </pc:spChg>
        <pc:spChg chg="add mod topLvl">
          <ac:chgData name="유병호님(John)/Digital채널기획팀" userId="e7d0b5e9-4535-4fc7-a902-f90c0f3798a6" providerId="ADAL" clId="{28AB57DE-4056-4918-9EB9-75E183CBA833}" dt="2023-01-27T08:27:29.646" v="1691" actId="20577"/>
          <ac:spMkLst>
            <pc:docMk/>
            <pc:sldMk cId="3782379850" sldId="273"/>
            <ac:spMk id="47" creationId="{8A07CF90-001D-480F-A9D3-9B02FFF4645D}"/>
          </ac:spMkLst>
        </pc:spChg>
        <pc:spChg chg="add mod topLvl">
          <ac:chgData name="유병호님(John)/Digital채널기획팀" userId="e7d0b5e9-4535-4fc7-a902-f90c0f3798a6" providerId="ADAL" clId="{28AB57DE-4056-4918-9EB9-75E183CBA833}" dt="2023-01-27T08:24:48.009" v="1359"/>
          <ac:spMkLst>
            <pc:docMk/>
            <pc:sldMk cId="3782379850" sldId="273"/>
            <ac:spMk id="48" creationId="{D32FCBEA-495F-4592-AFAF-8B9ACC1D04BE}"/>
          </ac:spMkLst>
        </pc:spChg>
        <pc:spChg chg="add mod topLvl">
          <ac:chgData name="유병호님(John)/Digital채널기획팀" userId="e7d0b5e9-4535-4fc7-a902-f90c0f3798a6" providerId="ADAL" clId="{28AB57DE-4056-4918-9EB9-75E183CBA833}" dt="2023-01-27T08:25:59.482" v="1416"/>
          <ac:spMkLst>
            <pc:docMk/>
            <pc:sldMk cId="3782379850" sldId="273"/>
            <ac:spMk id="49" creationId="{9878933B-2ED3-4107-A326-92CE43917E98}"/>
          </ac:spMkLst>
        </pc:spChg>
        <pc:spChg chg="add mod topLvl">
          <ac:chgData name="유병호님(John)/Digital채널기획팀" userId="e7d0b5e9-4535-4fc7-a902-f90c0f3798a6" providerId="ADAL" clId="{28AB57DE-4056-4918-9EB9-75E183CBA833}" dt="2023-01-27T08:27:32.355" v="1694" actId="20577"/>
          <ac:spMkLst>
            <pc:docMk/>
            <pc:sldMk cId="3782379850" sldId="273"/>
            <ac:spMk id="50" creationId="{6FD7539E-9999-4D02-B880-BFE6F4313EE4}"/>
          </ac:spMkLst>
        </pc:spChg>
        <pc:spChg chg="add del mod topLvl">
          <ac:chgData name="유병호님(John)/Digital채널기획팀" userId="e7d0b5e9-4535-4fc7-a902-f90c0f3798a6" providerId="ADAL" clId="{28AB57DE-4056-4918-9EB9-75E183CBA833}" dt="2023-01-27T08:27:22.450" v="1688" actId="478"/>
          <ac:spMkLst>
            <pc:docMk/>
            <pc:sldMk cId="3782379850" sldId="273"/>
            <ac:spMk id="51" creationId="{64144AB7-5EBB-4DBA-9981-AFEA8CA72248}"/>
          </ac:spMkLst>
        </pc:spChg>
        <pc:spChg chg="add mod topLvl">
          <ac:chgData name="유병호님(John)/Digital채널기획팀" userId="e7d0b5e9-4535-4fc7-a902-f90c0f3798a6" providerId="ADAL" clId="{28AB57DE-4056-4918-9EB9-75E183CBA833}" dt="2023-01-27T08:27:49.406" v="1758"/>
          <ac:spMkLst>
            <pc:docMk/>
            <pc:sldMk cId="3782379850" sldId="273"/>
            <ac:spMk id="52" creationId="{178A5EBC-C59B-47E2-9920-9BF02B60DBA1}"/>
          </ac:spMkLst>
        </pc:spChg>
        <pc:spChg chg="add mod topLvl">
          <ac:chgData name="유병호님(John)/Digital채널기획팀" userId="e7d0b5e9-4535-4fc7-a902-f90c0f3798a6" providerId="ADAL" clId="{28AB57DE-4056-4918-9EB9-75E183CBA833}" dt="2023-01-27T08:28:04.352" v="1822"/>
          <ac:spMkLst>
            <pc:docMk/>
            <pc:sldMk cId="3782379850" sldId="273"/>
            <ac:spMk id="53" creationId="{D8F3C020-2BDF-4F0F-8A89-EFA9A6EF9606}"/>
          </ac:spMkLst>
        </pc:spChg>
        <pc:spChg chg="add mod topLvl">
          <ac:chgData name="유병호님(John)/Digital채널기획팀" userId="e7d0b5e9-4535-4fc7-a902-f90c0f3798a6" providerId="ADAL" clId="{28AB57DE-4056-4918-9EB9-75E183CBA833}" dt="2023-01-27T08:28:23.193" v="1911" actId="20577"/>
          <ac:spMkLst>
            <pc:docMk/>
            <pc:sldMk cId="3782379850" sldId="273"/>
            <ac:spMk id="54" creationId="{F670FA7B-6ACD-4272-A812-736CCFEE3822}"/>
          </ac:spMkLst>
        </pc:spChg>
        <pc:spChg chg="add mod topLvl">
          <ac:chgData name="유병호님(John)/Digital채널기획팀" userId="e7d0b5e9-4535-4fc7-a902-f90c0f3798a6" providerId="ADAL" clId="{28AB57DE-4056-4918-9EB9-75E183CBA833}" dt="2023-01-27T08:28:34.333" v="1968" actId="20577"/>
          <ac:spMkLst>
            <pc:docMk/>
            <pc:sldMk cId="3782379850" sldId="273"/>
            <ac:spMk id="55" creationId="{C7B4FA4B-88A0-47D7-8806-28456C42497C}"/>
          </ac:spMkLst>
        </pc:spChg>
        <pc:grpChg chg="add mod">
          <ac:chgData name="유병호님(John)/Digital채널기획팀" userId="e7d0b5e9-4535-4fc7-a902-f90c0f3798a6" providerId="ADAL" clId="{28AB57DE-4056-4918-9EB9-75E183CBA833}" dt="2023-01-27T08:23:41.813" v="1186" actId="164"/>
          <ac:grpSpMkLst>
            <pc:docMk/>
            <pc:sldMk cId="3782379850" sldId="273"/>
            <ac:grpSpMk id="6" creationId="{5EA93DA0-73D1-47B0-A0BC-778016D1C298}"/>
          </ac:grpSpMkLst>
        </pc:grpChg>
        <pc:grpChg chg="add mod">
          <ac:chgData name="유병호님(John)/Digital채널기획팀" userId="e7d0b5e9-4535-4fc7-a902-f90c0f3798a6" providerId="ADAL" clId="{28AB57DE-4056-4918-9EB9-75E183CBA833}" dt="2023-01-27T08:23:38.374" v="1185" actId="164"/>
          <ac:grpSpMkLst>
            <pc:docMk/>
            <pc:sldMk cId="3782379850" sldId="273"/>
            <ac:grpSpMk id="9" creationId="{8F4F58E1-E0C3-41B8-9009-ADDF77C63E04}"/>
          </ac:grpSpMkLst>
        </pc:grpChg>
        <pc:grpChg chg="add mod topLvl">
          <ac:chgData name="유병호님(John)/Digital채널기획팀" userId="e7d0b5e9-4535-4fc7-a902-f90c0f3798a6" providerId="ADAL" clId="{28AB57DE-4056-4918-9EB9-75E183CBA833}" dt="2023-01-27T08:23:49.465" v="1188" actId="165"/>
          <ac:grpSpMkLst>
            <pc:docMk/>
            <pc:sldMk cId="3782379850" sldId="273"/>
            <ac:grpSpMk id="10" creationId="{5C5EEB2E-B724-46F7-8832-134EE1BFFAE5}"/>
          </ac:grpSpMkLst>
        </pc:grpChg>
        <pc:grpChg chg="add mod topLvl">
          <ac:chgData name="유병호님(John)/Digital채널기획팀" userId="e7d0b5e9-4535-4fc7-a902-f90c0f3798a6" providerId="ADAL" clId="{28AB57DE-4056-4918-9EB9-75E183CBA833}" dt="2023-01-27T08:23:51.014" v="1189" actId="165"/>
          <ac:grpSpMkLst>
            <pc:docMk/>
            <pc:sldMk cId="3782379850" sldId="273"/>
            <ac:grpSpMk id="11" creationId="{3BA33C64-53D9-4A0E-824F-091CD91311F3}"/>
          </ac:grpSpMkLst>
        </pc:grpChg>
        <pc:grpChg chg="add del mod">
          <ac:chgData name="유병호님(John)/Digital채널기획팀" userId="e7d0b5e9-4535-4fc7-a902-f90c0f3798a6" providerId="ADAL" clId="{28AB57DE-4056-4918-9EB9-75E183CBA833}" dt="2023-01-27T08:23:51.014" v="1189" actId="165"/>
          <ac:grpSpMkLst>
            <pc:docMk/>
            <pc:sldMk cId="3782379850" sldId="273"/>
            <ac:grpSpMk id="56" creationId="{01B05038-AFC6-4A8F-952B-85AAF7519F2A}"/>
          </ac:grpSpMkLst>
        </pc:grpChg>
        <pc:grpChg chg="add del mod">
          <ac:chgData name="유병호님(John)/Digital채널기획팀" userId="e7d0b5e9-4535-4fc7-a902-f90c0f3798a6" providerId="ADAL" clId="{28AB57DE-4056-4918-9EB9-75E183CBA833}" dt="2023-01-27T08:23:49.465" v="1188" actId="165"/>
          <ac:grpSpMkLst>
            <pc:docMk/>
            <pc:sldMk cId="3782379850" sldId="273"/>
            <ac:grpSpMk id="57" creationId="{7F48E0E1-941B-4CB6-AFBA-7FD1D41DAA92}"/>
          </ac:grpSpMkLst>
        </pc:grpChg>
        <pc:grpChg chg="add mod">
          <ac:chgData name="유병호님(John)/Digital채널기획팀" userId="e7d0b5e9-4535-4fc7-a902-f90c0f3798a6" providerId="ADAL" clId="{28AB57DE-4056-4918-9EB9-75E183CBA833}" dt="2023-01-27T08:23:45.133" v="1187" actId="465"/>
          <ac:grpSpMkLst>
            <pc:docMk/>
            <pc:sldMk cId="3782379850" sldId="273"/>
            <ac:grpSpMk id="58" creationId="{EA7751E1-57C4-4452-84DA-576928FEC607}"/>
          </ac:grpSpMkLst>
        </pc:grpChg>
        <pc:grpChg chg="add mod">
          <ac:chgData name="유병호님(John)/Digital채널기획팀" userId="e7d0b5e9-4535-4fc7-a902-f90c0f3798a6" providerId="ADAL" clId="{28AB57DE-4056-4918-9EB9-75E183CBA833}" dt="2023-01-27T08:23:41.813" v="1186" actId="164"/>
          <ac:grpSpMkLst>
            <pc:docMk/>
            <pc:sldMk cId="3782379850" sldId="273"/>
            <ac:grpSpMk id="59" creationId="{FB1DB47A-3523-4B85-866D-7561C9E88F05}"/>
          </ac:grpSpMkLst>
        </pc:grpChg>
        <pc:graphicFrameChg chg="add del mod">
          <ac:chgData name="유병호님(John)/Digital채널기획팀" userId="e7d0b5e9-4535-4fc7-a902-f90c0f3798a6" providerId="ADAL" clId="{28AB57DE-4056-4918-9EB9-75E183CBA833}" dt="2023-01-27T08:07:13.251" v="43"/>
          <ac:graphicFrameMkLst>
            <pc:docMk/>
            <pc:sldMk cId="3782379850" sldId="273"/>
            <ac:graphicFrameMk id="2" creationId="{F57E8025-E69D-487A-91D0-195A72E06D7A}"/>
          </ac:graphicFrameMkLst>
        </pc:graphicFrameChg>
        <pc:graphicFrameChg chg="add del mod modGraphic">
          <ac:chgData name="유병호님(John)/Digital채널기획팀" userId="e7d0b5e9-4535-4fc7-a902-f90c0f3798a6" providerId="ADAL" clId="{28AB57DE-4056-4918-9EB9-75E183CBA833}" dt="2023-01-27T08:07:45.535" v="58" actId="478"/>
          <ac:graphicFrameMkLst>
            <pc:docMk/>
            <pc:sldMk cId="3782379850" sldId="273"/>
            <ac:graphicFrameMk id="3" creationId="{C0CE68BA-8012-4314-A8A3-46ADDB8436A9}"/>
          </ac:graphicFrameMkLst>
        </pc:graphicFrameChg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888468894" sldId="274"/>
        </pc:sldMkLst>
      </pc:sldChg>
      <pc:sldChg chg="add">
        <pc:chgData name="유병호님(John)/Digital채널기획팀" userId="e7d0b5e9-4535-4fc7-a902-f90c0f3798a6" providerId="ADAL" clId="{28AB57DE-4056-4918-9EB9-75E183CBA833}" dt="2023-01-27T08:06:24.259" v="41"/>
        <pc:sldMkLst>
          <pc:docMk/>
          <pc:sldMk cId="1105852444" sldId="274"/>
        </pc:sldMkLst>
      </pc:sldChg>
      <pc:sldChg chg="add">
        <pc:chgData name="유병호님(John)/Digital채널기획팀" userId="e7d0b5e9-4535-4fc7-a902-f90c0f3798a6" providerId="ADAL" clId="{28AB57DE-4056-4918-9EB9-75E183CBA833}" dt="2023-01-27T08:30:43.242" v="1998"/>
        <pc:sldMkLst>
          <pc:docMk/>
          <pc:sldMk cId="1295127000" sldId="275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2352740017" sldId="279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3914094019" sldId="280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4201736963" sldId="282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3394391096" sldId="283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1447789425" sldId="284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3030651008" sldId="285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1461230954" sldId="286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2998027858" sldId="287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3835503954" sldId="288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3712333070" sldId="289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66127578" sldId="290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4175446431" sldId="291"/>
        </pc:sldMkLst>
      </pc:sldChg>
      <pc:sldChg chg="addSp delSp modSp add del mod">
        <pc:chgData name="유병호님(John)/Digital채널기획팀" userId="e7d0b5e9-4535-4fc7-a902-f90c0f3798a6" providerId="ADAL" clId="{28AB57DE-4056-4918-9EB9-75E183CBA833}" dt="2023-01-29T03:48:03.842" v="2858" actId="47"/>
        <pc:sldMkLst>
          <pc:docMk/>
          <pc:sldMk cId="680926941" sldId="292"/>
        </pc:sldMkLst>
        <pc:spChg chg="add del mod">
          <ac:chgData name="유병호님(John)/Digital채널기획팀" userId="e7d0b5e9-4535-4fc7-a902-f90c0f3798a6" providerId="ADAL" clId="{28AB57DE-4056-4918-9EB9-75E183CBA833}" dt="2023-01-29T03:47:13.782" v="2747"/>
          <ac:spMkLst>
            <pc:docMk/>
            <pc:sldMk cId="680926941" sldId="292"/>
            <ac:spMk id="40" creationId="{5C696288-B00D-4923-9BA2-3AAA0F4BD8B5}"/>
          </ac:spMkLst>
        </pc:spChg>
        <pc:spChg chg="add del mod">
          <ac:chgData name="유병호님(John)/Digital채널기획팀" userId="e7d0b5e9-4535-4fc7-a902-f90c0f3798a6" providerId="ADAL" clId="{28AB57DE-4056-4918-9EB9-75E183CBA833}" dt="2023-01-29T03:47:46.800" v="2857"/>
          <ac:spMkLst>
            <pc:docMk/>
            <pc:sldMk cId="680926941" sldId="292"/>
            <ac:spMk id="41" creationId="{28F92334-0D92-408D-AC0E-73FF5AAA3A34}"/>
          </ac:spMkLst>
        </pc:spChg>
        <pc:spChg chg="del">
          <ac:chgData name="유병호님(John)/Digital채널기획팀" userId="e7d0b5e9-4535-4fc7-a902-f90c0f3798a6" providerId="ADAL" clId="{28AB57DE-4056-4918-9EB9-75E183CBA833}" dt="2023-01-29T03:47:45.751" v="2855" actId="478"/>
          <ac:spMkLst>
            <pc:docMk/>
            <pc:sldMk cId="680926941" sldId="292"/>
            <ac:spMk id="42" creationId="{B25BD167-3BCF-4AE8-9107-4925E0DB4803}"/>
          </ac:spMkLst>
        </pc:spChg>
        <pc:spChg chg="del">
          <ac:chgData name="유병호님(John)/Digital채널기획팀" userId="e7d0b5e9-4535-4fc7-a902-f90c0f3798a6" providerId="ADAL" clId="{28AB57DE-4056-4918-9EB9-75E183CBA833}" dt="2023-01-29T03:47:45.751" v="2855" actId="478"/>
          <ac:spMkLst>
            <pc:docMk/>
            <pc:sldMk cId="680926941" sldId="292"/>
            <ac:spMk id="43" creationId="{2A6BAF43-233E-425D-94BF-61EE22749A44}"/>
          </ac:spMkLst>
        </pc:spChg>
        <pc:spChg chg="add del mod">
          <ac:chgData name="유병호님(John)/Digital채널기획팀" userId="e7d0b5e9-4535-4fc7-a902-f90c0f3798a6" providerId="ADAL" clId="{28AB57DE-4056-4918-9EB9-75E183CBA833}" dt="2023-01-29T03:47:46.800" v="2857"/>
          <ac:spMkLst>
            <pc:docMk/>
            <pc:sldMk cId="680926941" sldId="292"/>
            <ac:spMk id="44" creationId="{EDC3C7D0-14F9-449D-BF35-6B2A457E9F3C}"/>
          </ac:spMkLst>
        </pc:spChg>
        <pc:spChg chg="add del mod">
          <ac:chgData name="유병호님(John)/Digital채널기획팀" userId="e7d0b5e9-4535-4fc7-a902-f90c0f3798a6" providerId="ADAL" clId="{28AB57DE-4056-4918-9EB9-75E183CBA833}" dt="2023-01-29T03:47:46.800" v="2857"/>
          <ac:spMkLst>
            <pc:docMk/>
            <pc:sldMk cId="680926941" sldId="292"/>
            <ac:spMk id="46" creationId="{AB59CC49-E5C7-4E28-90EB-E0F746AE7852}"/>
          </ac:spMkLst>
        </pc:spChg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2258332321" sldId="292"/>
        </pc:sldMkLst>
      </pc:sldChg>
      <pc:sldChg chg="add del">
        <pc:chgData name="유병호님(John)/Digital채널기획팀" userId="e7d0b5e9-4535-4fc7-a902-f90c0f3798a6" providerId="ADAL" clId="{28AB57DE-4056-4918-9EB9-75E183CBA833}" dt="2023-01-29T04:02:17.470" v="3440"/>
        <pc:sldMkLst>
          <pc:docMk/>
          <pc:sldMk cId="2735453120" sldId="293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3259158492" sldId="293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3802700514" sldId="294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3832962648" sldId="295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3766499201" sldId="296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2628444141" sldId="297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3618633912" sldId="298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3567871393" sldId="299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1293878144" sldId="300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25164397" sldId="301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2710579973" sldId="302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3852353842" sldId="303"/>
        </pc:sldMkLst>
      </pc:sldChg>
      <pc:sldChg chg="add del">
        <pc:chgData name="유병호님(John)/Digital채널기획팀" userId="e7d0b5e9-4535-4fc7-a902-f90c0f3798a6" providerId="ADAL" clId="{28AB57DE-4056-4918-9EB9-75E183CBA833}" dt="2023-01-29T03:48:03.842" v="2858" actId="47"/>
        <pc:sldMkLst>
          <pc:docMk/>
          <pc:sldMk cId="3353666727" sldId="304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4080637118" sldId="305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3336578937" sldId="306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251918615" sldId="309"/>
        </pc:sldMkLst>
      </pc:sldChg>
      <pc:sldChg chg="add del">
        <pc:chgData name="유병호님(John)/Digital채널기획팀" userId="e7d0b5e9-4535-4fc7-a902-f90c0f3798a6" providerId="ADAL" clId="{28AB57DE-4056-4918-9EB9-75E183CBA833}" dt="2023-01-29T04:02:17.470" v="3440"/>
        <pc:sldMkLst>
          <pc:docMk/>
          <pc:sldMk cId="2264532857" sldId="311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250510548" sldId="314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2640580134" sldId="315"/>
        </pc:sldMkLst>
      </pc:sldChg>
      <pc:sldChg chg="add del">
        <pc:chgData name="유병호님(John)/Digital채널기획팀" userId="e7d0b5e9-4535-4fc7-a902-f90c0f3798a6" providerId="ADAL" clId="{28AB57DE-4056-4918-9EB9-75E183CBA833}" dt="2023-01-29T04:02:17.470" v="3440"/>
        <pc:sldMkLst>
          <pc:docMk/>
          <pc:sldMk cId="4105537021" sldId="315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1672634234" sldId="316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3799735523" sldId="317"/>
        </pc:sldMkLst>
      </pc:sldChg>
      <pc:sldChg chg="addSp delSp modSp add mod">
        <pc:chgData name="유병호님(John)/Digital채널기획팀" userId="e7d0b5e9-4535-4fc7-a902-f90c0f3798a6" providerId="ADAL" clId="{28AB57DE-4056-4918-9EB9-75E183CBA833}" dt="2023-01-29T02:53:58.136" v="2028"/>
        <pc:sldMkLst>
          <pc:docMk/>
          <pc:sldMk cId="3115014045" sldId="319"/>
        </pc:sldMkLst>
        <pc:spChg chg="mod">
          <ac:chgData name="유병호님(John)/Digital채널기획팀" userId="e7d0b5e9-4535-4fc7-a902-f90c0f3798a6" providerId="ADAL" clId="{28AB57DE-4056-4918-9EB9-75E183CBA833}" dt="2023-01-29T02:53:27.615" v="2020" actId="20577"/>
          <ac:spMkLst>
            <pc:docMk/>
            <pc:sldMk cId="3115014045" sldId="319"/>
            <ac:spMk id="4" creationId="{261B2770-BE43-4141-B992-3880C541FC2B}"/>
          </ac:spMkLst>
        </pc:spChg>
        <pc:spChg chg="add del mod">
          <ac:chgData name="유병호님(John)/Digital채널기획팀" userId="e7d0b5e9-4535-4fc7-a902-f90c0f3798a6" providerId="ADAL" clId="{28AB57DE-4056-4918-9EB9-75E183CBA833}" dt="2023-01-29T02:53:45.241" v="2027" actId="478"/>
          <ac:spMkLst>
            <pc:docMk/>
            <pc:sldMk cId="3115014045" sldId="319"/>
            <ac:spMk id="6" creationId="{725AE0F5-CEBA-4D9A-A0B5-B8ACD89F2BF3}"/>
          </ac:spMkLst>
        </pc:spChg>
        <pc:spChg chg="del">
          <ac:chgData name="유병호님(John)/Digital채널기획팀" userId="e7d0b5e9-4535-4fc7-a902-f90c0f3798a6" providerId="ADAL" clId="{28AB57DE-4056-4918-9EB9-75E183CBA833}" dt="2023-01-29T02:53:43.113" v="2024" actId="478"/>
          <ac:spMkLst>
            <pc:docMk/>
            <pc:sldMk cId="3115014045" sldId="319"/>
            <ac:spMk id="23" creationId="{95561384-C326-4529-9E0B-34CFF06420BF}"/>
          </ac:spMkLst>
        </pc:spChg>
        <pc:spChg chg="del">
          <ac:chgData name="유병호님(John)/Digital채널기획팀" userId="e7d0b5e9-4535-4fc7-a902-f90c0f3798a6" providerId="ADAL" clId="{28AB57DE-4056-4918-9EB9-75E183CBA833}" dt="2023-01-29T02:53:32.210" v="2022" actId="478"/>
          <ac:spMkLst>
            <pc:docMk/>
            <pc:sldMk cId="3115014045" sldId="319"/>
            <ac:spMk id="58" creationId="{2C82DEC2-3773-4A9D-96DD-C211140EB1FF}"/>
          </ac:spMkLst>
        </pc:spChg>
        <pc:spChg chg="add del mod">
          <ac:chgData name="유병호님(John)/Digital채널기획팀" userId="e7d0b5e9-4535-4fc7-a902-f90c0f3798a6" providerId="ADAL" clId="{28AB57DE-4056-4918-9EB9-75E183CBA833}" dt="2023-01-29T02:53:43.113" v="2024" actId="478"/>
          <ac:spMkLst>
            <pc:docMk/>
            <pc:sldMk cId="3115014045" sldId="319"/>
            <ac:spMk id="59" creationId="{756605FC-F5DB-4D84-B605-B1163D3A68FD}"/>
          </ac:spMkLst>
        </pc:spChg>
        <pc:spChg chg="add del mod">
          <ac:chgData name="유병호님(John)/Digital채널기획팀" userId="e7d0b5e9-4535-4fc7-a902-f90c0f3798a6" providerId="ADAL" clId="{28AB57DE-4056-4918-9EB9-75E183CBA833}" dt="2023-01-29T02:53:44.035" v="2026"/>
          <ac:spMkLst>
            <pc:docMk/>
            <pc:sldMk cId="3115014045" sldId="319"/>
            <ac:spMk id="63" creationId="{F7C1411E-379A-4CEB-8130-AD35729B5FDC}"/>
          </ac:spMkLst>
        </pc:spChg>
        <pc:spChg chg="add mod">
          <ac:chgData name="유병호님(John)/Digital채널기획팀" userId="e7d0b5e9-4535-4fc7-a902-f90c0f3798a6" providerId="ADAL" clId="{28AB57DE-4056-4918-9EB9-75E183CBA833}" dt="2023-01-29T02:53:58.136" v="2028"/>
          <ac:spMkLst>
            <pc:docMk/>
            <pc:sldMk cId="3115014045" sldId="319"/>
            <ac:spMk id="64" creationId="{060B3653-050C-4789-84DA-2DAD89B32BF9}"/>
          </ac:spMkLst>
        </pc:spChg>
        <pc:spChg chg="add mod">
          <ac:chgData name="유병호님(John)/Digital채널기획팀" userId="e7d0b5e9-4535-4fc7-a902-f90c0f3798a6" providerId="ADAL" clId="{28AB57DE-4056-4918-9EB9-75E183CBA833}" dt="2023-01-29T02:53:58.136" v="2028"/>
          <ac:spMkLst>
            <pc:docMk/>
            <pc:sldMk cId="3115014045" sldId="319"/>
            <ac:spMk id="65" creationId="{6F548A77-B109-4747-B2B8-7BE16845BC95}"/>
          </ac:spMkLst>
        </pc:spChg>
        <pc:spChg chg="del">
          <ac:chgData name="유병호님(John)/Digital채널기획팀" userId="e7d0b5e9-4535-4fc7-a902-f90c0f3798a6" providerId="ADAL" clId="{28AB57DE-4056-4918-9EB9-75E183CBA833}" dt="2023-01-29T02:53:30.428" v="2021" actId="478"/>
          <ac:spMkLst>
            <pc:docMk/>
            <pc:sldMk cId="3115014045" sldId="319"/>
            <ac:spMk id="99" creationId="{A6296AFA-0797-42D2-ACF8-B9271C0292E7}"/>
          </ac:spMkLst>
        </pc:spChg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811495388" sldId="320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2057399501" sldId="321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4242858965" sldId="322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3963876045" sldId="323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453928211" sldId="325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2302002978" sldId="326"/>
        </pc:sldMkLst>
      </pc:sldChg>
      <pc:sldChg chg="addSp delSp modSp mod">
        <pc:chgData name="유병호님(John)/Digital채널기획팀" userId="e7d0b5e9-4535-4fc7-a902-f90c0f3798a6" providerId="ADAL" clId="{28AB57DE-4056-4918-9EB9-75E183CBA833}" dt="2023-01-29T03:04:41.776" v="2104"/>
        <pc:sldMkLst>
          <pc:docMk/>
          <pc:sldMk cId="3695336680" sldId="326"/>
        </pc:sldMkLst>
        <pc:spChg chg="del">
          <ac:chgData name="유병호님(John)/Digital채널기획팀" userId="e7d0b5e9-4535-4fc7-a902-f90c0f3798a6" providerId="ADAL" clId="{28AB57DE-4056-4918-9EB9-75E183CBA833}" dt="2023-01-29T03:04:38.851" v="2100" actId="478"/>
          <ac:spMkLst>
            <pc:docMk/>
            <pc:sldMk cId="3695336680" sldId="326"/>
            <ac:spMk id="2" creationId="{C51E5A6C-4A54-434D-99F4-7E936280E567}"/>
          </ac:spMkLst>
        </pc:spChg>
        <pc:spChg chg="add del mod">
          <ac:chgData name="유병호님(John)/Digital채널기획팀" userId="e7d0b5e9-4535-4fc7-a902-f90c0f3798a6" providerId="ADAL" clId="{28AB57DE-4056-4918-9EB9-75E183CBA833}" dt="2023-01-29T03:04:41.557" v="2103" actId="478"/>
          <ac:spMkLst>
            <pc:docMk/>
            <pc:sldMk cId="3695336680" sldId="326"/>
            <ac:spMk id="13" creationId="{8B018956-F779-427E-B730-CBC43F78E637}"/>
          </ac:spMkLst>
        </pc:spChg>
        <pc:spChg chg="del">
          <ac:chgData name="유병호님(John)/Digital채널기획팀" userId="e7d0b5e9-4535-4fc7-a902-f90c0f3798a6" providerId="ADAL" clId="{28AB57DE-4056-4918-9EB9-75E183CBA833}" dt="2023-01-29T03:02:14.977" v="2060" actId="478"/>
          <ac:spMkLst>
            <pc:docMk/>
            <pc:sldMk cId="3695336680" sldId="326"/>
            <ac:spMk id="29" creationId="{17975230-B29C-4134-AEEB-2478F946D7CD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02:34.221" v="2065" actId="13926"/>
          <ac:spMkLst>
            <pc:docMk/>
            <pc:sldMk cId="3695336680" sldId="326"/>
            <ac:spMk id="30" creationId="{654E16B0-AA74-4D19-B542-03B16EEFABC4}"/>
          </ac:spMkLst>
        </pc:spChg>
        <pc:spChg chg="add del mod">
          <ac:chgData name="유병호님(John)/Digital채널기획팀" userId="e7d0b5e9-4535-4fc7-a902-f90c0f3798a6" providerId="ADAL" clId="{28AB57DE-4056-4918-9EB9-75E183CBA833}" dt="2023-01-29T03:04:40.320" v="2102"/>
          <ac:spMkLst>
            <pc:docMk/>
            <pc:sldMk cId="3695336680" sldId="326"/>
            <ac:spMk id="33" creationId="{65F8D4FF-884B-478B-A105-C0724C0A75BC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04:41.776" v="2104"/>
          <ac:spMkLst>
            <pc:docMk/>
            <pc:sldMk cId="3695336680" sldId="326"/>
            <ac:spMk id="34" creationId="{A21BCED3-4DA9-4A52-8A23-465E0FD41C32}"/>
          </ac:spMkLst>
        </pc:spChg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1838983037" sldId="327"/>
        </pc:sldMkLst>
      </pc:sldChg>
      <pc:sldChg chg="add">
        <pc:chgData name="유병호님(John)/Digital채널기획팀" userId="e7d0b5e9-4535-4fc7-a902-f90c0f3798a6" providerId="ADAL" clId="{28AB57DE-4056-4918-9EB9-75E183CBA833}" dt="2023-01-27T08:31:15.963" v="1999"/>
        <pc:sldMkLst>
          <pc:docMk/>
          <pc:sldMk cId="3207241165" sldId="327"/>
        </pc:sldMkLst>
      </pc:sldChg>
      <pc:sldChg chg="addSp delSp modSp add mod">
        <pc:chgData name="유병호님(John)/Digital채널기획팀" userId="e7d0b5e9-4535-4fc7-a902-f90c0f3798a6" providerId="ADAL" clId="{28AB57DE-4056-4918-9EB9-75E183CBA833}" dt="2023-01-29T03:21:48.057" v="2306"/>
        <pc:sldMkLst>
          <pc:docMk/>
          <pc:sldMk cId="4063359033" sldId="327"/>
        </pc:sldMkLst>
        <pc:spChg chg="add del mod">
          <ac:chgData name="유병호님(John)/Digital채널기획팀" userId="e7d0b5e9-4535-4fc7-a902-f90c0f3798a6" providerId="ADAL" clId="{28AB57DE-4056-4918-9EB9-75E183CBA833}" dt="2023-01-29T03:21:42.160" v="2305" actId="478"/>
          <ac:spMkLst>
            <pc:docMk/>
            <pc:sldMk cId="4063359033" sldId="327"/>
            <ac:spMk id="4" creationId="{B4252C03-F8AF-4DAE-9CCE-4B8F3C901382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21:39.689" v="2303" actId="571"/>
          <ac:spMkLst>
            <pc:docMk/>
            <pc:sldMk cId="4063359033" sldId="327"/>
            <ac:spMk id="26" creationId="{440899BF-0061-443E-9C16-41C9ACE99E51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21:39.689" v="2303" actId="571"/>
          <ac:spMkLst>
            <pc:docMk/>
            <pc:sldMk cId="4063359033" sldId="327"/>
            <ac:spMk id="28" creationId="{C4AC5453-9E1A-4CBC-8C6D-27046858365E}"/>
          </ac:spMkLst>
        </pc:spChg>
        <pc:spChg chg="del">
          <ac:chgData name="유병호님(John)/Digital채널기획팀" userId="e7d0b5e9-4535-4fc7-a902-f90c0f3798a6" providerId="ADAL" clId="{28AB57DE-4056-4918-9EB9-75E183CBA833}" dt="2023-01-29T03:21:40.283" v="2304" actId="478"/>
          <ac:spMkLst>
            <pc:docMk/>
            <pc:sldMk cId="4063359033" sldId="327"/>
            <ac:spMk id="29" creationId="{A609B68B-999E-44EF-AA13-77BB68DCC322}"/>
          </ac:spMkLst>
        </pc:spChg>
        <pc:spChg chg="del">
          <ac:chgData name="유병호님(John)/Digital채널기획팀" userId="e7d0b5e9-4535-4fc7-a902-f90c0f3798a6" providerId="ADAL" clId="{28AB57DE-4056-4918-9EB9-75E183CBA833}" dt="2023-01-29T03:21:40.283" v="2304" actId="478"/>
          <ac:spMkLst>
            <pc:docMk/>
            <pc:sldMk cId="4063359033" sldId="327"/>
            <ac:spMk id="30" creationId="{3E0B109A-EED0-4B0D-9D8A-64A4E752B7BE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21:48.057" v="2306"/>
          <ac:spMkLst>
            <pc:docMk/>
            <pc:sldMk cId="4063359033" sldId="327"/>
            <ac:spMk id="33" creationId="{84CB3DE5-983D-4484-8BFC-73ECC42BA7B8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21:48.057" v="2306"/>
          <ac:spMkLst>
            <pc:docMk/>
            <pc:sldMk cId="4063359033" sldId="327"/>
            <ac:spMk id="36" creationId="{CAE1D20D-AB85-4685-8864-098324BA5F7F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21:48.057" v="2306"/>
          <ac:spMkLst>
            <pc:docMk/>
            <pc:sldMk cId="4063359033" sldId="327"/>
            <ac:spMk id="39" creationId="{D6543414-BB54-4452-B60E-14DB9B95ACB5}"/>
          </ac:spMkLst>
        </pc:spChg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4185488330" sldId="328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849738920" sldId="330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3828959531" sldId="332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1747874031" sldId="334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4120704969" sldId="336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2258091640" sldId="338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2463848156" sldId="339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3519643330" sldId="342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135113715" sldId="343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553954732" sldId="344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3856615961" sldId="345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2599768673" sldId="346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478672059" sldId="347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1758318812" sldId="348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1400343930" sldId="349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1027957329" sldId="350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1223389494" sldId="351"/>
        </pc:sldMkLst>
      </pc:sldChg>
      <pc:sldChg chg="addSp delSp add del mod">
        <pc:chgData name="유병호님(John)/Digital채널기획팀" userId="e7d0b5e9-4535-4fc7-a902-f90c0f3798a6" providerId="ADAL" clId="{28AB57DE-4056-4918-9EB9-75E183CBA833}" dt="2023-01-27T08:34:13.035" v="2001" actId="478"/>
        <pc:sldMkLst>
          <pc:docMk/>
          <pc:sldMk cId="3394067828" sldId="352"/>
        </pc:sldMkLst>
        <pc:spChg chg="add del">
          <ac:chgData name="유병호님(John)/Digital채널기획팀" userId="e7d0b5e9-4535-4fc7-a902-f90c0f3798a6" providerId="ADAL" clId="{28AB57DE-4056-4918-9EB9-75E183CBA833}" dt="2023-01-27T08:34:13.035" v="2001" actId="478"/>
          <ac:spMkLst>
            <pc:docMk/>
            <pc:sldMk cId="3394067828" sldId="352"/>
            <ac:spMk id="76" creationId="{3FB695F9-732D-4F60-B9FF-CAEFFE366E72}"/>
          </ac:spMkLst>
        </pc:spChg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890388126" sldId="353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2708601153" sldId="354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511836444" sldId="355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3905514022" sldId="356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1550207736" sldId="357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269009878" sldId="358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3586233489" sldId="359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3322028891" sldId="360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719335433" sldId="361"/>
        </pc:sldMkLst>
      </pc:sldChg>
      <pc:sldChg chg="addSp modSp mod">
        <pc:chgData name="유병호님(John)/Digital채널기획팀" userId="e7d0b5e9-4535-4fc7-a902-f90c0f3798a6" providerId="ADAL" clId="{28AB57DE-4056-4918-9EB9-75E183CBA833}" dt="2023-01-29T03:49:52.935" v="2919" actId="20577"/>
        <pc:sldMkLst>
          <pc:docMk/>
          <pc:sldMk cId="2261079032" sldId="361"/>
        </pc:sldMkLst>
        <pc:spChg chg="add mod">
          <ac:chgData name="유병호님(John)/Digital채널기획팀" userId="e7d0b5e9-4535-4fc7-a902-f90c0f3798a6" providerId="ADAL" clId="{28AB57DE-4056-4918-9EB9-75E183CBA833}" dt="2023-01-29T03:49:52.935" v="2919" actId="20577"/>
          <ac:spMkLst>
            <pc:docMk/>
            <pc:sldMk cId="2261079032" sldId="361"/>
            <ac:spMk id="72" creationId="{1E48CEB7-7CD5-48FB-B75C-B71EE84057AB}"/>
          </ac:spMkLst>
        </pc:spChg>
      </pc:sldChg>
      <pc:sldChg chg="addSp delSp modSp mod">
        <pc:chgData name="유병호님(John)/Digital채널기획팀" userId="e7d0b5e9-4535-4fc7-a902-f90c0f3798a6" providerId="ADAL" clId="{28AB57DE-4056-4918-9EB9-75E183CBA833}" dt="2023-01-29T03:49:58.716" v="2921"/>
        <pc:sldMkLst>
          <pc:docMk/>
          <pc:sldMk cId="1804833986" sldId="362"/>
        </pc:sldMkLst>
        <pc:spChg chg="add del mod">
          <ac:chgData name="유병호님(John)/Digital채널기획팀" userId="e7d0b5e9-4535-4fc7-a902-f90c0f3798a6" providerId="ADAL" clId="{28AB57DE-4056-4918-9EB9-75E183CBA833}" dt="2023-01-29T03:49:58.527" v="2920" actId="478"/>
          <ac:spMkLst>
            <pc:docMk/>
            <pc:sldMk cId="1804833986" sldId="362"/>
            <ac:spMk id="62" creationId="{B14FE9CB-E8CF-48DA-AAC9-BE2FA1ACEB41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49:58.716" v="2921"/>
          <ac:spMkLst>
            <pc:docMk/>
            <pc:sldMk cId="1804833986" sldId="362"/>
            <ac:spMk id="63" creationId="{2A65DC29-BEC0-4E5F-AB06-3F5036C5A45F}"/>
          </ac:spMkLst>
        </pc:spChg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1949607600" sldId="362"/>
        </pc:sldMkLst>
      </pc:sldChg>
      <pc:sldChg chg="modSp mod">
        <pc:chgData name="유병호님(John)/Digital채널기획팀" userId="e7d0b5e9-4535-4fc7-a902-f90c0f3798a6" providerId="ADAL" clId="{28AB57DE-4056-4918-9EB9-75E183CBA833}" dt="2023-01-29T03:53:36.380" v="3062"/>
        <pc:sldMkLst>
          <pc:docMk/>
          <pc:sldMk cId="2266168658" sldId="363"/>
        </pc:sldMkLst>
        <pc:spChg chg="mod">
          <ac:chgData name="유병호님(John)/Digital채널기획팀" userId="e7d0b5e9-4535-4fc7-a902-f90c0f3798a6" providerId="ADAL" clId="{28AB57DE-4056-4918-9EB9-75E183CBA833}" dt="2023-01-29T03:53:36.380" v="3062"/>
          <ac:spMkLst>
            <pc:docMk/>
            <pc:sldMk cId="2266168658" sldId="363"/>
            <ac:spMk id="22" creationId="{FB5EDA6B-C588-4B85-9A74-357BA4880F1D}"/>
          </ac:spMkLst>
        </pc:spChg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4186922111" sldId="363"/>
        </pc:sldMkLst>
      </pc:sldChg>
      <pc:sldChg chg="addSp delSp modSp mod">
        <pc:chgData name="유병호님(John)/Digital채널기획팀" userId="e7d0b5e9-4535-4fc7-a902-f90c0f3798a6" providerId="ADAL" clId="{28AB57DE-4056-4918-9EB9-75E183CBA833}" dt="2023-01-29T04:08:09.497" v="3746"/>
        <pc:sldMkLst>
          <pc:docMk/>
          <pc:sldMk cId="186517660" sldId="364"/>
        </pc:sldMkLst>
        <pc:spChg chg="mod">
          <ac:chgData name="유병호님(John)/Digital채널기획팀" userId="e7d0b5e9-4535-4fc7-a902-f90c0f3798a6" providerId="ADAL" clId="{28AB57DE-4056-4918-9EB9-75E183CBA833}" dt="2023-01-29T03:53:48.848" v="3066"/>
          <ac:spMkLst>
            <pc:docMk/>
            <pc:sldMk cId="186517660" sldId="364"/>
            <ac:spMk id="16" creationId="{A568E359-EEE6-4A9C-A5E5-A1A9959D979D}"/>
          </ac:spMkLst>
        </pc:spChg>
        <pc:spChg chg="del">
          <ac:chgData name="유병호님(John)/Digital채널기획팀" userId="e7d0b5e9-4535-4fc7-a902-f90c0f3798a6" providerId="ADAL" clId="{28AB57DE-4056-4918-9EB9-75E183CBA833}" dt="2023-01-29T04:02:25.937" v="3442" actId="478"/>
          <ac:spMkLst>
            <pc:docMk/>
            <pc:sldMk cId="186517660" sldId="364"/>
            <ac:spMk id="25" creationId="{A47396A6-8F28-4EE2-A478-5F377C936896}"/>
          </ac:spMkLst>
        </pc:spChg>
        <pc:spChg chg="del">
          <ac:chgData name="유병호님(John)/Digital채널기획팀" userId="e7d0b5e9-4535-4fc7-a902-f90c0f3798a6" providerId="ADAL" clId="{28AB57DE-4056-4918-9EB9-75E183CBA833}" dt="2023-01-29T04:02:26.960" v="3443" actId="478"/>
          <ac:spMkLst>
            <pc:docMk/>
            <pc:sldMk cId="186517660" sldId="364"/>
            <ac:spMk id="26" creationId="{9607BE95-4781-45EB-8C64-F323B1F1F782}"/>
          </ac:spMkLst>
        </pc:spChg>
        <pc:spChg chg="del">
          <ac:chgData name="유병호님(John)/Digital채널기획팀" userId="e7d0b5e9-4535-4fc7-a902-f90c0f3798a6" providerId="ADAL" clId="{28AB57DE-4056-4918-9EB9-75E183CBA833}" dt="2023-01-29T04:02:25.937" v="3442" actId="478"/>
          <ac:spMkLst>
            <pc:docMk/>
            <pc:sldMk cId="186517660" sldId="364"/>
            <ac:spMk id="27" creationId="{C2E3F8B0-1E11-441B-B0D0-4293A7CFC3B4}"/>
          </ac:spMkLst>
        </pc:spChg>
        <pc:spChg chg="del">
          <ac:chgData name="유병호님(John)/Digital채널기획팀" userId="e7d0b5e9-4535-4fc7-a902-f90c0f3798a6" providerId="ADAL" clId="{28AB57DE-4056-4918-9EB9-75E183CBA833}" dt="2023-01-29T04:02:29.277" v="3445" actId="478"/>
          <ac:spMkLst>
            <pc:docMk/>
            <pc:sldMk cId="186517660" sldId="364"/>
            <ac:spMk id="29" creationId="{F10856EA-2D42-45D5-8259-EA797DEBA6B9}"/>
          </ac:spMkLst>
        </pc:spChg>
        <pc:spChg chg="del">
          <ac:chgData name="유병호님(John)/Digital채널기획팀" userId="e7d0b5e9-4535-4fc7-a902-f90c0f3798a6" providerId="ADAL" clId="{28AB57DE-4056-4918-9EB9-75E183CBA833}" dt="2023-01-29T04:02:25.937" v="3442" actId="478"/>
          <ac:spMkLst>
            <pc:docMk/>
            <pc:sldMk cId="186517660" sldId="364"/>
            <ac:spMk id="35" creationId="{D4967584-FDBD-416D-9686-7E3CF4695A6B}"/>
          </ac:spMkLst>
        </pc:spChg>
        <pc:spChg chg="del">
          <ac:chgData name="유병호님(John)/Digital채널기획팀" userId="e7d0b5e9-4535-4fc7-a902-f90c0f3798a6" providerId="ADAL" clId="{28AB57DE-4056-4918-9EB9-75E183CBA833}" dt="2023-01-29T04:02:25.937" v="3442" actId="478"/>
          <ac:spMkLst>
            <pc:docMk/>
            <pc:sldMk cId="186517660" sldId="364"/>
            <ac:spMk id="36" creationId="{50798657-32C7-47DE-8E99-A3849C0750D5}"/>
          </ac:spMkLst>
        </pc:spChg>
        <pc:spChg chg="del">
          <ac:chgData name="유병호님(John)/Digital채널기획팀" userId="e7d0b5e9-4535-4fc7-a902-f90c0f3798a6" providerId="ADAL" clId="{28AB57DE-4056-4918-9EB9-75E183CBA833}" dt="2023-01-29T04:02:25.937" v="3442" actId="478"/>
          <ac:spMkLst>
            <pc:docMk/>
            <pc:sldMk cId="186517660" sldId="364"/>
            <ac:spMk id="38" creationId="{B278D976-9FA3-4788-9748-C3BEE8B74B52}"/>
          </ac:spMkLst>
        </pc:spChg>
        <pc:spChg chg="del">
          <ac:chgData name="유병호님(John)/Digital채널기획팀" userId="e7d0b5e9-4535-4fc7-a902-f90c0f3798a6" providerId="ADAL" clId="{28AB57DE-4056-4918-9EB9-75E183CBA833}" dt="2023-01-29T04:02:25.937" v="3442" actId="478"/>
          <ac:spMkLst>
            <pc:docMk/>
            <pc:sldMk cId="186517660" sldId="364"/>
            <ac:spMk id="39" creationId="{D053C7BE-F853-4734-96A2-726C586CA9CA}"/>
          </ac:spMkLst>
        </pc:spChg>
        <pc:spChg chg="del">
          <ac:chgData name="유병호님(John)/Digital채널기획팀" userId="e7d0b5e9-4535-4fc7-a902-f90c0f3798a6" providerId="ADAL" clId="{28AB57DE-4056-4918-9EB9-75E183CBA833}" dt="2023-01-29T04:02:25.937" v="3442" actId="478"/>
          <ac:spMkLst>
            <pc:docMk/>
            <pc:sldMk cId="186517660" sldId="364"/>
            <ac:spMk id="41" creationId="{C6094759-3435-4C9C-80C2-88C004514E32}"/>
          </ac:spMkLst>
        </pc:spChg>
        <pc:spChg chg="del">
          <ac:chgData name="유병호님(John)/Digital채널기획팀" userId="e7d0b5e9-4535-4fc7-a902-f90c0f3798a6" providerId="ADAL" clId="{28AB57DE-4056-4918-9EB9-75E183CBA833}" dt="2023-01-29T04:02:25.937" v="3442" actId="478"/>
          <ac:spMkLst>
            <pc:docMk/>
            <pc:sldMk cId="186517660" sldId="364"/>
            <ac:spMk id="52" creationId="{89FD1CD9-9DB8-4356-B448-CBD9BCA98777}"/>
          </ac:spMkLst>
        </pc:spChg>
        <pc:spChg chg="del">
          <ac:chgData name="유병호님(John)/Digital채널기획팀" userId="e7d0b5e9-4535-4fc7-a902-f90c0f3798a6" providerId="ADAL" clId="{28AB57DE-4056-4918-9EB9-75E183CBA833}" dt="2023-01-29T04:02:25.937" v="3442" actId="478"/>
          <ac:spMkLst>
            <pc:docMk/>
            <pc:sldMk cId="186517660" sldId="364"/>
            <ac:spMk id="59" creationId="{FB2479F8-8F23-4F5B-AA8E-A35B271C3A01}"/>
          </ac:spMkLst>
        </pc:spChg>
        <pc:spChg chg="del">
          <ac:chgData name="유병호님(John)/Digital채널기획팀" userId="e7d0b5e9-4535-4fc7-a902-f90c0f3798a6" providerId="ADAL" clId="{28AB57DE-4056-4918-9EB9-75E183CBA833}" dt="2023-01-29T04:02:25.937" v="3442" actId="478"/>
          <ac:spMkLst>
            <pc:docMk/>
            <pc:sldMk cId="186517660" sldId="364"/>
            <ac:spMk id="60" creationId="{FB4C8009-1003-4AA1-A463-EE60EA143D80}"/>
          </ac:spMkLst>
        </pc:spChg>
        <pc:spChg chg="del">
          <ac:chgData name="유병호님(John)/Digital채널기획팀" userId="e7d0b5e9-4535-4fc7-a902-f90c0f3798a6" providerId="ADAL" clId="{28AB57DE-4056-4918-9EB9-75E183CBA833}" dt="2023-01-29T04:02:25.937" v="3442" actId="478"/>
          <ac:spMkLst>
            <pc:docMk/>
            <pc:sldMk cId="186517660" sldId="364"/>
            <ac:spMk id="61" creationId="{A85BC1A3-8570-490B-B208-DD31BF18D5CD}"/>
          </ac:spMkLst>
        </pc:spChg>
        <pc:spChg chg="del">
          <ac:chgData name="유병호님(John)/Digital채널기획팀" userId="e7d0b5e9-4535-4fc7-a902-f90c0f3798a6" providerId="ADAL" clId="{28AB57DE-4056-4918-9EB9-75E183CBA833}" dt="2023-01-29T04:02:28.085" v="3444" actId="478"/>
          <ac:spMkLst>
            <pc:docMk/>
            <pc:sldMk cId="186517660" sldId="364"/>
            <ac:spMk id="62" creationId="{9A6FA692-577F-4B47-843D-3E8B72D07EB6}"/>
          </ac:spMkLst>
        </pc:spChg>
        <pc:spChg chg="add del mod">
          <ac:chgData name="유병호님(John)/Digital채널기획팀" userId="e7d0b5e9-4535-4fc7-a902-f90c0f3798a6" providerId="ADAL" clId="{28AB57DE-4056-4918-9EB9-75E183CBA833}" dt="2023-01-29T04:08:09.278" v="3745" actId="478"/>
          <ac:spMkLst>
            <pc:docMk/>
            <pc:sldMk cId="186517660" sldId="364"/>
            <ac:spMk id="65" creationId="{9B749427-060C-4166-B5F0-FF67D48440EA}"/>
          </ac:spMkLst>
        </pc:spChg>
        <pc:spChg chg="add mod">
          <ac:chgData name="유병호님(John)/Digital채널기획팀" userId="e7d0b5e9-4535-4fc7-a902-f90c0f3798a6" providerId="ADAL" clId="{28AB57DE-4056-4918-9EB9-75E183CBA833}" dt="2023-01-29T04:02:59.551" v="3533"/>
          <ac:spMkLst>
            <pc:docMk/>
            <pc:sldMk cId="186517660" sldId="364"/>
            <ac:spMk id="66" creationId="{79C9BEA2-6845-428A-B3A7-8B739A4232EF}"/>
          </ac:spMkLst>
        </pc:spChg>
        <pc:spChg chg="add mod">
          <ac:chgData name="유병호님(John)/Digital채널기획팀" userId="e7d0b5e9-4535-4fc7-a902-f90c0f3798a6" providerId="ADAL" clId="{28AB57DE-4056-4918-9EB9-75E183CBA833}" dt="2023-01-29T04:02:59.551" v="3533"/>
          <ac:spMkLst>
            <pc:docMk/>
            <pc:sldMk cId="186517660" sldId="364"/>
            <ac:spMk id="68" creationId="{C1709F05-5A64-4C2E-9826-BD3111133AC3}"/>
          </ac:spMkLst>
        </pc:spChg>
        <pc:spChg chg="add mod">
          <ac:chgData name="유병호님(John)/Digital채널기획팀" userId="e7d0b5e9-4535-4fc7-a902-f90c0f3798a6" providerId="ADAL" clId="{28AB57DE-4056-4918-9EB9-75E183CBA833}" dt="2023-01-29T04:02:59.551" v="3533"/>
          <ac:spMkLst>
            <pc:docMk/>
            <pc:sldMk cId="186517660" sldId="364"/>
            <ac:spMk id="69" creationId="{2B91C369-BC85-48AB-8828-AF91F6623E4A}"/>
          </ac:spMkLst>
        </pc:spChg>
        <pc:spChg chg="add mod">
          <ac:chgData name="유병호님(John)/Digital채널기획팀" userId="e7d0b5e9-4535-4fc7-a902-f90c0f3798a6" providerId="ADAL" clId="{28AB57DE-4056-4918-9EB9-75E183CBA833}" dt="2023-01-29T04:03:38.173" v="3546" actId="20577"/>
          <ac:spMkLst>
            <pc:docMk/>
            <pc:sldMk cId="186517660" sldId="364"/>
            <ac:spMk id="70" creationId="{BA97D717-2E55-4F76-84FB-9985067B47BF}"/>
          </ac:spMkLst>
        </pc:spChg>
        <pc:spChg chg="add mod">
          <ac:chgData name="유병호님(John)/Digital채널기획팀" userId="e7d0b5e9-4535-4fc7-a902-f90c0f3798a6" providerId="ADAL" clId="{28AB57DE-4056-4918-9EB9-75E183CBA833}" dt="2023-01-29T04:02:59.551" v="3533"/>
          <ac:spMkLst>
            <pc:docMk/>
            <pc:sldMk cId="186517660" sldId="364"/>
            <ac:spMk id="71" creationId="{859D36DE-B821-438A-8BCC-F35FBE4672F4}"/>
          </ac:spMkLst>
        </pc:spChg>
        <pc:spChg chg="del">
          <ac:chgData name="유병호님(John)/Digital채널기획팀" userId="e7d0b5e9-4535-4fc7-a902-f90c0f3798a6" providerId="ADAL" clId="{28AB57DE-4056-4918-9EB9-75E183CBA833}" dt="2023-01-29T04:02:25.937" v="3442" actId="478"/>
          <ac:spMkLst>
            <pc:docMk/>
            <pc:sldMk cId="186517660" sldId="364"/>
            <ac:spMk id="72" creationId="{C1991DC1-EE8B-4F69-8DDE-E3E55B459C5D}"/>
          </ac:spMkLst>
        </pc:spChg>
        <pc:spChg chg="del">
          <ac:chgData name="유병호님(John)/Digital채널기획팀" userId="e7d0b5e9-4535-4fc7-a902-f90c0f3798a6" providerId="ADAL" clId="{28AB57DE-4056-4918-9EB9-75E183CBA833}" dt="2023-01-29T04:02:25.937" v="3442" actId="478"/>
          <ac:spMkLst>
            <pc:docMk/>
            <pc:sldMk cId="186517660" sldId="364"/>
            <ac:spMk id="73" creationId="{4BB4B76C-E21F-4B4F-8B1D-2A2680AFBC91}"/>
          </ac:spMkLst>
        </pc:spChg>
        <pc:spChg chg="add mod">
          <ac:chgData name="유병호님(John)/Digital채널기획팀" userId="e7d0b5e9-4535-4fc7-a902-f90c0f3798a6" providerId="ADAL" clId="{28AB57DE-4056-4918-9EB9-75E183CBA833}" dt="2023-01-29T04:02:59.551" v="3533"/>
          <ac:spMkLst>
            <pc:docMk/>
            <pc:sldMk cId="186517660" sldId="364"/>
            <ac:spMk id="75" creationId="{190E79B1-5EDF-4228-94BC-858EDCCAD754}"/>
          </ac:spMkLst>
        </pc:spChg>
        <pc:spChg chg="add mod">
          <ac:chgData name="유병호님(John)/Digital채널기획팀" userId="e7d0b5e9-4535-4fc7-a902-f90c0f3798a6" providerId="ADAL" clId="{28AB57DE-4056-4918-9EB9-75E183CBA833}" dt="2023-01-29T04:02:59.551" v="3533"/>
          <ac:spMkLst>
            <pc:docMk/>
            <pc:sldMk cId="186517660" sldId="364"/>
            <ac:spMk id="76" creationId="{581944DF-003A-4ECF-9C54-5C78F150B34E}"/>
          </ac:spMkLst>
        </pc:spChg>
        <pc:spChg chg="add mod">
          <ac:chgData name="유병호님(John)/Digital채널기획팀" userId="e7d0b5e9-4535-4fc7-a902-f90c0f3798a6" providerId="ADAL" clId="{28AB57DE-4056-4918-9EB9-75E183CBA833}" dt="2023-01-29T04:02:59.551" v="3533"/>
          <ac:spMkLst>
            <pc:docMk/>
            <pc:sldMk cId="186517660" sldId="364"/>
            <ac:spMk id="77" creationId="{C0E806BD-D52D-412B-B967-606C8D64768E}"/>
          </ac:spMkLst>
        </pc:spChg>
        <pc:spChg chg="add mod">
          <ac:chgData name="유병호님(John)/Digital채널기획팀" userId="e7d0b5e9-4535-4fc7-a902-f90c0f3798a6" providerId="ADAL" clId="{28AB57DE-4056-4918-9EB9-75E183CBA833}" dt="2023-01-29T04:02:59.551" v="3533"/>
          <ac:spMkLst>
            <pc:docMk/>
            <pc:sldMk cId="186517660" sldId="364"/>
            <ac:spMk id="78" creationId="{AFBA5300-9B01-402F-8629-A88CCF04504A}"/>
          </ac:spMkLst>
        </pc:spChg>
        <pc:spChg chg="add mod">
          <ac:chgData name="유병호님(John)/Digital채널기획팀" userId="e7d0b5e9-4535-4fc7-a902-f90c0f3798a6" providerId="ADAL" clId="{28AB57DE-4056-4918-9EB9-75E183CBA833}" dt="2023-01-29T04:02:59.551" v="3533"/>
          <ac:spMkLst>
            <pc:docMk/>
            <pc:sldMk cId="186517660" sldId="364"/>
            <ac:spMk id="79" creationId="{A5FF1E00-167A-4EF7-BFE6-247D0A132133}"/>
          </ac:spMkLst>
        </pc:spChg>
        <pc:spChg chg="add mod">
          <ac:chgData name="유병호님(John)/Digital채널기획팀" userId="e7d0b5e9-4535-4fc7-a902-f90c0f3798a6" providerId="ADAL" clId="{28AB57DE-4056-4918-9EB9-75E183CBA833}" dt="2023-01-29T04:02:59.551" v="3533"/>
          <ac:spMkLst>
            <pc:docMk/>
            <pc:sldMk cId="186517660" sldId="364"/>
            <ac:spMk id="80" creationId="{05D6A9DE-CD2A-4AE6-8A01-AE90DB0DEC1B}"/>
          </ac:spMkLst>
        </pc:spChg>
        <pc:spChg chg="add mod">
          <ac:chgData name="유병호님(John)/Digital채널기획팀" userId="e7d0b5e9-4535-4fc7-a902-f90c0f3798a6" providerId="ADAL" clId="{28AB57DE-4056-4918-9EB9-75E183CBA833}" dt="2023-01-29T04:02:59.551" v="3533"/>
          <ac:spMkLst>
            <pc:docMk/>
            <pc:sldMk cId="186517660" sldId="364"/>
            <ac:spMk id="82" creationId="{C75D77A6-4136-408D-9A49-0316D99580A3}"/>
          </ac:spMkLst>
        </pc:spChg>
        <pc:spChg chg="add mod">
          <ac:chgData name="유병호님(John)/Digital채널기획팀" userId="e7d0b5e9-4535-4fc7-a902-f90c0f3798a6" providerId="ADAL" clId="{28AB57DE-4056-4918-9EB9-75E183CBA833}" dt="2023-01-29T04:02:59.551" v="3533"/>
          <ac:spMkLst>
            <pc:docMk/>
            <pc:sldMk cId="186517660" sldId="364"/>
            <ac:spMk id="84" creationId="{D276F623-9ABD-4B1C-B1AC-1DEC353EF811}"/>
          </ac:spMkLst>
        </pc:spChg>
        <pc:spChg chg="add mod">
          <ac:chgData name="유병호님(John)/Digital채널기획팀" userId="e7d0b5e9-4535-4fc7-a902-f90c0f3798a6" providerId="ADAL" clId="{28AB57DE-4056-4918-9EB9-75E183CBA833}" dt="2023-01-29T04:02:59.551" v="3533"/>
          <ac:spMkLst>
            <pc:docMk/>
            <pc:sldMk cId="186517660" sldId="364"/>
            <ac:spMk id="85" creationId="{9AC057E1-C36A-4214-914B-409D9B441800}"/>
          </ac:spMkLst>
        </pc:spChg>
        <pc:spChg chg="del">
          <ac:chgData name="유병호님(John)/Digital채널기획팀" userId="e7d0b5e9-4535-4fc7-a902-f90c0f3798a6" providerId="ADAL" clId="{28AB57DE-4056-4918-9EB9-75E183CBA833}" dt="2023-01-29T04:02:25.937" v="3442" actId="478"/>
          <ac:spMkLst>
            <pc:docMk/>
            <pc:sldMk cId="186517660" sldId="364"/>
            <ac:spMk id="87" creationId="{F9B946DB-B549-4AFE-9FF1-C5C48AE5B295}"/>
          </ac:spMkLst>
        </pc:spChg>
        <pc:spChg chg="del">
          <ac:chgData name="유병호님(John)/Digital채널기획팀" userId="e7d0b5e9-4535-4fc7-a902-f90c0f3798a6" providerId="ADAL" clId="{28AB57DE-4056-4918-9EB9-75E183CBA833}" dt="2023-01-29T04:02:25.937" v="3442" actId="478"/>
          <ac:spMkLst>
            <pc:docMk/>
            <pc:sldMk cId="186517660" sldId="364"/>
            <ac:spMk id="88" creationId="{99F5E8D3-96F8-4E27-B5F9-80E8C348F98F}"/>
          </ac:spMkLst>
        </pc:spChg>
        <pc:spChg chg="del">
          <ac:chgData name="유병호님(John)/Digital채널기획팀" userId="e7d0b5e9-4535-4fc7-a902-f90c0f3798a6" providerId="ADAL" clId="{28AB57DE-4056-4918-9EB9-75E183CBA833}" dt="2023-01-29T04:02:25.937" v="3442" actId="478"/>
          <ac:spMkLst>
            <pc:docMk/>
            <pc:sldMk cId="186517660" sldId="364"/>
            <ac:spMk id="89" creationId="{F697B8CA-E61A-4975-8CFE-EB3A23409691}"/>
          </ac:spMkLst>
        </pc:spChg>
        <pc:spChg chg="add mod">
          <ac:chgData name="유병호님(John)/Digital채널기획팀" userId="e7d0b5e9-4535-4fc7-a902-f90c0f3798a6" providerId="ADAL" clId="{28AB57DE-4056-4918-9EB9-75E183CBA833}" dt="2023-01-29T04:02:59.551" v="3533"/>
          <ac:spMkLst>
            <pc:docMk/>
            <pc:sldMk cId="186517660" sldId="364"/>
            <ac:spMk id="90" creationId="{EA4D28A3-1EA1-4E37-A1AE-5BD96DB36CB5}"/>
          </ac:spMkLst>
        </pc:spChg>
        <pc:spChg chg="del">
          <ac:chgData name="유병호님(John)/Digital채널기획팀" userId="e7d0b5e9-4535-4fc7-a902-f90c0f3798a6" providerId="ADAL" clId="{28AB57DE-4056-4918-9EB9-75E183CBA833}" dt="2023-01-29T04:02:25.937" v="3442" actId="478"/>
          <ac:spMkLst>
            <pc:docMk/>
            <pc:sldMk cId="186517660" sldId="364"/>
            <ac:spMk id="91" creationId="{BD3B4B8B-DCC0-42BC-B5D4-36A5ACE97397}"/>
          </ac:spMkLst>
        </pc:spChg>
        <pc:spChg chg="del">
          <ac:chgData name="유병호님(John)/Digital채널기획팀" userId="e7d0b5e9-4535-4fc7-a902-f90c0f3798a6" providerId="ADAL" clId="{28AB57DE-4056-4918-9EB9-75E183CBA833}" dt="2023-01-29T04:02:25.937" v="3442" actId="478"/>
          <ac:spMkLst>
            <pc:docMk/>
            <pc:sldMk cId="186517660" sldId="364"/>
            <ac:spMk id="92" creationId="{3973E34C-85FA-42FE-83B6-A84B50AD1302}"/>
          </ac:spMkLst>
        </pc:spChg>
        <pc:spChg chg="del">
          <ac:chgData name="유병호님(John)/Digital채널기획팀" userId="e7d0b5e9-4535-4fc7-a902-f90c0f3798a6" providerId="ADAL" clId="{28AB57DE-4056-4918-9EB9-75E183CBA833}" dt="2023-01-29T04:02:25.937" v="3442" actId="478"/>
          <ac:spMkLst>
            <pc:docMk/>
            <pc:sldMk cId="186517660" sldId="364"/>
            <ac:spMk id="93" creationId="{78A8CBF9-B937-4159-B204-C3D670DE4CD5}"/>
          </ac:spMkLst>
        </pc:spChg>
        <pc:spChg chg="del">
          <ac:chgData name="유병호님(John)/Digital채널기획팀" userId="e7d0b5e9-4535-4fc7-a902-f90c0f3798a6" providerId="ADAL" clId="{28AB57DE-4056-4918-9EB9-75E183CBA833}" dt="2023-01-29T04:02:25.937" v="3442" actId="478"/>
          <ac:spMkLst>
            <pc:docMk/>
            <pc:sldMk cId="186517660" sldId="364"/>
            <ac:spMk id="95" creationId="{3F708821-D79F-4056-A2D9-223A7C08D3C4}"/>
          </ac:spMkLst>
        </pc:spChg>
        <pc:spChg chg="del">
          <ac:chgData name="유병호님(John)/Digital채널기획팀" userId="e7d0b5e9-4535-4fc7-a902-f90c0f3798a6" providerId="ADAL" clId="{28AB57DE-4056-4918-9EB9-75E183CBA833}" dt="2023-01-29T04:02:25.937" v="3442" actId="478"/>
          <ac:spMkLst>
            <pc:docMk/>
            <pc:sldMk cId="186517660" sldId="364"/>
            <ac:spMk id="96" creationId="{F2355FE2-CE51-40D1-93A0-FD5CF1B4BFB9}"/>
          </ac:spMkLst>
        </pc:spChg>
        <pc:spChg chg="del">
          <ac:chgData name="유병호님(John)/Digital채널기획팀" userId="e7d0b5e9-4535-4fc7-a902-f90c0f3798a6" providerId="ADAL" clId="{28AB57DE-4056-4918-9EB9-75E183CBA833}" dt="2023-01-29T04:02:25.937" v="3442" actId="478"/>
          <ac:spMkLst>
            <pc:docMk/>
            <pc:sldMk cId="186517660" sldId="364"/>
            <ac:spMk id="97" creationId="{C08BB85D-CF35-4964-A864-585429ECB777}"/>
          </ac:spMkLst>
        </pc:spChg>
        <pc:spChg chg="add mod">
          <ac:chgData name="유병호님(John)/Digital채널기획팀" userId="e7d0b5e9-4535-4fc7-a902-f90c0f3798a6" providerId="ADAL" clId="{28AB57DE-4056-4918-9EB9-75E183CBA833}" dt="2023-01-29T04:02:59.551" v="3533"/>
          <ac:spMkLst>
            <pc:docMk/>
            <pc:sldMk cId="186517660" sldId="364"/>
            <ac:spMk id="98" creationId="{F6D10603-D297-49CE-8A30-7845031C1B4C}"/>
          </ac:spMkLst>
        </pc:spChg>
        <pc:spChg chg="add mod">
          <ac:chgData name="유병호님(John)/Digital채널기획팀" userId="e7d0b5e9-4535-4fc7-a902-f90c0f3798a6" providerId="ADAL" clId="{28AB57DE-4056-4918-9EB9-75E183CBA833}" dt="2023-01-29T04:02:59.551" v="3533"/>
          <ac:spMkLst>
            <pc:docMk/>
            <pc:sldMk cId="186517660" sldId="364"/>
            <ac:spMk id="99" creationId="{AD866B84-B02A-4924-9AEA-C7082739F264}"/>
          </ac:spMkLst>
        </pc:spChg>
        <pc:spChg chg="add mod">
          <ac:chgData name="유병호님(John)/Digital채널기획팀" userId="e7d0b5e9-4535-4fc7-a902-f90c0f3798a6" providerId="ADAL" clId="{28AB57DE-4056-4918-9EB9-75E183CBA833}" dt="2023-01-29T04:02:59.551" v="3533"/>
          <ac:spMkLst>
            <pc:docMk/>
            <pc:sldMk cId="186517660" sldId="364"/>
            <ac:spMk id="101" creationId="{064EEC7A-7F6C-48F7-905E-DFBC00E57109}"/>
          </ac:spMkLst>
        </pc:spChg>
        <pc:spChg chg="add mod">
          <ac:chgData name="유병호님(John)/Digital채널기획팀" userId="e7d0b5e9-4535-4fc7-a902-f90c0f3798a6" providerId="ADAL" clId="{28AB57DE-4056-4918-9EB9-75E183CBA833}" dt="2023-01-29T04:02:59.551" v="3533"/>
          <ac:spMkLst>
            <pc:docMk/>
            <pc:sldMk cId="186517660" sldId="364"/>
            <ac:spMk id="104" creationId="{92CDB2B9-EC2B-46F7-B631-59193D48D021}"/>
          </ac:spMkLst>
        </pc:spChg>
        <pc:spChg chg="add mod">
          <ac:chgData name="유병호님(John)/Digital채널기획팀" userId="e7d0b5e9-4535-4fc7-a902-f90c0f3798a6" providerId="ADAL" clId="{28AB57DE-4056-4918-9EB9-75E183CBA833}" dt="2023-01-29T04:02:59.551" v="3533"/>
          <ac:spMkLst>
            <pc:docMk/>
            <pc:sldMk cId="186517660" sldId="364"/>
            <ac:spMk id="105" creationId="{3C81E469-C6EE-4E75-BAFD-31139B4A430B}"/>
          </ac:spMkLst>
        </pc:spChg>
        <pc:spChg chg="add mod">
          <ac:chgData name="유병호님(John)/Digital채널기획팀" userId="e7d0b5e9-4535-4fc7-a902-f90c0f3798a6" providerId="ADAL" clId="{28AB57DE-4056-4918-9EB9-75E183CBA833}" dt="2023-01-29T04:02:59.551" v="3533"/>
          <ac:spMkLst>
            <pc:docMk/>
            <pc:sldMk cId="186517660" sldId="364"/>
            <ac:spMk id="106" creationId="{8FD51E90-BA1E-4277-B2CF-F322D8A3CC61}"/>
          </ac:spMkLst>
        </pc:spChg>
        <pc:spChg chg="add mod">
          <ac:chgData name="유병호님(John)/Digital채널기획팀" userId="e7d0b5e9-4535-4fc7-a902-f90c0f3798a6" providerId="ADAL" clId="{28AB57DE-4056-4918-9EB9-75E183CBA833}" dt="2023-01-29T04:02:59.551" v="3533"/>
          <ac:spMkLst>
            <pc:docMk/>
            <pc:sldMk cId="186517660" sldId="364"/>
            <ac:spMk id="108" creationId="{8E5DA019-28E1-467B-9CAE-847A45BFF560}"/>
          </ac:spMkLst>
        </pc:spChg>
        <pc:spChg chg="add mod">
          <ac:chgData name="유병호님(John)/Digital채널기획팀" userId="e7d0b5e9-4535-4fc7-a902-f90c0f3798a6" providerId="ADAL" clId="{28AB57DE-4056-4918-9EB9-75E183CBA833}" dt="2023-01-29T04:02:59.551" v="3533"/>
          <ac:spMkLst>
            <pc:docMk/>
            <pc:sldMk cId="186517660" sldId="364"/>
            <ac:spMk id="109" creationId="{EFCD7387-FD15-4CA6-A38B-66188B18ECC2}"/>
          </ac:spMkLst>
        </pc:spChg>
        <pc:spChg chg="del">
          <ac:chgData name="유병호님(John)/Digital채널기획팀" userId="e7d0b5e9-4535-4fc7-a902-f90c0f3798a6" providerId="ADAL" clId="{28AB57DE-4056-4918-9EB9-75E183CBA833}" dt="2023-01-29T04:02:25.937" v="3442" actId="478"/>
          <ac:spMkLst>
            <pc:docMk/>
            <pc:sldMk cId="186517660" sldId="364"/>
            <ac:spMk id="110" creationId="{826CEF3D-186B-432D-85AD-78B51D21F28C}"/>
          </ac:spMkLst>
        </pc:spChg>
        <pc:spChg chg="add mod">
          <ac:chgData name="유병호님(John)/Digital채널기획팀" userId="e7d0b5e9-4535-4fc7-a902-f90c0f3798a6" providerId="ADAL" clId="{28AB57DE-4056-4918-9EB9-75E183CBA833}" dt="2023-01-29T04:02:59.551" v="3533"/>
          <ac:spMkLst>
            <pc:docMk/>
            <pc:sldMk cId="186517660" sldId="364"/>
            <ac:spMk id="111" creationId="{F89BA89C-298F-4253-B152-BE257312AABB}"/>
          </ac:spMkLst>
        </pc:spChg>
        <pc:spChg chg="add mod">
          <ac:chgData name="유병호님(John)/Digital채널기획팀" userId="e7d0b5e9-4535-4fc7-a902-f90c0f3798a6" providerId="ADAL" clId="{28AB57DE-4056-4918-9EB9-75E183CBA833}" dt="2023-01-29T04:02:59.551" v="3533"/>
          <ac:spMkLst>
            <pc:docMk/>
            <pc:sldMk cId="186517660" sldId="364"/>
            <ac:spMk id="112" creationId="{A683E060-D925-43D4-A0DF-869FADCF407A}"/>
          </ac:spMkLst>
        </pc:spChg>
        <pc:spChg chg="add mod">
          <ac:chgData name="유병호님(John)/Digital채널기획팀" userId="e7d0b5e9-4535-4fc7-a902-f90c0f3798a6" providerId="ADAL" clId="{28AB57DE-4056-4918-9EB9-75E183CBA833}" dt="2023-01-29T04:02:59.551" v="3533"/>
          <ac:spMkLst>
            <pc:docMk/>
            <pc:sldMk cId="186517660" sldId="364"/>
            <ac:spMk id="113" creationId="{31FFC9B6-8551-45B2-8FF4-082FD7F30608}"/>
          </ac:spMkLst>
        </pc:spChg>
        <pc:spChg chg="add mod">
          <ac:chgData name="유병호님(John)/Digital채널기획팀" userId="e7d0b5e9-4535-4fc7-a902-f90c0f3798a6" providerId="ADAL" clId="{28AB57DE-4056-4918-9EB9-75E183CBA833}" dt="2023-01-29T04:02:59.551" v="3533"/>
          <ac:spMkLst>
            <pc:docMk/>
            <pc:sldMk cId="186517660" sldId="364"/>
            <ac:spMk id="114" creationId="{557BD8BE-1F5A-409D-A9D9-D5C7A709D84D}"/>
          </ac:spMkLst>
        </pc:spChg>
        <pc:spChg chg="add mod">
          <ac:chgData name="유병호님(John)/Digital채널기획팀" userId="e7d0b5e9-4535-4fc7-a902-f90c0f3798a6" providerId="ADAL" clId="{28AB57DE-4056-4918-9EB9-75E183CBA833}" dt="2023-01-29T04:02:59.551" v="3533"/>
          <ac:spMkLst>
            <pc:docMk/>
            <pc:sldMk cId="186517660" sldId="364"/>
            <ac:spMk id="115" creationId="{898CDD9B-23E7-4CD4-A573-06741E58C0CA}"/>
          </ac:spMkLst>
        </pc:spChg>
        <pc:spChg chg="add mod">
          <ac:chgData name="유병호님(John)/Digital채널기획팀" userId="e7d0b5e9-4535-4fc7-a902-f90c0f3798a6" providerId="ADAL" clId="{28AB57DE-4056-4918-9EB9-75E183CBA833}" dt="2023-01-29T04:02:59.551" v="3533"/>
          <ac:spMkLst>
            <pc:docMk/>
            <pc:sldMk cId="186517660" sldId="364"/>
            <ac:spMk id="116" creationId="{965F8B5E-5866-480D-8030-47BC588CBE46}"/>
          </ac:spMkLst>
        </pc:spChg>
        <pc:spChg chg="add mod">
          <ac:chgData name="유병호님(John)/Digital채널기획팀" userId="e7d0b5e9-4535-4fc7-a902-f90c0f3798a6" providerId="ADAL" clId="{28AB57DE-4056-4918-9EB9-75E183CBA833}" dt="2023-01-29T04:02:59.551" v="3533"/>
          <ac:spMkLst>
            <pc:docMk/>
            <pc:sldMk cId="186517660" sldId="364"/>
            <ac:spMk id="117" creationId="{6FF88431-80BA-41C2-BB47-A19DA89B2A9E}"/>
          </ac:spMkLst>
        </pc:spChg>
        <pc:spChg chg="add mod">
          <ac:chgData name="유병호님(John)/Digital채널기획팀" userId="e7d0b5e9-4535-4fc7-a902-f90c0f3798a6" providerId="ADAL" clId="{28AB57DE-4056-4918-9EB9-75E183CBA833}" dt="2023-01-29T04:02:59.551" v="3533"/>
          <ac:spMkLst>
            <pc:docMk/>
            <pc:sldMk cId="186517660" sldId="364"/>
            <ac:spMk id="118" creationId="{B54E4586-F275-4102-8277-32AD4B71BE60}"/>
          </ac:spMkLst>
        </pc:spChg>
        <pc:spChg chg="add mod">
          <ac:chgData name="유병호님(John)/Digital채널기획팀" userId="e7d0b5e9-4535-4fc7-a902-f90c0f3798a6" providerId="ADAL" clId="{28AB57DE-4056-4918-9EB9-75E183CBA833}" dt="2023-01-29T04:02:59.551" v="3533"/>
          <ac:spMkLst>
            <pc:docMk/>
            <pc:sldMk cId="186517660" sldId="364"/>
            <ac:spMk id="119" creationId="{CE3193D9-428D-489E-95DD-53E9471C87DB}"/>
          </ac:spMkLst>
        </pc:spChg>
        <pc:spChg chg="add mod">
          <ac:chgData name="유병호님(John)/Digital채널기획팀" userId="e7d0b5e9-4535-4fc7-a902-f90c0f3798a6" providerId="ADAL" clId="{28AB57DE-4056-4918-9EB9-75E183CBA833}" dt="2023-01-29T04:02:59.551" v="3533"/>
          <ac:spMkLst>
            <pc:docMk/>
            <pc:sldMk cId="186517660" sldId="364"/>
            <ac:spMk id="120" creationId="{B21F2DD2-80A7-44BF-ADCA-0DF880441113}"/>
          </ac:spMkLst>
        </pc:spChg>
        <pc:spChg chg="add mod">
          <ac:chgData name="유병호님(John)/Digital채널기획팀" userId="e7d0b5e9-4535-4fc7-a902-f90c0f3798a6" providerId="ADAL" clId="{28AB57DE-4056-4918-9EB9-75E183CBA833}" dt="2023-01-29T04:02:59.551" v="3533"/>
          <ac:spMkLst>
            <pc:docMk/>
            <pc:sldMk cId="186517660" sldId="364"/>
            <ac:spMk id="121" creationId="{49EC64CC-BE27-49AE-A8FD-E1FF8F7FDF17}"/>
          </ac:spMkLst>
        </pc:spChg>
        <pc:spChg chg="add mod">
          <ac:chgData name="유병호님(John)/Digital채널기획팀" userId="e7d0b5e9-4535-4fc7-a902-f90c0f3798a6" providerId="ADAL" clId="{28AB57DE-4056-4918-9EB9-75E183CBA833}" dt="2023-01-29T04:02:59.551" v="3533"/>
          <ac:spMkLst>
            <pc:docMk/>
            <pc:sldMk cId="186517660" sldId="364"/>
            <ac:spMk id="122" creationId="{9814A701-DB17-474D-AD6B-1750C5D473EB}"/>
          </ac:spMkLst>
        </pc:spChg>
        <pc:spChg chg="add mod">
          <ac:chgData name="유병호님(John)/Digital채널기획팀" userId="e7d0b5e9-4535-4fc7-a902-f90c0f3798a6" providerId="ADAL" clId="{28AB57DE-4056-4918-9EB9-75E183CBA833}" dt="2023-01-29T04:02:59.551" v="3533"/>
          <ac:spMkLst>
            <pc:docMk/>
            <pc:sldMk cId="186517660" sldId="364"/>
            <ac:spMk id="123" creationId="{BC6C64F1-B73C-4C00-810A-BE3B73D29525}"/>
          </ac:spMkLst>
        </pc:spChg>
        <pc:spChg chg="add mod">
          <ac:chgData name="유병호님(John)/Digital채널기획팀" userId="e7d0b5e9-4535-4fc7-a902-f90c0f3798a6" providerId="ADAL" clId="{28AB57DE-4056-4918-9EB9-75E183CBA833}" dt="2023-01-29T04:02:59.551" v="3533"/>
          <ac:spMkLst>
            <pc:docMk/>
            <pc:sldMk cId="186517660" sldId="364"/>
            <ac:spMk id="124" creationId="{7DC5BF82-E61D-4A95-BD08-32B832D52D99}"/>
          </ac:spMkLst>
        </pc:spChg>
        <pc:spChg chg="add mod">
          <ac:chgData name="유병호님(John)/Digital채널기획팀" userId="e7d0b5e9-4535-4fc7-a902-f90c0f3798a6" providerId="ADAL" clId="{28AB57DE-4056-4918-9EB9-75E183CBA833}" dt="2023-01-29T04:02:59.551" v="3533"/>
          <ac:spMkLst>
            <pc:docMk/>
            <pc:sldMk cId="186517660" sldId="364"/>
            <ac:spMk id="125" creationId="{7BBD6DAB-9FA7-4CBB-8CA0-9FD65F21DCEF}"/>
          </ac:spMkLst>
        </pc:spChg>
        <pc:spChg chg="add mod">
          <ac:chgData name="유병호님(John)/Digital채널기획팀" userId="e7d0b5e9-4535-4fc7-a902-f90c0f3798a6" providerId="ADAL" clId="{28AB57DE-4056-4918-9EB9-75E183CBA833}" dt="2023-01-29T04:02:59.551" v="3533"/>
          <ac:spMkLst>
            <pc:docMk/>
            <pc:sldMk cId="186517660" sldId="364"/>
            <ac:spMk id="126" creationId="{9DE14964-7ACA-47AF-8497-E200E79DEBF3}"/>
          </ac:spMkLst>
        </pc:spChg>
        <pc:spChg chg="add mod">
          <ac:chgData name="유병호님(John)/Digital채널기획팀" userId="e7d0b5e9-4535-4fc7-a902-f90c0f3798a6" providerId="ADAL" clId="{28AB57DE-4056-4918-9EB9-75E183CBA833}" dt="2023-01-29T04:02:59.551" v="3533"/>
          <ac:spMkLst>
            <pc:docMk/>
            <pc:sldMk cId="186517660" sldId="364"/>
            <ac:spMk id="127" creationId="{6E7B1355-9656-4F22-B5F5-91B5DBB65F35}"/>
          </ac:spMkLst>
        </pc:spChg>
        <pc:spChg chg="add mod">
          <ac:chgData name="유병호님(John)/Digital채널기획팀" userId="e7d0b5e9-4535-4fc7-a902-f90c0f3798a6" providerId="ADAL" clId="{28AB57DE-4056-4918-9EB9-75E183CBA833}" dt="2023-01-29T04:02:59.551" v="3533"/>
          <ac:spMkLst>
            <pc:docMk/>
            <pc:sldMk cId="186517660" sldId="364"/>
            <ac:spMk id="128" creationId="{10BFEC96-9B98-46EB-B646-5F52EB45055D}"/>
          </ac:spMkLst>
        </pc:spChg>
        <pc:spChg chg="add mod">
          <ac:chgData name="유병호님(John)/Digital채널기획팀" userId="e7d0b5e9-4535-4fc7-a902-f90c0f3798a6" providerId="ADAL" clId="{28AB57DE-4056-4918-9EB9-75E183CBA833}" dt="2023-01-29T04:02:59.551" v="3533"/>
          <ac:spMkLst>
            <pc:docMk/>
            <pc:sldMk cId="186517660" sldId="364"/>
            <ac:spMk id="129" creationId="{F969A260-70BC-438A-9475-CD0B1E590E93}"/>
          </ac:spMkLst>
        </pc:spChg>
        <pc:spChg chg="add mod">
          <ac:chgData name="유병호님(John)/Digital채널기획팀" userId="e7d0b5e9-4535-4fc7-a902-f90c0f3798a6" providerId="ADAL" clId="{28AB57DE-4056-4918-9EB9-75E183CBA833}" dt="2023-01-29T04:02:59.551" v="3533"/>
          <ac:spMkLst>
            <pc:docMk/>
            <pc:sldMk cId="186517660" sldId="364"/>
            <ac:spMk id="130" creationId="{8D698564-1CEF-4955-BAF7-D1162CFB7FC8}"/>
          </ac:spMkLst>
        </pc:spChg>
        <pc:spChg chg="add mod">
          <ac:chgData name="유병호님(John)/Digital채널기획팀" userId="e7d0b5e9-4535-4fc7-a902-f90c0f3798a6" providerId="ADAL" clId="{28AB57DE-4056-4918-9EB9-75E183CBA833}" dt="2023-01-29T04:08:09.497" v="3746"/>
          <ac:spMkLst>
            <pc:docMk/>
            <pc:sldMk cId="186517660" sldId="364"/>
            <ac:spMk id="131" creationId="{D2D55B48-E771-4294-9847-9387070597C7}"/>
          </ac:spMkLst>
        </pc:spChg>
        <pc:grpChg chg="del">
          <ac:chgData name="유병호님(John)/Digital채널기획팀" userId="e7d0b5e9-4535-4fc7-a902-f90c0f3798a6" providerId="ADAL" clId="{28AB57DE-4056-4918-9EB9-75E183CBA833}" dt="2023-01-29T04:02:25.937" v="3442" actId="478"/>
          <ac:grpSpMkLst>
            <pc:docMk/>
            <pc:sldMk cId="186517660" sldId="364"/>
            <ac:grpSpMk id="6" creationId="{CF114C0C-86D7-4007-B4B8-A50984F49A41}"/>
          </ac:grpSpMkLst>
        </pc:grpChg>
        <pc:grpChg chg="del">
          <ac:chgData name="유병호님(John)/Digital채널기획팀" userId="e7d0b5e9-4535-4fc7-a902-f90c0f3798a6" providerId="ADAL" clId="{28AB57DE-4056-4918-9EB9-75E183CBA833}" dt="2023-01-29T04:02:25.937" v="3442" actId="478"/>
          <ac:grpSpMkLst>
            <pc:docMk/>
            <pc:sldMk cId="186517660" sldId="364"/>
            <ac:grpSpMk id="147" creationId="{881841E6-1697-4FAB-8DED-375B6E940C05}"/>
          </ac:grpSpMkLst>
        </pc:grpChg>
        <pc:grpChg chg="del">
          <ac:chgData name="유병호님(John)/Digital채널기획팀" userId="e7d0b5e9-4535-4fc7-a902-f90c0f3798a6" providerId="ADAL" clId="{28AB57DE-4056-4918-9EB9-75E183CBA833}" dt="2023-01-29T04:02:25.937" v="3442" actId="478"/>
          <ac:grpSpMkLst>
            <pc:docMk/>
            <pc:sldMk cId="186517660" sldId="364"/>
            <ac:grpSpMk id="155" creationId="{DCACC0DF-77C2-4B00-B4EB-FF852AE105C0}"/>
          </ac:grpSpMkLst>
        </pc:grpChg>
        <pc:graphicFrameChg chg="add mod">
          <ac:chgData name="유병호님(John)/Digital채널기획팀" userId="e7d0b5e9-4535-4fc7-a902-f90c0f3798a6" providerId="ADAL" clId="{28AB57DE-4056-4918-9EB9-75E183CBA833}" dt="2023-01-29T04:02:59.551" v="3533"/>
          <ac:graphicFrameMkLst>
            <pc:docMk/>
            <pc:sldMk cId="186517660" sldId="364"/>
            <ac:graphicFrameMk id="74" creationId="{601D2A89-34C0-4296-9325-23BE549965D4}"/>
          </ac:graphicFrameMkLst>
        </pc:graphicFrameChg>
        <pc:picChg chg="del">
          <ac:chgData name="유병호님(John)/Digital채널기획팀" userId="e7d0b5e9-4535-4fc7-a902-f90c0f3798a6" providerId="ADAL" clId="{28AB57DE-4056-4918-9EB9-75E183CBA833}" dt="2023-01-29T04:02:25.937" v="3442" actId="478"/>
          <ac:picMkLst>
            <pc:docMk/>
            <pc:sldMk cId="186517660" sldId="364"/>
            <ac:picMk id="37" creationId="{374E146B-4B5F-4A0B-A298-5AA733BD0AD0}"/>
          </ac:picMkLst>
        </pc:picChg>
        <pc:picChg chg="del">
          <ac:chgData name="유병호님(John)/Digital채널기획팀" userId="e7d0b5e9-4535-4fc7-a902-f90c0f3798a6" providerId="ADAL" clId="{28AB57DE-4056-4918-9EB9-75E183CBA833}" dt="2023-01-29T04:02:25.937" v="3442" actId="478"/>
          <ac:picMkLst>
            <pc:docMk/>
            <pc:sldMk cId="186517660" sldId="364"/>
            <ac:picMk id="67" creationId="{26DB7486-6A11-4C80-AD37-C69A99B4456A}"/>
          </ac:picMkLst>
        </pc:picChg>
        <pc:picChg chg="del">
          <ac:chgData name="유병호님(John)/Digital채널기획팀" userId="e7d0b5e9-4535-4fc7-a902-f90c0f3798a6" providerId="ADAL" clId="{28AB57DE-4056-4918-9EB9-75E183CBA833}" dt="2023-01-29T04:02:25.937" v="3442" actId="478"/>
          <ac:picMkLst>
            <pc:docMk/>
            <pc:sldMk cId="186517660" sldId="364"/>
            <ac:picMk id="86" creationId="{A2E7E839-C201-4F32-9AD1-71A553CEB527}"/>
          </ac:picMkLst>
        </pc:picChg>
        <pc:picChg chg="del">
          <ac:chgData name="유병호님(John)/Digital채널기획팀" userId="e7d0b5e9-4535-4fc7-a902-f90c0f3798a6" providerId="ADAL" clId="{28AB57DE-4056-4918-9EB9-75E183CBA833}" dt="2023-01-29T04:02:25.937" v="3442" actId="478"/>
          <ac:picMkLst>
            <pc:docMk/>
            <pc:sldMk cId="186517660" sldId="364"/>
            <ac:picMk id="94" creationId="{B6073291-EBBE-4279-AFBB-8A4F0F3AC3D3}"/>
          </ac:picMkLst>
        </pc:picChg>
        <pc:picChg chg="del">
          <ac:chgData name="유병호님(John)/Digital채널기획팀" userId="e7d0b5e9-4535-4fc7-a902-f90c0f3798a6" providerId="ADAL" clId="{28AB57DE-4056-4918-9EB9-75E183CBA833}" dt="2023-01-29T04:02:25.937" v="3442" actId="478"/>
          <ac:picMkLst>
            <pc:docMk/>
            <pc:sldMk cId="186517660" sldId="364"/>
            <ac:picMk id="100" creationId="{C387FFA0-64EE-4500-819B-3C1789F88CF3}"/>
          </ac:picMkLst>
        </pc:picChg>
        <pc:cxnChg chg="add mod">
          <ac:chgData name="유병호님(John)/Digital채널기획팀" userId="e7d0b5e9-4535-4fc7-a902-f90c0f3798a6" providerId="ADAL" clId="{28AB57DE-4056-4918-9EB9-75E183CBA833}" dt="2023-01-29T04:02:59.551" v="3533"/>
          <ac:cxnSpMkLst>
            <pc:docMk/>
            <pc:sldMk cId="186517660" sldId="364"/>
            <ac:cxnSpMk id="81" creationId="{6C246F4E-AD94-419E-BF2E-F2FAA6BCABA9}"/>
          </ac:cxnSpMkLst>
        </pc:cxnChg>
        <pc:cxnChg chg="add mod">
          <ac:chgData name="유병호님(John)/Digital채널기획팀" userId="e7d0b5e9-4535-4fc7-a902-f90c0f3798a6" providerId="ADAL" clId="{28AB57DE-4056-4918-9EB9-75E183CBA833}" dt="2023-01-29T04:02:59.551" v="3533"/>
          <ac:cxnSpMkLst>
            <pc:docMk/>
            <pc:sldMk cId="186517660" sldId="364"/>
            <ac:cxnSpMk id="83" creationId="{C2A576F1-45CB-4785-BD37-297D05E35D51}"/>
          </ac:cxnSpMkLst>
        </pc:cxnChg>
        <pc:cxnChg chg="add mod">
          <ac:chgData name="유병호님(John)/Digital채널기획팀" userId="e7d0b5e9-4535-4fc7-a902-f90c0f3798a6" providerId="ADAL" clId="{28AB57DE-4056-4918-9EB9-75E183CBA833}" dt="2023-01-29T04:02:59.551" v="3533"/>
          <ac:cxnSpMkLst>
            <pc:docMk/>
            <pc:sldMk cId="186517660" sldId="364"/>
            <ac:cxnSpMk id="102" creationId="{5CF3CCAD-1567-455E-B3BB-8AEA0BFB3DB9}"/>
          </ac:cxnSpMkLst>
        </pc:cxnChg>
        <pc:cxnChg chg="add mod">
          <ac:chgData name="유병호님(John)/Digital채널기획팀" userId="e7d0b5e9-4535-4fc7-a902-f90c0f3798a6" providerId="ADAL" clId="{28AB57DE-4056-4918-9EB9-75E183CBA833}" dt="2023-01-29T04:02:59.551" v="3533"/>
          <ac:cxnSpMkLst>
            <pc:docMk/>
            <pc:sldMk cId="186517660" sldId="364"/>
            <ac:cxnSpMk id="103" creationId="{6AC896C5-AA4F-4C3B-9600-12B16C54707D}"/>
          </ac:cxnSpMkLst>
        </pc:cxnChg>
        <pc:cxnChg chg="add mod">
          <ac:chgData name="유병호님(John)/Digital채널기획팀" userId="e7d0b5e9-4535-4fc7-a902-f90c0f3798a6" providerId="ADAL" clId="{28AB57DE-4056-4918-9EB9-75E183CBA833}" dt="2023-01-29T04:02:59.551" v="3533"/>
          <ac:cxnSpMkLst>
            <pc:docMk/>
            <pc:sldMk cId="186517660" sldId="364"/>
            <ac:cxnSpMk id="107" creationId="{2CF68D89-35A5-40AF-AAB0-416D2AE660D5}"/>
          </ac:cxnSpMkLst>
        </pc:cxnChg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3889531220" sldId="364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1929720705" sldId="365"/>
        </pc:sldMkLst>
      </pc:sldChg>
      <pc:sldChg chg="modSp mod">
        <pc:chgData name="유병호님(John)/Digital채널기획팀" userId="e7d0b5e9-4535-4fc7-a902-f90c0f3798a6" providerId="ADAL" clId="{28AB57DE-4056-4918-9EB9-75E183CBA833}" dt="2023-01-29T03:53:56.233" v="3070"/>
        <pc:sldMkLst>
          <pc:docMk/>
          <pc:sldMk cId="4166497381" sldId="365"/>
        </pc:sldMkLst>
        <pc:spChg chg="mod">
          <ac:chgData name="유병호님(John)/Digital채널기획팀" userId="e7d0b5e9-4535-4fc7-a902-f90c0f3798a6" providerId="ADAL" clId="{28AB57DE-4056-4918-9EB9-75E183CBA833}" dt="2023-01-29T03:53:56.233" v="3070"/>
          <ac:spMkLst>
            <pc:docMk/>
            <pc:sldMk cId="4166497381" sldId="365"/>
            <ac:spMk id="16" creationId="{A568E359-EEE6-4A9C-A5E5-A1A9959D979D}"/>
          </ac:spMkLst>
        </pc:spChg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4099067738" sldId="366"/>
        </pc:sldMkLst>
      </pc:sldChg>
      <pc:sldChg chg="addSp delSp modSp mod">
        <pc:chgData name="유병호님(John)/Digital채널기획팀" userId="e7d0b5e9-4535-4fc7-a902-f90c0f3798a6" providerId="ADAL" clId="{28AB57DE-4056-4918-9EB9-75E183CBA833}" dt="2023-01-29T03:58:51.997" v="3414"/>
        <pc:sldMkLst>
          <pc:docMk/>
          <pc:sldMk cId="4152706017" sldId="366"/>
        </pc:sldMkLst>
        <pc:spChg chg="add del mod">
          <ac:chgData name="유병호님(John)/Digital채널기획팀" userId="e7d0b5e9-4535-4fc7-a902-f90c0f3798a6" providerId="ADAL" clId="{28AB57DE-4056-4918-9EB9-75E183CBA833}" dt="2023-01-29T03:58:47.038" v="3413" actId="478"/>
          <ac:spMkLst>
            <pc:docMk/>
            <pc:sldMk cId="4152706017" sldId="366"/>
            <ac:spMk id="6" creationId="{579501E3-B4F3-4C1A-B4EF-A452CCD3A436}"/>
          </ac:spMkLst>
        </pc:spChg>
        <pc:spChg chg="del mod">
          <ac:chgData name="유병호님(John)/Digital채널기획팀" userId="e7d0b5e9-4535-4fc7-a902-f90c0f3798a6" providerId="ADAL" clId="{28AB57DE-4056-4918-9EB9-75E183CBA833}" dt="2023-01-29T03:58:45.380" v="3412" actId="478"/>
          <ac:spMkLst>
            <pc:docMk/>
            <pc:sldMk cId="4152706017" sldId="366"/>
            <ac:spMk id="15" creationId="{5B5654C5-EA14-4DA6-95B6-8D6D973819AB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58:41.360" v="3411" actId="114"/>
          <ac:spMkLst>
            <pc:docMk/>
            <pc:sldMk cId="4152706017" sldId="366"/>
            <ac:spMk id="47" creationId="{91E91011-2E5D-462E-826A-B64702B47ACD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58:51.997" v="3414"/>
          <ac:spMkLst>
            <pc:docMk/>
            <pc:sldMk cId="4152706017" sldId="366"/>
            <ac:spMk id="55" creationId="{729EDD92-E19C-403B-BB8B-A975F78586AF}"/>
          </ac:spMkLst>
        </pc:spChg>
      </pc:sldChg>
      <pc:sldChg chg="addSp delSp modSp mod">
        <pc:chgData name="유병호님(John)/Digital채널기획팀" userId="e7d0b5e9-4535-4fc7-a902-f90c0f3798a6" providerId="ADAL" clId="{28AB57DE-4056-4918-9EB9-75E183CBA833}" dt="2023-01-29T03:56:44.919" v="3081" actId="478"/>
        <pc:sldMkLst>
          <pc:docMk/>
          <pc:sldMk cId="1895575995" sldId="367"/>
        </pc:sldMkLst>
        <pc:spChg chg="add del mod">
          <ac:chgData name="유병호님(John)/Digital채널기획팀" userId="e7d0b5e9-4535-4fc7-a902-f90c0f3798a6" providerId="ADAL" clId="{28AB57DE-4056-4918-9EB9-75E183CBA833}" dt="2023-01-29T03:56:44.919" v="3081" actId="478"/>
          <ac:spMkLst>
            <pc:docMk/>
            <pc:sldMk cId="1895575995" sldId="367"/>
            <ac:spMk id="6" creationId="{9F1FFC49-D18A-4265-8153-6C524A01D5F1}"/>
          </ac:spMkLst>
        </pc:spChg>
        <pc:spChg chg="del mod">
          <ac:chgData name="유병호님(John)/Digital채널기획팀" userId="e7d0b5e9-4535-4fc7-a902-f90c0f3798a6" providerId="ADAL" clId="{28AB57DE-4056-4918-9EB9-75E183CBA833}" dt="2023-01-29T03:56:42.147" v="3080" actId="478"/>
          <ac:spMkLst>
            <pc:docMk/>
            <pc:sldMk cId="1895575995" sldId="367"/>
            <ac:spMk id="15" creationId="{5B5654C5-EA14-4DA6-95B6-8D6D973819AB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56:39.379" v="3079"/>
          <ac:spMkLst>
            <pc:docMk/>
            <pc:sldMk cId="1895575995" sldId="367"/>
            <ac:spMk id="97" creationId="{BC22FD17-A1F3-4E91-B269-5E647EE0D5A4}"/>
          </ac:spMkLst>
        </pc:spChg>
      </pc:sldChg>
      <pc:sldChg chg="addSp delSp modSp mod">
        <pc:chgData name="유병호님(John)/Digital채널기획팀" userId="e7d0b5e9-4535-4fc7-a902-f90c0f3798a6" providerId="ADAL" clId="{28AB57DE-4056-4918-9EB9-75E183CBA833}" dt="2023-01-29T03:58:08.817" v="3226" actId="478"/>
        <pc:sldMkLst>
          <pc:docMk/>
          <pc:sldMk cId="2231831743" sldId="368"/>
        </pc:sldMkLst>
        <pc:spChg chg="add del mod">
          <ac:chgData name="유병호님(John)/Digital채널기획팀" userId="e7d0b5e9-4535-4fc7-a902-f90c0f3798a6" providerId="ADAL" clId="{28AB57DE-4056-4918-9EB9-75E183CBA833}" dt="2023-01-29T03:56:52.819" v="3083" actId="478"/>
          <ac:spMkLst>
            <pc:docMk/>
            <pc:sldMk cId="2231831743" sldId="368"/>
            <ac:spMk id="5" creationId="{1A5B86C5-B3FB-4C86-BBF9-E6E49F295400}"/>
          </ac:spMkLst>
        </pc:spChg>
        <pc:spChg chg="del">
          <ac:chgData name="유병호님(John)/Digital채널기획팀" userId="e7d0b5e9-4535-4fc7-a902-f90c0f3798a6" providerId="ADAL" clId="{28AB57DE-4056-4918-9EB9-75E183CBA833}" dt="2023-01-29T03:56:51.020" v="3082" actId="478"/>
          <ac:spMkLst>
            <pc:docMk/>
            <pc:sldMk cId="2231831743" sldId="368"/>
            <ac:spMk id="15" creationId="{5B5654C5-EA14-4DA6-95B6-8D6D973819AB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56:54.116" v="3084"/>
          <ac:spMkLst>
            <pc:docMk/>
            <pc:sldMk cId="2231831743" sldId="368"/>
            <ac:spMk id="73" creationId="{143E5886-35B1-4059-B241-B9E69DF27B92}"/>
          </ac:spMkLst>
        </pc:spChg>
        <pc:spChg chg="add del mod">
          <ac:chgData name="유병호님(John)/Digital채널기획팀" userId="e7d0b5e9-4535-4fc7-a902-f90c0f3798a6" providerId="ADAL" clId="{28AB57DE-4056-4918-9EB9-75E183CBA833}" dt="2023-01-29T03:58:08.817" v="3226" actId="478"/>
          <ac:spMkLst>
            <pc:docMk/>
            <pc:sldMk cId="2231831743" sldId="368"/>
            <ac:spMk id="74" creationId="{2B7BD49A-3224-4CC2-A7F9-DEF082190666}"/>
          </ac:spMkLst>
        </pc:spChg>
      </pc:sldChg>
      <pc:sldChg chg="addSp delSp modSp mod">
        <pc:chgData name="유병호님(John)/Digital채널기획팀" userId="e7d0b5e9-4535-4fc7-a902-f90c0f3798a6" providerId="ADAL" clId="{28AB57DE-4056-4918-9EB9-75E183CBA833}" dt="2023-01-29T03:58:04.805" v="3224"/>
        <pc:sldMkLst>
          <pc:docMk/>
          <pc:sldMk cId="2381824954" sldId="369"/>
        </pc:sldMkLst>
        <pc:spChg chg="add del mod">
          <ac:chgData name="유병호님(John)/Digital채널기획팀" userId="e7d0b5e9-4535-4fc7-a902-f90c0f3798a6" providerId="ADAL" clId="{28AB57DE-4056-4918-9EB9-75E183CBA833}" dt="2023-01-29T03:57:36.096" v="3102" actId="478"/>
          <ac:spMkLst>
            <pc:docMk/>
            <pc:sldMk cId="2381824954" sldId="369"/>
            <ac:spMk id="9" creationId="{97C3F487-5889-45C2-AF65-7CCECAD3DA55}"/>
          </ac:spMkLst>
        </pc:spChg>
        <pc:spChg chg="del mod">
          <ac:chgData name="유병호님(John)/Digital채널기획팀" userId="e7d0b5e9-4535-4fc7-a902-f90c0f3798a6" providerId="ADAL" clId="{28AB57DE-4056-4918-9EB9-75E183CBA833}" dt="2023-01-29T03:57:34.861" v="3101" actId="478"/>
          <ac:spMkLst>
            <pc:docMk/>
            <pc:sldMk cId="2381824954" sldId="369"/>
            <ac:spMk id="22" creationId="{FB5EDA6B-C588-4B85-9A74-357BA4880F1D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57:32.295" v="3100" actId="6549"/>
          <ac:spMkLst>
            <pc:docMk/>
            <pc:sldMk cId="2381824954" sldId="369"/>
            <ac:spMk id="66" creationId="{CBB0829C-8CE0-4359-B6AB-16D3518775C1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58:04.805" v="3224"/>
          <ac:spMkLst>
            <pc:docMk/>
            <pc:sldMk cId="2381824954" sldId="369"/>
            <ac:spMk id="71" creationId="{1C5B4B1D-A2A9-4E84-837A-DA6B4BAA5574}"/>
          </ac:spMkLst>
        </pc:spChg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3400759062" sldId="369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2953867519" sldId="370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1490255346" sldId="371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3130853313" sldId="372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183645891" sldId="373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1682137916" sldId="374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3154510431" sldId="375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3945032501" sldId="376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260471237" sldId="377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3631326787" sldId="378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3007344104" sldId="379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1366740477" sldId="380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1750952789" sldId="381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3383432953" sldId="382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4255104070" sldId="383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1860309378" sldId="384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3152084187" sldId="385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3396815280" sldId="386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1757913984" sldId="387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3284496256" sldId="388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1598950740" sldId="389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373241367" sldId="390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4062397271" sldId="391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1470530305" sldId="392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3399672773" sldId="393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2585586219" sldId="394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608872410" sldId="395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830859654" sldId="396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3033587484" sldId="397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1226087795" sldId="398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1610270691" sldId="399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4224066063" sldId="400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501100030" sldId="401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237623457" sldId="402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1172239154" sldId="403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1514661073" sldId="404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746608483" sldId="405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865942830" sldId="406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3761647549" sldId="407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889071839" sldId="408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2370415536" sldId="409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4280938591" sldId="410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3827682096" sldId="411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3777802966" sldId="412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1976724468" sldId="413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3124386569" sldId="414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4133625320" sldId="415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3222385087" sldId="416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176408393" sldId="417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1872659469" sldId="418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450847720" sldId="419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3651156192" sldId="420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1580931382" sldId="421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1945261924" sldId="422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514372771" sldId="423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216041033" sldId="424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3886299193" sldId="425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2407334351" sldId="426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3649788627" sldId="427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1701356970" sldId="428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294126603" sldId="429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1906867193" sldId="430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2369514092" sldId="431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670466010" sldId="432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2931863890" sldId="433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1768060340" sldId="434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3211794067" sldId="435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2442530040" sldId="436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2184287604" sldId="438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3089818737" sldId="439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4126084615" sldId="440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249170854" sldId="441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3815038744" sldId="442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1604753266" sldId="443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2285745639" sldId="444"/>
        </pc:sldMkLst>
      </pc:sldChg>
      <pc:sldChg chg="del">
        <pc:chgData name="유병호님(John)/Digital채널기획팀" userId="e7d0b5e9-4535-4fc7-a902-f90c0f3798a6" providerId="ADAL" clId="{28AB57DE-4056-4918-9EB9-75E183CBA833}" dt="2023-01-27T08:05:45.037" v="2" actId="47"/>
        <pc:sldMkLst>
          <pc:docMk/>
          <pc:sldMk cId="940675758" sldId="445"/>
        </pc:sldMkLst>
      </pc:sldChg>
      <pc:sldChg chg="addSp delSp modSp add mod">
        <pc:chgData name="유병호님(John)/Digital채널기획팀" userId="e7d0b5e9-4535-4fc7-a902-f90c0f3798a6" providerId="ADAL" clId="{28AB57DE-4056-4918-9EB9-75E183CBA833}" dt="2023-01-29T03:40:46.392" v="2725" actId="6549"/>
        <pc:sldMkLst>
          <pc:docMk/>
          <pc:sldMk cId="4064179871" sldId="4457"/>
        </pc:sldMkLst>
        <pc:spChg chg="mod">
          <ac:chgData name="유병호님(John)/Digital채널기획팀" userId="e7d0b5e9-4535-4fc7-a902-f90c0f3798a6" providerId="ADAL" clId="{28AB57DE-4056-4918-9EB9-75E183CBA833}" dt="2023-01-29T03:40:46.392" v="2725" actId="6549"/>
          <ac:spMkLst>
            <pc:docMk/>
            <pc:sldMk cId="4064179871" sldId="4457"/>
            <ac:spMk id="3" creationId="{CEB0C7C9-20F4-437E-870C-BBED462E2B24}"/>
          </ac:spMkLst>
        </pc:spChg>
        <pc:spChg chg="add del mod">
          <ac:chgData name="유병호님(John)/Digital채널기획팀" userId="e7d0b5e9-4535-4fc7-a902-f90c0f3798a6" providerId="ADAL" clId="{28AB57DE-4056-4918-9EB9-75E183CBA833}" dt="2023-01-29T03:38:48.137" v="2537" actId="478"/>
          <ac:spMkLst>
            <pc:docMk/>
            <pc:sldMk cId="4064179871" sldId="4457"/>
            <ac:spMk id="4" creationId="{EF283511-E40E-445F-8971-8B4064481100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40:14.625" v="2721" actId="20577"/>
          <ac:spMkLst>
            <pc:docMk/>
            <pc:sldMk cId="4064179871" sldId="4457"/>
            <ac:spMk id="58" creationId="{6851D55D-6B8C-419B-836B-BA267A17E424}"/>
          </ac:spMkLst>
        </pc:spChg>
        <pc:spChg chg="add del mod">
          <ac:chgData name="유병호님(John)/Digital채널기획팀" userId="e7d0b5e9-4535-4fc7-a902-f90c0f3798a6" providerId="ADAL" clId="{28AB57DE-4056-4918-9EB9-75E183CBA833}" dt="2023-01-29T03:38:46.793" v="2536"/>
          <ac:spMkLst>
            <pc:docMk/>
            <pc:sldMk cId="4064179871" sldId="4457"/>
            <ac:spMk id="59" creationId="{66B2CF1B-416B-4151-BA78-7EC27F72902E}"/>
          </ac:spMkLst>
        </pc:spChg>
        <pc:spChg chg="add del mod">
          <ac:chgData name="유병호님(John)/Digital채널기획팀" userId="e7d0b5e9-4535-4fc7-a902-f90c0f3798a6" providerId="ADAL" clId="{28AB57DE-4056-4918-9EB9-75E183CBA833}" dt="2023-01-29T03:38:46.793" v="2536"/>
          <ac:spMkLst>
            <pc:docMk/>
            <pc:sldMk cId="4064179871" sldId="4457"/>
            <ac:spMk id="60" creationId="{E9916CBE-44F2-41DA-BC9E-EB6CBCD6DD9E}"/>
          </ac:spMkLst>
        </pc:spChg>
        <pc:spChg chg="del">
          <ac:chgData name="유병호님(John)/Digital채널기획팀" userId="e7d0b5e9-4535-4fc7-a902-f90c0f3798a6" providerId="ADAL" clId="{28AB57DE-4056-4918-9EB9-75E183CBA833}" dt="2023-01-29T03:38:45.807" v="2534" actId="478"/>
          <ac:spMkLst>
            <pc:docMk/>
            <pc:sldMk cId="4064179871" sldId="4457"/>
            <ac:spMk id="61" creationId="{3843C1CD-B464-4BC4-A43A-62EBE842C0AB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38:48.324" v="2538"/>
          <ac:spMkLst>
            <pc:docMk/>
            <pc:sldMk cId="4064179871" sldId="4457"/>
            <ac:spMk id="62" creationId="{57157714-B010-4808-B982-A72F4F4617DE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38:48.324" v="2538"/>
          <ac:spMkLst>
            <pc:docMk/>
            <pc:sldMk cId="4064179871" sldId="4457"/>
            <ac:spMk id="63" creationId="{5FBA5B84-11CF-4277-AD0D-84EE2D057CA8}"/>
          </ac:spMkLst>
        </pc:spChg>
      </pc:sldChg>
      <pc:sldChg chg="addSp delSp modSp add mod">
        <pc:chgData name="유병호님(John)/Digital채널기획팀" userId="e7d0b5e9-4535-4fc7-a902-f90c0f3798a6" providerId="ADAL" clId="{28AB57DE-4056-4918-9EB9-75E183CBA833}" dt="2023-01-29T03:40:51.259" v="2729" actId="20577"/>
        <pc:sldMkLst>
          <pc:docMk/>
          <pc:sldMk cId="3984771673" sldId="4458"/>
        </pc:sldMkLst>
        <pc:spChg chg="mod">
          <ac:chgData name="유병호님(John)/Digital채널기획팀" userId="e7d0b5e9-4535-4fc7-a902-f90c0f3798a6" providerId="ADAL" clId="{28AB57DE-4056-4918-9EB9-75E183CBA833}" dt="2023-01-29T03:40:51.259" v="2729" actId="20577"/>
          <ac:spMkLst>
            <pc:docMk/>
            <pc:sldMk cId="3984771673" sldId="4458"/>
            <ac:spMk id="3" creationId="{CEB0C7C9-20F4-437E-870C-BBED462E2B24}"/>
          </ac:spMkLst>
        </pc:spChg>
        <pc:spChg chg="add del mod">
          <ac:chgData name="유병호님(John)/Digital채널기획팀" userId="e7d0b5e9-4535-4fc7-a902-f90c0f3798a6" providerId="ADAL" clId="{28AB57DE-4056-4918-9EB9-75E183CBA833}" dt="2023-01-29T03:40:28.447" v="2723" actId="478"/>
          <ac:spMkLst>
            <pc:docMk/>
            <pc:sldMk cId="3984771673" sldId="4458"/>
            <ac:spMk id="4" creationId="{3853996B-8F64-49C8-8BD1-0A099AC9543C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40:28.716" v="2724"/>
          <ac:spMkLst>
            <pc:docMk/>
            <pc:sldMk cId="3984771673" sldId="4458"/>
            <ac:spMk id="35" creationId="{CA7FAA74-7CBC-421F-9F71-16920919C8E8}"/>
          </ac:spMkLst>
        </pc:spChg>
        <pc:spChg chg="del">
          <ac:chgData name="유병호님(John)/Digital채널기획팀" userId="e7d0b5e9-4535-4fc7-a902-f90c0f3798a6" providerId="ADAL" clId="{28AB57DE-4056-4918-9EB9-75E183CBA833}" dt="2023-01-29T03:40:24.794" v="2722" actId="478"/>
          <ac:spMkLst>
            <pc:docMk/>
            <pc:sldMk cId="3984771673" sldId="4458"/>
            <ac:spMk id="36" creationId="{32887724-1044-4A0A-BF9B-2F88AB97479B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40:28.716" v="2724"/>
          <ac:spMkLst>
            <pc:docMk/>
            <pc:sldMk cId="3984771673" sldId="4458"/>
            <ac:spMk id="39" creationId="{CEDE8018-8430-4227-9FD1-82F451094B6B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40:28.716" v="2724"/>
          <ac:spMkLst>
            <pc:docMk/>
            <pc:sldMk cId="3984771673" sldId="4458"/>
            <ac:spMk id="41" creationId="{F080934F-0D8A-46C6-BAFB-CF948584C056}"/>
          </ac:spMkLst>
        </pc:spChg>
      </pc:sldChg>
      <pc:sldChg chg="addSp delSp modSp add mod">
        <pc:chgData name="유병호님(John)/Digital채널기획팀" userId="e7d0b5e9-4535-4fc7-a902-f90c0f3798a6" providerId="ADAL" clId="{28AB57DE-4056-4918-9EB9-75E183CBA833}" dt="2023-01-29T03:41:22.227" v="2739" actId="6549"/>
        <pc:sldMkLst>
          <pc:docMk/>
          <pc:sldMk cId="243390942" sldId="4459"/>
        </pc:sldMkLst>
        <pc:spChg chg="del">
          <ac:chgData name="유병호님(John)/Digital채널기획팀" userId="e7d0b5e9-4535-4fc7-a902-f90c0f3798a6" providerId="ADAL" clId="{28AB57DE-4056-4918-9EB9-75E183CBA833}" dt="2023-01-29T03:40:57.555" v="2730" actId="478"/>
          <ac:spMkLst>
            <pc:docMk/>
            <pc:sldMk cId="243390942" sldId="4459"/>
            <ac:spMk id="2" creationId="{A2210D9A-A81C-41AA-82CB-B453E70C2551}"/>
          </ac:spMkLst>
        </pc:spChg>
        <pc:spChg chg="mod">
          <ac:chgData name="유병호님(John)/Digital채널기획팀" userId="e7d0b5e9-4535-4fc7-a902-f90c0f3798a6" providerId="ADAL" clId="{28AB57DE-4056-4918-9EB9-75E183CBA833}" dt="2023-01-29T03:41:22.227" v="2739" actId="6549"/>
          <ac:spMkLst>
            <pc:docMk/>
            <pc:sldMk cId="243390942" sldId="4459"/>
            <ac:spMk id="3" creationId="{CEB0C7C9-20F4-437E-870C-BBED462E2B24}"/>
          </ac:spMkLst>
        </pc:spChg>
        <pc:spChg chg="add del mod">
          <ac:chgData name="유병호님(John)/Digital채널기획팀" userId="e7d0b5e9-4535-4fc7-a902-f90c0f3798a6" providerId="ADAL" clId="{28AB57DE-4056-4918-9EB9-75E183CBA833}" dt="2023-01-29T03:40:58.871" v="2731" actId="478"/>
          <ac:spMkLst>
            <pc:docMk/>
            <pc:sldMk cId="243390942" sldId="4459"/>
            <ac:spMk id="6" creationId="{F4633A3C-8B71-4ABB-A10B-3A7898628301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41:00.027" v="2732"/>
          <ac:spMkLst>
            <pc:docMk/>
            <pc:sldMk cId="243390942" sldId="4459"/>
            <ac:spMk id="28" creationId="{BF0C54F1-6D6D-4795-841B-622B5E333EC5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41:00.027" v="2732"/>
          <ac:spMkLst>
            <pc:docMk/>
            <pc:sldMk cId="243390942" sldId="4459"/>
            <ac:spMk id="29" creationId="{06C098F9-F0B7-4164-BC3F-AE1373367F82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41:00.027" v="2732"/>
          <ac:spMkLst>
            <pc:docMk/>
            <pc:sldMk cId="243390942" sldId="4459"/>
            <ac:spMk id="30" creationId="{B824A56C-6257-44AC-83E2-FD6C8EFA16D0}"/>
          </ac:spMkLst>
        </pc:spChg>
      </pc:sldChg>
      <pc:sldChg chg="addSp delSp modSp add mod">
        <pc:chgData name="유병호님(John)/Digital채널기획팀" userId="e7d0b5e9-4535-4fc7-a902-f90c0f3798a6" providerId="ADAL" clId="{28AB57DE-4056-4918-9EB9-75E183CBA833}" dt="2023-01-29T03:41:29.777" v="2740" actId="6549"/>
        <pc:sldMkLst>
          <pc:docMk/>
          <pc:sldMk cId="351567164" sldId="4460"/>
        </pc:sldMkLst>
        <pc:spChg chg="add del mod">
          <ac:chgData name="유병호님(John)/Digital채널기획팀" userId="e7d0b5e9-4535-4fc7-a902-f90c0f3798a6" providerId="ADAL" clId="{28AB57DE-4056-4918-9EB9-75E183CBA833}" dt="2023-01-29T03:41:09.077" v="2734" actId="478"/>
          <ac:spMkLst>
            <pc:docMk/>
            <pc:sldMk cId="351567164" sldId="4460"/>
            <ac:spMk id="3" creationId="{2391F4D7-C71D-4820-B13A-4662DA4A4B85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41:10.124" v="2735"/>
          <ac:spMkLst>
            <pc:docMk/>
            <pc:sldMk cId="351567164" sldId="4460"/>
            <ac:spMk id="97" creationId="{2910ED18-BDEE-4FB9-86E8-3466845E4158}"/>
          </ac:spMkLst>
        </pc:spChg>
        <pc:spChg chg="del">
          <ac:chgData name="유병호님(John)/Digital채널기획팀" userId="e7d0b5e9-4535-4fc7-a902-f90c0f3798a6" providerId="ADAL" clId="{28AB57DE-4056-4918-9EB9-75E183CBA833}" dt="2023-01-29T03:41:08.293" v="2733" actId="478"/>
          <ac:spMkLst>
            <pc:docMk/>
            <pc:sldMk cId="351567164" sldId="4460"/>
            <ac:spMk id="98" creationId="{73818C29-9980-4D45-ACB9-C79C9AFDB2C2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41:10.124" v="2735"/>
          <ac:spMkLst>
            <pc:docMk/>
            <pc:sldMk cId="351567164" sldId="4460"/>
            <ac:spMk id="99" creationId="{60A88E46-667B-4EF7-AE20-0550A303D9BE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41:10.124" v="2735"/>
          <ac:spMkLst>
            <pc:docMk/>
            <pc:sldMk cId="351567164" sldId="4460"/>
            <ac:spMk id="100" creationId="{AAF071C7-D9E1-4106-9C68-D96F9BB87A79}"/>
          </ac:spMkLst>
        </pc:spChg>
        <pc:spChg chg="mod">
          <ac:chgData name="유병호님(John)/Digital채널기획팀" userId="e7d0b5e9-4535-4fc7-a902-f90c0f3798a6" providerId="ADAL" clId="{28AB57DE-4056-4918-9EB9-75E183CBA833}" dt="2023-01-29T03:41:29.777" v="2740" actId="6549"/>
          <ac:spMkLst>
            <pc:docMk/>
            <pc:sldMk cId="351567164" sldId="4460"/>
            <ac:spMk id="101" creationId="{D2E10A76-BDD1-463A-9BC6-E3BEFD6A0F88}"/>
          </ac:spMkLst>
        </pc:spChg>
      </pc:sldChg>
      <pc:sldChg chg="addSp delSp modSp add mod">
        <pc:chgData name="유병호님(John)/Digital채널기획팀" userId="e7d0b5e9-4535-4fc7-a902-f90c0f3798a6" providerId="ADAL" clId="{28AB57DE-4056-4918-9EB9-75E183CBA833}" dt="2023-01-29T03:41:32.695" v="2741" actId="6549"/>
        <pc:sldMkLst>
          <pc:docMk/>
          <pc:sldMk cId="973422841" sldId="4461"/>
        </pc:sldMkLst>
        <pc:spChg chg="mod">
          <ac:chgData name="유병호님(John)/Digital채널기획팀" userId="e7d0b5e9-4535-4fc7-a902-f90c0f3798a6" providerId="ADAL" clId="{28AB57DE-4056-4918-9EB9-75E183CBA833}" dt="2023-01-29T03:41:32.695" v="2741" actId="6549"/>
          <ac:spMkLst>
            <pc:docMk/>
            <pc:sldMk cId="973422841" sldId="4461"/>
            <ac:spMk id="3" creationId="{CEB0C7C9-20F4-437E-870C-BBED462E2B24}"/>
          </ac:spMkLst>
        </pc:spChg>
        <pc:spChg chg="add del mod">
          <ac:chgData name="유병호님(John)/Digital채널기획팀" userId="e7d0b5e9-4535-4fc7-a902-f90c0f3798a6" providerId="ADAL" clId="{28AB57DE-4056-4918-9EB9-75E183CBA833}" dt="2023-01-29T03:41:16.397" v="2737" actId="478"/>
          <ac:spMkLst>
            <pc:docMk/>
            <pc:sldMk cId="973422841" sldId="4461"/>
            <ac:spMk id="4" creationId="{6596B8AA-C085-46AE-8F42-0DF7FF83CCE4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41:17.320" v="2738"/>
          <ac:spMkLst>
            <pc:docMk/>
            <pc:sldMk cId="973422841" sldId="4461"/>
            <ac:spMk id="27" creationId="{B23AB164-CD9F-4E52-B336-8AF975663AE3}"/>
          </ac:spMkLst>
        </pc:spChg>
        <pc:spChg chg="del">
          <ac:chgData name="유병호님(John)/Digital채널기획팀" userId="e7d0b5e9-4535-4fc7-a902-f90c0f3798a6" providerId="ADAL" clId="{28AB57DE-4056-4918-9EB9-75E183CBA833}" dt="2023-01-29T03:41:14.944" v="2736" actId="478"/>
          <ac:spMkLst>
            <pc:docMk/>
            <pc:sldMk cId="973422841" sldId="4461"/>
            <ac:spMk id="28" creationId="{45BE7813-C364-461A-A202-F99A5DE2B536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41:17.320" v="2738"/>
          <ac:spMkLst>
            <pc:docMk/>
            <pc:sldMk cId="973422841" sldId="4461"/>
            <ac:spMk id="29" creationId="{38B3AD7B-B206-446C-B75D-56E9538440EB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41:17.320" v="2738"/>
          <ac:spMkLst>
            <pc:docMk/>
            <pc:sldMk cId="973422841" sldId="4461"/>
            <ac:spMk id="30" creationId="{759A5145-9139-47D4-B9BB-E5EE34976A01}"/>
          </ac:spMkLst>
        </pc:spChg>
      </pc:sldChg>
      <pc:sldChg chg="addSp delSp modSp add mod">
        <pc:chgData name="유병호님(John)/Digital채널기획팀" userId="e7d0b5e9-4535-4fc7-a902-f90c0f3798a6" providerId="ADAL" clId="{28AB57DE-4056-4918-9EB9-75E183CBA833}" dt="2023-01-29T03:28:25.592" v="2414"/>
        <pc:sldMkLst>
          <pc:docMk/>
          <pc:sldMk cId="533297679" sldId="5360"/>
        </pc:sldMkLst>
        <pc:spChg chg="add del mod">
          <ac:chgData name="유병호님(John)/Digital채널기획팀" userId="e7d0b5e9-4535-4fc7-a902-f90c0f3798a6" providerId="ADAL" clId="{28AB57DE-4056-4918-9EB9-75E183CBA833}" dt="2023-01-29T03:27:25.210" v="2405" actId="478"/>
          <ac:spMkLst>
            <pc:docMk/>
            <pc:sldMk cId="533297679" sldId="5360"/>
            <ac:spMk id="4" creationId="{0CB20420-189A-4BD4-8010-456DA809DDE2}"/>
          </ac:spMkLst>
        </pc:spChg>
        <pc:spChg chg="add del mod">
          <ac:chgData name="유병호님(John)/Digital채널기획팀" userId="e7d0b5e9-4535-4fc7-a902-f90c0f3798a6" providerId="ADAL" clId="{28AB57DE-4056-4918-9EB9-75E183CBA833}" dt="2023-01-29T03:27:25.210" v="2405" actId="478"/>
          <ac:spMkLst>
            <pc:docMk/>
            <pc:sldMk cId="533297679" sldId="5360"/>
            <ac:spMk id="11" creationId="{CBF3A958-22ED-4436-A1C6-FB98F20EA17C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27:25.476" v="2406"/>
          <ac:spMkLst>
            <pc:docMk/>
            <pc:sldMk cId="533297679" sldId="5360"/>
            <ac:spMk id="116" creationId="{1B6A758C-C936-4593-B668-0D12DC85B3CB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27:25.476" v="2406"/>
          <ac:spMkLst>
            <pc:docMk/>
            <pc:sldMk cId="533297679" sldId="5360"/>
            <ac:spMk id="117" creationId="{4859D614-77C3-4DA5-B009-CC3D87A16D2A}"/>
          </ac:spMkLst>
        </pc:spChg>
        <pc:spChg chg="del">
          <ac:chgData name="유병호님(John)/Digital채널기획팀" userId="e7d0b5e9-4535-4fc7-a902-f90c0f3798a6" providerId="ADAL" clId="{28AB57DE-4056-4918-9EB9-75E183CBA833}" dt="2023-01-29T03:27:22.440" v="2404" actId="478"/>
          <ac:spMkLst>
            <pc:docMk/>
            <pc:sldMk cId="533297679" sldId="5360"/>
            <ac:spMk id="118" creationId="{57049983-38AB-41C4-AB1D-6D5A745A10E4}"/>
          </ac:spMkLst>
        </pc:spChg>
        <pc:spChg chg="del">
          <ac:chgData name="유병호님(John)/Digital채널기획팀" userId="e7d0b5e9-4535-4fc7-a902-f90c0f3798a6" providerId="ADAL" clId="{28AB57DE-4056-4918-9EB9-75E183CBA833}" dt="2023-01-29T03:27:22.440" v="2404" actId="478"/>
          <ac:spMkLst>
            <pc:docMk/>
            <pc:sldMk cId="533297679" sldId="5360"/>
            <ac:spMk id="119" creationId="{10119A6B-00D5-4098-AD1F-8BAF1ADEC3D6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27:25.476" v="2406"/>
          <ac:spMkLst>
            <pc:docMk/>
            <pc:sldMk cId="533297679" sldId="5360"/>
            <ac:spMk id="120" creationId="{09CC1A22-0FA3-4EE0-A105-615F1D8BB8D4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28:25.592" v="2414"/>
          <ac:spMkLst>
            <pc:docMk/>
            <pc:sldMk cId="533297679" sldId="5360"/>
            <ac:spMk id="121" creationId="{070D1DEF-6BDE-46BB-9029-6657A44ECB7B}"/>
          </ac:spMkLst>
        </pc:spChg>
        <pc:spChg chg="mod">
          <ac:chgData name="유병호님(John)/Digital채널기획팀" userId="e7d0b5e9-4535-4fc7-a902-f90c0f3798a6" providerId="ADAL" clId="{28AB57DE-4056-4918-9EB9-75E183CBA833}" dt="2023-01-29T03:27:54.133" v="2410" actId="14100"/>
          <ac:spMkLst>
            <pc:docMk/>
            <pc:sldMk cId="533297679" sldId="5360"/>
            <ac:spMk id="341" creationId="{9FE44E2D-22F8-4759-B630-926F5AE7285F}"/>
          </ac:spMkLst>
        </pc:spChg>
      </pc:sldChg>
      <pc:sldChg chg="addSp delSp modSp add mod">
        <pc:chgData name="유병호님(John)/Digital채널기획팀" userId="e7d0b5e9-4535-4fc7-a902-f90c0f3798a6" providerId="ADAL" clId="{28AB57DE-4056-4918-9EB9-75E183CBA833}" dt="2023-01-29T03:27:12.786" v="2403"/>
        <pc:sldMkLst>
          <pc:docMk/>
          <pc:sldMk cId="372914413" sldId="7897"/>
        </pc:sldMkLst>
        <pc:spChg chg="add del mod">
          <ac:chgData name="유병호님(John)/Digital채널기획팀" userId="e7d0b5e9-4535-4fc7-a902-f90c0f3798a6" providerId="ADAL" clId="{28AB57DE-4056-4918-9EB9-75E183CBA833}" dt="2023-01-29T03:24:13.500" v="2311" actId="478"/>
          <ac:spMkLst>
            <pc:docMk/>
            <pc:sldMk cId="372914413" sldId="7897"/>
            <ac:spMk id="5" creationId="{9489A53F-2F7A-4DED-9C40-14BAE2BDC4EC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26:41.445" v="2344" actId="6549"/>
          <ac:spMkLst>
            <pc:docMk/>
            <pc:sldMk cId="372914413" sldId="7897"/>
            <ac:spMk id="12" creationId="{BF074499-7865-4D9A-A529-DDE1CAEA7EC2}"/>
          </ac:spMkLst>
        </pc:spChg>
        <pc:spChg chg="add del mod">
          <ac:chgData name="유병호님(John)/Digital채널기획팀" userId="e7d0b5e9-4535-4fc7-a902-f90c0f3798a6" providerId="ADAL" clId="{28AB57DE-4056-4918-9EB9-75E183CBA833}" dt="2023-01-29T03:24:11.287" v="2310"/>
          <ac:spMkLst>
            <pc:docMk/>
            <pc:sldMk cId="372914413" sldId="7897"/>
            <ac:spMk id="62" creationId="{9479080D-C9BA-49EF-89CC-257003D94F72}"/>
          </ac:spMkLst>
        </pc:spChg>
        <pc:spChg chg="add del mod">
          <ac:chgData name="유병호님(John)/Digital채널기획팀" userId="e7d0b5e9-4535-4fc7-a902-f90c0f3798a6" providerId="ADAL" clId="{28AB57DE-4056-4918-9EB9-75E183CBA833}" dt="2023-01-29T03:24:11.287" v="2310"/>
          <ac:spMkLst>
            <pc:docMk/>
            <pc:sldMk cId="372914413" sldId="7897"/>
            <ac:spMk id="64" creationId="{278DCC09-CA02-422D-91D3-E04C6BCD9254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24:53.989" v="2321" actId="947"/>
          <ac:spMkLst>
            <pc:docMk/>
            <pc:sldMk cId="372914413" sldId="7897"/>
            <ac:spMk id="65" creationId="{338A1189-1CC9-4C3E-9D58-F44FB8136E03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24:13.766" v="2312"/>
          <ac:spMkLst>
            <pc:docMk/>
            <pc:sldMk cId="372914413" sldId="7897"/>
            <ac:spMk id="66" creationId="{7D1AD29E-1ABA-479C-990B-44B30FFEF5BC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27:12.786" v="2403"/>
          <ac:spMkLst>
            <pc:docMk/>
            <pc:sldMk cId="372914413" sldId="7897"/>
            <ac:spMk id="68" creationId="{54A75336-1767-483F-887F-962117D247BF}"/>
          </ac:spMkLst>
        </pc:spChg>
        <pc:spChg chg="del">
          <ac:chgData name="유병호님(John)/Digital채널기획팀" userId="e7d0b5e9-4535-4fc7-a902-f90c0f3798a6" providerId="ADAL" clId="{28AB57DE-4056-4918-9EB9-75E183CBA833}" dt="2023-01-29T03:24:10.347" v="2308" actId="478"/>
          <ac:spMkLst>
            <pc:docMk/>
            <pc:sldMk cId="372914413" sldId="7897"/>
            <ac:spMk id="101" creationId="{65B9234F-1C1E-4AD2-A824-CC0FC996558B}"/>
          </ac:spMkLst>
        </pc:spChg>
        <pc:spChg chg="del mod">
          <ac:chgData name="유병호님(John)/Digital채널기획팀" userId="e7d0b5e9-4535-4fc7-a902-f90c0f3798a6" providerId="ADAL" clId="{28AB57DE-4056-4918-9EB9-75E183CBA833}" dt="2023-01-29T03:25:10.503" v="2325" actId="478"/>
          <ac:spMkLst>
            <pc:docMk/>
            <pc:sldMk cId="372914413" sldId="7897"/>
            <ac:spMk id="102" creationId="{C1BC6E03-CB6D-41D5-999A-EE41A093F69C}"/>
          </ac:spMkLst>
        </pc:spChg>
      </pc:sldChg>
      <pc:sldChg chg="addSp delSp modSp add mod">
        <pc:chgData name="유병호님(John)/Digital채널기획팀" userId="e7d0b5e9-4535-4fc7-a902-f90c0f3798a6" providerId="ADAL" clId="{28AB57DE-4056-4918-9EB9-75E183CBA833}" dt="2023-01-29T03:37:06.961" v="2532"/>
        <pc:sldMkLst>
          <pc:docMk/>
          <pc:sldMk cId="972243923" sldId="7901"/>
        </pc:sldMkLst>
        <pc:spChg chg="mod">
          <ac:chgData name="유병호님(John)/Digital채널기획팀" userId="e7d0b5e9-4535-4fc7-a902-f90c0f3798a6" providerId="ADAL" clId="{28AB57DE-4056-4918-9EB9-75E183CBA833}" dt="2023-01-29T03:37:06.490" v="2530"/>
          <ac:spMkLst>
            <pc:docMk/>
            <pc:sldMk cId="972243923" sldId="7901"/>
            <ac:spMk id="39" creationId="{6FF4C337-CFBA-4D8A-86CE-EC4906AD9523}"/>
          </ac:spMkLst>
        </pc:spChg>
        <pc:spChg chg="mod">
          <ac:chgData name="유병호님(John)/Digital채널기획팀" userId="e7d0b5e9-4535-4fc7-a902-f90c0f3798a6" providerId="ADAL" clId="{28AB57DE-4056-4918-9EB9-75E183CBA833}" dt="2023-01-29T03:37:06.961" v="2532"/>
          <ac:spMkLst>
            <pc:docMk/>
            <pc:sldMk cId="972243923" sldId="7901"/>
            <ac:spMk id="40" creationId="{EE336172-7919-4BBA-8846-06F97CC61920}"/>
          </ac:spMkLst>
        </pc:spChg>
        <pc:spChg chg="del">
          <ac:chgData name="유병호님(John)/Digital채널기획팀" userId="e7d0b5e9-4535-4fc7-a902-f90c0f3798a6" providerId="ADAL" clId="{28AB57DE-4056-4918-9EB9-75E183CBA833}" dt="2023-01-29T03:32:46.942" v="2419" actId="478"/>
          <ac:spMkLst>
            <pc:docMk/>
            <pc:sldMk cId="972243923" sldId="7901"/>
            <ac:spMk id="75" creationId="{09B1A170-AFA5-4702-B20C-7E951AA56C37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33:03.759" v="2422" actId="6549"/>
          <ac:spMkLst>
            <pc:docMk/>
            <pc:sldMk cId="972243923" sldId="7901"/>
            <ac:spMk id="76" creationId="{BFF7765F-0138-4EDC-BF00-2759C0B7BB59}"/>
          </ac:spMkLst>
        </pc:spChg>
        <pc:spChg chg="del">
          <ac:chgData name="유병호님(John)/Digital채널기획팀" userId="e7d0b5e9-4535-4fc7-a902-f90c0f3798a6" providerId="ADAL" clId="{28AB57DE-4056-4918-9EB9-75E183CBA833}" dt="2023-01-29T03:32:33.536" v="2417" actId="478"/>
          <ac:spMkLst>
            <pc:docMk/>
            <pc:sldMk cId="972243923" sldId="7901"/>
            <ac:spMk id="77" creationId="{6DA33194-58D7-43B7-921A-B331AF6035AE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32:34.114" v="2418"/>
          <ac:spMkLst>
            <pc:docMk/>
            <pc:sldMk cId="972243923" sldId="7901"/>
            <ac:spMk id="78" creationId="{17BE61D0-D4BA-40F7-95D1-63BC3A380193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33:13.912" v="2423"/>
          <ac:spMkLst>
            <pc:docMk/>
            <pc:sldMk cId="972243923" sldId="7901"/>
            <ac:spMk id="79" creationId="{E966EE95-9EE7-44F7-86A0-AA69B8E4FBAB}"/>
          </ac:spMkLst>
        </pc:spChg>
      </pc:sldChg>
      <pc:sldChg chg="addSp delSp modSp add mod">
        <pc:chgData name="유병호님(John)/Digital채널기획팀" userId="e7d0b5e9-4535-4fc7-a902-f90c0f3798a6" providerId="ADAL" clId="{28AB57DE-4056-4918-9EB9-75E183CBA833}" dt="2023-01-29T03:35:08.681" v="2520" actId="478"/>
        <pc:sldMkLst>
          <pc:docMk/>
          <pc:sldMk cId="1692825181" sldId="7902"/>
        </pc:sldMkLst>
        <pc:spChg chg="add del mod">
          <ac:chgData name="유병호님(John)/Digital채널기획팀" userId="e7d0b5e9-4535-4fc7-a902-f90c0f3798a6" providerId="ADAL" clId="{28AB57DE-4056-4918-9EB9-75E183CBA833}" dt="2023-01-29T03:34:09.803" v="2435" actId="478"/>
          <ac:spMkLst>
            <pc:docMk/>
            <pc:sldMk cId="1692825181" sldId="7902"/>
            <ac:spMk id="3" creationId="{D395E4C2-E7D2-4169-9E99-C73BB5259E68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33:51.063" v="2427"/>
          <ac:spMkLst>
            <pc:docMk/>
            <pc:sldMk cId="1692825181" sldId="7902"/>
            <ac:spMk id="31" creationId="{47BD36A8-41B9-42D4-B580-513611BE2DB6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33:51.063" v="2427"/>
          <ac:spMkLst>
            <pc:docMk/>
            <pc:sldMk cId="1692825181" sldId="7902"/>
            <ac:spMk id="32" creationId="{81D9400D-9DA0-4116-B03E-FAE8E16457DD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35:06.334" v="2519" actId="20577"/>
          <ac:spMkLst>
            <pc:docMk/>
            <pc:sldMk cId="1692825181" sldId="7902"/>
            <ac:spMk id="33" creationId="{134B486C-A804-4537-92B6-BD189AA0DF15}"/>
          </ac:spMkLst>
        </pc:spChg>
        <pc:spChg chg="del mod">
          <ac:chgData name="유병호님(John)/Digital채널기획팀" userId="e7d0b5e9-4535-4fc7-a902-f90c0f3798a6" providerId="ADAL" clId="{28AB57DE-4056-4918-9EB9-75E183CBA833}" dt="2023-01-29T03:34:05.077" v="2434" actId="478"/>
          <ac:spMkLst>
            <pc:docMk/>
            <pc:sldMk cId="1692825181" sldId="7902"/>
            <ac:spMk id="34" creationId="{CA0529F6-70AB-4ADB-8005-F31EA1166C01}"/>
          </ac:spMkLst>
        </pc:spChg>
        <pc:spChg chg="del">
          <ac:chgData name="유병호님(John)/Digital채널기획팀" userId="e7d0b5e9-4535-4fc7-a902-f90c0f3798a6" providerId="ADAL" clId="{28AB57DE-4056-4918-9EB9-75E183CBA833}" dt="2023-01-29T03:33:50.875" v="2426" actId="478"/>
          <ac:spMkLst>
            <pc:docMk/>
            <pc:sldMk cId="1692825181" sldId="7902"/>
            <ac:spMk id="36" creationId="{0F73935F-F0B7-4EE3-B2BD-353A39E63911}"/>
          </ac:spMkLst>
        </pc:spChg>
        <pc:spChg chg="add del mod">
          <ac:chgData name="유병호님(John)/Digital채널기획팀" userId="e7d0b5e9-4535-4fc7-a902-f90c0f3798a6" providerId="ADAL" clId="{28AB57DE-4056-4918-9EB9-75E183CBA833}" dt="2023-01-29T03:34:25.966" v="2443" actId="478"/>
          <ac:spMkLst>
            <pc:docMk/>
            <pc:sldMk cId="1692825181" sldId="7902"/>
            <ac:spMk id="37" creationId="{1AF58AD3-8CEE-4093-9E26-4A9BA056C311}"/>
          </ac:spMkLst>
        </pc:spChg>
        <pc:spChg chg="add del">
          <ac:chgData name="유병호님(John)/Digital채널기획팀" userId="e7d0b5e9-4535-4fc7-a902-f90c0f3798a6" providerId="ADAL" clId="{28AB57DE-4056-4918-9EB9-75E183CBA833}" dt="2023-01-29T03:34:28.054" v="2445" actId="22"/>
          <ac:spMkLst>
            <pc:docMk/>
            <pc:sldMk cId="1692825181" sldId="7902"/>
            <ac:spMk id="39" creationId="{D570F995-673F-490D-BB1A-D4286FCDCB70}"/>
          </ac:spMkLst>
        </pc:spChg>
        <pc:spChg chg="add del mod">
          <ac:chgData name="유병호님(John)/Digital채널기획팀" userId="e7d0b5e9-4535-4fc7-a902-f90c0f3798a6" providerId="ADAL" clId="{28AB57DE-4056-4918-9EB9-75E183CBA833}" dt="2023-01-29T03:35:08.681" v="2520" actId="478"/>
          <ac:spMkLst>
            <pc:docMk/>
            <pc:sldMk cId="1692825181" sldId="7902"/>
            <ac:spMk id="41" creationId="{487EB13E-933A-4D1B-8196-40E3E03C844F}"/>
          </ac:spMkLst>
        </pc:spChg>
      </pc:sldChg>
      <pc:sldChg chg="addSp delSp modSp add mod">
        <pc:chgData name="유병호님(John)/Digital채널기획팀" userId="e7d0b5e9-4535-4fc7-a902-f90c0f3798a6" providerId="ADAL" clId="{28AB57DE-4056-4918-9EB9-75E183CBA833}" dt="2023-01-29T03:28:26.924" v="2415"/>
        <pc:sldMkLst>
          <pc:docMk/>
          <pc:sldMk cId="3884745421" sldId="7906"/>
        </pc:sldMkLst>
        <pc:spChg chg="add del mod">
          <ac:chgData name="유병호님(John)/Digital채널기획팀" userId="e7d0b5e9-4535-4fc7-a902-f90c0f3798a6" providerId="ADAL" clId="{28AB57DE-4056-4918-9EB9-75E183CBA833}" dt="2023-01-29T03:27:33.160" v="2408" actId="478"/>
          <ac:spMkLst>
            <pc:docMk/>
            <pc:sldMk cId="3884745421" sldId="7906"/>
            <ac:spMk id="4" creationId="{83CE6F27-A82E-4605-A363-C430755C46FA}"/>
          </ac:spMkLst>
        </pc:spChg>
        <pc:spChg chg="add del mod">
          <ac:chgData name="유병호님(John)/Digital채널기획팀" userId="e7d0b5e9-4535-4fc7-a902-f90c0f3798a6" providerId="ADAL" clId="{28AB57DE-4056-4918-9EB9-75E183CBA833}" dt="2023-01-29T03:27:33.160" v="2408" actId="478"/>
          <ac:spMkLst>
            <pc:docMk/>
            <pc:sldMk cId="3884745421" sldId="7906"/>
            <ac:spMk id="7" creationId="{47A3A3C7-5D83-4FB6-B024-FAE7257D3DCF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27:33.363" v="2409"/>
          <ac:spMkLst>
            <pc:docMk/>
            <pc:sldMk cId="3884745421" sldId="7906"/>
            <ac:spMk id="46" creationId="{4F2B1CBE-EF21-4A48-8001-3F01B69A09F5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27:33.363" v="2409"/>
          <ac:spMkLst>
            <pc:docMk/>
            <pc:sldMk cId="3884745421" sldId="7906"/>
            <ac:spMk id="47" creationId="{EA326C36-7361-497A-A0BD-93596E0550CA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27:33.363" v="2409"/>
          <ac:spMkLst>
            <pc:docMk/>
            <pc:sldMk cId="3884745421" sldId="7906"/>
            <ac:spMk id="48" creationId="{85E9C7D4-1C51-43EC-BA95-C8174700C8FE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28:26.924" v="2415"/>
          <ac:spMkLst>
            <pc:docMk/>
            <pc:sldMk cId="3884745421" sldId="7906"/>
            <ac:spMk id="51" creationId="{8983A21F-B05E-4CE5-B32C-15D07B11BE18}"/>
          </ac:spMkLst>
        </pc:spChg>
        <pc:spChg chg="del">
          <ac:chgData name="유병호님(John)/Digital채널기획팀" userId="e7d0b5e9-4535-4fc7-a902-f90c0f3798a6" providerId="ADAL" clId="{28AB57DE-4056-4918-9EB9-75E183CBA833}" dt="2023-01-29T03:27:30.752" v="2407" actId="478"/>
          <ac:spMkLst>
            <pc:docMk/>
            <pc:sldMk cId="3884745421" sldId="7906"/>
            <ac:spMk id="54" creationId="{71FB5E50-F5DE-47D1-9461-A0EACFA5C585}"/>
          </ac:spMkLst>
        </pc:spChg>
        <pc:spChg chg="del">
          <ac:chgData name="유병호님(John)/Digital채널기획팀" userId="e7d0b5e9-4535-4fc7-a902-f90c0f3798a6" providerId="ADAL" clId="{28AB57DE-4056-4918-9EB9-75E183CBA833}" dt="2023-01-29T03:27:30.752" v="2407" actId="478"/>
          <ac:spMkLst>
            <pc:docMk/>
            <pc:sldMk cId="3884745421" sldId="7906"/>
            <ac:spMk id="55" creationId="{BAB163B0-2C53-4E8C-96CF-918B0E76FA4F}"/>
          </ac:spMkLst>
        </pc:spChg>
      </pc:sldChg>
      <pc:sldChg chg="addSp delSp modSp add mod">
        <pc:chgData name="유병호님(John)/Digital채널기획팀" userId="e7d0b5e9-4535-4fc7-a902-f90c0f3798a6" providerId="ADAL" clId="{28AB57DE-4056-4918-9EB9-75E183CBA833}" dt="2023-01-29T03:35:45.639" v="2526" actId="1076"/>
        <pc:sldMkLst>
          <pc:docMk/>
          <pc:sldMk cId="167958429" sldId="7907"/>
        </pc:sldMkLst>
        <pc:spChg chg="add del mod">
          <ac:chgData name="유병호님(John)/Digital채널기획팀" userId="e7d0b5e9-4535-4fc7-a902-f90c0f3798a6" providerId="ADAL" clId="{28AB57DE-4056-4918-9EB9-75E183CBA833}" dt="2023-01-29T03:35:26.916" v="2522" actId="478"/>
          <ac:spMkLst>
            <pc:docMk/>
            <pc:sldMk cId="167958429" sldId="7907"/>
            <ac:spMk id="4" creationId="{2F430B55-DEDC-49D2-8E45-D80E330E9239}"/>
          </ac:spMkLst>
        </pc:spChg>
        <pc:spChg chg="del">
          <ac:chgData name="유병호님(John)/Digital채널기획팀" userId="e7d0b5e9-4535-4fc7-a902-f90c0f3798a6" providerId="ADAL" clId="{28AB57DE-4056-4918-9EB9-75E183CBA833}" dt="2023-01-29T03:35:25.788" v="2521" actId="478"/>
          <ac:spMkLst>
            <pc:docMk/>
            <pc:sldMk cId="167958429" sldId="7907"/>
            <ac:spMk id="6" creationId="{F69F4136-BDCC-4AAD-B344-A9562FEF7A3C}"/>
          </ac:spMkLst>
        </pc:spChg>
        <pc:spChg chg="del">
          <ac:chgData name="유병호님(John)/Digital채널기획팀" userId="e7d0b5e9-4535-4fc7-a902-f90c0f3798a6" providerId="ADAL" clId="{28AB57DE-4056-4918-9EB9-75E183CBA833}" dt="2023-01-29T03:35:25.788" v="2521" actId="478"/>
          <ac:spMkLst>
            <pc:docMk/>
            <pc:sldMk cId="167958429" sldId="7907"/>
            <ac:spMk id="7" creationId="{B28F9E6B-34A0-4557-8929-C1BDFF1EB53F}"/>
          </ac:spMkLst>
        </pc:spChg>
        <pc:spChg chg="add del mod">
          <ac:chgData name="유병호님(John)/Digital채널기획팀" userId="e7d0b5e9-4535-4fc7-a902-f90c0f3798a6" providerId="ADAL" clId="{28AB57DE-4056-4918-9EB9-75E183CBA833}" dt="2023-01-29T03:35:28.275" v="2523" actId="478"/>
          <ac:spMkLst>
            <pc:docMk/>
            <pc:sldMk cId="167958429" sldId="7907"/>
            <ac:spMk id="8" creationId="{41B4FB95-081D-4605-9183-AEE8EE44E6CB}"/>
          </ac:spMkLst>
        </pc:spChg>
        <pc:spChg chg="del">
          <ac:chgData name="유병호님(John)/Digital채널기획팀" userId="e7d0b5e9-4535-4fc7-a902-f90c0f3798a6" providerId="ADAL" clId="{28AB57DE-4056-4918-9EB9-75E183CBA833}" dt="2023-01-29T03:35:40.650" v="2525" actId="478"/>
          <ac:spMkLst>
            <pc:docMk/>
            <pc:sldMk cId="167958429" sldId="7907"/>
            <ac:spMk id="14" creationId="{42238278-0229-4640-BA75-A71322C63D3A}"/>
          </ac:spMkLst>
        </pc:spChg>
        <pc:spChg chg="mod">
          <ac:chgData name="유병호님(John)/Digital채널기획팀" userId="e7d0b5e9-4535-4fc7-a902-f90c0f3798a6" providerId="ADAL" clId="{28AB57DE-4056-4918-9EB9-75E183CBA833}" dt="2023-01-29T03:35:45.639" v="2526" actId="1076"/>
          <ac:spMkLst>
            <pc:docMk/>
            <pc:sldMk cId="167958429" sldId="7907"/>
            <ac:spMk id="19" creationId="{9FF68769-DF31-441E-A1E9-30196B00F18B}"/>
          </ac:spMkLst>
        </pc:spChg>
        <pc:spChg chg="mod">
          <ac:chgData name="유병호님(John)/Digital채널기획팀" userId="e7d0b5e9-4535-4fc7-a902-f90c0f3798a6" providerId="ADAL" clId="{28AB57DE-4056-4918-9EB9-75E183CBA833}" dt="2023-01-29T03:35:45.639" v="2526" actId="1076"/>
          <ac:spMkLst>
            <pc:docMk/>
            <pc:sldMk cId="167958429" sldId="7907"/>
            <ac:spMk id="22" creationId="{59A9FB9F-0A25-4FCA-A990-C6E0A81CDDB2}"/>
          </ac:spMkLst>
        </pc:spChg>
        <pc:spChg chg="mod">
          <ac:chgData name="유병호님(John)/Digital채널기획팀" userId="e7d0b5e9-4535-4fc7-a902-f90c0f3798a6" providerId="ADAL" clId="{28AB57DE-4056-4918-9EB9-75E183CBA833}" dt="2023-01-29T03:35:45.639" v="2526" actId="1076"/>
          <ac:spMkLst>
            <pc:docMk/>
            <pc:sldMk cId="167958429" sldId="7907"/>
            <ac:spMk id="23" creationId="{200221C8-AF86-4DC1-BC77-427CA135340A}"/>
          </ac:spMkLst>
        </pc:spChg>
        <pc:spChg chg="mod">
          <ac:chgData name="유병호님(John)/Digital채널기획팀" userId="e7d0b5e9-4535-4fc7-a902-f90c0f3798a6" providerId="ADAL" clId="{28AB57DE-4056-4918-9EB9-75E183CBA833}" dt="2023-01-29T03:35:45.639" v="2526" actId="1076"/>
          <ac:spMkLst>
            <pc:docMk/>
            <pc:sldMk cId="167958429" sldId="7907"/>
            <ac:spMk id="24" creationId="{C5BB306C-7B3E-4F7D-8741-F9421FEF21DA}"/>
          </ac:spMkLst>
        </pc:spChg>
        <pc:spChg chg="mod">
          <ac:chgData name="유병호님(John)/Digital채널기획팀" userId="e7d0b5e9-4535-4fc7-a902-f90c0f3798a6" providerId="ADAL" clId="{28AB57DE-4056-4918-9EB9-75E183CBA833}" dt="2023-01-29T03:35:45.639" v="2526" actId="1076"/>
          <ac:spMkLst>
            <pc:docMk/>
            <pc:sldMk cId="167958429" sldId="7907"/>
            <ac:spMk id="25" creationId="{E6FF8146-A05F-43DE-8F20-E3267DE57BED}"/>
          </ac:spMkLst>
        </pc:spChg>
        <pc:spChg chg="mod">
          <ac:chgData name="유병호님(John)/Digital채널기획팀" userId="e7d0b5e9-4535-4fc7-a902-f90c0f3798a6" providerId="ADAL" clId="{28AB57DE-4056-4918-9EB9-75E183CBA833}" dt="2023-01-29T03:35:45.639" v="2526" actId="1076"/>
          <ac:spMkLst>
            <pc:docMk/>
            <pc:sldMk cId="167958429" sldId="7907"/>
            <ac:spMk id="26" creationId="{2A1DB818-0730-4C94-A046-B603B1A94536}"/>
          </ac:spMkLst>
        </pc:spChg>
        <pc:spChg chg="mod">
          <ac:chgData name="유병호님(John)/Digital채널기획팀" userId="e7d0b5e9-4535-4fc7-a902-f90c0f3798a6" providerId="ADAL" clId="{28AB57DE-4056-4918-9EB9-75E183CBA833}" dt="2023-01-29T03:35:45.639" v="2526" actId="1076"/>
          <ac:spMkLst>
            <pc:docMk/>
            <pc:sldMk cId="167958429" sldId="7907"/>
            <ac:spMk id="27" creationId="{427BC57B-5FC0-4431-AB4C-4ED03DE8328B}"/>
          </ac:spMkLst>
        </pc:spChg>
        <pc:spChg chg="mod">
          <ac:chgData name="유병호님(John)/Digital채널기획팀" userId="e7d0b5e9-4535-4fc7-a902-f90c0f3798a6" providerId="ADAL" clId="{28AB57DE-4056-4918-9EB9-75E183CBA833}" dt="2023-01-29T03:35:45.639" v="2526" actId="1076"/>
          <ac:spMkLst>
            <pc:docMk/>
            <pc:sldMk cId="167958429" sldId="7907"/>
            <ac:spMk id="28" creationId="{B0A11B3C-9650-4EF1-8670-0704FE5424F7}"/>
          </ac:spMkLst>
        </pc:spChg>
        <pc:spChg chg="mod">
          <ac:chgData name="유병호님(John)/Digital채널기획팀" userId="e7d0b5e9-4535-4fc7-a902-f90c0f3798a6" providerId="ADAL" clId="{28AB57DE-4056-4918-9EB9-75E183CBA833}" dt="2023-01-29T03:35:45.639" v="2526" actId="1076"/>
          <ac:spMkLst>
            <pc:docMk/>
            <pc:sldMk cId="167958429" sldId="7907"/>
            <ac:spMk id="29" creationId="{787D10FF-3E50-495C-A435-56B77AFB7D83}"/>
          </ac:spMkLst>
        </pc:spChg>
        <pc:spChg chg="mod">
          <ac:chgData name="유병호님(John)/Digital채널기획팀" userId="e7d0b5e9-4535-4fc7-a902-f90c0f3798a6" providerId="ADAL" clId="{28AB57DE-4056-4918-9EB9-75E183CBA833}" dt="2023-01-29T03:35:45.639" v="2526" actId="1076"/>
          <ac:spMkLst>
            <pc:docMk/>
            <pc:sldMk cId="167958429" sldId="7907"/>
            <ac:spMk id="30" creationId="{34CF10B6-9246-42F3-9D0C-745B9BD5086A}"/>
          </ac:spMkLst>
        </pc:spChg>
        <pc:spChg chg="mod">
          <ac:chgData name="유병호님(John)/Digital채널기획팀" userId="e7d0b5e9-4535-4fc7-a902-f90c0f3798a6" providerId="ADAL" clId="{28AB57DE-4056-4918-9EB9-75E183CBA833}" dt="2023-01-29T03:35:45.639" v="2526" actId="1076"/>
          <ac:spMkLst>
            <pc:docMk/>
            <pc:sldMk cId="167958429" sldId="7907"/>
            <ac:spMk id="31" creationId="{7F4221BA-1104-4A4A-A158-2AB379307ECE}"/>
          </ac:spMkLst>
        </pc:spChg>
        <pc:spChg chg="mod">
          <ac:chgData name="유병호님(John)/Digital채널기획팀" userId="e7d0b5e9-4535-4fc7-a902-f90c0f3798a6" providerId="ADAL" clId="{28AB57DE-4056-4918-9EB9-75E183CBA833}" dt="2023-01-29T03:35:45.639" v="2526" actId="1076"/>
          <ac:spMkLst>
            <pc:docMk/>
            <pc:sldMk cId="167958429" sldId="7907"/>
            <ac:spMk id="32" creationId="{6BED5F49-A549-4E9B-8314-FAA523E2ADD9}"/>
          </ac:spMkLst>
        </pc:spChg>
        <pc:spChg chg="mod">
          <ac:chgData name="유병호님(John)/Digital채널기획팀" userId="e7d0b5e9-4535-4fc7-a902-f90c0f3798a6" providerId="ADAL" clId="{28AB57DE-4056-4918-9EB9-75E183CBA833}" dt="2023-01-29T03:35:45.639" v="2526" actId="1076"/>
          <ac:spMkLst>
            <pc:docMk/>
            <pc:sldMk cId="167958429" sldId="7907"/>
            <ac:spMk id="33" creationId="{E1F418F2-D931-4759-BDB4-BAA141B86CE4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35:34.972" v="2524"/>
          <ac:spMkLst>
            <pc:docMk/>
            <pc:sldMk cId="167958429" sldId="7907"/>
            <ac:spMk id="34" creationId="{BA2DC91E-98F6-4249-B45B-01108926860A}"/>
          </ac:spMkLst>
        </pc:spChg>
        <pc:spChg chg="mod">
          <ac:chgData name="유병호님(John)/Digital채널기획팀" userId="e7d0b5e9-4535-4fc7-a902-f90c0f3798a6" providerId="ADAL" clId="{28AB57DE-4056-4918-9EB9-75E183CBA833}" dt="2023-01-29T03:35:45.639" v="2526" actId="1076"/>
          <ac:spMkLst>
            <pc:docMk/>
            <pc:sldMk cId="167958429" sldId="7907"/>
            <ac:spMk id="35" creationId="{70B4FA98-A999-41FC-A69D-6080F7BE96E6}"/>
          </ac:spMkLst>
        </pc:spChg>
        <pc:spChg chg="mod">
          <ac:chgData name="유병호님(John)/Digital채널기획팀" userId="e7d0b5e9-4535-4fc7-a902-f90c0f3798a6" providerId="ADAL" clId="{28AB57DE-4056-4918-9EB9-75E183CBA833}" dt="2023-01-29T03:35:45.639" v="2526" actId="1076"/>
          <ac:spMkLst>
            <pc:docMk/>
            <pc:sldMk cId="167958429" sldId="7907"/>
            <ac:spMk id="36" creationId="{EDC6FB81-1A07-41A2-BF74-57B50293BE02}"/>
          </ac:spMkLst>
        </pc:spChg>
        <pc:spChg chg="mod">
          <ac:chgData name="유병호님(John)/Digital채널기획팀" userId="e7d0b5e9-4535-4fc7-a902-f90c0f3798a6" providerId="ADAL" clId="{28AB57DE-4056-4918-9EB9-75E183CBA833}" dt="2023-01-29T03:35:45.639" v="2526" actId="1076"/>
          <ac:spMkLst>
            <pc:docMk/>
            <pc:sldMk cId="167958429" sldId="7907"/>
            <ac:spMk id="37" creationId="{74628959-1531-4557-9E5A-6D4D586691C1}"/>
          </ac:spMkLst>
        </pc:spChg>
        <pc:spChg chg="mod">
          <ac:chgData name="유병호님(John)/Digital채널기획팀" userId="e7d0b5e9-4535-4fc7-a902-f90c0f3798a6" providerId="ADAL" clId="{28AB57DE-4056-4918-9EB9-75E183CBA833}" dt="2023-01-29T03:35:45.639" v="2526" actId="1076"/>
          <ac:spMkLst>
            <pc:docMk/>
            <pc:sldMk cId="167958429" sldId="7907"/>
            <ac:spMk id="38" creationId="{034BB2CB-06F3-404F-9FC5-3A8ED2972DD4}"/>
          </ac:spMkLst>
        </pc:spChg>
        <pc:spChg chg="mod">
          <ac:chgData name="유병호님(John)/Digital채널기획팀" userId="e7d0b5e9-4535-4fc7-a902-f90c0f3798a6" providerId="ADAL" clId="{28AB57DE-4056-4918-9EB9-75E183CBA833}" dt="2023-01-29T03:35:45.639" v="2526" actId="1076"/>
          <ac:spMkLst>
            <pc:docMk/>
            <pc:sldMk cId="167958429" sldId="7907"/>
            <ac:spMk id="39" creationId="{F50B275D-656C-4D73-81C0-3026C69EE4FE}"/>
          </ac:spMkLst>
        </pc:spChg>
        <pc:spChg chg="del">
          <ac:chgData name="유병호님(John)/Digital채널기획팀" userId="e7d0b5e9-4535-4fc7-a902-f90c0f3798a6" providerId="ADAL" clId="{28AB57DE-4056-4918-9EB9-75E183CBA833}" dt="2023-01-29T03:35:25.788" v="2521" actId="478"/>
          <ac:spMkLst>
            <pc:docMk/>
            <pc:sldMk cId="167958429" sldId="7907"/>
            <ac:spMk id="40" creationId="{9E1D0BE6-7AAE-4EC3-97A4-046022B48084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35:34.972" v="2524"/>
          <ac:spMkLst>
            <pc:docMk/>
            <pc:sldMk cId="167958429" sldId="7907"/>
            <ac:spMk id="41" creationId="{CE4D1921-7FE6-47F1-816B-D5BCC691AA12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35:34.972" v="2524"/>
          <ac:spMkLst>
            <pc:docMk/>
            <pc:sldMk cId="167958429" sldId="7907"/>
            <ac:spMk id="42" creationId="{E2F89436-00CD-4D0D-93CD-D3C6E1B36142}"/>
          </ac:spMkLst>
        </pc:spChg>
        <pc:cxnChg chg="mod">
          <ac:chgData name="유병호님(John)/Digital채널기획팀" userId="e7d0b5e9-4535-4fc7-a902-f90c0f3798a6" providerId="ADAL" clId="{28AB57DE-4056-4918-9EB9-75E183CBA833}" dt="2023-01-29T03:35:45.639" v="2526" actId="1076"/>
          <ac:cxnSpMkLst>
            <pc:docMk/>
            <pc:sldMk cId="167958429" sldId="7907"/>
            <ac:cxnSpMk id="17" creationId="{2B11E0E7-9EC1-4EF2-BE6B-068F1F096C95}"/>
          </ac:cxnSpMkLst>
        </pc:cxnChg>
      </pc:sldChg>
      <pc:sldChg chg="addSp delSp modSp add mod">
        <pc:chgData name="유병호님(John)/Digital채널기획팀" userId="e7d0b5e9-4535-4fc7-a902-f90c0f3798a6" providerId="ADAL" clId="{28AB57DE-4056-4918-9EB9-75E183CBA833}" dt="2023-01-29T03:41:37.839" v="2743"/>
        <pc:sldMkLst>
          <pc:docMk/>
          <pc:sldMk cId="2650625378" sldId="7908"/>
        </pc:sldMkLst>
        <pc:spChg chg="del">
          <ac:chgData name="유병호님(John)/Digital채널기획팀" userId="e7d0b5e9-4535-4fc7-a902-f90c0f3798a6" providerId="ADAL" clId="{28AB57DE-4056-4918-9EB9-75E183CBA833}" dt="2023-01-29T03:41:36.964" v="2742" actId="478"/>
          <ac:spMkLst>
            <pc:docMk/>
            <pc:sldMk cId="2650625378" sldId="7908"/>
            <ac:spMk id="8" creationId="{625D5925-7642-4448-8BBB-03E69034381F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41:37.839" v="2743"/>
          <ac:spMkLst>
            <pc:docMk/>
            <pc:sldMk cId="2650625378" sldId="7908"/>
            <ac:spMk id="39" creationId="{F974CEA1-A399-441D-B290-BA014D058EA2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41:37.839" v="2743"/>
          <ac:spMkLst>
            <pc:docMk/>
            <pc:sldMk cId="2650625378" sldId="7908"/>
            <ac:spMk id="41" creationId="{D4B95F39-7AFC-4AD7-84EF-1F0DD70BAF43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41:37.839" v="2743"/>
          <ac:spMkLst>
            <pc:docMk/>
            <pc:sldMk cId="2650625378" sldId="7908"/>
            <ac:spMk id="47" creationId="{EAE471EF-6F4B-4C9C-9942-538B476D6D2F}"/>
          </ac:spMkLst>
        </pc:spChg>
      </pc:sldChg>
      <pc:sldChg chg="addSp delSp modSp add mod">
        <pc:chgData name="유병호님(John)/Digital채널기획팀" userId="e7d0b5e9-4535-4fc7-a902-f90c0f3798a6" providerId="ADAL" clId="{28AB57DE-4056-4918-9EB9-75E183CBA833}" dt="2023-01-29T02:52:58.177" v="2015" actId="478"/>
        <pc:sldMkLst>
          <pc:docMk/>
          <pc:sldMk cId="341396232" sldId="7909"/>
        </pc:sldMkLst>
        <pc:spChg chg="mod">
          <ac:chgData name="유병호님(John)/Digital채널기획팀" userId="e7d0b5e9-4535-4fc7-a902-f90c0f3798a6" providerId="ADAL" clId="{28AB57DE-4056-4918-9EB9-75E183CBA833}" dt="2023-01-29T02:52:52.267" v="2014" actId="14100"/>
          <ac:spMkLst>
            <pc:docMk/>
            <pc:sldMk cId="341396232" sldId="7909"/>
            <ac:spMk id="4" creationId="{261B2770-BE43-4141-B992-3880C541FC2B}"/>
          </ac:spMkLst>
        </pc:spChg>
        <pc:spChg chg="add del mod">
          <ac:chgData name="유병호님(John)/Digital채널기획팀" userId="e7d0b5e9-4535-4fc7-a902-f90c0f3798a6" providerId="ADAL" clId="{28AB57DE-4056-4918-9EB9-75E183CBA833}" dt="2023-01-29T02:45:28.882" v="2008" actId="478"/>
          <ac:spMkLst>
            <pc:docMk/>
            <pc:sldMk cId="341396232" sldId="7909"/>
            <ac:spMk id="6" creationId="{9476BE9B-02BA-484E-AA27-62EFEF012DF3}"/>
          </ac:spMkLst>
        </pc:spChg>
        <pc:spChg chg="del">
          <ac:chgData name="유병호님(John)/Digital채널기획팀" userId="e7d0b5e9-4535-4fc7-a902-f90c0f3798a6" providerId="ADAL" clId="{28AB57DE-4056-4918-9EB9-75E183CBA833}" dt="2023-01-29T02:45:25.746" v="2005" actId="478"/>
          <ac:spMkLst>
            <pc:docMk/>
            <pc:sldMk cId="341396232" sldId="7909"/>
            <ac:spMk id="25" creationId="{B20F8242-998B-4957-AFA8-7D5D8266726F}"/>
          </ac:spMkLst>
        </pc:spChg>
        <pc:spChg chg="add del mod">
          <ac:chgData name="유병호님(John)/Digital채널기획팀" userId="e7d0b5e9-4535-4fc7-a902-f90c0f3798a6" providerId="ADAL" clId="{28AB57DE-4056-4918-9EB9-75E183CBA833}" dt="2023-01-29T02:45:26.857" v="2007"/>
          <ac:spMkLst>
            <pc:docMk/>
            <pc:sldMk cId="341396232" sldId="7909"/>
            <ac:spMk id="43" creationId="{68965144-F833-4FB3-8072-BA441597A160}"/>
          </ac:spMkLst>
        </pc:spChg>
        <pc:spChg chg="add del mod">
          <ac:chgData name="유병호님(John)/Digital채널기획팀" userId="e7d0b5e9-4535-4fc7-a902-f90c0f3798a6" providerId="ADAL" clId="{28AB57DE-4056-4918-9EB9-75E183CBA833}" dt="2023-01-29T02:45:26.857" v="2007"/>
          <ac:spMkLst>
            <pc:docMk/>
            <pc:sldMk cId="341396232" sldId="7909"/>
            <ac:spMk id="44" creationId="{C978E4A2-700D-4D64-BE6C-A6B108AA9793}"/>
          </ac:spMkLst>
        </pc:spChg>
        <pc:spChg chg="add mod">
          <ac:chgData name="유병호님(John)/Digital채널기획팀" userId="e7d0b5e9-4535-4fc7-a902-f90c0f3798a6" providerId="ADAL" clId="{28AB57DE-4056-4918-9EB9-75E183CBA833}" dt="2023-01-29T02:45:29.225" v="2009"/>
          <ac:spMkLst>
            <pc:docMk/>
            <pc:sldMk cId="341396232" sldId="7909"/>
            <ac:spMk id="45" creationId="{FB151D2A-C1E3-4A11-A6F6-47036E92D6C1}"/>
          </ac:spMkLst>
        </pc:spChg>
        <pc:spChg chg="add mod">
          <ac:chgData name="유병호님(John)/Digital채널기획팀" userId="e7d0b5e9-4535-4fc7-a902-f90c0f3798a6" providerId="ADAL" clId="{28AB57DE-4056-4918-9EB9-75E183CBA833}" dt="2023-01-29T02:45:29.225" v="2009"/>
          <ac:spMkLst>
            <pc:docMk/>
            <pc:sldMk cId="341396232" sldId="7909"/>
            <ac:spMk id="46" creationId="{ABD84B4E-94A0-4F9F-947C-B6366CC67E96}"/>
          </ac:spMkLst>
        </pc:spChg>
        <pc:spChg chg="del">
          <ac:chgData name="유병호님(John)/Digital채널기획팀" userId="e7d0b5e9-4535-4fc7-a902-f90c0f3798a6" providerId="ADAL" clId="{28AB57DE-4056-4918-9EB9-75E183CBA833}" dt="2023-01-29T02:52:58.177" v="2015" actId="478"/>
          <ac:spMkLst>
            <pc:docMk/>
            <pc:sldMk cId="341396232" sldId="7909"/>
            <ac:spMk id="131" creationId="{E345C2CA-D02D-4E3A-A885-76F8A1F5BCD0}"/>
          </ac:spMkLst>
        </pc:spChg>
      </pc:sldChg>
      <pc:sldChg chg="addSp delSp modSp add mod">
        <pc:chgData name="유병호님(John)/Digital채널기획팀" userId="e7d0b5e9-4535-4fc7-a902-f90c0f3798a6" providerId="ADAL" clId="{28AB57DE-4056-4918-9EB9-75E183CBA833}" dt="2023-01-29T03:04:33.846" v="2099"/>
        <pc:sldMkLst>
          <pc:docMk/>
          <pc:sldMk cId="2758333129" sldId="7910"/>
        </pc:sldMkLst>
        <pc:spChg chg="del">
          <ac:chgData name="유병호님(John)/Digital채널기획팀" userId="e7d0b5e9-4535-4fc7-a902-f90c0f3798a6" providerId="ADAL" clId="{28AB57DE-4056-4918-9EB9-75E183CBA833}" dt="2023-01-29T02:56:52.595" v="2041" actId="478"/>
          <ac:spMkLst>
            <pc:docMk/>
            <pc:sldMk cId="2758333129" sldId="7910"/>
            <ac:spMk id="4" creationId="{261B2770-BE43-4141-B992-3880C541FC2B}"/>
          </ac:spMkLst>
        </pc:spChg>
        <pc:spChg chg="add del mod">
          <ac:chgData name="유병호님(John)/Digital채널기획팀" userId="e7d0b5e9-4535-4fc7-a902-f90c0f3798a6" providerId="ADAL" clId="{28AB57DE-4056-4918-9EB9-75E183CBA833}" dt="2023-01-29T02:56:56.175" v="2042" actId="478"/>
          <ac:spMkLst>
            <pc:docMk/>
            <pc:sldMk cId="2758333129" sldId="7910"/>
            <ac:spMk id="6" creationId="{53D59E18-B571-4812-840B-59BE70974D0D}"/>
          </ac:spMkLst>
        </pc:spChg>
        <pc:spChg chg="add del mod">
          <ac:chgData name="유병호님(John)/Digital채널기획팀" userId="e7d0b5e9-4535-4fc7-a902-f90c0f3798a6" providerId="ADAL" clId="{28AB57DE-4056-4918-9EB9-75E183CBA833}" dt="2023-01-29T02:56:56.175" v="2042" actId="478"/>
          <ac:spMkLst>
            <pc:docMk/>
            <pc:sldMk cId="2758333129" sldId="7910"/>
            <ac:spMk id="12" creationId="{69B3410F-BA8F-40C9-A39D-B2DEFAC131B2}"/>
          </ac:spMkLst>
        </pc:spChg>
        <pc:spChg chg="add del mod">
          <ac:chgData name="유병호님(John)/Digital채널기획팀" userId="e7d0b5e9-4535-4fc7-a902-f90c0f3798a6" providerId="ADAL" clId="{28AB57DE-4056-4918-9EB9-75E183CBA833}" dt="2023-01-29T03:04:33.628" v="2098" actId="478"/>
          <ac:spMkLst>
            <pc:docMk/>
            <pc:sldMk cId="2758333129" sldId="7910"/>
            <ac:spMk id="20" creationId="{973402E3-1542-4DCF-B6B7-19453D96E42C}"/>
          </ac:spMkLst>
        </pc:spChg>
        <pc:spChg chg="del">
          <ac:chgData name="유병호님(John)/Digital채널기획팀" userId="e7d0b5e9-4535-4fc7-a902-f90c0f3798a6" providerId="ADAL" clId="{28AB57DE-4056-4918-9EB9-75E183CBA833}" dt="2023-01-29T02:56:52.595" v="2041" actId="478"/>
          <ac:spMkLst>
            <pc:docMk/>
            <pc:sldMk cId="2758333129" sldId="7910"/>
            <ac:spMk id="21" creationId="{012A4452-B041-4511-B7F2-4AF8750FD2F3}"/>
          </ac:spMkLst>
        </pc:spChg>
        <pc:spChg chg="del">
          <ac:chgData name="유병호님(John)/Digital채널기획팀" userId="e7d0b5e9-4535-4fc7-a902-f90c0f3798a6" providerId="ADAL" clId="{28AB57DE-4056-4918-9EB9-75E183CBA833}" dt="2023-01-29T02:56:56.175" v="2042" actId="478"/>
          <ac:spMkLst>
            <pc:docMk/>
            <pc:sldMk cId="2758333129" sldId="7910"/>
            <ac:spMk id="37" creationId="{2A977C1D-4A66-42D4-BC8A-6153A790BADF}"/>
          </ac:spMkLst>
        </pc:spChg>
        <pc:spChg chg="add mod">
          <ac:chgData name="유병호님(John)/Digital채널기획팀" userId="e7d0b5e9-4535-4fc7-a902-f90c0f3798a6" providerId="ADAL" clId="{28AB57DE-4056-4918-9EB9-75E183CBA833}" dt="2023-01-29T02:57:01.259" v="2043"/>
          <ac:spMkLst>
            <pc:docMk/>
            <pc:sldMk cId="2758333129" sldId="7910"/>
            <ac:spMk id="43" creationId="{10B57679-7BFD-4348-AB1F-307A7980D0B4}"/>
          </ac:spMkLst>
        </pc:spChg>
        <pc:spChg chg="add del mod">
          <ac:chgData name="유병호님(John)/Digital채널기획팀" userId="e7d0b5e9-4535-4fc7-a902-f90c0f3798a6" providerId="ADAL" clId="{28AB57DE-4056-4918-9EB9-75E183CBA833}" dt="2023-01-29T03:04:31.031" v="2095" actId="478"/>
          <ac:spMkLst>
            <pc:docMk/>
            <pc:sldMk cId="2758333129" sldId="7910"/>
            <ac:spMk id="46" creationId="{682BAED2-C43C-4ACB-B714-45DA8E819C91}"/>
          </ac:spMkLst>
        </pc:spChg>
        <pc:spChg chg="add del mod">
          <ac:chgData name="유병호님(John)/Digital채널기획팀" userId="e7d0b5e9-4535-4fc7-a902-f90c0f3798a6" providerId="ADAL" clId="{28AB57DE-4056-4918-9EB9-75E183CBA833}" dt="2023-01-29T03:02:09.205" v="2058" actId="478"/>
          <ac:spMkLst>
            <pc:docMk/>
            <pc:sldMk cId="2758333129" sldId="7910"/>
            <ac:spMk id="47" creationId="{9AD66556-B730-4C3E-8F8A-91276DB4418F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02:09.377" v="2059"/>
          <ac:spMkLst>
            <pc:docMk/>
            <pc:sldMk cId="2758333129" sldId="7910"/>
            <ac:spMk id="48" creationId="{3CC7086E-10BB-4E16-94B9-2D5FA54D6A56}"/>
          </ac:spMkLst>
        </pc:spChg>
        <pc:spChg chg="add del mod">
          <ac:chgData name="유병호님(John)/Digital채널기획팀" userId="e7d0b5e9-4535-4fc7-a902-f90c0f3798a6" providerId="ADAL" clId="{28AB57DE-4056-4918-9EB9-75E183CBA833}" dt="2023-01-29T03:04:32.359" v="2097"/>
          <ac:spMkLst>
            <pc:docMk/>
            <pc:sldMk cId="2758333129" sldId="7910"/>
            <ac:spMk id="49" creationId="{7BDBF211-8160-4EB1-A6A0-C31B5D8E7221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04:33.846" v="2099"/>
          <ac:spMkLst>
            <pc:docMk/>
            <pc:sldMk cId="2758333129" sldId="7910"/>
            <ac:spMk id="50" creationId="{912B2F0C-D1A8-4A04-B610-BF77BF3C029B}"/>
          </ac:spMkLst>
        </pc:spChg>
      </pc:sldChg>
      <pc:sldChg chg="addSp delSp modSp add mod">
        <pc:chgData name="유병호님(John)/Digital채널기획팀" userId="e7d0b5e9-4535-4fc7-a902-f90c0f3798a6" providerId="ADAL" clId="{28AB57DE-4056-4918-9EB9-75E183CBA833}" dt="2023-01-29T04:06:08.567" v="3654" actId="20577"/>
        <pc:sldMkLst>
          <pc:docMk/>
          <pc:sldMk cId="2648367644" sldId="7911"/>
        </pc:sldMkLst>
        <pc:spChg chg="add del mod">
          <ac:chgData name="유병호님(John)/Digital채널기획팀" userId="e7d0b5e9-4535-4fc7-a902-f90c0f3798a6" providerId="ADAL" clId="{28AB57DE-4056-4918-9EB9-75E183CBA833}" dt="2023-01-29T03:12:38.044" v="2155" actId="478"/>
          <ac:spMkLst>
            <pc:docMk/>
            <pc:sldMk cId="2648367644" sldId="7911"/>
            <ac:spMk id="4" creationId="{A5F85E4A-0E1C-42D6-9479-24F54622513A}"/>
          </ac:spMkLst>
        </pc:spChg>
        <pc:spChg chg="del">
          <ac:chgData name="유병호님(John)/Digital채널기획팀" userId="e7d0b5e9-4535-4fc7-a902-f90c0f3798a6" providerId="ADAL" clId="{28AB57DE-4056-4918-9EB9-75E183CBA833}" dt="2023-01-29T03:12:35.652" v="2153" actId="478"/>
          <ac:spMkLst>
            <pc:docMk/>
            <pc:sldMk cId="2648367644" sldId="7911"/>
            <ac:spMk id="5" creationId="{2370D8CD-1E2F-45FF-B298-81378875699E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27:01.214" v="2348" actId="14100"/>
          <ac:spMkLst>
            <pc:docMk/>
            <pc:sldMk cId="2648367644" sldId="7911"/>
            <ac:spMk id="6" creationId="{55A3D65C-A3E8-4168-8FD4-DF38A6B8A435}"/>
          </ac:spMkLst>
        </pc:spChg>
        <pc:spChg chg="mod">
          <ac:chgData name="유병호님(John)/Digital채널기획팀" userId="e7d0b5e9-4535-4fc7-a902-f90c0f3798a6" providerId="ADAL" clId="{28AB57DE-4056-4918-9EB9-75E183CBA833}" dt="2023-01-29T03:13:14.517" v="2162" actId="1037"/>
          <ac:spMkLst>
            <pc:docMk/>
            <pc:sldMk cId="2648367644" sldId="7911"/>
            <ac:spMk id="7" creationId="{517D7834-7309-4408-980E-3A12F4456EE1}"/>
          </ac:spMkLst>
        </pc:spChg>
        <pc:spChg chg="mod">
          <ac:chgData name="유병호님(John)/Digital채널기획팀" userId="e7d0b5e9-4535-4fc7-a902-f90c0f3798a6" providerId="ADAL" clId="{28AB57DE-4056-4918-9EB9-75E183CBA833}" dt="2023-01-29T03:13:14.517" v="2162" actId="1037"/>
          <ac:spMkLst>
            <pc:docMk/>
            <pc:sldMk cId="2648367644" sldId="7911"/>
            <ac:spMk id="10" creationId="{BCC12C1F-E903-4188-948E-96B0E66A9AD1}"/>
          </ac:spMkLst>
        </pc:spChg>
        <pc:spChg chg="mod">
          <ac:chgData name="유병호님(John)/Digital채널기획팀" userId="e7d0b5e9-4535-4fc7-a902-f90c0f3798a6" providerId="ADAL" clId="{28AB57DE-4056-4918-9EB9-75E183CBA833}" dt="2023-01-29T03:13:14.517" v="2162" actId="1037"/>
          <ac:spMkLst>
            <pc:docMk/>
            <pc:sldMk cId="2648367644" sldId="7911"/>
            <ac:spMk id="11" creationId="{73696552-8529-4DDF-876E-B23E424FDE8B}"/>
          </ac:spMkLst>
        </pc:spChg>
        <pc:spChg chg="mod">
          <ac:chgData name="유병호님(John)/Digital채널기획팀" userId="e7d0b5e9-4535-4fc7-a902-f90c0f3798a6" providerId="ADAL" clId="{28AB57DE-4056-4918-9EB9-75E183CBA833}" dt="2023-01-29T03:13:14.517" v="2162" actId="1037"/>
          <ac:spMkLst>
            <pc:docMk/>
            <pc:sldMk cId="2648367644" sldId="7911"/>
            <ac:spMk id="12" creationId="{1AC5CC30-8FCC-45FE-9C82-BCFD68451D0F}"/>
          </ac:spMkLst>
        </pc:spChg>
        <pc:spChg chg="mod">
          <ac:chgData name="유병호님(John)/Digital채널기획팀" userId="e7d0b5e9-4535-4fc7-a902-f90c0f3798a6" providerId="ADAL" clId="{28AB57DE-4056-4918-9EB9-75E183CBA833}" dt="2023-01-29T03:13:14.517" v="2162" actId="1037"/>
          <ac:spMkLst>
            <pc:docMk/>
            <pc:sldMk cId="2648367644" sldId="7911"/>
            <ac:spMk id="13" creationId="{6F7BDC7E-1B85-4F6D-9FE6-C004146BF9C0}"/>
          </ac:spMkLst>
        </pc:spChg>
        <pc:spChg chg="mod">
          <ac:chgData name="유병호님(John)/Digital채널기획팀" userId="e7d0b5e9-4535-4fc7-a902-f90c0f3798a6" providerId="ADAL" clId="{28AB57DE-4056-4918-9EB9-75E183CBA833}" dt="2023-01-29T03:13:14.517" v="2162" actId="1037"/>
          <ac:spMkLst>
            <pc:docMk/>
            <pc:sldMk cId="2648367644" sldId="7911"/>
            <ac:spMk id="14" creationId="{4BBBBE0B-F853-4F04-B343-F7E19FBFB9CF}"/>
          </ac:spMkLst>
        </pc:spChg>
        <pc:spChg chg="mod">
          <ac:chgData name="유병호님(John)/Digital채널기획팀" userId="e7d0b5e9-4535-4fc7-a902-f90c0f3798a6" providerId="ADAL" clId="{28AB57DE-4056-4918-9EB9-75E183CBA833}" dt="2023-01-29T03:13:14.517" v="2162" actId="1037"/>
          <ac:spMkLst>
            <pc:docMk/>
            <pc:sldMk cId="2648367644" sldId="7911"/>
            <ac:spMk id="15" creationId="{B97B4272-DF57-418D-A0E4-59490069F74D}"/>
          </ac:spMkLst>
        </pc:spChg>
        <pc:spChg chg="mod">
          <ac:chgData name="유병호님(John)/Digital채널기획팀" userId="e7d0b5e9-4535-4fc7-a902-f90c0f3798a6" providerId="ADAL" clId="{28AB57DE-4056-4918-9EB9-75E183CBA833}" dt="2023-01-29T03:13:14.517" v="2162" actId="1037"/>
          <ac:spMkLst>
            <pc:docMk/>
            <pc:sldMk cId="2648367644" sldId="7911"/>
            <ac:spMk id="16" creationId="{6419D1C1-4A9D-4E60-BD7C-FDCF806C68B3}"/>
          </ac:spMkLst>
        </pc:spChg>
        <pc:spChg chg="mod">
          <ac:chgData name="유병호님(John)/Digital채널기획팀" userId="e7d0b5e9-4535-4fc7-a902-f90c0f3798a6" providerId="ADAL" clId="{28AB57DE-4056-4918-9EB9-75E183CBA833}" dt="2023-01-29T03:13:14.517" v="2162" actId="1037"/>
          <ac:spMkLst>
            <pc:docMk/>
            <pc:sldMk cId="2648367644" sldId="7911"/>
            <ac:spMk id="17" creationId="{6DF6F1B6-7FC6-40F7-A638-5485FE2D7D4B}"/>
          </ac:spMkLst>
        </pc:spChg>
        <pc:spChg chg="mod">
          <ac:chgData name="유병호님(John)/Digital채널기획팀" userId="e7d0b5e9-4535-4fc7-a902-f90c0f3798a6" providerId="ADAL" clId="{28AB57DE-4056-4918-9EB9-75E183CBA833}" dt="2023-01-29T03:13:14.517" v="2162" actId="1037"/>
          <ac:spMkLst>
            <pc:docMk/>
            <pc:sldMk cId="2648367644" sldId="7911"/>
            <ac:spMk id="18" creationId="{8869E874-E92F-4B33-ADC6-DD2914556055}"/>
          </ac:spMkLst>
        </pc:spChg>
        <pc:spChg chg="mod">
          <ac:chgData name="유병호님(John)/Digital채널기획팀" userId="e7d0b5e9-4535-4fc7-a902-f90c0f3798a6" providerId="ADAL" clId="{28AB57DE-4056-4918-9EB9-75E183CBA833}" dt="2023-01-29T03:13:14.517" v="2162" actId="1037"/>
          <ac:spMkLst>
            <pc:docMk/>
            <pc:sldMk cId="2648367644" sldId="7911"/>
            <ac:spMk id="21" creationId="{7EAD9A94-AAF3-44BB-9441-CE498DFFE803}"/>
          </ac:spMkLst>
        </pc:spChg>
        <pc:spChg chg="mod">
          <ac:chgData name="유병호님(John)/Digital채널기획팀" userId="e7d0b5e9-4535-4fc7-a902-f90c0f3798a6" providerId="ADAL" clId="{28AB57DE-4056-4918-9EB9-75E183CBA833}" dt="2023-01-29T03:13:14.517" v="2162" actId="1037"/>
          <ac:spMkLst>
            <pc:docMk/>
            <pc:sldMk cId="2648367644" sldId="7911"/>
            <ac:spMk id="22" creationId="{D8FC0B2F-44D3-417F-8C49-D9B899E9FC82}"/>
          </ac:spMkLst>
        </pc:spChg>
        <pc:spChg chg="mod">
          <ac:chgData name="유병호님(John)/Digital채널기획팀" userId="e7d0b5e9-4535-4fc7-a902-f90c0f3798a6" providerId="ADAL" clId="{28AB57DE-4056-4918-9EB9-75E183CBA833}" dt="2023-01-29T03:13:14.517" v="2162" actId="1037"/>
          <ac:spMkLst>
            <pc:docMk/>
            <pc:sldMk cId="2648367644" sldId="7911"/>
            <ac:spMk id="23" creationId="{775A20BA-4E79-4225-B4C3-072EE7280EB6}"/>
          </ac:spMkLst>
        </pc:spChg>
        <pc:spChg chg="mod">
          <ac:chgData name="유병호님(John)/Digital채널기획팀" userId="e7d0b5e9-4535-4fc7-a902-f90c0f3798a6" providerId="ADAL" clId="{28AB57DE-4056-4918-9EB9-75E183CBA833}" dt="2023-01-29T03:13:14.517" v="2162" actId="1037"/>
          <ac:spMkLst>
            <pc:docMk/>
            <pc:sldMk cId="2648367644" sldId="7911"/>
            <ac:spMk id="24" creationId="{F353AC70-9862-42E5-BEC6-D027A010DC29}"/>
          </ac:spMkLst>
        </pc:spChg>
        <pc:spChg chg="mod">
          <ac:chgData name="유병호님(John)/Digital채널기획팀" userId="e7d0b5e9-4535-4fc7-a902-f90c0f3798a6" providerId="ADAL" clId="{28AB57DE-4056-4918-9EB9-75E183CBA833}" dt="2023-01-29T03:13:14.517" v="2162" actId="1037"/>
          <ac:spMkLst>
            <pc:docMk/>
            <pc:sldMk cId="2648367644" sldId="7911"/>
            <ac:spMk id="27" creationId="{084677A5-8248-4F69-8906-CF0C20F19DAB}"/>
          </ac:spMkLst>
        </pc:spChg>
        <pc:spChg chg="mod">
          <ac:chgData name="유병호님(John)/Digital채널기획팀" userId="e7d0b5e9-4535-4fc7-a902-f90c0f3798a6" providerId="ADAL" clId="{28AB57DE-4056-4918-9EB9-75E183CBA833}" dt="2023-01-29T03:13:23.979" v="2163" actId="14100"/>
          <ac:spMkLst>
            <pc:docMk/>
            <pc:sldMk cId="2648367644" sldId="7911"/>
            <ac:spMk id="29" creationId="{755CA64C-1E75-4969-B67D-1277CDB1D2E3}"/>
          </ac:spMkLst>
        </pc:spChg>
        <pc:spChg chg="mod">
          <ac:chgData name="유병호님(John)/Digital채널기획팀" userId="e7d0b5e9-4535-4fc7-a902-f90c0f3798a6" providerId="ADAL" clId="{28AB57DE-4056-4918-9EB9-75E183CBA833}" dt="2023-01-29T03:13:14.517" v="2162" actId="1037"/>
          <ac:spMkLst>
            <pc:docMk/>
            <pc:sldMk cId="2648367644" sldId="7911"/>
            <ac:spMk id="43" creationId="{75F4272F-E86F-4865-ADA4-B814E0A1F0C2}"/>
          </ac:spMkLst>
        </pc:spChg>
        <pc:spChg chg="mod">
          <ac:chgData name="유병호님(John)/Digital채널기획팀" userId="e7d0b5e9-4535-4fc7-a902-f90c0f3798a6" providerId="ADAL" clId="{28AB57DE-4056-4918-9EB9-75E183CBA833}" dt="2023-01-29T03:13:14.517" v="2162" actId="1037"/>
          <ac:spMkLst>
            <pc:docMk/>
            <pc:sldMk cId="2648367644" sldId="7911"/>
            <ac:spMk id="45" creationId="{9CDDE6AE-B606-4F14-8970-61825B4F8CAB}"/>
          </ac:spMkLst>
        </pc:spChg>
        <pc:spChg chg="mod">
          <ac:chgData name="유병호님(John)/Digital채널기획팀" userId="e7d0b5e9-4535-4fc7-a902-f90c0f3798a6" providerId="ADAL" clId="{28AB57DE-4056-4918-9EB9-75E183CBA833}" dt="2023-01-29T03:12:53.393" v="2157" actId="1076"/>
          <ac:spMkLst>
            <pc:docMk/>
            <pc:sldMk cId="2648367644" sldId="7911"/>
            <ac:spMk id="49" creationId="{9AA1C0F1-E70F-4128-AF46-CC064071BD7A}"/>
          </ac:spMkLst>
        </pc:spChg>
        <pc:spChg chg="mod">
          <ac:chgData name="유병호님(John)/Digital채널기획팀" userId="e7d0b5e9-4535-4fc7-a902-f90c0f3798a6" providerId="ADAL" clId="{28AB57DE-4056-4918-9EB9-75E183CBA833}" dt="2023-01-29T03:12:56.553" v="2158" actId="1076"/>
          <ac:spMkLst>
            <pc:docMk/>
            <pc:sldMk cId="2648367644" sldId="7911"/>
            <ac:spMk id="50" creationId="{9C20A3D5-6D57-4DF6-860B-992E233AA738}"/>
          </ac:spMkLst>
        </pc:spChg>
        <pc:spChg chg="mod">
          <ac:chgData name="유병호님(John)/Digital채널기획팀" userId="e7d0b5e9-4535-4fc7-a902-f90c0f3798a6" providerId="ADAL" clId="{28AB57DE-4056-4918-9EB9-75E183CBA833}" dt="2023-01-29T03:13:14.517" v="2162" actId="1037"/>
          <ac:spMkLst>
            <pc:docMk/>
            <pc:sldMk cId="2648367644" sldId="7911"/>
            <ac:spMk id="51" creationId="{64076CB6-917E-4041-B563-AC03875B7700}"/>
          </ac:spMkLst>
        </pc:spChg>
        <pc:spChg chg="mod">
          <ac:chgData name="유병호님(John)/Digital채널기획팀" userId="e7d0b5e9-4535-4fc7-a902-f90c0f3798a6" providerId="ADAL" clId="{28AB57DE-4056-4918-9EB9-75E183CBA833}" dt="2023-01-29T03:13:14.517" v="2162" actId="1037"/>
          <ac:spMkLst>
            <pc:docMk/>
            <pc:sldMk cId="2648367644" sldId="7911"/>
            <ac:spMk id="52" creationId="{D9F4D324-F554-4BE3-A59C-A7D325C39B32}"/>
          </ac:spMkLst>
        </pc:spChg>
        <pc:spChg chg="mod">
          <ac:chgData name="유병호님(John)/Digital채널기획팀" userId="e7d0b5e9-4535-4fc7-a902-f90c0f3798a6" providerId="ADAL" clId="{28AB57DE-4056-4918-9EB9-75E183CBA833}" dt="2023-01-29T04:06:08.567" v="3654" actId="20577"/>
          <ac:spMkLst>
            <pc:docMk/>
            <pc:sldMk cId="2648367644" sldId="7911"/>
            <ac:spMk id="71" creationId="{FEE56B00-1EDE-48E4-80FB-FDB6BD0D8F60}"/>
          </ac:spMkLst>
        </pc:spChg>
        <pc:spChg chg="mod">
          <ac:chgData name="유병호님(John)/Digital채널기획팀" userId="e7d0b5e9-4535-4fc7-a902-f90c0f3798a6" providerId="ADAL" clId="{28AB57DE-4056-4918-9EB9-75E183CBA833}" dt="2023-01-29T03:13:14.517" v="2162" actId="1037"/>
          <ac:spMkLst>
            <pc:docMk/>
            <pc:sldMk cId="2648367644" sldId="7911"/>
            <ac:spMk id="72" creationId="{7CC7D7B3-C086-49FB-B5DF-7470FE580103}"/>
          </ac:spMkLst>
        </pc:spChg>
        <pc:spChg chg="mod">
          <ac:chgData name="유병호님(John)/Digital채널기획팀" userId="e7d0b5e9-4535-4fc7-a902-f90c0f3798a6" providerId="ADAL" clId="{28AB57DE-4056-4918-9EB9-75E183CBA833}" dt="2023-01-29T03:13:14.517" v="2162" actId="1037"/>
          <ac:spMkLst>
            <pc:docMk/>
            <pc:sldMk cId="2648367644" sldId="7911"/>
            <ac:spMk id="73" creationId="{D46A28A5-394B-4EBB-A531-ADDF11C357E8}"/>
          </ac:spMkLst>
        </pc:spChg>
        <pc:spChg chg="mod">
          <ac:chgData name="유병호님(John)/Digital채널기획팀" userId="e7d0b5e9-4535-4fc7-a902-f90c0f3798a6" providerId="ADAL" clId="{28AB57DE-4056-4918-9EB9-75E183CBA833}" dt="2023-01-29T03:13:14.517" v="2162" actId="1037"/>
          <ac:spMkLst>
            <pc:docMk/>
            <pc:sldMk cId="2648367644" sldId="7911"/>
            <ac:spMk id="74" creationId="{7937E40E-5F76-47C9-B8AA-5C40C013FECE}"/>
          </ac:spMkLst>
        </pc:spChg>
        <pc:spChg chg="mod">
          <ac:chgData name="유병호님(John)/Digital채널기획팀" userId="e7d0b5e9-4535-4fc7-a902-f90c0f3798a6" providerId="ADAL" clId="{28AB57DE-4056-4918-9EB9-75E183CBA833}" dt="2023-01-29T03:13:14.517" v="2162" actId="1037"/>
          <ac:spMkLst>
            <pc:docMk/>
            <pc:sldMk cId="2648367644" sldId="7911"/>
            <ac:spMk id="75" creationId="{12B74671-AFDF-49C4-897B-A0BB4E4B9673}"/>
          </ac:spMkLst>
        </pc:spChg>
        <pc:spChg chg="mod">
          <ac:chgData name="유병호님(John)/Digital채널기획팀" userId="e7d0b5e9-4535-4fc7-a902-f90c0f3798a6" providerId="ADAL" clId="{28AB57DE-4056-4918-9EB9-75E183CBA833}" dt="2023-01-29T03:13:14.517" v="2162" actId="1037"/>
          <ac:spMkLst>
            <pc:docMk/>
            <pc:sldMk cId="2648367644" sldId="7911"/>
            <ac:spMk id="82" creationId="{E853D429-7A93-4137-9DA9-B94DA3D4A809}"/>
          </ac:spMkLst>
        </pc:spChg>
        <pc:spChg chg="mod">
          <ac:chgData name="유병호님(John)/Digital채널기획팀" userId="e7d0b5e9-4535-4fc7-a902-f90c0f3798a6" providerId="ADAL" clId="{28AB57DE-4056-4918-9EB9-75E183CBA833}" dt="2023-01-29T03:13:14.517" v="2162" actId="1037"/>
          <ac:spMkLst>
            <pc:docMk/>
            <pc:sldMk cId="2648367644" sldId="7911"/>
            <ac:spMk id="83" creationId="{C810D23D-E996-4866-A1BD-595632C94644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10:51.482" v="2129"/>
          <ac:spMkLst>
            <pc:docMk/>
            <pc:sldMk cId="2648367644" sldId="7911"/>
            <ac:spMk id="85" creationId="{DBC68280-F096-4B3E-BA0E-13D304EE5414}"/>
          </ac:spMkLst>
        </pc:spChg>
        <pc:spChg chg="mod">
          <ac:chgData name="유병호님(John)/Digital채널기획팀" userId="e7d0b5e9-4535-4fc7-a902-f90c0f3798a6" providerId="ADAL" clId="{28AB57DE-4056-4918-9EB9-75E183CBA833}" dt="2023-01-29T03:13:14.517" v="2162" actId="1037"/>
          <ac:spMkLst>
            <pc:docMk/>
            <pc:sldMk cId="2648367644" sldId="7911"/>
            <ac:spMk id="86" creationId="{72BC2D5A-5F14-41B5-BDDF-4684DCAB1B3F}"/>
          </ac:spMkLst>
        </pc:spChg>
        <pc:spChg chg="mod">
          <ac:chgData name="유병호님(John)/Digital채널기획팀" userId="e7d0b5e9-4535-4fc7-a902-f90c0f3798a6" providerId="ADAL" clId="{28AB57DE-4056-4918-9EB9-75E183CBA833}" dt="2023-01-29T03:13:14.517" v="2162" actId="1037"/>
          <ac:spMkLst>
            <pc:docMk/>
            <pc:sldMk cId="2648367644" sldId="7911"/>
            <ac:spMk id="87" creationId="{AB08E961-E1CE-4A3E-B27F-1057DCB6E74A}"/>
          </ac:spMkLst>
        </pc:spChg>
        <pc:spChg chg="mod">
          <ac:chgData name="유병호님(John)/Digital채널기획팀" userId="e7d0b5e9-4535-4fc7-a902-f90c0f3798a6" providerId="ADAL" clId="{28AB57DE-4056-4918-9EB9-75E183CBA833}" dt="2023-01-29T03:13:14.517" v="2162" actId="1037"/>
          <ac:spMkLst>
            <pc:docMk/>
            <pc:sldMk cId="2648367644" sldId="7911"/>
            <ac:spMk id="88" creationId="{18347A25-2BDD-49BC-8CD8-7984EE9A40D8}"/>
          </ac:spMkLst>
        </pc:spChg>
        <pc:spChg chg="mod">
          <ac:chgData name="유병호님(John)/Digital채널기획팀" userId="e7d0b5e9-4535-4fc7-a902-f90c0f3798a6" providerId="ADAL" clId="{28AB57DE-4056-4918-9EB9-75E183CBA833}" dt="2023-01-29T03:13:14.517" v="2162" actId="1037"/>
          <ac:spMkLst>
            <pc:docMk/>
            <pc:sldMk cId="2648367644" sldId="7911"/>
            <ac:spMk id="90" creationId="{763C33C6-3A59-4800-AD31-244C8A2C8EDE}"/>
          </ac:spMkLst>
        </pc:spChg>
        <pc:spChg chg="mod">
          <ac:chgData name="유병호님(John)/Digital채널기획팀" userId="e7d0b5e9-4535-4fc7-a902-f90c0f3798a6" providerId="ADAL" clId="{28AB57DE-4056-4918-9EB9-75E183CBA833}" dt="2023-01-29T03:13:14.517" v="2162" actId="1037"/>
          <ac:spMkLst>
            <pc:docMk/>
            <pc:sldMk cId="2648367644" sldId="7911"/>
            <ac:spMk id="91" creationId="{35906322-AA7E-45C6-B362-A7D8B3C9C5D6}"/>
          </ac:spMkLst>
        </pc:spChg>
        <pc:spChg chg="mod">
          <ac:chgData name="유병호님(John)/Digital채널기획팀" userId="e7d0b5e9-4535-4fc7-a902-f90c0f3798a6" providerId="ADAL" clId="{28AB57DE-4056-4918-9EB9-75E183CBA833}" dt="2023-01-29T03:13:14.517" v="2162" actId="1037"/>
          <ac:spMkLst>
            <pc:docMk/>
            <pc:sldMk cId="2648367644" sldId="7911"/>
            <ac:spMk id="92" creationId="{F32147B2-6A8C-41C5-9A07-F4E5583848DC}"/>
          </ac:spMkLst>
        </pc:spChg>
        <pc:spChg chg="mod">
          <ac:chgData name="유병호님(John)/Digital채널기획팀" userId="e7d0b5e9-4535-4fc7-a902-f90c0f3798a6" providerId="ADAL" clId="{28AB57DE-4056-4918-9EB9-75E183CBA833}" dt="2023-01-29T03:13:14.517" v="2162" actId="1037"/>
          <ac:spMkLst>
            <pc:docMk/>
            <pc:sldMk cId="2648367644" sldId="7911"/>
            <ac:spMk id="93" creationId="{2767C2EA-A861-40AC-99A1-4B6F954C3627}"/>
          </ac:spMkLst>
        </pc:spChg>
        <pc:spChg chg="mod">
          <ac:chgData name="유병호님(John)/Digital채널기획팀" userId="e7d0b5e9-4535-4fc7-a902-f90c0f3798a6" providerId="ADAL" clId="{28AB57DE-4056-4918-9EB9-75E183CBA833}" dt="2023-01-29T03:13:14.517" v="2162" actId="1037"/>
          <ac:spMkLst>
            <pc:docMk/>
            <pc:sldMk cId="2648367644" sldId="7911"/>
            <ac:spMk id="94" creationId="{9D395E5E-C027-4F19-9979-FD5EFC1C3016}"/>
          </ac:spMkLst>
        </pc:spChg>
        <pc:spChg chg="mod">
          <ac:chgData name="유병호님(John)/Digital채널기획팀" userId="e7d0b5e9-4535-4fc7-a902-f90c0f3798a6" providerId="ADAL" clId="{28AB57DE-4056-4918-9EB9-75E183CBA833}" dt="2023-01-29T03:13:14.517" v="2162" actId="1037"/>
          <ac:spMkLst>
            <pc:docMk/>
            <pc:sldMk cId="2648367644" sldId="7911"/>
            <ac:spMk id="95" creationId="{9AE9298A-3E6F-4F98-83AF-3243191CD559}"/>
          </ac:spMkLst>
        </pc:spChg>
        <pc:spChg chg="mod">
          <ac:chgData name="유병호님(John)/Digital채널기획팀" userId="e7d0b5e9-4535-4fc7-a902-f90c0f3798a6" providerId="ADAL" clId="{28AB57DE-4056-4918-9EB9-75E183CBA833}" dt="2023-01-29T03:13:14.517" v="2162" actId="1037"/>
          <ac:spMkLst>
            <pc:docMk/>
            <pc:sldMk cId="2648367644" sldId="7911"/>
            <ac:spMk id="101" creationId="{09C86F18-EE6C-4560-9FA6-6856B2FE89F8}"/>
          </ac:spMkLst>
        </pc:spChg>
        <pc:spChg chg="mod">
          <ac:chgData name="유병호님(John)/Digital채널기획팀" userId="e7d0b5e9-4535-4fc7-a902-f90c0f3798a6" providerId="ADAL" clId="{28AB57DE-4056-4918-9EB9-75E183CBA833}" dt="2023-01-29T03:13:14.517" v="2162" actId="1037"/>
          <ac:spMkLst>
            <pc:docMk/>
            <pc:sldMk cId="2648367644" sldId="7911"/>
            <ac:spMk id="103" creationId="{F1D081BB-02B1-4036-84CC-6CCA174DF3BF}"/>
          </ac:spMkLst>
        </pc:spChg>
        <pc:spChg chg="mod">
          <ac:chgData name="유병호님(John)/Digital채널기획팀" userId="e7d0b5e9-4535-4fc7-a902-f90c0f3798a6" providerId="ADAL" clId="{28AB57DE-4056-4918-9EB9-75E183CBA833}" dt="2023-01-29T03:13:14.517" v="2162" actId="1037"/>
          <ac:spMkLst>
            <pc:docMk/>
            <pc:sldMk cId="2648367644" sldId="7911"/>
            <ac:spMk id="104" creationId="{CA7ADE7D-A7B0-4CDE-92BD-5FDCBEC14D67}"/>
          </ac:spMkLst>
        </pc:spChg>
        <pc:spChg chg="mod">
          <ac:chgData name="유병호님(John)/Digital채널기획팀" userId="e7d0b5e9-4535-4fc7-a902-f90c0f3798a6" providerId="ADAL" clId="{28AB57DE-4056-4918-9EB9-75E183CBA833}" dt="2023-01-29T03:13:14.517" v="2162" actId="1037"/>
          <ac:spMkLst>
            <pc:docMk/>
            <pc:sldMk cId="2648367644" sldId="7911"/>
            <ac:spMk id="105" creationId="{A6BE29FB-5DAF-411F-843C-187C78BDD390}"/>
          </ac:spMkLst>
        </pc:spChg>
        <pc:spChg chg="del">
          <ac:chgData name="유병호님(John)/Digital채널기획팀" userId="e7d0b5e9-4535-4fc7-a902-f90c0f3798a6" providerId="ADAL" clId="{28AB57DE-4056-4918-9EB9-75E183CBA833}" dt="2023-01-29T03:12:36.763" v="2154" actId="478"/>
          <ac:spMkLst>
            <pc:docMk/>
            <pc:sldMk cId="2648367644" sldId="7911"/>
            <ac:spMk id="106" creationId="{99035BA8-D2A9-44CE-975A-52DE820F7F96}"/>
          </ac:spMkLst>
        </pc:spChg>
        <pc:spChg chg="mod">
          <ac:chgData name="유병호님(John)/Digital채널기획팀" userId="e7d0b5e9-4535-4fc7-a902-f90c0f3798a6" providerId="ADAL" clId="{28AB57DE-4056-4918-9EB9-75E183CBA833}" dt="2023-01-29T03:13:14.517" v="2162" actId="1037"/>
          <ac:spMkLst>
            <pc:docMk/>
            <pc:sldMk cId="2648367644" sldId="7911"/>
            <ac:spMk id="107" creationId="{0285498A-4542-422A-A182-F755FACEA8E9}"/>
          </ac:spMkLst>
        </pc:spChg>
        <pc:spChg chg="mod">
          <ac:chgData name="유병호님(John)/Digital채널기획팀" userId="e7d0b5e9-4535-4fc7-a902-f90c0f3798a6" providerId="ADAL" clId="{28AB57DE-4056-4918-9EB9-75E183CBA833}" dt="2023-01-29T03:13:14.517" v="2162" actId="1037"/>
          <ac:spMkLst>
            <pc:docMk/>
            <pc:sldMk cId="2648367644" sldId="7911"/>
            <ac:spMk id="108" creationId="{171433D3-D8AC-4124-91E4-6EFF1D3C2CB5}"/>
          </ac:spMkLst>
        </pc:spChg>
        <pc:spChg chg="mod">
          <ac:chgData name="유병호님(John)/Digital채널기획팀" userId="e7d0b5e9-4535-4fc7-a902-f90c0f3798a6" providerId="ADAL" clId="{28AB57DE-4056-4918-9EB9-75E183CBA833}" dt="2023-01-29T03:13:14.517" v="2162" actId="1037"/>
          <ac:spMkLst>
            <pc:docMk/>
            <pc:sldMk cId="2648367644" sldId="7911"/>
            <ac:spMk id="109" creationId="{5DC512E7-01E5-4CE8-81AA-DAF50EA4B644}"/>
          </ac:spMkLst>
        </pc:spChg>
        <pc:spChg chg="mod">
          <ac:chgData name="유병호님(John)/Digital채널기획팀" userId="e7d0b5e9-4535-4fc7-a902-f90c0f3798a6" providerId="ADAL" clId="{28AB57DE-4056-4918-9EB9-75E183CBA833}" dt="2023-01-29T03:13:14.517" v="2162" actId="1037"/>
          <ac:spMkLst>
            <pc:docMk/>
            <pc:sldMk cId="2648367644" sldId="7911"/>
            <ac:spMk id="110" creationId="{3328D4DB-D913-4D9D-99EF-E68D789C3E43}"/>
          </ac:spMkLst>
        </pc:spChg>
        <pc:grpChg chg="mod">
          <ac:chgData name="유병호님(John)/Digital채널기획팀" userId="e7d0b5e9-4535-4fc7-a902-f90c0f3798a6" providerId="ADAL" clId="{28AB57DE-4056-4918-9EB9-75E183CBA833}" dt="2023-01-29T03:13:14.517" v="2162" actId="1037"/>
          <ac:grpSpMkLst>
            <pc:docMk/>
            <pc:sldMk cId="2648367644" sldId="7911"/>
            <ac:grpSpMk id="53" creationId="{52D715E8-3D3C-40E5-A8F6-A85E5178B16B}"/>
          </ac:grpSpMkLst>
        </pc:grpChg>
        <pc:grpChg chg="mod">
          <ac:chgData name="유병호님(John)/Digital채널기획팀" userId="e7d0b5e9-4535-4fc7-a902-f90c0f3798a6" providerId="ADAL" clId="{28AB57DE-4056-4918-9EB9-75E183CBA833}" dt="2023-01-29T03:13:14.517" v="2162" actId="1037"/>
          <ac:grpSpMkLst>
            <pc:docMk/>
            <pc:sldMk cId="2648367644" sldId="7911"/>
            <ac:grpSpMk id="79" creationId="{D5519705-B076-4DC4-87E2-B8C2998ED84B}"/>
          </ac:grpSpMkLst>
        </pc:grpChg>
        <pc:grpChg chg="mod">
          <ac:chgData name="유병호님(John)/Digital채널기획팀" userId="e7d0b5e9-4535-4fc7-a902-f90c0f3798a6" providerId="ADAL" clId="{28AB57DE-4056-4918-9EB9-75E183CBA833}" dt="2023-01-29T03:13:14.517" v="2162" actId="1037"/>
          <ac:grpSpMkLst>
            <pc:docMk/>
            <pc:sldMk cId="2648367644" sldId="7911"/>
            <ac:grpSpMk id="81" creationId="{F72BB6F3-51D6-4559-927F-0D8A7D748BB9}"/>
          </ac:grpSpMkLst>
        </pc:grpChg>
        <pc:cxnChg chg="mod">
          <ac:chgData name="유병호님(John)/Digital채널기획팀" userId="e7d0b5e9-4535-4fc7-a902-f90c0f3798a6" providerId="ADAL" clId="{28AB57DE-4056-4918-9EB9-75E183CBA833}" dt="2023-01-29T03:13:14.517" v="2162" actId="1037"/>
          <ac:cxnSpMkLst>
            <pc:docMk/>
            <pc:sldMk cId="2648367644" sldId="7911"/>
            <ac:cxnSpMk id="31" creationId="{2DB0A15D-07F4-41CE-93B6-D80090CC7401}"/>
          </ac:cxnSpMkLst>
        </pc:cxnChg>
        <pc:cxnChg chg="mod">
          <ac:chgData name="유병호님(John)/Digital채널기획팀" userId="e7d0b5e9-4535-4fc7-a902-f90c0f3798a6" providerId="ADAL" clId="{28AB57DE-4056-4918-9EB9-75E183CBA833}" dt="2023-01-29T03:13:14.517" v="2162" actId="1037"/>
          <ac:cxnSpMkLst>
            <pc:docMk/>
            <pc:sldMk cId="2648367644" sldId="7911"/>
            <ac:cxnSpMk id="32" creationId="{1AFEC8A8-1198-44F1-B614-21BF6E37079F}"/>
          </ac:cxnSpMkLst>
        </pc:cxnChg>
        <pc:cxnChg chg="mod">
          <ac:chgData name="유병호님(John)/Digital채널기획팀" userId="e7d0b5e9-4535-4fc7-a902-f90c0f3798a6" providerId="ADAL" clId="{28AB57DE-4056-4918-9EB9-75E183CBA833}" dt="2023-01-29T03:13:14.517" v="2162" actId="1037"/>
          <ac:cxnSpMkLst>
            <pc:docMk/>
            <pc:sldMk cId="2648367644" sldId="7911"/>
            <ac:cxnSpMk id="84" creationId="{5728A918-CAA1-4604-B71E-7DEC92217A33}"/>
          </ac:cxnSpMkLst>
        </pc:cxnChg>
        <pc:cxnChg chg="mod">
          <ac:chgData name="유병호님(John)/Digital채널기획팀" userId="e7d0b5e9-4535-4fc7-a902-f90c0f3798a6" providerId="ADAL" clId="{28AB57DE-4056-4918-9EB9-75E183CBA833}" dt="2023-01-29T03:13:14.517" v="2162" actId="1037"/>
          <ac:cxnSpMkLst>
            <pc:docMk/>
            <pc:sldMk cId="2648367644" sldId="7911"/>
            <ac:cxnSpMk id="89" creationId="{26686261-7E72-46F9-BA83-2417DFB032BF}"/>
          </ac:cxnSpMkLst>
        </pc:cxnChg>
        <pc:cxnChg chg="mod">
          <ac:chgData name="유병호님(John)/Digital채널기획팀" userId="e7d0b5e9-4535-4fc7-a902-f90c0f3798a6" providerId="ADAL" clId="{28AB57DE-4056-4918-9EB9-75E183CBA833}" dt="2023-01-29T03:13:14.517" v="2162" actId="1037"/>
          <ac:cxnSpMkLst>
            <pc:docMk/>
            <pc:sldMk cId="2648367644" sldId="7911"/>
            <ac:cxnSpMk id="97" creationId="{09609CEB-4A5E-420E-AF24-EF8B636C7694}"/>
          </ac:cxnSpMkLst>
        </pc:cxnChg>
        <pc:cxnChg chg="mod">
          <ac:chgData name="유병호님(John)/Digital채널기획팀" userId="e7d0b5e9-4535-4fc7-a902-f90c0f3798a6" providerId="ADAL" clId="{28AB57DE-4056-4918-9EB9-75E183CBA833}" dt="2023-01-29T03:13:14.517" v="2162" actId="1037"/>
          <ac:cxnSpMkLst>
            <pc:docMk/>
            <pc:sldMk cId="2648367644" sldId="7911"/>
            <ac:cxnSpMk id="99" creationId="{368DD60B-4D36-4729-A75F-1AA8F14D05F6}"/>
          </ac:cxnSpMkLst>
        </pc:cxnChg>
        <pc:cxnChg chg="mod">
          <ac:chgData name="유병호님(John)/Digital채널기획팀" userId="e7d0b5e9-4535-4fc7-a902-f90c0f3798a6" providerId="ADAL" clId="{28AB57DE-4056-4918-9EB9-75E183CBA833}" dt="2023-01-29T03:13:14.517" v="2162" actId="1037"/>
          <ac:cxnSpMkLst>
            <pc:docMk/>
            <pc:sldMk cId="2648367644" sldId="7911"/>
            <ac:cxnSpMk id="100" creationId="{E619E9A5-7DB1-46BE-AD24-83634563B521}"/>
          </ac:cxnSpMkLst>
        </pc:cxnChg>
      </pc:sldChg>
      <pc:sldChg chg="add del">
        <pc:chgData name="유병호님(John)/Digital채널기획팀" userId="e7d0b5e9-4535-4fc7-a902-f90c0f3798a6" providerId="ADAL" clId="{28AB57DE-4056-4918-9EB9-75E183CBA833}" dt="2023-01-29T03:48:03.842" v="2858" actId="47"/>
        <pc:sldMkLst>
          <pc:docMk/>
          <pc:sldMk cId="4224787721" sldId="7912"/>
        </pc:sldMkLst>
      </pc:sldChg>
      <pc:sldChg chg="addSp delSp modSp add mod">
        <pc:chgData name="유병호님(John)/Digital채널기획팀" userId="e7d0b5e9-4535-4fc7-a902-f90c0f3798a6" providerId="ADAL" clId="{28AB57DE-4056-4918-9EB9-75E183CBA833}" dt="2023-01-29T04:05:55.687" v="3653"/>
        <pc:sldMkLst>
          <pc:docMk/>
          <pc:sldMk cId="1505167643" sldId="7914"/>
        </pc:sldMkLst>
        <pc:spChg chg="add del mod">
          <ac:chgData name="유병호님(John)/Digital채널기획팀" userId="e7d0b5e9-4535-4fc7-a902-f90c0f3798a6" providerId="ADAL" clId="{28AB57DE-4056-4918-9EB9-75E183CBA833}" dt="2023-01-29T04:05:31.929" v="3592" actId="478"/>
          <ac:spMkLst>
            <pc:docMk/>
            <pc:sldMk cId="1505167643" sldId="7914"/>
            <ac:spMk id="3" creationId="{B1A555FD-D316-4A0C-8E05-17014410871E}"/>
          </ac:spMkLst>
        </pc:spChg>
        <pc:spChg chg="mod">
          <ac:chgData name="유병호님(John)/Digital채널기획팀" userId="e7d0b5e9-4535-4fc7-a902-f90c0f3798a6" providerId="ADAL" clId="{28AB57DE-4056-4918-9EB9-75E183CBA833}" dt="2023-01-29T04:05:40.095" v="3593" actId="1076"/>
          <ac:spMkLst>
            <pc:docMk/>
            <pc:sldMk cId="1505167643" sldId="7914"/>
            <ac:spMk id="10" creationId="{BCC12C1F-E903-4188-948E-96B0E66A9AD1}"/>
          </ac:spMkLst>
        </pc:spChg>
        <pc:spChg chg="mod">
          <ac:chgData name="유병호님(John)/Digital채널기획팀" userId="e7d0b5e9-4535-4fc7-a902-f90c0f3798a6" providerId="ADAL" clId="{28AB57DE-4056-4918-9EB9-75E183CBA833}" dt="2023-01-29T04:05:40.095" v="3593" actId="1076"/>
          <ac:spMkLst>
            <pc:docMk/>
            <pc:sldMk cId="1505167643" sldId="7914"/>
            <ac:spMk id="11" creationId="{73696552-8529-4DDF-876E-B23E424FDE8B}"/>
          </ac:spMkLst>
        </pc:spChg>
        <pc:spChg chg="mod">
          <ac:chgData name="유병호님(John)/Digital채널기획팀" userId="e7d0b5e9-4535-4fc7-a902-f90c0f3798a6" providerId="ADAL" clId="{28AB57DE-4056-4918-9EB9-75E183CBA833}" dt="2023-01-29T04:05:40.095" v="3593" actId="1076"/>
          <ac:spMkLst>
            <pc:docMk/>
            <pc:sldMk cId="1505167643" sldId="7914"/>
            <ac:spMk id="12" creationId="{1AC5CC30-8FCC-45FE-9C82-BCFD68451D0F}"/>
          </ac:spMkLst>
        </pc:spChg>
        <pc:spChg chg="mod">
          <ac:chgData name="유병호님(John)/Digital채널기획팀" userId="e7d0b5e9-4535-4fc7-a902-f90c0f3798a6" providerId="ADAL" clId="{28AB57DE-4056-4918-9EB9-75E183CBA833}" dt="2023-01-29T04:05:40.095" v="3593" actId="1076"/>
          <ac:spMkLst>
            <pc:docMk/>
            <pc:sldMk cId="1505167643" sldId="7914"/>
            <ac:spMk id="13" creationId="{6F7BDC7E-1B85-4F6D-9FE6-C004146BF9C0}"/>
          </ac:spMkLst>
        </pc:spChg>
        <pc:spChg chg="mod">
          <ac:chgData name="유병호님(John)/Digital채널기획팀" userId="e7d0b5e9-4535-4fc7-a902-f90c0f3798a6" providerId="ADAL" clId="{28AB57DE-4056-4918-9EB9-75E183CBA833}" dt="2023-01-29T04:05:40.095" v="3593" actId="1076"/>
          <ac:spMkLst>
            <pc:docMk/>
            <pc:sldMk cId="1505167643" sldId="7914"/>
            <ac:spMk id="14" creationId="{4BBBBE0B-F853-4F04-B343-F7E19FBFB9CF}"/>
          </ac:spMkLst>
        </pc:spChg>
        <pc:spChg chg="mod">
          <ac:chgData name="유병호님(John)/Digital채널기획팀" userId="e7d0b5e9-4535-4fc7-a902-f90c0f3798a6" providerId="ADAL" clId="{28AB57DE-4056-4918-9EB9-75E183CBA833}" dt="2023-01-29T04:05:40.095" v="3593" actId="1076"/>
          <ac:spMkLst>
            <pc:docMk/>
            <pc:sldMk cId="1505167643" sldId="7914"/>
            <ac:spMk id="15" creationId="{B97B4272-DF57-418D-A0E4-59490069F74D}"/>
          </ac:spMkLst>
        </pc:spChg>
        <pc:spChg chg="mod">
          <ac:chgData name="유병호님(John)/Digital채널기획팀" userId="e7d0b5e9-4535-4fc7-a902-f90c0f3798a6" providerId="ADAL" clId="{28AB57DE-4056-4918-9EB9-75E183CBA833}" dt="2023-01-29T04:05:40.095" v="3593" actId="1076"/>
          <ac:spMkLst>
            <pc:docMk/>
            <pc:sldMk cId="1505167643" sldId="7914"/>
            <ac:spMk id="16" creationId="{6419D1C1-4A9D-4E60-BD7C-FDCF806C68B3}"/>
          </ac:spMkLst>
        </pc:spChg>
        <pc:spChg chg="mod">
          <ac:chgData name="유병호님(John)/Digital채널기획팀" userId="e7d0b5e9-4535-4fc7-a902-f90c0f3798a6" providerId="ADAL" clId="{28AB57DE-4056-4918-9EB9-75E183CBA833}" dt="2023-01-29T04:05:40.095" v="3593" actId="1076"/>
          <ac:spMkLst>
            <pc:docMk/>
            <pc:sldMk cId="1505167643" sldId="7914"/>
            <ac:spMk id="17" creationId="{6DF6F1B6-7FC6-40F7-A638-5485FE2D7D4B}"/>
          </ac:spMkLst>
        </pc:spChg>
        <pc:spChg chg="mod">
          <ac:chgData name="유병호님(John)/Digital채널기획팀" userId="e7d0b5e9-4535-4fc7-a902-f90c0f3798a6" providerId="ADAL" clId="{28AB57DE-4056-4918-9EB9-75E183CBA833}" dt="2023-01-29T04:05:40.095" v="3593" actId="1076"/>
          <ac:spMkLst>
            <pc:docMk/>
            <pc:sldMk cId="1505167643" sldId="7914"/>
            <ac:spMk id="18" creationId="{8869E874-E92F-4B33-ADC6-DD2914556055}"/>
          </ac:spMkLst>
        </pc:spChg>
        <pc:spChg chg="mod">
          <ac:chgData name="유병호님(John)/Digital채널기획팀" userId="e7d0b5e9-4535-4fc7-a902-f90c0f3798a6" providerId="ADAL" clId="{28AB57DE-4056-4918-9EB9-75E183CBA833}" dt="2023-01-29T04:05:40.095" v="3593" actId="1076"/>
          <ac:spMkLst>
            <pc:docMk/>
            <pc:sldMk cId="1505167643" sldId="7914"/>
            <ac:spMk id="21" creationId="{7EAD9A94-AAF3-44BB-9441-CE498DFFE803}"/>
          </ac:spMkLst>
        </pc:spChg>
        <pc:spChg chg="mod">
          <ac:chgData name="유병호님(John)/Digital채널기획팀" userId="e7d0b5e9-4535-4fc7-a902-f90c0f3798a6" providerId="ADAL" clId="{28AB57DE-4056-4918-9EB9-75E183CBA833}" dt="2023-01-29T04:05:40.095" v="3593" actId="1076"/>
          <ac:spMkLst>
            <pc:docMk/>
            <pc:sldMk cId="1505167643" sldId="7914"/>
            <ac:spMk id="22" creationId="{D8FC0B2F-44D3-417F-8C49-D9B899E9FC82}"/>
          </ac:spMkLst>
        </pc:spChg>
        <pc:spChg chg="mod">
          <ac:chgData name="유병호님(John)/Digital채널기획팀" userId="e7d0b5e9-4535-4fc7-a902-f90c0f3798a6" providerId="ADAL" clId="{28AB57DE-4056-4918-9EB9-75E183CBA833}" dt="2023-01-29T04:05:40.095" v="3593" actId="1076"/>
          <ac:spMkLst>
            <pc:docMk/>
            <pc:sldMk cId="1505167643" sldId="7914"/>
            <ac:spMk id="23" creationId="{775A20BA-4E79-4225-B4C3-072EE7280EB6}"/>
          </ac:spMkLst>
        </pc:spChg>
        <pc:spChg chg="mod">
          <ac:chgData name="유병호님(John)/Digital채널기획팀" userId="e7d0b5e9-4535-4fc7-a902-f90c0f3798a6" providerId="ADAL" clId="{28AB57DE-4056-4918-9EB9-75E183CBA833}" dt="2023-01-29T04:05:40.095" v="3593" actId="1076"/>
          <ac:spMkLst>
            <pc:docMk/>
            <pc:sldMk cId="1505167643" sldId="7914"/>
            <ac:spMk id="24" creationId="{F353AC70-9862-42E5-BEC6-D027A010DC29}"/>
          </ac:spMkLst>
        </pc:spChg>
        <pc:spChg chg="mod">
          <ac:chgData name="유병호님(John)/Digital채널기획팀" userId="e7d0b5e9-4535-4fc7-a902-f90c0f3798a6" providerId="ADAL" clId="{28AB57DE-4056-4918-9EB9-75E183CBA833}" dt="2023-01-29T04:05:40.095" v="3593" actId="1076"/>
          <ac:spMkLst>
            <pc:docMk/>
            <pc:sldMk cId="1505167643" sldId="7914"/>
            <ac:spMk id="27" creationId="{084677A5-8248-4F69-8906-CF0C20F19DAB}"/>
          </ac:spMkLst>
        </pc:spChg>
        <pc:spChg chg="mod">
          <ac:chgData name="유병호님(John)/Digital채널기획팀" userId="e7d0b5e9-4535-4fc7-a902-f90c0f3798a6" providerId="ADAL" clId="{28AB57DE-4056-4918-9EB9-75E183CBA833}" dt="2023-01-29T04:05:40.095" v="3593" actId="1076"/>
          <ac:spMkLst>
            <pc:docMk/>
            <pc:sldMk cId="1505167643" sldId="7914"/>
            <ac:spMk id="44" creationId="{1F4C33AB-B27F-401E-8089-2A41055DAFA8}"/>
          </ac:spMkLst>
        </pc:spChg>
        <pc:spChg chg="mod">
          <ac:chgData name="유병호님(John)/Digital채널기획팀" userId="e7d0b5e9-4535-4fc7-a902-f90c0f3798a6" providerId="ADAL" clId="{28AB57DE-4056-4918-9EB9-75E183CBA833}" dt="2023-01-29T04:05:40.095" v="3593" actId="1076"/>
          <ac:spMkLst>
            <pc:docMk/>
            <pc:sldMk cId="1505167643" sldId="7914"/>
            <ac:spMk id="45" creationId="{9CDDE6AE-B606-4F14-8970-61825B4F8CAB}"/>
          </ac:spMkLst>
        </pc:spChg>
        <pc:spChg chg="del mod">
          <ac:chgData name="유병호님(John)/Digital채널기획팀" userId="e7d0b5e9-4535-4fc7-a902-f90c0f3798a6" providerId="ADAL" clId="{28AB57DE-4056-4918-9EB9-75E183CBA833}" dt="2023-01-29T04:05:29.759" v="3591" actId="478"/>
          <ac:spMkLst>
            <pc:docMk/>
            <pc:sldMk cId="1505167643" sldId="7914"/>
            <ac:spMk id="71" creationId="{FEE56B00-1EDE-48E4-80FB-FDB6BD0D8F60}"/>
          </ac:spMkLst>
        </pc:spChg>
        <pc:spChg chg="add mod">
          <ac:chgData name="유병호님(John)/Digital채널기획팀" userId="e7d0b5e9-4535-4fc7-a902-f90c0f3798a6" providerId="ADAL" clId="{28AB57DE-4056-4918-9EB9-75E183CBA833}" dt="2023-01-29T04:05:26.719" v="3590" actId="20577"/>
          <ac:spMkLst>
            <pc:docMk/>
            <pc:sldMk cId="1505167643" sldId="7914"/>
            <ac:spMk id="72" creationId="{9CEF9AFC-D613-4425-BD88-042BA3D996D1}"/>
          </ac:spMkLst>
        </pc:spChg>
        <pc:spChg chg="add mod">
          <ac:chgData name="유병호님(John)/Digital채널기획팀" userId="e7d0b5e9-4535-4fc7-a902-f90c0f3798a6" providerId="ADAL" clId="{28AB57DE-4056-4918-9EB9-75E183CBA833}" dt="2023-01-29T04:04:48.094" v="3557"/>
          <ac:spMkLst>
            <pc:docMk/>
            <pc:sldMk cId="1505167643" sldId="7914"/>
            <ac:spMk id="73" creationId="{1F1A84EF-13A3-48F8-A7C4-C78B956A0686}"/>
          </ac:spMkLst>
        </pc:spChg>
        <pc:spChg chg="add mod">
          <ac:chgData name="유병호님(John)/Digital채널기획팀" userId="e7d0b5e9-4535-4fc7-a902-f90c0f3798a6" providerId="ADAL" clId="{28AB57DE-4056-4918-9EB9-75E183CBA833}" dt="2023-01-29T04:05:55.687" v="3653"/>
          <ac:spMkLst>
            <pc:docMk/>
            <pc:sldMk cId="1505167643" sldId="7914"/>
            <ac:spMk id="74" creationId="{5B7BCD06-D200-476A-BAF6-A2025F0E04B8}"/>
          </ac:spMkLst>
        </pc:spChg>
        <pc:spChg chg="mod">
          <ac:chgData name="유병호님(John)/Digital채널기획팀" userId="e7d0b5e9-4535-4fc7-a902-f90c0f3798a6" providerId="ADAL" clId="{28AB57DE-4056-4918-9EB9-75E183CBA833}" dt="2023-01-29T04:05:40.095" v="3593" actId="1076"/>
          <ac:spMkLst>
            <pc:docMk/>
            <pc:sldMk cId="1505167643" sldId="7914"/>
            <ac:spMk id="85" creationId="{68F211FA-9334-4957-99DB-E5AA9416DD9B}"/>
          </ac:spMkLst>
        </pc:spChg>
        <pc:spChg chg="mod">
          <ac:chgData name="유병호님(John)/Digital채널기획팀" userId="e7d0b5e9-4535-4fc7-a902-f90c0f3798a6" providerId="ADAL" clId="{28AB57DE-4056-4918-9EB9-75E183CBA833}" dt="2023-01-29T04:05:40.095" v="3593" actId="1076"/>
          <ac:spMkLst>
            <pc:docMk/>
            <pc:sldMk cId="1505167643" sldId="7914"/>
            <ac:spMk id="96" creationId="{4F2EF15F-1001-4833-AA8C-CFDBBA97B6B0}"/>
          </ac:spMkLst>
        </pc:spChg>
        <pc:spChg chg="mod">
          <ac:chgData name="유병호님(John)/Digital채널기획팀" userId="e7d0b5e9-4535-4fc7-a902-f90c0f3798a6" providerId="ADAL" clId="{28AB57DE-4056-4918-9EB9-75E183CBA833}" dt="2023-01-29T04:05:40.095" v="3593" actId="1076"/>
          <ac:spMkLst>
            <pc:docMk/>
            <pc:sldMk cId="1505167643" sldId="7914"/>
            <ac:spMk id="98" creationId="{42AB0994-585F-49C9-AC05-1B9EDAD4C7FE}"/>
          </ac:spMkLst>
        </pc:spChg>
        <pc:spChg chg="mod">
          <ac:chgData name="유병호님(John)/Digital채널기획팀" userId="e7d0b5e9-4535-4fc7-a902-f90c0f3798a6" providerId="ADAL" clId="{28AB57DE-4056-4918-9EB9-75E183CBA833}" dt="2023-01-29T04:05:40.095" v="3593" actId="1076"/>
          <ac:spMkLst>
            <pc:docMk/>
            <pc:sldMk cId="1505167643" sldId="7914"/>
            <ac:spMk id="102" creationId="{1B5E3B72-0C9C-4215-909D-3592448A3869}"/>
          </ac:spMkLst>
        </pc:spChg>
        <pc:spChg chg="mod">
          <ac:chgData name="유병호님(John)/Digital채널기획팀" userId="e7d0b5e9-4535-4fc7-a902-f90c0f3798a6" providerId="ADAL" clId="{28AB57DE-4056-4918-9EB9-75E183CBA833}" dt="2023-01-29T04:05:40.095" v="3593" actId="1076"/>
          <ac:spMkLst>
            <pc:docMk/>
            <pc:sldMk cId="1505167643" sldId="7914"/>
            <ac:spMk id="111" creationId="{2415683A-9F27-46C6-8B7B-36DE9815677E}"/>
          </ac:spMkLst>
        </pc:spChg>
        <pc:spChg chg="mod">
          <ac:chgData name="유병호님(John)/Digital채널기획팀" userId="e7d0b5e9-4535-4fc7-a902-f90c0f3798a6" providerId="ADAL" clId="{28AB57DE-4056-4918-9EB9-75E183CBA833}" dt="2023-01-29T04:05:40.095" v="3593" actId="1076"/>
          <ac:spMkLst>
            <pc:docMk/>
            <pc:sldMk cId="1505167643" sldId="7914"/>
            <ac:spMk id="112" creationId="{C5FA38F8-8404-4099-B9D8-FCD4B6E586DF}"/>
          </ac:spMkLst>
        </pc:spChg>
        <pc:spChg chg="mod">
          <ac:chgData name="유병호님(John)/Digital채널기획팀" userId="e7d0b5e9-4535-4fc7-a902-f90c0f3798a6" providerId="ADAL" clId="{28AB57DE-4056-4918-9EB9-75E183CBA833}" dt="2023-01-29T04:05:40.095" v="3593" actId="1076"/>
          <ac:spMkLst>
            <pc:docMk/>
            <pc:sldMk cId="1505167643" sldId="7914"/>
            <ac:spMk id="114" creationId="{959D8B6D-8661-4E9A-9D2A-FF006277D4AB}"/>
          </ac:spMkLst>
        </pc:spChg>
        <pc:spChg chg="mod">
          <ac:chgData name="유병호님(John)/Digital채널기획팀" userId="e7d0b5e9-4535-4fc7-a902-f90c0f3798a6" providerId="ADAL" clId="{28AB57DE-4056-4918-9EB9-75E183CBA833}" dt="2023-01-29T04:05:40.095" v="3593" actId="1076"/>
          <ac:spMkLst>
            <pc:docMk/>
            <pc:sldMk cId="1505167643" sldId="7914"/>
            <ac:spMk id="115" creationId="{7A4D4225-15BC-4584-9E67-C1F8574E2C4E}"/>
          </ac:spMkLst>
        </pc:spChg>
        <pc:spChg chg="mod">
          <ac:chgData name="유병호님(John)/Digital채널기획팀" userId="e7d0b5e9-4535-4fc7-a902-f90c0f3798a6" providerId="ADAL" clId="{28AB57DE-4056-4918-9EB9-75E183CBA833}" dt="2023-01-29T04:05:40.095" v="3593" actId="1076"/>
          <ac:spMkLst>
            <pc:docMk/>
            <pc:sldMk cId="1505167643" sldId="7914"/>
            <ac:spMk id="116" creationId="{DDBF649E-4E10-4E3F-8123-550208D5BCA6}"/>
          </ac:spMkLst>
        </pc:spChg>
        <pc:spChg chg="mod">
          <ac:chgData name="유병호님(John)/Digital채널기획팀" userId="e7d0b5e9-4535-4fc7-a902-f90c0f3798a6" providerId="ADAL" clId="{28AB57DE-4056-4918-9EB9-75E183CBA833}" dt="2023-01-29T04:05:40.095" v="3593" actId="1076"/>
          <ac:spMkLst>
            <pc:docMk/>
            <pc:sldMk cId="1505167643" sldId="7914"/>
            <ac:spMk id="122" creationId="{CFE19A9D-1EC0-4C90-AD1C-6F7F715FA56A}"/>
          </ac:spMkLst>
        </pc:spChg>
        <pc:spChg chg="mod">
          <ac:chgData name="유병호님(John)/Digital채널기획팀" userId="e7d0b5e9-4535-4fc7-a902-f90c0f3798a6" providerId="ADAL" clId="{28AB57DE-4056-4918-9EB9-75E183CBA833}" dt="2023-01-29T04:05:40.095" v="3593" actId="1076"/>
          <ac:spMkLst>
            <pc:docMk/>
            <pc:sldMk cId="1505167643" sldId="7914"/>
            <ac:spMk id="123" creationId="{96F9AFE0-8C86-4B15-AA40-2C17272CF433}"/>
          </ac:spMkLst>
        </pc:spChg>
        <pc:spChg chg="mod">
          <ac:chgData name="유병호님(John)/Digital채널기획팀" userId="e7d0b5e9-4535-4fc7-a902-f90c0f3798a6" providerId="ADAL" clId="{28AB57DE-4056-4918-9EB9-75E183CBA833}" dt="2023-01-29T04:05:40.095" v="3593" actId="1076"/>
          <ac:spMkLst>
            <pc:docMk/>
            <pc:sldMk cId="1505167643" sldId="7914"/>
            <ac:spMk id="126" creationId="{D17C56A8-0190-4045-99A5-A1CBF1B51A24}"/>
          </ac:spMkLst>
        </pc:spChg>
        <pc:spChg chg="mod">
          <ac:chgData name="유병호님(John)/Digital채널기획팀" userId="e7d0b5e9-4535-4fc7-a902-f90c0f3798a6" providerId="ADAL" clId="{28AB57DE-4056-4918-9EB9-75E183CBA833}" dt="2023-01-29T04:05:40.095" v="3593" actId="1076"/>
          <ac:spMkLst>
            <pc:docMk/>
            <pc:sldMk cId="1505167643" sldId="7914"/>
            <ac:spMk id="127" creationId="{D360C76F-2408-46F4-873D-65B2ACACA374}"/>
          </ac:spMkLst>
        </pc:spChg>
        <pc:spChg chg="mod">
          <ac:chgData name="유병호님(John)/Digital채널기획팀" userId="e7d0b5e9-4535-4fc7-a902-f90c0f3798a6" providerId="ADAL" clId="{28AB57DE-4056-4918-9EB9-75E183CBA833}" dt="2023-01-29T04:05:40.095" v="3593" actId="1076"/>
          <ac:spMkLst>
            <pc:docMk/>
            <pc:sldMk cId="1505167643" sldId="7914"/>
            <ac:spMk id="128" creationId="{418917D7-BC9B-4939-8C9C-02E2306710DB}"/>
          </ac:spMkLst>
        </pc:spChg>
        <pc:spChg chg="mod">
          <ac:chgData name="유병호님(John)/Digital채널기획팀" userId="e7d0b5e9-4535-4fc7-a902-f90c0f3798a6" providerId="ADAL" clId="{28AB57DE-4056-4918-9EB9-75E183CBA833}" dt="2023-01-29T04:05:40.095" v="3593" actId="1076"/>
          <ac:spMkLst>
            <pc:docMk/>
            <pc:sldMk cId="1505167643" sldId="7914"/>
            <ac:spMk id="129" creationId="{4BAC599A-AA03-4689-BD8A-49EB3C2CC096}"/>
          </ac:spMkLst>
        </pc:spChg>
        <pc:spChg chg="mod">
          <ac:chgData name="유병호님(John)/Digital채널기획팀" userId="e7d0b5e9-4535-4fc7-a902-f90c0f3798a6" providerId="ADAL" clId="{28AB57DE-4056-4918-9EB9-75E183CBA833}" dt="2023-01-29T04:05:40.095" v="3593" actId="1076"/>
          <ac:spMkLst>
            <pc:docMk/>
            <pc:sldMk cId="1505167643" sldId="7914"/>
            <ac:spMk id="130" creationId="{587DA970-47DE-4B96-8E2B-638F92CE9995}"/>
          </ac:spMkLst>
        </pc:spChg>
        <pc:spChg chg="mod">
          <ac:chgData name="유병호님(John)/Digital채널기획팀" userId="e7d0b5e9-4535-4fc7-a902-f90c0f3798a6" providerId="ADAL" clId="{28AB57DE-4056-4918-9EB9-75E183CBA833}" dt="2023-01-29T04:05:40.095" v="3593" actId="1076"/>
          <ac:spMkLst>
            <pc:docMk/>
            <pc:sldMk cId="1505167643" sldId="7914"/>
            <ac:spMk id="131" creationId="{689248A7-6762-4B45-A111-AE67B62A8C45}"/>
          </ac:spMkLst>
        </pc:spChg>
        <pc:spChg chg="mod">
          <ac:chgData name="유병호님(John)/Digital채널기획팀" userId="e7d0b5e9-4535-4fc7-a902-f90c0f3798a6" providerId="ADAL" clId="{28AB57DE-4056-4918-9EB9-75E183CBA833}" dt="2023-01-29T04:05:40.095" v="3593" actId="1076"/>
          <ac:spMkLst>
            <pc:docMk/>
            <pc:sldMk cId="1505167643" sldId="7914"/>
            <ac:spMk id="132" creationId="{BB6A7BB3-7BBB-40C9-888A-740E8FED9F30}"/>
          </ac:spMkLst>
        </pc:spChg>
        <pc:spChg chg="mod">
          <ac:chgData name="유병호님(John)/Digital채널기획팀" userId="e7d0b5e9-4535-4fc7-a902-f90c0f3798a6" providerId="ADAL" clId="{28AB57DE-4056-4918-9EB9-75E183CBA833}" dt="2023-01-29T04:05:40.095" v="3593" actId="1076"/>
          <ac:spMkLst>
            <pc:docMk/>
            <pc:sldMk cId="1505167643" sldId="7914"/>
            <ac:spMk id="133" creationId="{6A0C18C6-F67F-49FE-80A3-8F83A6715C37}"/>
          </ac:spMkLst>
        </pc:spChg>
        <pc:spChg chg="mod">
          <ac:chgData name="유병호님(John)/Digital채널기획팀" userId="e7d0b5e9-4535-4fc7-a902-f90c0f3798a6" providerId="ADAL" clId="{28AB57DE-4056-4918-9EB9-75E183CBA833}" dt="2023-01-29T04:05:40.095" v="3593" actId="1076"/>
          <ac:spMkLst>
            <pc:docMk/>
            <pc:sldMk cId="1505167643" sldId="7914"/>
            <ac:spMk id="134" creationId="{F14B3441-C832-469E-B776-59BDC13C8D86}"/>
          </ac:spMkLst>
        </pc:spChg>
        <pc:spChg chg="mod">
          <ac:chgData name="유병호님(John)/Digital채널기획팀" userId="e7d0b5e9-4535-4fc7-a902-f90c0f3798a6" providerId="ADAL" clId="{28AB57DE-4056-4918-9EB9-75E183CBA833}" dt="2023-01-29T04:05:40.095" v="3593" actId="1076"/>
          <ac:spMkLst>
            <pc:docMk/>
            <pc:sldMk cId="1505167643" sldId="7914"/>
            <ac:spMk id="135" creationId="{17C91E19-CBED-4451-9749-97CA336B52C2}"/>
          </ac:spMkLst>
        </pc:spChg>
        <pc:spChg chg="mod">
          <ac:chgData name="유병호님(John)/Digital채널기획팀" userId="e7d0b5e9-4535-4fc7-a902-f90c0f3798a6" providerId="ADAL" clId="{28AB57DE-4056-4918-9EB9-75E183CBA833}" dt="2023-01-29T04:05:40.095" v="3593" actId="1076"/>
          <ac:spMkLst>
            <pc:docMk/>
            <pc:sldMk cId="1505167643" sldId="7914"/>
            <ac:spMk id="138" creationId="{3E4DF302-EC2C-4769-8DA7-9D435EB2C0FC}"/>
          </ac:spMkLst>
        </pc:spChg>
        <pc:spChg chg="mod">
          <ac:chgData name="유병호님(John)/Digital채널기획팀" userId="e7d0b5e9-4535-4fc7-a902-f90c0f3798a6" providerId="ADAL" clId="{28AB57DE-4056-4918-9EB9-75E183CBA833}" dt="2023-01-29T04:05:40.095" v="3593" actId="1076"/>
          <ac:spMkLst>
            <pc:docMk/>
            <pc:sldMk cId="1505167643" sldId="7914"/>
            <ac:spMk id="140" creationId="{A0AE19C6-ECB9-4AB8-B7AD-8BAB8B49222F}"/>
          </ac:spMkLst>
        </pc:spChg>
        <pc:spChg chg="mod">
          <ac:chgData name="유병호님(John)/Digital채널기획팀" userId="e7d0b5e9-4535-4fc7-a902-f90c0f3798a6" providerId="ADAL" clId="{28AB57DE-4056-4918-9EB9-75E183CBA833}" dt="2023-01-29T04:05:40.095" v="3593" actId="1076"/>
          <ac:spMkLst>
            <pc:docMk/>
            <pc:sldMk cId="1505167643" sldId="7914"/>
            <ac:spMk id="141" creationId="{4F821803-793B-44CD-9246-CC8F07DD0660}"/>
          </ac:spMkLst>
        </pc:spChg>
        <pc:grpChg chg="mod">
          <ac:chgData name="유병호님(John)/Digital채널기획팀" userId="e7d0b5e9-4535-4fc7-a902-f90c0f3798a6" providerId="ADAL" clId="{28AB57DE-4056-4918-9EB9-75E183CBA833}" dt="2023-01-29T04:05:40.095" v="3593" actId="1076"/>
          <ac:grpSpMkLst>
            <pc:docMk/>
            <pc:sldMk cId="1505167643" sldId="7914"/>
            <ac:grpSpMk id="53" creationId="{52D715E8-3D3C-40E5-A8F6-A85E5178B16B}"/>
          </ac:grpSpMkLst>
        </pc:grpChg>
        <pc:cxnChg chg="mod">
          <ac:chgData name="유병호님(John)/Digital채널기획팀" userId="e7d0b5e9-4535-4fc7-a902-f90c0f3798a6" providerId="ADAL" clId="{28AB57DE-4056-4918-9EB9-75E183CBA833}" dt="2023-01-29T04:05:40.095" v="3593" actId="1076"/>
          <ac:cxnSpMkLst>
            <pc:docMk/>
            <pc:sldMk cId="1505167643" sldId="7914"/>
            <ac:cxnSpMk id="32" creationId="{1AFEC8A8-1198-44F1-B614-21BF6E37079F}"/>
          </ac:cxnSpMkLst>
        </pc:cxnChg>
        <pc:cxnChg chg="mod">
          <ac:chgData name="유병호님(John)/Digital채널기획팀" userId="e7d0b5e9-4535-4fc7-a902-f90c0f3798a6" providerId="ADAL" clId="{28AB57DE-4056-4918-9EB9-75E183CBA833}" dt="2023-01-29T04:05:40.095" v="3593" actId="1076"/>
          <ac:cxnSpMkLst>
            <pc:docMk/>
            <pc:sldMk cId="1505167643" sldId="7914"/>
            <ac:cxnSpMk id="120" creationId="{C0C019BB-3F8C-4F41-9C79-D240060E1162}"/>
          </ac:cxnSpMkLst>
        </pc:cxnChg>
        <pc:cxnChg chg="mod">
          <ac:chgData name="유병호님(John)/Digital채널기획팀" userId="e7d0b5e9-4535-4fc7-a902-f90c0f3798a6" providerId="ADAL" clId="{28AB57DE-4056-4918-9EB9-75E183CBA833}" dt="2023-01-29T04:05:40.095" v="3593" actId="1076"/>
          <ac:cxnSpMkLst>
            <pc:docMk/>
            <pc:sldMk cId="1505167643" sldId="7914"/>
            <ac:cxnSpMk id="121" creationId="{4454D0DB-1C9B-49BE-9544-9179C29D2159}"/>
          </ac:cxnSpMkLst>
        </pc:cxnChg>
        <pc:cxnChg chg="mod">
          <ac:chgData name="유병호님(John)/Digital채널기획팀" userId="e7d0b5e9-4535-4fc7-a902-f90c0f3798a6" providerId="ADAL" clId="{28AB57DE-4056-4918-9EB9-75E183CBA833}" dt="2023-01-29T04:05:40.095" v="3593" actId="1076"/>
          <ac:cxnSpMkLst>
            <pc:docMk/>
            <pc:sldMk cId="1505167643" sldId="7914"/>
            <ac:cxnSpMk id="136" creationId="{EA0CA8EE-4B5C-4649-A03B-A5993D4CBA24}"/>
          </ac:cxnSpMkLst>
        </pc:cxnChg>
        <pc:cxnChg chg="mod">
          <ac:chgData name="유병호님(John)/Digital채널기획팀" userId="e7d0b5e9-4535-4fc7-a902-f90c0f3798a6" providerId="ADAL" clId="{28AB57DE-4056-4918-9EB9-75E183CBA833}" dt="2023-01-29T04:05:40.095" v="3593" actId="1076"/>
          <ac:cxnSpMkLst>
            <pc:docMk/>
            <pc:sldMk cId="1505167643" sldId="7914"/>
            <ac:cxnSpMk id="137" creationId="{5A421A79-A2E4-43E0-926E-E861FA34F4C0}"/>
          </ac:cxnSpMkLst>
        </pc:cxnChg>
      </pc:sldChg>
      <pc:sldChg chg="add">
        <pc:chgData name="유병호님(John)/Digital채널기획팀" userId="e7d0b5e9-4535-4fc7-a902-f90c0f3798a6" providerId="ADAL" clId="{28AB57DE-4056-4918-9EB9-75E183CBA833}" dt="2023-01-27T08:30:15.740" v="1997"/>
        <pc:sldMkLst>
          <pc:docMk/>
          <pc:sldMk cId="243971855" sldId="8881"/>
        </pc:sldMkLst>
      </pc:sldChg>
      <pc:sldChg chg="add">
        <pc:chgData name="유병호님(John)/Digital채널기획팀" userId="e7d0b5e9-4535-4fc7-a902-f90c0f3798a6" providerId="ADAL" clId="{28AB57DE-4056-4918-9EB9-75E183CBA833}" dt="2023-01-27T08:30:15.740" v="1997"/>
        <pc:sldMkLst>
          <pc:docMk/>
          <pc:sldMk cId="228461208" sldId="8887"/>
        </pc:sldMkLst>
      </pc:sldChg>
      <pc:sldChg chg="add">
        <pc:chgData name="유병호님(John)/Digital채널기획팀" userId="e7d0b5e9-4535-4fc7-a902-f90c0f3798a6" providerId="ADAL" clId="{28AB57DE-4056-4918-9EB9-75E183CBA833}" dt="2023-01-27T08:30:15.740" v="1997"/>
        <pc:sldMkLst>
          <pc:docMk/>
          <pc:sldMk cId="2608429409" sldId="8911"/>
        </pc:sldMkLst>
      </pc:sldChg>
      <pc:sldChg chg="add">
        <pc:chgData name="유병호님(John)/Digital채널기획팀" userId="e7d0b5e9-4535-4fc7-a902-f90c0f3798a6" providerId="ADAL" clId="{28AB57DE-4056-4918-9EB9-75E183CBA833}" dt="2023-01-27T08:30:15.740" v="1997"/>
        <pc:sldMkLst>
          <pc:docMk/>
          <pc:sldMk cId="482634376" sldId="8912"/>
        </pc:sldMkLst>
      </pc:sldChg>
      <pc:sldChg chg="add">
        <pc:chgData name="유병호님(John)/Digital채널기획팀" userId="e7d0b5e9-4535-4fc7-a902-f90c0f3798a6" providerId="ADAL" clId="{28AB57DE-4056-4918-9EB9-75E183CBA833}" dt="2023-01-27T08:30:43.242" v="1998"/>
        <pc:sldMkLst>
          <pc:docMk/>
          <pc:sldMk cId="1924345714" sldId="8913"/>
        </pc:sldMkLst>
      </pc:sldChg>
      <pc:sldChg chg="add">
        <pc:chgData name="유병호님(John)/Digital채널기획팀" userId="e7d0b5e9-4535-4fc7-a902-f90c0f3798a6" providerId="ADAL" clId="{28AB57DE-4056-4918-9EB9-75E183CBA833}" dt="2023-01-27T08:30:43.242" v="1998"/>
        <pc:sldMkLst>
          <pc:docMk/>
          <pc:sldMk cId="750987291" sldId="8914"/>
        </pc:sldMkLst>
      </pc:sldChg>
      <pc:sldChg chg="addSp delSp modSp mod">
        <pc:chgData name="유병호님(John)/Digital채널기획팀" userId="e7d0b5e9-4535-4fc7-a902-f90c0f3798a6" providerId="ADAL" clId="{28AB57DE-4056-4918-9EB9-75E183CBA833}" dt="2023-01-29T03:02:40.336" v="2067"/>
        <pc:sldMkLst>
          <pc:docMk/>
          <pc:sldMk cId="3500184462" sldId="8928"/>
        </pc:sldMkLst>
        <pc:spChg chg="add mod">
          <ac:chgData name="유병호님(John)/Digital채널기획팀" userId="e7d0b5e9-4535-4fc7-a902-f90c0f3798a6" providerId="ADAL" clId="{28AB57DE-4056-4918-9EB9-75E183CBA833}" dt="2023-01-29T03:02:40.336" v="2067"/>
          <ac:spMkLst>
            <pc:docMk/>
            <pc:sldMk cId="3500184462" sldId="8928"/>
            <ac:spMk id="28" creationId="{2747FE24-6925-4BA0-84A0-7518475D2B41}"/>
          </ac:spMkLst>
        </pc:spChg>
        <pc:spChg chg="del">
          <ac:chgData name="유병호님(John)/Digital채널기획팀" userId="e7d0b5e9-4535-4fc7-a902-f90c0f3798a6" providerId="ADAL" clId="{28AB57DE-4056-4918-9EB9-75E183CBA833}" dt="2023-01-29T03:02:40.070" v="2066" actId="478"/>
          <ac:spMkLst>
            <pc:docMk/>
            <pc:sldMk cId="3500184462" sldId="8928"/>
            <ac:spMk id="29" creationId="{17975230-B29C-4134-AEEB-2478F946D7CD}"/>
          </ac:spMkLst>
        </pc:spChg>
      </pc:sldChg>
      <pc:sldChg chg="addSp delSp modSp mod">
        <pc:chgData name="유병호님(John)/Digital채널기획팀" userId="e7d0b5e9-4535-4fc7-a902-f90c0f3798a6" providerId="ADAL" clId="{28AB57DE-4056-4918-9EB9-75E183CBA833}" dt="2023-01-29T03:02:47" v="2069"/>
        <pc:sldMkLst>
          <pc:docMk/>
          <pc:sldMk cId="3449413088" sldId="8929"/>
        </pc:sldMkLst>
        <pc:spChg chg="del">
          <ac:chgData name="유병호님(John)/Digital채널기획팀" userId="e7d0b5e9-4535-4fc7-a902-f90c0f3798a6" providerId="ADAL" clId="{28AB57DE-4056-4918-9EB9-75E183CBA833}" dt="2023-01-29T03:02:46.813" v="2068" actId="478"/>
          <ac:spMkLst>
            <pc:docMk/>
            <pc:sldMk cId="3449413088" sldId="8929"/>
            <ac:spMk id="29" creationId="{17975230-B29C-4134-AEEB-2478F946D7CD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02:47" v="2069"/>
          <ac:spMkLst>
            <pc:docMk/>
            <pc:sldMk cId="3449413088" sldId="8929"/>
            <ac:spMk id="30" creationId="{5DD67765-4D23-48A9-9F38-5D9466A1FFEC}"/>
          </ac:spMkLst>
        </pc:spChg>
      </pc:sldChg>
      <pc:sldChg chg="addSp delSp modSp mod">
        <pc:chgData name="유병호님(John)/Digital채널기획팀" userId="e7d0b5e9-4535-4fc7-a902-f90c0f3798a6" providerId="ADAL" clId="{28AB57DE-4056-4918-9EB9-75E183CBA833}" dt="2023-01-29T03:05:39.246" v="2110"/>
        <pc:sldMkLst>
          <pc:docMk/>
          <pc:sldMk cId="1480279506" sldId="8930"/>
        </pc:sldMkLst>
        <pc:spChg chg="del">
          <ac:chgData name="유병호님(John)/Digital채널기획팀" userId="e7d0b5e9-4535-4fc7-a902-f90c0f3798a6" providerId="ADAL" clId="{28AB57DE-4056-4918-9EB9-75E183CBA833}" dt="2023-01-29T03:05:39.059" v="2109" actId="478"/>
          <ac:spMkLst>
            <pc:docMk/>
            <pc:sldMk cId="1480279506" sldId="8930"/>
            <ac:spMk id="29" creationId="{17975230-B29C-4134-AEEB-2478F946D7CD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05:39.246" v="2110"/>
          <ac:spMkLst>
            <pc:docMk/>
            <pc:sldMk cId="1480279506" sldId="8930"/>
            <ac:spMk id="50" creationId="{3D69FC5C-097B-43B1-A6D1-511F4DEE8C89}"/>
          </ac:spMkLst>
        </pc:spChg>
      </pc:sldChg>
      <pc:sldChg chg="addSp delSp modSp mod">
        <pc:chgData name="유병호님(John)/Digital채널기획팀" userId="e7d0b5e9-4535-4fc7-a902-f90c0f3798a6" providerId="ADAL" clId="{28AB57DE-4056-4918-9EB9-75E183CBA833}" dt="2023-01-29T03:05:44.160" v="2112"/>
        <pc:sldMkLst>
          <pc:docMk/>
          <pc:sldMk cId="3788623831" sldId="8931"/>
        </pc:sldMkLst>
        <pc:spChg chg="add mod">
          <ac:chgData name="유병호님(John)/Digital채널기획팀" userId="e7d0b5e9-4535-4fc7-a902-f90c0f3798a6" providerId="ADAL" clId="{28AB57DE-4056-4918-9EB9-75E183CBA833}" dt="2023-01-29T03:05:44.160" v="2112"/>
          <ac:spMkLst>
            <pc:docMk/>
            <pc:sldMk cId="3788623831" sldId="8931"/>
            <ac:spMk id="9" creationId="{D8C8CEC4-CFB8-48FF-B7D7-1424355CF111}"/>
          </ac:spMkLst>
        </pc:spChg>
        <pc:spChg chg="del">
          <ac:chgData name="유병호님(John)/Digital채널기획팀" userId="e7d0b5e9-4535-4fc7-a902-f90c0f3798a6" providerId="ADAL" clId="{28AB57DE-4056-4918-9EB9-75E183CBA833}" dt="2023-01-29T03:05:43.973" v="2111" actId="478"/>
          <ac:spMkLst>
            <pc:docMk/>
            <pc:sldMk cId="3788623831" sldId="8931"/>
            <ac:spMk id="29" creationId="{17975230-B29C-4134-AEEB-2478F946D7CD}"/>
          </ac:spMkLst>
        </pc:spChg>
      </pc:sldChg>
      <pc:sldChg chg="addSp delSp modSp add mod">
        <pc:chgData name="유병호님(John)/Digital채널기획팀" userId="e7d0b5e9-4535-4fc7-a902-f90c0f3798a6" providerId="ADAL" clId="{28AB57DE-4056-4918-9EB9-75E183CBA833}" dt="2023-01-29T03:04:25.535" v="2094" actId="20577"/>
        <pc:sldMkLst>
          <pc:docMk/>
          <pc:sldMk cId="3935439053" sldId="8934"/>
        </pc:sldMkLst>
        <pc:spChg chg="mod">
          <ac:chgData name="유병호님(John)/Digital채널기획팀" userId="e7d0b5e9-4535-4fc7-a902-f90c0f3798a6" providerId="ADAL" clId="{28AB57DE-4056-4918-9EB9-75E183CBA833}" dt="2023-01-29T02:56:24.247" v="2038" actId="20577"/>
          <ac:spMkLst>
            <pc:docMk/>
            <pc:sldMk cId="3935439053" sldId="8934"/>
            <ac:spMk id="4" creationId="{261B2770-BE43-4141-B992-3880C541FC2B}"/>
          </ac:spMkLst>
        </pc:spChg>
        <pc:spChg chg="add del mod">
          <ac:chgData name="유병호님(John)/Digital채널기획팀" userId="e7d0b5e9-4535-4fc7-a902-f90c0f3798a6" providerId="ADAL" clId="{28AB57DE-4056-4918-9EB9-75E183CBA833}" dt="2023-01-29T02:56:05.977" v="2031" actId="478"/>
          <ac:spMkLst>
            <pc:docMk/>
            <pc:sldMk cId="3935439053" sldId="8934"/>
            <ac:spMk id="6" creationId="{0CE09BDB-16EF-480B-9615-C3A993602195}"/>
          </ac:spMkLst>
        </pc:spChg>
        <pc:spChg chg="del">
          <ac:chgData name="유병호님(John)/Digital채널기획팀" userId="e7d0b5e9-4535-4fc7-a902-f90c0f3798a6" providerId="ADAL" clId="{28AB57DE-4056-4918-9EB9-75E183CBA833}" dt="2023-01-29T02:56:02.645" v="2030" actId="478"/>
          <ac:spMkLst>
            <pc:docMk/>
            <pc:sldMk cId="3935439053" sldId="8934"/>
            <ac:spMk id="21" creationId="{012A4452-B041-4511-B7F2-4AF8750FD2F3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04:25.535" v="2094" actId="20577"/>
          <ac:spMkLst>
            <pc:docMk/>
            <pc:sldMk cId="3935439053" sldId="8934"/>
            <ac:spMk id="42" creationId="{F72F51C3-73A5-4AF6-BCA9-2CC5D1ABA5FA}"/>
          </ac:spMkLst>
        </pc:spChg>
        <pc:spChg chg="add del mod">
          <ac:chgData name="유병호님(John)/Digital채널기획팀" userId="e7d0b5e9-4535-4fc7-a902-f90c0f3798a6" providerId="ADAL" clId="{28AB57DE-4056-4918-9EB9-75E183CBA833}" dt="2023-01-29T03:02:06.358" v="2056" actId="478"/>
          <ac:spMkLst>
            <pc:docMk/>
            <pc:sldMk cId="3935439053" sldId="8934"/>
            <ac:spMk id="43" creationId="{9DCFFE75-237F-43D1-B0DE-BCD943982877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02:06.610" v="2057"/>
          <ac:spMkLst>
            <pc:docMk/>
            <pc:sldMk cId="3935439053" sldId="8934"/>
            <ac:spMk id="44" creationId="{D2DD57BF-77BD-4F6A-9FB9-CDC0FCA2C4BF}"/>
          </ac:spMkLst>
        </pc:spChg>
        <pc:spChg chg="del">
          <ac:chgData name="유병호님(John)/Digital채널기획팀" userId="e7d0b5e9-4535-4fc7-a902-f90c0f3798a6" providerId="ADAL" clId="{28AB57DE-4056-4918-9EB9-75E183CBA833}" dt="2023-01-29T02:56:26.203" v="2039" actId="478"/>
          <ac:spMkLst>
            <pc:docMk/>
            <pc:sldMk cId="3935439053" sldId="8934"/>
            <ac:spMk id="46" creationId="{E224735B-8818-4072-874A-73E4BE60234B}"/>
          </ac:spMkLst>
        </pc:spChg>
      </pc:sldChg>
      <pc:sldChg chg="addSp delSp modSp add mod">
        <pc:chgData name="유병호님(John)/Digital채널기획팀" userId="e7d0b5e9-4535-4fc7-a902-f90c0f3798a6" providerId="ADAL" clId="{28AB57DE-4056-4918-9EB9-75E183CBA833}" dt="2023-01-29T03:04:53.896" v="2108"/>
        <pc:sldMkLst>
          <pc:docMk/>
          <pc:sldMk cId="3407687844" sldId="8935"/>
        </pc:sldMkLst>
        <pc:spChg chg="add del mod">
          <ac:chgData name="유병호님(John)/Digital채널기획팀" userId="e7d0b5e9-4535-4fc7-a902-f90c0f3798a6" providerId="ADAL" clId="{28AB57DE-4056-4918-9EB9-75E183CBA833}" dt="2023-01-29T02:58:16.381" v="2054" actId="478"/>
          <ac:spMkLst>
            <pc:docMk/>
            <pc:sldMk cId="3407687844" sldId="8935"/>
            <ac:spMk id="4" creationId="{2AF8004A-ED63-4CB7-A1A4-0DA4BCFCA054}"/>
          </ac:spMkLst>
        </pc:spChg>
        <pc:spChg chg="add del mod">
          <ac:chgData name="유병호님(John)/Digital채널기획팀" userId="e7d0b5e9-4535-4fc7-a902-f90c0f3798a6" providerId="ADAL" clId="{28AB57DE-4056-4918-9EB9-75E183CBA833}" dt="2023-01-29T03:04:51.956" v="2106" actId="478"/>
          <ac:spMkLst>
            <pc:docMk/>
            <pc:sldMk cId="3407687844" sldId="8935"/>
            <ac:spMk id="11" creationId="{82EDC129-3CCE-40DC-9D0B-E85C47EDB9D3}"/>
          </ac:spMkLst>
        </pc:spChg>
        <pc:spChg chg="del">
          <ac:chgData name="유병호님(John)/Digital채널기획팀" userId="e7d0b5e9-4535-4fc7-a902-f90c0f3798a6" providerId="ADAL" clId="{28AB57DE-4056-4918-9EB9-75E183CBA833}" dt="2023-01-29T02:58:14.787" v="2053" actId="478"/>
          <ac:spMkLst>
            <pc:docMk/>
            <pc:sldMk cId="3407687844" sldId="8935"/>
            <ac:spMk id="20" creationId="{71D4865A-A1E3-4B8E-A375-44C3F68B2B0D}"/>
          </ac:spMkLst>
        </pc:spChg>
        <pc:spChg chg="mod">
          <ac:chgData name="유병호님(John)/Digital채널기획팀" userId="e7d0b5e9-4535-4fc7-a902-f90c0f3798a6" providerId="ADAL" clId="{28AB57DE-4056-4918-9EB9-75E183CBA833}" dt="2023-01-29T02:58:01.797" v="2052" actId="14100"/>
          <ac:spMkLst>
            <pc:docMk/>
            <pc:sldMk cId="3407687844" sldId="8935"/>
            <ac:spMk id="24" creationId="{83309E30-5A8E-4444-BC06-C19CF889C30D}"/>
          </ac:spMkLst>
        </pc:spChg>
        <pc:spChg chg="del">
          <ac:chgData name="유병호님(John)/Digital채널기획팀" userId="e7d0b5e9-4535-4fc7-a902-f90c0f3798a6" providerId="ADAL" clId="{28AB57DE-4056-4918-9EB9-75E183CBA833}" dt="2023-01-29T02:57:44.259" v="2045" actId="478"/>
          <ac:spMkLst>
            <pc:docMk/>
            <pc:sldMk cId="3407687844" sldId="8935"/>
            <ac:spMk id="25" creationId="{E1EBA3C4-46C5-4319-8B48-A15F97D890C6}"/>
          </ac:spMkLst>
        </pc:spChg>
        <pc:spChg chg="add del mod">
          <ac:chgData name="유병호님(John)/Digital채널기획팀" userId="e7d0b5e9-4535-4fc7-a902-f90c0f3798a6" providerId="ADAL" clId="{28AB57DE-4056-4918-9EB9-75E183CBA833}" dt="2023-01-29T03:04:48.091" v="2105" actId="478"/>
          <ac:spMkLst>
            <pc:docMk/>
            <pc:sldMk cId="3407687844" sldId="8935"/>
            <ac:spMk id="40" creationId="{6D2840E1-FB5A-4AF4-ADE0-1D98E4458ED2}"/>
          </ac:spMkLst>
        </pc:spChg>
        <pc:spChg chg="add del mod">
          <ac:chgData name="유병호님(John)/Digital채널기획팀" userId="e7d0b5e9-4535-4fc7-a902-f90c0f3798a6" providerId="ADAL" clId="{28AB57DE-4056-4918-9EB9-75E183CBA833}" dt="2023-01-29T03:02:23.274" v="2062" actId="478"/>
          <ac:spMkLst>
            <pc:docMk/>
            <pc:sldMk cId="3407687844" sldId="8935"/>
            <ac:spMk id="41" creationId="{D480BD90-1B32-488D-8C69-8B8A2F9BB064}"/>
          </ac:spMkLst>
        </pc:spChg>
        <pc:spChg chg="add del mod">
          <ac:chgData name="유병호님(John)/Digital채널기획팀" userId="e7d0b5e9-4535-4fc7-a902-f90c0f3798a6" providerId="ADAL" clId="{28AB57DE-4056-4918-9EB9-75E183CBA833}" dt="2023-01-29T03:04:53.036" v="2107" actId="478"/>
          <ac:spMkLst>
            <pc:docMk/>
            <pc:sldMk cId="3407687844" sldId="8935"/>
            <ac:spMk id="42" creationId="{0655CCC1-79BD-4D6C-900D-2967B8A4D5B8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04:53.896" v="2108"/>
          <ac:spMkLst>
            <pc:docMk/>
            <pc:sldMk cId="3407687844" sldId="8935"/>
            <ac:spMk id="47" creationId="{A0F3D69A-F23F-42B5-8A4E-3F59842027E3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04:53.896" v="2108"/>
          <ac:spMkLst>
            <pc:docMk/>
            <pc:sldMk cId="3407687844" sldId="8935"/>
            <ac:spMk id="48" creationId="{A83EEAC8-496A-496B-BC51-58EED436343A}"/>
          </ac:spMkLst>
        </pc:spChg>
      </pc:sldChg>
      <pc:sldChg chg="addSp delSp modSp add mod">
        <pc:chgData name="유병호님(John)/Digital채널기획팀" userId="e7d0b5e9-4535-4fc7-a902-f90c0f3798a6" providerId="ADAL" clId="{28AB57DE-4056-4918-9EB9-75E183CBA833}" dt="2023-01-29T03:06:51.357" v="2127"/>
        <pc:sldMkLst>
          <pc:docMk/>
          <pc:sldMk cId="3275232291" sldId="8936"/>
        </pc:sldMkLst>
        <pc:spChg chg="mod">
          <ac:chgData name="유병호님(John)/Digital채널기획팀" userId="e7d0b5e9-4535-4fc7-a902-f90c0f3798a6" providerId="ADAL" clId="{28AB57DE-4056-4918-9EB9-75E183CBA833}" dt="2023-01-29T03:06:08.754" v="2116" actId="6549"/>
          <ac:spMkLst>
            <pc:docMk/>
            <pc:sldMk cId="3275232291" sldId="8936"/>
            <ac:spMk id="2" creationId="{C51E5A6C-4A54-434D-99F4-7E936280E567}"/>
          </ac:spMkLst>
        </pc:spChg>
        <pc:spChg chg="mod">
          <ac:chgData name="유병호님(John)/Digital채널기획팀" userId="e7d0b5e9-4535-4fc7-a902-f90c0f3798a6" providerId="ADAL" clId="{28AB57DE-4056-4918-9EB9-75E183CBA833}" dt="2023-01-29T03:06:32.719" v="2121" actId="20577"/>
          <ac:spMkLst>
            <pc:docMk/>
            <pc:sldMk cId="3275232291" sldId="8936"/>
            <ac:spMk id="4" creationId="{261B2770-BE43-4141-B992-3880C541FC2B}"/>
          </ac:spMkLst>
        </pc:spChg>
        <pc:spChg chg="del">
          <ac:chgData name="유병호님(John)/Digital채널기획팀" userId="e7d0b5e9-4535-4fc7-a902-f90c0f3798a6" providerId="ADAL" clId="{28AB57DE-4056-4918-9EB9-75E183CBA833}" dt="2023-01-29T03:06:37.333" v="2122" actId="478"/>
          <ac:spMkLst>
            <pc:docMk/>
            <pc:sldMk cId="3275232291" sldId="8936"/>
            <ac:spMk id="5" creationId="{6C4A327A-601F-4A07-8564-303B82490EA8}"/>
          </ac:spMkLst>
        </pc:spChg>
        <pc:spChg chg="add del mod">
          <ac:chgData name="유병호님(John)/Digital채널기획팀" userId="e7d0b5e9-4535-4fc7-a902-f90c0f3798a6" providerId="ADAL" clId="{28AB57DE-4056-4918-9EB9-75E183CBA833}" dt="2023-01-29T03:06:39.678" v="2123" actId="478"/>
          <ac:spMkLst>
            <pc:docMk/>
            <pc:sldMk cId="3275232291" sldId="8936"/>
            <ac:spMk id="7" creationId="{F3A25D61-8E30-4A98-AE15-26168A1FB93E}"/>
          </ac:spMkLst>
        </pc:spChg>
        <pc:spChg chg="del">
          <ac:chgData name="유병호님(John)/Digital채널기획팀" userId="e7d0b5e9-4535-4fc7-a902-f90c0f3798a6" providerId="ADAL" clId="{28AB57DE-4056-4918-9EB9-75E183CBA833}" dt="2023-01-29T03:06:37.333" v="2122" actId="478"/>
          <ac:spMkLst>
            <pc:docMk/>
            <pc:sldMk cId="3275232291" sldId="8936"/>
            <ac:spMk id="30" creationId="{4219FC24-B221-4105-82C4-7A0BD9010704}"/>
          </ac:spMkLst>
        </pc:spChg>
        <pc:spChg chg="del mod">
          <ac:chgData name="유병호님(John)/Digital채널기획팀" userId="e7d0b5e9-4535-4fc7-a902-f90c0f3798a6" providerId="ADAL" clId="{28AB57DE-4056-4918-9EB9-75E183CBA833}" dt="2023-01-29T03:06:41.058" v="2125" actId="478"/>
          <ac:spMkLst>
            <pc:docMk/>
            <pc:sldMk cId="3275232291" sldId="8936"/>
            <ac:spMk id="31" creationId="{9528047E-F0A7-4968-ADE5-4CBB94CE6A9C}"/>
          </ac:spMkLst>
        </pc:spChg>
        <pc:spChg chg="del">
          <ac:chgData name="유병호님(John)/Digital채널기획팀" userId="e7d0b5e9-4535-4fc7-a902-f90c0f3798a6" providerId="ADAL" clId="{28AB57DE-4056-4918-9EB9-75E183CBA833}" dt="2023-01-29T03:06:37.333" v="2122" actId="478"/>
          <ac:spMkLst>
            <pc:docMk/>
            <pc:sldMk cId="3275232291" sldId="8936"/>
            <ac:spMk id="32" creationId="{D397F766-EA30-41C5-B14C-F0F7D844BF77}"/>
          </ac:spMkLst>
        </pc:spChg>
        <pc:spChg chg="del">
          <ac:chgData name="유병호님(John)/Digital채널기획팀" userId="e7d0b5e9-4535-4fc7-a902-f90c0f3798a6" providerId="ADAL" clId="{28AB57DE-4056-4918-9EB9-75E183CBA833}" dt="2023-01-29T03:06:37.333" v="2122" actId="478"/>
          <ac:spMkLst>
            <pc:docMk/>
            <pc:sldMk cId="3275232291" sldId="8936"/>
            <ac:spMk id="36" creationId="{73A573FC-52D9-4727-BB04-8E6992E677B3}"/>
          </ac:spMkLst>
        </pc:spChg>
        <pc:spChg chg="del">
          <ac:chgData name="유병호님(John)/Digital채널기획팀" userId="e7d0b5e9-4535-4fc7-a902-f90c0f3798a6" providerId="ADAL" clId="{28AB57DE-4056-4918-9EB9-75E183CBA833}" dt="2023-01-29T03:06:37.333" v="2122" actId="478"/>
          <ac:spMkLst>
            <pc:docMk/>
            <pc:sldMk cId="3275232291" sldId="8936"/>
            <ac:spMk id="37" creationId="{ABF4CF56-42E2-435C-A18B-6B81FA1EF767}"/>
          </ac:spMkLst>
        </pc:spChg>
        <pc:spChg chg="del">
          <ac:chgData name="유병호님(John)/Digital채널기획팀" userId="e7d0b5e9-4535-4fc7-a902-f90c0f3798a6" providerId="ADAL" clId="{28AB57DE-4056-4918-9EB9-75E183CBA833}" dt="2023-01-29T03:06:37.333" v="2122" actId="478"/>
          <ac:spMkLst>
            <pc:docMk/>
            <pc:sldMk cId="3275232291" sldId="8936"/>
            <ac:spMk id="38" creationId="{95574608-C544-46FA-9F64-E175097E1C3C}"/>
          </ac:spMkLst>
        </pc:spChg>
        <pc:spChg chg="del">
          <ac:chgData name="유병호님(John)/Digital채널기획팀" userId="e7d0b5e9-4535-4fc7-a902-f90c0f3798a6" providerId="ADAL" clId="{28AB57DE-4056-4918-9EB9-75E183CBA833}" dt="2023-01-29T03:06:37.333" v="2122" actId="478"/>
          <ac:spMkLst>
            <pc:docMk/>
            <pc:sldMk cId="3275232291" sldId="8936"/>
            <ac:spMk id="39" creationId="{60EE591F-28F4-4F62-A89B-E4E7DCA74787}"/>
          </ac:spMkLst>
        </pc:spChg>
        <pc:spChg chg="del">
          <ac:chgData name="유병호님(John)/Digital채널기획팀" userId="e7d0b5e9-4535-4fc7-a902-f90c0f3798a6" providerId="ADAL" clId="{28AB57DE-4056-4918-9EB9-75E183CBA833}" dt="2023-01-29T03:06:37.333" v="2122" actId="478"/>
          <ac:spMkLst>
            <pc:docMk/>
            <pc:sldMk cId="3275232291" sldId="8936"/>
            <ac:spMk id="40" creationId="{9B825EC0-64CE-448F-B2CB-B4655588161D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06:51.357" v="2127"/>
          <ac:spMkLst>
            <pc:docMk/>
            <pc:sldMk cId="3275232291" sldId="8936"/>
            <ac:spMk id="41" creationId="{C407D592-55CB-4555-90C3-0339F8EF4B71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06:51.357" v="2127"/>
          <ac:spMkLst>
            <pc:docMk/>
            <pc:sldMk cId="3275232291" sldId="8936"/>
            <ac:spMk id="42" creationId="{8D82A71B-CF9D-4826-AC1B-C8063CD1262E}"/>
          </ac:spMkLst>
        </pc:spChg>
        <pc:spChg chg="del">
          <ac:chgData name="유병호님(John)/Digital채널기획팀" userId="e7d0b5e9-4535-4fc7-a902-f90c0f3798a6" providerId="ADAL" clId="{28AB57DE-4056-4918-9EB9-75E183CBA833}" dt="2023-01-29T03:06:37.333" v="2122" actId="478"/>
          <ac:spMkLst>
            <pc:docMk/>
            <pc:sldMk cId="3275232291" sldId="8936"/>
            <ac:spMk id="43" creationId="{EFAF828F-86B4-44E2-8CE1-60FF7330883F}"/>
          </ac:spMkLst>
        </pc:spChg>
        <pc:spChg chg="del">
          <ac:chgData name="유병호님(John)/Digital채널기획팀" userId="e7d0b5e9-4535-4fc7-a902-f90c0f3798a6" providerId="ADAL" clId="{28AB57DE-4056-4918-9EB9-75E183CBA833}" dt="2023-01-29T03:06:37.333" v="2122" actId="478"/>
          <ac:spMkLst>
            <pc:docMk/>
            <pc:sldMk cId="3275232291" sldId="8936"/>
            <ac:spMk id="44" creationId="{9139C6E3-8D69-4534-BDF4-07D30EE299C1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06:51.357" v="2127"/>
          <ac:spMkLst>
            <pc:docMk/>
            <pc:sldMk cId="3275232291" sldId="8936"/>
            <ac:spMk id="45" creationId="{0D95E2DC-FFE7-41E7-A39D-ECB5B5041CF6}"/>
          </ac:spMkLst>
        </pc:spChg>
        <pc:spChg chg="del">
          <ac:chgData name="유병호님(John)/Digital채널기획팀" userId="e7d0b5e9-4535-4fc7-a902-f90c0f3798a6" providerId="ADAL" clId="{28AB57DE-4056-4918-9EB9-75E183CBA833}" dt="2023-01-29T03:06:37.333" v="2122" actId="478"/>
          <ac:spMkLst>
            <pc:docMk/>
            <pc:sldMk cId="3275232291" sldId="8936"/>
            <ac:spMk id="46" creationId="{2E7860A0-B00E-42AB-85CC-794A1EB99A9E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06:51.357" v="2127"/>
          <ac:spMkLst>
            <pc:docMk/>
            <pc:sldMk cId="3275232291" sldId="8936"/>
            <ac:spMk id="47" creationId="{A90FB330-CE41-4B5B-B378-A1A0D814ABD9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06:51.357" v="2127"/>
          <ac:spMkLst>
            <pc:docMk/>
            <pc:sldMk cId="3275232291" sldId="8936"/>
            <ac:spMk id="48" creationId="{AA19962E-69EA-4E55-B31B-DAEE1211723F}"/>
          </ac:spMkLst>
        </pc:spChg>
        <pc:spChg chg="del">
          <ac:chgData name="유병호님(John)/Digital채널기획팀" userId="e7d0b5e9-4535-4fc7-a902-f90c0f3798a6" providerId="ADAL" clId="{28AB57DE-4056-4918-9EB9-75E183CBA833}" dt="2023-01-29T03:06:37.333" v="2122" actId="478"/>
          <ac:spMkLst>
            <pc:docMk/>
            <pc:sldMk cId="3275232291" sldId="8936"/>
            <ac:spMk id="49" creationId="{87222C9B-5D41-40F6-8BCB-EAF5E89F0631}"/>
          </ac:spMkLst>
        </pc:spChg>
        <pc:spChg chg="del">
          <ac:chgData name="유병호님(John)/Digital채널기획팀" userId="e7d0b5e9-4535-4fc7-a902-f90c0f3798a6" providerId="ADAL" clId="{28AB57DE-4056-4918-9EB9-75E183CBA833}" dt="2023-01-29T03:06:37.333" v="2122" actId="478"/>
          <ac:spMkLst>
            <pc:docMk/>
            <pc:sldMk cId="3275232291" sldId="8936"/>
            <ac:spMk id="50" creationId="{7BFAC6F5-DE97-4EF8-928E-5E2F90D27976}"/>
          </ac:spMkLst>
        </pc:spChg>
        <pc:spChg chg="del">
          <ac:chgData name="유병호님(John)/Digital채널기획팀" userId="e7d0b5e9-4535-4fc7-a902-f90c0f3798a6" providerId="ADAL" clId="{28AB57DE-4056-4918-9EB9-75E183CBA833}" dt="2023-01-29T03:06:37.333" v="2122" actId="478"/>
          <ac:spMkLst>
            <pc:docMk/>
            <pc:sldMk cId="3275232291" sldId="8936"/>
            <ac:spMk id="51" creationId="{9CC8D5A1-8171-46D5-9907-82E6B03BD906}"/>
          </ac:spMkLst>
        </pc:spChg>
        <pc:spChg chg="del">
          <ac:chgData name="유병호님(John)/Digital채널기획팀" userId="e7d0b5e9-4535-4fc7-a902-f90c0f3798a6" providerId="ADAL" clId="{28AB57DE-4056-4918-9EB9-75E183CBA833}" dt="2023-01-29T03:06:37.333" v="2122" actId="478"/>
          <ac:spMkLst>
            <pc:docMk/>
            <pc:sldMk cId="3275232291" sldId="8936"/>
            <ac:spMk id="52" creationId="{DD00765F-BC5E-4DE5-9FA9-F2C318C82DE7}"/>
          </ac:spMkLst>
        </pc:spChg>
        <pc:spChg chg="del">
          <ac:chgData name="유병호님(John)/Digital채널기획팀" userId="e7d0b5e9-4535-4fc7-a902-f90c0f3798a6" providerId="ADAL" clId="{28AB57DE-4056-4918-9EB9-75E183CBA833}" dt="2023-01-29T03:06:37.333" v="2122" actId="478"/>
          <ac:spMkLst>
            <pc:docMk/>
            <pc:sldMk cId="3275232291" sldId="8936"/>
            <ac:spMk id="53" creationId="{459AFD69-8F31-468C-90D1-EA9FACB43CC6}"/>
          </ac:spMkLst>
        </pc:spChg>
        <pc:spChg chg="del">
          <ac:chgData name="유병호님(John)/Digital채널기획팀" userId="e7d0b5e9-4535-4fc7-a902-f90c0f3798a6" providerId="ADAL" clId="{28AB57DE-4056-4918-9EB9-75E183CBA833}" dt="2023-01-29T03:06:37.333" v="2122" actId="478"/>
          <ac:spMkLst>
            <pc:docMk/>
            <pc:sldMk cId="3275232291" sldId="8936"/>
            <ac:spMk id="54" creationId="{72988AA9-39D0-4D56-836A-EDC0D57764CA}"/>
          </ac:spMkLst>
        </pc:spChg>
        <pc:spChg chg="del">
          <ac:chgData name="유병호님(John)/Digital채널기획팀" userId="e7d0b5e9-4535-4fc7-a902-f90c0f3798a6" providerId="ADAL" clId="{28AB57DE-4056-4918-9EB9-75E183CBA833}" dt="2023-01-29T03:06:37.333" v="2122" actId="478"/>
          <ac:spMkLst>
            <pc:docMk/>
            <pc:sldMk cId="3275232291" sldId="8936"/>
            <ac:spMk id="55" creationId="{286E436E-1BBC-4F71-BE4B-EA59333A36BC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06:51.357" v="2127"/>
          <ac:spMkLst>
            <pc:docMk/>
            <pc:sldMk cId="3275232291" sldId="8936"/>
            <ac:spMk id="56" creationId="{5F1F1436-ADE2-4E6A-B789-8500235BAC27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06:51.357" v="2127"/>
          <ac:spMkLst>
            <pc:docMk/>
            <pc:sldMk cId="3275232291" sldId="8936"/>
            <ac:spMk id="57" creationId="{61DBC931-EEF7-4734-8E59-08A015668D96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06:51.357" v="2127"/>
          <ac:spMkLst>
            <pc:docMk/>
            <pc:sldMk cId="3275232291" sldId="8936"/>
            <ac:spMk id="58" creationId="{64E24296-D7C9-4F98-A5BD-C8FEE5097F60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06:51.357" v="2127"/>
          <ac:spMkLst>
            <pc:docMk/>
            <pc:sldMk cId="3275232291" sldId="8936"/>
            <ac:spMk id="59" creationId="{832EF86D-22C3-4295-AB06-01629FBAFEB3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06:51.357" v="2127"/>
          <ac:spMkLst>
            <pc:docMk/>
            <pc:sldMk cId="3275232291" sldId="8936"/>
            <ac:spMk id="60" creationId="{F941D70B-BFA7-4E67-97C9-22676F8883DA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06:51.357" v="2127"/>
          <ac:spMkLst>
            <pc:docMk/>
            <pc:sldMk cId="3275232291" sldId="8936"/>
            <ac:spMk id="61" creationId="{9D485C2D-6603-45B3-95FF-FB85F58BAB3C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06:51.357" v="2127"/>
          <ac:spMkLst>
            <pc:docMk/>
            <pc:sldMk cId="3275232291" sldId="8936"/>
            <ac:spMk id="64" creationId="{EC4B25D0-27E3-454F-90DD-3BDAF07AF9D1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06:51.357" v="2127"/>
          <ac:spMkLst>
            <pc:docMk/>
            <pc:sldMk cId="3275232291" sldId="8936"/>
            <ac:spMk id="67" creationId="{07746421-90D1-4E32-B911-C56FF26ED566}"/>
          </ac:spMkLst>
        </pc:spChg>
        <pc:spChg chg="mod">
          <ac:chgData name="유병호님(John)/Digital채널기획팀" userId="e7d0b5e9-4535-4fc7-a902-f90c0f3798a6" providerId="ADAL" clId="{28AB57DE-4056-4918-9EB9-75E183CBA833}" dt="2023-01-29T03:06:51.357" v="2127"/>
          <ac:spMkLst>
            <pc:docMk/>
            <pc:sldMk cId="3275232291" sldId="8936"/>
            <ac:spMk id="72" creationId="{F8460505-03AA-41AE-AC63-6A03DCD70A9A}"/>
          </ac:spMkLst>
        </pc:spChg>
        <pc:spChg chg="mod">
          <ac:chgData name="유병호님(John)/Digital채널기획팀" userId="e7d0b5e9-4535-4fc7-a902-f90c0f3798a6" providerId="ADAL" clId="{28AB57DE-4056-4918-9EB9-75E183CBA833}" dt="2023-01-29T03:06:51.357" v="2127"/>
          <ac:spMkLst>
            <pc:docMk/>
            <pc:sldMk cId="3275232291" sldId="8936"/>
            <ac:spMk id="76" creationId="{45442698-5D6C-4D97-B907-A100E874047F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06:51.357" v="2127"/>
          <ac:spMkLst>
            <pc:docMk/>
            <pc:sldMk cId="3275232291" sldId="8936"/>
            <ac:spMk id="81" creationId="{4765055D-B9E0-4089-A139-796956D82422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06:51.357" v="2127"/>
          <ac:spMkLst>
            <pc:docMk/>
            <pc:sldMk cId="3275232291" sldId="8936"/>
            <ac:spMk id="82" creationId="{3A4F98E0-E67B-4333-BCC3-756502E04B5D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06:51.357" v="2127"/>
          <ac:spMkLst>
            <pc:docMk/>
            <pc:sldMk cId="3275232291" sldId="8936"/>
            <ac:spMk id="83" creationId="{DF5038E9-9AF1-4B65-BF57-288C9258B5B4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06:51.357" v="2127"/>
          <ac:spMkLst>
            <pc:docMk/>
            <pc:sldMk cId="3275232291" sldId="8936"/>
            <ac:spMk id="84" creationId="{BF8D4731-70F1-4A42-BFD7-F0DD919606AB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06:51.357" v="2127"/>
          <ac:spMkLst>
            <pc:docMk/>
            <pc:sldMk cId="3275232291" sldId="8936"/>
            <ac:spMk id="85" creationId="{C471EA3C-A167-4245-83A9-076E8E88532D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06:51.357" v="2127"/>
          <ac:spMkLst>
            <pc:docMk/>
            <pc:sldMk cId="3275232291" sldId="8936"/>
            <ac:spMk id="86" creationId="{0B6858B3-A26A-4935-8316-A565C6EC4BE6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06:51.357" v="2127"/>
          <ac:spMkLst>
            <pc:docMk/>
            <pc:sldMk cId="3275232291" sldId="8936"/>
            <ac:spMk id="87" creationId="{0C6BD3A3-B191-43EF-A76F-8B2D88224FFE}"/>
          </ac:spMkLst>
        </pc:spChg>
        <pc:grpChg chg="del">
          <ac:chgData name="유병호님(John)/Digital채널기획팀" userId="e7d0b5e9-4535-4fc7-a902-f90c0f3798a6" providerId="ADAL" clId="{28AB57DE-4056-4918-9EB9-75E183CBA833}" dt="2023-01-29T03:06:41.840" v="2126" actId="478"/>
          <ac:grpSpMkLst>
            <pc:docMk/>
            <pc:sldMk cId="3275232291" sldId="8936"/>
            <ac:grpSpMk id="33" creationId="{E4C69B3F-961F-410D-BDDF-01575730BD5B}"/>
          </ac:grpSpMkLst>
        </pc:grpChg>
        <pc:grpChg chg="add mod">
          <ac:chgData name="유병호님(John)/Digital채널기획팀" userId="e7d0b5e9-4535-4fc7-a902-f90c0f3798a6" providerId="ADAL" clId="{28AB57DE-4056-4918-9EB9-75E183CBA833}" dt="2023-01-29T03:06:51.357" v="2127"/>
          <ac:grpSpMkLst>
            <pc:docMk/>
            <pc:sldMk cId="3275232291" sldId="8936"/>
            <ac:grpSpMk id="69" creationId="{A6AA5968-C471-4C88-A6B2-7BDDC667AAB1}"/>
          </ac:grpSpMkLst>
        </pc:grpChg>
        <pc:grpChg chg="mod">
          <ac:chgData name="유병호님(John)/Digital채널기획팀" userId="e7d0b5e9-4535-4fc7-a902-f90c0f3798a6" providerId="ADAL" clId="{28AB57DE-4056-4918-9EB9-75E183CBA833}" dt="2023-01-29T03:06:51.357" v="2127"/>
          <ac:grpSpMkLst>
            <pc:docMk/>
            <pc:sldMk cId="3275232291" sldId="8936"/>
            <ac:grpSpMk id="75" creationId="{4ADE27DA-7B5F-40E3-ADC0-B2D97B536583}"/>
          </ac:grpSpMkLst>
        </pc:grpChg>
        <pc:picChg chg="add mod">
          <ac:chgData name="유병호님(John)/Digital채널기획팀" userId="e7d0b5e9-4535-4fc7-a902-f90c0f3798a6" providerId="ADAL" clId="{28AB57DE-4056-4918-9EB9-75E183CBA833}" dt="2023-01-29T03:06:51.357" v="2127"/>
          <ac:picMkLst>
            <pc:docMk/>
            <pc:sldMk cId="3275232291" sldId="8936"/>
            <ac:picMk id="62" creationId="{96DE6B36-8EF2-41E3-A113-3E08996AD378}"/>
          </ac:picMkLst>
        </pc:picChg>
        <pc:picChg chg="add mod">
          <ac:chgData name="유병호님(John)/Digital채널기획팀" userId="e7d0b5e9-4535-4fc7-a902-f90c0f3798a6" providerId="ADAL" clId="{28AB57DE-4056-4918-9EB9-75E183CBA833}" dt="2023-01-29T03:06:51.357" v="2127"/>
          <ac:picMkLst>
            <pc:docMk/>
            <pc:sldMk cId="3275232291" sldId="8936"/>
            <ac:picMk id="63" creationId="{61E7D289-2009-4C45-8359-B1A01F244A3E}"/>
          </ac:picMkLst>
        </pc:picChg>
        <pc:picChg chg="add mod">
          <ac:chgData name="유병호님(John)/Digital채널기획팀" userId="e7d0b5e9-4535-4fc7-a902-f90c0f3798a6" providerId="ADAL" clId="{28AB57DE-4056-4918-9EB9-75E183CBA833}" dt="2023-01-29T03:06:51.357" v="2127"/>
          <ac:picMkLst>
            <pc:docMk/>
            <pc:sldMk cId="3275232291" sldId="8936"/>
            <ac:picMk id="65" creationId="{88A561DF-6AF1-4612-ACEA-D43678A5E3C7}"/>
          </ac:picMkLst>
        </pc:picChg>
        <pc:picChg chg="add mod">
          <ac:chgData name="유병호님(John)/Digital채널기획팀" userId="e7d0b5e9-4535-4fc7-a902-f90c0f3798a6" providerId="ADAL" clId="{28AB57DE-4056-4918-9EB9-75E183CBA833}" dt="2023-01-29T03:06:51.357" v="2127"/>
          <ac:picMkLst>
            <pc:docMk/>
            <pc:sldMk cId="3275232291" sldId="8936"/>
            <ac:picMk id="66" creationId="{4CBFED4D-6E02-4C19-9E4E-46D5C9816583}"/>
          </ac:picMkLst>
        </pc:picChg>
        <pc:picChg chg="mod">
          <ac:chgData name="유병호님(John)/Digital채널기획팀" userId="e7d0b5e9-4535-4fc7-a902-f90c0f3798a6" providerId="ADAL" clId="{28AB57DE-4056-4918-9EB9-75E183CBA833}" dt="2023-01-29T03:06:51.357" v="2127"/>
          <ac:picMkLst>
            <pc:docMk/>
            <pc:sldMk cId="3275232291" sldId="8936"/>
            <ac:picMk id="70" creationId="{01A9AB3C-39C4-4E49-9C97-500A71AC8B17}"/>
          </ac:picMkLst>
        </pc:picChg>
        <pc:picChg chg="mod">
          <ac:chgData name="유병호님(John)/Digital채널기획팀" userId="e7d0b5e9-4535-4fc7-a902-f90c0f3798a6" providerId="ADAL" clId="{28AB57DE-4056-4918-9EB9-75E183CBA833}" dt="2023-01-29T03:06:51.357" v="2127"/>
          <ac:picMkLst>
            <pc:docMk/>
            <pc:sldMk cId="3275232291" sldId="8936"/>
            <ac:picMk id="71" creationId="{964DFA87-3C87-4C9A-8F37-418D0DBAFFAF}"/>
          </ac:picMkLst>
        </pc:picChg>
        <pc:picChg chg="mod">
          <ac:chgData name="유병호님(John)/Digital채널기획팀" userId="e7d0b5e9-4535-4fc7-a902-f90c0f3798a6" providerId="ADAL" clId="{28AB57DE-4056-4918-9EB9-75E183CBA833}" dt="2023-01-29T03:06:51.357" v="2127"/>
          <ac:picMkLst>
            <pc:docMk/>
            <pc:sldMk cId="3275232291" sldId="8936"/>
            <ac:picMk id="73" creationId="{40FBBCCE-1853-43B5-B39C-75EB99592449}"/>
          </ac:picMkLst>
        </pc:picChg>
        <pc:picChg chg="mod">
          <ac:chgData name="유병호님(John)/Digital채널기획팀" userId="e7d0b5e9-4535-4fc7-a902-f90c0f3798a6" providerId="ADAL" clId="{28AB57DE-4056-4918-9EB9-75E183CBA833}" dt="2023-01-29T03:06:51.357" v="2127"/>
          <ac:picMkLst>
            <pc:docMk/>
            <pc:sldMk cId="3275232291" sldId="8936"/>
            <ac:picMk id="74" creationId="{7026D9F1-3AE0-48F5-8EB6-AFA4F657C0D2}"/>
          </ac:picMkLst>
        </pc:picChg>
        <pc:picChg chg="mod">
          <ac:chgData name="유병호님(John)/Digital채널기획팀" userId="e7d0b5e9-4535-4fc7-a902-f90c0f3798a6" providerId="ADAL" clId="{28AB57DE-4056-4918-9EB9-75E183CBA833}" dt="2023-01-29T03:06:51.357" v="2127"/>
          <ac:picMkLst>
            <pc:docMk/>
            <pc:sldMk cId="3275232291" sldId="8936"/>
            <ac:picMk id="78" creationId="{DA7FF099-30C6-46F4-9595-3DEA537689BB}"/>
          </ac:picMkLst>
        </pc:picChg>
        <pc:cxnChg chg="add mod">
          <ac:chgData name="유병호님(John)/Digital채널기획팀" userId="e7d0b5e9-4535-4fc7-a902-f90c0f3798a6" providerId="ADAL" clId="{28AB57DE-4056-4918-9EB9-75E183CBA833}" dt="2023-01-29T03:06:51.357" v="2127"/>
          <ac:cxnSpMkLst>
            <pc:docMk/>
            <pc:sldMk cId="3275232291" sldId="8936"/>
            <ac:cxnSpMk id="68" creationId="{A8CB028C-719D-4CCD-9696-A6CF627F242C}"/>
          </ac:cxnSpMkLst>
        </pc:cxnChg>
        <pc:cxnChg chg="mod">
          <ac:chgData name="유병호님(John)/Digital채널기획팀" userId="e7d0b5e9-4535-4fc7-a902-f90c0f3798a6" providerId="ADAL" clId="{28AB57DE-4056-4918-9EB9-75E183CBA833}" dt="2023-01-29T03:06:51.357" v="2127"/>
          <ac:cxnSpMkLst>
            <pc:docMk/>
            <pc:sldMk cId="3275232291" sldId="8936"/>
            <ac:cxnSpMk id="77" creationId="{77A9EA60-8340-4693-95E0-8B11B32601EA}"/>
          </ac:cxnSpMkLst>
        </pc:cxnChg>
        <pc:cxnChg chg="mod">
          <ac:chgData name="유병호님(John)/Digital채널기획팀" userId="e7d0b5e9-4535-4fc7-a902-f90c0f3798a6" providerId="ADAL" clId="{28AB57DE-4056-4918-9EB9-75E183CBA833}" dt="2023-01-29T03:06:51.357" v="2127"/>
          <ac:cxnSpMkLst>
            <pc:docMk/>
            <pc:sldMk cId="3275232291" sldId="8936"/>
            <ac:cxnSpMk id="79" creationId="{0BB45B89-0560-441D-AAFE-80CDA758140D}"/>
          </ac:cxnSpMkLst>
        </pc:cxnChg>
        <pc:cxnChg chg="mod">
          <ac:chgData name="유병호님(John)/Digital채널기획팀" userId="e7d0b5e9-4535-4fc7-a902-f90c0f3798a6" providerId="ADAL" clId="{28AB57DE-4056-4918-9EB9-75E183CBA833}" dt="2023-01-29T03:06:51.357" v="2127"/>
          <ac:cxnSpMkLst>
            <pc:docMk/>
            <pc:sldMk cId="3275232291" sldId="8936"/>
            <ac:cxnSpMk id="80" creationId="{E1422AD2-308F-4076-8455-2E532745162E}"/>
          </ac:cxnSpMkLst>
        </pc:cxnChg>
      </pc:sldChg>
      <pc:sldChg chg="addSp delSp modSp add mod">
        <pc:chgData name="유병호님(John)/Digital채널기획팀" userId="e7d0b5e9-4535-4fc7-a902-f90c0f3798a6" providerId="ADAL" clId="{28AB57DE-4056-4918-9EB9-75E183CBA833}" dt="2023-01-29T03:21:05.507" v="2300" actId="20577"/>
        <pc:sldMkLst>
          <pc:docMk/>
          <pc:sldMk cId="3421599651" sldId="8937"/>
        </pc:sldMkLst>
        <pc:spChg chg="add del mod">
          <ac:chgData name="유병호님(John)/Digital채널기획팀" userId="e7d0b5e9-4535-4fc7-a902-f90c0f3798a6" providerId="ADAL" clId="{28AB57DE-4056-4918-9EB9-75E183CBA833}" dt="2023-01-29T03:20:50.131" v="2292" actId="478"/>
          <ac:spMkLst>
            <pc:docMk/>
            <pc:sldMk cId="3421599651" sldId="8937"/>
            <ac:spMk id="6" creationId="{4F1FEF77-804F-4270-B2C9-E711450BC6E4}"/>
          </ac:spMkLst>
        </pc:spChg>
        <pc:spChg chg="mod">
          <ac:chgData name="유병호님(John)/Digital채널기획팀" userId="e7d0b5e9-4535-4fc7-a902-f90c0f3798a6" providerId="ADAL" clId="{28AB57DE-4056-4918-9EB9-75E183CBA833}" dt="2023-01-29T03:21:05.507" v="2300" actId="20577"/>
          <ac:spMkLst>
            <pc:docMk/>
            <pc:sldMk cId="3421599651" sldId="8937"/>
            <ac:spMk id="10" creationId="{94CF33D6-67E3-4602-85F3-F21DADFE64D1}"/>
          </ac:spMkLst>
        </pc:spChg>
        <pc:spChg chg="del">
          <ac:chgData name="유병호님(John)/Digital채널기획팀" userId="e7d0b5e9-4535-4fc7-a902-f90c0f3798a6" providerId="ADAL" clId="{28AB57DE-4056-4918-9EB9-75E183CBA833}" dt="2023-01-29T03:20:48.189" v="2291" actId="478"/>
          <ac:spMkLst>
            <pc:docMk/>
            <pc:sldMk cId="3421599651" sldId="8937"/>
            <ac:spMk id="15" creationId="{7BE5C31F-E91E-4008-9168-25AE9AD8198D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20:55.871" v="2293"/>
          <ac:spMkLst>
            <pc:docMk/>
            <pc:sldMk cId="3421599651" sldId="8937"/>
            <ac:spMk id="34" creationId="{C3F3741C-C009-40AD-84E4-818A69E2A70D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20:55.871" v="2293"/>
          <ac:spMkLst>
            <pc:docMk/>
            <pc:sldMk cId="3421599651" sldId="8937"/>
            <ac:spMk id="35" creationId="{8D463A7A-FCEC-41F0-B948-877B711A21B0}"/>
          </ac:spMkLst>
        </pc:spChg>
      </pc:sldChg>
      <pc:sldChg chg="addSp delSp modSp add mod">
        <pc:chgData name="유병호님(John)/Digital채널기획팀" userId="e7d0b5e9-4535-4fc7-a902-f90c0f3798a6" providerId="ADAL" clId="{28AB57DE-4056-4918-9EB9-75E183CBA833}" dt="2023-01-29T03:28:24.779" v="2413"/>
        <pc:sldMkLst>
          <pc:docMk/>
          <pc:sldMk cId="2856333015" sldId="8938"/>
        </pc:sldMkLst>
        <pc:spChg chg="add del mod">
          <ac:chgData name="유병호님(John)/Digital채널기획팀" userId="e7d0b5e9-4535-4fc7-a902-f90c0f3798a6" providerId="ADAL" clId="{28AB57DE-4056-4918-9EB9-75E183CBA833}" dt="2023-01-29T03:26:53.242" v="2346" actId="478"/>
          <ac:spMkLst>
            <pc:docMk/>
            <pc:sldMk cId="2856333015" sldId="8938"/>
            <ac:spMk id="13" creationId="{C2D66C48-63DE-4B59-95C8-CC2B54924CB1}"/>
          </ac:spMkLst>
        </pc:spChg>
        <pc:spChg chg="add del mod">
          <ac:chgData name="유병호님(John)/Digital채널기획팀" userId="e7d0b5e9-4535-4fc7-a902-f90c0f3798a6" providerId="ADAL" clId="{28AB57DE-4056-4918-9EB9-75E183CBA833}" dt="2023-01-29T03:26:53.242" v="2346" actId="478"/>
          <ac:spMkLst>
            <pc:docMk/>
            <pc:sldMk cId="2856333015" sldId="8938"/>
            <ac:spMk id="21" creationId="{7A8CFDCC-FCE6-4482-BBD7-0FD9140566EA}"/>
          </ac:spMkLst>
        </pc:spChg>
        <pc:spChg chg="del">
          <ac:chgData name="유병호님(John)/Digital채널기획팀" userId="e7d0b5e9-4535-4fc7-a902-f90c0f3798a6" providerId="ADAL" clId="{28AB57DE-4056-4918-9EB9-75E183CBA833}" dt="2023-01-29T03:26:50.584" v="2345" actId="478"/>
          <ac:spMkLst>
            <pc:docMk/>
            <pc:sldMk cId="2856333015" sldId="8938"/>
            <ac:spMk id="107" creationId="{D8EFDE9C-5CFC-483E-88C2-1525DD1FAB9B}"/>
          </ac:spMkLst>
        </pc:spChg>
        <pc:spChg chg="del">
          <ac:chgData name="유병호님(John)/Digital채널기획팀" userId="e7d0b5e9-4535-4fc7-a902-f90c0f3798a6" providerId="ADAL" clId="{28AB57DE-4056-4918-9EB9-75E183CBA833}" dt="2023-01-29T03:26:50.584" v="2345" actId="478"/>
          <ac:spMkLst>
            <pc:docMk/>
            <pc:sldMk cId="2856333015" sldId="8938"/>
            <ac:spMk id="108" creationId="{AD6FA178-7640-47CC-80DE-A3506EE8436B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26:53.648" v="2347"/>
          <ac:spMkLst>
            <pc:docMk/>
            <pc:sldMk cId="2856333015" sldId="8938"/>
            <ac:spMk id="109" creationId="{7F92839C-765C-4123-B052-13525586653A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26:53.648" v="2347"/>
          <ac:spMkLst>
            <pc:docMk/>
            <pc:sldMk cId="2856333015" sldId="8938"/>
            <ac:spMk id="110" creationId="{FDF22408-3A66-418E-AE67-B6AFCD255157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26:53.648" v="2347"/>
          <ac:spMkLst>
            <pc:docMk/>
            <pc:sldMk cId="2856333015" sldId="8938"/>
            <ac:spMk id="111" creationId="{C8C2E601-1A17-479F-8459-FB3C023E1F67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28:24.779" v="2413"/>
          <ac:spMkLst>
            <pc:docMk/>
            <pc:sldMk cId="2856333015" sldId="8938"/>
            <ac:spMk id="112" creationId="{6039E50D-FA0F-4CC8-A431-D41F0C1A08F9}"/>
          </ac:spMkLst>
        </pc:spChg>
        <pc:picChg chg="del">
          <ac:chgData name="유병호님(John)/Digital채널기획팀" userId="e7d0b5e9-4535-4fc7-a902-f90c0f3798a6" providerId="ADAL" clId="{28AB57DE-4056-4918-9EB9-75E183CBA833}" dt="2023-01-29T03:28:16.538" v="2412" actId="478"/>
          <ac:picMkLst>
            <pc:docMk/>
            <pc:sldMk cId="2856333015" sldId="8938"/>
            <ac:picMk id="342" creationId="{E56A89EA-531D-4F5B-93E8-49D3BB5B5613}"/>
          </ac:picMkLst>
        </pc:picChg>
        <pc:picChg chg="del">
          <ac:chgData name="유병호님(John)/Digital채널기획팀" userId="e7d0b5e9-4535-4fc7-a902-f90c0f3798a6" providerId="ADAL" clId="{28AB57DE-4056-4918-9EB9-75E183CBA833}" dt="2023-01-29T03:28:15.519" v="2411" actId="478"/>
          <ac:picMkLst>
            <pc:docMk/>
            <pc:sldMk cId="2856333015" sldId="8938"/>
            <ac:picMk id="343" creationId="{2CF0787F-E1EC-4F01-8067-70E0FC548229}"/>
          </ac:picMkLst>
        </pc:picChg>
      </pc:sldChg>
      <pc:sldChg chg="del">
        <pc:chgData name="유병호님(John)/Digital채널기획팀" userId="e7d0b5e9-4535-4fc7-a902-f90c0f3798a6" providerId="ADAL" clId="{28AB57DE-4056-4918-9EB9-75E183CBA833}" dt="2023-01-29T03:33:40.059" v="2424" actId="47"/>
        <pc:sldMkLst>
          <pc:docMk/>
          <pc:sldMk cId="3334448535" sldId="8939"/>
        </pc:sldMkLst>
      </pc:sldChg>
      <pc:sldChg chg="addSp delSp modSp add mod">
        <pc:chgData name="유병호님(John)/Digital채널기획팀" userId="e7d0b5e9-4535-4fc7-a902-f90c0f3798a6" providerId="ADAL" clId="{28AB57DE-4056-4918-9EB9-75E183CBA833}" dt="2023-01-29T03:53:01.895" v="3058" actId="20577"/>
        <pc:sldMkLst>
          <pc:docMk/>
          <pc:sldMk cId="2014137749" sldId="8944"/>
        </pc:sldMkLst>
        <pc:spChg chg="mod">
          <ac:chgData name="유병호님(John)/Digital채널기획팀" userId="e7d0b5e9-4535-4fc7-a902-f90c0f3798a6" providerId="ADAL" clId="{28AB57DE-4056-4918-9EB9-75E183CBA833}" dt="2023-01-29T03:53:01.895" v="3058" actId="20577"/>
          <ac:spMkLst>
            <pc:docMk/>
            <pc:sldMk cId="2014137749" sldId="8944"/>
            <ac:spMk id="15" creationId="{5B5654C5-EA14-4DA6-95B6-8D6D973819AB}"/>
          </ac:spMkLst>
        </pc:spChg>
        <pc:spChg chg="del">
          <ac:chgData name="유병호님(John)/Digital채널기획팀" userId="e7d0b5e9-4535-4fc7-a902-f90c0f3798a6" providerId="ADAL" clId="{28AB57DE-4056-4918-9EB9-75E183CBA833}" dt="2023-01-29T03:48:14.971" v="2862" actId="478"/>
          <ac:spMkLst>
            <pc:docMk/>
            <pc:sldMk cId="2014137749" sldId="8944"/>
            <ac:spMk id="21" creationId="{81E8A007-93DC-4095-A6D1-7D3AEC138A9D}"/>
          </ac:spMkLst>
        </pc:spChg>
        <pc:spChg chg="del">
          <ac:chgData name="유병호님(John)/Digital채널기획팀" userId="e7d0b5e9-4535-4fc7-a902-f90c0f3798a6" providerId="ADAL" clId="{28AB57DE-4056-4918-9EB9-75E183CBA833}" dt="2023-01-29T03:48:13.984" v="2861" actId="478"/>
          <ac:spMkLst>
            <pc:docMk/>
            <pc:sldMk cId="2014137749" sldId="8944"/>
            <ac:spMk id="42" creationId="{1B78CA99-AF04-4275-BDA0-94E5B6D5E998}"/>
          </ac:spMkLst>
        </pc:spChg>
        <pc:spChg chg="del">
          <ac:chgData name="유병호님(John)/Digital채널기획팀" userId="e7d0b5e9-4535-4fc7-a902-f90c0f3798a6" providerId="ADAL" clId="{28AB57DE-4056-4918-9EB9-75E183CBA833}" dt="2023-01-29T03:48:12.213" v="2860" actId="478"/>
          <ac:spMkLst>
            <pc:docMk/>
            <pc:sldMk cId="2014137749" sldId="8944"/>
            <ac:spMk id="44" creationId="{0FA559E6-9F22-43F6-9E26-2BC06DB5BF53}"/>
          </ac:spMkLst>
        </pc:spChg>
        <pc:spChg chg="del">
          <ac:chgData name="유병호님(John)/Digital채널기획팀" userId="e7d0b5e9-4535-4fc7-a902-f90c0f3798a6" providerId="ADAL" clId="{28AB57DE-4056-4918-9EB9-75E183CBA833}" dt="2023-01-29T03:48:12.213" v="2860" actId="478"/>
          <ac:spMkLst>
            <pc:docMk/>
            <pc:sldMk cId="2014137749" sldId="8944"/>
            <ac:spMk id="58" creationId="{5949AA77-8EED-4EA5-B28F-5104FE16C608}"/>
          </ac:spMkLst>
        </pc:spChg>
        <pc:spChg chg="del">
          <ac:chgData name="유병호님(John)/Digital채널기획팀" userId="e7d0b5e9-4535-4fc7-a902-f90c0f3798a6" providerId="ADAL" clId="{28AB57DE-4056-4918-9EB9-75E183CBA833}" dt="2023-01-29T03:48:12.213" v="2860" actId="478"/>
          <ac:spMkLst>
            <pc:docMk/>
            <pc:sldMk cId="2014137749" sldId="8944"/>
            <ac:spMk id="59" creationId="{E2DF3F9E-8794-47D3-9CC7-F2AADC31A55F}"/>
          </ac:spMkLst>
        </pc:spChg>
        <pc:spChg chg="del">
          <ac:chgData name="유병호님(John)/Digital채널기획팀" userId="e7d0b5e9-4535-4fc7-a902-f90c0f3798a6" providerId="ADAL" clId="{28AB57DE-4056-4918-9EB9-75E183CBA833}" dt="2023-01-29T03:50:06.772" v="2924" actId="478"/>
          <ac:spMkLst>
            <pc:docMk/>
            <pc:sldMk cId="2014137749" sldId="8944"/>
            <ac:spMk id="62" creationId="{B14FE9CB-E8CF-48DA-AAC9-BE2FA1ACEB41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48:27.081" v="2864" actId="1076"/>
          <ac:spMkLst>
            <pc:docMk/>
            <pc:sldMk cId="2014137749" sldId="8944"/>
            <ac:spMk id="63" creationId="{15635393-355F-4760-9C44-7FCB38D18B41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48:27.081" v="2864" actId="1076"/>
          <ac:spMkLst>
            <pc:docMk/>
            <pc:sldMk cId="2014137749" sldId="8944"/>
            <ac:spMk id="64" creationId="{8F7E9092-A937-42B1-885C-D446BB9EF526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48:27.081" v="2864" actId="1076"/>
          <ac:spMkLst>
            <pc:docMk/>
            <pc:sldMk cId="2014137749" sldId="8944"/>
            <ac:spMk id="65" creationId="{CB2F7619-F0D2-4BDC-A06E-E6F598F85AC1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48:27.081" v="2864" actId="1076"/>
          <ac:spMkLst>
            <pc:docMk/>
            <pc:sldMk cId="2014137749" sldId="8944"/>
            <ac:spMk id="66" creationId="{F03C9B71-9CF4-4F32-98B8-782AF697FCA2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48:27.081" v="2864" actId="1076"/>
          <ac:spMkLst>
            <pc:docMk/>
            <pc:sldMk cId="2014137749" sldId="8944"/>
            <ac:spMk id="67" creationId="{FA8E37E8-80F9-46ED-B8CB-52E1B39AE608}"/>
          </ac:spMkLst>
        </pc:spChg>
        <pc:spChg chg="mod">
          <ac:chgData name="유병호님(John)/Digital채널기획팀" userId="e7d0b5e9-4535-4fc7-a902-f90c0f3798a6" providerId="ADAL" clId="{28AB57DE-4056-4918-9EB9-75E183CBA833}" dt="2023-01-29T03:48:23.749" v="2863"/>
          <ac:spMkLst>
            <pc:docMk/>
            <pc:sldMk cId="2014137749" sldId="8944"/>
            <ac:spMk id="69" creationId="{51754FF4-E552-4E2A-A9AD-4CCF3180E7C1}"/>
          </ac:spMkLst>
        </pc:spChg>
        <pc:spChg chg="mod">
          <ac:chgData name="유병호님(John)/Digital채널기획팀" userId="e7d0b5e9-4535-4fc7-a902-f90c0f3798a6" providerId="ADAL" clId="{28AB57DE-4056-4918-9EB9-75E183CBA833}" dt="2023-01-29T03:48:23.749" v="2863"/>
          <ac:spMkLst>
            <pc:docMk/>
            <pc:sldMk cId="2014137749" sldId="8944"/>
            <ac:spMk id="70" creationId="{397C8599-DE22-427E-B9F1-B4485CFD53A3}"/>
          </ac:spMkLst>
        </pc:spChg>
        <pc:spChg chg="mod">
          <ac:chgData name="유병호님(John)/Digital채널기획팀" userId="e7d0b5e9-4535-4fc7-a902-f90c0f3798a6" providerId="ADAL" clId="{28AB57DE-4056-4918-9EB9-75E183CBA833}" dt="2023-01-29T03:48:23.749" v="2863"/>
          <ac:spMkLst>
            <pc:docMk/>
            <pc:sldMk cId="2014137749" sldId="8944"/>
            <ac:spMk id="71" creationId="{013C75EB-5FC5-4C4E-A965-EF5F903C60F8}"/>
          </ac:spMkLst>
        </pc:spChg>
        <pc:spChg chg="mod">
          <ac:chgData name="유병호님(John)/Digital채널기획팀" userId="e7d0b5e9-4535-4fc7-a902-f90c0f3798a6" providerId="ADAL" clId="{28AB57DE-4056-4918-9EB9-75E183CBA833}" dt="2023-01-29T03:48:23.749" v="2863"/>
          <ac:spMkLst>
            <pc:docMk/>
            <pc:sldMk cId="2014137749" sldId="8944"/>
            <ac:spMk id="72" creationId="{2D34EEA0-C143-4663-BDE2-AAAC8140855F}"/>
          </ac:spMkLst>
        </pc:spChg>
        <pc:spChg chg="mod">
          <ac:chgData name="유병호님(John)/Digital채널기획팀" userId="e7d0b5e9-4535-4fc7-a902-f90c0f3798a6" providerId="ADAL" clId="{28AB57DE-4056-4918-9EB9-75E183CBA833}" dt="2023-01-29T03:48:23.749" v="2863"/>
          <ac:spMkLst>
            <pc:docMk/>
            <pc:sldMk cId="2014137749" sldId="8944"/>
            <ac:spMk id="73" creationId="{ECA0AB47-B2FE-4C9B-9904-3787619F1319}"/>
          </ac:spMkLst>
        </pc:spChg>
        <pc:spChg chg="mod">
          <ac:chgData name="유병호님(John)/Digital채널기획팀" userId="e7d0b5e9-4535-4fc7-a902-f90c0f3798a6" providerId="ADAL" clId="{28AB57DE-4056-4918-9EB9-75E183CBA833}" dt="2023-01-29T03:48:23.749" v="2863"/>
          <ac:spMkLst>
            <pc:docMk/>
            <pc:sldMk cId="2014137749" sldId="8944"/>
            <ac:spMk id="74" creationId="{54DC97F5-BC70-41B3-A0FB-F0BBCD844C8E}"/>
          </ac:spMkLst>
        </pc:spChg>
        <pc:spChg chg="mod">
          <ac:chgData name="유병호님(John)/Digital채널기획팀" userId="e7d0b5e9-4535-4fc7-a902-f90c0f3798a6" providerId="ADAL" clId="{28AB57DE-4056-4918-9EB9-75E183CBA833}" dt="2023-01-29T03:48:23.749" v="2863"/>
          <ac:spMkLst>
            <pc:docMk/>
            <pc:sldMk cId="2014137749" sldId="8944"/>
            <ac:spMk id="75" creationId="{CBF90D3A-0687-4243-9068-32DCA0DC2C6E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48:27.081" v="2864" actId="1076"/>
          <ac:spMkLst>
            <pc:docMk/>
            <pc:sldMk cId="2014137749" sldId="8944"/>
            <ac:spMk id="76" creationId="{F17A301B-5763-455D-BFDF-A26E4635F96B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48:27.081" v="2864" actId="1076"/>
          <ac:spMkLst>
            <pc:docMk/>
            <pc:sldMk cId="2014137749" sldId="8944"/>
            <ac:spMk id="77" creationId="{6CA090C4-1EF8-4E57-90A4-BD8713677F0C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48:27.081" v="2864" actId="1076"/>
          <ac:spMkLst>
            <pc:docMk/>
            <pc:sldMk cId="2014137749" sldId="8944"/>
            <ac:spMk id="79" creationId="{1925DA1B-4DED-42C7-944D-8A81AA39DFC9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48:27.081" v="2864" actId="1076"/>
          <ac:spMkLst>
            <pc:docMk/>
            <pc:sldMk cId="2014137749" sldId="8944"/>
            <ac:spMk id="80" creationId="{59D582EA-41E9-4593-83EF-12EEF9F215FA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48:27.081" v="2864" actId="1076"/>
          <ac:spMkLst>
            <pc:docMk/>
            <pc:sldMk cId="2014137749" sldId="8944"/>
            <ac:spMk id="81" creationId="{68D589D0-D054-4910-8E47-04AAAAB28494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48:27.081" v="2864" actId="1076"/>
          <ac:spMkLst>
            <pc:docMk/>
            <pc:sldMk cId="2014137749" sldId="8944"/>
            <ac:spMk id="82" creationId="{122331B4-1C31-45C9-BBD1-901BF084C2F0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48:27.081" v="2864" actId="1076"/>
          <ac:spMkLst>
            <pc:docMk/>
            <pc:sldMk cId="2014137749" sldId="8944"/>
            <ac:spMk id="83" creationId="{2995E681-5D5B-465F-A9E4-90857025A82D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48:27.081" v="2864" actId="1076"/>
          <ac:spMkLst>
            <pc:docMk/>
            <pc:sldMk cId="2014137749" sldId="8944"/>
            <ac:spMk id="84" creationId="{12D8F9C6-80CB-4253-93F6-968BBEFFE4B3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48:27.081" v="2864" actId="1076"/>
          <ac:spMkLst>
            <pc:docMk/>
            <pc:sldMk cId="2014137749" sldId="8944"/>
            <ac:spMk id="85" creationId="{48461403-E7EB-4332-B8B6-5C472640A321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48:27.081" v="2864" actId="1076"/>
          <ac:spMkLst>
            <pc:docMk/>
            <pc:sldMk cId="2014137749" sldId="8944"/>
            <ac:spMk id="86" creationId="{DF60C1FF-0115-4A0B-BCCD-CFC9E8E07BB9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48:27.081" v="2864" actId="1076"/>
          <ac:spMkLst>
            <pc:docMk/>
            <pc:sldMk cId="2014137749" sldId="8944"/>
            <ac:spMk id="87" creationId="{A39E8CBA-562A-4CA6-B225-BC706B0D16B4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48:27.081" v="2864" actId="1076"/>
          <ac:spMkLst>
            <pc:docMk/>
            <pc:sldMk cId="2014137749" sldId="8944"/>
            <ac:spMk id="88" creationId="{728F4CCA-67D2-4969-BF31-286B04A91C43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48:27.081" v="2864" actId="1076"/>
          <ac:spMkLst>
            <pc:docMk/>
            <pc:sldMk cId="2014137749" sldId="8944"/>
            <ac:spMk id="89" creationId="{4E75A71E-65C1-4741-B935-BC69CEB386F1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48:27.081" v="2864" actId="1076"/>
          <ac:spMkLst>
            <pc:docMk/>
            <pc:sldMk cId="2014137749" sldId="8944"/>
            <ac:spMk id="90" creationId="{777963AF-ACF3-482E-BFBE-BD3ECB618320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48:27.081" v="2864" actId="1076"/>
          <ac:spMkLst>
            <pc:docMk/>
            <pc:sldMk cId="2014137749" sldId="8944"/>
            <ac:spMk id="91" creationId="{8AD32D2B-E0BB-411B-80EB-A59E1B0EEF30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48:27.081" v="2864" actId="1076"/>
          <ac:spMkLst>
            <pc:docMk/>
            <pc:sldMk cId="2014137749" sldId="8944"/>
            <ac:spMk id="93" creationId="{17503296-3681-45D6-B231-FF7169DF8EA7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48:27.081" v="2864" actId="1076"/>
          <ac:spMkLst>
            <pc:docMk/>
            <pc:sldMk cId="2014137749" sldId="8944"/>
            <ac:spMk id="94" creationId="{C946C2C5-0FD8-41A5-9A31-CA3FE029215A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48:27.081" v="2864" actId="1076"/>
          <ac:spMkLst>
            <pc:docMk/>
            <pc:sldMk cId="2014137749" sldId="8944"/>
            <ac:spMk id="96" creationId="{9E64CAB3-2403-4F65-966F-C00E1A7D3D39}"/>
          </ac:spMkLst>
        </pc:spChg>
        <pc:spChg chg="add del mod">
          <ac:chgData name="유병호님(John)/Digital채널기획팀" userId="e7d0b5e9-4535-4fc7-a902-f90c0f3798a6" providerId="ADAL" clId="{28AB57DE-4056-4918-9EB9-75E183CBA833}" dt="2023-01-29T03:50:05.086" v="2923"/>
          <ac:spMkLst>
            <pc:docMk/>
            <pc:sldMk cId="2014137749" sldId="8944"/>
            <ac:spMk id="97" creationId="{2870D82E-0705-4545-9CD2-6C75B1606A1B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50:21.119" v="2998" actId="20577"/>
          <ac:spMkLst>
            <pc:docMk/>
            <pc:sldMk cId="2014137749" sldId="8944"/>
            <ac:spMk id="98" creationId="{14BBCB5B-F470-43BF-9879-28986A5D430C}"/>
          </ac:spMkLst>
        </pc:spChg>
        <pc:spChg chg="del">
          <ac:chgData name="유병호님(John)/Digital채널기획팀" userId="e7d0b5e9-4535-4fc7-a902-f90c0f3798a6" providerId="ADAL" clId="{28AB57DE-4056-4918-9EB9-75E183CBA833}" dt="2023-01-29T03:48:12.213" v="2860" actId="478"/>
          <ac:spMkLst>
            <pc:docMk/>
            <pc:sldMk cId="2014137749" sldId="8944"/>
            <ac:spMk id="124" creationId="{2431B4CD-4E0D-4222-BB5E-8CD439ABB189}"/>
          </ac:spMkLst>
        </pc:spChg>
        <pc:spChg chg="del">
          <ac:chgData name="유병호님(John)/Digital채널기획팀" userId="e7d0b5e9-4535-4fc7-a902-f90c0f3798a6" providerId="ADAL" clId="{28AB57DE-4056-4918-9EB9-75E183CBA833}" dt="2023-01-29T03:48:12.213" v="2860" actId="478"/>
          <ac:spMkLst>
            <pc:docMk/>
            <pc:sldMk cId="2014137749" sldId="8944"/>
            <ac:spMk id="199" creationId="{032FFFE3-F42E-4587-9771-24F59C4F7751}"/>
          </ac:spMkLst>
        </pc:spChg>
        <pc:spChg chg="del">
          <ac:chgData name="유병호님(John)/Digital채널기획팀" userId="e7d0b5e9-4535-4fc7-a902-f90c0f3798a6" providerId="ADAL" clId="{28AB57DE-4056-4918-9EB9-75E183CBA833}" dt="2023-01-29T03:48:12.213" v="2860" actId="478"/>
          <ac:spMkLst>
            <pc:docMk/>
            <pc:sldMk cId="2014137749" sldId="8944"/>
            <ac:spMk id="235" creationId="{8264A413-04EE-42CD-A3B8-B7750A3BC633}"/>
          </ac:spMkLst>
        </pc:spChg>
        <pc:spChg chg="del">
          <ac:chgData name="유병호님(John)/Digital채널기획팀" userId="e7d0b5e9-4535-4fc7-a902-f90c0f3798a6" providerId="ADAL" clId="{28AB57DE-4056-4918-9EB9-75E183CBA833}" dt="2023-01-29T03:48:12.213" v="2860" actId="478"/>
          <ac:spMkLst>
            <pc:docMk/>
            <pc:sldMk cId="2014137749" sldId="8944"/>
            <ac:spMk id="236" creationId="{CA1238CF-1B13-49AE-B7DF-0D89FDE49A7D}"/>
          </ac:spMkLst>
        </pc:spChg>
        <pc:spChg chg="del">
          <ac:chgData name="유병호님(John)/Digital채널기획팀" userId="e7d0b5e9-4535-4fc7-a902-f90c0f3798a6" providerId="ADAL" clId="{28AB57DE-4056-4918-9EB9-75E183CBA833}" dt="2023-01-29T03:48:12.213" v="2860" actId="478"/>
          <ac:spMkLst>
            <pc:docMk/>
            <pc:sldMk cId="2014137749" sldId="8944"/>
            <ac:spMk id="237" creationId="{B211B349-28B1-4AFC-B9C0-3BE277EFA6BB}"/>
          </ac:spMkLst>
        </pc:spChg>
        <pc:spChg chg="del">
          <ac:chgData name="유병호님(John)/Digital채널기획팀" userId="e7d0b5e9-4535-4fc7-a902-f90c0f3798a6" providerId="ADAL" clId="{28AB57DE-4056-4918-9EB9-75E183CBA833}" dt="2023-01-29T03:48:12.213" v="2860" actId="478"/>
          <ac:spMkLst>
            <pc:docMk/>
            <pc:sldMk cId="2014137749" sldId="8944"/>
            <ac:spMk id="252" creationId="{5C507CF8-A554-4AD0-B7E0-8B8D0DE0B5F4}"/>
          </ac:spMkLst>
        </pc:spChg>
        <pc:spChg chg="del">
          <ac:chgData name="유병호님(John)/Digital채널기획팀" userId="e7d0b5e9-4535-4fc7-a902-f90c0f3798a6" providerId="ADAL" clId="{28AB57DE-4056-4918-9EB9-75E183CBA833}" dt="2023-01-29T03:48:12.213" v="2860" actId="478"/>
          <ac:spMkLst>
            <pc:docMk/>
            <pc:sldMk cId="2014137749" sldId="8944"/>
            <ac:spMk id="253" creationId="{D01BBC9A-77A2-4F20-9495-E9A7D1A42544}"/>
          </ac:spMkLst>
        </pc:spChg>
        <pc:spChg chg="del">
          <ac:chgData name="유병호님(John)/Digital채널기획팀" userId="e7d0b5e9-4535-4fc7-a902-f90c0f3798a6" providerId="ADAL" clId="{28AB57DE-4056-4918-9EB9-75E183CBA833}" dt="2023-01-29T03:48:12.213" v="2860" actId="478"/>
          <ac:spMkLst>
            <pc:docMk/>
            <pc:sldMk cId="2014137749" sldId="8944"/>
            <ac:spMk id="254" creationId="{BF58EC6D-329C-4C53-9E1B-8E5495107F27}"/>
          </ac:spMkLst>
        </pc:spChg>
        <pc:spChg chg="del">
          <ac:chgData name="유병호님(John)/Digital채널기획팀" userId="e7d0b5e9-4535-4fc7-a902-f90c0f3798a6" providerId="ADAL" clId="{28AB57DE-4056-4918-9EB9-75E183CBA833}" dt="2023-01-29T03:48:12.213" v="2860" actId="478"/>
          <ac:spMkLst>
            <pc:docMk/>
            <pc:sldMk cId="2014137749" sldId="8944"/>
            <ac:spMk id="255" creationId="{E31CE4AD-B1D4-4F77-9F38-9670C7837D15}"/>
          </ac:spMkLst>
        </pc:spChg>
        <pc:spChg chg="del">
          <ac:chgData name="유병호님(John)/Digital채널기획팀" userId="e7d0b5e9-4535-4fc7-a902-f90c0f3798a6" providerId="ADAL" clId="{28AB57DE-4056-4918-9EB9-75E183CBA833}" dt="2023-01-29T03:48:12.213" v="2860" actId="478"/>
          <ac:spMkLst>
            <pc:docMk/>
            <pc:sldMk cId="2014137749" sldId="8944"/>
            <ac:spMk id="256" creationId="{7DCCB326-7799-4ECA-A003-9ACD81834344}"/>
          </ac:spMkLst>
        </pc:spChg>
        <pc:spChg chg="del">
          <ac:chgData name="유병호님(John)/Digital채널기획팀" userId="e7d0b5e9-4535-4fc7-a902-f90c0f3798a6" providerId="ADAL" clId="{28AB57DE-4056-4918-9EB9-75E183CBA833}" dt="2023-01-29T03:48:12.213" v="2860" actId="478"/>
          <ac:spMkLst>
            <pc:docMk/>
            <pc:sldMk cId="2014137749" sldId="8944"/>
            <ac:spMk id="259" creationId="{C132CF53-CC5C-43DF-B29A-293EC6924127}"/>
          </ac:spMkLst>
        </pc:spChg>
        <pc:spChg chg="del">
          <ac:chgData name="유병호님(John)/Digital채널기획팀" userId="e7d0b5e9-4535-4fc7-a902-f90c0f3798a6" providerId="ADAL" clId="{28AB57DE-4056-4918-9EB9-75E183CBA833}" dt="2023-01-29T03:48:12.213" v="2860" actId="478"/>
          <ac:spMkLst>
            <pc:docMk/>
            <pc:sldMk cId="2014137749" sldId="8944"/>
            <ac:spMk id="260" creationId="{7B8E1980-4162-41EE-84C3-647D0BD8BABE}"/>
          </ac:spMkLst>
        </pc:spChg>
        <pc:grpChg chg="del">
          <ac:chgData name="유병호님(John)/Digital채널기획팀" userId="e7d0b5e9-4535-4fc7-a902-f90c0f3798a6" providerId="ADAL" clId="{28AB57DE-4056-4918-9EB9-75E183CBA833}" dt="2023-01-29T03:48:13.984" v="2861" actId="478"/>
          <ac:grpSpMkLst>
            <pc:docMk/>
            <pc:sldMk cId="2014137749" sldId="8944"/>
            <ac:grpSpMk id="45" creationId="{EE6C2ECE-3F53-4739-A6C3-3915E9785C29}"/>
          </ac:grpSpMkLst>
        </pc:grpChg>
        <pc:grpChg chg="add mod">
          <ac:chgData name="유병호님(John)/Digital채널기획팀" userId="e7d0b5e9-4535-4fc7-a902-f90c0f3798a6" providerId="ADAL" clId="{28AB57DE-4056-4918-9EB9-75E183CBA833}" dt="2023-01-29T03:48:27.081" v="2864" actId="1076"/>
          <ac:grpSpMkLst>
            <pc:docMk/>
            <pc:sldMk cId="2014137749" sldId="8944"/>
            <ac:grpSpMk id="68" creationId="{0EBA0BF3-8E3F-45A9-A0E6-EE04BA412F34}"/>
          </ac:grpSpMkLst>
        </pc:grpChg>
        <pc:grpChg chg="del">
          <ac:chgData name="유병호님(John)/Digital채널기획팀" userId="e7d0b5e9-4535-4fc7-a902-f90c0f3798a6" providerId="ADAL" clId="{28AB57DE-4056-4918-9EB9-75E183CBA833}" dt="2023-01-29T03:48:12.213" v="2860" actId="478"/>
          <ac:grpSpMkLst>
            <pc:docMk/>
            <pc:sldMk cId="2014137749" sldId="8944"/>
            <ac:grpSpMk id="114" creationId="{618DFD91-1BB0-4C30-9FF9-F394BAD7C12B}"/>
          </ac:grpSpMkLst>
        </pc:grpChg>
        <pc:grpChg chg="del">
          <ac:chgData name="유병호님(John)/Digital채널기획팀" userId="e7d0b5e9-4535-4fc7-a902-f90c0f3798a6" providerId="ADAL" clId="{28AB57DE-4056-4918-9EB9-75E183CBA833}" dt="2023-01-29T03:48:12.213" v="2860" actId="478"/>
          <ac:grpSpMkLst>
            <pc:docMk/>
            <pc:sldMk cId="2014137749" sldId="8944"/>
            <ac:grpSpMk id="117" creationId="{AB30A4A7-1541-4065-B572-615AD6C8C1C0}"/>
          </ac:grpSpMkLst>
        </pc:grpChg>
        <pc:picChg chg="del">
          <ac:chgData name="유병호님(John)/Digital채널기획팀" userId="e7d0b5e9-4535-4fc7-a902-f90c0f3798a6" providerId="ADAL" clId="{28AB57DE-4056-4918-9EB9-75E183CBA833}" dt="2023-01-29T03:48:12.213" v="2860" actId="478"/>
          <ac:picMkLst>
            <pc:docMk/>
            <pc:sldMk cId="2014137749" sldId="8944"/>
            <ac:picMk id="230" creationId="{450D07DE-3C68-4900-9ED3-A7F5C1CF46FB}"/>
          </ac:picMkLst>
        </pc:picChg>
        <pc:picChg chg="del">
          <ac:chgData name="유병호님(John)/Digital채널기획팀" userId="e7d0b5e9-4535-4fc7-a902-f90c0f3798a6" providerId="ADAL" clId="{28AB57DE-4056-4918-9EB9-75E183CBA833}" dt="2023-01-29T03:48:12.213" v="2860" actId="478"/>
          <ac:picMkLst>
            <pc:docMk/>
            <pc:sldMk cId="2014137749" sldId="8944"/>
            <ac:picMk id="240" creationId="{9BA4B4A1-6451-4547-B7F2-367DB351B9FD}"/>
          </ac:picMkLst>
        </pc:picChg>
        <pc:picChg chg="del">
          <ac:chgData name="유병호님(John)/Digital채널기획팀" userId="e7d0b5e9-4535-4fc7-a902-f90c0f3798a6" providerId="ADAL" clId="{28AB57DE-4056-4918-9EB9-75E183CBA833}" dt="2023-01-29T03:48:12.213" v="2860" actId="478"/>
          <ac:picMkLst>
            <pc:docMk/>
            <pc:sldMk cId="2014137749" sldId="8944"/>
            <ac:picMk id="241" creationId="{821D6279-BA93-43FF-8B87-7E6E6A47A17F}"/>
          </ac:picMkLst>
        </pc:picChg>
        <pc:picChg chg="del">
          <ac:chgData name="유병호님(John)/Digital채널기획팀" userId="e7d0b5e9-4535-4fc7-a902-f90c0f3798a6" providerId="ADAL" clId="{28AB57DE-4056-4918-9EB9-75E183CBA833}" dt="2023-01-29T03:48:12.213" v="2860" actId="478"/>
          <ac:picMkLst>
            <pc:docMk/>
            <pc:sldMk cId="2014137749" sldId="8944"/>
            <ac:picMk id="257" creationId="{A0015FC6-87D2-4FE8-BF99-4D9399A22008}"/>
          </ac:picMkLst>
        </pc:picChg>
        <pc:picChg chg="del">
          <ac:chgData name="유병호님(John)/Digital채널기획팀" userId="e7d0b5e9-4535-4fc7-a902-f90c0f3798a6" providerId="ADAL" clId="{28AB57DE-4056-4918-9EB9-75E183CBA833}" dt="2023-01-29T03:48:12.213" v="2860" actId="478"/>
          <ac:picMkLst>
            <pc:docMk/>
            <pc:sldMk cId="2014137749" sldId="8944"/>
            <ac:picMk id="258" creationId="{26DF9312-A034-4A5D-AEC5-362EF669E8A4}"/>
          </ac:picMkLst>
        </pc:picChg>
        <pc:cxnChg chg="add mod">
          <ac:chgData name="유병호님(John)/Digital채널기획팀" userId="e7d0b5e9-4535-4fc7-a902-f90c0f3798a6" providerId="ADAL" clId="{28AB57DE-4056-4918-9EB9-75E183CBA833}" dt="2023-01-29T03:48:27.081" v="2864" actId="1076"/>
          <ac:cxnSpMkLst>
            <pc:docMk/>
            <pc:sldMk cId="2014137749" sldId="8944"/>
            <ac:cxnSpMk id="78" creationId="{28DC77BE-FC41-4DD6-9BC0-0AE1BEC84CEB}"/>
          </ac:cxnSpMkLst>
        </pc:cxnChg>
        <pc:cxnChg chg="add mod">
          <ac:chgData name="유병호님(John)/Digital채널기획팀" userId="e7d0b5e9-4535-4fc7-a902-f90c0f3798a6" providerId="ADAL" clId="{28AB57DE-4056-4918-9EB9-75E183CBA833}" dt="2023-01-29T03:48:27.081" v="2864" actId="1076"/>
          <ac:cxnSpMkLst>
            <pc:docMk/>
            <pc:sldMk cId="2014137749" sldId="8944"/>
            <ac:cxnSpMk id="92" creationId="{48B928B7-3FA5-47EF-AB47-97AD5C461162}"/>
          </ac:cxnSpMkLst>
        </pc:cxnChg>
        <pc:cxnChg chg="add mod">
          <ac:chgData name="유병호님(John)/Digital채널기획팀" userId="e7d0b5e9-4535-4fc7-a902-f90c0f3798a6" providerId="ADAL" clId="{28AB57DE-4056-4918-9EB9-75E183CBA833}" dt="2023-01-29T03:48:27.081" v="2864" actId="1076"/>
          <ac:cxnSpMkLst>
            <pc:docMk/>
            <pc:sldMk cId="2014137749" sldId="8944"/>
            <ac:cxnSpMk id="95" creationId="{368AF640-1FA1-4A11-A8D8-7CDEA6081D9A}"/>
          </ac:cxnSpMkLst>
        </pc:cxnChg>
        <pc:cxnChg chg="del">
          <ac:chgData name="유병호님(John)/Digital채널기획팀" userId="e7d0b5e9-4535-4fc7-a902-f90c0f3798a6" providerId="ADAL" clId="{28AB57DE-4056-4918-9EB9-75E183CBA833}" dt="2023-01-29T03:48:12.213" v="2860" actId="478"/>
          <ac:cxnSpMkLst>
            <pc:docMk/>
            <pc:sldMk cId="2014137749" sldId="8944"/>
            <ac:cxnSpMk id="261" creationId="{2F116591-4E15-449B-B7AA-885BA40FABCD}"/>
          </ac:cxnSpMkLst>
        </pc:cxnChg>
      </pc:sldChg>
      <pc:sldChg chg="addSp delSp modSp add mod">
        <pc:chgData name="유병호님(John)/Digital채널기획팀" userId="e7d0b5e9-4535-4fc7-a902-f90c0f3798a6" providerId="ADAL" clId="{28AB57DE-4056-4918-9EB9-75E183CBA833}" dt="2023-01-29T03:52:55.736" v="3048" actId="20577"/>
        <pc:sldMkLst>
          <pc:docMk/>
          <pc:sldMk cId="226134480" sldId="8945"/>
        </pc:sldMkLst>
        <pc:spChg chg="mod">
          <ac:chgData name="유병호님(John)/Digital채널기획팀" userId="e7d0b5e9-4535-4fc7-a902-f90c0f3798a6" providerId="ADAL" clId="{28AB57DE-4056-4918-9EB9-75E183CBA833}" dt="2023-01-29T03:52:55.736" v="3048" actId="20577"/>
          <ac:spMkLst>
            <pc:docMk/>
            <pc:sldMk cId="226134480" sldId="8945"/>
            <ac:spMk id="15" creationId="{5B5654C5-EA14-4DA6-95B6-8D6D973819AB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50:53.573" v="3004"/>
          <ac:spMkLst>
            <pc:docMk/>
            <pc:sldMk cId="226134480" sldId="8945"/>
            <ac:spMk id="41" creationId="{07F23CFC-F3CC-45A4-B870-9FF627DC185E}"/>
          </ac:spMkLst>
        </pc:spChg>
        <pc:spChg chg="mod">
          <ac:chgData name="유병호님(John)/Digital채널기획팀" userId="e7d0b5e9-4535-4fc7-a902-f90c0f3798a6" providerId="ADAL" clId="{28AB57DE-4056-4918-9EB9-75E183CBA833}" dt="2023-01-29T03:50:42.185" v="3001"/>
          <ac:spMkLst>
            <pc:docMk/>
            <pc:sldMk cId="226134480" sldId="8945"/>
            <ac:spMk id="47" creationId="{3B3694C5-9244-4CEC-B096-0FE1AE608781}"/>
          </ac:spMkLst>
        </pc:spChg>
        <pc:spChg chg="mod">
          <ac:chgData name="유병호님(John)/Digital채널기획팀" userId="e7d0b5e9-4535-4fc7-a902-f90c0f3798a6" providerId="ADAL" clId="{28AB57DE-4056-4918-9EB9-75E183CBA833}" dt="2023-01-29T03:50:42.185" v="3001"/>
          <ac:spMkLst>
            <pc:docMk/>
            <pc:sldMk cId="226134480" sldId="8945"/>
            <ac:spMk id="50" creationId="{B864E67D-FC5D-4D52-AB4C-BA323CDCB294}"/>
          </ac:spMkLst>
        </pc:spChg>
        <pc:spChg chg="mod">
          <ac:chgData name="유병호님(John)/Digital채널기획팀" userId="e7d0b5e9-4535-4fc7-a902-f90c0f3798a6" providerId="ADAL" clId="{28AB57DE-4056-4918-9EB9-75E183CBA833}" dt="2023-01-29T03:50:42.185" v="3001"/>
          <ac:spMkLst>
            <pc:docMk/>
            <pc:sldMk cId="226134480" sldId="8945"/>
            <ac:spMk id="51" creationId="{56E88292-DC57-4271-A8B8-BDE7DD13CE34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50:42.185" v="3001"/>
          <ac:spMkLst>
            <pc:docMk/>
            <pc:sldMk cId="226134480" sldId="8945"/>
            <ac:spMk id="53" creationId="{5FF182AA-3EAC-4562-9E84-2E7DBD9EF795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50:42.185" v="3001"/>
          <ac:spMkLst>
            <pc:docMk/>
            <pc:sldMk cId="226134480" sldId="8945"/>
            <ac:spMk id="54" creationId="{3E497681-0B69-412B-8C8A-4E142F561E98}"/>
          </ac:spMkLst>
        </pc:spChg>
        <pc:spChg chg="mod">
          <ac:chgData name="유병호님(John)/Digital채널기획팀" userId="e7d0b5e9-4535-4fc7-a902-f90c0f3798a6" providerId="ADAL" clId="{28AB57DE-4056-4918-9EB9-75E183CBA833}" dt="2023-01-29T03:50:42.185" v="3001"/>
          <ac:spMkLst>
            <pc:docMk/>
            <pc:sldMk cId="226134480" sldId="8945"/>
            <ac:spMk id="59" creationId="{435B8B00-A9DB-4291-80C5-7AA79EF23F65}"/>
          </ac:spMkLst>
        </pc:spChg>
        <pc:spChg chg="mod">
          <ac:chgData name="유병호님(John)/Digital채널기획팀" userId="e7d0b5e9-4535-4fc7-a902-f90c0f3798a6" providerId="ADAL" clId="{28AB57DE-4056-4918-9EB9-75E183CBA833}" dt="2023-01-29T03:50:42.185" v="3001"/>
          <ac:spMkLst>
            <pc:docMk/>
            <pc:sldMk cId="226134480" sldId="8945"/>
            <ac:spMk id="62" creationId="{CDB7DB95-8232-47D0-B6C0-9EF0684900F9}"/>
          </ac:spMkLst>
        </pc:spChg>
        <pc:spChg chg="del">
          <ac:chgData name="유병호님(John)/Digital채널기획팀" userId="e7d0b5e9-4535-4fc7-a902-f90c0f3798a6" providerId="ADAL" clId="{28AB57DE-4056-4918-9EB9-75E183CBA833}" dt="2023-01-29T03:50:30.022" v="3000" actId="478"/>
          <ac:spMkLst>
            <pc:docMk/>
            <pc:sldMk cId="226134480" sldId="8945"/>
            <ac:spMk id="63" creationId="{15635393-355F-4760-9C44-7FCB38D18B41}"/>
          </ac:spMkLst>
        </pc:spChg>
        <pc:spChg chg="del">
          <ac:chgData name="유병호님(John)/Digital채널기획팀" userId="e7d0b5e9-4535-4fc7-a902-f90c0f3798a6" providerId="ADAL" clId="{28AB57DE-4056-4918-9EB9-75E183CBA833}" dt="2023-01-29T03:50:30.022" v="3000" actId="478"/>
          <ac:spMkLst>
            <pc:docMk/>
            <pc:sldMk cId="226134480" sldId="8945"/>
            <ac:spMk id="64" creationId="{8F7E9092-A937-42B1-885C-D446BB9EF526}"/>
          </ac:spMkLst>
        </pc:spChg>
        <pc:spChg chg="del">
          <ac:chgData name="유병호님(John)/Digital채널기획팀" userId="e7d0b5e9-4535-4fc7-a902-f90c0f3798a6" providerId="ADAL" clId="{28AB57DE-4056-4918-9EB9-75E183CBA833}" dt="2023-01-29T03:50:30.022" v="3000" actId="478"/>
          <ac:spMkLst>
            <pc:docMk/>
            <pc:sldMk cId="226134480" sldId="8945"/>
            <ac:spMk id="65" creationId="{CB2F7619-F0D2-4BDC-A06E-E6F598F85AC1}"/>
          </ac:spMkLst>
        </pc:spChg>
        <pc:spChg chg="del">
          <ac:chgData name="유병호님(John)/Digital채널기획팀" userId="e7d0b5e9-4535-4fc7-a902-f90c0f3798a6" providerId="ADAL" clId="{28AB57DE-4056-4918-9EB9-75E183CBA833}" dt="2023-01-29T03:50:30.022" v="3000" actId="478"/>
          <ac:spMkLst>
            <pc:docMk/>
            <pc:sldMk cId="226134480" sldId="8945"/>
            <ac:spMk id="66" creationId="{F03C9B71-9CF4-4F32-98B8-782AF697FCA2}"/>
          </ac:spMkLst>
        </pc:spChg>
        <pc:spChg chg="del">
          <ac:chgData name="유병호님(John)/Digital채널기획팀" userId="e7d0b5e9-4535-4fc7-a902-f90c0f3798a6" providerId="ADAL" clId="{28AB57DE-4056-4918-9EB9-75E183CBA833}" dt="2023-01-29T03:50:30.022" v="3000" actId="478"/>
          <ac:spMkLst>
            <pc:docMk/>
            <pc:sldMk cId="226134480" sldId="8945"/>
            <ac:spMk id="67" creationId="{FA8E37E8-80F9-46ED-B8CB-52E1B39AE608}"/>
          </ac:spMkLst>
        </pc:spChg>
        <pc:spChg chg="del">
          <ac:chgData name="유병호님(John)/Digital채널기획팀" userId="e7d0b5e9-4535-4fc7-a902-f90c0f3798a6" providerId="ADAL" clId="{28AB57DE-4056-4918-9EB9-75E183CBA833}" dt="2023-01-29T03:50:30.022" v="3000" actId="478"/>
          <ac:spMkLst>
            <pc:docMk/>
            <pc:sldMk cId="226134480" sldId="8945"/>
            <ac:spMk id="76" creationId="{F17A301B-5763-455D-BFDF-A26E4635F96B}"/>
          </ac:spMkLst>
        </pc:spChg>
        <pc:spChg chg="del">
          <ac:chgData name="유병호님(John)/Digital채널기획팀" userId="e7d0b5e9-4535-4fc7-a902-f90c0f3798a6" providerId="ADAL" clId="{28AB57DE-4056-4918-9EB9-75E183CBA833}" dt="2023-01-29T03:50:30.022" v="3000" actId="478"/>
          <ac:spMkLst>
            <pc:docMk/>
            <pc:sldMk cId="226134480" sldId="8945"/>
            <ac:spMk id="77" creationId="{6CA090C4-1EF8-4E57-90A4-BD8713677F0C}"/>
          </ac:spMkLst>
        </pc:spChg>
        <pc:spChg chg="del">
          <ac:chgData name="유병호님(John)/Digital채널기획팀" userId="e7d0b5e9-4535-4fc7-a902-f90c0f3798a6" providerId="ADAL" clId="{28AB57DE-4056-4918-9EB9-75E183CBA833}" dt="2023-01-29T03:50:30.022" v="3000" actId="478"/>
          <ac:spMkLst>
            <pc:docMk/>
            <pc:sldMk cId="226134480" sldId="8945"/>
            <ac:spMk id="79" creationId="{1925DA1B-4DED-42C7-944D-8A81AA39DFC9}"/>
          </ac:spMkLst>
        </pc:spChg>
        <pc:spChg chg="del">
          <ac:chgData name="유병호님(John)/Digital채널기획팀" userId="e7d0b5e9-4535-4fc7-a902-f90c0f3798a6" providerId="ADAL" clId="{28AB57DE-4056-4918-9EB9-75E183CBA833}" dt="2023-01-29T03:50:30.022" v="3000" actId="478"/>
          <ac:spMkLst>
            <pc:docMk/>
            <pc:sldMk cId="226134480" sldId="8945"/>
            <ac:spMk id="80" creationId="{59D582EA-41E9-4593-83EF-12EEF9F215FA}"/>
          </ac:spMkLst>
        </pc:spChg>
        <pc:spChg chg="del">
          <ac:chgData name="유병호님(John)/Digital채널기획팀" userId="e7d0b5e9-4535-4fc7-a902-f90c0f3798a6" providerId="ADAL" clId="{28AB57DE-4056-4918-9EB9-75E183CBA833}" dt="2023-01-29T03:50:30.022" v="3000" actId="478"/>
          <ac:spMkLst>
            <pc:docMk/>
            <pc:sldMk cId="226134480" sldId="8945"/>
            <ac:spMk id="81" creationId="{68D589D0-D054-4910-8E47-04AAAAB28494}"/>
          </ac:spMkLst>
        </pc:spChg>
        <pc:spChg chg="del">
          <ac:chgData name="유병호님(John)/Digital채널기획팀" userId="e7d0b5e9-4535-4fc7-a902-f90c0f3798a6" providerId="ADAL" clId="{28AB57DE-4056-4918-9EB9-75E183CBA833}" dt="2023-01-29T03:50:30.022" v="3000" actId="478"/>
          <ac:spMkLst>
            <pc:docMk/>
            <pc:sldMk cId="226134480" sldId="8945"/>
            <ac:spMk id="82" creationId="{122331B4-1C31-45C9-BBD1-901BF084C2F0}"/>
          </ac:spMkLst>
        </pc:spChg>
        <pc:spChg chg="del">
          <ac:chgData name="유병호님(John)/Digital채널기획팀" userId="e7d0b5e9-4535-4fc7-a902-f90c0f3798a6" providerId="ADAL" clId="{28AB57DE-4056-4918-9EB9-75E183CBA833}" dt="2023-01-29T03:50:30.022" v="3000" actId="478"/>
          <ac:spMkLst>
            <pc:docMk/>
            <pc:sldMk cId="226134480" sldId="8945"/>
            <ac:spMk id="83" creationId="{2995E681-5D5B-465F-A9E4-90857025A82D}"/>
          </ac:spMkLst>
        </pc:spChg>
        <pc:spChg chg="del">
          <ac:chgData name="유병호님(John)/Digital채널기획팀" userId="e7d0b5e9-4535-4fc7-a902-f90c0f3798a6" providerId="ADAL" clId="{28AB57DE-4056-4918-9EB9-75E183CBA833}" dt="2023-01-29T03:50:30.022" v="3000" actId="478"/>
          <ac:spMkLst>
            <pc:docMk/>
            <pc:sldMk cId="226134480" sldId="8945"/>
            <ac:spMk id="84" creationId="{12D8F9C6-80CB-4253-93F6-968BBEFFE4B3}"/>
          </ac:spMkLst>
        </pc:spChg>
        <pc:spChg chg="del">
          <ac:chgData name="유병호님(John)/Digital채널기획팀" userId="e7d0b5e9-4535-4fc7-a902-f90c0f3798a6" providerId="ADAL" clId="{28AB57DE-4056-4918-9EB9-75E183CBA833}" dt="2023-01-29T03:50:30.022" v="3000" actId="478"/>
          <ac:spMkLst>
            <pc:docMk/>
            <pc:sldMk cId="226134480" sldId="8945"/>
            <ac:spMk id="85" creationId="{48461403-E7EB-4332-B8B6-5C472640A321}"/>
          </ac:spMkLst>
        </pc:spChg>
        <pc:spChg chg="del">
          <ac:chgData name="유병호님(John)/Digital채널기획팀" userId="e7d0b5e9-4535-4fc7-a902-f90c0f3798a6" providerId="ADAL" clId="{28AB57DE-4056-4918-9EB9-75E183CBA833}" dt="2023-01-29T03:50:30.022" v="3000" actId="478"/>
          <ac:spMkLst>
            <pc:docMk/>
            <pc:sldMk cId="226134480" sldId="8945"/>
            <ac:spMk id="86" creationId="{DF60C1FF-0115-4A0B-BCCD-CFC9E8E07BB9}"/>
          </ac:spMkLst>
        </pc:spChg>
        <pc:spChg chg="del">
          <ac:chgData name="유병호님(John)/Digital채널기획팀" userId="e7d0b5e9-4535-4fc7-a902-f90c0f3798a6" providerId="ADAL" clId="{28AB57DE-4056-4918-9EB9-75E183CBA833}" dt="2023-01-29T03:50:30.022" v="3000" actId="478"/>
          <ac:spMkLst>
            <pc:docMk/>
            <pc:sldMk cId="226134480" sldId="8945"/>
            <ac:spMk id="87" creationId="{A39E8CBA-562A-4CA6-B225-BC706B0D16B4}"/>
          </ac:spMkLst>
        </pc:spChg>
        <pc:spChg chg="del">
          <ac:chgData name="유병호님(John)/Digital채널기획팀" userId="e7d0b5e9-4535-4fc7-a902-f90c0f3798a6" providerId="ADAL" clId="{28AB57DE-4056-4918-9EB9-75E183CBA833}" dt="2023-01-29T03:50:30.022" v="3000" actId="478"/>
          <ac:spMkLst>
            <pc:docMk/>
            <pc:sldMk cId="226134480" sldId="8945"/>
            <ac:spMk id="88" creationId="{728F4CCA-67D2-4969-BF31-286B04A91C43}"/>
          </ac:spMkLst>
        </pc:spChg>
        <pc:spChg chg="del">
          <ac:chgData name="유병호님(John)/Digital채널기획팀" userId="e7d0b5e9-4535-4fc7-a902-f90c0f3798a6" providerId="ADAL" clId="{28AB57DE-4056-4918-9EB9-75E183CBA833}" dt="2023-01-29T03:50:30.022" v="3000" actId="478"/>
          <ac:spMkLst>
            <pc:docMk/>
            <pc:sldMk cId="226134480" sldId="8945"/>
            <ac:spMk id="89" creationId="{4E75A71E-65C1-4741-B935-BC69CEB386F1}"/>
          </ac:spMkLst>
        </pc:spChg>
        <pc:spChg chg="del">
          <ac:chgData name="유병호님(John)/Digital채널기획팀" userId="e7d0b5e9-4535-4fc7-a902-f90c0f3798a6" providerId="ADAL" clId="{28AB57DE-4056-4918-9EB9-75E183CBA833}" dt="2023-01-29T03:50:30.022" v="3000" actId="478"/>
          <ac:spMkLst>
            <pc:docMk/>
            <pc:sldMk cId="226134480" sldId="8945"/>
            <ac:spMk id="90" creationId="{777963AF-ACF3-482E-BFBE-BD3ECB618320}"/>
          </ac:spMkLst>
        </pc:spChg>
        <pc:spChg chg="del">
          <ac:chgData name="유병호님(John)/Digital채널기획팀" userId="e7d0b5e9-4535-4fc7-a902-f90c0f3798a6" providerId="ADAL" clId="{28AB57DE-4056-4918-9EB9-75E183CBA833}" dt="2023-01-29T03:50:30.022" v="3000" actId="478"/>
          <ac:spMkLst>
            <pc:docMk/>
            <pc:sldMk cId="226134480" sldId="8945"/>
            <ac:spMk id="91" creationId="{8AD32D2B-E0BB-411B-80EB-A59E1B0EEF30}"/>
          </ac:spMkLst>
        </pc:spChg>
        <pc:spChg chg="del">
          <ac:chgData name="유병호님(John)/Digital채널기획팀" userId="e7d0b5e9-4535-4fc7-a902-f90c0f3798a6" providerId="ADAL" clId="{28AB57DE-4056-4918-9EB9-75E183CBA833}" dt="2023-01-29T03:50:30.022" v="3000" actId="478"/>
          <ac:spMkLst>
            <pc:docMk/>
            <pc:sldMk cId="226134480" sldId="8945"/>
            <ac:spMk id="93" creationId="{17503296-3681-45D6-B231-FF7169DF8EA7}"/>
          </ac:spMkLst>
        </pc:spChg>
        <pc:spChg chg="del">
          <ac:chgData name="유병호님(John)/Digital채널기획팀" userId="e7d0b5e9-4535-4fc7-a902-f90c0f3798a6" providerId="ADAL" clId="{28AB57DE-4056-4918-9EB9-75E183CBA833}" dt="2023-01-29T03:50:30.022" v="3000" actId="478"/>
          <ac:spMkLst>
            <pc:docMk/>
            <pc:sldMk cId="226134480" sldId="8945"/>
            <ac:spMk id="94" creationId="{C946C2C5-0FD8-41A5-9A31-CA3FE029215A}"/>
          </ac:spMkLst>
        </pc:spChg>
        <pc:spChg chg="del">
          <ac:chgData name="유병호님(John)/Digital채널기획팀" userId="e7d0b5e9-4535-4fc7-a902-f90c0f3798a6" providerId="ADAL" clId="{28AB57DE-4056-4918-9EB9-75E183CBA833}" dt="2023-01-29T03:50:30.022" v="3000" actId="478"/>
          <ac:spMkLst>
            <pc:docMk/>
            <pc:sldMk cId="226134480" sldId="8945"/>
            <ac:spMk id="96" creationId="{9E64CAB3-2403-4F65-966F-C00E1A7D3D39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50:42.185" v="3001"/>
          <ac:spMkLst>
            <pc:docMk/>
            <pc:sldMk cId="226134480" sldId="8945"/>
            <ac:spMk id="97" creationId="{101FCDF9-CA9C-41AF-9296-5125A63F0D64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50:42.185" v="3001"/>
          <ac:spMkLst>
            <pc:docMk/>
            <pc:sldMk cId="226134480" sldId="8945"/>
            <ac:spMk id="99" creationId="{6B724CB7-833D-4BC5-AA97-AC4ED9B189E6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50:42.185" v="3001"/>
          <ac:spMkLst>
            <pc:docMk/>
            <pc:sldMk cId="226134480" sldId="8945"/>
            <ac:spMk id="100" creationId="{C814A494-5BFD-4B36-9007-A9C284384590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50:42.185" v="3001"/>
          <ac:spMkLst>
            <pc:docMk/>
            <pc:sldMk cId="226134480" sldId="8945"/>
            <ac:spMk id="101" creationId="{AA9AC046-5158-41C8-BCEA-746A541011F5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50:42.185" v="3001"/>
          <ac:spMkLst>
            <pc:docMk/>
            <pc:sldMk cId="226134480" sldId="8945"/>
            <ac:spMk id="102" creationId="{91CD1427-A4FE-4405-B208-E973F9E24150}"/>
          </ac:spMkLst>
        </pc:spChg>
        <pc:grpChg chg="add mod">
          <ac:chgData name="유병호님(John)/Digital채널기획팀" userId="e7d0b5e9-4535-4fc7-a902-f90c0f3798a6" providerId="ADAL" clId="{28AB57DE-4056-4918-9EB9-75E183CBA833}" dt="2023-01-29T03:50:42.185" v="3001"/>
          <ac:grpSpMkLst>
            <pc:docMk/>
            <pc:sldMk cId="226134480" sldId="8945"/>
            <ac:grpSpMk id="42" creationId="{30DA346E-525A-4222-9772-7AE803EC7790}"/>
          </ac:grpSpMkLst>
        </pc:grpChg>
        <pc:grpChg chg="add mod">
          <ac:chgData name="유병호님(John)/Digital채널기획팀" userId="e7d0b5e9-4535-4fc7-a902-f90c0f3798a6" providerId="ADAL" clId="{28AB57DE-4056-4918-9EB9-75E183CBA833}" dt="2023-01-29T03:50:42.185" v="3001"/>
          <ac:grpSpMkLst>
            <pc:docMk/>
            <pc:sldMk cId="226134480" sldId="8945"/>
            <ac:grpSpMk id="55" creationId="{CA4D9C11-2E98-413D-A4E0-6EB6743E8BE7}"/>
          </ac:grpSpMkLst>
        </pc:grpChg>
        <pc:grpChg chg="del">
          <ac:chgData name="유병호님(John)/Digital채널기획팀" userId="e7d0b5e9-4535-4fc7-a902-f90c0f3798a6" providerId="ADAL" clId="{28AB57DE-4056-4918-9EB9-75E183CBA833}" dt="2023-01-29T03:50:30.022" v="3000" actId="478"/>
          <ac:grpSpMkLst>
            <pc:docMk/>
            <pc:sldMk cId="226134480" sldId="8945"/>
            <ac:grpSpMk id="68" creationId="{0EBA0BF3-8E3F-45A9-A0E6-EE04BA412F34}"/>
          </ac:grpSpMkLst>
        </pc:grpChg>
        <pc:picChg chg="mod">
          <ac:chgData name="유병호님(John)/Digital채널기획팀" userId="e7d0b5e9-4535-4fc7-a902-f90c0f3798a6" providerId="ADAL" clId="{28AB57DE-4056-4918-9EB9-75E183CBA833}" dt="2023-01-29T03:50:42.185" v="3001"/>
          <ac:picMkLst>
            <pc:docMk/>
            <pc:sldMk cId="226134480" sldId="8945"/>
            <ac:picMk id="43" creationId="{2DE0FE26-D53C-46FD-BBF5-72C30F395B04}"/>
          </ac:picMkLst>
        </pc:picChg>
        <pc:picChg chg="mod">
          <ac:chgData name="유병호님(John)/Digital채널기획팀" userId="e7d0b5e9-4535-4fc7-a902-f90c0f3798a6" providerId="ADAL" clId="{28AB57DE-4056-4918-9EB9-75E183CBA833}" dt="2023-01-29T03:50:42.185" v="3001"/>
          <ac:picMkLst>
            <pc:docMk/>
            <pc:sldMk cId="226134480" sldId="8945"/>
            <ac:picMk id="44" creationId="{99D179B2-BDDC-427A-B45D-F37A931307D1}"/>
          </ac:picMkLst>
        </pc:picChg>
        <pc:picChg chg="mod">
          <ac:chgData name="유병호님(John)/Digital채널기획팀" userId="e7d0b5e9-4535-4fc7-a902-f90c0f3798a6" providerId="ADAL" clId="{28AB57DE-4056-4918-9EB9-75E183CBA833}" dt="2023-01-29T03:50:42.185" v="3001"/>
          <ac:picMkLst>
            <pc:docMk/>
            <pc:sldMk cId="226134480" sldId="8945"/>
            <ac:picMk id="45" creationId="{0311EB67-848B-49EB-8D2C-27E398AC5163}"/>
          </ac:picMkLst>
        </pc:picChg>
        <pc:picChg chg="mod">
          <ac:chgData name="유병호님(John)/Digital채널기획팀" userId="e7d0b5e9-4535-4fc7-a902-f90c0f3798a6" providerId="ADAL" clId="{28AB57DE-4056-4918-9EB9-75E183CBA833}" dt="2023-01-29T03:50:42.185" v="3001"/>
          <ac:picMkLst>
            <pc:docMk/>
            <pc:sldMk cId="226134480" sldId="8945"/>
            <ac:picMk id="46" creationId="{DA22A0BA-4D14-46F1-B6D8-72A883D9B4F2}"/>
          </ac:picMkLst>
        </pc:picChg>
        <pc:picChg chg="mod">
          <ac:chgData name="유병호님(John)/Digital채널기획팀" userId="e7d0b5e9-4535-4fc7-a902-f90c0f3798a6" providerId="ADAL" clId="{28AB57DE-4056-4918-9EB9-75E183CBA833}" dt="2023-01-29T03:50:42.185" v="3001"/>
          <ac:picMkLst>
            <pc:docMk/>
            <pc:sldMk cId="226134480" sldId="8945"/>
            <ac:picMk id="49" creationId="{A3EC1BAE-08FA-46C8-A22A-589BB83E29BD}"/>
          </ac:picMkLst>
        </pc:picChg>
        <pc:picChg chg="mod">
          <ac:chgData name="유병호님(John)/Digital채널기획팀" userId="e7d0b5e9-4535-4fc7-a902-f90c0f3798a6" providerId="ADAL" clId="{28AB57DE-4056-4918-9EB9-75E183CBA833}" dt="2023-01-29T03:50:42.185" v="3001"/>
          <ac:picMkLst>
            <pc:docMk/>
            <pc:sldMk cId="226134480" sldId="8945"/>
            <ac:picMk id="56" creationId="{9D0A68AA-BA14-408A-A206-10166E895C08}"/>
          </ac:picMkLst>
        </pc:picChg>
        <pc:picChg chg="mod">
          <ac:chgData name="유병호님(John)/Digital채널기획팀" userId="e7d0b5e9-4535-4fc7-a902-f90c0f3798a6" providerId="ADAL" clId="{28AB57DE-4056-4918-9EB9-75E183CBA833}" dt="2023-01-29T03:50:42.185" v="3001"/>
          <ac:picMkLst>
            <pc:docMk/>
            <pc:sldMk cId="226134480" sldId="8945"/>
            <ac:picMk id="57" creationId="{A55A6F4A-D712-42AF-AED4-710F329F6A6E}"/>
          </ac:picMkLst>
        </pc:picChg>
        <pc:cxnChg chg="mod">
          <ac:chgData name="유병호님(John)/Digital채널기획팀" userId="e7d0b5e9-4535-4fc7-a902-f90c0f3798a6" providerId="ADAL" clId="{28AB57DE-4056-4918-9EB9-75E183CBA833}" dt="2023-01-29T03:50:42.185" v="3001"/>
          <ac:cxnSpMkLst>
            <pc:docMk/>
            <pc:sldMk cId="226134480" sldId="8945"/>
            <ac:cxnSpMk id="48" creationId="{AE226BC1-0829-4925-8B16-B2F5C564748B}"/>
          </ac:cxnSpMkLst>
        </pc:cxnChg>
        <pc:cxnChg chg="mod">
          <ac:chgData name="유병호님(John)/Digital채널기획팀" userId="e7d0b5e9-4535-4fc7-a902-f90c0f3798a6" providerId="ADAL" clId="{28AB57DE-4056-4918-9EB9-75E183CBA833}" dt="2023-01-29T03:50:42.185" v="3001"/>
          <ac:cxnSpMkLst>
            <pc:docMk/>
            <pc:sldMk cId="226134480" sldId="8945"/>
            <ac:cxnSpMk id="52" creationId="{54E29692-CBA2-4EDE-8EE2-A55C540F3DE7}"/>
          </ac:cxnSpMkLst>
        </pc:cxnChg>
        <pc:cxnChg chg="mod">
          <ac:chgData name="유병호님(John)/Digital채널기획팀" userId="e7d0b5e9-4535-4fc7-a902-f90c0f3798a6" providerId="ADAL" clId="{28AB57DE-4056-4918-9EB9-75E183CBA833}" dt="2023-01-29T03:50:42.185" v="3001"/>
          <ac:cxnSpMkLst>
            <pc:docMk/>
            <pc:sldMk cId="226134480" sldId="8945"/>
            <ac:cxnSpMk id="58" creationId="{AC1F3194-FFD7-47E4-B0D9-8388E854305E}"/>
          </ac:cxnSpMkLst>
        </pc:cxnChg>
        <pc:cxnChg chg="del">
          <ac:chgData name="유병호님(John)/Digital채널기획팀" userId="e7d0b5e9-4535-4fc7-a902-f90c0f3798a6" providerId="ADAL" clId="{28AB57DE-4056-4918-9EB9-75E183CBA833}" dt="2023-01-29T03:50:30.022" v="3000" actId="478"/>
          <ac:cxnSpMkLst>
            <pc:docMk/>
            <pc:sldMk cId="226134480" sldId="8945"/>
            <ac:cxnSpMk id="78" creationId="{28DC77BE-FC41-4DD6-9BC0-0AE1BEC84CEB}"/>
          </ac:cxnSpMkLst>
        </pc:cxnChg>
        <pc:cxnChg chg="del">
          <ac:chgData name="유병호님(John)/Digital채널기획팀" userId="e7d0b5e9-4535-4fc7-a902-f90c0f3798a6" providerId="ADAL" clId="{28AB57DE-4056-4918-9EB9-75E183CBA833}" dt="2023-01-29T03:50:30.022" v="3000" actId="478"/>
          <ac:cxnSpMkLst>
            <pc:docMk/>
            <pc:sldMk cId="226134480" sldId="8945"/>
            <ac:cxnSpMk id="92" creationId="{48B928B7-3FA5-47EF-AB47-97AD5C461162}"/>
          </ac:cxnSpMkLst>
        </pc:cxnChg>
        <pc:cxnChg chg="del">
          <ac:chgData name="유병호님(John)/Digital채널기획팀" userId="e7d0b5e9-4535-4fc7-a902-f90c0f3798a6" providerId="ADAL" clId="{28AB57DE-4056-4918-9EB9-75E183CBA833}" dt="2023-01-29T03:50:30.022" v="3000" actId="478"/>
          <ac:cxnSpMkLst>
            <pc:docMk/>
            <pc:sldMk cId="226134480" sldId="8945"/>
            <ac:cxnSpMk id="95" creationId="{368AF640-1FA1-4A11-A8D8-7CDEA6081D9A}"/>
          </ac:cxnSpMkLst>
        </pc:cxnChg>
      </pc:sldChg>
      <pc:sldChg chg="addSp delSp modSp add mod">
        <pc:chgData name="유병호님(John)/Digital채널기획팀" userId="e7d0b5e9-4535-4fc7-a902-f90c0f3798a6" providerId="ADAL" clId="{28AB57DE-4056-4918-9EB9-75E183CBA833}" dt="2023-01-29T03:52:51.405" v="3038" actId="20577"/>
        <pc:sldMkLst>
          <pc:docMk/>
          <pc:sldMk cId="859195806" sldId="8946"/>
        </pc:sldMkLst>
        <pc:spChg chg="mod">
          <ac:chgData name="유병호님(John)/Digital채널기획팀" userId="e7d0b5e9-4535-4fc7-a902-f90c0f3798a6" providerId="ADAL" clId="{28AB57DE-4056-4918-9EB9-75E183CBA833}" dt="2023-01-29T03:52:48.697" v="3037" actId="20577"/>
          <ac:spMkLst>
            <pc:docMk/>
            <pc:sldMk cId="859195806" sldId="8946"/>
            <ac:spMk id="15" creationId="{5B5654C5-EA14-4DA6-95B6-8D6D973819AB}"/>
          </ac:spMkLst>
        </pc:spChg>
        <pc:spChg chg="add del mod">
          <ac:chgData name="유병호님(John)/Digital채널기획팀" userId="e7d0b5e9-4535-4fc7-a902-f90c0f3798a6" providerId="ADAL" clId="{28AB57DE-4056-4918-9EB9-75E183CBA833}" dt="2023-01-29T03:51:35.999" v="3008"/>
          <ac:spMkLst>
            <pc:docMk/>
            <pc:sldMk cId="859195806" sldId="8946"/>
            <ac:spMk id="32" creationId="{FE5F6ED6-91DE-44A1-B7C2-9889F1963663}"/>
          </ac:spMkLst>
        </pc:spChg>
        <pc:spChg chg="add del mod">
          <ac:chgData name="유병호님(John)/Digital채널기획팀" userId="e7d0b5e9-4535-4fc7-a902-f90c0f3798a6" providerId="ADAL" clId="{28AB57DE-4056-4918-9EB9-75E183CBA833}" dt="2023-01-29T03:51:35.999" v="3008"/>
          <ac:spMkLst>
            <pc:docMk/>
            <pc:sldMk cId="859195806" sldId="8946"/>
            <ac:spMk id="33" creationId="{32D047D5-D143-4E40-B2B9-DE04C135CD85}"/>
          </ac:spMkLst>
        </pc:spChg>
        <pc:spChg chg="add del mod">
          <ac:chgData name="유병호님(John)/Digital채널기획팀" userId="e7d0b5e9-4535-4fc7-a902-f90c0f3798a6" providerId="ADAL" clId="{28AB57DE-4056-4918-9EB9-75E183CBA833}" dt="2023-01-29T03:51:35.999" v="3008"/>
          <ac:spMkLst>
            <pc:docMk/>
            <pc:sldMk cId="859195806" sldId="8946"/>
            <ac:spMk id="34" creationId="{B918A084-3604-4AB2-A2A6-5A62EC4868FF}"/>
          </ac:spMkLst>
        </pc:spChg>
        <pc:spChg chg="add del mod">
          <ac:chgData name="유병호님(John)/Digital채널기획팀" userId="e7d0b5e9-4535-4fc7-a902-f90c0f3798a6" providerId="ADAL" clId="{28AB57DE-4056-4918-9EB9-75E183CBA833}" dt="2023-01-29T03:51:35.999" v="3008"/>
          <ac:spMkLst>
            <pc:docMk/>
            <pc:sldMk cId="859195806" sldId="8946"/>
            <ac:spMk id="35" creationId="{AC4A8C0E-6516-41D2-A572-00A0EF58CF7F}"/>
          </ac:spMkLst>
        </pc:spChg>
        <pc:spChg chg="add del mod">
          <ac:chgData name="유병호님(John)/Digital채널기획팀" userId="e7d0b5e9-4535-4fc7-a902-f90c0f3798a6" providerId="ADAL" clId="{28AB57DE-4056-4918-9EB9-75E183CBA833}" dt="2023-01-29T03:51:35.999" v="3008"/>
          <ac:spMkLst>
            <pc:docMk/>
            <pc:sldMk cId="859195806" sldId="8946"/>
            <ac:spMk id="36" creationId="{D9EDCDE0-720D-4C9D-A247-29286194AAEC}"/>
          </ac:spMkLst>
        </pc:spChg>
        <pc:spChg chg="add del mod">
          <ac:chgData name="유병호님(John)/Digital채널기획팀" userId="e7d0b5e9-4535-4fc7-a902-f90c0f3798a6" providerId="ADAL" clId="{28AB57DE-4056-4918-9EB9-75E183CBA833}" dt="2023-01-29T03:51:35.999" v="3008"/>
          <ac:spMkLst>
            <pc:docMk/>
            <pc:sldMk cId="859195806" sldId="8946"/>
            <ac:spMk id="37" creationId="{972F1108-3C92-4426-BC5E-E019CAA5A357}"/>
          </ac:spMkLst>
        </pc:spChg>
        <pc:spChg chg="add del mod">
          <ac:chgData name="유병호님(John)/Digital채널기획팀" userId="e7d0b5e9-4535-4fc7-a902-f90c0f3798a6" providerId="ADAL" clId="{28AB57DE-4056-4918-9EB9-75E183CBA833}" dt="2023-01-29T03:51:35.999" v="3008"/>
          <ac:spMkLst>
            <pc:docMk/>
            <pc:sldMk cId="859195806" sldId="8946"/>
            <ac:spMk id="38" creationId="{150B3563-3FEC-434C-B741-A1D7D3A91DD9}"/>
          </ac:spMkLst>
        </pc:spChg>
        <pc:spChg chg="add del mod">
          <ac:chgData name="유병호님(John)/Digital채널기획팀" userId="e7d0b5e9-4535-4fc7-a902-f90c0f3798a6" providerId="ADAL" clId="{28AB57DE-4056-4918-9EB9-75E183CBA833}" dt="2023-01-29T03:51:35.999" v="3008"/>
          <ac:spMkLst>
            <pc:docMk/>
            <pc:sldMk cId="859195806" sldId="8946"/>
            <ac:spMk id="40" creationId="{5467A668-552C-4461-8EBF-3248719A19BA}"/>
          </ac:spMkLst>
        </pc:spChg>
        <pc:spChg chg="del">
          <ac:chgData name="유병호님(John)/Digital채널기획팀" userId="e7d0b5e9-4535-4fc7-a902-f90c0f3798a6" providerId="ADAL" clId="{28AB57DE-4056-4918-9EB9-75E183CBA833}" dt="2023-01-29T03:51:37.829" v="3009" actId="478"/>
          <ac:spMkLst>
            <pc:docMk/>
            <pc:sldMk cId="859195806" sldId="8946"/>
            <ac:spMk id="41" creationId="{07F23CFC-F3CC-45A4-B870-9FF627DC185E}"/>
          </ac:spMkLst>
        </pc:spChg>
        <pc:spChg chg="del">
          <ac:chgData name="유병호님(John)/Digital채널기획팀" userId="e7d0b5e9-4535-4fc7-a902-f90c0f3798a6" providerId="ADAL" clId="{28AB57DE-4056-4918-9EB9-75E183CBA833}" dt="2023-01-29T03:51:34.042" v="3006" actId="478"/>
          <ac:spMkLst>
            <pc:docMk/>
            <pc:sldMk cId="859195806" sldId="8946"/>
            <ac:spMk id="53" creationId="{5FF182AA-3EAC-4562-9E84-2E7DBD9EF795}"/>
          </ac:spMkLst>
        </pc:spChg>
        <pc:spChg chg="del">
          <ac:chgData name="유병호님(John)/Digital채널기획팀" userId="e7d0b5e9-4535-4fc7-a902-f90c0f3798a6" providerId="ADAL" clId="{28AB57DE-4056-4918-9EB9-75E183CBA833}" dt="2023-01-29T03:51:34.042" v="3006" actId="478"/>
          <ac:spMkLst>
            <pc:docMk/>
            <pc:sldMk cId="859195806" sldId="8946"/>
            <ac:spMk id="54" creationId="{3E497681-0B69-412B-8C8A-4E142F561E98}"/>
          </ac:spMkLst>
        </pc:spChg>
        <pc:spChg chg="add del mod">
          <ac:chgData name="유병호님(John)/Digital채널기획팀" userId="e7d0b5e9-4535-4fc7-a902-f90c0f3798a6" providerId="ADAL" clId="{28AB57DE-4056-4918-9EB9-75E183CBA833}" dt="2023-01-29T03:51:35.999" v="3008"/>
          <ac:spMkLst>
            <pc:docMk/>
            <pc:sldMk cId="859195806" sldId="8946"/>
            <ac:spMk id="63" creationId="{FC0263A7-1962-464D-9A34-D765065952C7}"/>
          </ac:spMkLst>
        </pc:spChg>
        <pc:spChg chg="add del mod">
          <ac:chgData name="유병호님(John)/Digital채널기획팀" userId="e7d0b5e9-4535-4fc7-a902-f90c0f3798a6" providerId="ADAL" clId="{28AB57DE-4056-4918-9EB9-75E183CBA833}" dt="2023-01-29T03:51:35.999" v="3008"/>
          <ac:spMkLst>
            <pc:docMk/>
            <pc:sldMk cId="859195806" sldId="8946"/>
            <ac:spMk id="66" creationId="{CDF02D15-A294-4C22-BD21-2D9BBABDCB39}"/>
          </ac:spMkLst>
        </pc:spChg>
        <pc:spChg chg="add del mod">
          <ac:chgData name="유병호님(John)/Digital채널기획팀" userId="e7d0b5e9-4535-4fc7-a902-f90c0f3798a6" providerId="ADAL" clId="{28AB57DE-4056-4918-9EB9-75E183CBA833}" dt="2023-01-29T03:51:35.999" v="3008"/>
          <ac:spMkLst>
            <pc:docMk/>
            <pc:sldMk cId="859195806" sldId="8946"/>
            <ac:spMk id="67" creationId="{A105C819-F036-4C87-AB1E-5D489A81BF36}"/>
          </ac:spMkLst>
        </pc:spChg>
        <pc:spChg chg="add del mod">
          <ac:chgData name="유병호님(John)/Digital채널기획팀" userId="e7d0b5e9-4535-4fc7-a902-f90c0f3798a6" providerId="ADAL" clId="{28AB57DE-4056-4918-9EB9-75E183CBA833}" dt="2023-01-29T03:51:35.999" v="3008"/>
          <ac:spMkLst>
            <pc:docMk/>
            <pc:sldMk cId="859195806" sldId="8946"/>
            <ac:spMk id="68" creationId="{6C4BAD88-EA5D-42AE-862A-D60140B2650F}"/>
          </ac:spMkLst>
        </pc:spChg>
        <pc:spChg chg="add del mod">
          <ac:chgData name="유병호님(John)/Digital채널기획팀" userId="e7d0b5e9-4535-4fc7-a902-f90c0f3798a6" providerId="ADAL" clId="{28AB57DE-4056-4918-9EB9-75E183CBA833}" dt="2023-01-29T03:51:35.999" v="3008"/>
          <ac:spMkLst>
            <pc:docMk/>
            <pc:sldMk cId="859195806" sldId="8946"/>
            <ac:spMk id="69" creationId="{E72B691A-A3EC-4873-A7D0-BB5ACC9AD14D}"/>
          </ac:spMkLst>
        </pc:spChg>
        <pc:spChg chg="add del mod">
          <ac:chgData name="유병호님(John)/Digital채널기획팀" userId="e7d0b5e9-4535-4fc7-a902-f90c0f3798a6" providerId="ADAL" clId="{28AB57DE-4056-4918-9EB9-75E183CBA833}" dt="2023-01-29T03:51:35.999" v="3008"/>
          <ac:spMkLst>
            <pc:docMk/>
            <pc:sldMk cId="859195806" sldId="8946"/>
            <ac:spMk id="72" creationId="{C1788285-A481-47C8-BC7F-D7619FA6E422}"/>
          </ac:spMkLst>
        </pc:spChg>
        <pc:spChg chg="add del mod">
          <ac:chgData name="유병호님(John)/Digital채널기획팀" userId="e7d0b5e9-4535-4fc7-a902-f90c0f3798a6" providerId="ADAL" clId="{28AB57DE-4056-4918-9EB9-75E183CBA833}" dt="2023-01-29T03:51:35.999" v="3008"/>
          <ac:spMkLst>
            <pc:docMk/>
            <pc:sldMk cId="859195806" sldId="8946"/>
            <ac:spMk id="73" creationId="{FD91C436-5D90-4FC3-A5ED-C85DF051F6CD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52:51.405" v="3038" actId="20577"/>
          <ac:spMkLst>
            <pc:docMk/>
            <pc:sldMk cId="859195806" sldId="8946"/>
            <ac:spMk id="74" creationId="{D72E494C-6DAE-4B97-B7C7-EE2A0FC0EBAE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51:38.063" v="3010"/>
          <ac:spMkLst>
            <pc:docMk/>
            <pc:sldMk cId="859195806" sldId="8946"/>
            <ac:spMk id="75" creationId="{C5AE3006-0D18-4167-B9E7-3BA32C03E76D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51:38.063" v="3010"/>
          <ac:spMkLst>
            <pc:docMk/>
            <pc:sldMk cId="859195806" sldId="8946"/>
            <ac:spMk id="76" creationId="{8671F1FD-2228-4BD8-8309-E29ACEE5C8AA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51:38.063" v="3010"/>
          <ac:spMkLst>
            <pc:docMk/>
            <pc:sldMk cId="859195806" sldId="8946"/>
            <ac:spMk id="77" creationId="{E6E419EB-997D-41C8-8B83-C63FD665894D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51:38.063" v="3010"/>
          <ac:spMkLst>
            <pc:docMk/>
            <pc:sldMk cId="859195806" sldId="8946"/>
            <ac:spMk id="78" creationId="{75D1676D-1D1D-40A3-9D07-75C87CC770A6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51:38.063" v="3010"/>
          <ac:spMkLst>
            <pc:docMk/>
            <pc:sldMk cId="859195806" sldId="8946"/>
            <ac:spMk id="79" creationId="{329E3682-9262-4F9B-8600-D863298AD412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51:38.063" v="3010"/>
          <ac:spMkLst>
            <pc:docMk/>
            <pc:sldMk cId="859195806" sldId="8946"/>
            <ac:spMk id="80" creationId="{BEA89F91-5D85-4D1B-A296-EFEEF063AB59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51:38.063" v="3010"/>
          <ac:spMkLst>
            <pc:docMk/>
            <pc:sldMk cId="859195806" sldId="8946"/>
            <ac:spMk id="82" creationId="{E9CF5C10-9D4D-42AD-81D1-46D2F752D2B9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51:38.063" v="3010"/>
          <ac:spMkLst>
            <pc:docMk/>
            <pc:sldMk cId="859195806" sldId="8946"/>
            <ac:spMk id="83" creationId="{AC5C5A4E-78F6-4CCD-A5E6-1A3DA52949A1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51:38.063" v="3010"/>
          <ac:spMkLst>
            <pc:docMk/>
            <pc:sldMk cId="859195806" sldId="8946"/>
            <ac:spMk id="86" creationId="{D01EEF9D-D1AE-49F9-8CD5-2C05BBDC972E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51:38.063" v="3010"/>
          <ac:spMkLst>
            <pc:docMk/>
            <pc:sldMk cId="859195806" sldId="8946"/>
            <ac:spMk id="87" creationId="{122DFE44-F30B-4313-8923-D028CE9C4ED4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51:38.063" v="3010"/>
          <ac:spMkLst>
            <pc:docMk/>
            <pc:sldMk cId="859195806" sldId="8946"/>
            <ac:spMk id="88" creationId="{9757BE6E-A9E7-4042-824F-7834008B7C95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51:38.063" v="3010"/>
          <ac:spMkLst>
            <pc:docMk/>
            <pc:sldMk cId="859195806" sldId="8946"/>
            <ac:spMk id="89" creationId="{B1FAF0EF-5F12-40BB-BBDD-3B41580B58D2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51:38.063" v="3010"/>
          <ac:spMkLst>
            <pc:docMk/>
            <pc:sldMk cId="859195806" sldId="8946"/>
            <ac:spMk id="92" creationId="{98AF2A48-6356-4DFF-AFF3-93AAFFE17CDA}"/>
          </ac:spMkLst>
        </pc:spChg>
        <pc:spChg chg="add mod">
          <ac:chgData name="유병호님(John)/Digital채널기획팀" userId="e7d0b5e9-4535-4fc7-a902-f90c0f3798a6" providerId="ADAL" clId="{28AB57DE-4056-4918-9EB9-75E183CBA833}" dt="2023-01-29T03:51:38.063" v="3010"/>
          <ac:spMkLst>
            <pc:docMk/>
            <pc:sldMk cId="859195806" sldId="8946"/>
            <ac:spMk id="93" creationId="{08DF2B54-2C1B-45C7-80AB-956585DADCD3}"/>
          </ac:spMkLst>
        </pc:spChg>
        <pc:spChg chg="del">
          <ac:chgData name="유병호님(John)/Digital채널기획팀" userId="e7d0b5e9-4535-4fc7-a902-f90c0f3798a6" providerId="ADAL" clId="{28AB57DE-4056-4918-9EB9-75E183CBA833}" dt="2023-01-29T03:51:34.042" v="3006" actId="478"/>
          <ac:spMkLst>
            <pc:docMk/>
            <pc:sldMk cId="859195806" sldId="8946"/>
            <ac:spMk id="97" creationId="{101FCDF9-CA9C-41AF-9296-5125A63F0D64}"/>
          </ac:spMkLst>
        </pc:spChg>
        <pc:spChg chg="del">
          <ac:chgData name="유병호님(John)/Digital채널기획팀" userId="e7d0b5e9-4535-4fc7-a902-f90c0f3798a6" providerId="ADAL" clId="{28AB57DE-4056-4918-9EB9-75E183CBA833}" dt="2023-01-29T03:51:34.042" v="3006" actId="478"/>
          <ac:spMkLst>
            <pc:docMk/>
            <pc:sldMk cId="859195806" sldId="8946"/>
            <ac:spMk id="99" creationId="{6B724CB7-833D-4BC5-AA97-AC4ED9B189E6}"/>
          </ac:spMkLst>
        </pc:spChg>
        <pc:spChg chg="del">
          <ac:chgData name="유병호님(John)/Digital채널기획팀" userId="e7d0b5e9-4535-4fc7-a902-f90c0f3798a6" providerId="ADAL" clId="{28AB57DE-4056-4918-9EB9-75E183CBA833}" dt="2023-01-29T03:51:34.042" v="3006" actId="478"/>
          <ac:spMkLst>
            <pc:docMk/>
            <pc:sldMk cId="859195806" sldId="8946"/>
            <ac:spMk id="100" creationId="{C814A494-5BFD-4B36-9007-A9C284384590}"/>
          </ac:spMkLst>
        </pc:spChg>
        <pc:spChg chg="del">
          <ac:chgData name="유병호님(John)/Digital채널기획팀" userId="e7d0b5e9-4535-4fc7-a902-f90c0f3798a6" providerId="ADAL" clId="{28AB57DE-4056-4918-9EB9-75E183CBA833}" dt="2023-01-29T03:51:34.042" v="3006" actId="478"/>
          <ac:spMkLst>
            <pc:docMk/>
            <pc:sldMk cId="859195806" sldId="8946"/>
            <ac:spMk id="101" creationId="{AA9AC046-5158-41C8-BCEA-746A541011F5}"/>
          </ac:spMkLst>
        </pc:spChg>
        <pc:spChg chg="del">
          <ac:chgData name="유병호님(John)/Digital채널기획팀" userId="e7d0b5e9-4535-4fc7-a902-f90c0f3798a6" providerId="ADAL" clId="{28AB57DE-4056-4918-9EB9-75E183CBA833}" dt="2023-01-29T03:51:34.042" v="3006" actId="478"/>
          <ac:spMkLst>
            <pc:docMk/>
            <pc:sldMk cId="859195806" sldId="8946"/>
            <ac:spMk id="102" creationId="{91CD1427-A4FE-4405-B208-E973F9E24150}"/>
          </ac:spMkLst>
        </pc:spChg>
        <pc:grpChg chg="del">
          <ac:chgData name="유병호님(John)/Digital채널기획팀" userId="e7d0b5e9-4535-4fc7-a902-f90c0f3798a6" providerId="ADAL" clId="{28AB57DE-4056-4918-9EB9-75E183CBA833}" dt="2023-01-29T03:51:34.042" v="3006" actId="478"/>
          <ac:grpSpMkLst>
            <pc:docMk/>
            <pc:sldMk cId="859195806" sldId="8946"/>
            <ac:grpSpMk id="42" creationId="{30DA346E-525A-4222-9772-7AE803EC7790}"/>
          </ac:grpSpMkLst>
        </pc:grpChg>
        <pc:grpChg chg="del">
          <ac:chgData name="유병호님(John)/Digital채널기획팀" userId="e7d0b5e9-4535-4fc7-a902-f90c0f3798a6" providerId="ADAL" clId="{28AB57DE-4056-4918-9EB9-75E183CBA833}" dt="2023-01-29T03:51:34.042" v="3006" actId="478"/>
          <ac:grpSpMkLst>
            <pc:docMk/>
            <pc:sldMk cId="859195806" sldId="8946"/>
            <ac:grpSpMk id="55" creationId="{CA4D9C11-2E98-413D-A4E0-6EB6743E8BE7}"/>
          </ac:grpSpMkLst>
        </pc:grpChg>
        <pc:picChg chg="add del mod">
          <ac:chgData name="유병호님(John)/Digital채널기획팀" userId="e7d0b5e9-4535-4fc7-a902-f90c0f3798a6" providerId="ADAL" clId="{28AB57DE-4056-4918-9EB9-75E183CBA833}" dt="2023-01-29T03:51:35.999" v="3008"/>
          <ac:picMkLst>
            <pc:docMk/>
            <pc:sldMk cId="859195806" sldId="8946"/>
            <ac:picMk id="39" creationId="{86AE8C4C-ED95-411B-AF67-FC6F35018E8E}"/>
          </ac:picMkLst>
        </pc:picChg>
        <pc:picChg chg="add del mod">
          <ac:chgData name="유병호님(John)/Digital채널기획팀" userId="e7d0b5e9-4535-4fc7-a902-f90c0f3798a6" providerId="ADAL" clId="{28AB57DE-4056-4918-9EB9-75E183CBA833}" dt="2023-01-29T03:51:35.999" v="3008"/>
          <ac:picMkLst>
            <pc:docMk/>
            <pc:sldMk cId="859195806" sldId="8946"/>
            <ac:picMk id="64" creationId="{9CEFEE24-5F0C-4385-AC71-96580EE18614}"/>
          </ac:picMkLst>
        </pc:picChg>
        <pc:picChg chg="add del mod">
          <ac:chgData name="유병호님(John)/Digital채널기획팀" userId="e7d0b5e9-4535-4fc7-a902-f90c0f3798a6" providerId="ADAL" clId="{28AB57DE-4056-4918-9EB9-75E183CBA833}" dt="2023-01-29T03:51:35.999" v="3008"/>
          <ac:picMkLst>
            <pc:docMk/>
            <pc:sldMk cId="859195806" sldId="8946"/>
            <ac:picMk id="65" creationId="{CB15331E-44F3-4A70-9A51-4D0D5E8CE172}"/>
          </ac:picMkLst>
        </pc:picChg>
        <pc:picChg chg="add del mod">
          <ac:chgData name="유병호님(John)/Digital채널기획팀" userId="e7d0b5e9-4535-4fc7-a902-f90c0f3798a6" providerId="ADAL" clId="{28AB57DE-4056-4918-9EB9-75E183CBA833}" dt="2023-01-29T03:51:35.999" v="3008"/>
          <ac:picMkLst>
            <pc:docMk/>
            <pc:sldMk cId="859195806" sldId="8946"/>
            <ac:picMk id="70" creationId="{AE0298C2-D56D-41F7-A8D4-0283A92D10FE}"/>
          </ac:picMkLst>
        </pc:picChg>
        <pc:picChg chg="add del mod">
          <ac:chgData name="유병호님(John)/Digital채널기획팀" userId="e7d0b5e9-4535-4fc7-a902-f90c0f3798a6" providerId="ADAL" clId="{28AB57DE-4056-4918-9EB9-75E183CBA833}" dt="2023-01-29T03:51:35.999" v="3008"/>
          <ac:picMkLst>
            <pc:docMk/>
            <pc:sldMk cId="859195806" sldId="8946"/>
            <ac:picMk id="71" creationId="{29677583-5FEA-4E85-AF4F-9CBFDFA704AD}"/>
          </ac:picMkLst>
        </pc:picChg>
        <pc:picChg chg="add mod">
          <ac:chgData name="유병호님(John)/Digital채널기획팀" userId="e7d0b5e9-4535-4fc7-a902-f90c0f3798a6" providerId="ADAL" clId="{28AB57DE-4056-4918-9EB9-75E183CBA833}" dt="2023-01-29T03:51:38.063" v="3010"/>
          <ac:picMkLst>
            <pc:docMk/>
            <pc:sldMk cId="859195806" sldId="8946"/>
            <ac:picMk id="81" creationId="{C5C283CB-BF5E-4EE2-AD39-13167DD8C762}"/>
          </ac:picMkLst>
        </pc:picChg>
        <pc:picChg chg="add mod">
          <ac:chgData name="유병호님(John)/Digital채널기획팀" userId="e7d0b5e9-4535-4fc7-a902-f90c0f3798a6" providerId="ADAL" clId="{28AB57DE-4056-4918-9EB9-75E183CBA833}" dt="2023-01-29T03:51:38.063" v="3010"/>
          <ac:picMkLst>
            <pc:docMk/>
            <pc:sldMk cId="859195806" sldId="8946"/>
            <ac:picMk id="84" creationId="{236C6EE5-0A8E-49FD-A825-F4F17F88F3E4}"/>
          </ac:picMkLst>
        </pc:picChg>
        <pc:picChg chg="add mod">
          <ac:chgData name="유병호님(John)/Digital채널기획팀" userId="e7d0b5e9-4535-4fc7-a902-f90c0f3798a6" providerId="ADAL" clId="{28AB57DE-4056-4918-9EB9-75E183CBA833}" dt="2023-01-29T03:51:38.063" v="3010"/>
          <ac:picMkLst>
            <pc:docMk/>
            <pc:sldMk cId="859195806" sldId="8946"/>
            <ac:picMk id="85" creationId="{F9140211-8DB0-4376-B576-088D89170767}"/>
          </ac:picMkLst>
        </pc:picChg>
        <pc:picChg chg="add mod">
          <ac:chgData name="유병호님(John)/Digital채널기획팀" userId="e7d0b5e9-4535-4fc7-a902-f90c0f3798a6" providerId="ADAL" clId="{28AB57DE-4056-4918-9EB9-75E183CBA833}" dt="2023-01-29T03:51:38.063" v="3010"/>
          <ac:picMkLst>
            <pc:docMk/>
            <pc:sldMk cId="859195806" sldId="8946"/>
            <ac:picMk id="90" creationId="{57732BBB-E677-4D84-9B2A-ECAB51C80B91}"/>
          </ac:picMkLst>
        </pc:picChg>
        <pc:picChg chg="add mod">
          <ac:chgData name="유병호님(John)/Digital채널기획팀" userId="e7d0b5e9-4535-4fc7-a902-f90c0f3798a6" providerId="ADAL" clId="{28AB57DE-4056-4918-9EB9-75E183CBA833}" dt="2023-01-29T03:51:38.063" v="3010"/>
          <ac:picMkLst>
            <pc:docMk/>
            <pc:sldMk cId="859195806" sldId="8946"/>
            <ac:picMk id="91" creationId="{BF1F346C-19D2-4063-B946-6FCB1A37331F}"/>
          </ac:picMkLst>
        </pc:picChg>
        <pc:cxnChg chg="mod">
          <ac:chgData name="유병호님(John)/Digital채널기획팀" userId="e7d0b5e9-4535-4fc7-a902-f90c0f3798a6" providerId="ADAL" clId="{28AB57DE-4056-4918-9EB9-75E183CBA833}" dt="2023-01-29T03:51:34.042" v="3006" actId="478"/>
          <ac:cxnSpMkLst>
            <pc:docMk/>
            <pc:sldMk cId="859195806" sldId="8946"/>
            <ac:cxnSpMk id="48" creationId="{AE226BC1-0829-4925-8B16-B2F5C564748B}"/>
          </ac:cxnSpMkLst>
        </pc:cxnChg>
        <pc:cxnChg chg="mod">
          <ac:chgData name="유병호님(John)/Digital채널기획팀" userId="e7d0b5e9-4535-4fc7-a902-f90c0f3798a6" providerId="ADAL" clId="{28AB57DE-4056-4918-9EB9-75E183CBA833}" dt="2023-01-29T03:51:34.042" v="3006" actId="478"/>
          <ac:cxnSpMkLst>
            <pc:docMk/>
            <pc:sldMk cId="859195806" sldId="8946"/>
            <ac:cxnSpMk id="52" creationId="{54E29692-CBA2-4EDE-8EE2-A55C540F3DE7}"/>
          </ac:cxnSpMkLst>
        </pc:cxnChg>
        <pc:cxnChg chg="mod">
          <ac:chgData name="유병호님(John)/Digital채널기획팀" userId="e7d0b5e9-4535-4fc7-a902-f90c0f3798a6" providerId="ADAL" clId="{28AB57DE-4056-4918-9EB9-75E183CBA833}" dt="2023-01-29T03:51:34.042" v="3006" actId="478"/>
          <ac:cxnSpMkLst>
            <pc:docMk/>
            <pc:sldMk cId="859195806" sldId="8946"/>
            <ac:cxnSpMk id="58" creationId="{AC1F3194-FFD7-47E4-B0D9-8388E854305E}"/>
          </ac:cxnSpMkLst>
        </pc:cxnChg>
      </pc:sldChg>
      <pc:sldChg chg="addSp delSp modSp add mod">
        <pc:chgData name="유병호님(John)/Digital채널기획팀" userId="e7d0b5e9-4535-4fc7-a902-f90c0f3798a6" providerId="ADAL" clId="{28AB57DE-4056-4918-9EB9-75E183CBA833}" dt="2023-01-29T04:00:17.128" v="3438"/>
        <pc:sldMkLst>
          <pc:docMk/>
          <pc:sldMk cId="1998038108" sldId="8947"/>
        </pc:sldMkLst>
        <pc:spChg chg="mod">
          <ac:chgData name="유병호님(John)/Digital채널기획팀" userId="e7d0b5e9-4535-4fc7-a902-f90c0f3798a6" providerId="ADAL" clId="{28AB57DE-4056-4918-9EB9-75E183CBA833}" dt="2023-01-29T03:59:50.200" v="3433" actId="6549"/>
          <ac:spMkLst>
            <pc:docMk/>
            <pc:sldMk cId="1998038108" sldId="8947"/>
            <ac:spMk id="15" creationId="{5B5654C5-EA14-4DA6-95B6-8D6D973819AB}"/>
          </ac:spMkLst>
        </pc:spChg>
        <pc:spChg chg="mod">
          <ac:chgData name="유병호님(John)/Digital채널기획팀" userId="e7d0b5e9-4535-4fc7-a902-f90c0f3798a6" providerId="ADAL" clId="{28AB57DE-4056-4918-9EB9-75E183CBA833}" dt="2023-01-29T04:00:12.197" v="3436"/>
          <ac:spMkLst>
            <pc:docMk/>
            <pc:sldMk cId="1998038108" sldId="8947"/>
            <ac:spMk id="29" creationId="{A6EB0379-366D-4FD2-9B7A-960A5C701230}"/>
          </ac:spMkLst>
        </pc:spChg>
        <pc:spChg chg="mod">
          <ac:chgData name="유병호님(John)/Digital채널기획팀" userId="e7d0b5e9-4535-4fc7-a902-f90c0f3798a6" providerId="ADAL" clId="{28AB57DE-4056-4918-9EB9-75E183CBA833}" dt="2023-01-29T04:00:12.197" v="3436"/>
          <ac:spMkLst>
            <pc:docMk/>
            <pc:sldMk cId="1998038108" sldId="8947"/>
            <ac:spMk id="31" creationId="{0DE19D01-0D3E-4635-B5CC-FD2A4DB340A6}"/>
          </ac:spMkLst>
        </pc:spChg>
        <pc:spChg chg="add mod">
          <ac:chgData name="유병호님(John)/Digital채널기획팀" userId="e7d0b5e9-4535-4fc7-a902-f90c0f3798a6" providerId="ADAL" clId="{28AB57DE-4056-4918-9EB9-75E183CBA833}" dt="2023-01-29T04:00:17.128" v="3438"/>
          <ac:spMkLst>
            <pc:docMk/>
            <pc:sldMk cId="1998038108" sldId="8947"/>
            <ac:spMk id="32" creationId="{5C449DB8-7731-467D-AAA9-EDF7B936617F}"/>
          </ac:spMkLst>
        </pc:spChg>
        <pc:spChg chg="add mod">
          <ac:chgData name="유병호님(John)/Digital채널기획팀" userId="e7d0b5e9-4535-4fc7-a902-f90c0f3798a6" providerId="ADAL" clId="{28AB57DE-4056-4918-9EB9-75E183CBA833}" dt="2023-01-29T04:00:12.197" v="3436"/>
          <ac:spMkLst>
            <pc:docMk/>
            <pc:sldMk cId="1998038108" sldId="8947"/>
            <ac:spMk id="33" creationId="{02862166-B996-4BCC-A347-38D7F2B92095}"/>
          </ac:spMkLst>
        </pc:spChg>
        <pc:spChg chg="add mod">
          <ac:chgData name="유병호님(John)/Digital채널기획팀" userId="e7d0b5e9-4535-4fc7-a902-f90c0f3798a6" providerId="ADAL" clId="{28AB57DE-4056-4918-9EB9-75E183CBA833}" dt="2023-01-29T04:00:12.197" v="3436"/>
          <ac:spMkLst>
            <pc:docMk/>
            <pc:sldMk cId="1998038108" sldId="8947"/>
            <ac:spMk id="34" creationId="{C13124C4-C579-4BD4-9265-A08B5320F1FE}"/>
          </ac:spMkLst>
        </pc:spChg>
        <pc:spChg chg="add mod">
          <ac:chgData name="유병호님(John)/Digital채널기획팀" userId="e7d0b5e9-4535-4fc7-a902-f90c0f3798a6" providerId="ADAL" clId="{28AB57DE-4056-4918-9EB9-75E183CBA833}" dt="2023-01-29T04:00:12.197" v="3436"/>
          <ac:spMkLst>
            <pc:docMk/>
            <pc:sldMk cId="1998038108" sldId="8947"/>
            <ac:spMk id="36" creationId="{487B55E3-A710-4C63-9FDB-52D400C90D91}"/>
          </ac:spMkLst>
        </pc:spChg>
        <pc:spChg chg="add mod">
          <ac:chgData name="유병호님(John)/Digital채널기획팀" userId="e7d0b5e9-4535-4fc7-a902-f90c0f3798a6" providerId="ADAL" clId="{28AB57DE-4056-4918-9EB9-75E183CBA833}" dt="2023-01-29T04:00:12.197" v="3436"/>
          <ac:spMkLst>
            <pc:docMk/>
            <pc:sldMk cId="1998038108" sldId="8947"/>
            <ac:spMk id="37" creationId="{19CE0A6F-4319-430E-B388-DCAB648D1C12}"/>
          </ac:spMkLst>
        </pc:spChg>
        <pc:spChg chg="add mod">
          <ac:chgData name="유병호님(John)/Digital채널기획팀" userId="e7d0b5e9-4535-4fc7-a902-f90c0f3798a6" providerId="ADAL" clId="{28AB57DE-4056-4918-9EB9-75E183CBA833}" dt="2023-01-29T04:00:12.197" v="3436"/>
          <ac:spMkLst>
            <pc:docMk/>
            <pc:sldMk cId="1998038108" sldId="8947"/>
            <ac:spMk id="38" creationId="{DC66EC3B-7F9E-4E69-97E7-9078E9EE7C0F}"/>
          </ac:spMkLst>
        </pc:spChg>
        <pc:spChg chg="add mod">
          <ac:chgData name="유병호님(John)/Digital채널기획팀" userId="e7d0b5e9-4535-4fc7-a902-f90c0f3798a6" providerId="ADAL" clId="{28AB57DE-4056-4918-9EB9-75E183CBA833}" dt="2023-01-29T04:00:12.197" v="3436"/>
          <ac:spMkLst>
            <pc:docMk/>
            <pc:sldMk cId="1998038108" sldId="8947"/>
            <ac:spMk id="39" creationId="{B4913D77-FAAC-4383-BCC1-D3D6FB68D72B}"/>
          </ac:spMkLst>
        </pc:spChg>
        <pc:spChg chg="add mod">
          <ac:chgData name="유병호님(John)/Digital채널기획팀" userId="e7d0b5e9-4535-4fc7-a902-f90c0f3798a6" providerId="ADAL" clId="{28AB57DE-4056-4918-9EB9-75E183CBA833}" dt="2023-01-29T04:00:12.197" v="3436"/>
          <ac:spMkLst>
            <pc:docMk/>
            <pc:sldMk cId="1998038108" sldId="8947"/>
            <ac:spMk id="40" creationId="{E9DC7A7E-16E3-42E3-B2B7-E475674FB07D}"/>
          </ac:spMkLst>
        </pc:spChg>
        <pc:spChg chg="add mod">
          <ac:chgData name="유병호님(John)/Digital채널기획팀" userId="e7d0b5e9-4535-4fc7-a902-f90c0f3798a6" providerId="ADAL" clId="{28AB57DE-4056-4918-9EB9-75E183CBA833}" dt="2023-01-29T04:00:12.197" v="3436"/>
          <ac:spMkLst>
            <pc:docMk/>
            <pc:sldMk cId="1998038108" sldId="8947"/>
            <ac:spMk id="41" creationId="{CBEB14F6-E595-4990-9EF1-C09E8954EEDA}"/>
          </ac:spMkLst>
        </pc:spChg>
        <pc:spChg chg="add mod">
          <ac:chgData name="유병호님(John)/Digital채널기획팀" userId="e7d0b5e9-4535-4fc7-a902-f90c0f3798a6" providerId="ADAL" clId="{28AB57DE-4056-4918-9EB9-75E183CBA833}" dt="2023-01-29T04:00:12.197" v="3436"/>
          <ac:spMkLst>
            <pc:docMk/>
            <pc:sldMk cId="1998038108" sldId="8947"/>
            <ac:spMk id="42" creationId="{F9198BC5-7D0F-4CCC-99D9-B4E5B7A702D0}"/>
          </ac:spMkLst>
        </pc:spChg>
        <pc:spChg chg="mod">
          <ac:chgData name="유병호님(John)/Digital채널기획팀" userId="e7d0b5e9-4535-4fc7-a902-f90c0f3798a6" providerId="ADAL" clId="{28AB57DE-4056-4918-9EB9-75E183CBA833}" dt="2023-01-29T04:00:12.197" v="3436"/>
          <ac:spMkLst>
            <pc:docMk/>
            <pc:sldMk cId="1998038108" sldId="8947"/>
            <ac:spMk id="45" creationId="{32EF0BDC-F980-4841-8D6B-A65BD5E327B2}"/>
          </ac:spMkLst>
        </pc:spChg>
        <pc:spChg chg="mod">
          <ac:chgData name="유병호님(John)/Digital채널기획팀" userId="e7d0b5e9-4535-4fc7-a902-f90c0f3798a6" providerId="ADAL" clId="{28AB57DE-4056-4918-9EB9-75E183CBA833}" dt="2023-01-29T04:00:12.197" v="3436"/>
          <ac:spMkLst>
            <pc:docMk/>
            <pc:sldMk cId="1998038108" sldId="8947"/>
            <ac:spMk id="47" creationId="{5CC7F3E9-FE10-4A12-B7BC-AAAC583B3194}"/>
          </ac:spMkLst>
        </pc:spChg>
        <pc:spChg chg="mod">
          <ac:chgData name="유병호님(John)/Digital채널기획팀" userId="e7d0b5e9-4535-4fc7-a902-f90c0f3798a6" providerId="ADAL" clId="{28AB57DE-4056-4918-9EB9-75E183CBA833}" dt="2023-01-29T04:00:12.197" v="3436"/>
          <ac:spMkLst>
            <pc:docMk/>
            <pc:sldMk cId="1998038108" sldId="8947"/>
            <ac:spMk id="48" creationId="{4598B459-A784-4FEC-89B3-2A7B01D92BEA}"/>
          </ac:spMkLst>
        </pc:spChg>
        <pc:spChg chg="mod">
          <ac:chgData name="유병호님(John)/Digital채널기획팀" userId="e7d0b5e9-4535-4fc7-a902-f90c0f3798a6" providerId="ADAL" clId="{28AB57DE-4056-4918-9EB9-75E183CBA833}" dt="2023-01-29T04:00:12.197" v="3436"/>
          <ac:spMkLst>
            <pc:docMk/>
            <pc:sldMk cId="1998038108" sldId="8947"/>
            <ac:spMk id="49" creationId="{BB4ABB3D-D2AF-4D0B-B5E7-1401A8409CC0}"/>
          </ac:spMkLst>
        </pc:spChg>
        <pc:spChg chg="add mod">
          <ac:chgData name="유병호님(John)/Digital채널기획팀" userId="e7d0b5e9-4535-4fc7-a902-f90c0f3798a6" providerId="ADAL" clId="{28AB57DE-4056-4918-9EB9-75E183CBA833}" dt="2023-01-29T04:00:12.197" v="3436"/>
          <ac:spMkLst>
            <pc:docMk/>
            <pc:sldMk cId="1998038108" sldId="8947"/>
            <ac:spMk id="50" creationId="{E5FDAF45-D558-45D2-9589-09DBEA471131}"/>
          </ac:spMkLst>
        </pc:spChg>
        <pc:spChg chg="add mod">
          <ac:chgData name="유병호님(John)/Digital채널기획팀" userId="e7d0b5e9-4535-4fc7-a902-f90c0f3798a6" providerId="ADAL" clId="{28AB57DE-4056-4918-9EB9-75E183CBA833}" dt="2023-01-29T04:00:12.197" v="3436"/>
          <ac:spMkLst>
            <pc:docMk/>
            <pc:sldMk cId="1998038108" sldId="8947"/>
            <ac:spMk id="51" creationId="{18C7594A-AA4A-421A-A39F-01BE3FE02197}"/>
          </ac:spMkLst>
        </pc:spChg>
        <pc:spChg chg="add mod">
          <ac:chgData name="유병호님(John)/Digital채널기획팀" userId="e7d0b5e9-4535-4fc7-a902-f90c0f3798a6" providerId="ADAL" clId="{28AB57DE-4056-4918-9EB9-75E183CBA833}" dt="2023-01-29T04:00:12.197" v="3436"/>
          <ac:spMkLst>
            <pc:docMk/>
            <pc:sldMk cId="1998038108" sldId="8947"/>
            <ac:spMk id="52" creationId="{33CA2494-7E34-4DD8-A8A0-73F65807152E}"/>
          </ac:spMkLst>
        </pc:spChg>
        <pc:spChg chg="add mod">
          <ac:chgData name="유병호님(John)/Digital채널기획팀" userId="e7d0b5e9-4535-4fc7-a902-f90c0f3798a6" providerId="ADAL" clId="{28AB57DE-4056-4918-9EB9-75E183CBA833}" dt="2023-01-29T04:00:12.197" v="3436"/>
          <ac:spMkLst>
            <pc:docMk/>
            <pc:sldMk cId="1998038108" sldId="8947"/>
            <ac:spMk id="53" creationId="{516326A0-6FE4-455A-B249-83D320A30F86}"/>
          </ac:spMkLst>
        </pc:spChg>
        <pc:spChg chg="add mod">
          <ac:chgData name="유병호님(John)/Digital채널기획팀" userId="e7d0b5e9-4535-4fc7-a902-f90c0f3798a6" providerId="ADAL" clId="{28AB57DE-4056-4918-9EB9-75E183CBA833}" dt="2023-01-29T04:00:12.197" v="3436"/>
          <ac:spMkLst>
            <pc:docMk/>
            <pc:sldMk cId="1998038108" sldId="8947"/>
            <ac:spMk id="54" creationId="{3FDBF124-858A-47E0-92D3-B824F609BD8C}"/>
          </ac:spMkLst>
        </pc:spChg>
        <pc:spChg chg="add mod">
          <ac:chgData name="유병호님(John)/Digital채널기획팀" userId="e7d0b5e9-4535-4fc7-a902-f90c0f3798a6" providerId="ADAL" clId="{28AB57DE-4056-4918-9EB9-75E183CBA833}" dt="2023-01-29T04:00:12.197" v="3436"/>
          <ac:spMkLst>
            <pc:docMk/>
            <pc:sldMk cId="1998038108" sldId="8947"/>
            <ac:spMk id="55" creationId="{E7DAA163-1808-4579-9CFA-E707A64EF43E}"/>
          </ac:spMkLst>
        </pc:spChg>
        <pc:spChg chg="add mod">
          <ac:chgData name="유병호님(John)/Digital채널기획팀" userId="e7d0b5e9-4535-4fc7-a902-f90c0f3798a6" providerId="ADAL" clId="{28AB57DE-4056-4918-9EB9-75E183CBA833}" dt="2023-01-29T04:00:12.197" v="3436"/>
          <ac:spMkLst>
            <pc:docMk/>
            <pc:sldMk cId="1998038108" sldId="8947"/>
            <ac:spMk id="56" creationId="{C0763387-A0BD-4454-B330-51A8B4C2F294}"/>
          </ac:spMkLst>
        </pc:spChg>
        <pc:spChg chg="add mod">
          <ac:chgData name="유병호님(John)/Digital채널기획팀" userId="e7d0b5e9-4535-4fc7-a902-f90c0f3798a6" providerId="ADAL" clId="{28AB57DE-4056-4918-9EB9-75E183CBA833}" dt="2023-01-29T04:00:12.197" v="3436"/>
          <ac:spMkLst>
            <pc:docMk/>
            <pc:sldMk cId="1998038108" sldId="8947"/>
            <ac:spMk id="58" creationId="{76E1A959-91D8-440E-B7F5-2B5EDC69299C}"/>
          </ac:spMkLst>
        </pc:spChg>
        <pc:spChg chg="add mod">
          <ac:chgData name="유병호님(John)/Digital채널기획팀" userId="e7d0b5e9-4535-4fc7-a902-f90c0f3798a6" providerId="ADAL" clId="{28AB57DE-4056-4918-9EB9-75E183CBA833}" dt="2023-01-29T04:00:12.197" v="3436"/>
          <ac:spMkLst>
            <pc:docMk/>
            <pc:sldMk cId="1998038108" sldId="8947"/>
            <ac:spMk id="64" creationId="{917914E7-A875-4302-A5FA-742C52937A2D}"/>
          </ac:spMkLst>
        </pc:spChg>
        <pc:spChg chg="add mod">
          <ac:chgData name="유병호님(John)/Digital채널기획팀" userId="e7d0b5e9-4535-4fc7-a902-f90c0f3798a6" providerId="ADAL" clId="{28AB57DE-4056-4918-9EB9-75E183CBA833}" dt="2023-01-29T04:00:12.197" v="3436"/>
          <ac:spMkLst>
            <pc:docMk/>
            <pc:sldMk cId="1998038108" sldId="8947"/>
            <ac:spMk id="65" creationId="{95250CFC-9AD6-4548-8B63-B726CEFD70AB}"/>
          </ac:spMkLst>
        </pc:spChg>
        <pc:spChg chg="add mod">
          <ac:chgData name="유병호님(John)/Digital채널기획팀" userId="e7d0b5e9-4535-4fc7-a902-f90c0f3798a6" providerId="ADAL" clId="{28AB57DE-4056-4918-9EB9-75E183CBA833}" dt="2023-01-29T04:00:12.197" v="3436"/>
          <ac:spMkLst>
            <pc:docMk/>
            <pc:sldMk cId="1998038108" sldId="8947"/>
            <ac:spMk id="66" creationId="{FA1C1EAE-FF3C-42DA-96E7-795628B81113}"/>
          </ac:spMkLst>
        </pc:spChg>
        <pc:spChg chg="add mod">
          <ac:chgData name="유병호님(John)/Digital채널기획팀" userId="e7d0b5e9-4535-4fc7-a902-f90c0f3798a6" providerId="ADAL" clId="{28AB57DE-4056-4918-9EB9-75E183CBA833}" dt="2023-01-29T04:00:12.197" v="3436"/>
          <ac:spMkLst>
            <pc:docMk/>
            <pc:sldMk cId="1998038108" sldId="8947"/>
            <ac:spMk id="67" creationId="{996EE0DC-7D95-42C1-8FB6-42207C29CAE6}"/>
          </ac:spMkLst>
        </pc:spChg>
        <pc:spChg chg="add mod">
          <ac:chgData name="유병호님(John)/Digital채널기획팀" userId="e7d0b5e9-4535-4fc7-a902-f90c0f3798a6" providerId="ADAL" clId="{28AB57DE-4056-4918-9EB9-75E183CBA833}" dt="2023-01-29T04:00:12.197" v="3436"/>
          <ac:spMkLst>
            <pc:docMk/>
            <pc:sldMk cId="1998038108" sldId="8947"/>
            <ac:spMk id="68" creationId="{35DFF313-D67E-4887-B59F-75BAF8A4AE3E}"/>
          </ac:spMkLst>
        </pc:spChg>
        <pc:spChg chg="add mod">
          <ac:chgData name="유병호님(John)/Digital채널기획팀" userId="e7d0b5e9-4535-4fc7-a902-f90c0f3798a6" providerId="ADAL" clId="{28AB57DE-4056-4918-9EB9-75E183CBA833}" dt="2023-01-29T04:00:12.197" v="3436"/>
          <ac:spMkLst>
            <pc:docMk/>
            <pc:sldMk cId="1998038108" sldId="8947"/>
            <ac:spMk id="69" creationId="{9B01574E-01F3-4A6C-A749-CE6E68AA3117}"/>
          </ac:spMkLst>
        </pc:spChg>
        <pc:spChg chg="del">
          <ac:chgData name="유병호님(John)/Digital채널기획팀" userId="e7d0b5e9-4535-4fc7-a902-f90c0f3798a6" providerId="ADAL" clId="{28AB57DE-4056-4918-9EB9-75E183CBA833}" dt="2023-01-29T03:59:56.438" v="3435" actId="478"/>
          <ac:spMkLst>
            <pc:docMk/>
            <pc:sldMk cId="1998038108" sldId="8947"/>
            <ac:spMk id="74" creationId="{D72E494C-6DAE-4B97-B7C7-EE2A0FC0EBAE}"/>
          </ac:spMkLst>
        </pc:spChg>
        <pc:spChg chg="del">
          <ac:chgData name="유병호님(John)/Digital채널기획팀" userId="e7d0b5e9-4535-4fc7-a902-f90c0f3798a6" providerId="ADAL" clId="{28AB57DE-4056-4918-9EB9-75E183CBA833}" dt="2023-01-29T03:59:54.953" v="3434" actId="478"/>
          <ac:spMkLst>
            <pc:docMk/>
            <pc:sldMk cId="1998038108" sldId="8947"/>
            <ac:spMk id="75" creationId="{C5AE3006-0D18-4167-B9E7-3BA32C03E76D}"/>
          </ac:spMkLst>
        </pc:spChg>
        <pc:spChg chg="del">
          <ac:chgData name="유병호님(John)/Digital채널기획팀" userId="e7d0b5e9-4535-4fc7-a902-f90c0f3798a6" providerId="ADAL" clId="{28AB57DE-4056-4918-9EB9-75E183CBA833}" dt="2023-01-29T03:59:54.953" v="3434" actId="478"/>
          <ac:spMkLst>
            <pc:docMk/>
            <pc:sldMk cId="1998038108" sldId="8947"/>
            <ac:spMk id="76" creationId="{8671F1FD-2228-4BD8-8309-E29ACEE5C8AA}"/>
          </ac:spMkLst>
        </pc:spChg>
        <pc:spChg chg="del">
          <ac:chgData name="유병호님(John)/Digital채널기획팀" userId="e7d0b5e9-4535-4fc7-a902-f90c0f3798a6" providerId="ADAL" clId="{28AB57DE-4056-4918-9EB9-75E183CBA833}" dt="2023-01-29T03:59:54.953" v="3434" actId="478"/>
          <ac:spMkLst>
            <pc:docMk/>
            <pc:sldMk cId="1998038108" sldId="8947"/>
            <ac:spMk id="77" creationId="{E6E419EB-997D-41C8-8B83-C63FD665894D}"/>
          </ac:spMkLst>
        </pc:spChg>
        <pc:spChg chg="del">
          <ac:chgData name="유병호님(John)/Digital채널기획팀" userId="e7d0b5e9-4535-4fc7-a902-f90c0f3798a6" providerId="ADAL" clId="{28AB57DE-4056-4918-9EB9-75E183CBA833}" dt="2023-01-29T03:59:54.953" v="3434" actId="478"/>
          <ac:spMkLst>
            <pc:docMk/>
            <pc:sldMk cId="1998038108" sldId="8947"/>
            <ac:spMk id="78" creationId="{75D1676D-1D1D-40A3-9D07-75C87CC770A6}"/>
          </ac:spMkLst>
        </pc:spChg>
        <pc:spChg chg="del">
          <ac:chgData name="유병호님(John)/Digital채널기획팀" userId="e7d0b5e9-4535-4fc7-a902-f90c0f3798a6" providerId="ADAL" clId="{28AB57DE-4056-4918-9EB9-75E183CBA833}" dt="2023-01-29T03:59:54.953" v="3434" actId="478"/>
          <ac:spMkLst>
            <pc:docMk/>
            <pc:sldMk cId="1998038108" sldId="8947"/>
            <ac:spMk id="79" creationId="{329E3682-9262-4F9B-8600-D863298AD412}"/>
          </ac:spMkLst>
        </pc:spChg>
        <pc:spChg chg="del">
          <ac:chgData name="유병호님(John)/Digital채널기획팀" userId="e7d0b5e9-4535-4fc7-a902-f90c0f3798a6" providerId="ADAL" clId="{28AB57DE-4056-4918-9EB9-75E183CBA833}" dt="2023-01-29T03:59:54.953" v="3434" actId="478"/>
          <ac:spMkLst>
            <pc:docMk/>
            <pc:sldMk cId="1998038108" sldId="8947"/>
            <ac:spMk id="80" creationId="{BEA89F91-5D85-4D1B-A296-EFEEF063AB59}"/>
          </ac:spMkLst>
        </pc:spChg>
        <pc:spChg chg="del">
          <ac:chgData name="유병호님(John)/Digital채널기획팀" userId="e7d0b5e9-4535-4fc7-a902-f90c0f3798a6" providerId="ADAL" clId="{28AB57DE-4056-4918-9EB9-75E183CBA833}" dt="2023-01-29T03:59:54.953" v="3434" actId="478"/>
          <ac:spMkLst>
            <pc:docMk/>
            <pc:sldMk cId="1998038108" sldId="8947"/>
            <ac:spMk id="82" creationId="{E9CF5C10-9D4D-42AD-81D1-46D2F752D2B9}"/>
          </ac:spMkLst>
        </pc:spChg>
        <pc:spChg chg="del">
          <ac:chgData name="유병호님(John)/Digital채널기획팀" userId="e7d0b5e9-4535-4fc7-a902-f90c0f3798a6" providerId="ADAL" clId="{28AB57DE-4056-4918-9EB9-75E183CBA833}" dt="2023-01-29T03:59:54.953" v="3434" actId="478"/>
          <ac:spMkLst>
            <pc:docMk/>
            <pc:sldMk cId="1998038108" sldId="8947"/>
            <ac:spMk id="83" creationId="{AC5C5A4E-78F6-4CCD-A5E6-1A3DA52949A1}"/>
          </ac:spMkLst>
        </pc:spChg>
        <pc:spChg chg="del">
          <ac:chgData name="유병호님(John)/Digital채널기획팀" userId="e7d0b5e9-4535-4fc7-a902-f90c0f3798a6" providerId="ADAL" clId="{28AB57DE-4056-4918-9EB9-75E183CBA833}" dt="2023-01-29T03:59:54.953" v="3434" actId="478"/>
          <ac:spMkLst>
            <pc:docMk/>
            <pc:sldMk cId="1998038108" sldId="8947"/>
            <ac:spMk id="86" creationId="{D01EEF9D-D1AE-49F9-8CD5-2C05BBDC972E}"/>
          </ac:spMkLst>
        </pc:spChg>
        <pc:spChg chg="del">
          <ac:chgData name="유병호님(John)/Digital채널기획팀" userId="e7d0b5e9-4535-4fc7-a902-f90c0f3798a6" providerId="ADAL" clId="{28AB57DE-4056-4918-9EB9-75E183CBA833}" dt="2023-01-29T03:59:54.953" v="3434" actId="478"/>
          <ac:spMkLst>
            <pc:docMk/>
            <pc:sldMk cId="1998038108" sldId="8947"/>
            <ac:spMk id="87" creationId="{122DFE44-F30B-4313-8923-D028CE9C4ED4}"/>
          </ac:spMkLst>
        </pc:spChg>
        <pc:spChg chg="del">
          <ac:chgData name="유병호님(John)/Digital채널기획팀" userId="e7d0b5e9-4535-4fc7-a902-f90c0f3798a6" providerId="ADAL" clId="{28AB57DE-4056-4918-9EB9-75E183CBA833}" dt="2023-01-29T03:59:54.953" v="3434" actId="478"/>
          <ac:spMkLst>
            <pc:docMk/>
            <pc:sldMk cId="1998038108" sldId="8947"/>
            <ac:spMk id="88" creationId="{9757BE6E-A9E7-4042-824F-7834008B7C95}"/>
          </ac:spMkLst>
        </pc:spChg>
        <pc:spChg chg="del">
          <ac:chgData name="유병호님(John)/Digital채널기획팀" userId="e7d0b5e9-4535-4fc7-a902-f90c0f3798a6" providerId="ADAL" clId="{28AB57DE-4056-4918-9EB9-75E183CBA833}" dt="2023-01-29T03:59:54.953" v="3434" actId="478"/>
          <ac:spMkLst>
            <pc:docMk/>
            <pc:sldMk cId="1998038108" sldId="8947"/>
            <ac:spMk id="89" creationId="{B1FAF0EF-5F12-40BB-BBDD-3B41580B58D2}"/>
          </ac:spMkLst>
        </pc:spChg>
        <pc:spChg chg="del">
          <ac:chgData name="유병호님(John)/Digital채널기획팀" userId="e7d0b5e9-4535-4fc7-a902-f90c0f3798a6" providerId="ADAL" clId="{28AB57DE-4056-4918-9EB9-75E183CBA833}" dt="2023-01-29T03:59:54.953" v="3434" actId="478"/>
          <ac:spMkLst>
            <pc:docMk/>
            <pc:sldMk cId="1998038108" sldId="8947"/>
            <ac:spMk id="92" creationId="{98AF2A48-6356-4DFF-AFF3-93AAFFE17CDA}"/>
          </ac:spMkLst>
        </pc:spChg>
        <pc:spChg chg="del">
          <ac:chgData name="유병호님(John)/Digital채널기획팀" userId="e7d0b5e9-4535-4fc7-a902-f90c0f3798a6" providerId="ADAL" clId="{28AB57DE-4056-4918-9EB9-75E183CBA833}" dt="2023-01-29T03:59:54.953" v="3434" actId="478"/>
          <ac:spMkLst>
            <pc:docMk/>
            <pc:sldMk cId="1998038108" sldId="8947"/>
            <ac:spMk id="93" creationId="{08DF2B54-2C1B-45C7-80AB-956585DADCD3}"/>
          </ac:spMkLst>
        </pc:spChg>
        <pc:spChg chg="del">
          <ac:chgData name="유병호님(John)/Digital채널기획팀" userId="e7d0b5e9-4535-4fc7-a902-f90c0f3798a6" providerId="ADAL" clId="{28AB57DE-4056-4918-9EB9-75E183CBA833}" dt="2023-01-29T03:59:32.133" v="3416" actId="478"/>
          <ac:spMkLst>
            <pc:docMk/>
            <pc:sldMk cId="1998038108" sldId="8947"/>
            <ac:spMk id="98" creationId="{14BBCB5B-F470-43BF-9879-28986A5D430C}"/>
          </ac:spMkLst>
        </pc:spChg>
        <pc:grpChg chg="add mod">
          <ac:chgData name="유병호님(John)/Digital채널기획팀" userId="e7d0b5e9-4535-4fc7-a902-f90c0f3798a6" providerId="ADAL" clId="{28AB57DE-4056-4918-9EB9-75E183CBA833}" dt="2023-01-29T04:00:12.197" v="3436"/>
          <ac:grpSpMkLst>
            <pc:docMk/>
            <pc:sldMk cId="1998038108" sldId="8947"/>
            <ac:grpSpMk id="27" creationId="{35A530A4-2366-484C-AD94-9D53D6B76FFC}"/>
          </ac:grpSpMkLst>
        </pc:grpChg>
        <pc:grpChg chg="mod">
          <ac:chgData name="유병호님(John)/Digital채널기획팀" userId="e7d0b5e9-4535-4fc7-a902-f90c0f3798a6" providerId="ADAL" clId="{28AB57DE-4056-4918-9EB9-75E183CBA833}" dt="2023-01-29T04:00:12.197" v="3436"/>
          <ac:grpSpMkLst>
            <pc:docMk/>
            <pc:sldMk cId="1998038108" sldId="8947"/>
            <ac:grpSpMk id="28" creationId="{721812DE-C29F-4817-BC61-166735532A25}"/>
          </ac:grpSpMkLst>
        </pc:grpChg>
        <pc:grpChg chg="add mod">
          <ac:chgData name="유병호님(John)/Digital채널기획팀" userId="e7d0b5e9-4535-4fc7-a902-f90c0f3798a6" providerId="ADAL" clId="{28AB57DE-4056-4918-9EB9-75E183CBA833}" dt="2023-01-29T04:00:12.197" v="3436"/>
          <ac:grpSpMkLst>
            <pc:docMk/>
            <pc:sldMk cId="1998038108" sldId="8947"/>
            <ac:grpSpMk id="43" creationId="{11F157C1-48F0-4B39-9EA6-2EB47FC2239A}"/>
          </ac:grpSpMkLst>
        </pc:grpChg>
        <pc:grpChg chg="add mod">
          <ac:chgData name="유병호님(John)/Digital채널기획팀" userId="e7d0b5e9-4535-4fc7-a902-f90c0f3798a6" providerId="ADAL" clId="{28AB57DE-4056-4918-9EB9-75E183CBA833}" dt="2023-01-29T04:00:12.197" v="3436"/>
          <ac:grpSpMkLst>
            <pc:docMk/>
            <pc:sldMk cId="1998038108" sldId="8947"/>
            <ac:grpSpMk id="46" creationId="{28D8D702-81F9-4659-AAF9-3D0C7C748413}"/>
          </ac:grpSpMkLst>
        </pc:grpChg>
        <pc:picChg chg="mod">
          <ac:chgData name="유병호님(John)/Digital채널기획팀" userId="e7d0b5e9-4535-4fc7-a902-f90c0f3798a6" providerId="ADAL" clId="{28AB57DE-4056-4918-9EB9-75E183CBA833}" dt="2023-01-29T04:00:12.197" v="3436"/>
          <ac:picMkLst>
            <pc:docMk/>
            <pc:sldMk cId="1998038108" sldId="8947"/>
            <ac:picMk id="30" creationId="{284B53BA-5161-4D41-A153-E4AD81F0D6AD}"/>
          </ac:picMkLst>
        </pc:picChg>
        <pc:picChg chg="add mod">
          <ac:chgData name="유병호님(John)/Digital채널기획팀" userId="e7d0b5e9-4535-4fc7-a902-f90c0f3798a6" providerId="ADAL" clId="{28AB57DE-4056-4918-9EB9-75E183CBA833}" dt="2023-01-29T04:00:12.197" v="3436"/>
          <ac:picMkLst>
            <pc:docMk/>
            <pc:sldMk cId="1998038108" sldId="8947"/>
            <ac:picMk id="35" creationId="{8A26F8E5-CBA8-434A-8FBB-4F0964BF91AF}"/>
          </ac:picMkLst>
        </pc:picChg>
        <pc:picChg chg="mod">
          <ac:chgData name="유병호님(John)/Digital채널기획팀" userId="e7d0b5e9-4535-4fc7-a902-f90c0f3798a6" providerId="ADAL" clId="{28AB57DE-4056-4918-9EB9-75E183CBA833}" dt="2023-01-29T04:00:12.197" v="3436"/>
          <ac:picMkLst>
            <pc:docMk/>
            <pc:sldMk cId="1998038108" sldId="8947"/>
            <ac:picMk id="44" creationId="{578FD817-6973-48D2-9AEB-6E15D7378E1D}"/>
          </ac:picMkLst>
        </pc:picChg>
        <pc:picChg chg="del">
          <ac:chgData name="유병호님(John)/Digital채널기획팀" userId="e7d0b5e9-4535-4fc7-a902-f90c0f3798a6" providerId="ADAL" clId="{28AB57DE-4056-4918-9EB9-75E183CBA833}" dt="2023-01-29T03:59:54.953" v="3434" actId="478"/>
          <ac:picMkLst>
            <pc:docMk/>
            <pc:sldMk cId="1998038108" sldId="8947"/>
            <ac:picMk id="81" creationId="{C5C283CB-BF5E-4EE2-AD39-13167DD8C762}"/>
          </ac:picMkLst>
        </pc:picChg>
        <pc:picChg chg="del">
          <ac:chgData name="유병호님(John)/Digital채널기획팀" userId="e7d0b5e9-4535-4fc7-a902-f90c0f3798a6" providerId="ADAL" clId="{28AB57DE-4056-4918-9EB9-75E183CBA833}" dt="2023-01-29T03:59:54.953" v="3434" actId="478"/>
          <ac:picMkLst>
            <pc:docMk/>
            <pc:sldMk cId="1998038108" sldId="8947"/>
            <ac:picMk id="84" creationId="{236C6EE5-0A8E-49FD-A825-F4F17F88F3E4}"/>
          </ac:picMkLst>
        </pc:picChg>
        <pc:picChg chg="del">
          <ac:chgData name="유병호님(John)/Digital채널기획팀" userId="e7d0b5e9-4535-4fc7-a902-f90c0f3798a6" providerId="ADAL" clId="{28AB57DE-4056-4918-9EB9-75E183CBA833}" dt="2023-01-29T03:59:54.953" v="3434" actId="478"/>
          <ac:picMkLst>
            <pc:docMk/>
            <pc:sldMk cId="1998038108" sldId="8947"/>
            <ac:picMk id="85" creationId="{F9140211-8DB0-4376-B576-088D89170767}"/>
          </ac:picMkLst>
        </pc:picChg>
        <pc:picChg chg="del">
          <ac:chgData name="유병호님(John)/Digital채널기획팀" userId="e7d0b5e9-4535-4fc7-a902-f90c0f3798a6" providerId="ADAL" clId="{28AB57DE-4056-4918-9EB9-75E183CBA833}" dt="2023-01-29T03:59:54.953" v="3434" actId="478"/>
          <ac:picMkLst>
            <pc:docMk/>
            <pc:sldMk cId="1998038108" sldId="8947"/>
            <ac:picMk id="90" creationId="{57732BBB-E677-4D84-9B2A-ECAB51C80B91}"/>
          </ac:picMkLst>
        </pc:picChg>
        <pc:picChg chg="del">
          <ac:chgData name="유병호님(John)/Digital채널기획팀" userId="e7d0b5e9-4535-4fc7-a902-f90c0f3798a6" providerId="ADAL" clId="{28AB57DE-4056-4918-9EB9-75E183CBA833}" dt="2023-01-29T03:59:54.953" v="3434" actId="478"/>
          <ac:picMkLst>
            <pc:docMk/>
            <pc:sldMk cId="1998038108" sldId="8947"/>
            <ac:picMk id="91" creationId="{BF1F346C-19D2-4063-B946-6FCB1A37331F}"/>
          </ac:picMkLst>
        </pc:picChg>
        <pc:cxnChg chg="add mod">
          <ac:chgData name="유병호님(John)/Digital채널기획팀" userId="e7d0b5e9-4535-4fc7-a902-f90c0f3798a6" providerId="ADAL" clId="{28AB57DE-4056-4918-9EB9-75E183CBA833}" dt="2023-01-29T04:00:12.197" v="3436"/>
          <ac:cxnSpMkLst>
            <pc:docMk/>
            <pc:sldMk cId="1998038108" sldId="8947"/>
            <ac:cxnSpMk id="57" creationId="{3DD510D2-2C51-4D7B-9068-5B0E2CE2B01D}"/>
          </ac:cxnSpMkLst>
        </pc:cxnChg>
        <pc:cxnChg chg="add mod">
          <ac:chgData name="유병호님(John)/Digital채널기획팀" userId="e7d0b5e9-4535-4fc7-a902-f90c0f3798a6" providerId="ADAL" clId="{28AB57DE-4056-4918-9EB9-75E183CBA833}" dt="2023-01-29T04:00:12.197" v="3436"/>
          <ac:cxnSpMkLst>
            <pc:docMk/>
            <pc:sldMk cId="1998038108" sldId="8947"/>
            <ac:cxnSpMk id="59" creationId="{511EC22A-A709-4A2F-8858-8C1262F1C1EA}"/>
          </ac:cxnSpMkLst>
        </pc:cxnChg>
        <pc:cxnChg chg="add mod">
          <ac:chgData name="유병호님(John)/Digital채널기획팀" userId="e7d0b5e9-4535-4fc7-a902-f90c0f3798a6" providerId="ADAL" clId="{28AB57DE-4056-4918-9EB9-75E183CBA833}" dt="2023-01-29T04:00:12.197" v="3436"/>
          <ac:cxnSpMkLst>
            <pc:docMk/>
            <pc:sldMk cId="1998038108" sldId="8947"/>
            <ac:cxnSpMk id="62" creationId="{B2CC823B-96E9-4B6D-8C1A-505A1F5C5609}"/>
          </ac:cxnSpMkLst>
        </pc:cxnChg>
        <pc:cxnChg chg="add mod">
          <ac:chgData name="유병호님(John)/Digital채널기획팀" userId="e7d0b5e9-4535-4fc7-a902-f90c0f3798a6" providerId="ADAL" clId="{28AB57DE-4056-4918-9EB9-75E183CBA833}" dt="2023-01-29T04:00:12.197" v="3436"/>
          <ac:cxnSpMkLst>
            <pc:docMk/>
            <pc:sldMk cId="1998038108" sldId="8947"/>
            <ac:cxnSpMk id="63" creationId="{3386B317-3B00-4168-9E4E-F119F6302D6F}"/>
          </ac:cxnSpMkLst>
        </pc:cxnChg>
      </pc:sldChg>
      <pc:sldChg chg="add">
        <pc:chgData name="유병호님(John)/Digital채널기획팀" userId="e7d0b5e9-4535-4fc7-a902-f90c0f3798a6" providerId="ADAL" clId="{28AB57DE-4056-4918-9EB9-75E183CBA833}" dt="2023-01-29T04:02:21.197" v="3441"/>
        <pc:sldMkLst>
          <pc:docMk/>
          <pc:sldMk cId="2806407820" sldId="8948"/>
        </pc:sldMkLst>
      </pc:sldChg>
      <pc:sldChg chg="addSp delSp modSp add mod">
        <pc:chgData name="유병호님(John)/Digital채널기획팀" userId="e7d0b5e9-4535-4fc7-a902-f90c0f3798a6" providerId="ADAL" clId="{28AB57DE-4056-4918-9EB9-75E183CBA833}" dt="2023-01-29T04:08:02.949" v="3742"/>
        <pc:sldMkLst>
          <pc:docMk/>
          <pc:sldMk cId="3292175512" sldId="8949"/>
        </pc:sldMkLst>
        <pc:spChg chg="add mod">
          <ac:chgData name="유병호님(John)/Digital채널기획팀" userId="e7d0b5e9-4535-4fc7-a902-f90c0f3798a6" providerId="ADAL" clId="{28AB57DE-4056-4918-9EB9-75E183CBA833}" dt="2023-01-29T04:03:35.201" v="3545" actId="20577"/>
          <ac:spMkLst>
            <pc:docMk/>
            <pc:sldMk cId="3292175512" sldId="8949"/>
            <ac:spMk id="56" creationId="{80288E1E-4E8A-4B43-9BFA-57C2C1B58543}"/>
          </ac:spMkLst>
        </pc:spChg>
        <pc:spChg chg="add mod">
          <ac:chgData name="유병호님(John)/Digital채널기획팀" userId="e7d0b5e9-4535-4fc7-a902-f90c0f3798a6" providerId="ADAL" clId="{28AB57DE-4056-4918-9EB9-75E183CBA833}" dt="2023-01-29T04:03:22.207" v="3539"/>
          <ac:spMkLst>
            <pc:docMk/>
            <pc:sldMk cId="3292175512" sldId="8949"/>
            <ac:spMk id="57" creationId="{E1D90593-281B-46EF-97E2-775526CD91E3}"/>
          </ac:spMkLst>
        </pc:spChg>
        <pc:spChg chg="add mod">
          <ac:chgData name="유병호님(John)/Digital채널기획팀" userId="e7d0b5e9-4535-4fc7-a902-f90c0f3798a6" providerId="ADAL" clId="{28AB57DE-4056-4918-9EB9-75E183CBA833}" dt="2023-01-29T04:03:22.207" v="3539"/>
          <ac:spMkLst>
            <pc:docMk/>
            <pc:sldMk cId="3292175512" sldId="8949"/>
            <ac:spMk id="58" creationId="{16406E1F-DB14-4076-97B6-9D4352DF7C24}"/>
          </ac:spMkLst>
        </pc:spChg>
        <pc:spChg chg="add mod">
          <ac:chgData name="유병호님(John)/Digital채널기획팀" userId="e7d0b5e9-4535-4fc7-a902-f90c0f3798a6" providerId="ADAL" clId="{28AB57DE-4056-4918-9EB9-75E183CBA833}" dt="2023-01-29T04:03:22.207" v="3539"/>
          <ac:spMkLst>
            <pc:docMk/>
            <pc:sldMk cId="3292175512" sldId="8949"/>
            <ac:spMk id="59" creationId="{E23D111F-D6B9-4C6C-957C-17E1AB6778B5}"/>
          </ac:spMkLst>
        </pc:spChg>
        <pc:spChg chg="add mod">
          <ac:chgData name="유병호님(John)/Digital채널기획팀" userId="e7d0b5e9-4535-4fc7-a902-f90c0f3798a6" providerId="ADAL" clId="{28AB57DE-4056-4918-9EB9-75E183CBA833}" dt="2023-01-29T04:03:22.207" v="3539"/>
          <ac:spMkLst>
            <pc:docMk/>
            <pc:sldMk cId="3292175512" sldId="8949"/>
            <ac:spMk id="60" creationId="{1D5DB92D-88A2-495B-A211-B0EAA28241C0}"/>
          </ac:spMkLst>
        </pc:spChg>
        <pc:spChg chg="add mod">
          <ac:chgData name="유병호님(John)/Digital채널기획팀" userId="e7d0b5e9-4535-4fc7-a902-f90c0f3798a6" providerId="ADAL" clId="{28AB57DE-4056-4918-9EB9-75E183CBA833}" dt="2023-01-29T04:03:22.207" v="3539"/>
          <ac:spMkLst>
            <pc:docMk/>
            <pc:sldMk cId="3292175512" sldId="8949"/>
            <ac:spMk id="62" creationId="{AE38BFBC-0BCE-438F-9DD9-BCA256CDDAE3}"/>
          </ac:spMkLst>
        </pc:spChg>
        <pc:spChg chg="mod">
          <ac:chgData name="유병호님(John)/Digital채널기획팀" userId="e7d0b5e9-4535-4fc7-a902-f90c0f3798a6" providerId="ADAL" clId="{28AB57DE-4056-4918-9EB9-75E183CBA833}" dt="2023-01-29T04:08:02.949" v="3742"/>
          <ac:spMkLst>
            <pc:docMk/>
            <pc:sldMk cId="3292175512" sldId="8949"/>
            <ac:spMk id="65" creationId="{9B749427-060C-4166-B5F0-FF67D48440EA}"/>
          </ac:spMkLst>
        </pc:spChg>
        <pc:spChg chg="del">
          <ac:chgData name="유병호님(John)/Digital채널기획팀" userId="e7d0b5e9-4535-4fc7-a902-f90c0f3798a6" providerId="ADAL" clId="{28AB57DE-4056-4918-9EB9-75E183CBA833}" dt="2023-01-29T04:03:12.561" v="3538" actId="478"/>
          <ac:spMkLst>
            <pc:docMk/>
            <pc:sldMk cId="3292175512" sldId="8949"/>
            <ac:spMk id="66" creationId="{79C9BEA2-6845-428A-B3A7-8B739A4232EF}"/>
          </ac:spMkLst>
        </pc:spChg>
        <pc:spChg chg="add mod">
          <ac:chgData name="유병호님(John)/Digital채널기획팀" userId="e7d0b5e9-4535-4fc7-a902-f90c0f3798a6" providerId="ADAL" clId="{28AB57DE-4056-4918-9EB9-75E183CBA833}" dt="2023-01-29T04:03:22.207" v="3539"/>
          <ac:spMkLst>
            <pc:docMk/>
            <pc:sldMk cId="3292175512" sldId="8949"/>
            <ac:spMk id="67" creationId="{2B4B9826-87EF-4775-A3CF-C7B8034A4498}"/>
          </ac:spMkLst>
        </pc:spChg>
        <pc:spChg chg="del">
          <ac:chgData name="유병호님(John)/Digital채널기획팀" userId="e7d0b5e9-4535-4fc7-a902-f90c0f3798a6" providerId="ADAL" clId="{28AB57DE-4056-4918-9EB9-75E183CBA833}" dt="2023-01-29T04:03:12.561" v="3538" actId="478"/>
          <ac:spMkLst>
            <pc:docMk/>
            <pc:sldMk cId="3292175512" sldId="8949"/>
            <ac:spMk id="68" creationId="{C1709F05-5A64-4C2E-9826-BD3111133AC3}"/>
          </ac:spMkLst>
        </pc:spChg>
        <pc:spChg chg="del">
          <ac:chgData name="유병호님(John)/Digital채널기획팀" userId="e7d0b5e9-4535-4fc7-a902-f90c0f3798a6" providerId="ADAL" clId="{28AB57DE-4056-4918-9EB9-75E183CBA833}" dt="2023-01-29T04:03:12.561" v="3538" actId="478"/>
          <ac:spMkLst>
            <pc:docMk/>
            <pc:sldMk cId="3292175512" sldId="8949"/>
            <ac:spMk id="69" creationId="{2B91C369-BC85-48AB-8828-AF91F6623E4A}"/>
          </ac:spMkLst>
        </pc:spChg>
        <pc:spChg chg="del">
          <ac:chgData name="유병호님(John)/Digital채널기획팀" userId="e7d0b5e9-4535-4fc7-a902-f90c0f3798a6" providerId="ADAL" clId="{28AB57DE-4056-4918-9EB9-75E183CBA833}" dt="2023-01-29T04:03:27.620" v="3541" actId="478"/>
          <ac:spMkLst>
            <pc:docMk/>
            <pc:sldMk cId="3292175512" sldId="8949"/>
            <ac:spMk id="70" creationId="{BA97D717-2E55-4F76-84FB-9985067B47BF}"/>
          </ac:spMkLst>
        </pc:spChg>
        <pc:spChg chg="del">
          <ac:chgData name="유병호님(John)/Digital채널기획팀" userId="e7d0b5e9-4535-4fc7-a902-f90c0f3798a6" providerId="ADAL" clId="{28AB57DE-4056-4918-9EB9-75E183CBA833}" dt="2023-01-29T04:03:12.561" v="3538" actId="478"/>
          <ac:spMkLst>
            <pc:docMk/>
            <pc:sldMk cId="3292175512" sldId="8949"/>
            <ac:spMk id="71" creationId="{859D36DE-B821-438A-8BCC-F35FBE4672F4}"/>
          </ac:spMkLst>
        </pc:spChg>
        <pc:spChg chg="add mod">
          <ac:chgData name="유병호님(John)/Digital채널기획팀" userId="e7d0b5e9-4535-4fc7-a902-f90c0f3798a6" providerId="ADAL" clId="{28AB57DE-4056-4918-9EB9-75E183CBA833}" dt="2023-01-29T04:03:22.207" v="3539"/>
          <ac:spMkLst>
            <pc:docMk/>
            <pc:sldMk cId="3292175512" sldId="8949"/>
            <ac:spMk id="72" creationId="{22F55639-67B0-42B8-A23C-EA846DE743B8}"/>
          </ac:spMkLst>
        </pc:spChg>
        <pc:spChg chg="del">
          <ac:chgData name="유병호님(John)/Digital채널기획팀" userId="e7d0b5e9-4535-4fc7-a902-f90c0f3798a6" providerId="ADAL" clId="{28AB57DE-4056-4918-9EB9-75E183CBA833}" dt="2023-01-29T04:03:12.561" v="3538" actId="478"/>
          <ac:spMkLst>
            <pc:docMk/>
            <pc:sldMk cId="3292175512" sldId="8949"/>
            <ac:spMk id="75" creationId="{190E79B1-5EDF-4228-94BC-858EDCCAD754}"/>
          </ac:spMkLst>
        </pc:spChg>
        <pc:spChg chg="del">
          <ac:chgData name="유병호님(John)/Digital채널기획팀" userId="e7d0b5e9-4535-4fc7-a902-f90c0f3798a6" providerId="ADAL" clId="{28AB57DE-4056-4918-9EB9-75E183CBA833}" dt="2023-01-29T04:03:12.561" v="3538" actId="478"/>
          <ac:spMkLst>
            <pc:docMk/>
            <pc:sldMk cId="3292175512" sldId="8949"/>
            <ac:spMk id="76" creationId="{581944DF-003A-4ECF-9C54-5C78F150B34E}"/>
          </ac:spMkLst>
        </pc:spChg>
        <pc:spChg chg="del">
          <ac:chgData name="유병호님(John)/Digital채널기획팀" userId="e7d0b5e9-4535-4fc7-a902-f90c0f3798a6" providerId="ADAL" clId="{28AB57DE-4056-4918-9EB9-75E183CBA833}" dt="2023-01-29T04:03:12.561" v="3538" actId="478"/>
          <ac:spMkLst>
            <pc:docMk/>
            <pc:sldMk cId="3292175512" sldId="8949"/>
            <ac:spMk id="77" creationId="{C0E806BD-D52D-412B-B967-606C8D64768E}"/>
          </ac:spMkLst>
        </pc:spChg>
        <pc:spChg chg="del">
          <ac:chgData name="유병호님(John)/Digital채널기획팀" userId="e7d0b5e9-4535-4fc7-a902-f90c0f3798a6" providerId="ADAL" clId="{28AB57DE-4056-4918-9EB9-75E183CBA833}" dt="2023-01-29T04:03:12.561" v="3538" actId="478"/>
          <ac:spMkLst>
            <pc:docMk/>
            <pc:sldMk cId="3292175512" sldId="8949"/>
            <ac:spMk id="78" creationId="{AFBA5300-9B01-402F-8629-A88CCF04504A}"/>
          </ac:spMkLst>
        </pc:spChg>
        <pc:spChg chg="del">
          <ac:chgData name="유병호님(John)/Digital채널기획팀" userId="e7d0b5e9-4535-4fc7-a902-f90c0f3798a6" providerId="ADAL" clId="{28AB57DE-4056-4918-9EB9-75E183CBA833}" dt="2023-01-29T04:03:12.561" v="3538" actId="478"/>
          <ac:spMkLst>
            <pc:docMk/>
            <pc:sldMk cId="3292175512" sldId="8949"/>
            <ac:spMk id="79" creationId="{A5FF1E00-167A-4EF7-BFE6-247D0A132133}"/>
          </ac:spMkLst>
        </pc:spChg>
        <pc:spChg chg="del">
          <ac:chgData name="유병호님(John)/Digital채널기획팀" userId="e7d0b5e9-4535-4fc7-a902-f90c0f3798a6" providerId="ADAL" clId="{28AB57DE-4056-4918-9EB9-75E183CBA833}" dt="2023-01-29T04:03:12.561" v="3538" actId="478"/>
          <ac:spMkLst>
            <pc:docMk/>
            <pc:sldMk cId="3292175512" sldId="8949"/>
            <ac:spMk id="80" creationId="{05D6A9DE-CD2A-4AE6-8A01-AE90DB0DEC1B}"/>
          </ac:spMkLst>
        </pc:spChg>
        <pc:spChg chg="del">
          <ac:chgData name="유병호님(John)/Digital채널기획팀" userId="e7d0b5e9-4535-4fc7-a902-f90c0f3798a6" providerId="ADAL" clId="{28AB57DE-4056-4918-9EB9-75E183CBA833}" dt="2023-01-29T04:03:12.561" v="3538" actId="478"/>
          <ac:spMkLst>
            <pc:docMk/>
            <pc:sldMk cId="3292175512" sldId="8949"/>
            <ac:spMk id="82" creationId="{C75D77A6-4136-408D-9A49-0316D99580A3}"/>
          </ac:spMkLst>
        </pc:spChg>
        <pc:spChg chg="del">
          <ac:chgData name="유병호님(John)/Digital채널기획팀" userId="e7d0b5e9-4535-4fc7-a902-f90c0f3798a6" providerId="ADAL" clId="{28AB57DE-4056-4918-9EB9-75E183CBA833}" dt="2023-01-29T04:03:12.561" v="3538" actId="478"/>
          <ac:spMkLst>
            <pc:docMk/>
            <pc:sldMk cId="3292175512" sldId="8949"/>
            <ac:spMk id="84" creationId="{D276F623-9ABD-4B1C-B1AC-1DEC353EF811}"/>
          </ac:spMkLst>
        </pc:spChg>
        <pc:spChg chg="del">
          <ac:chgData name="유병호님(John)/Digital채널기획팀" userId="e7d0b5e9-4535-4fc7-a902-f90c0f3798a6" providerId="ADAL" clId="{28AB57DE-4056-4918-9EB9-75E183CBA833}" dt="2023-01-29T04:03:12.561" v="3538" actId="478"/>
          <ac:spMkLst>
            <pc:docMk/>
            <pc:sldMk cId="3292175512" sldId="8949"/>
            <ac:spMk id="85" creationId="{9AC057E1-C36A-4214-914B-409D9B441800}"/>
          </ac:spMkLst>
        </pc:spChg>
        <pc:spChg chg="add mod">
          <ac:chgData name="유병호님(John)/Digital채널기획팀" userId="e7d0b5e9-4535-4fc7-a902-f90c0f3798a6" providerId="ADAL" clId="{28AB57DE-4056-4918-9EB9-75E183CBA833}" dt="2023-01-29T04:03:22.207" v="3539"/>
          <ac:spMkLst>
            <pc:docMk/>
            <pc:sldMk cId="3292175512" sldId="8949"/>
            <ac:spMk id="86" creationId="{27D2BDEE-4C4E-483B-886F-C9905D377FA6}"/>
          </ac:spMkLst>
        </pc:spChg>
        <pc:spChg chg="add mod">
          <ac:chgData name="유병호님(John)/Digital채널기획팀" userId="e7d0b5e9-4535-4fc7-a902-f90c0f3798a6" providerId="ADAL" clId="{28AB57DE-4056-4918-9EB9-75E183CBA833}" dt="2023-01-29T04:03:22.207" v="3539"/>
          <ac:spMkLst>
            <pc:docMk/>
            <pc:sldMk cId="3292175512" sldId="8949"/>
            <ac:spMk id="87" creationId="{BF6DC10E-B908-48BB-80C4-E946D157C71E}"/>
          </ac:spMkLst>
        </pc:spChg>
        <pc:spChg chg="add mod">
          <ac:chgData name="유병호님(John)/Digital채널기획팀" userId="e7d0b5e9-4535-4fc7-a902-f90c0f3798a6" providerId="ADAL" clId="{28AB57DE-4056-4918-9EB9-75E183CBA833}" dt="2023-01-29T04:03:22.207" v="3539"/>
          <ac:spMkLst>
            <pc:docMk/>
            <pc:sldMk cId="3292175512" sldId="8949"/>
            <ac:spMk id="88" creationId="{DA717B92-CCF6-4417-B8EC-FF87950CEF68}"/>
          </ac:spMkLst>
        </pc:spChg>
        <pc:spChg chg="add mod">
          <ac:chgData name="유병호님(John)/Digital채널기획팀" userId="e7d0b5e9-4535-4fc7-a902-f90c0f3798a6" providerId="ADAL" clId="{28AB57DE-4056-4918-9EB9-75E183CBA833}" dt="2023-01-29T04:03:22.207" v="3539"/>
          <ac:spMkLst>
            <pc:docMk/>
            <pc:sldMk cId="3292175512" sldId="8949"/>
            <ac:spMk id="89" creationId="{BC467238-F601-49ED-A3D3-85595FD553CA}"/>
          </ac:spMkLst>
        </pc:spChg>
        <pc:spChg chg="del">
          <ac:chgData name="유병호님(John)/Digital채널기획팀" userId="e7d0b5e9-4535-4fc7-a902-f90c0f3798a6" providerId="ADAL" clId="{28AB57DE-4056-4918-9EB9-75E183CBA833}" dt="2023-01-29T04:03:12.561" v="3538" actId="478"/>
          <ac:spMkLst>
            <pc:docMk/>
            <pc:sldMk cId="3292175512" sldId="8949"/>
            <ac:spMk id="90" creationId="{EA4D28A3-1EA1-4E37-A1AE-5BD96DB36CB5}"/>
          </ac:spMkLst>
        </pc:spChg>
        <pc:spChg chg="add mod">
          <ac:chgData name="유병호님(John)/Digital채널기획팀" userId="e7d0b5e9-4535-4fc7-a902-f90c0f3798a6" providerId="ADAL" clId="{28AB57DE-4056-4918-9EB9-75E183CBA833}" dt="2023-01-29T04:03:22.207" v="3539"/>
          <ac:spMkLst>
            <pc:docMk/>
            <pc:sldMk cId="3292175512" sldId="8949"/>
            <ac:spMk id="91" creationId="{D87896A3-BB86-4279-99CF-B416EB67341C}"/>
          </ac:spMkLst>
        </pc:spChg>
        <pc:spChg chg="add mod">
          <ac:chgData name="유병호님(John)/Digital채널기획팀" userId="e7d0b5e9-4535-4fc7-a902-f90c0f3798a6" providerId="ADAL" clId="{28AB57DE-4056-4918-9EB9-75E183CBA833}" dt="2023-01-29T04:03:22.207" v="3539"/>
          <ac:spMkLst>
            <pc:docMk/>
            <pc:sldMk cId="3292175512" sldId="8949"/>
            <ac:spMk id="92" creationId="{57E433C3-C81C-4246-8AC8-CF135579B790}"/>
          </ac:spMkLst>
        </pc:spChg>
        <pc:spChg chg="add mod">
          <ac:chgData name="유병호님(John)/Digital채널기획팀" userId="e7d0b5e9-4535-4fc7-a902-f90c0f3798a6" providerId="ADAL" clId="{28AB57DE-4056-4918-9EB9-75E183CBA833}" dt="2023-01-29T04:03:22.207" v="3539"/>
          <ac:spMkLst>
            <pc:docMk/>
            <pc:sldMk cId="3292175512" sldId="8949"/>
            <ac:spMk id="93" creationId="{0AB5B5A7-6B6B-43D8-876F-273AA3F995D5}"/>
          </ac:spMkLst>
        </pc:spChg>
        <pc:spChg chg="del">
          <ac:chgData name="유병호님(John)/Digital채널기획팀" userId="e7d0b5e9-4535-4fc7-a902-f90c0f3798a6" providerId="ADAL" clId="{28AB57DE-4056-4918-9EB9-75E183CBA833}" dt="2023-01-29T04:03:12.561" v="3538" actId="478"/>
          <ac:spMkLst>
            <pc:docMk/>
            <pc:sldMk cId="3292175512" sldId="8949"/>
            <ac:spMk id="98" creationId="{F6D10603-D297-49CE-8A30-7845031C1B4C}"/>
          </ac:spMkLst>
        </pc:spChg>
        <pc:spChg chg="del">
          <ac:chgData name="유병호님(John)/Digital채널기획팀" userId="e7d0b5e9-4535-4fc7-a902-f90c0f3798a6" providerId="ADAL" clId="{28AB57DE-4056-4918-9EB9-75E183CBA833}" dt="2023-01-29T04:03:12.561" v="3538" actId="478"/>
          <ac:spMkLst>
            <pc:docMk/>
            <pc:sldMk cId="3292175512" sldId="8949"/>
            <ac:spMk id="99" creationId="{AD866B84-B02A-4924-9AEA-C7082739F264}"/>
          </ac:spMkLst>
        </pc:spChg>
        <pc:spChg chg="del">
          <ac:chgData name="유병호님(John)/Digital채널기획팀" userId="e7d0b5e9-4535-4fc7-a902-f90c0f3798a6" providerId="ADAL" clId="{28AB57DE-4056-4918-9EB9-75E183CBA833}" dt="2023-01-29T04:03:12.561" v="3538" actId="478"/>
          <ac:spMkLst>
            <pc:docMk/>
            <pc:sldMk cId="3292175512" sldId="8949"/>
            <ac:spMk id="101" creationId="{064EEC7A-7F6C-48F7-905E-DFBC00E57109}"/>
          </ac:spMkLst>
        </pc:spChg>
        <pc:spChg chg="del">
          <ac:chgData name="유병호님(John)/Digital채널기획팀" userId="e7d0b5e9-4535-4fc7-a902-f90c0f3798a6" providerId="ADAL" clId="{28AB57DE-4056-4918-9EB9-75E183CBA833}" dt="2023-01-29T04:03:12.561" v="3538" actId="478"/>
          <ac:spMkLst>
            <pc:docMk/>
            <pc:sldMk cId="3292175512" sldId="8949"/>
            <ac:spMk id="104" creationId="{92CDB2B9-EC2B-46F7-B631-59193D48D021}"/>
          </ac:spMkLst>
        </pc:spChg>
        <pc:spChg chg="del">
          <ac:chgData name="유병호님(John)/Digital채널기획팀" userId="e7d0b5e9-4535-4fc7-a902-f90c0f3798a6" providerId="ADAL" clId="{28AB57DE-4056-4918-9EB9-75E183CBA833}" dt="2023-01-29T04:03:12.561" v="3538" actId="478"/>
          <ac:spMkLst>
            <pc:docMk/>
            <pc:sldMk cId="3292175512" sldId="8949"/>
            <ac:spMk id="105" creationId="{3C81E469-C6EE-4E75-BAFD-31139B4A430B}"/>
          </ac:spMkLst>
        </pc:spChg>
        <pc:spChg chg="del">
          <ac:chgData name="유병호님(John)/Digital채널기획팀" userId="e7d0b5e9-4535-4fc7-a902-f90c0f3798a6" providerId="ADAL" clId="{28AB57DE-4056-4918-9EB9-75E183CBA833}" dt="2023-01-29T04:03:12.561" v="3538" actId="478"/>
          <ac:spMkLst>
            <pc:docMk/>
            <pc:sldMk cId="3292175512" sldId="8949"/>
            <ac:spMk id="106" creationId="{8FD51E90-BA1E-4277-B2CF-F322D8A3CC61}"/>
          </ac:spMkLst>
        </pc:spChg>
        <pc:spChg chg="del">
          <ac:chgData name="유병호님(John)/Digital채널기획팀" userId="e7d0b5e9-4535-4fc7-a902-f90c0f3798a6" providerId="ADAL" clId="{28AB57DE-4056-4918-9EB9-75E183CBA833}" dt="2023-01-29T04:03:12.561" v="3538" actId="478"/>
          <ac:spMkLst>
            <pc:docMk/>
            <pc:sldMk cId="3292175512" sldId="8949"/>
            <ac:spMk id="108" creationId="{8E5DA019-28E1-467B-9CAE-847A45BFF560}"/>
          </ac:spMkLst>
        </pc:spChg>
        <pc:spChg chg="del">
          <ac:chgData name="유병호님(John)/Digital채널기획팀" userId="e7d0b5e9-4535-4fc7-a902-f90c0f3798a6" providerId="ADAL" clId="{28AB57DE-4056-4918-9EB9-75E183CBA833}" dt="2023-01-29T04:03:12.561" v="3538" actId="478"/>
          <ac:spMkLst>
            <pc:docMk/>
            <pc:sldMk cId="3292175512" sldId="8949"/>
            <ac:spMk id="109" creationId="{EFCD7387-FD15-4CA6-A38B-66188B18ECC2}"/>
          </ac:spMkLst>
        </pc:spChg>
        <pc:spChg chg="del">
          <ac:chgData name="유병호님(John)/Digital채널기획팀" userId="e7d0b5e9-4535-4fc7-a902-f90c0f3798a6" providerId="ADAL" clId="{28AB57DE-4056-4918-9EB9-75E183CBA833}" dt="2023-01-29T04:03:12.561" v="3538" actId="478"/>
          <ac:spMkLst>
            <pc:docMk/>
            <pc:sldMk cId="3292175512" sldId="8949"/>
            <ac:spMk id="111" creationId="{F89BA89C-298F-4253-B152-BE257312AABB}"/>
          </ac:spMkLst>
        </pc:spChg>
        <pc:spChg chg="del">
          <ac:chgData name="유병호님(John)/Digital채널기획팀" userId="e7d0b5e9-4535-4fc7-a902-f90c0f3798a6" providerId="ADAL" clId="{28AB57DE-4056-4918-9EB9-75E183CBA833}" dt="2023-01-29T04:03:12.561" v="3538" actId="478"/>
          <ac:spMkLst>
            <pc:docMk/>
            <pc:sldMk cId="3292175512" sldId="8949"/>
            <ac:spMk id="112" creationId="{A683E060-D925-43D4-A0DF-869FADCF407A}"/>
          </ac:spMkLst>
        </pc:spChg>
        <pc:spChg chg="del">
          <ac:chgData name="유병호님(John)/Digital채널기획팀" userId="e7d0b5e9-4535-4fc7-a902-f90c0f3798a6" providerId="ADAL" clId="{28AB57DE-4056-4918-9EB9-75E183CBA833}" dt="2023-01-29T04:03:12.561" v="3538" actId="478"/>
          <ac:spMkLst>
            <pc:docMk/>
            <pc:sldMk cId="3292175512" sldId="8949"/>
            <ac:spMk id="113" creationId="{31FFC9B6-8551-45B2-8FF4-082FD7F30608}"/>
          </ac:spMkLst>
        </pc:spChg>
        <pc:spChg chg="del">
          <ac:chgData name="유병호님(John)/Digital채널기획팀" userId="e7d0b5e9-4535-4fc7-a902-f90c0f3798a6" providerId="ADAL" clId="{28AB57DE-4056-4918-9EB9-75E183CBA833}" dt="2023-01-29T04:03:12.561" v="3538" actId="478"/>
          <ac:spMkLst>
            <pc:docMk/>
            <pc:sldMk cId="3292175512" sldId="8949"/>
            <ac:spMk id="114" creationId="{557BD8BE-1F5A-409D-A9D9-D5C7A709D84D}"/>
          </ac:spMkLst>
        </pc:spChg>
        <pc:spChg chg="del">
          <ac:chgData name="유병호님(John)/Digital채널기획팀" userId="e7d0b5e9-4535-4fc7-a902-f90c0f3798a6" providerId="ADAL" clId="{28AB57DE-4056-4918-9EB9-75E183CBA833}" dt="2023-01-29T04:03:12.561" v="3538" actId="478"/>
          <ac:spMkLst>
            <pc:docMk/>
            <pc:sldMk cId="3292175512" sldId="8949"/>
            <ac:spMk id="115" creationId="{898CDD9B-23E7-4CD4-A573-06741E58C0CA}"/>
          </ac:spMkLst>
        </pc:spChg>
        <pc:spChg chg="del">
          <ac:chgData name="유병호님(John)/Digital채널기획팀" userId="e7d0b5e9-4535-4fc7-a902-f90c0f3798a6" providerId="ADAL" clId="{28AB57DE-4056-4918-9EB9-75E183CBA833}" dt="2023-01-29T04:03:12.561" v="3538" actId="478"/>
          <ac:spMkLst>
            <pc:docMk/>
            <pc:sldMk cId="3292175512" sldId="8949"/>
            <ac:spMk id="116" creationId="{965F8B5E-5866-480D-8030-47BC588CBE46}"/>
          </ac:spMkLst>
        </pc:spChg>
        <pc:spChg chg="del">
          <ac:chgData name="유병호님(John)/Digital채널기획팀" userId="e7d0b5e9-4535-4fc7-a902-f90c0f3798a6" providerId="ADAL" clId="{28AB57DE-4056-4918-9EB9-75E183CBA833}" dt="2023-01-29T04:03:12.561" v="3538" actId="478"/>
          <ac:spMkLst>
            <pc:docMk/>
            <pc:sldMk cId="3292175512" sldId="8949"/>
            <ac:spMk id="117" creationId="{6FF88431-80BA-41C2-BB47-A19DA89B2A9E}"/>
          </ac:spMkLst>
        </pc:spChg>
        <pc:spChg chg="del">
          <ac:chgData name="유병호님(John)/Digital채널기획팀" userId="e7d0b5e9-4535-4fc7-a902-f90c0f3798a6" providerId="ADAL" clId="{28AB57DE-4056-4918-9EB9-75E183CBA833}" dt="2023-01-29T04:03:12.561" v="3538" actId="478"/>
          <ac:spMkLst>
            <pc:docMk/>
            <pc:sldMk cId="3292175512" sldId="8949"/>
            <ac:spMk id="118" creationId="{B54E4586-F275-4102-8277-32AD4B71BE60}"/>
          </ac:spMkLst>
        </pc:spChg>
        <pc:spChg chg="del">
          <ac:chgData name="유병호님(John)/Digital채널기획팀" userId="e7d0b5e9-4535-4fc7-a902-f90c0f3798a6" providerId="ADAL" clId="{28AB57DE-4056-4918-9EB9-75E183CBA833}" dt="2023-01-29T04:03:12.561" v="3538" actId="478"/>
          <ac:spMkLst>
            <pc:docMk/>
            <pc:sldMk cId="3292175512" sldId="8949"/>
            <ac:spMk id="119" creationId="{CE3193D9-428D-489E-95DD-53E9471C87DB}"/>
          </ac:spMkLst>
        </pc:spChg>
        <pc:spChg chg="del">
          <ac:chgData name="유병호님(John)/Digital채널기획팀" userId="e7d0b5e9-4535-4fc7-a902-f90c0f3798a6" providerId="ADAL" clId="{28AB57DE-4056-4918-9EB9-75E183CBA833}" dt="2023-01-29T04:03:12.561" v="3538" actId="478"/>
          <ac:spMkLst>
            <pc:docMk/>
            <pc:sldMk cId="3292175512" sldId="8949"/>
            <ac:spMk id="120" creationId="{B21F2DD2-80A7-44BF-ADCA-0DF880441113}"/>
          </ac:spMkLst>
        </pc:spChg>
        <pc:spChg chg="del">
          <ac:chgData name="유병호님(John)/Digital채널기획팀" userId="e7d0b5e9-4535-4fc7-a902-f90c0f3798a6" providerId="ADAL" clId="{28AB57DE-4056-4918-9EB9-75E183CBA833}" dt="2023-01-29T04:03:12.561" v="3538" actId="478"/>
          <ac:spMkLst>
            <pc:docMk/>
            <pc:sldMk cId="3292175512" sldId="8949"/>
            <ac:spMk id="121" creationId="{49EC64CC-BE27-49AE-A8FD-E1FF8F7FDF17}"/>
          </ac:spMkLst>
        </pc:spChg>
        <pc:spChg chg="del">
          <ac:chgData name="유병호님(John)/Digital채널기획팀" userId="e7d0b5e9-4535-4fc7-a902-f90c0f3798a6" providerId="ADAL" clId="{28AB57DE-4056-4918-9EB9-75E183CBA833}" dt="2023-01-29T04:03:12.561" v="3538" actId="478"/>
          <ac:spMkLst>
            <pc:docMk/>
            <pc:sldMk cId="3292175512" sldId="8949"/>
            <ac:spMk id="122" creationId="{9814A701-DB17-474D-AD6B-1750C5D473EB}"/>
          </ac:spMkLst>
        </pc:spChg>
        <pc:spChg chg="del">
          <ac:chgData name="유병호님(John)/Digital채널기획팀" userId="e7d0b5e9-4535-4fc7-a902-f90c0f3798a6" providerId="ADAL" clId="{28AB57DE-4056-4918-9EB9-75E183CBA833}" dt="2023-01-29T04:03:12.561" v="3538" actId="478"/>
          <ac:spMkLst>
            <pc:docMk/>
            <pc:sldMk cId="3292175512" sldId="8949"/>
            <ac:spMk id="123" creationId="{BC6C64F1-B73C-4C00-810A-BE3B73D29525}"/>
          </ac:spMkLst>
        </pc:spChg>
        <pc:spChg chg="del">
          <ac:chgData name="유병호님(John)/Digital채널기획팀" userId="e7d0b5e9-4535-4fc7-a902-f90c0f3798a6" providerId="ADAL" clId="{28AB57DE-4056-4918-9EB9-75E183CBA833}" dt="2023-01-29T04:03:12.561" v="3538" actId="478"/>
          <ac:spMkLst>
            <pc:docMk/>
            <pc:sldMk cId="3292175512" sldId="8949"/>
            <ac:spMk id="124" creationId="{7DC5BF82-E61D-4A95-BD08-32B832D52D99}"/>
          </ac:spMkLst>
        </pc:spChg>
        <pc:spChg chg="del">
          <ac:chgData name="유병호님(John)/Digital채널기획팀" userId="e7d0b5e9-4535-4fc7-a902-f90c0f3798a6" providerId="ADAL" clId="{28AB57DE-4056-4918-9EB9-75E183CBA833}" dt="2023-01-29T04:03:12.561" v="3538" actId="478"/>
          <ac:spMkLst>
            <pc:docMk/>
            <pc:sldMk cId="3292175512" sldId="8949"/>
            <ac:spMk id="125" creationId="{7BBD6DAB-9FA7-4CBB-8CA0-9FD65F21DCEF}"/>
          </ac:spMkLst>
        </pc:spChg>
        <pc:spChg chg="del">
          <ac:chgData name="유병호님(John)/Digital채널기획팀" userId="e7d0b5e9-4535-4fc7-a902-f90c0f3798a6" providerId="ADAL" clId="{28AB57DE-4056-4918-9EB9-75E183CBA833}" dt="2023-01-29T04:03:12.561" v="3538" actId="478"/>
          <ac:spMkLst>
            <pc:docMk/>
            <pc:sldMk cId="3292175512" sldId="8949"/>
            <ac:spMk id="126" creationId="{9DE14964-7ACA-47AF-8497-E200E79DEBF3}"/>
          </ac:spMkLst>
        </pc:spChg>
        <pc:spChg chg="del">
          <ac:chgData name="유병호님(John)/Digital채널기획팀" userId="e7d0b5e9-4535-4fc7-a902-f90c0f3798a6" providerId="ADAL" clId="{28AB57DE-4056-4918-9EB9-75E183CBA833}" dt="2023-01-29T04:03:12.561" v="3538" actId="478"/>
          <ac:spMkLst>
            <pc:docMk/>
            <pc:sldMk cId="3292175512" sldId="8949"/>
            <ac:spMk id="127" creationId="{6E7B1355-9656-4F22-B5F5-91B5DBB65F35}"/>
          </ac:spMkLst>
        </pc:spChg>
        <pc:spChg chg="del">
          <ac:chgData name="유병호님(John)/Digital채널기획팀" userId="e7d0b5e9-4535-4fc7-a902-f90c0f3798a6" providerId="ADAL" clId="{28AB57DE-4056-4918-9EB9-75E183CBA833}" dt="2023-01-29T04:03:12.561" v="3538" actId="478"/>
          <ac:spMkLst>
            <pc:docMk/>
            <pc:sldMk cId="3292175512" sldId="8949"/>
            <ac:spMk id="128" creationId="{10BFEC96-9B98-46EB-B646-5F52EB45055D}"/>
          </ac:spMkLst>
        </pc:spChg>
        <pc:spChg chg="del">
          <ac:chgData name="유병호님(John)/Digital채널기획팀" userId="e7d0b5e9-4535-4fc7-a902-f90c0f3798a6" providerId="ADAL" clId="{28AB57DE-4056-4918-9EB9-75E183CBA833}" dt="2023-01-29T04:03:12.561" v="3538" actId="478"/>
          <ac:spMkLst>
            <pc:docMk/>
            <pc:sldMk cId="3292175512" sldId="8949"/>
            <ac:spMk id="129" creationId="{F969A260-70BC-438A-9475-CD0B1E590E93}"/>
          </ac:spMkLst>
        </pc:spChg>
        <pc:spChg chg="del">
          <ac:chgData name="유병호님(John)/Digital채널기획팀" userId="e7d0b5e9-4535-4fc7-a902-f90c0f3798a6" providerId="ADAL" clId="{28AB57DE-4056-4918-9EB9-75E183CBA833}" dt="2023-01-29T04:03:12.561" v="3538" actId="478"/>
          <ac:spMkLst>
            <pc:docMk/>
            <pc:sldMk cId="3292175512" sldId="8949"/>
            <ac:spMk id="130" creationId="{8D698564-1CEF-4955-BAF7-D1162CFB7FC8}"/>
          </ac:spMkLst>
        </pc:spChg>
        <pc:graphicFrameChg chg="add mod">
          <ac:chgData name="유병호님(John)/Digital채널기획팀" userId="e7d0b5e9-4535-4fc7-a902-f90c0f3798a6" providerId="ADAL" clId="{28AB57DE-4056-4918-9EB9-75E183CBA833}" dt="2023-01-29T04:03:22.207" v="3539"/>
          <ac:graphicFrameMkLst>
            <pc:docMk/>
            <pc:sldMk cId="3292175512" sldId="8949"/>
            <ac:graphicFrameMk id="61" creationId="{4B193502-4049-4382-9D98-1D1A38B8DF2D}"/>
          </ac:graphicFrameMkLst>
        </pc:graphicFrameChg>
        <pc:graphicFrameChg chg="del">
          <ac:chgData name="유병호님(John)/Digital채널기획팀" userId="e7d0b5e9-4535-4fc7-a902-f90c0f3798a6" providerId="ADAL" clId="{28AB57DE-4056-4918-9EB9-75E183CBA833}" dt="2023-01-29T04:03:12.561" v="3538" actId="478"/>
          <ac:graphicFrameMkLst>
            <pc:docMk/>
            <pc:sldMk cId="3292175512" sldId="8949"/>
            <ac:graphicFrameMk id="74" creationId="{601D2A89-34C0-4296-9325-23BE549965D4}"/>
          </ac:graphicFrameMkLst>
        </pc:graphicFrameChg>
        <pc:picChg chg="add mod">
          <ac:chgData name="유병호님(John)/Digital채널기획팀" userId="e7d0b5e9-4535-4fc7-a902-f90c0f3798a6" providerId="ADAL" clId="{28AB57DE-4056-4918-9EB9-75E183CBA833}" dt="2023-01-29T04:03:22.207" v="3539"/>
          <ac:picMkLst>
            <pc:docMk/>
            <pc:sldMk cId="3292175512" sldId="8949"/>
            <ac:picMk id="73" creationId="{6211DFBA-D203-4097-B567-AADE1640EEA7}"/>
          </ac:picMkLst>
        </pc:picChg>
        <pc:cxnChg chg="del">
          <ac:chgData name="유병호님(John)/Digital채널기획팀" userId="e7d0b5e9-4535-4fc7-a902-f90c0f3798a6" providerId="ADAL" clId="{28AB57DE-4056-4918-9EB9-75E183CBA833}" dt="2023-01-29T04:03:12.561" v="3538" actId="478"/>
          <ac:cxnSpMkLst>
            <pc:docMk/>
            <pc:sldMk cId="3292175512" sldId="8949"/>
            <ac:cxnSpMk id="81" creationId="{6C246F4E-AD94-419E-BF2E-F2FAA6BCABA9}"/>
          </ac:cxnSpMkLst>
        </pc:cxnChg>
        <pc:cxnChg chg="del">
          <ac:chgData name="유병호님(John)/Digital채널기획팀" userId="e7d0b5e9-4535-4fc7-a902-f90c0f3798a6" providerId="ADAL" clId="{28AB57DE-4056-4918-9EB9-75E183CBA833}" dt="2023-01-29T04:03:12.561" v="3538" actId="478"/>
          <ac:cxnSpMkLst>
            <pc:docMk/>
            <pc:sldMk cId="3292175512" sldId="8949"/>
            <ac:cxnSpMk id="83" creationId="{C2A576F1-45CB-4785-BD37-297D05E35D51}"/>
          </ac:cxnSpMkLst>
        </pc:cxnChg>
        <pc:cxnChg chg="del">
          <ac:chgData name="유병호님(John)/Digital채널기획팀" userId="e7d0b5e9-4535-4fc7-a902-f90c0f3798a6" providerId="ADAL" clId="{28AB57DE-4056-4918-9EB9-75E183CBA833}" dt="2023-01-29T04:03:12.561" v="3538" actId="478"/>
          <ac:cxnSpMkLst>
            <pc:docMk/>
            <pc:sldMk cId="3292175512" sldId="8949"/>
            <ac:cxnSpMk id="102" creationId="{5CF3CCAD-1567-455E-B3BB-8AEA0BFB3DB9}"/>
          </ac:cxnSpMkLst>
        </pc:cxnChg>
        <pc:cxnChg chg="del">
          <ac:chgData name="유병호님(John)/Digital채널기획팀" userId="e7d0b5e9-4535-4fc7-a902-f90c0f3798a6" providerId="ADAL" clId="{28AB57DE-4056-4918-9EB9-75E183CBA833}" dt="2023-01-29T04:03:12.561" v="3538" actId="478"/>
          <ac:cxnSpMkLst>
            <pc:docMk/>
            <pc:sldMk cId="3292175512" sldId="8949"/>
            <ac:cxnSpMk id="103" creationId="{6AC896C5-AA4F-4C3B-9600-12B16C54707D}"/>
          </ac:cxnSpMkLst>
        </pc:cxnChg>
        <pc:cxnChg chg="del">
          <ac:chgData name="유병호님(John)/Digital채널기획팀" userId="e7d0b5e9-4535-4fc7-a902-f90c0f3798a6" providerId="ADAL" clId="{28AB57DE-4056-4918-9EB9-75E183CBA833}" dt="2023-01-29T04:03:12.561" v="3538" actId="478"/>
          <ac:cxnSpMkLst>
            <pc:docMk/>
            <pc:sldMk cId="3292175512" sldId="8949"/>
            <ac:cxnSpMk id="107" creationId="{2CF68D89-35A5-40AF-AAB0-416D2AE660D5}"/>
          </ac:cxnSpMkLst>
        </pc:cxnChg>
      </pc:sldChg>
      <pc:sldChg chg="addSp delSp modSp add mod">
        <pc:chgData name="유병호님(John)/Digital채널기획팀" userId="e7d0b5e9-4535-4fc7-a902-f90c0f3798a6" providerId="ADAL" clId="{28AB57DE-4056-4918-9EB9-75E183CBA833}" dt="2023-01-29T04:08:06.346" v="3744"/>
        <pc:sldMkLst>
          <pc:docMk/>
          <pc:sldMk cId="2834087759" sldId="8950"/>
        </pc:sldMkLst>
        <pc:spChg chg="add mod">
          <ac:chgData name="유병호님(John)/Digital채널기획팀" userId="e7d0b5e9-4535-4fc7-a902-f90c0f3798a6" providerId="ADAL" clId="{28AB57DE-4056-4918-9EB9-75E183CBA833}" dt="2023-01-29T04:04:05.457" v="3553" actId="20577"/>
          <ac:spMkLst>
            <pc:docMk/>
            <pc:sldMk cId="2834087759" sldId="8950"/>
            <ac:spMk id="24" creationId="{10E123FB-13FF-4F70-8C85-5CA7B6A3ABA3}"/>
          </ac:spMkLst>
        </pc:spChg>
        <pc:spChg chg="add mod">
          <ac:chgData name="유병호님(John)/Digital채널기획팀" userId="e7d0b5e9-4535-4fc7-a902-f90c0f3798a6" providerId="ADAL" clId="{28AB57DE-4056-4918-9EB9-75E183CBA833}" dt="2023-01-29T04:03:59.568" v="3550"/>
          <ac:spMkLst>
            <pc:docMk/>
            <pc:sldMk cId="2834087759" sldId="8950"/>
            <ac:spMk id="26" creationId="{32B330CA-9B51-4CBE-8129-DB8431AA5B97}"/>
          </ac:spMkLst>
        </pc:spChg>
        <pc:spChg chg="add mod">
          <ac:chgData name="유병호님(John)/Digital채널기획팀" userId="e7d0b5e9-4535-4fc7-a902-f90c0f3798a6" providerId="ADAL" clId="{28AB57DE-4056-4918-9EB9-75E183CBA833}" dt="2023-01-29T04:03:59.568" v="3550"/>
          <ac:spMkLst>
            <pc:docMk/>
            <pc:sldMk cId="2834087759" sldId="8950"/>
            <ac:spMk id="27" creationId="{1F76AAB7-2440-4809-BDE9-2D2DFC1CFF00}"/>
          </ac:spMkLst>
        </pc:spChg>
        <pc:spChg chg="add mod">
          <ac:chgData name="유병호님(John)/Digital채널기획팀" userId="e7d0b5e9-4535-4fc7-a902-f90c0f3798a6" providerId="ADAL" clId="{28AB57DE-4056-4918-9EB9-75E183CBA833}" dt="2023-01-29T04:03:59.568" v="3550"/>
          <ac:spMkLst>
            <pc:docMk/>
            <pc:sldMk cId="2834087759" sldId="8950"/>
            <ac:spMk id="28" creationId="{72F5E88B-8F87-418A-8336-9BED2E77A2BA}"/>
          </ac:spMkLst>
        </pc:spChg>
        <pc:spChg chg="add mod">
          <ac:chgData name="유병호님(John)/Digital채널기획팀" userId="e7d0b5e9-4535-4fc7-a902-f90c0f3798a6" providerId="ADAL" clId="{28AB57DE-4056-4918-9EB9-75E183CBA833}" dt="2023-01-29T04:03:59.568" v="3550"/>
          <ac:spMkLst>
            <pc:docMk/>
            <pc:sldMk cId="2834087759" sldId="8950"/>
            <ac:spMk id="29" creationId="{AC7EF3B8-8A0A-4C70-A02D-750D5C516A04}"/>
          </ac:spMkLst>
        </pc:spChg>
        <pc:spChg chg="add mod">
          <ac:chgData name="유병호님(John)/Digital채널기획팀" userId="e7d0b5e9-4535-4fc7-a902-f90c0f3798a6" providerId="ADAL" clId="{28AB57DE-4056-4918-9EB9-75E183CBA833}" dt="2023-01-29T04:03:59.568" v="3550"/>
          <ac:spMkLst>
            <pc:docMk/>
            <pc:sldMk cId="2834087759" sldId="8950"/>
            <ac:spMk id="30" creationId="{30ECB688-39AE-480E-918A-4F708AAB52C4}"/>
          </ac:spMkLst>
        </pc:spChg>
        <pc:spChg chg="add mod">
          <ac:chgData name="유병호님(John)/Digital채널기획팀" userId="e7d0b5e9-4535-4fc7-a902-f90c0f3798a6" providerId="ADAL" clId="{28AB57DE-4056-4918-9EB9-75E183CBA833}" dt="2023-01-29T04:03:59.568" v="3550"/>
          <ac:spMkLst>
            <pc:docMk/>
            <pc:sldMk cId="2834087759" sldId="8950"/>
            <ac:spMk id="31" creationId="{557DA606-2D6C-4AA5-B935-2509410415A6}"/>
          </ac:spMkLst>
        </pc:spChg>
        <pc:spChg chg="add mod">
          <ac:chgData name="유병호님(John)/Digital채널기획팀" userId="e7d0b5e9-4535-4fc7-a902-f90c0f3798a6" providerId="ADAL" clId="{28AB57DE-4056-4918-9EB9-75E183CBA833}" dt="2023-01-29T04:03:59.568" v="3550"/>
          <ac:spMkLst>
            <pc:docMk/>
            <pc:sldMk cId="2834087759" sldId="8950"/>
            <ac:spMk id="32" creationId="{8BA9BAFF-1534-4BCD-8312-23BB8397D1E3}"/>
          </ac:spMkLst>
        </pc:spChg>
        <pc:spChg chg="add mod">
          <ac:chgData name="유병호님(John)/Digital채널기획팀" userId="e7d0b5e9-4535-4fc7-a902-f90c0f3798a6" providerId="ADAL" clId="{28AB57DE-4056-4918-9EB9-75E183CBA833}" dt="2023-01-29T04:08:06.346" v="3744"/>
          <ac:spMkLst>
            <pc:docMk/>
            <pc:sldMk cId="2834087759" sldId="8950"/>
            <ac:spMk id="33" creationId="{F16AEDC6-B82D-4AD9-9D3C-FA2EE6338059}"/>
          </ac:spMkLst>
        </pc:spChg>
        <pc:spChg chg="del">
          <ac:chgData name="유병호님(John)/Digital채널기획팀" userId="e7d0b5e9-4535-4fc7-a902-f90c0f3798a6" providerId="ADAL" clId="{28AB57DE-4056-4918-9EB9-75E183CBA833}" dt="2023-01-29T04:03:56.171" v="3549" actId="478"/>
          <ac:spMkLst>
            <pc:docMk/>
            <pc:sldMk cId="2834087759" sldId="8950"/>
            <ac:spMk id="56" creationId="{80288E1E-4E8A-4B43-9BFA-57C2C1B58543}"/>
          </ac:spMkLst>
        </pc:spChg>
        <pc:spChg chg="del">
          <ac:chgData name="유병호님(John)/Digital채널기획팀" userId="e7d0b5e9-4535-4fc7-a902-f90c0f3798a6" providerId="ADAL" clId="{28AB57DE-4056-4918-9EB9-75E183CBA833}" dt="2023-01-29T04:03:54.796" v="3548" actId="478"/>
          <ac:spMkLst>
            <pc:docMk/>
            <pc:sldMk cId="2834087759" sldId="8950"/>
            <ac:spMk id="57" creationId="{E1D90593-281B-46EF-97E2-775526CD91E3}"/>
          </ac:spMkLst>
        </pc:spChg>
        <pc:spChg chg="del">
          <ac:chgData name="유병호님(John)/Digital채널기획팀" userId="e7d0b5e9-4535-4fc7-a902-f90c0f3798a6" providerId="ADAL" clId="{28AB57DE-4056-4918-9EB9-75E183CBA833}" dt="2023-01-29T04:03:54.796" v="3548" actId="478"/>
          <ac:spMkLst>
            <pc:docMk/>
            <pc:sldMk cId="2834087759" sldId="8950"/>
            <ac:spMk id="58" creationId="{16406E1F-DB14-4076-97B6-9D4352DF7C24}"/>
          </ac:spMkLst>
        </pc:spChg>
        <pc:spChg chg="del">
          <ac:chgData name="유병호님(John)/Digital채널기획팀" userId="e7d0b5e9-4535-4fc7-a902-f90c0f3798a6" providerId="ADAL" clId="{28AB57DE-4056-4918-9EB9-75E183CBA833}" dt="2023-01-29T04:03:54.796" v="3548" actId="478"/>
          <ac:spMkLst>
            <pc:docMk/>
            <pc:sldMk cId="2834087759" sldId="8950"/>
            <ac:spMk id="59" creationId="{E23D111F-D6B9-4C6C-957C-17E1AB6778B5}"/>
          </ac:spMkLst>
        </pc:spChg>
        <pc:spChg chg="del">
          <ac:chgData name="유병호님(John)/Digital채널기획팀" userId="e7d0b5e9-4535-4fc7-a902-f90c0f3798a6" providerId="ADAL" clId="{28AB57DE-4056-4918-9EB9-75E183CBA833}" dt="2023-01-29T04:03:54.796" v="3548" actId="478"/>
          <ac:spMkLst>
            <pc:docMk/>
            <pc:sldMk cId="2834087759" sldId="8950"/>
            <ac:spMk id="60" creationId="{1D5DB92D-88A2-495B-A211-B0EAA28241C0}"/>
          </ac:spMkLst>
        </pc:spChg>
        <pc:spChg chg="del">
          <ac:chgData name="유병호님(John)/Digital채널기획팀" userId="e7d0b5e9-4535-4fc7-a902-f90c0f3798a6" providerId="ADAL" clId="{28AB57DE-4056-4918-9EB9-75E183CBA833}" dt="2023-01-29T04:03:54.796" v="3548" actId="478"/>
          <ac:spMkLst>
            <pc:docMk/>
            <pc:sldMk cId="2834087759" sldId="8950"/>
            <ac:spMk id="62" creationId="{AE38BFBC-0BCE-438F-9DD9-BCA256CDDAE3}"/>
          </ac:spMkLst>
        </pc:spChg>
        <pc:spChg chg="del">
          <ac:chgData name="유병호님(John)/Digital채널기획팀" userId="e7d0b5e9-4535-4fc7-a902-f90c0f3798a6" providerId="ADAL" clId="{28AB57DE-4056-4918-9EB9-75E183CBA833}" dt="2023-01-29T04:08:06.158" v="3743" actId="478"/>
          <ac:spMkLst>
            <pc:docMk/>
            <pc:sldMk cId="2834087759" sldId="8950"/>
            <ac:spMk id="65" creationId="{9B749427-060C-4166-B5F0-FF67D48440EA}"/>
          </ac:spMkLst>
        </pc:spChg>
        <pc:spChg chg="del">
          <ac:chgData name="유병호님(John)/Digital채널기획팀" userId="e7d0b5e9-4535-4fc7-a902-f90c0f3798a6" providerId="ADAL" clId="{28AB57DE-4056-4918-9EB9-75E183CBA833}" dt="2023-01-29T04:03:54.796" v="3548" actId="478"/>
          <ac:spMkLst>
            <pc:docMk/>
            <pc:sldMk cId="2834087759" sldId="8950"/>
            <ac:spMk id="67" creationId="{2B4B9826-87EF-4775-A3CF-C7B8034A4498}"/>
          </ac:spMkLst>
        </pc:spChg>
        <pc:spChg chg="del">
          <ac:chgData name="유병호님(John)/Digital채널기획팀" userId="e7d0b5e9-4535-4fc7-a902-f90c0f3798a6" providerId="ADAL" clId="{28AB57DE-4056-4918-9EB9-75E183CBA833}" dt="2023-01-29T04:03:54.796" v="3548" actId="478"/>
          <ac:spMkLst>
            <pc:docMk/>
            <pc:sldMk cId="2834087759" sldId="8950"/>
            <ac:spMk id="72" creationId="{22F55639-67B0-42B8-A23C-EA846DE743B8}"/>
          </ac:spMkLst>
        </pc:spChg>
        <pc:spChg chg="del">
          <ac:chgData name="유병호님(John)/Digital채널기획팀" userId="e7d0b5e9-4535-4fc7-a902-f90c0f3798a6" providerId="ADAL" clId="{28AB57DE-4056-4918-9EB9-75E183CBA833}" dt="2023-01-29T04:03:54.796" v="3548" actId="478"/>
          <ac:spMkLst>
            <pc:docMk/>
            <pc:sldMk cId="2834087759" sldId="8950"/>
            <ac:spMk id="86" creationId="{27D2BDEE-4C4E-483B-886F-C9905D377FA6}"/>
          </ac:spMkLst>
        </pc:spChg>
        <pc:spChg chg="del">
          <ac:chgData name="유병호님(John)/Digital채널기획팀" userId="e7d0b5e9-4535-4fc7-a902-f90c0f3798a6" providerId="ADAL" clId="{28AB57DE-4056-4918-9EB9-75E183CBA833}" dt="2023-01-29T04:03:54.796" v="3548" actId="478"/>
          <ac:spMkLst>
            <pc:docMk/>
            <pc:sldMk cId="2834087759" sldId="8950"/>
            <ac:spMk id="87" creationId="{BF6DC10E-B908-48BB-80C4-E946D157C71E}"/>
          </ac:spMkLst>
        </pc:spChg>
        <pc:spChg chg="del">
          <ac:chgData name="유병호님(John)/Digital채널기획팀" userId="e7d0b5e9-4535-4fc7-a902-f90c0f3798a6" providerId="ADAL" clId="{28AB57DE-4056-4918-9EB9-75E183CBA833}" dt="2023-01-29T04:03:54.796" v="3548" actId="478"/>
          <ac:spMkLst>
            <pc:docMk/>
            <pc:sldMk cId="2834087759" sldId="8950"/>
            <ac:spMk id="88" creationId="{DA717B92-CCF6-4417-B8EC-FF87950CEF68}"/>
          </ac:spMkLst>
        </pc:spChg>
        <pc:spChg chg="del">
          <ac:chgData name="유병호님(John)/Digital채널기획팀" userId="e7d0b5e9-4535-4fc7-a902-f90c0f3798a6" providerId="ADAL" clId="{28AB57DE-4056-4918-9EB9-75E183CBA833}" dt="2023-01-29T04:03:54.796" v="3548" actId="478"/>
          <ac:spMkLst>
            <pc:docMk/>
            <pc:sldMk cId="2834087759" sldId="8950"/>
            <ac:spMk id="89" creationId="{BC467238-F601-49ED-A3D3-85595FD553CA}"/>
          </ac:spMkLst>
        </pc:spChg>
        <pc:spChg chg="del">
          <ac:chgData name="유병호님(John)/Digital채널기획팀" userId="e7d0b5e9-4535-4fc7-a902-f90c0f3798a6" providerId="ADAL" clId="{28AB57DE-4056-4918-9EB9-75E183CBA833}" dt="2023-01-29T04:03:54.796" v="3548" actId="478"/>
          <ac:spMkLst>
            <pc:docMk/>
            <pc:sldMk cId="2834087759" sldId="8950"/>
            <ac:spMk id="91" creationId="{D87896A3-BB86-4279-99CF-B416EB67341C}"/>
          </ac:spMkLst>
        </pc:spChg>
        <pc:spChg chg="del">
          <ac:chgData name="유병호님(John)/Digital채널기획팀" userId="e7d0b5e9-4535-4fc7-a902-f90c0f3798a6" providerId="ADAL" clId="{28AB57DE-4056-4918-9EB9-75E183CBA833}" dt="2023-01-29T04:03:54.796" v="3548" actId="478"/>
          <ac:spMkLst>
            <pc:docMk/>
            <pc:sldMk cId="2834087759" sldId="8950"/>
            <ac:spMk id="92" creationId="{57E433C3-C81C-4246-8AC8-CF135579B790}"/>
          </ac:spMkLst>
        </pc:spChg>
        <pc:spChg chg="del">
          <ac:chgData name="유병호님(John)/Digital채널기획팀" userId="e7d0b5e9-4535-4fc7-a902-f90c0f3798a6" providerId="ADAL" clId="{28AB57DE-4056-4918-9EB9-75E183CBA833}" dt="2023-01-29T04:03:54.796" v="3548" actId="478"/>
          <ac:spMkLst>
            <pc:docMk/>
            <pc:sldMk cId="2834087759" sldId="8950"/>
            <ac:spMk id="93" creationId="{0AB5B5A7-6B6B-43D8-876F-273AA3F995D5}"/>
          </ac:spMkLst>
        </pc:spChg>
        <pc:graphicFrameChg chg="add mod">
          <ac:chgData name="유병호님(John)/Digital채널기획팀" userId="e7d0b5e9-4535-4fc7-a902-f90c0f3798a6" providerId="ADAL" clId="{28AB57DE-4056-4918-9EB9-75E183CBA833}" dt="2023-01-29T04:03:59.568" v="3550"/>
          <ac:graphicFrameMkLst>
            <pc:docMk/>
            <pc:sldMk cId="2834087759" sldId="8950"/>
            <ac:graphicFrameMk id="25" creationId="{881C9566-6269-4F19-B9B8-F4FFFEA23BCD}"/>
          </ac:graphicFrameMkLst>
        </pc:graphicFrameChg>
        <pc:graphicFrameChg chg="del">
          <ac:chgData name="유병호님(John)/Digital채널기획팀" userId="e7d0b5e9-4535-4fc7-a902-f90c0f3798a6" providerId="ADAL" clId="{28AB57DE-4056-4918-9EB9-75E183CBA833}" dt="2023-01-29T04:03:54.796" v="3548" actId="478"/>
          <ac:graphicFrameMkLst>
            <pc:docMk/>
            <pc:sldMk cId="2834087759" sldId="8950"/>
            <ac:graphicFrameMk id="61" creationId="{4B193502-4049-4382-9D98-1D1A38B8DF2D}"/>
          </ac:graphicFrameMkLst>
        </pc:graphicFrameChg>
        <pc:picChg chg="del">
          <ac:chgData name="유병호님(John)/Digital채널기획팀" userId="e7d0b5e9-4535-4fc7-a902-f90c0f3798a6" providerId="ADAL" clId="{28AB57DE-4056-4918-9EB9-75E183CBA833}" dt="2023-01-29T04:03:54.796" v="3548" actId="478"/>
          <ac:picMkLst>
            <pc:docMk/>
            <pc:sldMk cId="2834087759" sldId="8950"/>
            <ac:picMk id="73" creationId="{6211DFBA-D203-4097-B567-AADE1640EEA7}"/>
          </ac:picMkLst>
        </pc:picChg>
      </pc:sldChg>
      <pc:sldMasterChg chg="delSldLayout">
        <pc:chgData name="유병호님(John)/Digital채널기획팀" userId="e7d0b5e9-4535-4fc7-a902-f90c0f3798a6" providerId="ADAL" clId="{28AB57DE-4056-4918-9EB9-75E183CBA833}" dt="2023-01-29T03:48:03.842" v="2858" actId="47"/>
        <pc:sldMasterMkLst>
          <pc:docMk/>
          <pc:sldMasterMk cId="1509608396" sldId="2147483648"/>
        </pc:sldMasterMkLst>
        <pc:sldLayoutChg chg="del">
          <pc:chgData name="유병호님(John)/Digital채널기획팀" userId="e7d0b5e9-4535-4fc7-a902-f90c0f3798a6" providerId="ADAL" clId="{28AB57DE-4056-4918-9EB9-75E183CBA833}" dt="2023-01-29T03:48:03.842" v="2858" actId="47"/>
          <pc:sldLayoutMkLst>
            <pc:docMk/>
            <pc:sldMasterMk cId="1509608396" sldId="2147483648"/>
            <pc:sldLayoutMk cId="573501173" sldId="2147483660"/>
          </pc:sldLayoutMkLst>
        </pc:sldLayoutChg>
      </pc:sldMasterChg>
    </pc:docChg>
  </pc:docChgLst>
  <pc:docChgLst>
    <pc:chgData name="박준수님(JS)/Digital채널기획팀" userId="2c168aed-be97-4b78-b566-1267b3f3c1bd" providerId="ADAL" clId="{FF2B0D5D-90E4-468C-8058-A75A314DD0D6}"/>
    <pc:docChg chg="modSld">
      <pc:chgData name="박준수님(JS)/Digital채널기획팀" userId="2c168aed-be97-4b78-b566-1267b3f3c1bd" providerId="ADAL" clId="{FF2B0D5D-90E4-468C-8058-A75A314DD0D6}" dt="2023-01-26T23:55:36.612" v="3" actId="20577"/>
      <pc:docMkLst>
        <pc:docMk/>
      </pc:docMkLst>
      <pc:sldChg chg="modSp mod">
        <pc:chgData name="박준수님(JS)/Digital채널기획팀" userId="2c168aed-be97-4b78-b566-1267b3f3c1bd" providerId="ADAL" clId="{FF2B0D5D-90E4-468C-8058-A75A314DD0D6}" dt="2023-01-26T23:52:52.038" v="2" actId="20577"/>
        <pc:sldMkLst>
          <pc:docMk/>
          <pc:sldMk cId="3782379850" sldId="273"/>
        </pc:sldMkLst>
        <pc:spChg chg="mod">
          <ac:chgData name="박준수님(JS)/Digital채널기획팀" userId="2c168aed-be97-4b78-b566-1267b3f3c1bd" providerId="ADAL" clId="{FF2B0D5D-90E4-468C-8058-A75A314DD0D6}" dt="2023-01-26T23:52:52.038" v="2" actId="20577"/>
          <ac:spMkLst>
            <pc:docMk/>
            <pc:sldMk cId="3782379850" sldId="273"/>
            <ac:spMk id="20" creationId="{B26184EF-2B75-49FA-A116-15A6F689CA1C}"/>
          </ac:spMkLst>
        </pc:spChg>
      </pc:sldChg>
      <pc:sldChg chg="modSp mod">
        <pc:chgData name="박준수님(JS)/Digital채널기획팀" userId="2c168aed-be97-4b78-b566-1267b3f3c1bd" providerId="ADAL" clId="{FF2B0D5D-90E4-468C-8058-A75A314DD0D6}" dt="2023-01-26T23:55:36.612" v="3" actId="20577"/>
        <pc:sldMkLst>
          <pc:docMk/>
          <pc:sldMk cId="66127578" sldId="290"/>
        </pc:sldMkLst>
        <pc:spChg chg="mod">
          <ac:chgData name="박준수님(JS)/Digital채널기획팀" userId="2c168aed-be97-4b78-b566-1267b3f3c1bd" providerId="ADAL" clId="{FF2B0D5D-90E4-468C-8058-A75A314DD0D6}" dt="2023-01-26T23:55:36.612" v="3" actId="20577"/>
          <ac:spMkLst>
            <pc:docMk/>
            <pc:sldMk cId="66127578" sldId="290"/>
            <ac:spMk id="57" creationId="{06F95AD4-4184-40EA-8D98-CED9D2C28E14}"/>
          </ac:spMkLst>
        </pc:spChg>
      </pc:sldChg>
    </pc:docChg>
  </pc:docChgLst>
  <pc:docChgLst>
    <pc:chgData name="석장군님(General)/Digital채널기획팀" userId="f9de3ef5-b5d7-4e52-952f-8c9c7e31d003" providerId="ADAL" clId="{5A181216-3140-414E-A872-F0A51DEEB9CD}"/>
    <pc:docChg chg="undo custSel addSld delSld modSld addSection modSection">
      <pc:chgData name="석장군님(General)/Digital채널기획팀" userId="f9de3ef5-b5d7-4e52-952f-8c9c7e31d003" providerId="ADAL" clId="{5A181216-3140-414E-A872-F0A51DEEB9CD}" dt="2023-01-16T04:36:48.186" v="3823" actId="20577"/>
      <pc:docMkLst>
        <pc:docMk/>
      </pc:docMkLst>
      <pc:sldChg chg="addSp delSp modSp mod">
        <pc:chgData name="석장군님(General)/Digital채널기획팀" userId="f9de3ef5-b5d7-4e52-952f-8c9c7e31d003" providerId="ADAL" clId="{5A181216-3140-414E-A872-F0A51DEEB9CD}" dt="2023-01-16T00:28:03.968" v="421" actId="478"/>
        <pc:sldMkLst>
          <pc:docMk/>
          <pc:sldMk cId="2799264994" sldId="256"/>
        </pc:sldMkLst>
        <pc:spChg chg="add del mod">
          <ac:chgData name="석장군님(General)/Digital채널기획팀" userId="f9de3ef5-b5d7-4e52-952f-8c9c7e31d003" providerId="ADAL" clId="{5A181216-3140-414E-A872-F0A51DEEB9CD}" dt="2023-01-16T00:28:03.968" v="421" actId="478"/>
          <ac:spMkLst>
            <pc:docMk/>
            <pc:sldMk cId="2799264994" sldId="256"/>
            <ac:spMk id="6" creationId="{DD6ABF0A-8191-4549-BF7F-F83B546C8AA2}"/>
          </ac:spMkLst>
        </pc:spChg>
        <pc:spChg chg="mod">
          <ac:chgData name="석장군님(General)/Digital채널기획팀" userId="f9de3ef5-b5d7-4e52-952f-8c9c7e31d003" providerId="ADAL" clId="{5A181216-3140-414E-A872-F0A51DEEB9CD}" dt="2023-01-16T00:23:06.602" v="374" actId="403"/>
          <ac:spMkLst>
            <pc:docMk/>
            <pc:sldMk cId="2799264994" sldId="256"/>
            <ac:spMk id="7" creationId="{EA177954-0278-4CEA-8173-49957B1DE860}"/>
          </ac:spMkLst>
        </pc:spChg>
        <pc:picChg chg="add mod">
          <ac:chgData name="석장군님(General)/Digital채널기획팀" userId="f9de3ef5-b5d7-4e52-952f-8c9c7e31d003" providerId="ADAL" clId="{5A181216-3140-414E-A872-F0A51DEEB9CD}" dt="2023-01-16T00:24:58.081" v="399"/>
          <ac:picMkLst>
            <pc:docMk/>
            <pc:sldMk cId="2799264994" sldId="256"/>
            <ac:picMk id="5" creationId="{A743838C-CB22-4955-8C3F-BA78290030FB}"/>
          </ac:picMkLst>
        </pc:picChg>
      </pc:sldChg>
      <pc:sldChg chg="addSp modSp mod">
        <pc:chgData name="석장군님(General)/Digital채널기획팀" userId="f9de3ef5-b5d7-4e52-952f-8c9c7e31d003" providerId="ADAL" clId="{5A181216-3140-414E-A872-F0A51DEEB9CD}" dt="2023-01-16T00:55:58.620" v="869" actId="20577"/>
        <pc:sldMkLst>
          <pc:docMk/>
          <pc:sldMk cId="1399168479" sldId="258"/>
        </pc:sldMkLst>
        <pc:spChg chg="add mod">
          <ac:chgData name="석장군님(General)/Digital채널기획팀" userId="f9de3ef5-b5d7-4e52-952f-8c9c7e31d003" providerId="ADAL" clId="{5A181216-3140-414E-A872-F0A51DEEB9CD}" dt="2023-01-16T00:54:01.262" v="809" actId="404"/>
          <ac:spMkLst>
            <pc:docMk/>
            <pc:sldMk cId="1399168479" sldId="258"/>
            <ac:spMk id="6" creationId="{EB153151-FA93-40CE-9A5F-67B7235FD572}"/>
          </ac:spMkLst>
        </pc:spChg>
        <pc:spChg chg="mod">
          <ac:chgData name="석장군님(General)/Digital채널기획팀" userId="f9de3ef5-b5d7-4e52-952f-8c9c7e31d003" providerId="ADAL" clId="{5A181216-3140-414E-A872-F0A51DEEB9CD}" dt="2023-01-16T00:55:54.361" v="868"/>
          <ac:spMkLst>
            <pc:docMk/>
            <pc:sldMk cId="1399168479" sldId="258"/>
            <ac:spMk id="7" creationId="{1B6ADC1A-2D39-4C7C-87FF-FE669ACDC653}"/>
          </ac:spMkLst>
        </pc:spChg>
        <pc:spChg chg="mod">
          <ac:chgData name="석장군님(General)/Digital채널기획팀" userId="f9de3ef5-b5d7-4e52-952f-8c9c7e31d003" providerId="ADAL" clId="{5A181216-3140-414E-A872-F0A51DEEB9CD}" dt="2023-01-16T00:55:58.620" v="869" actId="20577"/>
          <ac:spMkLst>
            <pc:docMk/>
            <pc:sldMk cId="1399168479" sldId="258"/>
            <ac:spMk id="8" creationId="{0368E967-A205-428E-AD93-07EE515D5684}"/>
          </ac:spMkLst>
        </pc:spChg>
        <pc:spChg chg="mod">
          <ac:chgData name="석장군님(General)/Digital채널기획팀" userId="f9de3ef5-b5d7-4e52-952f-8c9c7e31d003" providerId="ADAL" clId="{5A181216-3140-414E-A872-F0A51DEEB9CD}" dt="2023-01-16T00:55:22.267" v="867"/>
          <ac:spMkLst>
            <pc:docMk/>
            <pc:sldMk cId="1399168479" sldId="258"/>
            <ac:spMk id="9" creationId="{FE3D59E8-B2BF-4B6A-8BF5-3957989D266F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0:54:01.262" v="809" actId="404"/>
          <ac:spMkLst>
            <pc:docMk/>
            <pc:sldMk cId="1399168479" sldId="258"/>
            <ac:spMk id="10" creationId="{6F8FEA8A-0BD5-402B-9AC6-C64B066EE56C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0:54:01.262" v="809" actId="404"/>
          <ac:spMkLst>
            <pc:docMk/>
            <pc:sldMk cId="1399168479" sldId="258"/>
            <ac:spMk id="11" creationId="{45451807-D55D-48A5-878D-C4A353F1580F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0:54:25.757" v="816" actId="1076"/>
          <ac:spMkLst>
            <pc:docMk/>
            <pc:sldMk cId="1399168479" sldId="258"/>
            <ac:spMk id="12" creationId="{C4FDFD9A-979E-4730-8B76-348C8D82FB89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0:54:01.262" v="809" actId="404"/>
          <ac:spMkLst>
            <pc:docMk/>
            <pc:sldMk cId="1399168479" sldId="258"/>
            <ac:spMk id="13" creationId="{12200E95-AF5D-47FF-A771-DA0DBF35B0DC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0:54:25.757" v="816" actId="1076"/>
          <ac:spMkLst>
            <pc:docMk/>
            <pc:sldMk cId="1399168479" sldId="258"/>
            <ac:spMk id="14" creationId="{08989624-0137-4621-89B0-FB4E19AA7637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0:54:25.757" v="816" actId="1076"/>
          <ac:spMkLst>
            <pc:docMk/>
            <pc:sldMk cId="1399168479" sldId="258"/>
            <ac:spMk id="15" creationId="{744E2B98-4533-4189-90AD-9378398E0338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0:54:25.757" v="816" actId="1076"/>
          <ac:spMkLst>
            <pc:docMk/>
            <pc:sldMk cId="1399168479" sldId="258"/>
            <ac:spMk id="16" creationId="{4DBBB59A-5F1E-422C-A961-6957CD5E86DF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0:54:01.262" v="809" actId="404"/>
          <ac:spMkLst>
            <pc:docMk/>
            <pc:sldMk cId="1399168479" sldId="258"/>
            <ac:spMk id="18" creationId="{3AA0BE28-9764-4B14-975D-1757638DBAF1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0:54:25.757" v="816" actId="1076"/>
          <ac:spMkLst>
            <pc:docMk/>
            <pc:sldMk cId="1399168479" sldId="258"/>
            <ac:spMk id="19" creationId="{47941922-0D5C-403A-87D3-9014945DAECB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0:54:36.066" v="818" actId="14100"/>
          <ac:spMkLst>
            <pc:docMk/>
            <pc:sldMk cId="1399168479" sldId="258"/>
            <ac:spMk id="20" creationId="{6EF41CF6-2206-4A0C-A1C6-8195F52DB0C1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0:54:36.066" v="818" actId="14100"/>
          <ac:spMkLst>
            <pc:docMk/>
            <pc:sldMk cId="1399168479" sldId="258"/>
            <ac:spMk id="21" creationId="{FA589C7D-C69A-492B-91C7-441AAB9D9997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0:54:36.066" v="818" actId="14100"/>
          <ac:spMkLst>
            <pc:docMk/>
            <pc:sldMk cId="1399168479" sldId="258"/>
            <ac:spMk id="22" creationId="{BB4F7073-D2DC-4F48-BA86-015B8A21A0EA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0:54:36.066" v="818" actId="14100"/>
          <ac:spMkLst>
            <pc:docMk/>
            <pc:sldMk cId="1399168479" sldId="258"/>
            <ac:spMk id="23" creationId="{823B9C97-187B-4243-803C-60EA0919FE94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0:54:01.262" v="809" actId="404"/>
          <ac:spMkLst>
            <pc:docMk/>
            <pc:sldMk cId="1399168479" sldId="258"/>
            <ac:spMk id="24" creationId="{7A9FD5F7-7B1E-499B-955D-D81449C15F9E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0:54:12.850" v="815" actId="1035"/>
          <ac:spMkLst>
            <pc:docMk/>
            <pc:sldMk cId="1399168479" sldId="258"/>
            <ac:spMk id="25" creationId="{372E8D1A-8AF5-40BD-9B84-E26A3F7C36FE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0:54:12.850" v="815" actId="1035"/>
          <ac:spMkLst>
            <pc:docMk/>
            <pc:sldMk cId="1399168479" sldId="258"/>
            <ac:spMk id="26" creationId="{25F332D6-27F3-42B6-9213-BFB6C454DDA6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0:54:01.262" v="809" actId="404"/>
          <ac:spMkLst>
            <pc:docMk/>
            <pc:sldMk cId="1399168479" sldId="258"/>
            <ac:spMk id="28" creationId="{C657EF43-08B4-4257-A113-F4F5744ABD53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0:54:01.262" v="809" actId="404"/>
          <ac:spMkLst>
            <pc:docMk/>
            <pc:sldMk cId="1399168479" sldId="258"/>
            <ac:spMk id="29" creationId="{86AF7A59-64BD-4E34-BE4E-3C2917AC1A4B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0:54:01.262" v="809" actId="404"/>
          <ac:spMkLst>
            <pc:docMk/>
            <pc:sldMk cId="1399168479" sldId="258"/>
            <ac:spMk id="30" creationId="{A8D84AD5-528B-4D0B-9C57-865DF105087B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0:54:01.262" v="809" actId="404"/>
          <ac:spMkLst>
            <pc:docMk/>
            <pc:sldMk cId="1399168479" sldId="258"/>
            <ac:spMk id="34" creationId="{057DCD1E-CF22-4DB3-877D-277C559C78F7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0:54:01.262" v="809" actId="404"/>
          <ac:spMkLst>
            <pc:docMk/>
            <pc:sldMk cId="1399168479" sldId="258"/>
            <ac:spMk id="35" creationId="{EB2982A4-BA15-473B-AA6B-E736C6C0FCA9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0:54:01.262" v="809" actId="404"/>
          <ac:spMkLst>
            <pc:docMk/>
            <pc:sldMk cId="1399168479" sldId="258"/>
            <ac:spMk id="36" creationId="{195377F6-E39C-4514-ACE5-018ED05B2EFA}"/>
          </ac:spMkLst>
        </pc:spChg>
        <pc:picChg chg="add mod">
          <ac:chgData name="석장군님(General)/Digital채널기획팀" userId="f9de3ef5-b5d7-4e52-952f-8c9c7e31d003" providerId="ADAL" clId="{5A181216-3140-414E-A872-F0A51DEEB9CD}" dt="2023-01-16T00:54:25.757" v="816" actId="1076"/>
          <ac:picMkLst>
            <pc:docMk/>
            <pc:sldMk cId="1399168479" sldId="258"/>
            <ac:picMk id="27" creationId="{F8C3C641-82BD-443D-AEB3-140FA2D11B10}"/>
          </ac:picMkLst>
        </pc:picChg>
        <pc:cxnChg chg="add mod">
          <ac:chgData name="석장군님(General)/Digital채널기획팀" userId="f9de3ef5-b5d7-4e52-952f-8c9c7e31d003" providerId="ADAL" clId="{5A181216-3140-414E-A872-F0A51DEEB9CD}" dt="2023-01-16T00:53:21.786" v="806"/>
          <ac:cxnSpMkLst>
            <pc:docMk/>
            <pc:sldMk cId="1399168479" sldId="258"/>
            <ac:cxnSpMk id="17" creationId="{0851B395-89FA-4712-BBAD-F280530815D9}"/>
          </ac:cxnSpMkLst>
        </pc:cxnChg>
        <pc:cxnChg chg="add mod">
          <ac:chgData name="석장군님(General)/Digital채널기획팀" userId="f9de3ef5-b5d7-4e52-952f-8c9c7e31d003" providerId="ADAL" clId="{5A181216-3140-414E-A872-F0A51DEEB9CD}" dt="2023-01-16T00:54:36.066" v="818" actId="14100"/>
          <ac:cxnSpMkLst>
            <pc:docMk/>
            <pc:sldMk cId="1399168479" sldId="258"/>
            <ac:cxnSpMk id="31" creationId="{52501808-522C-49AB-8DDA-11B8C6003365}"/>
          </ac:cxnSpMkLst>
        </pc:cxnChg>
        <pc:cxnChg chg="add mod">
          <ac:chgData name="석장군님(General)/Digital채널기획팀" userId="f9de3ef5-b5d7-4e52-952f-8c9c7e31d003" providerId="ADAL" clId="{5A181216-3140-414E-A872-F0A51DEEB9CD}" dt="2023-01-16T00:54:36.066" v="818" actId="14100"/>
          <ac:cxnSpMkLst>
            <pc:docMk/>
            <pc:sldMk cId="1399168479" sldId="258"/>
            <ac:cxnSpMk id="32" creationId="{B9DAAA99-5C0D-4ED2-BB8B-021876705475}"/>
          </ac:cxnSpMkLst>
        </pc:cxnChg>
        <pc:cxnChg chg="add mod">
          <ac:chgData name="석장군님(General)/Digital채널기획팀" userId="f9de3ef5-b5d7-4e52-952f-8c9c7e31d003" providerId="ADAL" clId="{5A181216-3140-414E-A872-F0A51DEEB9CD}" dt="2023-01-16T00:54:36.066" v="818" actId="14100"/>
          <ac:cxnSpMkLst>
            <pc:docMk/>
            <pc:sldMk cId="1399168479" sldId="258"/>
            <ac:cxnSpMk id="33" creationId="{DC0CE027-969B-4F40-B315-50D3F15D1FF9}"/>
          </ac:cxnSpMkLst>
        </pc:cxnChg>
        <pc:cxnChg chg="add mod">
          <ac:chgData name="석장군님(General)/Digital채널기획팀" userId="f9de3ef5-b5d7-4e52-952f-8c9c7e31d003" providerId="ADAL" clId="{5A181216-3140-414E-A872-F0A51DEEB9CD}" dt="2023-01-16T00:54:25.757" v="816" actId="1076"/>
          <ac:cxnSpMkLst>
            <pc:docMk/>
            <pc:sldMk cId="1399168479" sldId="258"/>
            <ac:cxnSpMk id="37" creationId="{5CE20220-0983-4BA6-B75B-780C1A8DDD9A}"/>
          </ac:cxnSpMkLst>
        </pc:cxnChg>
      </pc:sldChg>
      <pc:sldChg chg="addSp delSp modSp mod">
        <pc:chgData name="석장군님(General)/Digital채널기획팀" userId="f9de3ef5-b5d7-4e52-952f-8c9c7e31d003" providerId="ADAL" clId="{5A181216-3140-414E-A872-F0A51DEEB9CD}" dt="2023-01-16T04:36:03.839" v="3692" actId="20577"/>
        <pc:sldMkLst>
          <pc:docMk/>
          <pc:sldMk cId="2428003367" sldId="271"/>
        </pc:sldMkLst>
        <pc:spChg chg="mod">
          <ac:chgData name="석장군님(General)/Digital채널기획팀" userId="f9de3ef5-b5d7-4e52-952f-8c9c7e31d003" providerId="ADAL" clId="{5A181216-3140-414E-A872-F0A51DEEB9CD}" dt="2023-01-15T23:10:37.117" v="43"/>
          <ac:spMkLst>
            <pc:docMk/>
            <pc:sldMk cId="2428003367" sldId="271"/>
            <ac:spMk id="2" creationId="{C51E5A6C-4A54-434D-99F4-7E936280E567}"/>
          </ac:spMkLst>
        </pc:spChg>
        <pc:spChg chg="mod">
          <ac:chgData name="석장군님(General)/Digital채널기획팀" userId="f9de3ef5-b5d7-4e52-952f-8c9c7e31d003" providerId="ADAL" clId="{5A181216-3140-414E-A872-F0A51DEEB9CD}" dt="2023-01-15T23:10:43.836" v="58" actId="20577"/>
          <ac:spMkLst>
            <pc:docMk/>
            <pc:sldMk cId="2428003367" sldId="271"/>
            <ac:spMk id="4" creationId="{261B2770-BE43-4141-B992-3880C541FC2B}"/>
          </ac:spMkLst>
        </pc:spChg>
        <pc:spChg chg="mod">
          <ac:chgData name="석장군님(General)/Digital채널기획팀" userId="f9de3ef5-b5d7-4e52-952f-8c9c7e31d003" providerId="ADAL" clId="{5A181216-3140-414E-A872-F0A51DEEB9CD}" dt="2023-01-15T23:27:56.504" v="363" actId="20577"/>
          <ac:spMkLst>
            <pc:docMk/>
            <pc:sldMk cId="2428003367" sldId="271"/>
            <ac:spMk id="5" creationId="{6C4A327A-601F-4A07-8564-303B82490EA8}"/>
          </ac:spMkLst>
        </pc:spChg>
        <pc:spChg chg="add mod">
          <ac:chgData name="석장군님(General)/Digital채널기획팀" userId="f9de3ef5-b5d7-4e52-952f-8c9c7e31d003" providerId="ADAL" clId="{5A181216-3140-414E-A872-F0A51DEEB9CD}" dt="2023-01-15T23:11:18.306" v="157" actId="20577"/>
          <ac:spMkLst>
            <pc:docMk/>
            <pc:sldMk cId="2428003367" sldId="271"/>
            <ac:spMk id="6" creationId="{4890505D-5452-4464-9C56-EF82ADDB5AE2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2:24:30.036" v="2789" actId="1076"/>
          <ac:spMkLst>
            <pc:docMk/>
            <pc:sldMk cId="2428003367" sldId="271"/>
            <ac:spMk id="7" creationId="{F581997E-F021-48F1-9050-00A9CCE6611D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2:24:30.036" v="2789" actId="1076"/>
          <ac:spMkLst>
            <pc:docMk/>
            <pc:sldMk cId="2428003367" sldId="271"/>
            <ac:spMk id="8" creationId="{6A5C0B9D-C7E0-45D8-90DC-E93918D89A58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2:24:30.036" v="2789" actId="1076"/>
          <ac:spMkLst>
            <pc:docMk/>
            <pc:sldMk cId="2428003367" sldId="271"/>
            <ac:spMk id="9" creationId="{268F58C3-24CE-44DB-825A-F1F1830D2CBE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2:24:30.036" v="2789" actId="1076"/>
          <ac:spMkLst>
            <pc:docMk/>
            <pc:sldMk cId="2428003367" sldId="271"/>
            <ac:spMk id="10" creationId="{7258552B-E7EE-481E-B065-EE02C23AD755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2:08:44.875" v="2330" actId="478"/>
          <ac:spMkLst>
            <pc:docMk/>
            <pc:sldMk cId="2428003367" sldId="271"/>
            <ac:spMk id="11" creationId="{D8D7EF0A-6DCF-49F7-938F-3ABBD4CE6945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4:35:50.257" v="3682" actId="6549"/>
          <ac:spMkLst>
            <pc:docMk/>
            <pc:sldMk cId="2428003367" sldId="271"/>
            <ac:spMk id="12" creationId="{895399C6-CCBD-4AB9-A866-194C7302A26A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4:36:03.839" v="3692" actId="20577"/>
          <ac:spMkLst>
            <pc:docMk/>
            <pc:sldMk cId="2428003367" sldId="271"/>
            <ac:spMk id="13" creationId="{31A8E65F-DEEA-47D7-A1CA-676216E80437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2:24:38.164" v="2790" actId="1582"/>
          <ac:spMkLst>
            <pc:docMk/>
            <pc:sldMk cId="2428003367" sldId="271"/>
            <ac:spMk id="14" creationId="{6DCE00D0-0881-4D19-97A8-14F1F87D4D88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2:24:38.164" v="2790" actId="1582"/>
          <ac:spMkLst>
            <pc:docMk/>
            <pc:sldMk cId="2428003367" sldId="271"/>
            <ac:spMk id="15" creationId="{A9E0FEB7-1756-4984-A0D2-DA4049B8FD18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2:24:30.036" v="2789" actId="1076"/>
          <ac:spMkLst>
            <pc:docMk/>
            <pc:sldMk cId="2428003367" sldId="271"/>
            <ac:spMk id="16" creationId="{C5BD6386-1297-4CD6-A51E-8D5CA24AC3BC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2:24:30.036" v="2789" actId="1076"/>
          <ac:spMkLst>
            <pc:docMk/>
            <pc:sldMk cId="2428003367" sldId="271"/>
            <ac:spMk id="17" creationId="{B726E3FA-F869-4481-A5CC-7201C5D06B73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2:24:30.036" v="2789" actId="1076"/>
          <ac:spMkLst>
            <pc:docMk/>
            <pc:sldMk cId="2428003367" sldId="271"/>
            <ac:spMk id="18" creationId="{84392C41-7758-4CF6-9490-0D16AF36D097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2:24:30.036" v="2789" actId="1076"/>
          <ac:spMkLst>
            <pc:docMk/>
            <pc:sldMk cId="2428003367" sldId="271"/>
            <ac:spMk id="19" creationId="{122AE30B-03E2-4B7E-A0BC-18A9D39E647C}"/>
          </ac:spMkLst>
        </pc:spChg>
      </pc:sldChg>
      <pc:sldChg chg="addSp delSp modSp new mod">
        <pc:chgData name="석장군님(General)/Digital채널기획팀" userId="f9de3ef5-b5d7-4e52-952f-8c9c7e31d003" providerId="ADAL" clId="{5A181216-3140-414E-A872-F0A51DEEB9CD}" dt="2023-01-16T02:29:05.498" v="2792" actId="478"/>
        <pc:sldMkLst>
          <pc:docMk/>
          <pc:sldMk cId="1345587804" sldId="272"/>
        </pc:sldMkLst>
        <pc:spChg chg="mod">
          <ac:chgData name="석장군님(General)/Digital채널기획팀" userId="f9de3ef5-b5d7-4e52-952f-8c9c7e31d003" providerId="ADAL" clId="{5A181216-3140-414E-A872-F0A51DEEB9CD}" dt="2023-01-15T23:11:38.454" v="175"/>
          <ac:spMkLst>
            <pc:docMk/>
            <pc:sldMk cId="1345587804" sldId="272"/>
            <ac:spMk id="2" creationId="{075E1726-D510-4D13-9B3E-FF783FC65E0E}"/>
          </ac:spMkLst>
        </pc:spChg>
        <pc:spChg chg="mod">
          <ac:chgData name="석장군님(General)/Digital채널기획팀" userId="f9de3ef5-b5d7-4e52-952f-8c9c7e31d003" providerId="ADAL" clId="{5A181216-3140-414E-A872-F0A51DEEB9CD}" dt="2023-01-15T23:11:44.907" v="177" actId="20577"/>
          <ac:spMkLst>
            <pc:docMk/>
            <pc:sldMk cId="1345587804" sldId="272"/>
            <ac:spMk id="4" creationId="{0E29BC10-1F14-4C75-A62C-43EAC342EB9C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2:29:05.498" v="2792" actId="478"/>
          <ac:spMkLst>
            <pc:docMk/>
            <pc:sldMk cId="1345587804" sldId="272"/>
            <ac:spMk id="6" creationId="{E0878B4F-9275-4F68-94EC-E8FFA42A796A}"/>
          </ac:spMkLst>
        </pc:spChg>
      </pc:sldChg>
      <pc:sldChg chg="addSp delSp modSp new mod setBg modClrScheme chgLayout">
        <pc:chgData name="석장군님(General)/Digital채널기획팀" userId="f9de3ef5-b5d7-4e52-952f-8c9c7e31d003" providerId="ADAL" clId="{5A181216-3140-414E-A872-F0A51DEEB9CD}" dt="2023-01-16T00:47:07.866" v="804" actId="113"/>
        <pc:sldMkLst>
          <pc:docMk/>
          <pc:sldMk cId="3782379850" sldId="273"/>
        </pc:sldMkLst>
        <pc:spChg chg="del">
          <ac:chgData name="석장군님(General)/Digital채널기획팀" userId="f9de3ef5-b5d7-4e52-952f-8c9c7e31d003" providerId="ADAL" clId="{5A181216-3140-414E-A872-F0A51DEEB9CD}" dt="2023-01-16T00:25:20.399" v="401" actId="478"/>
          <ac:spMkLst>
            <pc:docMk/>
            <pc:sldMk cId="3782379850" sldId="273"/>
            <ac:spMk id="2" creationId="{7B9EA519-3FFE-46AF-8CE0-DC1E2B77634F}"/>
          </ac:spMkLst>
        </pc:spChg>
        <pc:spChg chg="del">
          <ac:chgData name="석장군님(General)/Digital채널기획팀" userId="f9de3ef5-b5d7-4e52-952f-8c9c7e31d003" providerId="ADAL" clId="{5A181216-3140-414E-A872-F0A51DEEB9CD}" dt="2023-01-16T00:25:20.399" v="401" actId="478"/>
          <ac:spMkLst>
            <pc:docMk/>
            <pc:sldMk cId="3782379850" sldId="273"/>
            <ac:spMk id="3" creationId="{E9D5E59E-8147-4FB7-8ECD-ECF1680741E3}"/>
          </ac:spMkLst>
        </pc:spChg>
        <pc:spChg chg="del">
          <ac:chgData name="석장군님(General)/Digital채널기획팀" userId="f9de3ef5-b5d7-4e52-952f-8c9c7e31d003" providerId="ADAL" clId="{5A181216-3140-414E-A872-F0A51DEEB9CD}" dt="2023-01-16T00:25:20.399" v="401" actId="478"/>
          <ac:spMkLst>
            <pc:docMk/>
            <pc:sldMk cId="3782379850" sldId="273"/>
            <ac:spMk id="4" creationId="{008778CA-812C-415F-8B7D-569B13EA24E0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0:27:33.619" v="417" actId="478"/>
          <ac:spMkLst>
            <pc:docMk/>
            <pc:sldMk cId="3782379850" sldId="273"/>
            <ac:spMk id="5" creationId="{223FEDD1-ECC4-421A-9FC9-5B4C4910D466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0:27:33.619" v="417" actId="478"/>
          <ac:spMkLst>
            <pc:docMk/>
            <pc:sldMk cId="3782379850" sldId="273"/>
            <ac:spMk id="6" creationId="{2EA30007-AAD2-4441-AC87-A775C51766DF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0:44:58.072" v="727" actId="14100"/>
          <ac:spMkLst>
            <pc:docMk/>
            <pc:sldMk cId="3782379850" sldId="273"/>
            <ac:spMk id="7" creationId="{8639AE4E-4F10-4DD2-BE2E-5A0A2DF85133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0:46:44.642" v="802" actId="14100"/>
          <ac:spMkLst>
            <pc:docMk/>
            <pc:sldMk cId="3782379850" sldId="273"/>
            <ac:spMk id="8" creationId="{E46C5545-9927-49CD-8969-BF2D21128367}"/>
          </ac:spMkLst>
        </pc:spChg>
        <pc:spChg chg="add del">
          <ac:chgData name="석장군님(General)/Digital채널기획팀" userId="f9de3ef5-b5d7-4e52-952f-8c9c7e31d003" providerId="ADAL" clId="{5A181216-3140-414E-A872-F0A51DEEB9CD}" dt="2023-01-16T00:27:27.083" v="416" actId="26606"/>
          <ac:spMkLst>
            <pc:docMk/>
            <pc:sldMk cId="3782379850" sldId="273"/>
            <ac:spMk id="11" creationId="{09588DA8-065E-4F6F-8EFD-43104AB2E0CF}"/>
          </ac:spMkLst>
        </pc:spChg>
        <pc:spChg chg="add del">
          <ac:chgData name="석장군님(General)/Digital채널기획팀" userId="f9de3ef5-b5d7-4e52-952f-8c9c7e31d003" providerId="ADAL" clId="{5A181216-3140-414E-A872-F0A51DEEB9CD}" dt="2023-01-16T00:27:27.083" v="416" actId="26606"/>
          <ac:spMkLst>
            <pc:docMk/>
            <pc:sldMk cId="3782379850" sldId="273"/>
            <ac:spMk id="13" creationId="{C4285719-470E-454C-AF62-8323075F1F5B}"/>
          </ac:spMkLst>
        </pc:spChg>
        <pc:spChg chg="add del">
          <ac:chgData name="석장군님(General)/Digital채널기획팀" userId="f9de3ef5-b5d7-4e52-952f-8c9c7e31d003" providerId="ADAL" clId="{5A181216-3140-414E-A872-F0A51DEEB9CD}" dt="2023-01-16T00:27:27.083" v="416" actId="26606"/>
          <ac:spMkLst>
            <pc:docMk/>
            <pc:sldMk cId="3782379850" sldId="273"/>
            <ac:spMk id="15" creationId="{CD9FE4EF-C4D8-49A0-B2FF-81D8DB7D8A24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0:28:19.432" v="425" actId="478"/>
          <ac:spMkLst>
            <pc:docMk/>
            <pc:sldMk cId="3782379850" sldId="273"/>
            <ac:spMk id="16" creationId="{14323EA0-FA1D-4A56-8782-99BD453C9EA0}"/>
          </ac:spMkLst>
        </pc:spChg>
        <pc:spChg chg="add del">
          <ac:chgData name="석장군님(General)/Digital채널기획팀" userId="f9de3ef5-b5d7-4e52-952f-8c9c7e31d003" providerId="ADAL" clId="{5A181216-3140-414E-A872-F0A51DEEB9CD}" dt="2023-01-16T00:27:27.083" v="416" actId="26606"/>
          <ac:spMkLst>
            <pc:docMk/>
            <pc:sldMk cId="3782379850" sldId="273"/>
            <ac:spMk id="17" creationId="{4300840D-0A0B-4512-BACA-B439D5B9C57C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0:46:31.119" v="798" actId="1076"/>
          <ac:spMkLst>
            <pc:docMk/>
            <pc:sldMk cId="3782379850" sldId="273"/>
            <ac:spMk id="18" creationId="{0F03B3BE-DD47-43D4-8489-825BE019B5F3}"/>
          </ac:spMkLst>
        </pc:spChg>
        <pc:spChg chg="add del">
          <ac:chgData name="석장군님(General)/Digital채널기획팀" userId="f9de3ef5-b5d7-4e52-952f-8c9c7e31d003" providerId="ADAL" clId="{5A181216-3140-414E-A872-F0A51DEEB9CD}" dt="2023-01-16T00:27:27.083" v="416" actId="26606"/>
          <ac:spMkLst>
            <pc:docMk/>
            <pc:sldMk cId="3782379850" sldId="273"/>
            <ac:spMk id="19" creationId="{D2B78728-A580-49A7-84F9-6EF6F583ADE0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0:47:07.866" v="804" actId="113"/>
          <ac:spMkLst>
            <pc:docMk/>
            <pc:sldMk cId="3782379850" sldId="273"/>
            <ac:spMk id="20" creationId="{B26184EF-2B75-49FA-A116-15A6F689CA1C}"/>
          </ac:spMkLst>
        </pc:spChg>
        <pc:spChg chg="add del">
          <ac:chgData name="석장군님(General)/Digital채널기획팀" userId="f9de3ef5-b5d7-4e52-952f-8c9c7e31d003" providerId="ADAL" clId="{5A181216-3140-414E-A872-F0A51DEEB9CD}" dt="2023-01-16T00:27:27.083" v="416" actId="26606"/>
          <ac:spMkLst>
            <pc:docMk/>
            <pc:sldMk cId="3782379850" sldId="273"/>
            <ac:spMk id="21" creationId="{38FAA1A1-D861-433F-88FA-1E9D6FD31D11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0:43:10.892" v="657" actId="478"/>
          <ac:spMkLst>
            <pc:docMk/>
            <pc:sldMk cId="3782379850" sldId="273"/>
            <ac:spMk id="22" creationId="{AAAB17A4-98F4-4EB1-ACB9-E76EE84DDB73}"/>
          </ac:spMkLst>
        </pc:spChg>
        <pc:spChg chg="add del">
          <ac:chgData name="석장군님(General)/Digital채널기획팀" userId="f9de3ef5-b5d7-4e52-952f-8c9c7e31d003" providerId="ADAL" clId="{5A181216-3140-414E-A872-F0A51DEEB9CD}" dt="2023-01-16T00:27:27.083" v="416" actId="26606"/>
          <ac:spMkLst>
            <pc:docMk/>
            <pc:sldMk cId="3782379850" sldId="273"/>
            <ac:spMk id="23" creationId="{8D71EDA1-87BF-4D5D-AB79-F346FD19278A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0:46:44.642" v="802" actId="14100"/>
          <ac:spMkLst>
            <pc:docMk/>
            <pc:sldMk cId="3782379850" sldId="273"/>
            <ac:spMk id="24" creationId="{F86B9C6E-E4CF-492B-953A-87C72770EAF6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0:46:44.642" v="802" actId="14100"/>
          <ac:spMkLst>
            <pc:docMk/>
            <pc:sldMk cId="3782379850" sldId="273"/>
            <ac:spMk id="25" creationId="{E0682026-3FA8-41C3-80F6-65936D9DE4CA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0:46:44.642" v="802" actId="14100"/>
          <ac:spMkLst>
            <pc:docMk/>
            <pc:sldMk cId="3782379850" sldId="273"/>
            <ac:spMk id="26" creationId="{9364E074-5D98-4B24-8D8E-3AB8FA708B92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0:46:44.642" v="802" actId="14100"/>
          <ac:spMkLst>
            <pc:docMk/>
            <pc:sldMk cId="3782379850" sldId="273"/>
            <ac:spMk id="27" creationId="{01F7FF2A-68D4-4A3B-9C0E-6ACA9F6400FA}"/>
          </ac:spMkLst>
        </pc:spChg>
      </pc:sldChg>
      <pc:sldChg chg="addSp modSp new mod">
        <pc:chgData name="석장군님(General)/Digital채널기획팀" userId="f9de3ef5-b5d7-4e52-952f-8c9c7e31d003" providerId="ADAL" clId="{5A181216-3140-414E-A872-F0A51DEEB9CD}" dt="2023-01-16T01:11:25.086" v="954" actId="20577"/>
        <pc:sldMkLst>
          <pc:docMk/>
          <pc:sldMk cId="1672379587" sldId="274"/>
        </pc:sldMkLst>
        <pc:spChg chg="mod">
          <ac:chgData name="석장군님(General)/Digital채널기획팀" userId="f9de3ef5-b5d7-4e52-952f-8c9c7e31d003" providerId="ADAL" clId="{5A181216-3140-414E-A872-F0A51DEEB9CD}" dt="2023-01-16T00:58:54.137" v="887" actId="20577"/>
          <ac:spMkLst>
            <pc:docMk/>
            <pc:sldMk cId="1672379587" sldId="274"/>
            <ac:spMk id="2" creationId="{A2CC0023-EAE0-4464-BA36-575E5C8406D3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11:25.086" v="954" actId="20577"/>
          <ac:spMkLst>
            <pc:docMk/>
            <pc:sldMk cId="1672379587" sldId="274"/>
            <ac:spMk id="4" creationId="{AFD2B1B8-DA00-48D4-9175-67F190920CD5}"/>
          </ac:spMkLst>
        </pc:spChg>
        <pc:spChg chg="mod">
          <ac:chgData name="석장군님(General)/Digital채널기획팀" userId="f9de3ef5-b5d7-4e52-952f-8c9c7e31d003" providerId="ADAL" clId="{5A181216-3140-414E-A872-F0A51DEEB9CD}" dt="2023-01-16T00:58:44.599" v="883" actId="20577"/>
          <ac:spMkLst>
            <pc:docMk/>
            <pc:sldMk cId="1672379587" sldId="274"/>
            <ac:spMk id="5" creationId="{F9FBB5E7-4B3F-4CBA-813B-D8191DFCDBA2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0:58:31.879" v="881" actId="404"/>
          <ac:spMkLst>
            <pc:docMk/>
            <pc:sldMk cId="1672379587" sldId="274"/>
            <ac:spMk id="6" creationId="{CE6FFAE0-3236-4247-8711-5BA5FF3985C9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0:58:31.879" v="881" actId="404"/>
          <ac:spMkLst>
            <pc:docMk/>
            <pc:sldMk cId="1672379587" sldId="274"/>
            <ac:spMk id="7" creationId="{8418CE90-CEC3-478B-B398-C1C3FC8482A0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0:58:31.879" v="881" actId="404"/>
          <ac:spMkLst>
            <pc:docMk/>
            <pc:sldMk cId="1672379587" sldId="274"/>
            <ac:spMk id="8" creationId="{D8A152B5-57C5-4F83-9A26-80FF8AFB3B22}"/>
          </ac:spMkLst>
        </pc:spChg>
        <pc:spChg chg="mod">
          <ac:chgData name="석장군님(General)/Digital채널기획팀" userId="f9de3ef5-b5d7-4e52-952f-8c9c7e31d003" providerId="ADAL" clId="{5A181216-3140-414E-A872-F0A51DEEB9CD}" dt="2023-01-16T00:58:31.879" v="881" actId="404"/>
          <ac:spMkLst>
            <pc:docMk/>
            <pc:sldMk cId="1672379587" sldId="274"/>
            <ac:spMk id="10" creationId="{35EE4A51-7A49-4E65-9773-8C83028EA49A}"/>
          </ac:spMkLst>
        </pc:spChg>
        <pc:spChg chg="mod">
          <ac:chgData name="석장군님(General)/Digital채널기획팀" userId="f9de3ef5-b5d7-4e52-952f-8c9c7e31d003" providerId="ADAL" clId="{5A181216-3140-414E-A872-F0A51DEEB9CD}" dt="2023-01-16T00:58:31.879" v="881" actId="404"/>
          <ac:spMkLst>
            <pc:docMk/>
            <pc:sldMk cId="1672379587" sldId="274"/>
            <ac:spMk id="11" creationId="{B9E15B32-9DC8-4C22-887C-2E3509D82253}"/>
          </ac:spMkLst>
        </pc:spChg>
        <pc:spChg chg="mod">
          <ac:chgData name="석장군님(General)/Digital채널기획팀" userId="f9de3ef5-b5d7-4e52-952f-8c9c7e31d003" providerId="ADAL" clId="{5A181216-3140-414E-A872-F0A51DEEB9CD}" dt="2023-01-16T00:58:31.879" v="881" actId="404"/>
          <ac:spMkLst>
            <pc:docMk/>
            <pc:sldMk cId="1672379587" sldId="274"/>
            <ac:spMk id="12" creationId="{17EFAF24-489E-4004-A15B-CC3C8639E5E1}"/>
          </ac:spMkLst>
        </pc:spChg>
        <pc:spChg chg="mod">
          <ac:chgData name="석장군님(General)/Digital채널기획팀" userId="f9de3ef5-b5d7-4e52-952f-8c9c7e31d003" providerId="ADAL" clId="{5A181216-3140-414E-A872-F0A51DEEB9CD}" dt="2023-01-16T00:58:31.879" v="881" actId="404"/>
          <ac:spMkLst>
            <pc:docMk/>
            <pc:sldMk cId="1672379587" sldId="274"/>
            <ac:spMk id="13" creationId="{CFB1DB52-CEAD-4396-AD34-2DCE4C98480D}"/>
          </ac:spMkLst>
        </pc:spChg>
        <pc:spChg chg="mod">
          <ac:chgData name="석장군님(General)/Digital채널기획팀" userId="f9de3ef5-b5d7-4e52-952f-8c9c7e31d003" providerId="ADAL" clId="{5A181216-3140-414E-A872-F0A51DEEB9CD}" dt="2023-01-16T00:58:31.879" v="881" actId="404"/>
          <ac:spMkLst>
            <pc:docMk/>
            <pc:sldMk cId="1672379587" sldId="274"/>
            <ac:spMk id="14" creationId="{79D2E961-7490-4A17-8A01-DD29BD6BF0DF}"/>
          </ac:spMkLst>
        </pc:spChg>
        <pc:spChg chg="mod">
          <ac:chgData name="석장군님(General)/Digital채널기획팀" userId="f9de3ef5-b5d7-4e52-952f-8c9c7e31d003" providerId="ADAL" clId="{5A181216-3140-414E-A872-F0A51DEEB9CD}" dt="2023-01-16T00:58:31.879" v="881" actId="404"/>
          <ac:spMkLst>
            <pc:docMk/>
            <pc:sldMk cId="1672379587" sldId="274"/>
            <ac:spMk id="15" creationId="{01B73924-F894-4B67-BDE0-4FF9E5A9B20B}"/>
          </ac:spMkLst>
        </pc:spChg>
        <pc:spChg chg="mod">
          <ac:chgData name="석장군님(General)/Digital채널기획팀" userId="f9de3ef5-b5d7-4e52-952f-8c9c7e31d003" providerId="ADAL" clId="{5A181216-3140-414E-A872-F0A51DEEB9CD}" dt="2023-01-16T00:58:31.879" v="881" actId="404"/>
          <ac:spMkLst>
            <pc:docMk/>
            <pc:sldMk cId="1672379587" sldId="274"/>
            <ac:spMk id="16" creationId="{C016E1D0-DF2D-4A3C-A831-A7ADA7638D7D}"/>
          </ac:spMkLst>
        </pc:spChg>
        <pc:spChg chg="mod">
          <ac:chgData name="석장군님(General)/Digital채널기획팀" userId="f9de3ef5-b5d7-4e52-952f-8c9c7e31d003" providerId="ADAL" clId="{5A181216-3140-414E-A872-F0A51DEEB9CD}" dt="2023-01-16T00:58:31.879" v="881" actId="404"/>
          <ac:spMkLst>
            <pc:docMk/>
            <pc:sldMk cId="1672379587" sldId="274"/>
            <ac:spMk id="17" creationId="{115F2950-F84D-4EEA-88F8-A06F48BDFB05}"/>
          </ac:spMkLst>
        </pc:spChg>
        <pc:spChg chg="mod">
          <ac:chgData name="석장군님(General)/Digital채널기획팀" userId="f9de3ef5-b5d7-4e52-952f-8c9c7e31d003" providerId="ADAL" clId="{5A181216-3140-414E-A872-F0A51DEEB9CD}" dt="2023-01-16T00:58:31.879" v="881" actId="404"/>
          <ac:spMkLst>
            <pc:docMk/>
            <pc:sldMk cId="1672379587" sldId="274"/>
            <ac:spMk id="18" creationId="{0C688722-5D23-467A-BE79-4ADABEBDFE3B}"/>
          </ac:spMkLst>
        </pc:spChg>
        <pc:spChg chg="mod">
          <ac:chgData name="석장군님(General)/Digital채널기획팀" userId="f9de3ef5-b5d7-4e52-952f-8c9c7e31d003" providerId="ADAL" clId="{5A181216-3140-414E-A872-F0A51DEEB9CD}" dt="2023-01-16T00:58:31.879" v="881" actId="404"/>
          <ac:spMkLst>
            <pc:docMk/>
            <pc:sldMk cId="1672379587" sldId="274"/>
            <ac:spMk id="19" creationId="{BAE6167F-67DF-4318-B4E2-E2CC2F08EFAC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0:58:31.879" v="881" actId="404"/>
          <ac:spMkLst>
            <pc:docMk/>
            <pc:sldMk cId="1672379587" sldId="274"/>
            <ac:spMk id="25" creationId="{8B70A290-371F-495B-8E7D-35F038811471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0:58:31.879" v="881" actId="404"/>
          <ac:spMkLst>
            <pc:docMk/>
            <pc:sldMk cId="1672379587" sldId="274"/>
            <ac:spMk id="26" creationId="{6170B0F0-467A-43B6-9DED-2E1A6584CCBA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0:58:31.879" v="881" actId="404"/>
          <ac:spMkLst>
            <pc:docMk/>
            <pc:sldMk cId="1672379587" sldId="274"/>
            <ac:spMk id="27" creationId="{B3AA41A5-41BF-4718-A97D-25C6A2D701CF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0:58:31.879" v="881" actId="404"/>
          <ac:spMkLst>
            <pc:docMk/>
            <pc:sldMk cId="1672379587" sldId="274"/>
            <ac:spMk id="28" creationId="{8A938054-F77C-42CA-B230-C128163C1C23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0:58:31.879" v="881" actId="404"/>
          <ac:spMkLst>
            <pc:docMk/>
            <pc:sldMk cId="1672379587" sldId="274"/>
            <ac:spMk id="29" creationId="{1BB7B4D1-47BF-49E2-BA60-05F11639E7D0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0:58:31.879" v="881" actId="404"/>
          <ac:spMkLst>
            <pc:docMk/>
            <pc:sldMk cId="1672379587" sldId="274"/>
            <ac:spMk id="30" creationId="{227C333C-E552-41ED-9B62-170D0104A013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0:58:31.879" v="881" actId="404"/>
          <ac:spMkLst>
            <pc:docMk/>
            <pc:sldMk cId="1672379587" sldId="274"/>
            <ac:spMk id="31" creationId="{36603CF4-0B75-41D1-9486-03D145052328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0:58:31.879" v="881" actId="404"/>
          <ac:spMkLst>
            <pc:docMk/>
            <pc:sldMk cId="1672379587" sldId="274"/>
            <ac:spMk id="32" creationId="{D309643E-B72E-4A00-955F-FE55B79D2B44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0:58:31.879" v="881" actId="404"/>
          <ac:spMkLst>
            <pc:docMk/>
            <pc:sldMk cId="1672379587" sldId="274"/>
            <ac:spMk id="33" creationId="{AC64EEAD-C80D-4BE8-BE63-FBBAC6943D11}"/>
          </ac:spMkLst>
        </pc:spChg>
        <pc:grpChg chg="add mod">
          <ac:chgData name="석장군님(General)/Digital채널기획팀" userId="f9de3ef5-b5d7-4e52-952f-8c9c7e31d003" providerId="ADAL" clId="{5A181216-3140-414E-A872-F0A51DEEB9CD}" dt="2023-01-16T00:58:28.490" v="880"/>
          <ac:grpSpMkLst>
            <pc:docMk/>
            <pc:sldMk cId="1672379587" sldId="274"/>
            <ac:grpSpMk id="9" creationId="{8B648C7D-6AB8-4AA0-B59C-A69DC93C2711}"/>
          </ac:grpSpMkLst>
        </pc:grpChg>
        <pc:cxnChg chg="mod">
          <ac:chgData name="석장군님(General)/Digital채널기획팀" userId="f9de3ef5-b5d7-4e52-952f-8c9c7e31d003" providerId="ADAL" clId="{5A181216-3140-414E-A872-F0A51DEEB9CD}" dt="2023-01-16T00:58:28.490" v="880"/>
          <ac:cxnSpMkLst>
            <pc:docMk/>
            <pc:sldMk cId="1672379587" sldId="274"/>
            <ac:cxnSpMk id="20" creationId="{437B0E75-7142-4955-81BB-7D3287EFA65A}"/>
          </ac:cxnSpMkLst>
        </pc:cxnChg>
        <pc:cxnChg chg="mod">
          <ac:chgData name="석장군님(General)/Digital채널기획팀" userId="f9de3ef5-b5d7-4e52-952f-8c9c7e31d003" providerId="ADAL" clId="{5A181216-3140-414E-A872-F0A51DEEB9CD}" dt="2023-01-16T00:58:28.490" v="880"/>
          <ac:cxnSpMkLst>
            <pc:docMk/>
            <pc:sldMk cId="1672379587" sldId="274"/>
            <ac:cxnSpMk id="21" creationId="{6E10F209-5E33-42F1-B1A8-187EFAEB9C8E}"/>
          </ac:cxnSpMkLst>
        </pc:cxnChg>
        <pc:cxnChg chg="mod">
          <ac:chgData name="석장군님(General)/Digital채널기획팀" userId="f9de3ef5-b5d7-4e52-952f-8c9c7e31d003" providerId="ADAL" clId="{5A181216-3140-414E-A872-F0A51DEEB9CD}" dt="2023-01-16T00:58:28.490" v="880"/>
          <ac:cxnSpMkLst>
            <pc:docMk/>
            <pc:sldMk cId="1672379587" sldId="274"/>
            <ac:cxnSpMk id="22" creationId="{8DB05DE1-4C7D-4E3F-AEB2-B864B4CFAA88}"/>
          </ac:cxnSpMkLst>
        </pc:cxnChg>
        <pc:cxnChg chg="mod">
          <ac:chgData name="석장군님(General)/Digital채널기획팀" userId="f9de3ef5-b5d7-4e52-952f-8c9c7e31d003" providerId="ADAL" clId="{5A181216-3140-414E-A872-F0A51DEEB9CD}" dt="2023-01-16T00:58:28.490" v="880"/>
          <ac:cxnSpMkLst>
            <pc:docMk/>
            <pc:sldMk cId="1672379587" sldId="274"/>
            <ac:cxnSpMk id="23" creationId="{42565F65-6C3B-4DD8-92B3-0E931DD08814}"/>
          </ac:cxnSpMkLst>
        </pc:cxnChg>
        <pc:cxnChg chg="mod">
          <ac:chgData name="석장군님(General)/Digital채널기획팀" userId="f9de3ef5-b5d7-4e52-952f-8c9c7e31d003" providerId="ADAL" clId="{5A181216-3140-414E-A872-F0A51DEEB9CD}" dt="2023-01-16T00:58:28.490" v="880"/>
          <ac:cxnSpMkLst>
            <pc:docMk/>
            <pc:sldMk cId="1672379587" sldId="274"/>
            <ac:cxnSpMk id="24" creationId="{0A8ED67A-395B-4A3F-9844-346C4E66AADB}"/>
          </ac:cxnSpMkLst>
        </pc:cxnChg>
      </pc:sldChg>
      <pc:sldChg chg="new del">
        <pc:chgData name="석장군님(General)/Digital채널기획팀" userId="f9de3ef5-b5d7-4e52-952f-8c9c7e31d003" providerId="ADAL" clId="{5A181216-3140-414E-A872-F0A51DEEB9CD}" dt="2023-01-16T00:28:49.088" v="455" actId="680"/>
        <pc:sldMkLst>
          <pc:docMk/>
          <pc:sldMk cId="2040940232" sldId="274"/>
        </pc:sldMkLst>
      </pc:sldChg>
      <pc:sldChg chg="addSp modSp new mod">
        <pc:chgData name="석장군님(General)/Digital채널기획팀" userId="f9de3ef5-b5d7-4e52-952f-8c9c7e31d003" providerId="ADAL" clId="{5A181216-3140-414E-A872-F0A51DEEB9CD}" dt="2023-01-16T00:59:53.265" v="894"/>
        <pc:sldMkLst>
          <pc:docMk/>
          <pc:sldMk cId="2607948638" sldId="275"/>
        </pc:sldMkLst>
        <pc:spChg chg="mod">
          <ac:chgData name="석장군님(General)/Digital채널기획팀" userId="f9de3ef5-b5d7-4e52-952f-8c9c7e31d003" providerId="ADAL" clId="{5A181216-3140-414E-A872-F0A51DEEB9CD}" dt="2023-01-16T00:59:48.155" v="893" actId="20577"/>
          <ac:spMkLst>
            <pc:docMk/>
            <pc:sldMk cId="2607948638" sldId="275"/>
            <ac:spMk id="2" creationId="{81A2343D-C9CA-40EB-8741-62B5E2360564}"/>
          </ac:spMkLst>
        </pc:spChg>
        <pc:spChg chg="mod">
          <ac:chgData name="석장군님(General)/Digital채널기획팀" userId="f9de3ef5-b5d7-4e52-952f-8c9c7e31d003" providerId="ADAL" clId="{5A181216-3140-414E-A872-F0A51DEEB9CD}" dt="2023-01-16T00:59:53.265" v="894"/>
          <ac:spMkLst>
            <pc:docMk/>
            <pc:sldMk cId="2607948638" sldId="275"/>
            <ac:spMk id="4" creationId="{02321BB9-F057-472B-8D0F-7742745C60F5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0:59:39.743" v="889"/>
          <ac:spMkLst>
            <pc:docMk/>
            <pc:sldMk cId="2607948638" sldId="275"/>
            <ac:spMk id="6" creationId="{E4D81DEA-4665-451E-A878-CD107943FFF1}"/>
          </ac:spMkLst>
        </pc:spChg>
      </pc:sldChg>
      <pc:sldChg chg="addSp modSp new mod">
        <pc:chgData name="석장군님(General)/Digital채널기획팀" userId="f9de3ef5-b5d7-4e52-952f-8c9c7e31d003" providerId="ADAL" clId="{5A181216-3140-414E-A872-F0A51DEEB9CD}" dt="2023-01-16T01:00:14.588" v="899" actId="20577"/>
        <pc:sldMkLst>
          <pc:docMk/>
          <pc:sldMk cId="961823917" sldId="276"/>
        </pc:sldMkLst>
        <pc:spChg chg="mod">
          <ac:chgData name="석장군님(General)/Digital채널기획팀" userId="f9de3ef5-b5d7-4e52-952f-8c9c7e31d003" providerId="ADAL" clId="{5A181216-3140-414E-A872-F0A51DEEB9CD}" dt="2023-01-16T01:00:08.147" v="897" actId="20577"/>
          <ac:spMkLst>
            <pc:docMk/>
            <pc:sldMk cId="961823917" sldId="276"/>
            <ac:spMk id="2" creationId="{41DEA705-71C7-479C-BD61-EFB4D3FDEA7D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00:14.588" v="899" actId="20577"/>
          <ac:spMkLst>
            <pc:docMk/>
            <pc:sldMk cId="961823917" sldId="276"/>
            <ac:spMk id="4" creationId="{B4736C43-10E2-4B82-B792-188451720A2A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00:01.884" v="895"/>
          <ac:spMkLst>
            <pc:docMk/>
            <pc:sldMk cId="961823917" sldId="276"/>
            <ac:spMk id="6" creationId="{F2395A3C-C8FD-4461-A4B1-CDDB60199097}"/>
          </ac:spMkLst>
        </pc:spChg>
      </pc:sldChg>
      <pc:sldChg chg="addSp modSp new mod">
        <pc:chgData name="석장군님(General)/Digital채널기획팀" userId="f9de3ef5-b5d7-4e52-952f-8c9c7e31d003" providerId="ADAL" clId="{5A181216-3140-414E-A872-F0A51DEEB9CD}" dt="2023-01-16T01:00:33.595" v="904" actId="20577"/>
        <pc:sldMkLst>
          <pc:docMk/>
          <pc:sldMk cId="1685268523" sldId="277"/>
        </pc:sldMkLst>
        <pc:spChg chg="mod">
          <ac:chgData name="석장군님(General)/Digital채널기획팀" userId="f9de3ef5-b5d7-4e52-952f-8c9c7e31d003" providerId="ADAL" clId="{5A181216-3140-414E-A872-F0A51DEEB9CD}" dt="2023-01-16T01:00:26.862" v="902" actId="20577"/>
          <ac:spMkLst>
            <pc:docMk/>
            <pc:sldMk cId="1685268523" sldId="277"/>
            <ac:spMk id="2" creationId="{FF5FD10A-C29F-411A-B1FD-02220CBD4ADB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00:33.595" v="904" actId="20577"/>
          <ac:spMkLst>
            <pc:docMk/>
            <pc:sldMk cId="1685268523" sldId="277"/>
            <ac:spMk id="4" creationId="{F981DC12-5F1F-4D08-AB38-7CCF8AEDFCCB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00:22.074" v="900"/>
          <ac:spMkLst>
            <pc:docMk/>
            <pc:sldMk cId="1685268523" sldId="277"/>
            <ac:spMk id="6" creationId="{9BFA6C58-BAF1-40C0-840D-9E3F1FBDDF0A}"/>
          </ac:spMkLst>
        </pc:spChg>
      </pc:sldChg>
      <pc:sldChg chg="addSp modSp new mod">
        <pc:chgData name="석장군님(General)/Digital채널기획팀" userId="f9de3ef5-b5d7-4e52-952f-8c9c7e31d003" providerId="ADAL" clId="{5A181216-3140-414E-A872-F0A51DEEB9CD}" dt="2023-01-16T01:01:12.152" v="909"/>
        <pc:sldMkLst>
          <pc:docMk/>
          <pc:sldMk cId="2409743807" sldId="278"/>
        </pc:sldMkLst>
        <pc:spChg chg="mod">
          <ac:chgData name="석장군님(General)/Digital채널기획팀" userId="f9de3ef5-b5d7-4e52-952f-8c9c7e31d003" providerId="ADAL" clId="{5A181216-3140-414E-A872-F0A51DEEB9CD}" dt="2023-01-16T01:01:00.284" v="906" actId="20577"/>
          <ac:spMkLst>
            <pc:docMk/>
            <pc:sldMk cId="2409743807" sldId="278"/>
            <ac:spMk id="2" creationId="{EFDF2F22-DDB8-45BA-AAD1-D257A3A7C010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01:08.768" v="908" actId="20577"/>
          <ac:spMkLst>
            <pc:docMk/>
            <pc:sldMk cId="2409743807" sldId="278"/>
            <ac:spMk id="4" creationId="{910AFFA7-1554-45FB-974A-8C99910B0736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01:12.152" v="909"/>
          <ac:spMkLst>
            <pc:docMk/>
            <pc:sldMk cId="2409743807" sldId="278"/>
            <ac:spMk id="6" creationId="{95CCBD15-CA53-4B56-B99E-840CA3868D37}"/>
          </ac:spMkLst>
        </pc:spChg>
      </pc:sldChg>
      <pc:sldChg chg="addSp modSp new mod">
        <pc:chgData name="석장군님(General)/Digital채널기획팀" userId="f9de3ef5-b5d7-4e52-952f-8c9c7e31d003" providerId="ADAL" clId="{5A181216-3140-414E-A872-F0A51DEEB9CD}" dt="2023-01-16T01:04:22.754" v="924" actId="20577"/>
        <pc:sldMkLst>
          <pc:docMk/>
          <pc:sldMk cId="2352740017" sldId="279"/>
        </pc:sldMkLst>
        <pc:spChg chg="mod">
          <ac:chgData name="석장군님(General)/Digital채널기획팀" userId="f9de3ef5-b5d7-4e52-952f-8c9c7e31d003" providerId="ADAL" clId="{5A181216-3140-414E-A872-F0A51DEEB9CD}" dt="2023-01-16T01:04:16.190" v="922" actId="20577"/>
          <ac:spMkLst>
            <pc:docMk/>
            <pc:sldMk cId="2352740017" sldId="279"/>
            <ac:spMk id="2" creationId="{11068352-39B6-45B7-804D-2043B7B3232B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04:22.754" v="924" actId="20577"/>
          <ac:spMkLst>
            <pc:docMk/>
            <pc:sldMk cId="2352740017" sldId="279"/>
            <ac:spMk id="4" creationId="{2B817B3E-98AF-4BFD-816B-4C48E9B2579C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03:30.151" v="914" actId="1076"/>
          <ac:spMkLst>
            <pc:docMk/>
            <pc:sldMk cId="2352740017" sldId="279"/>
            <ac:spMk id="5" creationId="{34DBF58F-D350-4133-B6A9-696F9EC70D3D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03:15.895" v="910"/>
          <ac:spMkLst>
            <pc:docMk/>
            <pc:sldMk cId="2352740017" sldId="279"/>
            <ac:spMk id="10" creationId="{3FBE13AA-D8FE-4F7F-85B4-1F72E3F097B7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03:15.895" v="910"/>
          <ac:spMkLst>
            <pc:docMk/>
            <pc:sldMk cId="2352740017" sldId="279"/>
            <ac:spMk id="11" creationId="{35A51262-400A-46C7-BE9F-F7A51FA32AC3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03:15.895" v="910"/>
          <ac:spMkLst>
            <pc:docMk/>
            <pc:sldMk cId="2352740017" sldId="279"/>
            <ac:spMk id="12" creationId="{EB26FBBB-32DF-492E-9DCF-5CAEC0A3B58B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03:15.895" v="910"/>
          <ac:spMkLst>
            <pc:docMk/>
            <pc:sldMk cId="2352740017" sldId="279"/>
            <ac:spMk id="13" creationId="{EF254BA1-D53B-4ADA-B9B2-B9413A2542AA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03:15.895" v="910"/>
          <ac:spMkLst>
            <pc:docMk/>
            <pc:sldMk cId="2352740017" sldId="279"/>
            <ac:spMk id="14" creationId="{F66FB5E7-A6DD-4C1F-A1DC-2C58610530F5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03:15.895" v="910"/>
          <ac:spMkLst>
            <pc:docMk/>
            <pc:sldMk cId="2352740017" sldId="279"/>
            <ac:spMk id="15" creationId="{3E144240-1A1E-412F-B7A5-D534647DFAED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03:15.895" v="910"/>
          <ac:spMkLst>
            <pc:docMk/>
            <pc:sldMk cId="2352740017" sldId="279"/>
            <ac:spMk id="16" creationId="{32050C77-AD7B-4CF4-A1C3-304CCC531084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03:15.895" v="910"/>
          <ac:spMkLst>
            <pc:docMk/>
            <pc:sldMk cId="2352740017" sldId="279"/>
            <ac:spMk id="17" creationId="{F84095A7-32E9-4AD0-87C0-43A6E96CC307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03:15.895" v="910"/>
          <ac:spMkLst>
            <pc:docMk/>
            <pc:sldMk cId="2352740017" sldId="279"/>
            <ac:spMk id="18" creationId="{FD84D090-D93C-4087-BCC3-799B47E9CA96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03:15.895" v="910"/>
          <ac:spMkLst>
            <pc:docMk/>
            <pc:sldMk cId="2352740017" sldId="279"/>
            <ac:spMk id="19" creationId="{C146B599-BB3D-404E-A69B-98BC40FDEE76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03:15.895" v="910"/>
          <ac:spMkLst>
            <pc:docMk/>
            <pc:sldMk cId="2352740017" sldId="279"/>
            <ac:spMk id="20" creationId="{750B9181-FEAA-4184-B909-4954D189E3A6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03:15.895" v="910"/>
          <ac:spMkLst>
            <pc:docMk/>
            <pc:sldMk cId="2352740017" sldId="279"/>
            <ac:spMk id="21" creationId="{0D360EBF-94AD-4B90-8E24-672E45C5AF56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03:15.895" v="910"/>
          <ac:spMkLst>
            <pc:docMk/>
            <pc:sldMk cId="2352740017" sldId="279"/>
            <ac:spMk id="22" creationId="{4A92D4C0-6309-428E-9C38-B9EFB517ECE1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03:15.895" v="910"/>
          <ac:spMkLst>
            <pc:docMk/>
            <pc:sldMk cId="2352740017" sldId="279"/>
            <ac:spMk id="23" creationId="{D4C681DF-FCBE-44E6-88AC-5176EE6CED3B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03:15.895" v="910"/>
          <ac:spMkLst>
            <pc:docMk/>
            <pc:sldMk cId="2352740017" sldId="279"/>
            <ac:spMk id="24" creationId="{BE4673C7-10DE-4C4D-A4F7-9D7C78B4A2C9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03:15.895" v="910"/>
          <ac:spMkLst>
            <pc:docMk/>
            <pc:sldMk cId="2352740017" sldId="279"/>
            <ac:spMk id="25" creationId="{3274F981-0259-4118-9312-63B01BA7885C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03:15.895" v="910"/>
          <ac:spMkLst>
            <pc:docMk/>
            <pc:sldMk cId="2352740017" sldId="279"/>
            <ac:spMk id="26" creationId="{957954DD-9AD1-406F-9F84-20195B39F9B0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03:15.895" v="910"/>
          <ac:spMkLst>
            <pc:docMk/>
            <pc:sldMk cId="2352740017" sldId="279"/>
            <ac:spMk id="27" creationId="{69165F86-E8B5-4677-B735-E51ECFF9BF0F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03:15.895" v="910"/>
          <ac:spMkLst>
            <pc:docMk/>
            <pc:sldMk cId="2352740017" sldId="279"/>
            <ac:spMk id="28" creationId="{B776A55A-E929-4293-86C8-FA96B627D1CF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03:15.895" v="910"/>
          <ac:spMkLst>
            <pc:docMk/>
            <pc:sldMk cId="2352740017" sldId="279"/>
            <ac:spMk id="29" creationId="{F63AA66A-2859-4A3F-86A0-86FCD6D10F6B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03:15.895" v="910"/>
          <ac:spMkLst>
            <pc:docMk/>
            <pc:sldMk cId="2352740017" sldId="279"/>
            <ac:spMk id="30" creationId="{69B2BA48-CB62-4D1D-8E40-F1460DF8163F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03:15.895" v="910"/>
          <ac:spMkLst>
            <pc:docMk/>
            <pc:sldMk cId="2352740017" sldId="279"/>
            <ac:spMk id="31" creationId="{3468791C-867A-468B-8A2C-B035FD3C5BF5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03:15.895" v="910"/>
          <ac:spMkLst>
            <pc:docMk/>
            <pc:sldMk cId="2352740017" sldId="279"/>
            <ac:spMk id="32" creationId="{EA99957F-30F3-4B06-9271-D871E5DC54BB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03:15.895" v="910"/>
          <ac:spMkLst>
            <pc:docMk/>
            <pc:sldMk cId="2352740017" sldId="279"/>
            <ac:spMk id="33" creationId="{3FA12299-046E-477F-8E59-3DDBC2D12A85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03:15.895" v="910"/>
          <ac:spMkLst>
            <pc:docMk/>
            <pc:sldMk cId="2352740017" sldId="279"/>
            <ac:spMk id="34" creationId="{57496FA2-D077-4D4E-8E03-534A7DC62BCA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03:15.895" v="910"/>
          <ac:spMkLst>
            <pc:docMk/>
            <pc:sldMk cId="2352740017" sldId="279"/>
            <ac:spMk id="35" creationId="{82C4148A-F553-464D-9897-3794854C496D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04:09.303" v="920" actId="14100"/>
          <ac:spMkLst>
            <pc:docMk/>
            <pc:sldMk cId="2352740017" sldId="279"/>
            <ac:spMk id="36" creationId="{1163CCFA-ECE8-44C5-9980-2C81045B5523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04:06.546" v="919" actId="1076"/>
          <ac:spMkLst>
            <pc:docMk/>
            <pc:sldMk cId="2352740017" sldId="279"/>
            <ac:spMk id="37" creationId="{1DC97E39-484A-49AC-92A3-545A17A508B2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04:03.857" v="918" actId="1076"/>
          <ac:spMkLst>
            <pc:docMk/>
            <pc:sldMk cId="2352740017" sldId="279"/>
            <ac:spMk id="38" creationId="{B249A403-B156-4767-9FA8-FD6EF21A456A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03:50.878" v="917" actId="113"/>
          <ac:spMkLst>
            <pc:docMk/>
            <pc:sldMk cId="2352740017" sldId="279"/>
            <ac:spMk id="39" creationId="{12ECD0E0-894C-4845-8D16-C1720BBF459B}"/>
          </ac:spMkLst>
        </pc:spChg>
        <pc:grpChg chg="add mod">
          <ac:chgData name="석장군님(General)/Digital채널기획팀" userId="f9de3ef5-b5d7-4e52-952f-8c9c7e31d003" providerId="ADAL" clId="{5A181216-3140-414E-A872-F0A51DEEB9CD}" dt="2023-01-16T01:04:03.857" v="918" actId="1076"/>
          <ac:grpSpMkLst>
            <pc:docMk/>
            <pc:sldMk cId="2352740017" sldId="279"/>
            <ac:grpSpMk id="6" creationId="{D5A76304-9D26-41EB-8619-07772D2CC3F3}"/>
          </ac:grpSpMkLst>
        </pc:grpChg>
        <pc:grpChg chg="mod">
          <ac:chgData name="석장군님(General)/Digital채널기획팀" userId="f9de3ef5-b5d7-4e52-952f-8c9c7e31d003" providerId="ADAL" clId="{5A181216-3140-414E-A872-F0A51DEEB9CD}" dt="2023-01-16T01:03:15.895" v="910"/>
          <ac:grpSpMkLst>
            <pc:docMk/>
            <pc:sldMk cId="2352740017" sldId="279"/>
            <ac:grpSpMk id="7" creationId="{1CE1B20A-F6A0-49F3-AE21-5F9230397FD7}"/>
          </ac:grpSpMkLst>
        </pc:grpChg>
        <pc:grpChg chg="mod">
          <ac:chgData name="석장군님(General)/Digital채널기획팀" userId="f9de3ef5-b5d7-4e52-952f-8c9c7e31d003" providerId="ADAL" clId="{5A181216-3140-414E-A872-F0A51DEEB9CD}" dt="2023-01-16T01:03:15.895" v="910"/>
          <ac:grpSpMkLst>
            <pc:docMk/>
            <pc:sldMk cId="2352740017" sldId="279"/>
            <ac:grpSpMk id="8" creationId="{AD7D4A41-4208-4E8C-B83B-0DC9111BCEC3}"/>
          </ac:grpSpMkLst>
        </pc:grpChg>
        <pc:grpChg chg="mod">
          <ac:chgData name="석장군님(General)/Digital채널기획팀" userId="f9de3ef5-b5d7-4e52-952f-8c9c7e31d003" providerId="ADAL" clId="{5A181216-3140-414E-A872-F0A51DEEB9CD}" dt="2023-01-16T01:03:15.895" v="910"/>
          <ac:grpSpMkLst>
            <pc:docMk/>
            <pc:sldMk cId="2352740017" sldId="279"/>
            <ac:grpSpMk id="9" creationId="{7B366ADE-2E78-4064-ABB5-23FBC3AA59E3}"/>
          </ac:grpSpMkLst>
        </pc:grpChg>
      </pc:sldChg>
      <pc:sldChg chg="addSp modSp new mod">
        <pc:chgData name="석장군님(General)/Digital채널기획팀" userId="f9de3ef5-b5d7-4e52-952f-8c9c7e31d003" providerId="ADAL" clId="{5A181216-3140-414E-A872-F0A51DEEB9CD}" dt="2023-01-16T01:10:32.726" v="944" actId="20577"/>
        <pc:sldMkLst>
          <pc:docMk/>
          <pc:sldMk cId="3914094019" sldId="280"/>
        </pc:sldMkLst>
        <pc:spChg chg="mod">
          <ac:chgData name="석장군님(General)/Digital채널기획팀" userId="f9de3ef5-b5d7-4e52-952f-8c9c7e31d003" providerId="ADAL" clId="{5A181216-3140-414E-A872-F0A51DEEB9CD}" dt="2023-01-16T01:10:28.027" v="942" actId="20577"/>
          <ac:spMkLst>
            <pc:docMk/>
            <pc:sldMk cId="3914094019" sldId="280"/>
            <ac:spMk id="2" creationId="{7DD3D10A-3773-4BE0-9170-16A886F463F8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10:32.726" v="944" actId="20577"/>
          <ac:spMkLst>
            <pc:docMk/>
            <pc:sldMk cId="3914094019" sldId="280"/>
            <ac:spMk id="4" creationId="{50FBD2E4-2F4F-46F9-8E61-3F341B60DF2E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05:49.852" v="930" actId="1076"/>
          <ac:spMkLst>
            <pc:docMk/>
            <pc:sldMk cId="3914094019" sldId="280"/>
            <ac:spMk id="5" creationId="{F14A977A-51A6-4585-AAB5-7675ACC74F6E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06:27.940" v="935" actId="1076"/>
          <ac:spMkLst>
            <pc:docMk/>
            <pc:sldMk cId="3914094019" sldId="280"/>
            <ac:spMk id="6" creationId="{66EC568A-7839-4106-A44C-6746C91D6196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06:27.940" v="935" actId="1076"/>
          <ac:spMkLst>
            <pc:docMk/>
            <pc:sldMk cId="3914094019" sldId="280"/>
            <ac:spMk id="7" creationId="{A5411576-3EA0-41C2-BB16-CFEB3F4C9719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05:32.402" v="925"/>
          <ac:spMkLst>
            <pc:docMk/>
            <pc:sldMk cId="3914094019" sldId="280"/>
            <ac:spMk id="9" creationId="{7B8C848A-A825-452A-88F8-BC61215B7E62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05:32.402" v="925"/>
          <ac:spMkLst>
            <pc:docMk/>
            <pc:sldMk cId="3914094019" sldId="280"/>
            <ac:spMk id="10" creationId="{F167BA11-FBC5-457A-BC6E-BAAA982C8673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05:32.402" v="925"/>
          <ac:spMkLst>
            <pc:docMk/>
            <pc:sldMk cId="3914094019" sldId="280"/>
            <ac:spMk id="11" creationId="{9497F10B-5215-44AD-87BE-89159AD59323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05:32.402" v="925"/>
          <ac:spMkLst>
            <pc:docMk/>
            <pc:sldMk cId="3914094019" sldId="280"/>
            <ac:spMk id="12" creationId="{5295B2EB-187C-4223-B6B6-32D4286A0F15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05:32.402" v="925"/>
          <ac:spMkLst>
            <pc:docMk/>
            <pc:sldMk cId="3914094019" sldId="280"/>
            <ac:spMk id="13" creationId="{EF94322E-6EE1-4BAA-B79A-E76366590CE7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07:10.083" v="936" actId="404"/>
          <ac:spMkLst>
            <pc:docMk/>
            <pc:sldMk cId="3914094019" sldId="280"/>
            <ac:spMk id="14" creationId="{A43FABB3-01B6-48FD-8084-0F219B623083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06:27.940" v="935" actId="1076"/>
          <ac:spMkLst>
            <pc:docMk/>
            <pc:sldMk cId="3914094019" sldId="280"/>
            <ac:spMk id="15" creationId="{D61CF7D3-6A30-468F-A33F-EF8DB36DA999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07:23.258" v="940" actId="20577"/>
          <ac:spMkLst>
            <pc:docMk/>
            <pc:sldMk cId="3914094019" sldId="280"/>
            <ac:spMk id="16" creationId="{C057C517-8A34-4B4D-9C34-D5C6727DC1C3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07:10.083" v="936" actId="404"/>
          <ac:spMkLst>
            <pc:docMk/>
            <pc:sldMk cId="3914094019" sldId="280"/>
            <ac:spMk id="17" creationId="{2F93A44B-9B0E-4DEC-A94D-DC3AAD4A3739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07:10.083" v="936" actId="404"/>
          <ac:spMkLst>
            <pc:docMk/>
            <pc:sldMk cId="3914094019" sldId="280"/>
            <ac:spMk id="18" creationId="{9EFAE677-372A-4190-BFE1-6B5AA0EE1AC4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07:10.083" v="936" actId="404"/>
          <ac:spMkLst>
            <pc:docMk/>
            <pc:sldMk cId="3914094019" sldId="280"/>
            <ac:spMk id="19" creationId="{06F1B6A0-ABE2-46A1-BB0D-1F16255BA429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07:10.083" v="936" actId="404"/>
          <ac:spMkLst>
            <pc:docMk/>
            <pc:sldMk cId="3914094019" sldId="280"/>
            <ac:spMk id="20" creationId="{24A2C4F0-E73A-4C42-9637-7A8397A927C8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07:10.083" v="936" actId="404"/>
          <ac:spMkLst>
            <pc:docMk/>
            <pc:sldMk cId="3914094019" sldId="280"/>
            <ac:spMk id="21" creationId="{F2656465-A8CB-4828-AB40-CAC474851F53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06:27.940" v="935" actId="1076"/>
          <ac:spMkLst>
            <pc:docMk/>
            <pc:sldMk cId="3914094019" sldId="280"/>
            <ac:spMk id="22" creationId="{C211B7B8-8043-4DC8-9A69-1E5C21647D85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06:27.940" v="935" actId="1076"/>
          <ac:spMkLst>
            <pc:docMk/>
            <pc:sldMk cId="3914094019" sldId="280"/>
            <ac:spMk id="23" creationId="{D3E9CB53-BD35-4F6D-BCB6-DA34DEA9E017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06:27.940" v="935" actId="1076"/>
          <ac:spMkLst>
            <pc:docMk/>
            <pc:sldMk cId="3914094019" sldId="280"/>
            <ac:spMk id="24" creationId="{75EFC4EC-D58F-46B3-854A-E3DCA037C5C0}"/>
          </ac:spMkLst>
        </pc:spChg>
        <pc:grpChg chg="add mod">
          <ac:chgData name="석장군님(General)/Digital채널기획팀" userId="f9de3ef5-b5d7-4e52-952f-8c9c7e31d003" providerId="ADAL" clId="{5A181216-3140-414E-A872-F0A51DEEB9CD}" dt="2023-01-16T01:06:27.940" v="935" actId="1076"/>
          <ac:grpSpMkLst>
            <pc:docMk/>
            <pc:sldMk cId="3914094019" sldId="280"/>
            <ac:grpSpMk id="8" creationId="{E45F8A8B-1075-49F9-920A-9ECDAD3B4B8C}"/>
          </ac:grpSpMkLst>
        </pc:grpChg>
      </pc:sldChg>
      <pc:sldChg chg="addSp modSp new mod">
        <pc:chgData name="석장군님(General)/Digital채널기획팀" userId="f9de3ef5-b5d7-4e52-952f-8c9c7e31d003" providerId="ADAL" clId="{5A181216-3140-414E-A872-F0A51DEEB9CD}" dt="2023-01-16T01:11:00.496" v="948" actId="20577"/>
        <pc:sldMkLst>
          <pc:docMk/>
          <pc:sldMk cId="2907493643" sldId="281"/>
        </pc:sldMkLst>
        <pc:spChg chg="mod">
          <ac:chgData name="석장군님(General)/Digital채널기획팀" userId="f9de3ef5-b5d7-4e52-952f-8c9c7e31d003" providerId="ADAL" clId="{5A181216-3140-414E-A872-F0A51DEEB9CD}" dt="2023-01-16T01:10:52.780" v="946"/>
          <ac:spMkLst>
            <pc:docMk/>
            <pc:sldMk cId="2907493643" sldId="281"/>
            <ac:spMk id="2" creationId="{9E7ADC81-7624-476C-99DC-0168E3E4AD01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11:00.496" v="948" actId="20577"/>
          <ac:spMkLst>
            <pc:docMk/>
            <pc:sldMk cId="2907493643" sldId="281"/>
            <ac:spMk id="4" creationId="{D358F294-D7BD-40E9-BE09-DA8B5D0759FE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10:47.005" v="945"/>
          <ac:spMkLst>
            <pc:docMk/>
            <pc:sldMk cId="2907493643" sldId="281"/>
            <ac:spMk id="6" creationId="{EA1380B6-8FA2-497E-9078-4E1B232AB0AF}"/>
          </ac:spMkLst>
        </pc:spChg>
      </pc:sldChg>
      <pc:sldChg chg="addSp modSp new mod">
        <pc:chgData name="석장군님(General)/Digital채널기획팀" userId="f9de3ef5-b5d7-4e52-952f-8c9c7e31d003" providerId="ADAL" clId="{5A181216-3140-414E-A872-F0A51DEEB9CD}" dt="2023-01-16T01:13:50.111" v="960" actId="20577"/>
        <pc:sldMkLst>
          <pc:docMk/>
          <pc:sldMk cId="4201736963" sldId="282"/>
        </pc:sldMkLst>
        <pc:spChg chg="mod">
          <ac:chgData name="석장군님(General)/Digital채널기획팀" userId="f9de3ef5-b5d7-4e52-952f-8c9c7e31d003" providerId="ADAL" clId="{5A181216-3140-414E-A872-F0A51DEEB9CD}" dt="2023-01-16T01:11:13.209" v="951" actId="20577"/>
          <ac:spMkLst>
            <pc:docMk/>
            <pc:sldMk cId="4201736963" sldId="282"/>
            <ac:spMk id="2" creationId="{58C1095E-05FF-42B2-8F94-F13A34182382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13:50.111" v="960" actId="20577"/>
          <ac:spMkLst>
            <pc:docMk/>
            <pc:sldMk cId="4201736963" sldId="282"/>
            <ac:spMk id="4" creationId="{769D5DAA-372D-4753-9B65-70D59C53D9B2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11:06.541" v="949"/>
          <ac:spMkLst>
            <pc:docMk/>
            <pc:sldMk cId="4201736963" sldId="282"/>
            <ac:spMk id="6" creationId="{5BE7AA23-0244-4149-ADF4-AF54B404BC30}"/>
          </ac:spMkLst>
        </pc:spChg>
      </pc:sldChg>
      <pc:sldChg chg="addSp modSp new mod">
        <pc:chgData name="석장군님(General)/Digital채널기획팀" userId="f9de3ef5-b5d7-4e52-952f-8c9c7e31d003" providerId="ADAL" clId="{5A181216-3140-414E-A872-F0A51DEEB9CD}" dt="2023-01-16T01:14:07.137" v="963"/>
        <pc:sldMkLst>
          <pc:docMk/>
          <pc:sldMk cId="3394391096" sldId="283"/>
        </pc:sldMkLst>
        <pc:spChg chg="mod">
          <ac:chgData name="석장군님(General)/Digital채널기획팀" userId="f9de3ef5-b5d7-4e52-952f-8c9c7e31d003" providerId="ADAL" clId="{5A181216-3140-414E-A872-F0A51DEEB9CD}" dt="2023-01-16T01:14:00.442" v="961"/>
          <ac:spMkLst>
            <pc:docMk/>
            <pc:sldMk cId="3394391096" sldId="283"/>
            <ac:spMk id="2" creationId="{BAEDAC61-BDA8-4C08-870B-6C5815824948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14:03.698" v="962" actId="20577"/>
          <ac:spMkLst>
            <pc:docMk/>
            <pc:sldMk cId="3394391096" sldId="283"/>
            <ac:spMk id="4" creationId="{82C510B4-9B0A-41CC-ACD3-F34B47993E04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14:07.137" v="963"/>
          <ac:spMkLst>
            <pc:docMk/>
            <pc:sldMk cId="3394391096" sldId="283"/>
            <ac:spMk id="6" creationId="{D6850649-6E54-4993-85F8-126E5C242D9B}"/>
          </ac:spMkLst>
        </pc:spChg>
      </pc:sldChg>
      <pc:sldChg chg="addSp modSp new mod">
        <pc:chgData name="석장군님(General)/Digital채널기획팀" userId="f9de3ef5-b5d7-4e52-952f-8c9c7e31d003" providerId="ADAL" clId="{5A181216-3140-414E-A872-F0A51DEEB9CD}" dt="2023-01-16T01:18:57.580" v="982" actId="20577"/>
        <pc:sldMkLst>
          <pc:docMk/>
          <pc:sldMk cId="2331959335" sldId="284"/>
        </pc:sldMkLst>
        <pc:spChg chg="mod">
          <ac:chgData name="석장군님(General)/Digital채널기획팀" userId="f9de3ef5-b5d7-4e52-952f-8c9c7e31d003" providerId="ADAL" clId="{5A181216-3140-414E-A872-F0A51DEEB9CD}" dt="2023-01-16T01:17:28.663" v="977"/>
          <ac:spMkLst>
            <pc:docMk/>
            <pc:sldMk cId="2331959335" sldId="284"/>
            <ac:spMk id="2" creationId="{BFF06999-CEB3-4909-81D3-E16869B75795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18:57.580" v="982" actId="20577"/>
          <ac:spMkLst>
            <pc:docMk/>
            <pc:sldMk cId="2331959335" sldId="284"/>
            <ac:spMk id="4" creationId="{CDD6C468-EAA9-4DE1-B58F-BC65416FD471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17:24.012" v="976"/>
          <ac:spMkLst>
            <pc:docMk/>
            <pc:sldMk cId="2331959335" sldId="284"/>
            <ac:spMk id="6" creationId="{8D8D0689-7870-4ED4-88D4-B7F99D7F6962}"/>
          </ac:spMkLst>
        </pc:spChg>
      </pc:sldChg>
      <pc:sldChg chg="addSp modSp new mod">
        <pc:chgData name="석장군님(General)/Digital채널기획팀" userId="f9de3ef5-b5d7-4e52-952f-8c9c7e31d003" providerId="ADAL" clId="{5A181216-3140-414E-A872-F0A51DEEB9CD}" dt="2023-01-16T01:18:55.513" v="981" actId="20577"/>
        <pc:sldMkLst>
          <pc:docMk/>
          <pc:sldMk cId="667260717" sldId="285"/>
        </pc:sldMkLst>
        <pc:spChg chg="mod">
          <ac:chgData name="석장군님(General)/Digital채널기획팀" userId="f9de3ef5-b5d7-4e52-952f-8c9c7e31d003" providerId="ADAL" clId="{5A181216-3140-414E-A872-F0A51DEEB9CD}" dt="2023-01-16T01:18:50.381" v="980" actId="20577"/>
          <ac:spMkLst>
            <pc:docMk/>
            <pc:sldMk cId="667260717" sldId="285"/>
            <ac:spMk id="2" creationId="{A4D259C4-AF93-494C-8639-66DCED70C3A1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18:55.513" v="981" actId="20577"/>
          <ac:spMkLst>
            <pc:docMk/>
            <pc:sldMk cId="667260717" sldId="285"/>
            <ac:spMk id="4" creationId="{0B0C98F1-06AE-42B7-B4D7-BB4F33879D2C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18:45.814" v="978"/>
          <ac:spMkLst>
            <pc:docMk/>
            <pc:sldMk cId="667260717" sldId="285"/>
            <ac:spMk id="6" creationId="{BE9E50D8-B023-4D1A-A241-82D371F6C01B}"/>
          </ac:spMkLst>
        </pc:spChg>
      </pc:sldChg>
      <pc:sldChg chg="addSp modSp new mod">
        <pc:chgData name="석장군님(General)/Digital채널기획팀" userId="f9de3ef5-b5d7-4e52-952f-8c9c7e31d003" providerId="ADAL" clId="{5A181216-3140-414E-A872-F0A51DEEB9CD}" dt="2023-01-16T01:19:28.496" v="985" actId="20577"/>
        <pc:sldMkLst>
          <pc:docMk/>
          <pc:sldMk cId="1461230954" sldId="286"/>
        </pc:sldMkLst>
        <pc:spChg chg="mod">
          <ac:chgData name="석장군님(General)/Digital채널기획팀" userId="f9de3ef5-b5d7-4e52-952f-8c9c7e31d003" providerId="ADAL" clId="{5A181216-3140-414E-A872-F0A51DEEB9CD}" dt="2023-01-16T01:19:22.647" v="984"/>
          <ac:spMkLst>
            <pc:docMk/>
            <pc:sldMk cId="1461230954" sldId="286"/>
            <ac:spMk id="2" creationId="{547E6688-E2B7-438E-AE1A-DF18F954F7C7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19:28.496" v="985" actId="20577"/>
          <ac:spMkLst>
            <pc:docMk/>
            <pc:sldMk cId="1461230954" sldId="286"/>
            <ac:spMk id="4" creationId="{67F1B249-FBCD-4CFC-B3DC-E72D8907D460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19:17.819" v="983"/>
          <ac:spMkLst>
            <pc:docMk/>
            <pc:sldMk cId="1461230954" sldId="286"/>
            <ac:spMk id="6" creationId="{26B06FEA-2B20-4B6A-BE3D-CD118086EEBE}"/>
          </ac:spMkLst>
        </pc:spChg>
      </pc:sldChg>
      <pc:sldChg chg="addSp modSp new mod">
        <pc:chgData name="석장군님(General)/Digital채널기획팀" userId="f9de3ef5-b5d7-4e52-952f-8c9c7e31d003" providerId="ADAL" clId="{5A181216-3140-414E-A872-F0A51DEEB9CD}" dt="2023-01-16T01:20:03.406" v="988"/>
        <pc:sldMkLst>
          <pc:docMk/>
          <pc:sldMk cId="2176956113" sldId="287"/>
        </pc:sldMkLst>
        <pc:spChg chg="mod">
          <ac:chgData name="석장군님(General)/Digital채널기획팀" userId="f9de3ef5-b5d7-4e52-952f-8c9c7e31d003" providerId="ADAL" clId="{5A181216-3140-414E-A872-F0A51DEEB9CD}" dt="2023-01-16T01:19:54.782" v="986"/>
          <ac:spMkLst>
            <pc:docMk/>
            <pc:sldMk cId="2176956113" sldId="287"/>
            <ac:spMk id="2" creationId="{8B37FAC2-FDF2-43CC-89C3-7F9A4AA7EED2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20:00.502" v="987" actId="20577"/>
          <ac:spMkLst>
            <pc:docMk/>
            <pc:sldMk cId="2176956113" sldId="287"/>
            <ac:spMk id="4" creationId="{479CBCE2-B139-478C-8438-4FE4B5B0980E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20:03.406" v="988"/>
          <ac:spMkLst>
            <pc:docMk/>
            <pc:sldMk cId="2176956113" sldId="287"/>
            <ac:spMk id="6" creationId="{48FF2C1F-916C-44F2-8716-523836E8023F}"/>
          </ac:spMkLst>
        </pc:spChg>
      </pc:sldChg>
      <pc:sldChg chg="addSp modSp new mod">
        <pc:chgData name="석장군님(General)/Digital채널기획팀" userId="f9de3ef5-b5d7-4e52-952f-8c9c7e31d003" providerId="ADAL" clId="{5A181216-3140-414E-A872-F0A51DEEB9CD}" dt="2023-01-16T01:21:00.597" v="994" actId="20577"/>
        <pc:sldMkLst>
          <pc:docMk/>
          <pc:sldMk cId="939259308" sldId="288"/>
        </pc:sldMkLst>
        <pc:spChg chg="mod">
          <ac:chgData name="석장군님(General)/Digital채널기획팀" userId="f9de3ef5-b5d7-4e52-952f-8c9c7e31d003" providerId="ADAL" clId="{5A181216-3140-414E-A872-F0A51DEEB9CD}" dt="2023-01-16T01:20:59.117" v="993" actId="20577"/>
          <ac:spMkLst>
            <pc:docMk/>
            <pc:sldMk cId="939259308" sldId="288"/>
            <ac:spMk id="2" creationId="{6A573FC3-936A-4738-90DD-5DDEC06636B6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21:00.597" v="994" actId="20577"/>
          <ac:spMkLst>
            <pc:docMk/>
            <pc:sldMk cId="939259308" sldId="288"/>
            <ac:spMk id="4" creationId="{91A69DA0-221C-4529-81FE-0769B3725A3D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20:35.620" v="989"/>
          <ac:spMkLst>
            <pc:docMk/>
            <pc:sldMk cId="939259308" sldId="288"/>
            <ac:spMk id="6" creationId="{B3A548BD-9883-4101-9697-31B9B09722E5}"/>
          </ac:spMkLst>
        </pc:spChg>
      </pc:sldChg>
      <pc:sldChg chg="addSp modSp new mod">
        <pc:chgData name="석장군님(General)/Digital채널기획팀" userId="f9de3ef5-b5d7-4e52-952f-8c9c7e31d003" providerId="ADAL" clId="{5A181216-3140-414E-A872-F0A51DEEB9CD}" dt="2023-01-16T01:21:16.363" v="998" actId="20577"/>
        <pc:sldMkLst>
          <pc:docMk/>
          <pc:sldMk cId="3712333070" sldId="289"/>
        </pc:sldMkLst>
        <pc:spChg chg="mod">
          <ac:chgData name="석장군님(General)/Digital채널기획팀" userId="f9de3ef5-b5d7-4e52-952f-8c9c7e31d003" providerId="ADAL" clId="{5A181216-3140-414E-A872-F0A51DEEB9CD}" dt="2023-01-16T01:21:13.393" v="997" actId="20577"/>
          <ac:spMkLst>
            <pc:docMk/>
            <pc:sldMk cId="3712333070" sldId="289"/>
            <ac:spMk id="2" creationId="{01D04639-1848-4063-987F-B3ADD37E5D37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21:16.363" v="998" actId="20577"/>
          <ac:spMkLst>
            <pc:docMk/>
            <pc:sldMk cId="3712333070" sldId="289"/>
            <ac:spMk id="4" creationId="{CD452043-CE5D-436E-B23F-F6A3ECF94A90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21:09.092" v="995"/>
          <ac:spMkLst>
            <pc:docMk/>
            <pc:sldMk cId="3712333070" sldId="289"/>
            <ac:spMk id="6" creationId="{7825699F-486D-48C1-B3CB-7A7FA07457D5}"/>
          </ac:spMkLst>
        </pc:spChg>
      </pc:sldChg>
      <pc:sldChg chg="addSp delSp modSp new mod">
        <pc:chgData name="석장군님(General)/Digital채널기획팀" userId="f9de3ef5-b5d7-4e52-952f-8c9c7e31d003" providerId="ADAL" clId="{5A181216-3140-414E-A872-F0A51DEEB9CD}" dt="2023-01-16T01:35:06.322" v="1681" actId="1076"/>
        <pc:sldMkLst>
          <pc:docMk/>
          <pc:sldMk cId="66127578" sldId="290"/>
        </pc:sldMkLst>
        <pc:spChg chg="mod">
          <ac:chgData name="석장군님(General)/Digital채널기획팀" userId="f9de3ef5-b5d7-4e52-952f-8c9c7e31d003" providerId="ADAL" clId="{5A181216-3140-414E-A872-F0A51DEEB9CD}" dt="2023-01-16T01:21:24.651" v="999"/>
          <ac:spMkLst>
            <pc:docMk/>
            <pc:sldMk cId="66127578" sldId="290"/>
            <ac:spMk id="2" creationId="{4F7C1289-8A98-4CEE-A177-5DD5FD2A8FB7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21:33.493" v="1001" actId="20577"/>
          <ac:spMkLst>
            <pc:docMk/>
            <pc:sldMk cId="66127578" sldId="290"/>
            <ac:spMk id="4" creationId="{4E182226-0359-46E9-BACD-ED86CFB5CA15}"/>
          </ac:spMkLst>
        </pc:spChg>
        <pc:spChg chg="del">
          <ac:chgData name="석장군님(General)/Digital채널기획팀" userId="f9de3ef5-b5d7-4e52-952f-8c9c7e31d003" providerId="ADAL" clId="{5A181216-3140-414E-A872-F0A51DEEB9CD}" dt="2023-01-16T01:21:32.388" v="1000" actId="478"/>
          <ac:spMkLst>
            <pc:docMk/>
            <pc:sldMk cId="66127578" sldId="290"/>
            <ac:spMk id="5" creationId="{11108224-FA7A-45E8-BBEC-B573C92082E7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23:04.022" v="1023" actId="207"/>
          <ac:spMkLst>
            <pc:docMk/>
            <pc:sldMk cId="66127578" sldId="290"/>
            <ac:spMk id="6" creationId="{8183AF40-79E2-41A2-AE25-3C86688DC7C3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27:20.310" v="1142" actId="20577"/>
          <ac:spMkLst>
            <pc:docMk/>
            <pc:sldMk cId="66127578" sldId="290"/>
            <ac:spMk id="7" creationId="{92EB416C-8848-4A7E-A4F9-4EC33D3C2170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21:36.646" v="1003" actId="404"/>
          <ac:spMkLst>
            <pc:docMk/>
            <pc:sldMk cId="66127578" sldId="290"/>
            <ac:spMk id="8" creationId="{77C2EF1D-E890-4E6A-B6A7-2B5D6024A891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21:36.646" v="1003" actId="404"/>
          <ac:spMkLst>
            <pc:docMk/>
            <pc:sldMk cId="66127578" sldId="290"/>
            <ac:spMk id="9" creationId="{9929C30E-27EF-4256-997D-3A14831F8069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21:36.646" v="1003" actId="404"/>
          <ac:spMkLst>
            <pc:docMk/>
            <pc:sldMk cId="66127578" sldId="290"/>
            <ac:spMk id="10" creationId="{189671A3-0CFB-40E4-962F-33C6090D077A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21:36.646" v="1003" actId="404"/>
          <ac:spMkLst>
            <pc:docMk/>
            <pc:sldMk cId="66127578" sldId="290"/>
            <ac:spMk id="11" creationId="{D8327BA3-860C-4F78-9CB4-A96B19FB9097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21:36.646" v="1003" actId="404"/>
          <ac:spMkLst>
            <pc:docMk/>
            <pc:sldMk cId="66127578" sldId="290"/>
            <ac:spMk id="12" creationId="{A117DC7C-A987-4E6D-8CEF-8DE36D7646ED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22:24.609" v="1013" actId="404"/>
          <ac:spMkLst>
            <pc:docMk/>
            <pc:sldMk cId="66127578" sldId="290"/>
            <ac:spMk id="13" creationId="{9C5B35CC-A0EE-4D64-B3D8-CA67DA88622F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22:24.609" v="1013" actId="404"/>
          <ac:spMkLst>
            <pc:docMk/>
            <pc:sldMk cId="66127578" sldId="290"/>
            <ac:spMk id="14" creationId="{23EE7EA2-5FD4-49B8-A255-846E4D42ECF3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22:24.609" v="1013" actId="404"/>
          <ac:spMkLst>
            <pc:docMk/>
            <pc:sldMk cId="66127578" sldId="290"/>
            <ac:spMk id="15" creationId="{AC7FB375-7D10-4A56-9FFC-310B6B7E0EFC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22:24.609" v="1013" actId="404"/>
          <ac:spMkLst>
            <pc:docMk/>
            <pc:sldMk cId="66127578" sldId="290"/>
            <ac:spMk id="16" creationId="{26A8556C-9116-429C-866A-6CD2AF19FE5B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22:38.890" v="1014" actId="207"/>
          <ac:spMkLst>
            <pc:docMk/>
            <pc:sldMk cId="66127578" sldId="290"/>
            <ac:spMk id="17" creationId="{3287E7F4-8D54-46F7-A5F4-B4A6C48F0475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22:43.341" v="1016"/>
          <ac:spMkLst>
            <pc:docMk/>
            <pc:sldMk cId="66127578" sldId="290"/>
            <ac:spMk id="18" creationId="{EF0A6C8B-7045-49D2-A2AB-018C5722B218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22:43.341" v="1016"/>
          <ac:spMkLst>
            <pc:docMk/>
            <pc:sldMk cId="66127578" sldId="290"/>
            <ac:spMk id="19" creationId="{7CC887D5-2450-4340-90F5-D257B3ACB271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22:43.341" v="1016"/>
          <ac:spMkLst>
            <pc:docMk/>
            <pc:sldMk cId="66127578" sldId="290"/>
            <ac:spMk id="20" creationId="{12D6F494-5D25-4693-9C38-0C1EBBF51E82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21:36.646" v="1003" actId="404"/>
          <ac:spMkLst>
            <pc:docMk/>
            <pc:sldMk cId="66127578" sldId="290"/>
            <ac:spMk id="21" creationId="{40AD3ED1-63CA-4158-8294-9FE3F150F37F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22:45.223" v="1018"/>
          <ac:spMkLst>
            <pc:docMk/>
            <pc:sldMk cId="66127578" sldId="290"/>
            <ac:spMk id="22" creationId="{CB0E2EEE-09E7-485B-AD0F-48A1E19F8756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21:36.646" v="1003" actId="404"/>
          <ac:spMkLst>
            <pc:docMk/>
            <pc:sldMk cId="66127578" sldId="290"/>
            <ac:spMk id="23" creationId="{48D4DD55-33FF-4B12-A7D2-DFAC69BA9684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21:36.646" v="1003" actId="404"/>
          <ac:spMkLst>
            <pc:docMk/>
            <pc:sldMk cId="66127578" sldId="290"/>
            <ac:spMk id="24" creationId="{95BD6718-AA90-473E-AD49-B55360B08D4F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21:36.646" v="1003" actId="404"/>
          <ac:spMkLst>
            <pc:docMk/>
            <pc:sldMk cId="66127578" sldId="290"/>
            <ac:spMk id="25" creationId="{2C113E9E-94C7-4EF3-89D2-9187EE86E6B2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21:36.646" v="1003" actId="404"/>
          <ac:spMkLst>
            <pc:docMk/>
            <pc:sldMk cId="66127578" sldId="290"/>
            <ac:spMk id="26" creationId="{08CCE165-F794-4DAE-90F2-F521592AD0E9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21:36.646" v="1003" actId="404"/>
          <ac:spMkLst>
            <pc:docMk/>
            <pc:sldMk cId="66127578" sldId="290"/>
            <ac:spMk id="27" creationId="{F3603D78-A4C8-4B9C-B107-C8BDED9360EA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21:36.646" v="1003" actId="404"/>
          <ac:spMkLst>
            <pc:docMk/>
            <pc:sldMk cId="66127578" sldId="290"/>
            <ac:spMk id="28" creationId="{B5271900-7985-4D95-9039-6D3756633F33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21:36.646" v="1003" actId="404"/>
          <ac:spMkLst>
            <pc:docMk/>
            <pc:sldMk cId="66127578" sldId="290"/>
            <ac:spMk id="29" creationId="{F15BED8B-267A-4602-8AA7-B8FFF1E94454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22:48.823" v="1022"/>
          <ac:spMkLst>
            <pc:docMk/>
            <pc:sldMk cId="66127578" sldId="290"/>
            <ac:spMk id="30" creationId="{817CBF5D-C65E-4B21-816B-E548AD366FBB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22:46.979" v="1020"/>
          <ac:spMkLst>
            <pc:docMk/>
            <pc:sldMk cId="66127578" sldId="290"/>
            <ac:spMk id="31" creationId="{0A73AE6F-F8AE-4193-A615-EC6CF1825DEC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35:06.322" v="1681" actId="1076"/>
          <ac:spMkLst>
            <pc:docMk/>
            <pc:sldMk cId="66127578" sldId="290"/>
            <ac:spMk id="32" creationId="{038D2BD0-6F4D-49A6-9862-7C0C547CDF3C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21:36.646" v="1003" actId="404"/>
          <ac:spMkLst>
            <pc:docMk/>
            <pc:sldMk cId="66127578" sldId="290"/>
            <ac:spMk id="33" creationId="{C911D9E4-4066-4601-901B-82B998714077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21:36.646" v="1003" actId="404"/>
          <ac:spMkLst>
            <pc:docMk/>
            <pc:sldMk cId="66127578" sldId="290"/>
            <ac:spMk id="35" creationId="{4C85D67C-8BFD-46D8-A304-0FAB5F375910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21:36.646" v="1003" actId="404"/>
          <ac:spMkLst>
            <pc:docMk/>
            <pc:sldMk cId="66127578" sldId="290"/>
            <ac:spMk id="36" creationId="{5D03B55E-FC8D-4BDD-A091-58B370A44CE6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21:36.646" v="1003" actId="404"/>
          <ac:spMkLst>
            <pc:docMk/>
            <pc:sldMk cId="66127578" sldId="290"/>
            <ac:spMk id="37" creationId="{0B9734A9-9360-422E-90CB-06672BBD54E5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21:36.646" v="1003" actId="404"/>
          <ac:spMkLst>
            <pc:docMk/>
            <pc:sldMk cId="66127578" sldId="290"/>
            <ac:spMk id="39" creationId="{8EC01AB2-1DE0-4D5C-9E88-9A202A12A9CE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21:36.646" v="1003" actId="404"/>
          <ac:spMkLst>
            <pc:docMk/>
            <pc:sldMk cId="66127578" sldId="290"/>
            <ac:spMk id="40" creationId="{8E2588F5-7DC3-4B9F-92A8-D971C22D5E4B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21:36.646" v="1003" actId="404"/>
          <ac:spMkLst>
            <pc:docMk/>
            <pc:sldMk cId="66127578" sldId="290"/>
            <ac:spMk id="41" creationId="{7269BB41-59F0-4956-B885-2B1D0B180F7E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21:36.646" v="1003" actId="404"/>
          <ac:spMkLst>
            <pc:docMk/>
            <pc:sldMk cId="66127578" sldId="290"/>
            <ac:spMk id="42" creationId="{CFEE11C1-9E4A-4D65-A5A1-37C4B829AC2E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21:36.646" v="1003" actId="404"/>
          <ac:spMkLst>
            <pc:docMk/>
            <pc:sldMk cId="66127578" sldId="290"/>
            <ac:spMk id="43" creationId="{56CB16CE-8B4D-4D8B-8000-13D3C73ED503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21:36.646" v="1003" actId="404"/>
          <ac:spMkLst>
            <pc:docMk/>
            <pc:sldMk cId="66127578" sldId="290"/>
            <ac:spMk id="44" creationId="{274573FC-E229-4579-88EA-A3959A6ED15D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21:36.646" v="1003" actId="404"/>
          <ac:spMkLst>
            <pc:docMk/>
            <pc:sldMk cId="66127578" sldId="290"/>
            <ac:spMk id="45" creationId="{DFF6AD05-409D-4E2F-96AA-4C815A5DFD28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21:36.646" v="1003" actId="404"/>
          <ac:spMkLst>
            <pc:docMk/>
            <pc:sldMk cId="66127578" sldId="290"/>
            <ac:spMk id="46" creationId="{FFBE8BB7-0811-4DA9-9F2E-53DB2073E32A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21:36.646" v="1003" actId="404"/>
          <ac:spMkLst>
            <pc:docMk/>
            <pc:sldMk cId="66127578" sldId="290"/>
            <ac:spMk id="47" creationId="{53246CAD-5360-4DAC-AF72-AB2CE7F4B291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21:36.646" v="1003" actId="404"/>
          <ac:spMkLst>
            <pc:docMk/>
            <pc:sldMk cId="66127578" sldId="290"/>
            <ac:spMk id="48" creationId="{96901407-A845-4430-8768-D89AB0B31CEA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30:53.945" v="1425" actId="1076"/>
          <ac:spMkLst>
            <pc:docMk/>
            <pc:sldMk cId="66127578" sldId="290"/>
            <ac:spMk id="50" creationId="{C358F79A-6072-400C-A7B1-7FE3FC1AB07A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30:59.718" v="1426" actId="1076"/>
          <ac:spMkLst>
            <pc:docMk/>
            <pc:sldMk cId="66127578" sldId="290"/>
            <ac:spMk id="51" creationId="{A3D703D9-ECB4-4B7A-A752-72BCD6AC0467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30:53.945" v="1425" actId="1076"/>
          <ac:spMkLst>
            <pc:docMk/>
            <pc:sldMk cId="66127578" sldId="290"/>
            <ac:spMk id="52" creationId="{06D47C04-E4D7-48B8-8B46-2418EC44C7B6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30:59.718" v="1426" actId="1076"/>
          <ac:spMkLst>
            <pc:docMk/>
            <pc:sldMk cId="66127578" sldId="290"/>
            <ac:spMk id="53" creationId="{9B575CDB-79A0-4A35-94A5-C99CE5459B8D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30:53.945" v="1425" actId="1076"/>
          <ac:spMkLst>
            <pc:docMk/>
            <pc:sldMk cId="66127578" sldId="290"/>
            <ac:spMk id="54" creationId="{1919FCCD-3430-4E8D-8AC9-45664CD515B0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30:53.945" v="1425" actId="1076"/>
          <ac:spMkLst>
            <pc:docMk/>
            <pc:sldMk cId="66127578" sldId="290"/>
            <ac:spMk id="55" creationId="{A715B9DF-0A97-452F-B927-CA4EF36310E9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30:53.945" v="1425" actId="1076"/>
          <ac:spMkLst>
            <pc:docMk/>
            <pc:sldMk cId="66127578" sldId="290"/>
            <ac:spMk id="56" creationId="{13A17ECB-6CB6-4F78-A5C9-CCEDF17031C4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33:31.409" v="1663" actId="20577"/>
          <ac:spMkLst>
            <pc:docMk/>
            <pc:sldMk cId="66127578" sldId="290"/>
            <ac:spMk id="57" creationId="{06F95AD4-4184-40EA-8D98-CED9D2C28E14}"/>
          </ac:spMkLst>
        </pc:spChg>
        <pc:spChg chg="add del mod ord">
          <ac:chgData name="석장군님(General)/Digital채널기획팀" userId="f9de3ef5-b5d7-4e52-952f-8c9c7e31d003" providerId="ADAL" clId="{5A181216-3140-414E-A872-F0A51DEEB9CD}" dt="2023-01-16T01:33:43.107" v="1666" actId="478"/>
          <ac:spMkLst>
            <pc:docMk/>
            <pc:sldMk cId="66127578" sldId="290"/>
            <ac:spMk id="58" creationId="{54E8626A-71DB-4DC6-89AF-D2F40B87AFBF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32:22.351" v="1461"/>
          <ac:spMkLst>
            <pc:docMk/>
            <pc:sldMk cId="66127578" sldId="290"/>
            <ac:spMk id="59" creationId="{1EA8A1ED-99F4-490C-A3A9-50794FD7720B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32:45.618" v="1553" actId="20577"/>
          <ac:spMkLst>
            <pc:docMk/>
            <pc:sldMk cId="66127578" sldId="290"/>
            <ac:spMk id="60" creationId="{EE4510F8-CA83-447C-8071-E7B97286CD9E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32:58.786" v="1587"/>
          <ac:spMkLst>
            <pc:docMk/>
            <pc:sldMk cId="66127578" sldId="290"/>
            <ac:spMk id="61" creationId="{C53430C4-7C0E-45A5-ACD8-A0A56C98CB72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33:17.083" v="1658" actId="20577"/>
          <ac:spMkLst>
            <pc:docMk/>
            <pc:sldMk cId="66127578" sldId="290"/>
            <ac:spMk id="62" creationId="{ABAB908F-EC82-4370-A7CC-1720319E4413}"/>
          </ac:spMkLst>
        </pc:spChg>
        <pc:grpChg chg="add mod">
          <ac:chgData name="석장군님(General)/Digital채널기획팀" userId="f9de3ef5-b5d7-4e52-952f-8c9c7e31d003" providerId="ADAL" clId="{5A181216-3140-414E-A872-F0A51DEEB9CD}" dt="2023-01-16T01:21:34.187" v="1002"/>
          <ac:grpSpMkLst>
            <pc:docMk/>
            <pc:sldMk cId="66127578" sldId="290"/>
            <ac:grpSpMk id="34" creationId="{ED4AAED6-C67E-4787-87B0-2DEADCDF7580}"/>
          </ac:grpSpMkLst>
        </pc:grpChg>
        <pc:picChg chg="add del mod ord">
          <ac:chgData name="석장군님(General)/Digital채널기획팀" userId="f9de3ef5-b5d7-4e52-952f-8c9c7e31d003" providerId="ADAL" clId="{5A181216-3140-414E-A872-F0A51DEEB9CD}" dt="2023-01-16T01:33:41.882" v="1665" actId="478"/>
          <ac:picMkLst>
            <pc:docMk/>
            <pc:sldMk cId="66127578" sldId="290"/>
            <ac:picMk id="49" creationId="{F8C2C287-C43E-4CC4-8A4F-C2AEABF3D664}"/>
          </ac:picMkLst>
        </pc:picChg>
        <pc:cxnChg chg="mod">
          <ac:chgData name="석장군님(General)/Digital채널기획팀" userId="f9de3ef5-b5d7-4e52-952f-8c9c7e31d003" providerId="ADAL" clId="{5A181216-3140-414E-A872-F0A51DEEB9CD}" dt="2023-01-16T01:21:34.187" v="1002"/>
          <ac:cxnSpMkLst>
            <pc:docMk/>
            <pc:sldMk cId="66127578" sldId="290"/>
            <ac:cxnSpMk id="38" creationId="{9512CF83-8218-44E3-B37E-CA8E29A52A0D}"/>
          </ac:cxnSpMkLst>
        </pc:cxnChg>
        <pc:cxnChg chg="add mod">
          <ac:chgData name="석장군님(General)/Digital채널기획팀" userId="f9de3ef5-b5d7-4e52-952f-8c9c7e31d003" providerId="ADAL" clId="{5A181216-3140-414E-A872-F0A51DEEB9CD}" dt="2023-01-16T01:34:11.521" v="1674" actId="692"/>
          <ac:cxnSpMkLst>
            <pc:docMk/>
            <pc:sldMk cId="66127578" sldId="290"/>
            <ac:cxnSpMk id="64" creationId="{2144BBBA-44B8-429D-AC8C-28F52DD00DE4}"/>
          </ac:cxnSpMkLst>
        </pc:cxnChg>
        <pc:cxnChg chg="add del mod">
          <ac:chgData name="석장군님(General)/Digital채널기획팀" userId="f9de3ef5-b5d7-4e52-952f-8c9c7e31d003" providerId="ADAL" clId="{5A181216-3140-414E-A872-F0A51DEEB9CD}" dt="2023-01-16T01:34:28.164" v="1676" actId="478"/>
          <ac:cxnSpMkLst>
            <pc:docMk/>
            <pc:sldMk cId="66127578" sldId="290"/>
            <ac:cxnSpMk id="67" creationId="{5CF8D010-292E-4820-A660-2685838439A8}"/>
          </ac:cxnSpMkLst>
        </pc:cxnChg>
        <pc:cxnChg chg="add mod">
          <ac:chgData name="석장군님(General)/Digital채널기획팀" userId="f9de3ef5-b5d7-4e52-952f-8c9c7e31d003" providerId="ADAL" clId="{5A181216-3140-414E-A872-F0A51DEEB9CD}" dt="2023-01-16T01:35:00" v="1679" actId="108"/>
          <ac:cxnSpMkLst>
            <pc:docMk/>
            <pc:sldMk cId="66127578" sldId="290"/>
            <ac:cxnSpMk id="69" creationId="{4714EA84-6B15-46EB-A5F7-DED2F119E633}"/>
          </ac:cxnSpMkLst>
        </pc:cxnChg>
        <pc:cxnChg chg="add mod">
          <ac:chgData name="석장군님(General)/Digital채널기획팀" userId="f9de3ef5-b5d7-4e52-952f-8c9c7e31d003" providerId="ADAL" clId="{5A181216-3140-414E-A872-F0A51DEEB9CD}" dt="2023-01-16T01:35:00.921" v="1680" actId="108"/>
          <ac:cxnSpMkLst>
            <pc:docMk/>
            <pc:sldMk cId="66127578" sldId="290"/>
            <ac:cxnSpMk id="71" creationId="{30B08EC8-1159-4D96-B54B-5B9B4D723B6B}"/>
          </ac:cxnSpMkLst>
        </pc:cxnChg>
      </pc:sldChg>
      <pc:sldChg chg="addSp delSp modSp new mod">
        <pc:chgData name="석장군님(General)/Digital채널기획팀" userId="f9de3ef5-b5d7-4e52-952f-8c9c7e31d003" providerId="ADAL" clId="{5A181216-3140-414E-A872-F0A51DEEB9CD}" dt="2023-01-16T01:45:38.828" v="1724" actId="403"/>
        <pc:sldMkLst>
          <pc:docMk/>
          <pc:sldMk cId="4175446431" sldId="291"/>
        </pc:sldMkLst>
        <pc:spChg chg="mod">
          <ac:chgData name="석장군님(General)/Digital채널기획팀" userId="f9de3ef5-b5d7-4e52-952f-8c9c7e31d003" providerId="ADAL" clId="{5A181216-3140-414E-A872-F0A51DEEB9CD}" dt="2023-01-16T01:42:08.247" v="1709"/>
          <ac:spMkLst>
            <pc:docMk/>
            <pc:sldMk cId="4175446431" sldId="291"/>
            <ac:spMk id="2" creationId="{B3F433BD-0814-4AFF-B3B4-2F371D549C30}"/>
          </ac:spMkLst>
        </pc:spChg>
        <pc:spChg chg="del">
          <ac:chgData name="석장군님(General)/Digital채널기획팀" userId="f9de3ef5-b5d7-4e52-952f-8c9c7e31d003" providerId="ADAL" clId="{5A181216-3140-414E-A872-F0A51DEEB9CD}" dt="2023-01-16T01:41:58.480" v="1705" actId="478"/>
          <ac:spMkLst>
            <pc:docMk/>
            <pc:sldMk cId="4175446431" sldId="291"/>
            <ac:spMk id="5" creationId="{171DA3C8-47BC-4663-80CD-73BAA6B37ACB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5:00.805" v="1722" actId="14100"/>
          <ac:spMkLst>
            <pc:docMk/>
            <pc:sldMk cId="4175446431" sldId="291"/>
            <ac:spMk id="6" creationId="{16D6E7EC-4C8D-4168-A080-62D823BE474F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4:56.619" v="1721" actId="1076"/>
          <ac:spMkLst>
            <pc:docMk/>
            <pc:sldMk cId="4175446431" sldId="291"/>
            <ac:spMk id="7" creationId="{A27B6D3B-4CD2-463D-8DB9-EA50545D9CBE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4:56.619" v="1721" actId="1076"/>
          <ac:spMkLst>
            <pc:docMk/>
            <pc:sldMk cId="4175446431" sldId="291"/>
            <ac:spMk id="8" creationId="{70DF047D-D013-435A-B752-A2987D056E25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4:56.619" v="1721" actId="1076"/>
          <ac:spMkLst>
            <pc:docMk/>
            <pc:sldMk cId="4175446431" sldId="291"/>
            <ac:spMk id="9" creationId="{C7F8A165-B4E4-4643-B34A-8B237E3C1F52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5:28.903" v="1723" actId="404"/>
          <ac:spMkLst>
            <pc:docMk/>
            <pc:sldMk cId="4175446431" sldId="291"/>
            <ac:spMk id="10" creationId="{24EA0389-D73B-4EE2-B10D-642F443B9BCA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5:38.828" v="1724" actId="403"/>
          <ac:spMkLst>
            <pc:docMk/>
            <pc:sldMk cId="4175446431" sldId="291"/>
            <ac:spMk id="11" creationId="{54E9E5B1-D5EF-4CAE-BFD1-BBA6699EFD5B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5:38.828" v="1724" actId="403"/>
          <ac:spMkLst>
            <pc:docMk/>
            <pc:sldMk cId="4175446431" sldId="291"/>
            <ac:spMk id="14" creationId="{7751A3D7-AF27-4A2C-A6C0-842C4D88D8DD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5:28.903" v="1723" actId="404"/>
          <ac:spMkLst>
            <pc:docMk/>
            <pc:sldMk cId="4175446431" sldId="291"/>
            <ac:spMk id="15" creationId="{CF892CA0-7AD5-45B8-ACF6-8C6C9AA830A4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5:38.828" v="1724" actId="403"/>
          <ac:spMkLst>
            <pc:docMk/>
            <pc:sldMk cId="4175446431" sldId="291"/>
            <ac:spMk id="16" creationId="{EB2B83DB-D751-407E-B3EA-AF290449440D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5:38.828" v="1724" actId="403"/>
          <ac:spMkLst>
            <pc:docMk/>
            <pc:sldMk cId="4175446431" sldId="291"/>
            <ac:spMk id="19" creationId="{472D338D-6F87-4837-AD39-A13A8D032155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5:28.903" v="1723" actId="404"/>
          <ac:spMkLst>
            <pc:docMk/>
            <pc:sldMk cId="4175446431" sldId="291"/>
            <ac:spMk id="20" creationId="{B1EFF559-B04F-4CB2-B725-A3D0E7CDAEC6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5:38.828" v="1724" actId="403"/>
          <ac:spMkLst>
            <pc:docMk/>
            <pc:sldMk cId="4175446431" sldId="291"/>
            <ac:spMk id="21" creationId="{D351209A-FDB8-442D-A390-6136A9A1DB8A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5:38.828" v="1724" actId="403"/>
          <ac:spMkLst>
            <pc:docMk/>
            <pc:sldMk cId="4175446431" sldId="291"/>
            <ac:spMk id="24" creationId="{465A8CA4-B8B3-4236-9E80-C7C7202FC651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5:28.903" v="1723" actId="404"/>
          <ac:spMkLst>
            <pc:docMk/>
            <pc:sldMk cId="4175446431" sldId="291"/>
            <ac:spMk id="25" creationId="{490FF0C0-3687-4920-BCA9-C4FA49E773E8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5:38.828" v="1724" actId="403"/>
          <ac:spMkLst>
            <pc:docMk/>
            <pc:sldMk cId="4175446431" sldId="291"/>
            <ac:spMk id="26" creationId="{2D8E3D5A-4862-466E-8EC3-C71595A7946D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5:38.828" v="1724" actId="403"/>
          <ac:spMkLst>
            <pc:docMk/>
            <pc:sldMk cId="4175446431" sldId="291"/>
            <ac:spMk id="29" creationId="{9CAF4C10-0D1C-404C-A729-C1B606E4B17B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5:28.903" v="1723" actId="404"/>
          <ac:spMkLst>
            <pc:docMk/>
            <pc:sldMk cId="4175446431" sldId="291"/>
            <ac:spMk id="30" creationId="{F5B412E2-50E6-46D5-BBAA-08654CBB23FF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5:38.828" v="1724" actId="403"/>
          <ac:spMkLst>
            <pc:docMk/>
            <pc:sldMk cId="4175446431" sldId="291"/>
            <ac:spMk id="31" creationId="{4DEEA45E-397C-4BE8-8269-06F3375DD14C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5:38.828" v="1724" actId="403"/>
          <ac:spMkLst>
            <pc:docMk/>
            <pc:sldMk cId="4175446431" sldId="291"/>
            <ac:spMk id="34" creationId="{B487E2A6-3089-4FB6-9BBA-AB93FBAAD3E6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5:28.903" v="1723" actId="404"/>
          <ac:spMkLst>
            <pc:docMk/>
            <pc:sldMk cId="4175446431" sldId="291"/>
            <ac:spMk id="35" creationId="{F7F3616D-8283-4F08-8601-2289597C861F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5:38.828" v="1724" actId="403"/>
          <ac:spMkLst>
            <pc:docMk/>
            <pc:sldMk cId="4175446431" sldId="291"/>
            <ac:spMk id="36" creationId="{DCB79A4F-FFF7-4E40-A546-A07F33AA330A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5:38.828" v="1724" actId="403"/>
          <ac:spMkLst>
            <pc:docMk/>
            <pc:sldMk cId="4175446431" sldId="291"/>
            <ac:spMk id="39" creationId="{DEA5C77D-35B9-4641-89D4-46EE42723A64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5:28.903" v="1723" actId="404"/>
          <ac:spMkLst>
            <pc:docMk/>
            <pc:sldMk cId="4175446431" sldId="291"/>
            <ac:spMk id="40" creationId="{529041DC-DAE2-4CDD-BA81-CBC2C0E76599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5:38.828" v="1724" actId="403"/>
          <ac:spMkLst>
            <pc:docMk/>
            <pc:sldMk cId="4175446431" sldId="291"/>
            <ac:spMk id="41" creationId="{06924EB5-FB4F-44E6-8CD5-A84B51F5F384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5:38.828" v="1724" actId="403"/>
          <ac:spMkLst>
            <pc:docMk/>
            <pc:sldMk cId="4175446431" sldId="291"/>
            <ac:spMk id="44" creationId="{FBA83633-F408-45F7-B353-C86A5F6F40F6}"/>
          </ac:spMkLst>
        </pc:spChg>
        <pc:cxnChg chg="add mod">
          <ac:chgData name="석장군님(General)/Digital채널기획팀" userId="f9de3ef5-b5d7-4e52-952f-8c9c7e31d003" providerId="ADAL" clId="{5A181216-3140-414E-A872-F0A51DEEB9CD}" dt="2023-01-16T01:44:56.619" v="1721" actId="1076"/>
          <ac:cxnSpMkLst>
            <pc:docMk/>
            <pc:sldMk cId="4175446431" sldId="291"/>
            <ac:cxnSpMk id="12" creationId="{2BB0CD3E-F2A6-443A-8150-FBF1C52717E0}"/>
          </ac:cxnSpMkLst>
        </pc:cxnChg>
        <pc:cxnChg chg="add mod">
          <ac:chgData name="석장군님(General)/Digital채널기획팀" userId="f9de3ef5-b5d7-4e52-952f-8c9c7e31d003" providerId="ADAL" clId="{5A181216-3140-414E-A872-F0A51DEEB9CD}" dt="2023-01-16T01:44:56.619" v="1721" actId="1076"/>
          <ac:cxnSpMkLst>
            <pc:docMk/>
            <pc:sldMk cId="4175446431" sldId="291"/>
            <ac:cxnSpMk id="13" creationId="{4510BAA9-EC2A-495A-9867-29B94086DB7E}"/>
          </ac:cxnSpMkLst>
        </pc:cxnChg>
        <pc:cxnChg chg="add mod">
          <ac:chgData name="석장군님(General)/Digital채널기획팀" userId="f9de3ef5-b5d7-4e52-952f-8c9c7e31d003" providerId="ADAL" clId="{5A181216-3140-414E-A872-F0A51DEEB9CD}" dt="2023-01-16T01:44:56.619" v="1721" actId="1076"/>
          <ac:cxnSpMkLst>
            <pc:docMk/>
            <pc:sldMk cId="4175446431" sldId="291"/>
            <ac:cxnSpMk id="17" creationId="{C879076B-5DCC-4CC1-BD43-FC4F1BBCCCC2}"/>
          </ac:cxnSpMkLst>
        </pc:cxnChg>
        <pc:cxnChg chg="add mod">
          <ac:chgData name="석장군님(General)/Digital채널기획팀" userId="f9de3ef5-b5d7-4e52-952f-8c9c7e31d003" providerId="ADAL" clId="{5A181216-3140-414E-A872-F0A51DEEB9CD}" dt="2023-01-16T01:44:56.619" v="1721" actId="1076"/>
          <ac:cxnSpMkLst>
            <pc:docMk/>
            <pc:sldMk cId="4175446431" sldId="291"/>
            <ac:cxnSpMk id="18" creationId="{C45AF299-29B3-4C6A-B948-47126A2364B8}"/>
          </ac:cxnSpMkLst>
        </pc:cxnChg>
        <pc:cxnChg chg="add mod">
          <ac:chgData name="석장군님(General)/Digital채널기획팀" userId="f9de3ef5-b5d7-4e52-952f-8c9c7e31d003" providerId="ADAL" clId="{5A181216-3140-414E-A872-F0A51DEEB9CD}" dt="2023-01-16T01:44:56.619" v="1721" actId="1076"/>
          <ac:cxnSpMkLst>
            <pc:docMk/>
            <pc:sldMk cId="4175446431" sldId="291"/>
            <ac:cxnSpMk id="22" creationId="{45C9FFDC-876E-45BE-8B2E-41C0E78A1187}"/>
          </ac:cxnSpMkLst>
        </pc:cxnChg>
        <pc:cxnChg chg="add mod">
          <ac:chgData name="석장군님(General)/Digital채널기획팀" userId="f9de3ef5-b5d7-4e52-952f-8c9c7e31d003" providerId="ADAL" clId="{5A181216-3140-414E-A872-F0A51DEEB9CD}" dt="2023-01-16T01:44:56.619" v="1721" actId="1076"/>
          <ac:cxnSpMkLst>
            <pc:docMk/>
            <pc:sldMk cId="4175446431" sldId="291"/>
            <ac:cxnSpMk id="23" creationId="{6FF260F0-1C6E-45F2-AB3A-EF6F2D37BEAD}"/>
          </ac:cxnSpMkLst>
        </pc:cxnChg>
        <pc:cxnChg chg="add mod">
          <ac:chgData name="석장군님(General)/Digital채널기획팀" userId="f9de3ef5-b5d7-4e52-952f-8c9c7e31d003" providerId="ADAL" clId="{5A181216-3140-414E-A872-F0A51DEEB9CD}" dt="2023-01-16T01:44:56.619" v="1721" actId="1076"/>
          <ac:cxnSpMkLst>
            <pc:docMk/>
            <pc:sldMk cId="4175446431" sldId="291"/>
            <ac:cxnSpMk id="27" creationId="{DE155379-14E3-495C-98BF-FFDC76F1C413}"/>
          </ac:cxnSpMkLst>
        </pc:cxnChg>
        <pc:cxnChg chg="add mod">
          <ac:chgData name="석장군님(General)/Digital채널기획팀" userId="f9de3ef5-b5d7-4e52-952f-8c9c7e31d003" providerId="ADAL" clId="{5A181216-3140-414E-A872-F0A51DEEB9CD}" dt="2023-01-16T01:44:56.619" v="1721" actId="1076"/>
          <ac:cxnSpMkLst>
            <pc:docMk/>
            <pc:sldMk cId="4175446431" sldId="291"/>
            <ac:cxnSpMk id="28" creationId="{33379D87-9F25-4EC2-8DB2-34964F2707B1}"/>
          </ac:cxnSpMkLst>
        </pc:cxnChg>
        <pc:cxnChg chg="add mod">
          <ac:chgData name="석장군님(General)/Digital채널기획팀" userId="f9de3ef5-b5d7-4e52-952f-8c9c7e31d003" providerId="ADAL" clId="{5A181216-3140-414E-A872-F0A51DEEB9CD}" dt="2023-01-16T01:44:56.619" v="1721" actId="1076"/>
          <ac:cxnSpMkLst>
            <pc:docMk/>
            <pc:sldMk cId="4175446431" sldId="291"/>
            <ac:cxnSpMk id="32" creationId="{D8ED2CE4-815E-47BD-90C0-71189E9BDC69}"/>
          </ac:cxnSpMkLst>
        </pc:cxnChg>
        <pc:cxnChg chg="add mod">
          <ac:chgData name="석장군님(General)/Digital채널기획팀" userId="f9de3ef5-b5d7-4e52-952f-8c9c7e31d003" providerId="ADAL" clId="{5A181216-3140-414E-A872-F0A51DEEB9CD}" dt="2023-01-16T01:44:56.619" v="1721" actId="1076"/>
          <ac:cxnSpMkLst>
            <pc:docMk/>
            <pc:sldMk cId="4175446431" sldId="291"/>
            <ac:cxnSpMk id="33" creationId="{9C9551B6-1258-4AF4-908F-DF25191152F8}"/>
          </ac:cxnSpMkLst>
        </pc:cxnChg>
        <pc:cxnChg chg="add mod">
          <ac:chgData name="석장군님(General)/Digital채널기획팀" userId="f9de3ef5-b5d7-4e52-952f-8c9c7e31d003" providerId="ADAL" clId="{5A181216-3140-414E-A872-F0A51DEEB9CD}" dt="2023-01-16T01:44:56.619" v="1721" actId="1076"/>
          <ac:cxnSpMkLst>
            <pc:docMk/>
            <pc:sldMk cId="4175446431" sldId="291"/>
            <ac:cxnSpMk id="37" creationId="{2D4A96DB-4B62-44C5-A503-F7491503D76A}"/>
          </ac:cxnSpMkLst>
        </pc:cxnChg>
        <pc:cxnChg chg="add mod">
          <ac:chgData name="석장군님(General)/Digital채널기획팀" userId="f9de3ef5-b5d7-4e52-952f-8c9c7e31d003" providerId="ADAL" clId="{5A181216-3140-414E-A872-F0A51DEEB9CD}" dt="2023-01-16T01:44:56.619" v="1721" actId="1076"/>
          <ac:cxnSpMkLst>
            <pc:docMk/>
            <pc:sldMk cId="4175446431" sldId="291"/>
            <ac:cxnSpMk id="38" creationId="{0DEB54A6-AD7B-4170-BF23-5EB65601B23B}"/>
          </ac:cxnSpMkLst>
        </pc:cxnChg>
        <pc:cxnChg chg="add mod">
          <ac:chgData name="석장군님(General)/Digital채널기획팀" userId="f9de3ef5-b5d7-4e52-952f-8c9c7e31d003" providerId="ADAL" clId="{5A181216-3140-414E-A872-F0A51DEEB9CD}" dt="2023-01-16T01:44:56.619" v="1721" actId="1076"/>
          <ac:cxnSpMkLst>
            <pc:docMk/>
            <pc:sldMk cId="4175446431" sldId="291"/>
            <ac:cxnSpMk id="42" creationId="{A56492E3-B6C7-48C2-AED7-CF267A13466C}"/>
          </ac:cxnSpMkLst>
        </pc:cxnChg>
        <pc:cxnChg chg="add mod">
          <ac:chgData name="석장군님(General)/Digital채널기획팀" userId="f9de3ef5-b5d7-4e52-952f-8c9c7e31d003" providerId="ADAL" clId="{5A181216-3140-414E-A872-F0A51DEEB9CD}" dt="2023-01-16T01:44:56.619" v="1721" actId="1076"/>
          <ac:cxnSpMkLst>
            <pc:docMk/>
            <pc:sldMk cId="4175446431" sldId="291"/>
            <ac:cxnSpMk id="43" creationId="{7A6B40F7-19B0-4B9D-BB83-AFB30D13D911}"/>
          </ac:cxnSpMkLst>
        </pc:cxnChg>
      </pc:sldChg>
      <pc:sldChg chg="addSp delSp modSp new mod">
        <pc:chgData name="석장군님(General)/Digital채널기획팀" userId="f9de3ef5-b5d7-4e52-952f-8c9c7e31d003" providerId="ADAL" clId="{5A181216-3140-414E-A872-F0A51DEEB9CD}" dt="2023-01-16T01:47:42.167" v="1734"/>
        <pc:sldMkLst>
          <pc:docMk/>
          <pc:sldMk cId="2258332321" sldId="292"/>
        </pc:sldMkLst>
        <pc:spChg chg="mod">
          <ac:chgData name="석장군님(General)/Digital채널기획팀" userId="f9de3ef5-b5d7-4e52-952f-8c9c7e31d003" providerId="ADAL" clId="{5A181216-3140-414E-A872-F0A51DEEB9CD}" dt="2023-01-16T01:47:42.167" v="1734"/>
          <ac:spMkLst>
            <pc:docMk/>
            <pc:sldMk cId="2258332321" sldId="292"/>
            <ac:spMk id="2" creationId="{6D044E78-2E4C-4D5D-8A37-C93FF79AD27E}"/>
          </ac:spMkLst>
        </pc:spChg>
        <pc:spChg chg="del">
          <ac:chgData name="석장군님(General)/Digital채널기획팀" userId="f9de3ef5-b5d7-4e52-952f-8c9c7e31d003" providerId="ADAL" clId="{5A181216-3140-414E-A872-F0A51DEEB9CD}" dt="2023-01-16T01:45:59.164" v="1725" actId="478"/>
          <ac:spMkLst>
            <pc:docMk/>
            <pc:sldMk cId="2258332321" sldId="292"/>
            <ac:spMk id="5" creationId="{7C0A8AEE-52A6-47A8-BB3E-C8BCA6B717F0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46.239" v="1727"/>
          <ac:spMkLst>
            <pc:docMk/>
            <pc:sldMk cId="2258332321" sldId="292"/>
            <ac:spMk id="6" creationId="{C300582D-DCF1-45C2-83D2-4FBF568ADB28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46.239" v="1727"/>
          <ac:spMkLst>
            <pc:docMk/>
            <pc:sldMk cId="2258332321" sldId="292"/>
            <ac:spMk id="7" creationId="{4E1A2D4A-2874-414C-BF3F-F62B8ADCD95B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46.239" v="1727"/>
          <ac:spMkLst>
            <pc:docMk/>
            <pc:sldMk cId="2258332321" sldId="292"/>
            <ac:spMk id="8" creationId="{BBC9C474-EBE4-4CF3-9445-B8AD2F72BD7F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46.239" v="1727"/>
          <ac:spMkLst>
            <pc:docMk/>
            <pc:sldMk cId="2258332321" sldId="292"/>
            <ac:spMk id="9" creationId="{4BB98B47-1241-4EF6-AA22-CB057BCE753E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46.239" v="1727"/>
          <ac:spMkLst>
            <pc:docMk/>
            <pc:sldMk cId="2258332321" sldId="292"/>
            <ac:spMk id="10" creationId="{9CA6EA1D-9E3F-46E4-999F-9841633049EE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46.239" v="1727"/>
          <ac:spMkLst>
            <pc:docMk/>
            <pc:sldMk cId="2258332321" sldId="292"/>
            <ac:spMk id="13" creationId="{13E6B445-27C5-4E31-90BF-2AEA76E1F368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46.239" v="1727"/>
          <ac:spMkLst>
            <pc:docMk/>
            <pc:sldMk cId="2258332321" sldId="292"/>
            <ac:spMk id="14" creationId="{B5D417EE-5A29-49BD-8FC4-C9E5DECD868E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46.239" v="1727"/>
          <ac:spMkLst>
            <pc:docMk/>
            <pc:sldMk cId="2258332321" sldId="292"/>
            <ac:spMk id="15" creationId="{995FE878-A57E-4F06-9DBA-1AEA35BD5E56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46.239" v="1727"/>
          <ac:spMkLst>
            <pc:docMk/>
            <pc:sldMk cId="2258332321" sldId="292"/>
            <ac:spMk id="16" creationId="{8C60F5A6-6F19-4E2F-A536-E79B793287A6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46.239" v="1727"/>
          <ac:spMkLst>
            <pc:docMk/>
            <pc:sldMk cId="2258332321" sldId="292"/>
            <ac:spMk id="17" creationId="{2434617E-168A-4A3C-B4FD-6E44C5801AF1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46.239" v="1727"/>
          <ac:spMkLst>
            <pc:docMk/>
            <pc:sldMk cId="2258332321" sldId="292"/>
            <ac:spMk id="18" creationId="{93E09123-5637-4EE5-B042-4875E33CDEBC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46.239" v="1727"/>
          <ac:spMkLst>
            <pc:docMk/>
            <pc:sldMk cId="2258332321" sldId="292"/>
            <ac:spMk id="19" creationId="{B4E0F682-DF7B-4D79-B7DD-AD3E09781D5D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46.239" v="1727"/>
          <ac:spMkLst>
            <pc:docMk/>
            <pc:sldMk cId="2258332321" sldId="292"/>
            <ac:spMk id="20" creationId="{54432D0B-5A44-4A6D-883C-69E3E587E604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46.239" v="1727"/>
          <ac:spMkLst>
            <pc:docMk/>
            <pc:sldMk cId="2258332321" sldId="292"/>
            <ac:spMk id="21" creationId="{71D73314-4B9E-4E57-A6F1-678FF5DBA85E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46.239" v="1727"/>
          <ac:spMkLst>
            <pc:docMk/>
            <pc:sldMk cId="2258332321" sldId="292"/>
            <ac:spMk id="22" creationId="{348514A7-1E6A-459D-AC7E-6D0D2A6754EE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46.239" v="1727"/>
          <ac:spMkLst>
            <pc:docMk/>
            <pc:sldMk cId="2258332321" sldId="292"/>
            <ac:spMk id="23" creationId="{4E06919D-C31E-4FEB-9F00-4C72F7796414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46.239" v="1727"/>
          <ac:spMkLst>
            <pc:docMk/>
            <pc:sldMk cId="2258332321" sldId="292"/>
            <ac:spMk id="24" creationId="{990A2B68-71A1-4D1F-A277-6039F63121C1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46.239" v="1727"/>
          <ac:spMkLst>
            <pc:docMk/>
            <pc:sldMk cId="2258332321" sldId="292"/>
            <ac:spMk id="25" creationId="{D3EFB231-35AF-4FCF-9D84-50EFD1E7E503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46.239" v="1727"/>
          <ac:spMkLst>
            <pc:docMk/>
            <pc:sldMk cId="2258332321" sldId="292"/>
            <ac:spMk id="26" creationId="{F7E07872-4684-45F9-98CD-0D426D10970A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46.239" v="1727"/>
          <ac:spMkLst>
            <pc:docMk/>
            <pc:sldMk cId="2258332321" sldId="292"/>
            <ac:spMk id="27" creationId="{7EE17E88-D8ED-40CA-818A-31154E69B97C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46.239" v="1727"/>
          <ac:spMkLst>
            <pc:docMk/>
            <pc:sldMk cId="2258332321" sldId="292"/>
            <ac:spMk id="28" creationId="{35657645-3C4C-47C8-9FFC-FAC40E3E9821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46.239" v="1727"/>
          <ac:spMkLst>
            <pc:docMk/>
            <pc:sldMk cId="2258332321" sldId="292"/>
            <ac:spMk id="29" creationId="{FFD706D4-D111-4904-9DCD-CD17D59E4E32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46.239" v="1727"/>
          <ac:spMkLst>
            <pc:docMk/>
            <pc:sldMk cId="2258332321" sldId="292"/>
            <ac:spMk id="30" creationId="{762CA01B-320B-41A1-A62C-9789FBFFD1DF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46.239" v="1727"/>
          <ac:spMkLst>
            <pc:docMk/>
            <pc:sldMk cId="2258332321" sldId="292"/>
            <ac:spMk id="31" creationId="{C1DE3A97-E0A4-468E-8F07-B2F5204E70AA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46.239" v="1727"/>
          <ac:spMkLst>
            <pc:docMk/>
            <pc:sldMk cId="2258332321" sldId="292"/>
            <ac:spMk id="32" creationId="{734F8DC2-E280-4E78-9E05-B17519FCC059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46.239" v="1727"/>
          <ac:spMkLst>
            <pc:docMk/>
            <pc:sldMk cId="2258332321" sldId="292"/>
            <ac:spMk id="33" creationId="{9272CCE8-13CA-448C-B338-95C621C3B682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46.239" v="1727"/>
          <ac:spMkLst>
            <pc:docMk/>
            <pc:sldMk cId="2258332321" sldId="292"/>
            <ac:spMk id="34" creationId="{5E44F325-CD60-47DB-A0C6-00F483924087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46.239" v="1727"/>
          <ac:spMkLst>
            <pc:docMk/>
            <pc:sldMk cId="2258332321" sldId="292"/>
            <ac:spMk id="35" creationId="{5122B60E-3B2D-4BC2-B8AA-ADD906BE6198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46.239" v="1727"/>
          <ac:spMkLst>
            <pc:docMk/>
            <pc:sldMk cId="2258332321" sldId="292"/>
            <ac:spMk id="36" creationId="{4CDFCC18-1735-4263-9681-A953E2689A2C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46.239" v="1727"/>
          <ac:spMkLst>
            <pc:docMk/>
            <pc:sldMk cId="2258332321" sldId="292"/>
            <ac:spMk id="37" creationId="{037562FC-DD27-4F9F-BEBE-F5EBB6536B77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46.239" v="1727"/>
          <ac:spMkLst>
            <pc:docMk/>
            <pc:sldMk cId="2258332321" sldId="292"/>
            <ac:spMk id="38" creationId="{E6530A31-CAB9-4F5F-A757-EFE098A3CB77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46.239" v="1727"/>
          <ac:spMkLst>
            <pc:docMk/>
            <pc:sldMk cId="2258332321" sldId="292"/>
            <ac:spMk id="39" creationId="{B0C3898D-6FFA-488C-9D9D-12CFF429DD26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46.239" v="1727"/>
          <ac:spMkLst>
            <pc:docMk/>
            <pc:sldMk cId="2258332321" sldId="292"/>
            <ac:spMk id="40" creationId="{4DCF1F5B-6D19-42AE-AFB4-52A826811527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46.239" v="1727"/>
          <ac:spMkLst>
            <pc:docMk/>
            <pc:sldMk cId="2258332321" sldId="292"/>
            <ac:spMk id="41" creationId="{A0875923-F74C-4F4C-BABE-80E30BA9F162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46.239" v="1727"/>
          <ac:spMkLst>
            <pc:docMk/>
            <pc:sldMk cId="2258332321" sldId="292"/>
            <ac:spMk id="42" creationId="{4ED87717-1C7B-4858-9FB6-8F2C459A9D39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46.239" v="1727"/>
          <ac:spMkLst>
            <pc:docMk/>
            <pc:sldMk cId="2258332321" sldId="292"/>
            <ac:spMk id="43" creationId="{B7131589-FFC7-4B4F-8844-9A290F2CC215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46.239" v="1727"/>
          <ac:spMkLst>
            <pc:docMk/>
            <pc:sldMk cId="2258332321" sldId="292"/>
            <ac:spMk id="44" creationId="{BE3C542C-E486-42B5-A416-2B999662DE7A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46.239" v="1727"/>
          <ac:spMkLst>
            <pc:docMk/>
            <pc:sldMk cId="2258332321" sldId="292"/>
            <ac:spMk id="45" creationId="{F25C31F4-787C-4077-A834-DEAD0B6BCF0A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46.239" v="1727"/>
          <ac:spMkLst>
            <pc:docMk/>
            <pc:sldMk cId="2258332321" sldId="292"/>
            <ac:spMk id="46" creationId="{3DF4BF56-E1BF-4B7C-9A57-AD74A9051B69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46.239" v="1727"/>
          <ac:spMkLst>
            <pc:docMk/>
            <pc:sldMk cId="2258332321" sldId="292"/>
            <ac:spMk id="47" creationId="{3FF40423-2FC7-4929-9F04-E03050673E23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46.239" v="1727"/>
          <ac:spMkLst>
            <pc:docMk/>
            <pc:sldMk cId="2258332321" sldId="292"/>
            <ac:spMk id="48" creationId="{7F39F375-5263-4751-92CB-E206904D6340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46.239" v="1727"/>
          <ac:spMkLst>
            <pc:docMk/>
            <pc:sldMk cId="2258332321" sldId="292"/>
            <ac:spMk id="49" creationId="{52B38A7C-15D8-4C00-8F3B-842A9964745D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46.239" v="1727"/>
          <ac:spMkLst>
            <pc:docMk/>
            <pc:sldMk cId="2258332321" sldId="292"/>
            <ac:spMk id="50" creationId="{5CCEDE2E-6DE7-427D-A646-D7FC8FB0226A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46.239" v="1727"/>
          <ac:spMkLst>
            <pc:docMk/>
            <pc:sldMk cId="2258332321" sldId="292"/>
            <ac:spMk id="51" creationId="{B88341C7-0290-4946-A518-D22B3B940B63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46.239" v="1727"/>
          <ac:spMkLst>
            <pc:docMk/>
            <pc:sldMk cId="2258332321" sldId="292"/>
            <ac:spMk id="52" creationId="{66FCDBC2-493E-4409-97B0-0FE661A7092A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46.239" v="1727"/>
          <ac:spMkLst>
            <pc:docMk/>
            <pc:sldMk cId="2258332321" sldId="292"/>
            <ac:spMk id="53" creationId="{7376E913-84C0-4B44-A549-BD38BB5D51AF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46.239" v="1727"/>
          <ac:spMkLst>
            <pc:docMk/>
            <pc:sldMk cId="2258332321" sldId="292"/>
            <ac:spMk id="54" creationId="{C6D6C658-92EB-487B-9DFB-361A3DE79F6A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46.239" v="1727"/>
          <ac:spMkLst>
            <pc:docMk/>
            <pc:sldMk cId="2258332321" sldId="292"/>
            <ac:spMk id="55" creationId="{DF572B56-2E68-4A48-BB89-E72EF4E35EFF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46.239" v="1727"/>
          <ac:spMkLst>
            <pc:docMk/>
            <pc:sldMk cId="2258332321" sldId="292"/>
            <ac:spMk id="56" creationId="{385766B5-A13A-4364-8093-DE78260A9894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46.239" v="1727"/>
          <ac:spMkLst>
            <pc:docMk/>
            <pc:sldMk cId="2258332321" sldId="292"/>
            <ac:spMk id="64" creationId="{B11B1625-1B1E-4F96-A38D-46BA152912F6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46.239" v="1727"/>
          <ac:spMkLst>
            <pc:docMk/>
            <pc:sldMk cId="2258332321" sldId="292"/>
            <ac:spMk id="65" creationId="{BF877797-173C-4CCC-9C25-FFBFD495BCEC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46.239" v="1727"/>
          <ac:spMkLst>
            <pc:docMk/>
            <pc:sldMk cId="2258332321" sldId="292"/>
            <ac:spMk id="66" creationId="{48F72EE2-3E9D-4C9F-BDF5-78965EF51203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46.239" v="1727"/>
          <ac:spMkLst>
            <pc:docMk/>
            <pc:sldMk cId="2258332321" sldId="292"/>
            <ac:spMk id="67" creationId="{442BE41F-1F8F-4D80-B646-D0FEEFD1CDA1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46.239" v="1727"/>
          <ac:spMkLst>
            <pc:docMk/>
            <pc:sldMk cId="2258332321" sldId="292"/>
            <ac:spMk id="68" creationId="{B7B53D17-8B44-448D-9DAF-CBB7D463749D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46.239" v="1727"/>
          <ac:spMkLst>
            <pc:docMk/>
            <pc:sldMk cId="2258332321" sldId="292"/>
            <ac:spMk id="69" creationId="{1A637608-DC08-4974-A109-AAF0333F481E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5:59.664" v="1726"/>
          <ac:spMkLst>
            <pc:docMk/>
            <pc:sldMk cId="2258332321" sldId="292"/>
            <ac:spMk id="71" creationId="{CFB9452E-4E40-457B-8E80-28CD47F8A723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5:59.664" v="1726"/>
          <ac:spMkLst>
            <pc:docMk/>
            <pc:sldMk cId="2258332321" sldId="292"/>
            <ac:spMk id="72" creationId="{71CEFE7F-A5DB-4ACC-A528-DBFBAAA3D08B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5:59.664" v="1726"/>
          <ac:spMkLst>
            <pc:docMk/>
            <pc:sldMk cId="2258332321" sldId="292"/>
            <ac:spMk id="74" creationId="{C1A5AE59-A06A-4CEC-9155-C58C4EBEDE7F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5:59.664" v="1726"/>
          <ac:spMkLst>
            <pc:docMk/>
            <pc:sldMk cId="2258332321" sldId="292"/>
            <ac:spMk id="75" creationId="{2165B726-471F-4F4E-9384-0DDC5F4E4921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5:59.664" v="1726"/>
          <ac:spMkLst>
            <pc:docMk/>
            <pc:sldMk cId="2258332321" sldId="292"/>
            <ac:spMk id="77" creationId="{9E65C706-CA37-4177-8247-FC0C2F264293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5:59.664" v="1726"/>
          <ac:spMkLst>
            <pc:docMk/>
            <pc:sldMk cId="2258332321" sldId="292"/>
            <ac:spMk id="78" creationId="{36656DF7-B1AB-444C-A055-A2C07AB156D4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5:59.664" v="1726"/>
          <ac:spMkLst>
            <pc:docMk/>
            <pc:sldMk cId="2258332321" sldId="292"/>
            <ac:spMk id="80" creationId="{2E093925-999F-472D-94AE-CD65CD08043E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5:59.664" v="1726"/>
          <ac:spMkLst>
            <pc:docMk/>
            <pc:sldMk cId="2258332321" sldId="292"/>
            <ac:spMk id="81" creationId="{B320BC7A-CA41-4957-9F9C-D673EAAAF85B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5:59.664" v="1726"/>
          <ac:spMkLst>
            <pc:docMk/>
            <pc:sldMk cId="2258332321" sldId="292"/>
            <ac:spMk id="83" creationId="{B3F865A7-8B1A-4C4C-83BA-A1F24EDA7988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5:59.664" v="1726"/>
          <ac:spMkLst>
            <pc:docMk/>
            <pc:sldMk cId="2258332321" sldId="292"/>
            <ac:spMk id="84" creationId="{E5D65A33-F166-4623-A883-63A1CE0F8C9F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5:59.664" v="1726"/>
          <ac:spMkLst>
            <pc:docMk/>
            <pc:sldMk cId="2258332321" sldId="292"/>
            <ac:spMk id="86" creationId="{42CB1DC1-0158-40E4-A9EF-C371666E7717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5:59.664" v="1726"/>
          <ac:spMkLst>
            <pc:docMk/>
            <pc:sldMk cId="2258332321" sldId="292"/>
            <ac:spMk id="87" creationId="{78A6261D-E195-4F0A-8BD3-816DB0B1C1A6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5:59.664" v="1726"/>
          <ac:spMkLst>
            <pc:docMk/>
            <pc:sldMk cId="2258332321" sldId="292"/>
            <ac:spMk id="89" creationId="{6DB0E6D4-FDB8-4E00-B3E7-7F55BFC780EB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5:59.664" v="1726"/>
          <ac:spMkLst>
            <pc:docMk/>
            <pc:sldMk cId="2258332321" sldId="292"/>
            <ac:spMk id="90" creationId="{662E0858-31DE-4E23-B5FB-52F380A133A2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5:59.664" v="1726"/>
          <ac:spMkLst>
            <pc:docMk/>
            <pc:sldMk cId="2258332321" sldId="292"/>
            <ac:spMk id="92" creationId="{E1A8BD0F-2DDF-465D-B957-64EF65305894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5:59.664" v="1726"/>
          <ac:spMkLst>
            <pc:docMk/>
            <pc:sldMk cId="2258332321" sldId="292"/>
            <ac:spMk id="93" creationId="{4B615407-46B1-4437-86F5-A70446FFC482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5:59.664" v="1726"/>
          <ac:spMkLst>
            <pc:docMk/>
            <pc:sldMk cId="2258332321" sldId="292"/>
            <ac:spMk id="95" creationId="{91F25349-C5F0-4AC3-8B31-59784738DCFC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5:59.664" v="1726"/>
          <ac:spMkLst>
            <pc:docMk/>
            <pc:sldMk cId="2258332321" sldId="292"/>
            <ac:spMk id="96" creationId="{EBF6E3F9-B123-4E22-80E0-E471FA8BC51F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5:59.664" v="1726"/>
          <ac:spMkLst>
            <pc:docMk/>
            <pc:sldMk cId="2258332321" sldId="292"/>
            <ac:spMk id="98" creationId="{4EE331F4-3E71-4245-814D-A4F9A4C8A29A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5:59.664" v="1726"/>
          <ac:spMkLst>
            <pc:docMk/>
            <pc:sldMk cId="2258332321" sldId="292"/>
            <ac:spMk id="99" creationId="{FF2EBBEB-B873-42CF-90E4-3386FD85F390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5:59.664" v="1726"/>
          <ac:spMkLst>
            <pc:docMk/>
            <pc:sldMk cId="2258332321" sldId="292"/>
            <ac:spMk id="101" creationId="{37C4CF47-9706-4D3D-B0FA-B4A97C6BBDD3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5:59.664" v="1726"/>
          <ac:spMkLst>
            <pc:docMk/>
            <pc:sldMk cId="2258332321" sldId="292"/>
            <ac:spMk id="102" creationId="{A2279F24-E4DC-4F35-A333-D42DFCCEDB30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5:59.664" v="1726"/>
          <ac:spMkLst>
            <pc:docMk/>
            <pc:sldMk cId="2258332321" sldId="292"/>
            <ac:spMk id="104" creationId="{58C0CB19-2E69-45A2-838E-B177D9AA002F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5:59.664" v="1726"/>
          <ac:spMkLst>
            <pc:docMk/>
            <pc:sldMk cId="2258332321" sldId="292"/>
            <ac:spMk id="105" creationId="{0924168D-CFC7-47B4-8E25-6551C6E89E69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5:59.664" v="1726"/>
          <ac:spMkLst>
            <pc:docMk/>
            <pc:sldMk cId="2258332321" sldId="292"/>
            <ac:spMk id="107" creationId="{D060A0CC-538A-4FCB-8E9D-F29EE1251F98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5:59.664" v="1726"/>
          <ac:spMkLst>
            <pc:docMk/>
            <pc:sldMk cId="2258332321" sldId="292"/>
            <ac:spMk id="108" creationId="{6D70BD91-DA4F-4117-B56C-4C5E4F526386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5:59.664" v="1726"/>
          <ac:spMkLst>
            <pc:docMk/>
            <pc:sldMk cId="2258332321" sldId="292"/>
            <ac:spMk id="110" creationId="{E377017C-7D0D-4B4D-9BA7-9B69153F1B06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5:59.664" v="1726"/>
          <ac:spMkLst>
            <pc:docMk/>
            <pc:sldMk cId="2258332321" sldId="292"/>
            <ac:spMk id="111" creationId="{B3A72A88-EB0A-4FAA-B969-F538FCD6B2D9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50.331" v="1729"/>
          <ac:spMkLst>
            <pc:docMk/>
            <pc:sldMk cId="2258332321" sldId="292"/>
            <ac:spMk id="112" creationId="{980261AD-2690-44B3-A269-E6D598ECF939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50.331" v="1729"/>
          <ac:spMkLst>
            <pc:docMk/>
            <pc:sldMk cId="2258332321" sldId="292"/>
            <ac:spMk id="113" creationId="{84BCD69A-37BD-4094-856D-F5BE2C6786AA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50.331" v="1729"/>
          <ac:spMkLst>
            <pc:docMk/>
            <pc:sldMk cId="2258332321" sldId="292"/>
            <ac:spMk id="114" creationId="{CC6B0246-68F4-4A02-A241-82815DF4762A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50.331" v="1729"/>
          <ac:spMkLst>
            <pc:docMk/>
            <pc:sldMk cId="2258332321" sldId="292"/>
            <ac:spMk id="115" creationId="{FB2D7CF6-824E-4752-8735-444C270A7DD7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50.331" v="1729"/>
          <ac:spMkLst>
            <pc:docMk/>
            <pc:sldMk cId="2258332321" sldId="292"/>
            <ac:spMk id="116" creationId="{CB6E0DCD-91C1-48FB-9E3F-F65AF8845083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50.331" v="1729"/>
          <ac:spMkLst>
            <pc:docMk/>
            <pc:sldMk cId="2258332321" sldId="292"/>
            <ac:spMk id="119" creationId="{B57B50B0-AA55-47E0-913F-75B7B562075D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50.331" v="1729"/>
          <ac:spMkLst>
            <pc:docMk/>
            <pc:sldMk cId="2258332321" sldId="292"/>
            <ac:spMk id="120" creationId="{975E6BAD-A1F5-472C-9CE0-F778241CD64E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50.331" v="1729"/>
          <ac:spMkLst>
            <pc:docMk/>
            <pc:sldMk cId="2258332321" sldId="292"/>
            <ac:spMk id="121" creationId="{6B7230C1-01FE-4CE4-A1CA-27F2EB4C18AC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50.331" v="1729"/>
          <ac:spMkLst>
            <pc:docMk/>
            <pc:sldMk cId="2258332321" sldId="292"/>
            <ac:spMk id="122" creationId="{09401884-EEBF-4EB1-AFA5-1FB226463421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50.331" v="1729"/>
          <ac:spMkLst>
            <pc:docMk/>
            <pc:sldMk cId="2258332321" sldId="292"/>
            <ac:spMk id="123" creationId="{EBFA8702-B743-4F46-8877-B43F698EC435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50.331" v="1729"/>
          <ac:spMkLst>
            <pc:docMk/>
            <pc:sldMk cId="2258332321" sldId="292"/>
            <ac:spMk id="124" creationId="{5C8BE9E2-6596-4DFD-9287-112AB2A1BFBF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50.331" v="1729"/>
          <ac:spMkLst>
            <pc:docMk/>
            <pc:sldMk cId="2258332321" sldId="292"/>
            <ac:spMk id="125" creationId="{D2EDFD37-3887-4BDD-8880-A34500F3CDA5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50.331" v="1729"/>
          <ac:spMkLst>
            <pc:docMk/>
            <pc:sldMk cId="2258332321" sldId="292"/>
            <ac:spMk id="126" creationId="{1160D2E0-8A2D-453E-B871-773C40850204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50.331" v="1729"/>
          <ac:spMkLst>
            <pc:docMk/>
            <pc:sldMk cId="2258332321" sldId="292"/>
            <ac:spMk id="127" creationId="{5A9BB3F1-FD3D-4677-810E-D60F8968690F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50.331" v="1729"/>
          <ac:spMkLst>
            <pc:docMk/>
            <pc:sldMk cId="2258332321" sldId="292"/>
            <ac:spMk id="128" creationId="{246A514C-BC59-407E-B271-7D98F11E112F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50.331" v="1729"/>
          <ac:spMkLst>
            <pc:docMk/>
            <pc:sldMk cId="2258332321" sldId="292"/>
            <ac:spMk id="129" creationId="{61F42D09-B8D9-4597-9E7D-0C4885802AD5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50.331" v="1729"/>
          <ac:spMkLst>
            <pc:docMk/>
            <pc:sldMk cId="2258332321" sldId="292"/>
            <ac:spMk id="130" creationId="{E485717D-1631-4B04-ABD4-8718DB238811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50.331" v="1729"/>
          <ac:spMkLst>
            <pc:docMk/>
            <pc:sldMk cId="2258332321" sldId="292"/>
            <ac:spMk id="131" creationId="{05022937-689A-4537-9211-55A65B920DC1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50.331" v="1729"/>
          <ac:spMkLst>
            <pc:docMk/>
            <pc:sldMk cId="2258332321" sldId="292"/>
            <ac:spMk id="132" creationId="{EA9C93BC-8335-4120-8E5A-A70E08A194F6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50.331" v="1729"/>
          <ac:spMkLst>
            <pc:docMk/>
            <pc:sldMk cId="2258332321" sldId="292"/>
            <ac:spMk id="133" creationId="{D49021D6-3EBE-4CFA-B9BE-02D29688A896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50.331" v="1729"/>
          <ac:spMkLst>
            <pc:docMk/>
            <pc:sldMk cId="2258332321" sldId="292"/>
            <ac:spMk id="134" creationId="{6E72A798-14E3-429B-9123-FDC3678C3CE9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50.331" v="1729"/>
          <ac:spMkLst>
            <pc:docMk/>
            <pc:sldMk cId="2258332321" sldId="292"/>
            <ac:spMk id="135" creationId="{D1F7B856-C2F7-4F36-8DE1-2FC78808212A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50.331" v="1729"/>
          <ac:spMkLst>
            <pc:docMk/>
            <pc:sldMk cId="2258332321" sldId="292"/>
            <ac:spMk id="136" creationId="{9C19915E-7CD6-4877-B5F1-866188BD9E81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50.331" v="1729"/>
          <ac:spMkLst>
            <pc:docMk/>
            <pc:sldMk cId="2258332321" sldId="292"/>
            <ac:spMk id="137" creationId="{F6B3CEED-A5BB-4A48-A241-7A320D8A479C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50.331" v="1729"/>
          <ac:spMkLst>
            <pc:docMk/>
            <pc:sldMk cId="2258332321" sldId="292"/>
            <ac:spMk id="138" creationId="{790DD24A-9D8E-4FD0-942D-BC2909D100CB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50.331" v="1729"/>
          <ac:spMkLst>
            <pc:docMk/>
            <pc:sldMk cId="2258332321" sldId="292"/>
            <ac:spMk id="139" creationId="{ABC983E6-9584-440F-A1A5-76A9EE3D3A82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50.331" v="1729"/>
          <ac:spMkLst>
            <pc:docMk/>
            <pc:sldMk cId="2258332321" sldId="292"/>
            <ac:spMk id="140" creationId="{BAC8CD4E-F946-4D9F-9F73-5656558CB171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50.331" v="1729"/>
          <ac:spMkLst>
            <pc:docMk/>
            <pc:sldMk cId="2258332321" sldId="292"/>
            <ac:spMk id="141" creationId="{656A8B03-D8B9-48F8-A3CB-9E898448FFFF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50.331" v="1729"/>
          <ac:spMkLst>
            <pc:docMk/>
            <pc:sldMk cId="2258332321" sldId="292"/>
            <ac:spMk id="142" creationId="{BA254451-8549-4DC0-AA42-772146DD212C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50.331" v="1729"/>
          <ac:spMkLst>
            <pc:docMk/>
            <pc:sldMk cId="2258332321" sldId="292"/>
            <ac:spMk id="143" creationId="{A89BA59E-00C5-4CAB-9C04-6C038CF957EA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50.331" v="1729"/>
          <ac:spMkLst>
            <pc:docMk/>
            <pc:sldMk cId="2258332321" sldId="292"/>
            <ac:spMk id="144" creationId="{F64E1523-646C-4A71-ADFA-C8B7B684B337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50.331" v="1729"/>
          <ac:spMkLst>
            <pc:docMk/>
            <pc:sldMk cId="2258332321" sldId="292"/>
            <ac:spMk id="145" creationId="{306E0339-188F-4913-8EBD-697CCE1154FD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50.331" v="1729"/>
          <ac:spMkLst>
            <pc:docMk/>
            <pc:sldMk cId="2258332321" sldId="292"/>
            <ac:spMk id="146" creationId="{611AEAF5-CECF-421F-A694-435E4E917FC9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50.331" v="1729"/>
          <ac:spMkLst>
            <pc:docMk/>
            <pc:sldMk cId="2258332321" sldId="292"/>
            <ac:spMk id="147" creationId="{E18E5F0C-AF52-4BF5-A1CA-35E6ACD872BC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50.331" v="1729"/>
          <ac:spMkLst>
            <pc:docMk/>
            <pc:sldMk cId="2258332321" sldId="292"/>
            <ac:spMk id="148" creationId="{0085157A-2922-4D72-9512-34915B6862E5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50.331" v="1729"/>
          <ac:spMkLst>
            <pc:docMk/>
            <pc:sldMk cId="2258332321" sldId="292"/>
            <ac:spMk id="149" creationId="{87A787B3-6698-44D2-850B-93E9B828BA9B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50.331" v="1729"/>
          <ac:spMkLst>
            <pc:docMk/>
            <pc:sldMk cId="2258332321" sldId="292"/>
            <ac:spMk id="150" creationId="{9C464C56-F1BA-425F-9900-3A3B82E9B75F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50.331" v="1729"/>
          <ac:spMkLst>
            <pc:docMk/>
            <pc:sldMk cId="2258332321" sldId="292"/>
            <ac:spMk id="151" creationId="{D8762E61-1321-4868-A3CA-6E2953877E44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50.331" v="1729"/>
          <ac:spMkLst>
            <pc:docMk/>
            <pc:sldMk cId="2258332321" sldId="292"/>
            <ac:spMk id="152" creationId="{13EE1E72-F53D-4FBF-A8CC-E0E68801A784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50.331" v="1729"/>
          <ac:spMkLst>
            <pc:docMk/>
            <pc:sldMk cId="2258332321" sldId="292"/>
            <ac:spMk id="153" creationId="{61E1A721-BFA9-48B4-8B7E-AE808E7C78B5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50.331" v="1729"/>
          <ac:spMkLst>
            <pc:docMk/>
            <pc:sldMk cId="2258332321" sldId="292"/>
            <ac:spMk id="154" creationId="{7E205762-A9BB-4CFD-B5DC-1964C1AFD2A0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50.331" v="1729"/>
          <ac:spMkLst>
            <pc:docMk/>
            <pc:sldMk cId="2258332321" sldId="292"/>
            <ac:spMk id="155" creationId="{EEF13DF8-64FB-4AED-AEF9-B39A12D31E18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50.331" v="1729"/>
          <ac:spMkLst>
            <pc:docMk/>
            <pc:sldMk cId="2258332321" sldId="292"/>
            <ac:spMk id="156" creationId="{7C8758B0-100A-4039-9364-331CCD3A4BD3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50.331" v="1729"/>
          <ac:spMkLst>
            <pc:docMk/>
            <pc:sldMk cId="2258332321" sldId="292"/>
            <ac:spMk id="157" creationId="{F7E25BE0-DE59-48BE-A55C-76581B4E3244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50.331" v="1729"/>
          <ac:spMkLst>
            <pc:docMk/>
            <pc:sldMk cId="2258332321" sldId="292"/>
            <ac:spMk id="158" creationId="{E0C6F93B-DE10-480F-9702-F40EE52BCAAB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50.331" v="1729"/>
          <ac:spMkLst>
            <pc:docMk/>
            <pc:sldMk cId="2258332321" sldId="292"/>
            <ac:spMk id="159" creationId="{B0E312F2-588F-435F-84B7-407C6EB8D72B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50.331" v="1729"/>
          <ac:spMkLst>
            <pc:docMk/>
            <pc:sldMk cId="2258332321" sldId="292"/>
            <ac:spMk id="160" creationId="{A4D69BEB-7B60-4A6D-94A8-9954C51AFD28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50.331" v="1729"/>
          <ac:spMkLst>
            <pc:docMk/>
            <pc:sldMk cId="2258332321" sldId="292"/>
            <ac:spMk id="161" creationId="{2D062499-064D-4FEB-8AF3-7B129245A532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50.331" v="1729"/>
          <ac:spMkLst>
            <pc:docMk/>
            <pc:sldMk cId="2258332321" sldId="292"/>
            <ac:spMk id="162" creationId="{C801D2E1-43C2-465B-8BF8-85FD76A619C2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50.331" v="1729"/>
          <ac:spMkLst>
            <pc:docMk/>
            <pc:sldMk cId="2258332321" sldId="292"/>
            <ac:spMk id="170" creationId="{9C9006FA-58A6-45F5-AA10-982E95895D40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50.331" v="1729"/>
          <ac:spMkLst>
            <pc:docMk/>
            <pc:sldMk cId="2258332321" sldId="292"/>
            <ac:spMk id="171" creationId="{33D5C743-9EFB-4D1F-8004-93DD37E74710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50.331" v="1729"/>
          <ac:spMkLst>
            <pc:docMk/>
            <pc:sldMk cId="2258332321" sldId="292"/>
            <ac:spMk id="172" creationId="{6795B534-4AF6-4769-B706-0DB81EB9B582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50.331" v="1729"/>
          <ac:spMkLst>
            <pc:docMk/>
            <pc:sldMk cId="2258332321" sldId="292"/>
            <ac:spMk id="173" creationId="{EBAEB644-26CF-4595-948A-B9A9BB4078B5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50.331" v="1729"/>
          <ac:spMkLst>
            <pc:docMk/>
            <pc:sldMk cId="2258332321" sldId="292"/>
            <ac:spMk id="174" creationId="{30966300-3178-467A-908A-0981CB847122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6:50.331" v="1729"/>
          <ac:spMkLst>
            <pc:docMk/>
            <pc:sldMk cId="2258332321" sldId="292"/>
            <ac:spMk id="175" creationId="{DEBEE45C-FF41-43A1-BDAF-CA6BAB8E1C07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6:47.460" v="1728"/>
          <ac:spMkLst>
            <pc:docMk/>
            <pc:sldMk cId="2258332321" sldId="292"/>
            <ac:spMk id="177" creationId="{9EB8C7E2-C5C1-4126-8289-A65064C33180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6:47.460" v="1728"/>
          <ac:spMkLst>
            <pc:docMk/>
            <pc:sldMk cId="2258332321" sldId="292"/>
            <ac:spMk id="178" creationId="{E303166F-896C-4E03-AEB3-FD0BC8F7AA0F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6:47.460" v="1728"/>
          <ac:spMkLst>
            <pc:docMk/>
            <pc:sldMk cId="2258332321" sldId="292"/>
            <ac:spMk id="180" creationId="{E1A47092-880D-42C4-8309-D162DADDDBBD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6:47.460" v="1728"/>
          <ac:spMkLst>
            <pc:docMk/>
            <pc:sldMk cId="2258332321" sldId="292"/>
            <ac:spMk id="181" creationId="{D78E6DCD-E3D2-4C12-8F36-23E0B944B0D4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6:47.460" v="1728"/>
          <ac:spMkLst>
            <pc:docMk/>
            <pc:sldMk cId="2258332321" sldId="292"/>
            <ac:spMk id="183" creationId="{8A673C30-149C-48F2-9312-9DEC258B407E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6:47.460" v="1728"/>
          <ac:spMkLst>
            <pc:docMk/>
            <pc:sldMk cId="2258332321" sldId="292"/>
            <ac:spMk id="184" creationId="{1C129778-9CC9-4BA7-81E4-4487B5105411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6:47.460" v="1728"/>
          <ac:spMkLst>
            <pc:docMk/>
            <pc:sldMk cId="2258332321" sldId="292"/>
            <ac:spMk id="186" creationId="{CFC9B2AE-F21F-4EE0-8DD2-7FE26DE973ED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6:47.460" v="1728"/>
          <ac:spMkLst>
            <pc:docMk/>
            <pc:sldMk cId="2258332321" sldId="292"/>
            <ac:spMk id="187" creationId="{1B0BC002-29A6-4E43-9E64-45B18B8F8081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6:47.460" v="1728"/>
          <ac:spMkLst>
            <pc:docMk/>
            <pc:sldMk cId="2258332321" sldId="292"/>
            <ac:spMk id="189" creationId="{EA00BE6E-01F4-4E49-BEAE-5D311D3CA77B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6:47.460" v="1728"/>
          <ac:spMkLst>
            <pc:docMk/>
            <pc:sldMk cId="2258332321" sldId="292"/>
            <ac:spMk id="190" creationId="{1C20B97B-EAC0-402E-AD30-E1717F705660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6:47.460" v="1728"/>
          <ac:spMkLst>
            <pc:docMk/>
            <pc:sldMk cId="2258332321" sldId="292"/>
            <ac:spMk id="192" creationId="{61E4C4E7-CEBB-4883-A439-65F86B7918FA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6:47.460" v="1728"/>
          <ac:spMkLst>
            <pc:docMk/>
            <pc:sldMk cId="2258332321" sldId="292"/>
            <ac:spMk id="193" creationId="{F9AF4481-4697-4C27-BC3F-316482919C6B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6:47.460" v="1728"/>
          <ac:spMkLst>
            <pc:docMk/>
            <pc:sldMk cId="2258332321" sldId="292"/>
            <ac:spMk id="195" creationId="{56ABA534-61F6-414A-B29A-FC1BB5CA68F0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6:47.460" v="1728"/>
          <ac:spMkLst>
            <pc:docMk/>
            <pc:sldMk cId="2258332321" sldId="292"/>
            <ac:spMk id="196" creationId="{78FADB95-9105-4C6E-9EB1-17C7D1693892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6:47.460" v="1728"/>
          <ac:spMkLst>
            <pc:docMk/>
            <pc:sldMk cId="2258332321" sldId="292"/>
            <ac:spMk id="198" creationId="{5FB66514-BF11-4445-AF6E-E7B0C7BE6A29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6:47.460" v="1728"/>
          <ac:spMkLst>
            <pc:docMk/>
            <pc:sldMk cId="2258332321" sldId="292"/>
            <ac:spMk id="199" creationId="{2C564400-369C-4C60-8A0F-5ADFCC6B93F5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6:47.460" v="1728"/>
          <ac:spMkLst>
            <pc:docMk/>
            <pc:sldMk cId="2258332321" sldId="292"/>
            <ac:spMk id="201" creationId="{1CC11D95-9DE0-4222-8BE3-729707CF202C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6:47.460" v="1728"/>
          <ac:spMkLst>
            <pc:docMk/>
            <pc:sldMk cId="2258332321" sldId="292"/>
            <ac:spMk id="202" creationId="{40880280-3FAD-4AA7-9915-42309A3FB2A2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6:47.460" v="1728"/>
          <ac:spMkLst>
            <pc:docMk/>
            <pc:sldMk cId="2258332321" sldId="292"/>
            <ac:spMk id="204" creationId="{1EE0F9CB-935B-4124-A73D-A9878B6379FB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6:47.460" v="1728"/>
          <ac:spMkLst>
            <pc:docMk/>
            <pc:sldMk cId="2258332321" sldId="292"/>
            <ac:spMk id="205" creationId="{6E4B20DC-51A1-4892-8F3D-1C80873805B0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6:47.460" v="1728"/>
          <ac:spMkLst>
            <pc:docMk/>
            <pc:sldMk cId="2258332321" sldId="292"/>
            <ac:spMk id="207" creationId="{D8ACE005-0388-4DE9-8CF9-B90FB58E1495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6:47.460" v="1728"/>
          <ac:spMkLst>
            <pc:docMk/>
            <pc:sldMk cId="2258332321" sldId="292"/>
            <ac:spMk id="208" creationId="{3B8EBB71-AA2B-4DD1-A20B-9554D38D65BD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6:47.460" v="1728"/>
          <ac:spMkLst>
            <pc:docMk/>
            <pc:sldMk cId="2258332321" sldId="292"/>
            <ac:spMk id="210" creationId="{434A8252-66A4-4C4D-9BAB-120650D80A66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6:47.460" v="1728"/>
          <ac:spMkLst>
            <pc:docMk/>
            <pc:sldMk cId="2258332321" sldId="292"/>
            <ac:spMk id="211" creationId="{9DC6BB68-7A8F-49C3-8373-39B22A53AD72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6:47.460" v="1728"/>
          <ac:spMkLst>
            <pc:docMk/>
            <pc:sldMk cId="2258332321" sldId="292"/>
            <ac:spMk id="213" creationId="{2DB59085-72C9-4DC0-88D2-F4D04D5BFBB9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6:47.460" v="1728"/>
          <ac:spMkLst>
            <pc:docMk/>
            <pc:sldMk cId="2258332321" sldId="292"/>
            <ac:spMk id="214" creationId="{4B35F11D-7756-4BAF-BBEF-31178F5C43B6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6:47.460" v="1728"/>
          <ac:spMkLst>
            <pc:docMk/>
            <pc:sldMk cId="2258332321" sldId="292"/>
            <ac:spMk id="216" creationId="{920F6F98-0C83-4167-B068-726D68A38F0D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6:47.460" v="1728"/>
          <ac:spMkLst>
            <pc:docMk/>
            <pc:sldMk cId="2258332321" sldId="292"/>
            <ac:spMk id="217" creationId="{0053EE9F-EA01-4BB3-9111-2377069529CA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7:03.381" v="1731" actId="2711"/>
          <ac:spMkLst>
            <pc:docMk/>
            <pc:sldMk cId="2258332321" sldId="292"/>
            <ac:spMk id="218" creationId="{7C55D037-98B7-4D23-8A9B-0F7FE2F93945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7:03.381" v="1731" actId="2711"/>
          <ac:spMkLst>
            <pc:docMk/>
            <pc:sldMk cId="2258332321" sldId="292"/>
            <ac:spMk id="219" creationId="{1DF2D4A1-282B-4392-A388-B6C8E9186989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7:03.381" v="1731" actId="2711"/>
          <ac:spMkLst>
            <pc:docMk/>
            <pc:sldMk cId="2258332321" sldId="292"/>
            <ac:spMk id="220" creationId="{58C18222-3186-4C72-91DD-E326912A7554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7:03.381" v="1731" actId="2711"/>
          <ac:spMkLst>
            <pc:docMk/>
            <pc:sldMk cId="2258332321" sldId="292"/>
            <ac:spMk id="221" creationId="{BB764604-7044-4287-B68B-DD5658D4F246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7:03.381" v="1731" actId="2711"/>
          <ac:spMkLst>
            <pc:docMk/>
            <pc:sldMk cId="2258332321" sldId="292"/>
            <ac:spMk id="222" creationId="{6EF06408-E592-43DC-8315-77B57CC8753E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7:03.381" v="1731" actId="2711"/>
          <ac:spMkLst>
            <pc:docMk/>
            <pc:sldMk cId="2258332321" sldId="292"/>
            <ac:spMk id="225" creationId="{34924166-55B0-4492-AC46-A8A29BB625AA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7:03.381" v="1731" actId="2711"/>
          <ac:spMkLst>
            <pc:docMk/>
            <pc:sldMk cId="2258332321" sldId="292"/>
            <ac:spMk id="226" creationId="{026FBAFE-B5C7-46B4-B2C9-726E171BEBFC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7:03.381" v="1731" actId="2711"/>
          <ac:spMkLst>
            <pc:docMk/>
            <pc:sldMk cId="2258332321" sldId="292"/>
            <ac:spMk id="227" creationId="{A3913EA1-63F3-46E4-9214-E16AB3226253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7:03.381" v="1731" actId="2711"/>
          <ac:spMkLst>
            <pc:docMk/>
            <pc:sldMk cId="2258332321" sldId="292"/>
            <ac:spMk id="228" creationId="{1A32FEE0-40EA-4ED7-96A2-A13E60D0E177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7:03.381" v="1731" actId="2711"/>
          <ac:spMkLst>
            <pc:docMk/>
            <pc:sldMk cId="2258332321" sldId="292"/>
            <ac:spMk id="229" creationId="{DF9C8DFD-3BD6-4AED-B32F-135A4764E287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7:03.381" v="1731" actId="2711"/>
          <ac:spMkLst>
            <pc:docMk/>
            <pc:sldMk cId="2258332321" sldId="292"/>
            <ac:spMk id="230" creationId="{A31970DA-E9AA-4413-BE95-E49D3E4DA41E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7:03.381" v="1731" actId="2711"/>
          <ac:spMkLst>
            <pc:docMk/>
            <pc:sldMk cId="2258332321" sldId="292"/>
            <ac:spMk id="231" creationId="{2CE0E433-8127-469F-9979-1E9269F06541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7:03.381" v="1731" actId="2711"/>
          <ac:spMkLst>
            <pc:docMk/>
            <pc:sldMk cId="2258332321" sldId="292"/>
            <ac:spMk id="232" creationId="{920D6658-26CB-4809-9E8A-D82D43EEF05E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7:03.381" v="1731" actId="2711"/>
          <ac:spMkLst>
            <pc:docMk/>
            <pc:sldMk cId="2258332321" sldId="292"/>
            <ac:spMk id="233" creationId="{40FE8503-72FA-48A4-A6F4-DFE2D0A2CDCB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7:03.381" v="1731" actId="2711"/>
          <ac:spMkLst>
            <pc:docMk/>
            <pc:sldMk cId="2258332321" sldId="292"/>
            <ac:spMk id="234" creationId="{68FDF357-CEEB-4B3B-8631-2E52A9847370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7:03.381" v="1731" actId="2711"/>
          <ac:spMkLst>
            <pc:docMk/>
            <pc:sldMk cId="2258332321" sldId="292"/>
            <ac:spMk id="235" creationId="{3F405C3B-CDD8-4B58-8CD8-6F63CCEA10CE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7:03.381" v="1731" actId="2711"/>
          <ac:spMkLst>
            <pc:docMk/>
            <pc:sldMk cId="2258332321" sldId="292"/>
            <ac:spMk id="236" creationId="{9C9F0B3A-2DCE-4AC7-9A00-1963B719A5B2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7:03.381" v="1731" actId="2711"/>
          <ac:spMkLst>
            <pc:docMk/>
            <pc:sldMk cId="2258332321" sldId="292"/>
            <ac:spMk id="237" creationId="{8660C428-0DD8-4A9C-9308-0C7488C9C6B9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7:03.381" v="1731" actId="2711"/>
          <ac:spMkLst>
            <pc:docMk/>
            <pc:sldMk cId="2258332321" sldId="292"/>
            <ac:spMk id="238" creationId="{F3BBC618-D879-4EA6-959D-FC8F4024ADF6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7:03.381" v="1731" actId="2711"/>
          <ac:spMkLst>
            <pc:docMk/>
            <pc:sldMk cId="2258332321" sldId="292"/>
            <ac:spMk id="239" creationId="{7C422636-73D2-40EB-8DDA-EA09E98B6DCE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7:03.381" v="1731" actId="2711"/>
          <ac:spMkLst>
            <pc:docMk/>
            <pc:sldMk cId="2258332321" sldId="292"/>
            <ac:spMk id="240" creationId="{44B224CB-EE94-4CBD-A73A-1005AF8D52E0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7:03.381" v="1731" actId="2711"/>
          <ac:spMkLst>
            <pc:docMk/>
            <pc:sldMk cId="2258332321" sldId="292"/>
            <ac:spMk id="241" creationId="{814C025E-3135-4FED-BAB9-55C37101C4ED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7:03.381" v="1731" actId="2711"/>
          <ac:spMkLst>
            <pc:docMk/>
            <pc:sldMk cId="2258332321" sldId="292"/>
            <ac:spMk id="242" creationId="{202B4A71-7528-498E-B79A-71CCFF93977C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7:03.381" v="1731" actId="2711"/>
          <ac:spMkLst>
            <pc:docMk/>
            <pc:sldMk cId="2258332321" sldId="292"/>
            <ac:spMk id="243" creationId="{EAF5D85B-C7CF-4743-A7FF-062C087918FF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7:03.381" v="1731" actId="2711"/>
          <ac:spMkLst>
            <pc:docMk/>
            <pc:sldMk cId="2258332321" sldId="292"/>
            <ac:spMk id="244" creationId="{CD57102E-BB04-4251-A64F-EE26FFAD42BB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7:03.381" v="1731" actId="2711"/>
          <ac:spMkLst>
            <pc:docMk/>
            <pc:sldMk cId="2258332321" sldId="292"/>
            <ac:spMk id="245" creationId="{19B90082-38DA-40D9-9EE1-447A165575B5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7:03.381" v="1731" actId="2711"/>
          <ac:spMkLst>
            <pc:docMk/>
            <pc:sldMk cId="2258332321" sldId="292"/>
            <ac:spMk id="246" creationId="{CD7A0BA4-014E-429E-B5AC-714DFA08B493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7:03.381" v="1731" actId="2711"/>
          <ac:spMkLst>
            <pc:docMk/>
            <pc:sldMk cId="2258332321" sldId="292"/>
            <ac:spMk id="247" creationId="{773234E3-92DF-444C-B587-0A5CDE2A600F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7:03.381" v="1731" actId="2711"/>
          <ac:spMkLst>
            <pc:docMk/>
            <pc:sldMk cId="2258332321" sldId="292"/>
            <ac:spMk id="248" creationId="{BA1F4637-3619-40BE-85FB-80702489557D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7:03.381" v="1731" actId="2711"/>
          <ac:spMkLst>
            <pc:docMk/>
            <pc:sldMk cId="2258332321" sldId="292"/>
            <ac:spMk id="249" creationId="{39CF886E-D3CA-4069-B140-6C69B7C679D8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7:03.381" v="1731" actId="2711"/>
          <ac:spMkLst>
            <pc:docMk/>
            <pc:sldMk cId="2258332321" sldId="292"/>
            <ac:spMk id="250" creationId="{27B9F87A-9C2D-47C6-83FB-B606278AF414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7:03.381" v="1731" actId="2711"/>
          <ac:spMkLst>
            <pc:docMk/>
            <pc:sldMk cId="2258332321" sldId="292"/>
            <ac:spMk id="251" creationId="{64E33C19-81B1-4171-B4A6-7A5A54CBC8C9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7:03.381" v="1731" actId="2711"/>
          <ac:spMkLst>
            <pc:docMk/>
            <pc:sldMk cId="2258332321" sldId="292"/>
            <ac:spMk id="252" creationId="{3E25CF36-B282-4373-84C1-ADC182E67986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7:03.381" v="1731" actId="2711"/>
          <ac:spMkLst>
            <pc:docMk/>
            <pc:sldMk cId="2258332321" sldId="292"/>
            <ac:spMk id="253" creationId="{CF06F8A4-3C43-4B70-B88A-64248A27D8EA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7:03.381" v="1731" actId="2711"/>
          <ac:spMkLst>
            <pc:docMk/>
            <pc:sldMk cId="2258332321" sldId="292"/>
            <ac:spMk id="254" creationId="{C8393DFF-E3A7-4782-9502-40948DD37837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7:03.381" v="1731" actId="2711"/>
          <ac:spMkLst>
            <pc:docMk/>
            <pc:sldMk cId="2258332321" sldId="292"/>
            <ac:spMk id="255" creationId="{0E2D1A65-BE2E-4C3F-9002-927B600C11B4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7:03.381" v="1731" actId="2711"/>
          <ac:spMkLst>
            <pc:docMk/>
            <pc:sldMk cId="2258332321" sldId="292"/>
            <ac:spMk id="256" creationId="{B99517DE-1241-4958-B9B5-41319762657C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7:03.381" v="1731" actId="2711"/>
          <ac:spMkLst>
            <pc:docMk/>
            <pc:sldMk cId="2258332321" sldId="292"/>
            <ac:spMk id="257" creationId="{1337E8C9-3111-4AF7-9FFD-310BD31B8883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7:03.381" v="1731" actId="2711"/>
          <ac:spMkLst>
            <pc:docMk/>
            <pc:sldMk cId="2258332321" sldId="292"/>
            <ac:spMk id="258" creationId="{CE455388-3FDC-468D-ADD5-007473D6D917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7:03.381" v="1731" actId="2711"/>
          <ac:spMkLst>
            <pc:docMk/>
            <pc:sldMk cId="2258332321" sldId="292"/>
            <ac:spMk id="259" creationId="{645D8691-B5B7-434E-A6F0-3C93353A93D7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7:03.381" v="1731" actId="2711"/>
          <ac:spMkLst>
            <pc:docMk/>
            <pc:sldMk cId="2258332321" sldId="292"/>
            <ac:spMk id="260" creationId="{9272D6FC-8EE7-498B-9105-908AFC590746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7:03.381" v="1731" actId="2711"/>
          <ac:spMkLst>
            <pc:docMk/>
            <pc:sldMk cId="2258332321" sldId="292"/>
            <ac:spMk id="261" creationId="{9F805E0B-A08A-4BE4-96A3-14509E7B5FFA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7:03.381" v="1731" actId="2711"/>
          <ac:spMkLst>
            <pc:docMk/>
            <pc:sldMk cId="2258332321" sldId="292"/>
            <ac:spMk id="262" creationId="{0180F9DC-FAA7-4AF7-A3B1-945B8F31C84A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7:03.381" v="1731" actId="2711"/>
          <ac:spMkLst>
            <pc:docMk/>
            <pc:sldMk cId="2258332321" sldId="292"/>
            <ac:spMk id="263" creationId="{DB67B5C9-3095-48BE-82F7-46419096CBAC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7:03.381" v="1731" actId="2711"/>
          <ac:spMkLst>
            <pc:docMk/>
            <pc:sldMk cId="2258332321" sldId="292"/>
            <ac:spMk id="264" creationId="{B63C4D18-3ABA-42A1-AC5A-2C3A88B3D3FB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7:03.381" v="1731" actId="2711"/>
          <ac:spMkLst>
            <pc:docMk/>
            <pc:sldMk cId="2258332321" sldId="292"/>
            <ac:spMk id="265" creationId="{BE2BB30F-4905-4EF6-AFFF-F97499FFB1EA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7:03.381" v="1731" actId="2711"/>
          <ac:spMkLst>
            <pc:docMk/>
            <pc:sldMk cId="2258332321" sldId="292"/>
            <ac:spMk id="266" creationId="{07BD16E8-547D-4FD9-A242-3198C78CF285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7:03.381" v="1731" actId="2711"/>
          <ac:spMkLst>
            <pc:docMk/>
            <pc:sldMk cId="2258332321" sldId="292"/>
            <ac:spMk id="267" creationId="{1E76D734-DA24-44CB-B0C3-2C2D038727C3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7:03.381" v="1731" actId="2711"/>
          <ac:spMkLst>
            <pc:docMk/>
            <pc:sldMk cId="2258332321" sldId="292"/>
            <ac:spMk id="268" creationId="{27422308-EA6D-49B1-AAA5-D3DFD923633E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7:03.381" v="1731" actId="2711"/>
          <ac:spMkLst>
            <pc:docMk/>
            <pc:sldMk cId="2258332321" sldId="292"/>
            <ac:spMk id="276" creationId="{861A2AFE-CA30-438E-BE1B-080E08C6E189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7:03.381" v="1731" actId="2711"/>
          <ac:spMkLst>
            <pc:docMk/>
            <pc:sldMk cId="2258332321" sldId="292"/>
            <ac:spMk id="277" creationId="{64D67CFB-F9AB-4B6C-B2CF-C2F4A1489730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7:03.381" v="1731" actId="2711"/>
          <ac:spMkLst>
            <pc:docMk/>
            <pc:sldMk cId="2258332321" sldId="292"/>
            <ac:spMk id="278" creationId="{A88FC217-B170-4F2C-8C33-5B5637B3BF36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7:03.381" v="1731" actId="2711"/>
          <ac:spMkLst>
            <pc:docMk/>
            <pc:sldMk cId="2258332321" sldId="292"/>
            <ac:spMk id="279" creationId="{103CDFCB-F615-422E-8F82-989874E1CE2D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7:03.381" v="1731" actId="2711"/>
          <ac:spMkLst>
            <pc:docMk/>
            <pc:sldMk cId="2258332321" sldId="292"/>
            <ac:spMk id="280" creationId="{D93A4A1F-C6CA-4AD0-84EA-1117ABBB86B6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7:03.381" v="1731" actId="2711"/>
          <ac:spMkLst>
            <pc:docMk/>
            <pc:sldMk cId="2258332321" sldId="292"/>
            <ac:spMk id="281" creationId="{7BC77F6D-423B-4167-8218-FD0C0970BB07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7:03.381" v="1731" actId="2711"/>
          <ac:spMkLst>
            <pc:docMk/>
            <pc:sldMk cId="2258332321" sldId="292"/>
            <ac:spMk id="283" creationId="{CB45378D-9BE5-483F-937F-1AF2CE2E6C45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7:03.381" v="1731" actId="2711"/>
          <ac:spMkLst>
            <pc:docMk/>
            <pc:sldMk cId="2258332321" sldId="292"/>
            <ac:spMk id="284" creationId="{B5050892-90A1-48C0-8C3B-8072EB4953AB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7:03.381" v="1731" actId="2711"/>
          <ac:spMkLst>
            <pc:docMk/>
            <pc:sldMk cId="2258332321" sldId="292"/>
            <ac:spMk id="286" creationId="{5076D7C7-4488-418B-A7FF-9ABCDBDB8AA0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7:03.381" v="1731" actId="2711"/>
          <ac:spMkLst>
            <pc:docMk/>
            <pc:sldMk cId="2258332321" sldId="292"/>
            <ac:spMk id="287" creationId="{F52857A8-16E0-4868-955B-EFBD4705DA8B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7:03.381" v="1731" actId="2711"/>
          <ac:spMkLst>
            <pc:docMk/>
            <pc:sldMk cId="2258332321" sldId="292"/>
            <ac:spMk id="289" creationId="{2FA2FC8C-F5CC-4BDF-837E-FFED68E498CC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7:03.381" v="1731" actId="2711"/>
          <ac:spMkLst>
            <pc:docMk/>
            <pc:sldMk cId="2258332321" sldId="292"/>
            <ac:spMk id="290" creationId="{B70A74FD-09C5-475C-8C8D-C684CA363832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7:03.381" v="1731" actId="2711"/>
          <ac:spMkLst>
            <pc:docMk/>
            <pc:sldMk cId="2258332321" sldId="292"/>
            <ac:spMk id="292" creationId="{ACAFA60D-3031-442F-9029-F2BC723EDD33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7:03.381" v="1731" actId="2711"/>
          <ac:spMkLst>
            <pc:docMk/>
            <pc:sldMk cId="2258332321" sldId="292"/>
            <ac:spMk id="293" creationId="{DEE9C3D3-557F-4F10-ACC4-E451EB780DFD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7:03.381" v="1731" actId="2711"/>
          <ac:spMkLst>
            <pc:docMk/>
            <pc:sldMk cId="2258332321" sldId="292"/>
            <ac:spMk id="295" creationId="{DC39FF51-2994-4AF6-859F-26FF3CD01AED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7:03.381" v="1731" actId="2711"/>
          <ac:spMkLst>
            <pc:docMk/>
            <pc:sldMk cId="2258332321" sldId="292"/>
            <ac:spMk id="296" creationId="{2D35D8C2-5388-4C4D-9728-8FA15D5EBED6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7:03.381" v="1731" actId="2711"/>
          <ac:spMkLst>
            <pc:docMk/>
            <pc:sldMk cId="2258332321" sldId="292"/>
            <ac:spMk id="298" creationId="{E68BA051-F7DD-43BA-85E3-BD7234199D6C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7:03.381" v="1731" actId="2711"/>
          <ac:spMkLst>
            <pc:docMk/>
            <pc:sldMk cId="2258332321" sldId="292"/>
            <ac:spMk id="299" creationId="{04366451-C614-4969-ACB0-5A09220559B7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7:03.381" v="1731" actId="2711"/>
          <ac:spMkLst>
            <pc:docMk/>
            <pc:sldMk cId="2258332321" sldId="292"/>
            <ac:spMk id="301" creationId="{E19C3BC5-7539-4DF6-BDC1-029052703A01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7:03.381" v="1731" actId="2711"/>
          <ac:spMkLst>
            <pc:docMk/>
            <pc:sldMk cId="2258332321" sldId="292"/>
            <ac:spMk id="302" creationId="{346AB9A3-5FE5-4AE4-B760-D37B0E9EBD0B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7:03.381" v="1731" actId="2711"/>
          <ac:spMkLst>
            <pc:docMk/>
            <pc:sldMk cId="2258332321" sldId="292"/>
            <ac:spMk id="304" creationId="{7F6EC7F0-4A84-4DBF-8052-902FBE05405C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7:03.381" v="1731" actId="2711"/>
          <ac:spMkLst>
            <pc:docMk/>
            <pc:sldMk cId="2258332321" sldId="292"/>
            <ac:spMk id="305" creationId="{AFBF7627-818D-4028-A69B-79582F875412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7:03.381" v="1731" actId="2711"/>
          <ac:spMkLst>
            <pc:docMk/>
            <pc:sldMk cId="2258332321" sldId="292"/>
            <ac:spMk id="307" creationId="{A229DFE5-9A75-4276-94E8-2C2DC39E6F29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7:03.381" v="1731" actId="2711"/>
          <ac:spMkLst>
            <pc:docMk/>
            <pc:sldMk cId="2258332321" sldId="292"/>
            <ac:spMk id="308" creationId="{C3413B83-6F56-4220-BA57-976EDE4D7BD7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7:03.381" v="1731" actId="2711"/>
          <ac:spMkLst>
            <pc:docMk/>
            <pc:sldMk cId="2258332321" sldId="292"/>
            <ac:spMk id="310" creationId="{AD1468D2-FDF1-4E23-B0A8-625FE8272127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7:03.381" v="1731" actId="2711"/>
          <ac:spMkLst>
            <pc:docMk/>
            <pc:sldMk cId="2258332321" sldId="292"/>
            <ac:spMk id="311" creationId="{23CDF0FB-BFC5-4A19-8E07-BFE8AA797316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7:03.381" v="1731" actId="2711"/>
          <ac:spMkLst>
            <pc:docMk/>
            <pc:sldMk cId="2258332321" sldId="292"/>
            <ac:spMk id="313" creationId="{C7162BEE-711D-42D0-A11F-8A6BE2DAB6FC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7:03.381" v="1731" actId="2711"/>
          <ac:spMkLst>
            <pc:docMk/>
            <pc:sldMk cId="2258332321" sldId="292"/>
            <ac:spMk id="314" creationId="{A2B47201-95A9-4182-9D24-3BFDBDB16D37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7:03.381" v="1731" actId="2711"/>
          <ac:spMkLst>
            <pc:docMk/>
            <pc:sldMk cId="2258332321" sldId="292"/>
            <ac:spMk id="316" creationId="{EF8FA794-7D71-4433-961C-477769481B8E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7:03.381" v="1731" actId="2711"/>
          <ac:spMkLst>
            <pc:docMk/>
            <pc:sldMk cId="2258332321" sldId="292"/>
            <ac:spMk id="317" creationId="{7112AD8F-2D18-480F-B9B7-3C7A4264A878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7:03.381" v="1731" actId="2711"/>
          <ac:spMkLst>
            <pc:docMk/>
            <pc:sldMk cId="2258332321" sldId="292"/>
            <ac:spMk id="319" creationId="{114FBBE3-1851-4479-BDC8-E5C0567F0AEE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7:03.381" v="1731" actId="2711"/>
          <ac:spMkLst>
            <pc:docMk/>
            <pc:sldMk cId="2258332321" sldId="292"/>
            <ac:spMk id="320" creationId="{5FD96342-4243-4F2C-B612-BAB1D06BE5E0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7:03.381" v="1731" actId="2711"/>
          <ac:spMkLst>
            <pc:docMk/>
            <pc:sldMk cId="2258332321" sldId="292"/>
            <ac:spMk id="322" creationId="{A09115A0-C519-4891-BBA4-67A19E5BE4FB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7:03.381" v="1731" actId="2711"/>
          <ac:spMkLst>
            <pc:docMk/>
            <pc:sldMk cId="2258332321" sldId="292"/>
            <ac:spMk id="323" creationId="{D30F6B0B-3C40-48D7-A152-4D3B028186F6}"/>
          </ac:spMkLst>
        </pc:spChg>
        <pc:grpChg chg="add del mod">
          <ac:chgData name="석장군님(General)/Digital채널기획팀" userId="f9de3ef5-b5d7-4e52-952f-8c9c7e31d003" providerId="ADAL" clId="{5A181216-3140-414E-A872-F0A51DEEB9CD}" dt="2023-01-16T01:46:46.239" v="1727"/>
          <ac:grpSpMkLst>
            <pc:docMk/>
            <pc:sldMk cId="2258332321" sldId="292"/>
            <ac:grpSpMk id="70" creationId="{BC6A25E3-8590-412C-AE20-4530CBCB8731}"/>
          </ac:grpSpMkLst>
        </pc:grpChg>
        <pc:grpChg chg="add del mod">
          <ac:chgData name="석장군님(General)/Digital채널기획팀" userId="f9de3ef5-b5d7-4e52-952f-8c9c7e31d003" providerId="ADAL" clId="{5A181216-3140-414E-A872-F0A51DEEB9CD}" dt="2023-01-16T01:46:46.239" v="1727"/>
          <ac:grpSpMkLst>
            <pc:docMk/>
            <pc:sldMk cId="2258332321" sldId="292"/>
            <ac:grpSpMk id="73" creationId="{7508557F-29AE-401E-9FBA-80421ECFECE9}"/>
          </ac:grpSpMkLst>
        </pc:grpChg>
        <pc:grpChg chg="add del mod">
          <ac:chgData name="석장군님(General)/Digital채널기획팀" userId="f9de3ef5-b5d7-4e52-952f-8c9c7e31d003" providerId="ADAL" clId="{5A181216-3140-414E-A872-F0A51DEEB9CD}" dt="2023-01-16T01:46:46.239" v="1727"/>
          <ac:grpSpMkLst>
            <pc:docMk/>
            <pc:sldMk cId="2258332321" sldId="292"/>
            <ac:grpSpMk id="76" creationId="{ABA309CD-9284-42EC-9750-0494A4B8AFB4}"/>
          </ac:grpSpMkLst>
        </pc:grpChg>
        <pc:grpChg chg="add del mod">
          <ac:chgData name="석장군님(General)/Digital채널기획팀" userId="f9de3ef5-b5d7-4e52-952f-8c9c7e31d003" providerId="ADAL" clId="{5A181216-3140-414E-A872-F0A51DEEB9CD}" dt="2023-01-16T01:46:46.239" v="1727"/>
          <ac:grpSpMkLst>
            <pc:docMk/>
            <pc:sldMk cId="2258332321" sldId="292"/>
            <ac:grpSpMk id="79" creationId="{66CFA69A-F0BD-4FE1-AB02-2DEC085F4F96}"/>
          </ac:grpSpMkLst>
        </pc:grpChg>
        <pc:grpChg chg="add del mod">
          <ac:chgData name="석장군님(General)/Digital채널기획팀" userId="f9de3ef5-b5d7-4e52-952f-8c9c7e31d003" providerId="ADAL" clId="{5A181216-3140-414E-A872-F0A51DEEB9CD}" dt="2023-01-16T01:46:46.239" v="1727"/>
          <ac:grpSpMkLst>
            <pc:docMk/>
            <pc:sldMk cId="2258332321" sldId="292"/>
            <ac:grpSpMk id="82" creationId="{377A460D-F739-4120-AE43-4B96C7691C3B}"/>
          </ac:grpSpMkLst>
        </pc:grpChg>
        <pc:grpChg chg="add del mod">
          <ac:chgData name="석장군님(General)/Digital채널기획팀" userId="f9de3ef5-b5d7-4e52-952f-8c9c7e31d003" providerId="ADAL" clId="{5A181216-3140-414E-A872-F0A51DEEB9CD}" dt="2023-01-16T01:46:46.239" v="1727"/>
          <ac:grpSpMkLst>
            <pc:docMk/>
            <pc:sldMk cId="2258332321" sldId="292"/>
            <ac:grpSpMk id="85" creationId="{D19EF465-600D-468F-921E-4CE790AD77C0}"/>
          </ac:grpSpMkLst>
        </pc:grpChg>
        <pc:grpChg chg="add del mod">
          <ac:chgData name="석장군님(General)/Digital채널기획팀" userId="f9de3ef5-b5d7-4e52-952f-8c9c7e31d003" providerId="ADAL" clId="{5A181216-3140-414E-A872-F0A51DEEB9CD}" dt="2023-01-16T01:46:46.239" v="1727"/>
          <ac:grpSpMkLst>
            <pc:docMk/>
            <pc:sldMk cId="2258332321" sldId="292"/>
            <ac:grpSpMk id="88" creationId="{17F391A5-510D-4D9D-B690-58266BDC1A2E}"/>
          </ac:grpSpMkLst>
        </pc:grpChg>
        <pc:grpChg chg="add del mod">
          <ac:chgData name="석장군님(General)/Digital채널기획팀" userId="f9de3ef5-b5d7-4e52-952f-8c9c7e31d003" providerId="ADAL" clId="{5A181216-3140-414E-A872-F0A51DEEB9CD}" dt="2023-01-16T01:46:46.239" v="1727"/>
          <ac:grpSpMkLst>
            <pc:docMk/>
            <pc:sldMk cId="2258332321" sldId="292"/>
            <ac:grpSpMk id="91" creationId="{61A8C2C3-0E7A-42F9-A655-4812A92C1036}"/>
          </ac:grpSpMkLst>
        </pc:grpChg>
        <pc:grpChg chg="add del mod">
          <ac:chgData name="석장군님(General)/Digital채널기획팀" userId="f9de3ef5-b5d7-4e52-952f-8c9c7e31d003" providerId="ADAL" clId="{5A181216-3140-414E-A872-F0A51DEEB9CD}" dt="2023-01-16T01:46:46.239" v="1727"/>
          <ac:grpSpMkLst>
            <pc:docMk/>
            <pc:sldMk cId="2258332321" sldId="292"/>
            <ac:grpSpMk id="94" creationId="{01FD1AB3-16D3-423B-B082-81B681B37E8B}"/>
          </ac:grpSpMkLst>
        </pc:grpChg>
        <pc:grpChg chg="add del mod">
          <ac:chgData name="석장군님(General)/Digital채널기획팀" userId="f9de3ef5-b5d7-4e52-952f-8c9c7e31d003" providerId="ADAL" clId="{5A181216-3140-414E-A872-F0A51DEEB9CD}" dt="2023-01-16T01:46:46.239" v="1727"/>
          <ac:grpSpMkLst>
            <pc:docMk/>
            <pc:sldMk cId="2258332321" sldId="292"/>
            <ac:grpSpMk id="97" creationId="{DE2C0999-4FCB-437D-BDA0-E1BBBAAA899B}"/>
          </ac:grpSpMkLst>
        </pc:grpChg>
        <pc:grpChg chg="add del mod">
          <ac:chgData name="석장군님(General)/Digital채널기획팀" userId="f9de3ef5-b5d7-4e52-952f-8c9c7e31d003" providerId="ADAL" clId="{5A181216-3140-414E-A872-F0A51DEEB9CD}" dt="2023-01-16T01:46:46.239" v="1727"/>
          <ac:grpSpMkLst>
            <pc:docMk/>
            <pc:sldMk cId="2258332321" sldId="292"/>
            <ac:grpSpMk id="100" creationId="{3DDF914A-FCC6-416C-8A67-9190014F2AEE}"/>
          </ac:grpSpMkLst>
        </pc:grpChg>
        <pc:grpChg chg="add del mod">
          <ac:chgData name="석장군님(General)/Digital채널기획팀" userId="f9de3ef5-b5d7-4e52-952f-8c9c7e31d003" providerId="ADAL" clId="{5A181216-3140-414E-A872-F0A51DEEB9CD}" dt="2023-01-16T01:46:46.239" v="1727"/>
          <ac:grpSpMkLst>
            <pc:docMk/>
            <pc:sldMk cId="2258332321" sldId="292"/>
            <ac:grpSpMk id="103" creationId="{214B820F-E5D4-4E03-AD2A-7AAFBE690D37}"/>
          </ac:grpSpMkLst>
        </pc:grpChg>
        <pc:grpChg chg="add del mod">
          <ac:chgData name="석장군님(General)/Digital채널기획팀" userId="f9de3ef5-b5d7-4e52-952f-8c9c7e31d003" providerId="ADAL" clId="{5A181216-3140-414E-A872-F0A51DEEB9CD}" dt="2023-01-16T01:46:46.239" v="1727"/>
          <ac:grpSpMkLst>
            <pc:docMk/>
            <pc:sldMk cId="2258332321" sldId="292"/>
            <ac:grpSpMk id="106" creationId="{BB0B183C-B482-44E3-BC25-2D4215B9BD53}"/>
          </ac:grpSpMkLst>
        </pc:grpChg>
        <pc:grpChg chg="add del mod">
          <ac:chgData name="석장군님(General)/Digital채널기획팀" userId="f9de3ef5-b5d7-4e52-952f-8c9c7e31d003" providerId="ADAL" clId="{5A181216-3140-414E-A872-F0A51DEEB9CD}" dt="2023-01-16T01:46:46.239" v="1727"/>
          <ac:grpSpMkLst>
            <pc:docMk/>
            <pc:sldMk cId="2258332321" sldId="292"/>
            <ac:grpSpMk id="109" creationId="{AA65C5BD-1D93-4C79-961D-BD8516ED5510}"/>
          </ac:grpSpMkLst>
        </pc:grpChg>
        <pc:grpChg chg="add del mod">
          <ac:chgData name="석장군님(General)/Digital채널기획팀" userId="f9de3ef5-b5d7-4e52-952f-8c9c7e31d003" providerId="ADAL" clId="{5A181216-3140-414E-A872-F0A51DEEB9CD}" dt="2023-01-16T01:46:50.331" v="1729"/>
          <ac:grpSpMkLst>
            <pc:docMk/>
            <pc:sldMk cId="2258332321" sldId="292"/>
            <ac:grpSpMk id="176" creationId="{CECB6244-8247-4F94-A580-6E24C6700166}"/>
          </ac:grpSpMkLst>
        </pc:grpChg>
        <pc:grpChg chg="add del mod">
          <ac:chgData name="석장군님(General)/Digital채널기획팀" userId="f9de3ef5-b5d7-4e52-952f-8c9c7e31d003" providerId="ADAL" clId="{5A181216-3140-414E-A872-F0A51DEEB9CD}" dt="2023-01-16T01:46:50.331" v="1729"/>
          <ac:grpSpMkLst>
            <pc:docMk/>
            <pc:sldMk cId="2258332321" sldId="292"/>
            <ac:grpSpMk id="179" creationId="{E788B626-A4D3-4A24-97D7-7C11403E1AD2}"/>
          </ac:grpSpMkLst>
        </pc:grpChg>
        <pc:grpChg chg="add del mod">
          <ac:chgData name="석장군님(General)/Digital채널기획팀" userId="f9de3ef5-b5d7-4e52-952f-8c9c7e31d003" providerId="ADAL" clId="{5A181216-3140-414E-A872-F0A51DEEB9CD}" dt="2023-01-16T01:46:50.331" v="1729"/>
          <ac:grpSpMkLst>
            <pc:docMk/>
            <pc:sldMk cId="2258332321" sldId="292"/>
            <ac:grpSpMk id="182" creationId="{BE092F65-3928-42E8-9C42-DDAB486026A2}"/>
          </ac:grpSpMkLst>
        </pc:grpChg>
        <pc:grpChg chg="add del mod">
          <ac:chgData name="석장군님(General)/Digital채널기획팀" userId="f9de3ef5-b5d7-4e52-952f-8c9c7e31d003" providerId="ADAL" clId="{5A181216-3140-414E-A872-F0A51DEEB9CD}" dt="2023-01-16T01:46:50.331" v="1729"/>
          <ac:grpSpMkLst>
            <pc:docMk/>
            <pc:sldMk cId="2258332321" sldId="292"/>
            <ac:grpSpMk id="185" creationId="{655C433C-5ABC-40C6-A577-396870CBD239}"/>
          </ac:grpSpMkLst>
        </pc:grpChg>
        <pc:grpChg chg="add del mod">
          <ac:chgData name="석장군님(General)/Digital채널기획팀" userId="f9de3ef5-b5d7-4e52-952f-8c9c7e31d003" providerId="ADAL" clId="{5A181216-3140-414E-A872-F0A51DEEB9CD}" dt="2023-01-16T01:46:50.331" v="1729"/>
          <ac:grpSpMkLst>
            <pc:docMk/>
            <pc:sldMk cId="2258332321" sldId="292"/>
            <ac:grpSpMk id="188" creationId="{9CD1E469-58BB-4D3B-A21A-06488CCA6445}"/>
          </ac:grpSpMkLst>
        </pc:grpChg>
        <pc:grpChg chg="add del mod">
          <ac:chgData name="석장군님(General)/Digital채널기획팀" userId="f9de3ef5-b5d7-4e52-952f-8c9c7e31d003" providerId="ADAL" clId="{5A181216-3140-414E-A872-F0A51DEEB9CD}" dt="2023-01-16T01:46:50.331" v="1729"/>
          <ac:grpSpMkLst>
            <pc:docMk/>
            <pc:sldMk cId="2258332321" sldId="292"/>
            <ac:grpSpMk id="191" creationId="{AD1DDAE1-4185-4F18-8DD7-E7594B1E214B}"/>
          </ac:grpSpMkLst>
        </pc:grpChg>
        <pc:grpChg chg="add del mod">
          <ac:chgData name="석장군님(General)/Digital채널기획팀" userId="f9de3ef5-b5d7-4e52-952f-8c9c7e31d003" providerId="ADAL" clId="{5A181216-3140-414E-A872-F0A51DEEB9CD}" dt="2023-01-16T01:46:50.331" v="1729"/>
          <ac:grpSpMkLst>
            <pc:docMk/>
            <pc:sldMk cId="2258332321" sldId="292"/>
            <ac:grpSpMk id="194" creationId="{A3002610-708D-4A94-9A05-60479B69D393}"/>
          </ac:grpSpMkLst>
        </pc:grpChg>
        <pc:grpChg chg="add del mod">
          <ac:chgData name="석장군님(General)/Digital채널기획팀" userId="f9de3ef5-b5d7-4e52-952f-8c9c7e31d003" providerId="ADAL" clId="{5A181216-3140-414E-A872-F0A51DEEB9CD}" dt="2023-01-16T01:46:50.331" v="1729"/>
          <ac:grpSpMkLst>
            <pc:docMk/>
            <pc:sldMk cId="2258332321" sldId="292"/>
            <ac:grpSpMk id="197" creationId="{D86F2C40-DB12-482A-A9A3-07B5C62A5733}"/>
          </ac:grpSpMkLst>
        </pc:grpChg>
        <pc:grpChg chg="add del mod">
          <ac:chgData name="석장군님(General)/Digital채널기획팀" userId="f9de3ef5-b5d7-4e52-952f-8c9c7e31d003" providerId="ADAL" clId="{5A181216-3140-414E-A872-F0A51DEEB9CD}" dt="2023-01-16T01:46:50.331" v="1729"/>
          <ac:grpSpMkLst>
            <pc:docMk/>
            <pc:sldMk cId="2258332321" sldId="292"/>
            <ac:grpSpMk id="200" creationId="{5D19077D-7599-4490-B294-7899DC095175}"/>
          </ac:grpSpMkLst>
        </pc:grpChg>
        <pc:grpChg chg="add del mod">
          <ac:chgData name="석장군님(General)/Digital채널기획팀" userId="f9de3ef5-b5d7-4e52-952f-8c9c7e31d003" providerId="ADAL" clId="{5A181216-3140-414E-A872-F0A51DEEB9CD}" dt="2023-01-16T01:46:50.331" v="1729"/>
          <ac:grpSpMkLst>
            <pc:docMk/>
            <pc:sldMk cId="2258332321" sldId="292"/>
            <ac:grpSpMk id="203" creationId="{FC67F7CA-7FEA-444B-8F9F-79973C5B932F}"/>
          </ac:grpSpMkLst>
        </pc:grpChg>
        <pc:grpChg chg="add del mod">
          <ac:chgData name="석장군님(General)/Digital채널기획팀" userId="f9de3ef5-b5d7-4e52-952f-8c9c7e31d003" providerId="ADAL" clId="{5A181216-3140-414E-A872-F0A51DEEB9CD}" dt="2023-01-16T01:46:50.331" v="1729"/>
          <ac:grpSpMkLst>
            <pc:docMk/>
            <pc:sldMk cId="2258332321" sldId="292"/>
            <ac:grpSpMk id="206" creationId="{8C129095-4D08-41BE-A625-428656AE8A7C}"/>
          </ac:grpSpMkLst>
        </pc:grpChg>
        <pc:grpChg chg="add del mod">
          <ac:chgData name="석장군님(General)/Digital채널기획팀" userId="f9de3ef5-b5d7-4e52-952f-8c9c7e31d003" providerId="ADAL" clId="{5A181216-3140-414E-A872-F0A51DEEB9CD}" dt="2023-01-16T01:46:50.331" v="1729"/>
          <ac:grpSpMkLst>
            <pc:docMk/>
            <pc:sldMk cId="2258332321" sldId="292"/>
            <ac:grpSpMk id="209" creationId="{78EBC1C5-ED83-4B02-9210-20CA5B28F27F}"/>
          </ac:grpSpMkLst>
        </pc:grpChg>
        <pc:grpChg chg="add del mod">
          <ac:chgData name="석장군님(General)/Digital채널기획팀" userId="f9de3ef5-b5d7-4e52-952f-8c9c7e31d003" providerId="ADAL" clId="{5A181216-3140-414E-A872-F0A51DEEB9CD}" dt="2023-01-16T01:46:50.331" v="1729"/>
          <ac:grpSpMkLst>
            <pc:docMk/>
            <pc:sldMk cId="2258332321" sldId="292"/>
            <ac:grpSpMk id="212" creationId="{6580C009-FDA6-4B0B-98F9-E98AD033B40C}"/>
          </ac:grpSpMkLst>
        </pc:grpChg>
        <pc:grpChg chg="add del mod">
          <ac:chgData name="석장군님(General)/Digital채널기획팀" userId="f9de3ef5-b5d7-4e52-952f-8c9c7e31d003" providerId="ADAL" clId="{5A181216-3140-414E-A872-F0A51DEEB9CD}" dt="2023-01-16T01:46:50.331" v="1729"/>
          <ac:grpSpMkLst>
            <pc:docMk/>
            <pc:sldMk cId="2258332321" sldId="292"/>
            <ac:grpSpMk id="215" creationId="{39563D16-370F-4A0E-AB77-897B10AF70DB}"/>
          </ac:grpSpMkLst>
        </pc:grpChg>
        <pc:grpChg chg="add mod">
          <ac:chgData name="석장군님(General)/Digital채널기획팀" userId="f9de3ef5-b5d7-4e52-952f-8c9c7e31d003" providerId="ADAL" clId="{5A181216-3140-414E-A872-F0A51DEEB9CD}" dt="2023-01-16T01:46:50.456" v="1730"/>
          <ac:grpSpMkLst>
            <pc:docMk/>
            <pc:sldMk cId="2258332321" sldId="292"/>
            <ac:grpSpMk id="282" creationId="{145439B2-BF8C-48AD-86AB-312768555FAF}"/>
          </ac:grpSpMkLst>
        </pc:grpChg>
        <pc:grpChg chg="add mod">
          <ac:chgData name="석장군님(General)/Digital채널기획팀" userId="f9de3ef5-b5d7-4e52-952f-8c9c7e31d003" providerId="ADAL" clId="{5A181216-3140-414E-A872-F0A51DEEB9CD}" dt="2023-01-16T01:46:50.456" v="1730"/>
          <ac:grpSpMkLst>
            <pc:docMk/>
            <pc:sldMk cId="2258332321" sldId="292"/>
            <ac:grpSpMk id="285" creationId="{67E30B56-8FA3-427A-82D7-480DA6FB4D51}"/>
          </ac:grpSpMkLst>
        </pc:grpChg>
        <pc:grpChg chg="add mod">
          <ac:chgData name="석장군님(General)/Digital채널기획팀" userId="f9de3ef5-b5d7-4e52-952f-8c9c7e31d003" providerId="ADAL" clId="{5A181216-3140-414E-A872-F0A51DEEB9CD}" dt="2023-01-16T01:46:50.456" v="1730"/>
          <ac:grpSpMkLst>
            <pc:docMk/>
            <pc:sldMk cId="2258332321" sldId="292"/>
            <ac:grpSpMk id="288" creationId="{B74EC06F-533E-41C5-9482-B60B9ABC91D2}"/>
          </ac:grpSpMkLst>
        </pc:grpChg>
        <pc:grpChg chg="add mod">
          <ac:chgData name="석장군님(General)/Digital채널기획팀" userId="f9de3ef5-b5d7-4e52-952f-8c9c7e31d003" providerId="ADAL" clId="{5A181216-3140-414E-A872-F0A51DEEB9CD}" dt="2023-01-16T01:46:50.456" v="1730"/>
          <ac:grpSpMkLst>
            <pc:docMk/>
            <pc:sldMk cId="2258332321" sldId="292"/>
            <ac:grpSpMk id="291" creationId="{46A823B3-E08E-432E-9DF9-96AD3AE04892}"/>
          </ac:grpSpMkLst>
        </pc:grpChg>
        <pc:grpChg chg="add mod">
          <ac:chgData name="석장군님(General)/Digital채널기획팀" userId="f9de3ef5-b5d7-4e52-952f-8c9c7e31d003" providerId="ADAL" clId="{5A181216-3140-414E-A872-F0A51DEEB9CD}" dt="2023-01-16T01:46:50.456" v="1730"/>
          <ac:grpSpMkLst>
            <pc:docMk/>
            <pc:sldMk cId="2258332321" sldId="292"/>
            <ac:grpSpMk id="294" creationId="{63EBAE14-9231-4BA6-836F-09E2338F8039}"/>
          </ac:grpSpMkLst>
        </pc:grpChg>
        <pc:grpChg chg="add mod">
          <ac:chgData name="석장군님(General)/Digital채널기획팀" userId="f9de3ef5-b5d7-4e52-952f-8c9c7e31d003" providerId="ADAL" clId="{5A181216-3140-414E-A872-F0A51DEEB9CD}" dt="2023-01-16T01:46:50.456" v="1730"/>
          <ac:grpSpMkLst>
            <pc:docMk/>
            <pc:sldMk cId="2258332321" sldId="292"/>
            <ac:grpSpMk id="297" creationId="{A56D766B-6193-429C-B092-BFE30FC515DD}"/>
          </ac:grpSpMkLst>
        </pc:grpChg>
        <pc:grpChg chg="add mod">
          <ac:chgData name="석장군님(General)/Digital채널기획팀" userId="f9de3ef5-b5d7-4e52-952f-8c9c7e31d003" providerId="ADAL" clId="{5A181216-3140-414E-A872-F0A51DEEB9CD}" dt="2023-01-16T01:46:50.456" v="1730"/>
          <ac:grpSpMkLst>
            <pc:docMk/>
            <pc:sldMk cId="2258332321" sldId="292"/>
            <ac:grpSpMk id="300" creationId="{ACAB8971-3D8B-4941-BBF8-35791EF729FB}"/>
          </ac:grpSpMkLst>
        </pc:grpChg>
        <pc:grpChg chg="add mod">
          <ac:chgData name="석장군님(General)/Digital채널기획팀" userId="f9de3ef5-b5d7-4e52-952f-8c9c7e31d003" providerId="ADAL" clId="{5A181216-3140-414E-A872-F0A51DEEB9CD}" dt="2023-01-16T01:46:50.456" v="1730"/>
          <ac:grpSpMkLst>
            <pc:docMk/>
            <pc:sldMk cId="2258332321" sldId="292"/>
            <ac:grpSpMk id="303" creationId="{67C446A6-27F4-4329-A8F4-66A32F4B0624}"/>
          </ac:grpSpMkLst>
        </pc:grpChg>
        <pc:grpChg chg="add mod">
          <ac:chgData name="석장군님(General)/Digital채널기획팀" userId="f9de3ef5-b5d7-4e52-952f-8c9c7e31d003" providerId="ADAL" clId="{5A181216-3140-414E-A872-F0A51DEEB9CD}" dt="2023-01-16T01:46:50.456" v="1730"/>
          <ac:grpSpMkLst>
            <pc:docMk/>
            <pc:sldMk cId="2258332321" sldId="292"/>
            <ac:grpSpMk id="306" creationId="{C48456E7-4518-47CC-B90B-1648332EA4EC}"/>
          </ac:grpSpMkLst>
        </pc:grpChg>
        <pc:grpChg chg="add mod">
          <ac:chgData name="석장군님(General)/Digital채널기획팀" userId="f9de3ef5-b5d7-4e52-952f-8c9c7e31d003" providerId="ADAL" clId="{5A181216-3140-414E-A872-F0A51DEEB9CD}" dt="2023-01-16T01:46:50.456" v="1730"/>
          <ac:grpSpMkLst>
            <pc:docMk/>
            <pc:sldMk cId="2258332321" sldId="292"/>
            <ac:grpSpMk id="309" creationId="{6EF80BFC-3612-4258-BF86-59090B926DD8}"/>
          </ac:grpSpMkLst>
        </pc:grpChg>
        <pc:grpChg chg="add mod">
          <ac:chgData name="석장군님(General)/Digital채널기획팀" userId="f9de3ef5-b5d7-4e52-952f-8c9c7e31d003" providerId="ADAL" clId="{5A181216-3140-414E-A872-F0A51DEEB9CD}" dt="2023-01-16T01:46:50.456" v="1730"/>
          <ac:grpSpMkLst>
            <pc:docMk/>
            <pc:sldMk cId="2258332321" sldId="292"/>
            <ac:grpSpMk id="312" creationId="{EBFF6678-9DB1-444C-A0A3-AF3D140C4D35}"/>
          </ac:grpSpMkLst>
        </pc:grpChg>
        <pc:grpChg chg="add mod">
          <ac:chgData name="석장군님(General)/Digital채널기획팀" userId="f9de3ef5-b5d7-4e52-952f-8c9c7e31d003" providerId="ADAL" clId="{5A181216-3140-414E-A872-F0A51DEEB9CD}" dt="2023-01-16T01:46:50.456" v="1730"/>
          <ac:grpSpMkLst>
            <pc:docMk/>
            <pc:sldMk cId="2258332321" sldId="292"/>
            <ac:grpSpMk id="315" creationId="{C53C808C-80DD-422A-946B-E42168A581FC}"/>
          </ac:grpSpMkLst>
        </pc:grpChg>
        <pc:grpChg chg="add mod">
          <ac:chgData name="석장군님(General)/Digital채널기획팀" userId="f9de3ef5-b5d7-4e52-952f-8c9c7e31d003" providerId="ADAL" clId="{5A181216-3140-414E-A872-F0A51DEEB9CD}" dt="2023-01-16T01:46:50.456" v="1730"/>
          <ac:grpSpMkLst>
            <pc:docMk/>
            <pc:sldMk cId="2258332321" sldId="292"/>
            <ac:grpSpMk id="318" creationId="{A69387EB-36DD-4D30-AB6C-2050EA7B5AFB}"/>
          </ac:grpSpMkLst>
        </pc:grpChg>
        <pc:grpChg chg="add mod">
          <ac:chgData name="석장군님(General)/Digital채널기획팀" userId="f9de3ef5-b5d7-4e52-952f-8c9c7e31d003" providerId="ADAL" clId="{5A181216-3140-414E-A872-F0A51DEEB9CD}" dt="2023-01-16T01:46:50.456" v="1730"/>
          <ac:grpSpMkLst>
            <pc:docMk/>
            <pc:sldMk cId="2258332321" sldId="292"/>
            <ac:grpSpMk id="321" creationId="{5DF19C64-209A-4364-8CBA-627F35F2F43A}"/>
          </ac:grpSpMkLst>
        </pc:grpChg>
        <pc:cxnChg chg="add del mod">
          <ac:chgData name="석장군님(General)/Digital채널기획팀" userId="f9de3ef5-b5d7-4e52-952f-8c9c7e31d003" providerId="ADAL" clId="{5A181216-3140-414E-A872-F0A51DEEB9CD}" dt="2023-01-16T01:46:46.239" v="1727"/>
          <ac:cxnSpMkLst>
            <pc:docMk/>
            <pc:sldMk cId="2258332321" sldId="292"/>
            <ac:cxnSpMk id="11" creationId="{DA62BC42-C212-4803-A2DB-58BA0551A5AA}"/>
          </ac:cxnSpMkLst>
        </pc:cxnChg>
        <pc:cxnChg chg="add del mod">
          <ac:chgData name="석장군님(General)/Digital채널기획팀" userId="f9de3ef5-b5d7-4e52-952f-8c9c7e31d003" providerId="ADAL" clId="{5A181216-3140-414E-A872-F0A51DEEB9CD}" dt="2023-01-16T01:46:46.239" v="1727"/>
          <ac:cxnSpMkLst>
            <pc:docMk/>
            <pc:sldMk cId="2258332321" sldId="292"/>
            <ac:cxnSpMk id="12" creationId="{FA2629A9-A870-4506-ADAA-A2C415902D4A}"/>
          </ac:cxnSpMkLst>
        </pc:cxnChg>
        <pc:cxnChg chg="add del mod">
          <ac:chgData name="석장군님(General)/Digital채널기획팀" userId="f9de3ef5-b5d7-4e52-952f-8c9c7e31d003" providerId="ADAL" clId="{5A181216-3140-414E-A872-F0A51DEEB9CD}" dt="2023-01-16T01:46:46.239" v="1727"/>
          <ac:cxnSpMkLst>
            <pc:docMk/>
            <pc:sldMk cId="2258332321" sldId="292"/>
            <ac:cxnSpMk id="57" creationId="{E16407F5-A63E-4E46-86D9-B5CE22BF51F5}"/>
          </ac:cxnSpMkLst>
        </pc:cxnChg>
        <pc:cxnChg chg="add del mod">
          <ac:chgData name="석장군님(General)/Digital채널기획팀" userId="f9de3ef5-b5d7-4e52-952f-8c9c7e31d003" providerId="ADAL" clId="{5A181216-3140-414E-A872-F0A51DEEB9CD}" dt="2023-01-16T01:46:46.239" v="1727"/>
          <ac:cxnSpMkLst>
            <pc:docMk/>
            <pc:sldMk cId="2258332321" sldId="292"/>
            <ac:cxnSpMk id="58" creationId="{13C9FF62-BDC4-4CF5-A85C-F5ABA3B0DD73}"/>
          </ac:cxnSpMkLst>
        </pc:cxnChg>
        <pc:cxnChg chg="add del mod">
          <ac:chgData name="석장군님(General)/Digital채널기획팀" userId="f9de3ef5-b5d7-4e52-952f-8c9c7e31d003" providerId="ADAL" clId="{5A181216-3140-414E-A872-F0A51DEEB9CD}" dt="2023-01-16T01:46:46.239" v="1727"/>
          <ac:cxnSpMkLst>
            <pc:docMk/>
            <pc:sldMk cId="2258332321" sldId="292"/>
            <ac:cxnSpMk id="59" creationId="{990CAFB5-5D6E-4D04-8FE5-04E769E8F213}"/>
          </ac:cxnSpMkLst>
        </pc:cxnChg>
        <pc:cxnChg chg="add del mod">
          <ac:chgData name="석장군님(General)/Digital채널기획팀" userId="f9de3ef5-b5d7-4e52-952f-8c9c7e31d003" providerId="ADAL" clId="{5A181216-3140-414E-A872-F0A51DEEB9CD}" dt="2023-01-16T01:46:46.239" v="1727"/>
          <ac:cxnSpMkLst>
            <pc:docMk/>
            <pc:sldMk cId="2258332321" sldId="292"/>
            <ac:cxnSpMk id="60" creationId="{8678F887-D19D-493A-ACEB-358E596D35E7}"/>
          </ac:cxnSpMkLst>
        </pc:cxnChg>
        <pc:cxnChg chg="add del mod">
          <ac:chgData name="석장군님(General)/Digital채널기획팀" userId="f9de3ef5-b5d7-4e52-952f-8c9c7e31d003" providerId="ADAL" clId="{5A181216-3140-414E-A872-F0A51DEEB9CD}" dt="2023-01-16T01:46:46.239" v="1727"/>
          <ac:cxnSpMkLst>
            <pc:docMk/>
            <pc:sldMk cId="2258332321" sldId="292"/>
            <ac:cxnSpMk id="61" creationId="{FBC3882E-837D-4D61-9CF5-63460D480F38}"/>
          </ac:cxnSpMkLst>
        </pc:cxnChg>
        <pc:cxnChg chg="add del mod">
          <ac:chgData name="석장군님(General)/Digital채널기획팀" userId="f9de3ef5-b5d7-4e52-952f-8c9c7e31d003" providerId="ADAL" clId="{5A181216-3140-414E-A872-F0A51DEEB9CD}" dt="2023-01-16T01:46:46.239" v="1727"/>
          <ac:cxnSpMkLst>
            <pc:docMk/>
            <pc:sldMk cId="2258332321" sldId="292"/>
            <ac:cxnSpMk id="62" creationId="{0A6CF3AB-56BD-4C67-9D46-B0AA32D3CA87}"/>
          </ac:cxnSpMkLst>
        </pc:cxnChg>
        <pc:cxnChg chg="add del mod">
          <ac:chgData name="석장군님(General)/Digital채널기획팀" userId="f9de3ef5-b5d7-4e52-952f-8c9c7e31d003" providerId="ADAL" clId="{5A181216-3140-414E-A872-F0A51DEEB9CD}" dt="2023-01-16T01:46:46.239" v="1727"/>
          <ac:cxnSpMkLst>
            <pc:docMk/>
            <pc:sldMk cId="2258332321" sldId="292"/>
            <ac:cxnSpMk id="63" creationId="{05779C60-183F-4E3C-AE9A-520C89F8B52B}"/>
          </ac:cxnSpMkLst>
        </pc:cxnChg>
        <pc:cxnChg chg="add del mod">
          <ac:chgData name="석장군님(General)/Digital채널기획팀" userId="f9de3ef5-b5d7-4e52-952f-8c9c7e31d003" providerId="ADAL" clId="{5A181216-3140-414E-A872-F0A51DEEB9CD}" dt="2023-01-16T01:46:50.331" v="1729"/>
          <ac:cxnSpMkLst>
            <pc:docMk/>
            <pc:sldMk cId="2258332321" sldId="292"/>
            <ac:cxnSpMk id="117" creationId="{6F3415B7-990C-414F-8FFB-1FCCA4E84DB6}"/>
          </ac:cxnSpMkLst>
        </pc:cxnChg>
        <pc:cxnChg chg="add del mod">
          <ac:chgData name="석장군님(General)/Digital채널기획팀" userId="f9de3ef5-b5d7-4e52-952f-8c9c7e31d003" providerId="ADAL" clId="{5A181216-3140-414E-A872-F0A51DEEB9CD}" dt="2023-01-16T01:46:50.331" v="1729"/>
          <ac:cxnSpMkLst>
            <pc:docMk/>
            <pc:sldMk cId="2258332321" sldId="292"/>
            <ac:cxnSpMk id="118" creationId="{1D4477DE-1874-4024-B843-F72E3E58E5AE}"/>
          </ac:cxnSpMkLst>
        </pc:cxnChg>
        <pc:cxnChg chg="add del mod">
          <ac:chgData name="석장군님(General)/Digital채널기획팀" userId="f9de3ef5-b5d7-4e52-952f-8c9c7e31d003" providerId="ADAL" clId="{5A181216-3140-414E-A872-F0A51DEEB9CD}" dt="2023-01-16T01:46:50.331" v="1729"/>
          <ac:cxnSpMkLst>
            <pc:docMk/>
            <pc:sldMk cId="2258332321" sldId="292"/>
            <ac:cxnSpMk id="163" creationId="{9491C0FD-DE2E-4F73-A1C4-0AE42511BEC0}"/>
          </ac:cxnSpMkLst>
        </pc:cxnChg>
        <pc:cxnChg chg="add del mod">
          <ac:chgData name="석장군님(General)/Digital채널기획팀" userId="f9de3ef5-b5d7-4e52-952f-8c9c7e31d003" providerId="ADAL" clId="{5A181216-3140-414E-A872-F0A51DEEB9CD}" dt="2023-01-16T01:46:50.331" v="1729"/>
          <ac:cxnSpMkLst>
            <pc:docMk/>
            <pc:sldMk cId="2258332321" sldId="292"/>
            <ac:cxnSpMk id="164" creationId="{52BC55EF-039C-44DB-8E0B-219012629740}"/>
          </ac:cxnSpMkLst>
        </pc:cxnChg>
        <pc:cxnChg chg="add del mod">
          <ac:chgData name="석장군님(General)/Digital채널기획팀" userId="f9de3ef5-b5d7-4e52-952f-8c9c7e31d003" providerId="ADAL" clId="{5A181216-3140-414E-A872-F0A51DEEB9CD}" dt="2023-01-16T01:46:50.331" v="1729"/>
          <ac:cxnSpMkLst>
            <pc:docMk/>
            <pc:sldMk cId="2258332321" sldId="292"/>
            <ac:cxnSpMk id="165" creationId="{E6F920E9-D61C-4D43-8C80-AB0941EE0420}"/>
          </ac:cxnSpMkLst>
        </pc:cxnChg>
        <pc:cxnChg chg="add del mod">
          <ac:chgData name="석장군님(General)/Digital채널기획팀" userId="f9de3ef5-b5d7-4e52-952f-8c9c7e31d003" providerId="ADAL" clId="{5A181216-3140-414E-A872-F0A51DEEB9CD}" dt="2023-01-16T01:46:50.331" v="1729"/>
          <ac:cxnSpMkLst>
            <pc:docMk/>
            <pc:sldMk cId="2258332321" sldId="292"/>
            <ac:cxnSpMk id="166" creationId="{8CEFAE23-B220-48B0-B66F-ECCB7A0E2332}"/>
          </ac:cxnSpMkLst>
        </pc:cxnChg>
        <pc:cxnChg chg="add del mod">
          <ac:chgData name="석장군님(General)/Digital채널기획팀" userId="f9de3ef5-b5d7-4e52-952f-8c9c7e31d003" providerId="ADAL" clId="{5A181216-3140-414E-A872-F0A51DEEB9CD}" dt="2023-01-16T01:46:50.331" v="1729"/>
          <ac:cxnSpMkLst>
            <pc:docMk/>
            <pc:sldMk cId="2258332321" sldId="292"/>
            <ac:cxnSpMk id="167" creationId="{5614E4CB-0841-4FC6-9BE3-87ABC86A461E}"/>
          </ac:cxnSpMkLst>
        </pc:cxnChg>
        <pc:cxnChg chg="add del mod">
          <ac:chgData name="석장군님(General)/Digital채널기획팀" userId="f9de3ef5-b5d7-4e52-952f-8c9c7e31d003" providerId="ADAL" clId="{5A181216-3140-414E-A872-F0A51DEEB9CD}" dt="2023-01-16T01:46:50.331" v="1729"/>
          <ac:cxnSpMkLst>
            <pc:docMk/>
            <pc:sldMk cId="2258332321" sldId="292"/>
            <ac:cxnSpMk id="168" creationId="{FB02C05E-7553-4A8A-994C-B30C7275B35C}"/>
          </ac:cxnSpMkLst>
        </pc:cxnChg>
        <pc:cxnChg chg="add del mod">
          <ac:chgData name="석장군님(General)/Digital채널기획팀" userId="f9de3ef5-b5d7-4e52-952f-8c9c7e31d003" providerId="ADAL" clId="{5A181216-3140-414E-A872-F0A51DEEB9CD}" dt="2023-01-16T01:46:50.331" v="1729"/>
          <ac:cxnSpMkLst>
            <pc:docMk/>
            <pc:sldMk cId="2258332321" sldId="292"/>
            <ac:cxnSpMk id="169" creationId="{8C76ECB1-5F23-4384-B56F-1B7043563939}"/>
          </ac:cxnSpMkLst>
        </pc:cxnChg>
        <pc:cxnChg chg="add mod">
          <ac:chgData name="석장군님(General)/Digital채널기획팀" userId="f9de3ef5-b5d7-4e52-952f-8c9c7e31d003" providerId="ADAL" clId="{5A181216-3140-414E-A872-F0A51DEEB9CD}" dt="2023-01-16T01:46:50.456" v="1730"/>
          <ac:cxnSpMkLst>
            <pc:docMk/>
            <pc:sldMk cId="2258332321" sldId="292"/>
            <ac:cxnSpMk id="223" creationId="{D58F5EA9-4491-4737-96C9-296BD2688C8C}"/>
          </ac:cxnSpMkLst>
        </pc:cxnChg>
        <pc:cxnChg chg="add mod">
          <ac:chgData name="석장군님(General)/Digital채널기획팀" userId="f9de3ef5-b5d7-4e52-952f-8c9c7e31d003" providerId="ADAL" clId="{5A181216-3140-414E-A872-F0A51DEEB9CD}" dt="2023-01-16T01:46:50.456" v="1730"/>
          <ac:cxnSpMkLst>
            <pc:docMk/>
            <pc:sldMk cId="2258332321" sldId="292"/>
            <ac:cxnSpMk id="224" creationId="{C992AC9B-D9C6-44AF-AD2A-FA5F639CD146}"/>
          </ac:cxnSpMkLst>
        </pc:cxnChg>
        <pc:cxnChg chg="add mod">
          <ac:chgData name="석장군님(General)/Digital채널기획팀" userId="f9de3ef5-b5d7-4e52-952f-8c9c7e31d003" providerId="ADAL" clId="{5A181216-3140-414E-A872-F0A51DEEB9CD}" dt="2023-01-16T01:46:50.456" v="1730"/>
          <ac:cxnSpMkLst>
            <pc:docMk/>
            <pc:sldMk cId="2258332321" sldId="292"/>
            <ac:cxnSpMk id="269" creationId="{CE016E61-7C2F-42FD-A583-7D3E72842878}"/>
          </ac:cxnSpMkLst>
        </pc:cxnChg>
        <pc:cxnChg chg="add mod">
          <ac:chgData name="석장군님(General)/Digital채널기획팀" userId="f9de3ef5-b5d7-4e52-952f-8c9c7e31d003" providerId="ADAL" clId="{5A181216-3140-414E-A872-F0A51DEEB9CD}" dt="2023-01-16T01:46:50.456" v="1730"/>
          <ac:cxnSpMkLst>
            <pc:docMk/>
            <pc:sldMk cId="2258332321" sldId="292"/>
            <ac:cxnSpMk id="270" creationId="{89274929-922C-48EB-9E3E-155A08B348C0}"/>
          </ac:cxnSpMkLst>
        </pc:cxnChg>
        <pc:cxnChg chg="add mod">
          <ac:chgData name="석장군님(General)/Digital채널기획팀" userId="f9de3ef5-b5d7-4e52-952f-8c9c7e31d003" providerId="ADAL" clId="{5A181216-3140-414E-A872-F0A51DEEB9CD}" dt="2023-01-16T01:46:50.456" v="1730"/>
          <ac:cxnSpMkLst>
            <pc:docMk/>
            <pc:sldMk cId="2258332321" sldId="292"/>
            <ac:cxnSpMk id="271" creationId="{97BF0BE5-C999-4BB5-944E-497DEA2C26E0}"/>
          </ac:cxnSpMkLst>
        </pc:cxnChg>
        <pc:cxnChg chg="add mod">
          <ac:chgData name="석장군님(General)/Digital채널기획팀" userId="f9de3ef5-b5d7-4e52-952f-8c9c7e31d003" providerId="ADAL" clId="{5A181216-3140-414E-A872-F0A51DEEB9CD}" dt="2023-01-16T01:46:50.456" v="1730"/>
          <ac:cxnSpMkLst>
            <pc:docMk/>
            <pc:sldMk cId="2258332321" sldId="292"/>
            <ac:cxnSpMk id="272" creationId="{AD997135-BCF3-4A3A-B6AA-05824A47B6B1}"/>
          </ac:cxnSpMkLst>
        </pc:cxnChg>
        <pc:cxnChg chg="add mod">
          <ac:chgData name="석장군님(General)/Digital채널기획팀" userId="f9de3ef5-b5d7-4e52-952f-8c9c7e31d003" providerId="ADAL" clId="{5A181216-3140-414E-A872-F0A51DEEB9CD}" dt="2023-01-16T01:46:50.456" v="1730"/>
          <ac:cxnSpMkLst>
            <pc:docMk/>
            <pc:sldMk cId="2258332321" sldId="292"/>
            <ac:cxnSpMk id="273" creationId="{F5961D51-FE06-4C1B-9F2D-6A31A23E917B}"/>
          </ac:cxnSpMkLst>
        </pc:cxnChg>
        <pc:cxnChg chg="add mod">
          <ac:chgData name="석장군님(General)/Digital채널기획팀" userId="f9de3ef5-b5d7-4e52-952f-8c9c7e31d003" providerId="ADAL" clId="{5A181216-3140-414E-A872-F0A51DEEB9CD}" dt="2023-01-16T01:46:50.456" v="1730"/>
          <ac:cxnSpMkLst>
            <pc:docMk/>
            <pc:sldMk cId="2258332321" sldId="292"/>
            <ac:cxnSpMk id="274" creationId="{8BD2A4B9-D0EB-438C-AAD2-0A66BB629D8E}"/>
          </ac:cxnSpMkLst>
        </pc:cxnChg>
        <pc:cxnChg chg="add mod">
          <ac:chgData name="석장군님(General)/Digital채널기획팀" userId="f9de3ef5-b5d7-4e52-952f-8c9c7e31d003" providerId="ADAL" clId="{5A181216-3140-414E-A872-F0A51DEEB9CD}" dt="2023-01-16T01:46:50.456" v="1730"/>
          <ac:cxnSpMkLst>
            <pc:docMk/>
            <pc:sldMk cId="2258332321" sldId="292"/>
            <ac:cxnSpMk id="275" creationId="{5007A23A-098E-4559-A6FB-7EC65A8DC862}"/>
          </ac:cxnSpMkLst>
        </pc:cxnChg>
      </pc:sldChg>
      <pc:sldChg chg="addSp delSp modSp new mod">
        <pc:chgData name="석장군님(General)/Digital채널기획팀" userId="f9de3ef5-b5d7-4e52-952f-8c9c7e31d003" providerId="ADAL" clId="{5A181216-3140-414E-A872-F0A51DEEB9CD}" dt="2023-01-16T01:48:18.346" v="1740" actId="20577"/>
        <pc:sldMkLst>
          <pc:docMk/>
          <pc:sldMk cId="3259158492" sldId="293"/>
        </pc:sldMkLst>
        <pc:spChg chg="mod">
          <ac:chgData name="석장군님(General)/Digital채널기획팀" userId="f9de3ef5-b5d7-4e52-952f-8c9c7e31d003" providerId="ADAL" clId="{5A181216-3140-414E-A872-F0A51DEEB9CD}" dt="2023-01-16T01:48:16.715" v="1739"/>
          <ac:spMkLst>
            <pc:docMk/>
            <pc:sldMk cId="3259158492" sldId="293"/>
            <ac:spMk id="2" creationId="{6BEF706B-A89C-46D2-84AC-954D53F32110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8:18.346" v="1740" actId="20577"/>
          <ac:spMkLst>
            <pc:docMk/>
            <pc:sldMk cId="3259158492" sldId="293"/>
            <ac:spMk id="4" creationId="{89677F72-F226-4253-BD04-68D283916D8C}"/>
          </ac:spMkLst>
        </pc:spChg>
        <pc:spChg chg="del">
          <ac:chgData name="석장군님(General)/Digital채널기획팀" userId="f9de3ef5-b5d7-4e52-952f-8c9c7e31d003" providerId="ADAL" clId="{5A181216-3140-414E-A872-F0A51DEEB9CD}" dt="2023-01-16T01:47:51.496" v="1735" actId="478"/>
          <ac:spMkLst>
            <pc:docMk/>
            <pc:sldMk cId="3259158492" sldId="293"/>
            <ac:spMk id="5" creationId="{52DFE5AA-6152-4CE6-9404-9A458E4AF616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7:56.262" v="1736"/>
          <ac:spMkLst>
            <pc:docMk/>
            <pc:sldMk cId="3259158492" sldId="293"/>
            <ac:spMk id="7" creationId="{B08FC4CB-9A38-45BB-9B2C-A38BF29DCB52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7:56.262" v="1736"/>
          <ac:spMkLst>
            <pc:docMk/>
            <pc:sldMk cId="3259158492" sldId="293"/>
            <ac:spMk id="8" creationId="{1DC34B45-C033-411E-8F58-BFFD33E74484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7:56.262" v="1736"/>
          <ac:spMkLst>
            <pc:docMk/>
            <pc:sldMk cId="3259158492" sldId="293"/>
            <ac:spMk id="9" creationId="{45E8A00C-B6C6-4AAD-A06B-982A5B6C3900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7:56.262" v="1736"/>
          <ac:spMkLst>
            <pc:docMk/>
            <pc:sldMk cId="3259158492" sldId="293"/>
            <ac:spMk id="10" creationId="{56231D88-CD4C-40EE-A5A9-E6B2FD30C4E9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7:56.262" v="1736"/>
          <ac:spMkLst>
            <pc:docMk/>
            <pc:sldMk cId="3259158492" sldId="293"/>
            <ac:spMk id="11" creationId="{4571C2F7-9DB5-443F-81C7-26BCF542564C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7:56.262" v="1736"/>
          <ac:spMkLst>
            <pc:docMk/>
            <pc:sldMk cId="3259158492" sldId="293"/>
            <ac:spMk id="12" creationId="{AB7CA110-C509-4496-B9DE-9F01E8612E36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7:56.262" v="1736"/>
          <ac:spMkLst>
            <pc:docMk/>
            <pc:sldMk cId="3259158492" sldId="293"/>
            <ac:spMk id="14" creationId="{18621DDC-24E9-4872-B290-9B53918F0863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7:56.262" v="1736"/>
          <ac:spMkLst>
            <pc:docMk/>
            <pc:sldMk cId="3259158492" sldId="293"/>
            <ac:spMk id="15" creationId="{69901C2D-99A7-4387-999B-048A3F7006E6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7:56.262" v="1736"/>
          <ac:spMkLst>
            <pc:docMk/>
            <pc:sldMk cId="3259158492" sldId="293"/>
            <ac:spMk id="16" creationId="{99CD1BDF-0362-4904-A11E-98B4911664A4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7:56.262" v="1736"/>
          <ac:spMkLst>
            <pc:docMk/>
            <pc:sldMk cId="3259158492" sldId="293"/>
            <ac:spMk id="18" creationId="{4C7D306A-1322-4744-80FE-C921D779FC2E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7:56.262" v="1736"/>
          <ac:spMkLst>
            <pc:docMk/>
            <pc:sldMk cId="3259158492" sldId="293"/>
            <ac:spMk id="19" creationId="{E0A0AABE-E846-4F7D-9411-6220A3A78901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7:56.262" v="1736"/>
          <ac:spMkLst>
            <pc:docMk/>
            <pc:sldMk cId="3259158492" sldId="293"/>
            <ac:spMk id="20" creationId="{061D6E55-1B27-4A3A-AE1A-BDE6BC786A0F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7:56.262" v="1736"/>
          <ac:spMkLst>
            <pc:docMk/>
            <pc:sldMk cId="3259158492" sldId="293"/>
            <ac:spMk id="22" creationId="{588661F0-13EE-48AA-8091-2A6E507001F1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7:56.262" v="1736"/>
          <ac:spMkLst>
            <pc:docMk/>
            <pc:sldMk cId="3259158492" sldId="293"/>
            <ac:spMk id="23" creationId="{C57074E4-8522-4AC4-93C3-E64733C1BFD7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7:56.262" v="1736"/>
          <ac:spMkLst>
            <pc:docMk/>
            <pc:sldMk cId="3259158492" sldId="293"/>
            <ac:spMk id="24" creationId="{744C85B9-456B-4C4E-8A4F-C17ADAFF4606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7:56.262" v="1736"/>
          <ac:spMkLst>
            <pc:docMk/>
            <pc:sldMk cId="3259158492" sldId="293"/>
            <ac:spMk id="26" creationId="{059B3329-F66E-4641-B923-FED21174B237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7:56.262" v="1736"/>
          <ac:spMkLst>
            <pc:docMk/>
            <pc:sldMk cId="3259158492" sldId="293"/>
            <ac:spMk id="27" creationId="{12F500BD-D0C4-46E8-B172-2648FD42B10A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7:56.262" v="1736"/>
          <ac:spMkLst>
            <pc:docMk/>
            <pc:sldMk cId="3259158492" sldId="293"/>
            <ac:spMk id="28" creationId="{F67C9329-A216-45D7-919D-6686F1B193CB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7:56.262" v="1736"/>
          <ac:spMkLst>
            <pc:docMk/>
            <pc:sldMk cId="3259158492" sldId="293"/>
            <ac:spMk id="30" creationId="{96D2AAD1-241F-415B-9CF6-577C39FBCB1D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7:56.262" v="1736"/>
          <ac:spMkLst>
            <pc:docMk/>
            <pc:sldMk cId="3259158492" sldId="293"/>
            <ac:spMk id="31" creationId="{7A691F21-8E77-4CE7-A983-6A394FC49103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7:56.262" v="1736"/>
          <ac:spMkLst>
            <pc:docMk/>
            <pc:sldMk cId="3259158492" sldId="293"/>
            <ac:spMk id="32" creationId="{317D831A-61B5-4A6F-B0FE-D257B477C8E2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7:56.262" v="1736"/>
          <ac:spMkLst>
            <pc:docMk/>
            <pc:sldMk cId="3259158492" sldId="293"/>
            <ac:spMk id="35" creationId="{D1C3CAB3-FD5B-4D17-A09E-CFB639ED0E52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7:56.262" v="1736"/>
          <ac:spMkLst>
            <pc:docMk/>
            <pc:sldMk cId="3259158492" sldId="293"/>
            <ac:spMk id="36" creationId="{BF0255CF-76E3-4A58-A5B1-39B9711BBDFF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7:56.262" v="1736"/>
          <ac:spMkLst>
            <pc:docMk/>
            <pc:sldMk cId="3259158492" sldId="293"/>
            <ac:spMk id="37" creationId="{AE7B4709-4E15-4B98-AE92-33D38AC5D37F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7:56.262" v="1736"/>
          <ac:spMkLst>
            <pc:docMk/>
            <pc:sldMk cId="3259158492" sldId="293"/>
            <ac:spMk id="38" creationId="{55A116D7-CFA1-4D8B-8DD2-FD4F35B15FD9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7:56.262" v="1736"/>
          <ac:spMkLst>
            <pc:docMk/>
            <pc:sldMk cId="3259158492" sldId="293"/>
            <ac:spMk id="39" creationId="{3C2AC32F-9BC0-43A5-A982-94CCFB9F46DC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7:56.262" v="1736"/>
          <ac:spMkLst>
            <pc:docMk/>
            <pc:sldMk cId="3259158492" sldId="293"/>
            <ac:spMk id="43" creationId="{2A60172B-4C0B-4DE2-BD35-31357A6E3245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7:56.262" v="1736"/>
          <ac:spMkLst>
            <pc:docMk/>
            <pc:sldMk cId="3259158492" sldId="293"/>
            <ac:spMk id="47" creationId="{2249C98B-B8E4-42F2-B91E-0CB7355E9B5E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7:56.262" v="1736"/>
          <ac:spMkLst>
            <pc:docMk/>
            <pc:sldMk cId="3259158492" sldId="293"/>
            <ac:spMk id="48" creationId="{8759F286-AA61-4022-A62F-0A76B84E5BA9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7:56.262" v="1736"/>
          <ac:spMkLst>
            <pc:docMk/>
            <pc:sldMk cId="3259158492" sldId="293"/>
            <ac:spMk id="49" creationId="{64A53D72-C3C1-4D18-B884-1D57E3A04B87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7:56.262" v="1736"/>
          <ac:spMkLst>
            <pc:docMk/>
            <pc:sldMk cId="3259158492" sldId="293"/>
            <ac:spMk id="50" creationId="{0C6F6FAA-9F45-487F-B2BD-25C18F70DB7F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7:56.262" v="1736"/>
          <ac:spMkLst>
            <pc:docMk/>
            <pc:sldMk cId="3259158492" sldId="293"/>
            <ac:spMk id="51" creationId="{0B7B6EC4-6717-40BE-A367-1C03571B9B88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7:56.262" v="1736"/>
          <ac:spMkLst>
            <pc:docMk/>
            <pc:sldMk cId="3259158492" sldId="293"/>
            <ac:spMk id="52" creationId="{E2398887-ED17-44CE-A355-C3C1B3C5C301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7:56.262" v="1736"/>
          <ac:spMkLst>
            <pc:docMk/>
            <pc:sldMk cId="3259158492" sldId="293"/>
            <ac:spMk id="53" creationId="{7E5FDA40-BFF7-41E7-AF2F-7FE7C1A0B656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7:56.262" v="1736"/>
          <ac:spMkLst>
            <pc:docMk/>
            <pc:sldMk cId="3259158492" sldId="293"/>
            <ac:spMk id="54" creationId="{DAC836A7-81ED-4DD8-8A59-0B880F3A5528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7:56.262" v="1736"/>
          <ac:spMkLst>
            <pc:docMk/>
            <pc:sldMk cId="3259158492" sldId="293"/>
            <ac:spMk id="56" creationId="{17324055-C3DD-4805-AF70-E53D6A78DAC7}"/>
          </ac:spMkLst>
        </pc:spChg>
        <pc:grpChg chg="add mod">
          <ac:chgData name="석장군님(General)/Digital채널기획팀" userId="f9de3ef5-b5d7-4e52-952f-8c9c7e31d003" providerId="ADAL" clId="{5A181216-3140-414E-A872-F0A51DEEB9CD}" dt="2023-01-16T01:47:56.262" v="1736"/>
          <ac:grpSpMkLst>
            <pc:docMk/>
            <pc:sldMk cId="3259158492" sldId="293"/>
            <ac:grpSpMk id="6" creationId="{17830602-A463-48D1-B9FF-80EA64E7899B}"/>
          </ac:grpSpMkLst>
        </pc:grpChg>
        <pc:grpChg chg="add mod">
          <ac:chgData name="석장군님(General)/Digital채널기획팀" userId="f9de3ef5-b5d7-4e52-952f-8c9c7e31d003" providerId="ADAL" clId="{5A181216-3140-414E-A872-F0A51DEEB9CD}" dt="2023-01-16T01:47:56.262" v="1736"/>
          <ac:grpSpMkLst>
            <pc:docMk/>
            <pc:sldMk cId="3259158492" sldId="293"/>
            <ac:grpSpMk id="13" creationId="{AAED6F9C-63EF-4BD7-B652-BCB87F2362E7}"/>
          </ac:grpSpMkLst>
        </pc:grpChg>
        <pc:grpChg chg="add mod">
          <ac:chgData name="석장군님(General)/Digital채널기획팀" userId="f9de3ef5-b5d7-4e52-952f-8c9c7e31d003" providerId="ADAL" clId="{5A181216-3140-414E-A872-F0A51DEEB9CD}" dt="2023-01-16T01:47:56.262" v="1736"/>
          <ac:grpSpMkLst>
            <pc:docMk/>
            <pc:sldMk cId="3259158492" sldId="293"/>
            <ac:grpSpMk id="17" creationId="{B5850E7F-9E01-468B-9B46-2971798150C5}"/>
          </ac:grpSpMkLst>
        </pc:grpChg>
        <pc:grpChg chg="add mod">
          <ac:chgData name="석장군님(General)/Digital채널기획팀" userId="f9de3ef5-b5d7-4e52-952f-8c9c7e31d003" providerId="ADAL" clId="{5A181216-3140-414E-A872-F0A51DEEB9CD}" dt="2023-01-16T01:47:56.262" v="1736"/>
          <ac:grpSpMkLst>
            <pc:docMk/>
            <pc:sldMk cId="3259158492" sldId="293"/>
            <ac:grpSpMk id="21" creationId="{D81B10AC-8791-4EFA-93EF-C0B424136FAA}"/>
          </ac:grpSpMkLst>
        </pc:grpChg>
        <pc:grpChg chg="add mod">
          <ac:chgData name="석장군님(General)/Digital채널기획팀" userId="f9de3ef5-b5d7-4e52-952f-8c9c7e31d003" providerId="ADAL" clId="{5A181216-3140-414E-A872-F0A51DEEB9CD}" dt="2023-01-16T01:47:56.262" v="1736"/>
          <ac:grpSpMkLst>
            <pc:docMk/>
            <pc:sldMk cId="3259158492" sldId="293"/>
            <ac:grpSpMk id="25" creationId="{93D02ED4-759D-4CCD-BBB5-F05629529A1D}"/>
          </ac:grpSpMkLst>
        </pc:grpChg>
        <pc:grpChg chg="add mod">
          <ac:chgData name="석장군님(General)/Digital채널기획팀" userId="f9de3ef5-b5d7-4e52-952f-8c9c7e31d003" providerId="ADAL" clId="{5A181216-3140-414E-A872-F0A51DEEB9CD}" dt="2023-01-16T01:47:56.262" v="1736"/>
          <ac:grpSpMkLst>
            <pc:docMk/>
            <pc:sldMk cId="3259158492" sldId="293"/>
            <ac:grpSpMk id="29" creationId="{9BD8EA19-17BA-489A-A157-06A1FADE4C84}"/>
          </ac:grpSpMkLst>
        </pc:grpChg>
        <pc:grpChg chg="add mod">
          <ac:chgData name="석장군님(General)/Digital채널기획팀" userId="f9de3ef5-b5d7-4e52-952f-8c9c7e31d003" providerId="ADAL" clId="{5A181216-3140-414E-A872-F0A51DEEB9CD}" dt="2023-01-16T01:47:56.262" v="1736"/>
          <ac:grpSpMkLst>
            <pc:docMk/>
            <pc:sldMk cId="3259158492" sldId="293"/>
            <ac:grpSpMk id="33" creationId="{26B111C0-53F9-4D29-A4E9-2A01A35D025E}"/>
          </ac:grpSpMkLst>
        </pc:grpChg>
        <pc:grpChg chg="mod">
          <ac:chgData name="석장군님(General)/Digital채널기획팀" userId="f9de3ef5-b5d7-4e52-952f-8c9c7e31d003" providerId="ADAL" clId="{5A181216-3140-414E-A872-F0A51DEEB9CD}" dt="2023-01-16T01:47:56.262" v="1736"/>
          <ac:grpSpMkLst>
            <pc:docMk/>
            <pc:sldMk cId="3259158492" sldId="293"/>
            <ac:grpSpMk id="34" creationId="{69757383-7D39-454E-82B8-5761C58B4985}"/>
          </ac:grpSpMkLst>
        </pc:grpChg>
        <pc:cxnChg chg="mod">
          <ac:chgData name="석장군님(General)/Digital채널기획팀" userId="f9de3ef5-b5d7-4e52-952f-8c9c7e31d003" providerId="ADAL" clId="{5A181216-3140-414E-A872-F0A51DEEB9CD}" dt="2023-01-16T01:47:56.262" v="1736"/>
          <ac:cxnSpMkLst>
            <pc:docMk/>
            <pc:sldMk cId="3259158492" sldId="293"/>
            <ac:cxnSpMk id="40" creationId="{A26A9207-502E-45BC-A06C-8C509A367802}"/>
          </ac:cxnSpMkLst>
        </pc:cxnChg>
        <pc:cxnChg chg="mod">
          <ac:chgData name="석장군님(General)/Digital채널기획팀" userId="f9de3ef5-b5d7-4e52-952f-8c9c7e31d003" providerId="ADAL" clId="{5A181216-3140-414E-A872-F0A51DEEB9CD}" dt="2023-01-16T01:47:56.262" v="1736"/>
          <ac:cxnSpMkLst>
            <pc:docMk/>
            <pc:sldMk cId="3259158492" sldId="293"/>
            <ac:cxnSpMk id="41" creationId="{15FC36AA-BD14-43B2-90B9-DE135CE1C329}"/>
          </ac:cxnSpMkLst>
        </pc:cxnChg>
        <pc:cxnChg chg="mod">
          <ac:chgData name="석장군님(General)/Digital채널기획팀" userId="f9de3ef5-b5d7-4e52-952f-8c9c7e31d003" providerId="ADAL" clId="{5A181216-3140-414E-A872-F0A51DEEB9CD}" dt="2023-01-16T01:47:56.262" v="1736"/>
          <ac:cxnSpMkLst>
            <pc:docMk/>
            <pc:sldMk cId="3259158492" sldId="293"/>
            <ac:cxnSpMk id="42" creationId="{690D8D17-D3E2-49F8-A762-F6A58BA63DA1}"/>
          </ac:cxnSpMkLst>
        </pc:cxnChg>
        <pc:cxnChg chg="mod">
          <ac:chgData name="석장군님(General)/Digital채널기획팀" userId="f9de3ef5-b5d7-4e52-952f-8c9c7e31d003" providerId="ADAL" clId="{5A181216-3140-414E-A872-F0A51DEEB9CD}" dt="2023-01-16T01:47:56.262" v="1736"/>
          <ac:cxnSpMkLst>
            <pc:docMk/>
            <pc:sldMk cId="3259158492" sldId="293"/>
            <ac:cxnSpMk id="44" creationId="{47644693-427B-41C4-B6A8-A3F736796CA2}"/>
          </ac:cxnSpMkLst>
        </pc:cxnChg>
        <pc:cxnChg chg="mod">
          <ac:chgData name="석장군님(General)/Digital채널기획팀" userId="f9de3ef5-b5d7-4e52-952f-8c9c7e31d003" providerId="ADAL" clId="{5A181216-3140-414E-A872-F0A51DEEB9CD}" dt="2023-01-16T01:47:56.262" v="1736"/>
          <ac:cxnSpMkLst>
            <pc:docMk/>
            <pc:sldMk cId="3259158492" sldId="293"/>
            <ac:cxnSpMk id="45" creationId="{7391306B-5628-4EE5-8F8C-BB6CBA89BD44}"/>
          </ac:cxnSpMkLst>
        </pc:cxnChg>
        <pc:cxnChg chg="mod">
          <ac:chgData name="석장군님(General)/Digital채널기획팀" userId="f9de3ef5-b5d7-4e52-952f-8c9c7e31d003" providerId="ADAL" clId="{5A181216-3140-414E-A872-F0A51DEEB9CD}" dt="2023-01-16T01:47:56.262" v="1736"/>
          <ac:cxnSpMkLst>
            <pc:docMk/>
            <pc:sldMk cId="3259158492" sldId="293"/>
            <ac:cxnSpMk id="46" creationId="{CD0F02D8-D20D-4EDA-ABD8-A124FD8F9524}"/>
          </ac:cxnSpMkLst>
        </pc:cxnChg>
        <pc:cxnChg chg="mod">
          <ac:chgData name="석장군님(General)/Digital채널기획팀" userId="f9de3ef5-b5d7-4e52-952f-8c9c7e31d003" providerId="ADAL" clId="{5A181216-3140-414E-A872-F0A51DEEB9CD}" dt="2023-01-16T01:47:56.262" v="1736"/>
          <ac:cxnSpMkLst>
            <pc:docMk/>
            <pc:sldMk cId="3259158492" sldId="293"/>
            <ac:cxnSpMk id="55" creationId="{72C02280-2D00-4674-A333-FF4E0C3FB3C3}"/>
          </ac:cxnSpMkLst>
        </pc:cxnChg>
      </pc:sldChg>
      <pc:sldChg chg="addSp delSp modSp new mod">
        <pc:chgData name="석장군님(General)/Digital채널기획팀" userId="f9de3ef5-b5d7-4e52-952f-8c9c7e31d003" providerId="ADAL" clId="{5A181216-3140-414E-A872-F0A51DEEB9CD}" dt="2023-01-16T01:48:46.828" v="1745"/>
        <pc:sldMkLst>
          <pc:docMk/>
          <pc:sldMk cId="3802700514" sldId="294"/>
        </pc:sldMkLst>
        <pc:spChg chg="mod">
          <ac:chgData name="석장군님(General)/Digital채널기획팀" userId="f9de3ef5-b5d7-4e52-952f-8c9c7e31d003" providerId="ADAL" clId="{5A181216-3140-414E-A872-F0A51DEEB9CD}" dt="2023-01-16T01:48:46.828" v="1745"/>
          <ac:spMkLst>
            <pc:docMk/>
            <pc:sldMk cId="3802700514" sldId="294"/>
            <ac:spMk id="2" creationId="{EDC6A05F-E997-49F7-BA30-A1185B8F22A9}"/>
          </ac:spMkLst>
        </pc:spChg>
        <pc:spChg chg="del">
          <ac:chgData name="석장군님(General)/Digital채널기획팀" userId="f9de3ef5-b5d7-4e52-952f-8c9c7e31d003" providerId="ADAL" clId="{5A181216-3140-414E-A872-F0A51DEEB9CD}" dt="2023-01-16T01:48:35.281" v="1741" actId="478"/>
          <ac:spMkLst>
            <pc:docMk/>
            <pc:sldMk cId="3802700514" sldId="294"/>
            <ac:spMk id="5" creationId="{DAD5E8B2-214F-4E77-AB63-658AEA6832A6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8:39.925" v="1742"/>
          <ac:spMkLst>
            <pc:docMk/>
            <pc:sldMk cId="3802700514" sldId="294"/>
            <ac:spMk id="8" creationId="{EC0811BA-8E96-43F7-AF6F-7731822721A6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8:39.925" v="1742"/>
          <ac:spMkLst>
            <pc:docMk/>
            <pc:sldMk cId="3802700514" sldId="294"/>
            <ac:spMk id="9" creationId="{B678512A-0172-44A5-8214-1528E6DDA35A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8:39.925" v="1742"/>
          <ac:spMkLst>
            <pc:docMk/>
            <pc:sldMk cId="3802700514" sldId="294"/>
            <ac:spMk id="10" creationId="{FCAF71BD-8B5F-45FB-A37D-EAF9D514B052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8:39.925" v="1742"/>
          <ac:spMkLst>
            <pc:docMk/>
            <pc:sldMk cId="3802700514" sldId="294"/>
            <ac:spMk id="12" creationId="{287393F4-D3DD-4446-AB2B-19FC401A6CA7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8:39.925" v="1742"/>
          <ac:spMkLst>
            <pc:docMk/>
            <pc:sldMk cId="3802700514" sldId="294"/>
            <ac:spMk id="13" creationId="{C6EC63A2-53E2-4ED6-A880-C566D22335C3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8:39.925" v="1742"/>
          <ac:spMkLst>
            <pc:docMk/>
            <pc:sldMk cId="3802700514" sldId="294"/>
            <ac:spMk id="14" creationId="{35D69045-E5E0-4C7B-8143-4C073E9F9107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8:39.925" v="1742"/>
          <ac:spMkLst>
            <pc:docMk/>
            <pc:sldMk cId="3802700514" sldId="294"/>
            <ac:spMk id="16" creationId="{3DAD6F56-7C88-4067-AE72-7CD9D09F579B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8:39.925" v="1742"/>
          <ac:spMkLst>
            <pc:docMk/>
            <pc:sldMk cId="3802700514" sldId="294"/>
            <ac:spMk id="17" creationId="{EF847D4D-B01A-425B-93C0-0E94F4FA8FBC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8:39.925" v="1742"/>
          <ac:spMkLst>
            <pc:docMk/>
            <pc:sldMk cId="3802700514" sldId="294"/>
            <ac:spMk id="19" creationId="{969DDBAD-E43C-4C75-8AB2-AE72965BEFDA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8:39.925" v="1742"/>
          <ac:spMkLst>
            <pc:docMk/>
            <pc:sldMk cId="3802700514" sldId="294"/>
            <ac:spMk id="20" creationId="{C5AE58DD-D7B2-474C-AED8-7D6AF2DD80A3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8:39.925" v="1742"/>
          <ac:spMkLst>
            <pc:docMk/>
            <pc:sldMk cId="3802700514" sldId="294"/>
            <ac:spMk id="22" creationId="{7B2714A2-5CB6-49AD-8A1A-7C4EF7E79EFF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8:39.925" v="1742"/>
          <ac:spMkLst>
            <pc:docMk/>
            <pc:sldMk cId="3802700514" sldId="294"/>
            <ac:spMk id="23" creationId="{0860E7AF-23C9-4698-8CA1-09517B6F269C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8:39.925" v="1742"/>
          <ac:spMkLst>
            <pc:docMk/>
            <pc:sldMk cId="3802700514" sldId="294"/>
            <ac:spMk id="25" creationId="{12E8F32B-2639-4A0D-8F11-28EC83F4BD4C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8:39.925" v="1742"/>
          <ac:spMkLst>
            <pc:docMk/>
            <pc:sldMk cId="3802700514" sldId="294"/>
            <ac:spMk id="26" creationId="{4880E538-C8C1-431B-B7FF-36AF0804F0A0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8:39.925" v="1742"/>
          <ac:spMkLst>
            <pc:docMk/>
            <pc:sldMk cId="3802700514" sldId="294"/>
            <ac:spMk id="28" creationId="{1CE973EA-0A21-48AD-89CF-F495E5361D3D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8:39.925" v="1742"/>
          <ac:spMkLst>
            <pc:docMk/>
            <pc:sldMk cId="3802700514" sldId="294"/>
            <ac:spMk id="29" creationId="{32FD1102-2DB6-4BFF-8541-0536086801B9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8:39.925" v="1742"/>
          <ac:spMkLst>
            <pc:docMk/>
            <pc:sldMk cId="3802700514" sldId="294"/>
            <ac:spMk id="30" creationId="{662DD095-896E-405C-BEE9-68D1D6AEB939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8:39.925" v="1742"/>
          <ac:spMkLst>
            <pc:docMk/>
            <pc:sldMk cId="3802700514" sldId="294"/>
            <ac:spMk id="31" creationId="{C1864A66-23F1-47DE-BC33-5F7A44B560FB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8:39.925" v="1742"/>
          <ac:spMkLst>
            <pc:docMk/>
            <pc:sldMk cId="3802700514" sldId="294"/>
            <ac:spMk id="32" creationId="{DA6B86DC-1663-415F-9D90-C7374450A55B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8:39.925" v="1742"/>
          <ac:spMkLst>
            <pc:docMk/>
            <pc:sldMk cId="3802700514" sldId="294"/>
            <ac:spMk id="34" creationId="{CFF48D0E-0B7F-40B9-B1FB-FB5FFF7A4B54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8:39.925" v="1742"/>
          <ac:spMkLst>
            <pc:docMk/>
            <pc:sldMk cId="3802700514" sldId="294"/>
            <ac:spMk id="35" creationId="{EAB3DACD-1B83-49C6-992F-B86A4A68ACAC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8:39.925" v="1742"/>
          <ac:spMkLst>
            <pc:docMk/>
            <pc:sldMk cId="3802700514" sldId="294"/>
            <ac:spMk id="36" creationId="{94464766-09A5-461B-BE6E-7103DC4834B7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8:39.925" v="1742"/>
          <ac:spMkLst>
            <pc:docMk/>
            <pc:sldMk cId="3802700514" sldId="294"/>
            <ac:spMk id="37" creationId="{EC2E3A7F-98B0-44DC-B7A5-0CAD394E2931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8:39.925" v="1742"/>
          <ac:spMkLst>
            <pc:docMk/>
            <pc:sldMk cId="3802700514" sldId="294"/>
            <ac:spMk id="38" creationId="{A676929C-C87B-47CE-90B0-7AD7736CAD7B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8:39.925" v="1742"/>
          <ac:spMkLst>
            <pc:docMk/>
            <pc:sldMk cId="3802700514" sldId="294"/>
            <ac:spMk id="39" creationId="{52719303-89E4-42CC-80F2-30C4EBE0CD9A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8:39.925" v="1742"/>
          <ac:spMkLst>
            <pc:docMk/>
            <pc:sldMk cId="3802700514" sldId="294"/>
            <ac:spMk id="40" creationId="{74DAF07F-AF5F-4CC5-B1B1-3BD10FEA45E9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8:39.925" v="1742"/>
          <ac:spMkLst>
            <pc:docMk/>
            <pc:sldMk cId="3802700514" sldId="294"/>
            <ac:spMk id="41" creationId="{29BE169F-A5D5-48FA-B1D1-004F7FBF59B3}"/>
          </ac:spMkLst>
        </pc:spChg>
        <pc:grpChg chg="add mod">
          <ac:chgData name="석장군님(General)/Digital채널기획팀" userId="f9de3ef5-b5d7-4e52-952f-8c9c7e31d003" providerId="ADAL" clId="{5A181216-3140-414E-A872-F0A51DEEB9CD}" dt="2023-01-16T01:48:39.925" v="1742"/>
          <ac:grpSpMkLst>
            <pc:docMk/>
            <pc:sldMk cId="3802700514" sldId="294"/>
            <ac:grpSpMk id="11" creationId="{20437B53-0BFB-41C7-ADC7-85EF0BF9D77F}"/>
          </ac:grpSpMkLst>
        </pc:grpChg>
        <pc:grpChg chg="add mod">
          <ac:chgData name="석장군님(General)/Digital채널기획팀" userId="f9de3ef5-b5d7-4e52-952f-8c9c7e31d003" providerId="ADAL" clId="{5A181216-3140-414E-A872-F0A51DEEB9CD}" dt="2023-01-16T01:48:39.925" v="1742"/>
          <ac:grpSpMkLst>
            <pc:docMk/>
            <pc:sldMk cId="3802700514" sldId="294"/>
            <ac:grpSpMk id="15" creationId="{3B1A1BA7-F126-4487-BFD5-B101604D4943}"/>
          </ac:grpSpMkLst>
        </pc:grpChg>
        <pc:grpChg chg="add mod">
          <ac:chgData name="석장군님(General)/Digital채널기획팀" userId="f9de3ef5-b5d7-4e52-952f-8c9c7e31d003" providerId="ADAL" clId="{5A181216-3140-414E-A872-F0A51DEEB9CD}" dt="2023-01-16T01:48:39.925" v="1742"/>
          <ac:grpSpMkLst>
            <pc:docMk/>
            <pc:sldMk cId="3802700514" sldId="294"/>
            <ac:grpSpMk id="18" creationId="{54053FA9-AC26-454C-A26D-824E72EB054C}"/>
          </ac:grpSpMkLst>
        </pc:grpChg>
        <pc:grpChg chg="add mod">
          <ac:chgData name="석장군님(General)/Digital채널기획팀" userId="f9de3ef5-b5d7-4e52-952f-8c9c7e31d003" providerId="ADAL" clId="{5A181216-3140-414E-A872-F0A51DEEB9CD}" dt="2023-01-16T01:48:39.925" v="1742"/>
          <ac:grpSpMkLst>
            <pc:docMk/>
            <pc:sldMk cId="3802700514" sldId="294"/>
            <ac:grpSpMk id="21" creationId="{F4633B76-CC81-4D4B-967D-670ACA52CD94}"/>
          </ac:grpSpMkLst>
        </pc:grpChg>
        <pc:grpChg chg="add mod">
          <ac:chgData name="석장군님(General)/Digital채널기획팀" userId="f9de3ef5-b5d7-4e52-952f-8c9c7e31d003" providerId="ADAL" clId="{5A181216-3140-414E-A872-F0A51DEEB9CD}" dt="2023-01-16T01:48:39.925" v="1742"/>
          <ac:grpSpMkLst>
            <pc:docMk/>
            <pc:sldMk cId="3802700514" sldId="294"/>
            <ac:grpSpMk id="24" creationId="{1819D03A-3164-4E31-903D-542A47FF2512}"/>
          </ac:grpSpMkLst>
        </pc:grpChg>
        <pc:grpChg chg="add mod">
          <ac:chgData name="석장군님(General)/Digital채널기획팀" userId="f9de3ef5-b5d7-4e52-952f-8c9c7e31d003" providerId="ADAL" clId="{5A181216-3140-414E-A872-F0A51DEEB9CD}" dt="2023-01-16T01:48:39.925" v="1742"/>
          <ac:grpSpMkLst>
            <pc:docMk/>
            <pc:sldMk cId="3802700514" sldId="294"/>
            <ac:grpSpMk id="27" creationId="{A2DC9561-B00F-476D-868B-7E4E0FB525F9}"/>
          </ac:grpSpMkLst>
        </pc:grpChg>
        <pc:grpChg chg="add mod">
          <ac:chgData name="석장군님(General)/Digital채널기획팀" userId="f9de3ef5-b5d7-4e52-952f-8c9c7e31d003" providerId="ADAL" clId="{5A181216-3140-414E-A872-F0A51DEEB9CD}" dt="2023-01-16T01:48:39.925" v="1742"/>
          <ac:grpSpMkLst>
            <pc:docMk/>
            <pc:sldMk cId="3802700514" sldId="294"/>
            <ac:grpSpMk id="33" creationId="{06777EEC-AEC5-4726-AD30-D2719FEC9527}"/>
          </ac:grpSpMkLst>
        </pc:grpChg>
        <pc:cxnChg chg="add mod">
          <ac:chgData name="석장군님(General)/Digital채널기획팀" userId="f9de3ef5-b5d7-4e52-952f-8c9c7e31d003" providerId="ADAL" clId="{5A181216-3140-414E-A872-F0A51DEEB9CD}" dt="2023-01-16T01:48:39.925" v="1742"/>
          <ac:cxnSpMkLst>
            <pc:docMk/>
            <pc:sldMk cId="3802700514" sldId="294"/>
            <ac:cxnSpMk id="6" creationId="{40E02A53-61D1-4DA3-BA9E-7D6F6319070C}"/>
          </ac:cxnSpMkLst>
        </pc:cxnChg>
        <pc:cxnChg chg="add mod">
          <ac:chgData name="석장군님(General)/Digital채널기획팀" userId="f9de3ef5-b5d7-4e52-952f-8c9c7e31d003" providerId="ADAL" clId="{5A181216-3140-414E-A872-F0A51DEEB9CD}" dt="2023-01-16T01:48:39.925" v="1742"/>
          <ac:cxnSpMkLst>
            <pc:docMk/>
            <pc:sldMk cId="3802700514" sldId="294"/>
            <ac:cxnSpMk id="7" creationId="{08BB064D-1F5B-4F72-BDE4-39D2CA615AFF}"/>
          </ac:cxnSpMkLst>
        </pc:cxnChg>
      </pc:sldChg>
      <pc:sldChg chg="addSp modSp new mod">
        <pc:chgData name="석장군님(General)/Digital채널기획팀" userId="f9de3ef5-b5d7-4e52-952f-8c9c7e31d003" providerId="ADAL" clId="{5A181216-3140-414E-A872-F0A51DEEB9CD}" dt="2023-01-16T01:41:21.182" v="1704" actId="1076"/>
        <pc:sldMkLst>
          <pc:docMk/>
          <pc:sldMk cId="3832962648" sldId="295"/>
        </pc:sldMkLst>
        <pc:spChg chg="mod">
          <ac:chgData name="석장군님(General)/Digital채널기획팀" userId="f9de3ef5-b5d7-4e52-952f-8c9c7e31d003" providerId="ADAL" clId="{5A181216-3140-414E-A872-F0A51DEEB9CD}" dt="2023-01-16T01:38:02.816" v="1682"/>
          <ac:spMkLst>
            <pc:docMk/>
            <pc:sldMk cId="3832962648" sldId="295"/>
            <ac:spMk id="2" creationId="{2981B37F-7167-40A3-AD92-B94167BD0FF8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0:36.217" v="1701" actId="20577"/>
          <ac:spMkLst>
            <pc:docMk/>
            <pc:sldMk cId="3832962648" sldId="295"/>
            <ac:spMk id="4" creationId="{3471F24D-DDC4-4EE2-8EEF-79E46A2B5275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38:19.500" v="1686" actId="2711"/>
          <ac:spMkLst>
            <pc:docMk/>
            <pc:sldMk cId="3832962648" sldId="295"/>
            <ac:spMk id="5" creationId="{CBACE5DC-D31B-411E-B4FE-D51231C863B9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1:21.182" v="1704" actId="1076"/>
          <ac:spMkLst>
            <pc:docMk/>
            <pc:sldMk cId="3832962648" sldId="295"/>
            <ac:spMk id="6" creationId="{85EE5AB4-1937-49B7-AED1-7FA3033D01C4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1:21.182" v="1704" actId="1076"/>
          <ac:spMkLst>
            <pc:docMk/>
            <pc:sldMk cId="3832962648" sldId="295"/>
            <ac:spMk id="7" creationId="{7B6793E2-FED4-473A-945B-A7E2600AB757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38:27.717" v="1688" actId="404"/>
          <ac:spMkLst>
            <pc:docMk/>
            <pc:sldMk cId="3832962648" sldId="295"/>
            <ac:spMk id="10" creationId="{31B34E1D-2A6B-4049-A06A-AC2261BA1124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38:27.717" v="1688" actId="404"/>
          <ac:spMkLst>
            <pc:docMk/>
            <pc:sldMk cId="3832962648" sldId="295"/>
            <ac:spMk id="13" creationId="{BBBCE43C-10D6-401B-9AF0-01EE67147F53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38:27.717" v="1688" actId="404"/>
          <ac:spMkLst>
            <pc:docMk/>
            <pc:sldMk cId="3832962648" sldId="295"/>
            <ac:spMk id="16" creationId="{9F0C88AA-DACC-440B-8A5D-8162A655D5E9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38:27.717" v="1688" actId="404"/>
          <ac:spMkLst>
            <pc:docMk/>
            <pc:sldMk cId="3832962648" sldId="295"/>
            <ac:spMk id="19" creationId="{BEB2B22F-CD8E-4A20-968B-A41E541453C7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38:27.717" v="1688" actId="404"/>
          <ac:spMkLst>
            <pc:docMk/>
            <pc:sldMk cId="3832962648" sldId="295"/>
            <ac:spMk id="22" creationId="{7ADC4068-29FC-4756-8404-5EE9FD5BFD26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1:21.182" v="1704" actId="1076"/>
          <ac:spMkLst>
            <pc:docMk/>
            <pc:sldMk cId="3832962648" sldId="295"/>
            <ac:spMk id="23" creationId="{DA08F81E-2935-472A-992B-485511B7C38F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1:21.182" v="1704" actId="1076"/>
          <ac:spMkLst>
            <pc:docMk/>
            <pc:sldMk cId="3832962648" sldId="295"/>
            <ac:spMk id="24" creationId="{993C198B-8DB9-497B-A29E-85305DA62224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1:21.182" v="1704" actId="1076"/>
          <ac:spMkLst>
            <pc:docMk/>
            <pc:sldMk cId="3832962648" sldId="295"/>
            <ac:spMk id="25" creationId="{F341CBA0-D385-4F4A-8EDE-E3B8566B8D52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1:21.182" v="1704" actId="1076"/>
          <ac:spMkLst>
            <pc:docMk/>
            <pc:sldMk cId="3832962648" sldId="295"/>
            <ac:spMk id="26" creationId="{04E30555-995E-494F-A1CA-CFA1A85EFBB7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1:21.182" v="1704" actId="1076"/>
          <ac:spMkLst>
            <pc:docMk/>
            <pc:sldMk cId="3832962648" sldId="295"/>
            <ac:spMk id="27" creationId="{FC82F6B8-EC4A-45FF-B44D-596521F44979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1:21.182" v="1704" actId="1076"/>
          <ac:spMkLst>
            <pc:docMk/>
            <pc:sldMk cId="3832962648" sldId="295"/>
            <ac:spMk id="28" creationId="{84ABD48E-34C7-428B-938A-151A8AAE6B90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1:21.182" v="1704" actId="1076"/>
          <ac:spMkLst>
            <pc:docMk/>
            <pc:sldMk cId="3832962648" sldId="295"/>
            <ac:spMk id="29" creationId="{C1253583-5392-4108-B504-D21F1C0241BC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1:21.182" v="1704" actId="1076"/>
          <ac:spMkLst>
            <pc:docMk/>
            <pc:sldMk cId="3832962648" sldId="295"/>
            <ac:spMk id="30" creationId="{03055F30-835D-4770-B43D-64D2AE43488A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1:21.182" v="1704" actId="1076"/>
          <ac:spMkLst>
            <pc:docMk/>
            <pc:sldMk cId="3832962648" sldId="295"/>
            <ac:spMk id="31" creationId="{09ECC73E-9666-49BD-986D-0DDD0E386499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1:21.182" v="1704" actId="1076"/>
          <ac:spMkLst>
            <pc:docMk/>
            <pc:sldMk cId="3832962648" sldId="295"/>
            <ac:spMk id="32" creationId="{9AD6B326-5C7B-44DF-8CEA-070ADF1D32FE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1:21.182" v="1704" actId="1076"/>
          <ac:spMkLst>
            <pc:docMk/>
            <pc:sldMk cId="3832962648" sldId="295"/>
            <ac:spMk id="33" creationId="{D1AE8AF3-F73A-4268-A252-CA8042E68E29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1:21.182" v="1704" actId="1076"/>
          <ac:spMkLst>
            <pc:docMk/>
            <pc:sldMk cId="3832962648" sldId="295"/>
            <ac:spMk id="34" creationId="{95136757-E81C-4704-9F1E-ED507F54F5F5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1:21.182" v="1704" actId="1076"/>
          <ac:spMkLst>
            <pc:docMk/>
            <pc:sldMk cId="3832962648" sldId="295"/>
            <ac:spMk id="35" creationId="{376ACA37-BB8F-41DA-997B-C7AC5F814740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1:21.182" v="1704" actId="1076"/>
          <ac:spMkLst>
            <pc:docMk/>
            <pc:sldMk cId="3832962648" sldId="295"/>
            <ac:spMk id="36" creationId="{C70A8C3C-2304-486F-A59B-C4AC0ABE26BB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38:27.717" v="1688" actId="404"/>
          <ac:spMkLst>
            <pc:docMk/>
            <pc:sldMk cId="3832962648" sldId="295"/>
            <ac:spMk id="39" creationId="{D46033E7-02E4-4F5D-81AC-F3AD57020C6A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38:27.717" v="1688" actId="404"/>
          <ac:spMkLst>
            <pc:docMk/>
            <pc:sldMk cId="3832962648" sldId="295"/>
            <ac:spMk id="42" creationId="{4CD5AFC8-870D-4395-A414-6522A760F195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1:21.182" v="1704" actId="1076"/>
          <ac:spMkLst>
            <pc:docMk/>
            <pc:sldMk cId="3832962648" sldId="295"/>
            <ac:spMk id="43" creationId="{CD267379-38E2-4F96-8BC2-DA817A6F1EEA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1:21.182" v="1704" actId="1076"/>
          <ac:spMkLst>
            <pc:docMk/>
            <pc:sldMk cId="3832962648" sldId="295"/>
            <ac:spMk id="44" creationId="{20FF2830-E0F1-4A87-990E-8BEEAD8DAF39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1:21.182" v="1704" actId="1076"/>
          <ac:spMkLst>
            <pc:docMk/>
            <pc:sldMk cId="3832962648" sldId="295"/>
            <ac:spMk id="45" creationId="{FF57B268-A7C5-4EC6-8136-26050B50EFE8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1:21.182" v="1704" actId="1076"/>
          <ac:spMkLst>
            <pc:docMk/>
            <pc:sldMk cId="3832962648" sldId="295"/>
            <ac:spMk id="46" creationId="{4CCFDEED-745F-45E0-B866-8B02448D8B41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1:21.182" v="1704" actId="1076"/>
          <ac:spMkLst>
            <pc:docMk/>
            <pc:sldMk cId="3832962648" sldId="295"/>
            <ac:spMk id="47" creationId="{E4933FF9-5D08-43CF-8FBE-B41F5083CCEB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1:21.182" v="1704" actId="1076"/>
          <ac:spMkLst>
            <pc:docMk/>
            <pc:sldMk cId="3832962648" sldId="295"/>
            <ac:spMk id="48" creationId="{3A588C64-21DB-4690-AA8D-E18686BF41D3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1:21.182" v="1704" actId="1076"/>
          <ac:spMkLst>
            <pc:docMk/>
            <pc:sldMk cId="3832962648" sldId="295"/>
            <ac:spMk id="49" creationId="{E00FA2E2-7940-47E7-BB6A-E470FD9FA902}"/>
          </ac:spMkLst>
        </pc:spChg>
        <pc:grpChg chg="add mod">
          <ac:chgData name="석장군님(General)/Digital채널기획팀" userId="f9de3ef5-b5d7-4e52-952f-8c9c7e31d003" providerId="ADAL" clId="{5A181216-3140-414E-A872-F0A51DEEB9CD}" dt="2023-01-16T01:41:21.182" v="1704" actId="1076"/>
          <ac:grpSpMkLst>
            <pc:docMk/>
            <pc:sldMk cId="3832962648" sldId="295"/>
            <ac:grpSpMk id="8" creationId="{1B0CEF23-4E87-4DA5-85B5-CB76A9D2DCA0}"/>
          </ac:grpSpMkLst>
        </pc:grpChg>
        <pc:grpChg chg="add mod">
          <ac:chgData name="석장군님(General)/Digital채널기획팀" userId="f9de3ef5-b5d7-4e52-952f-8c9c7e31d003" providerId="ADAL" clId="{5A181216-3140-414E-A872-F0A51DEEB9CD}" dt="2023-01-16T01:41:21.182" v="1704" actId="1076"/>
          <ac:grpSpMkLst>
            <pc:docMk/>
            <pc:sldMk cId="3832962648" sldId="295"/>
            <ac:grpSpMk id="11" creationId="{24F1C759-96E5-4A98-A24E-2D2B1D591DE9}"/>
          </ac:grpSpMkLst>
        </pc:grpChg>
        <pc:grpChg chg="add mod">
          <ac:chgData name="석장군님(General)/Digital채널기획팀" userId="f9de3ef5-b5d7-4e52-952f-8c9c7e31d003" providerId="ADAL" clId="{5A181216-3140-414E-A872-F0A51DEEB9CD}" dt="2023-01-16T01:41:21.182" v="1704" actId="1076"/>
          <ac:grpSpMkLst>
            <pc:docMk/>
            <pc:sldMk cId="3832962648" sldId="295"/>
            <ac:grpSpMk id="14" creationId="{CA50FD91-F86A-42C6-A5A1-31C3202C9CED}"/>
          </ac:grpSpMkLst>
        </pc:grpChg>
        <pc:grpChg chg="add mod">
          <ac:chgData name="석장군님(General)/Digital채널기획팀" userId="f9de3ef5-b5d7-4e52-952f-8c9c7e31d003" providerId="ADAL" clId="{5A181216-3140-414E-A872-F0A51DEEB9CD}" dt="2023-01-16T01:41:21.182" v="1704" actId="1076"/>
          <ac:grpSpMkLst>
            <pc:docMk/>
            <pc:sldMk cId="3832962648" sldId="295"/>
            <ac:grpSpMk id="17" creationId="{FC08DF5B-BFBE-4E78-8B1D-9B3991096103}"/>
          </ac:grpSpMkLst>
        </pc:grpChg>
        <pc:grpChg chg="add mod">
          <ac:chgData name="석장군님(General)/Digital채널기획팀" userId="f9de3ef5-b5d7-4e52-952f-8c9c7e31d003" providerId="ADAL" clId="{5A181216-3140-414E-A872-F0A51DEEB9CD}" dt="2023-01-16T01:41:21.182" v="1704" actId="1076"/>
          <ac:grpSpMkLst>
            <pc:docMk/>
            <pc:sldMk cId="3832962648" sldId="295"/>
            <ac:grpSpMk id="20" creationId="{63CA9F83-8503-46A5-9392-053BC73F4D6E}"/>
          </ac:grpSpMkLst>
        </pc:grpChg>
        <pc:grpChg chg="add mod">
          <ac:chgData name="석장군님(General)/Digital채널기획팀" userId="f9de3ef5-b5d7-4e52-952f-8c9c7e31d003" providerId="ADAL" clId="{5A181216-3140-414E-A872-F0A51DEEB9CD}" dt="2023-01-16T01:41:21.182" v="1704" actId="1076"/>
          <ac:grpSpMkLst>
            <pc:docMk/>
            <pc:sldMk cId="3832962648" sldId="295"/>
            <ac:grpSpMk id="37" creationId="{6A8A3FF2-EAD1-4672-A646-71B9A519B4DD}"/>
          </ac:grpSpMkLst>
        </pc:grpChg>
        <pc:grpChg chg="add mod">
          <ac:chgData name="석장군님(General)/Digital채널기획팀" userId="f9de3ef5-b5d7-4e52-952f-8c9c7e31d003" providerId="ADAL" clId="{5A181216-3140-414E-A872-F0A51DEEB9CD}" dt="2023-01-16T01:41:21.182" v="1704" actId="1076"/>
          <ac:grpSpMkLst>
            <pc:docMk/>
            <pc:sldMk cId="3832962648" sldId="295"/>
            <ac:grpSpMk id="40" creationId="{72918C74-8692-4DBF-B07E-327D65925539}"/>
          </ac:grpSpMkLst>
        </pc:grpChg>
        <pc:cxnChg chg="mod">
          <ac:chgData name="석장군님(General)/Digital채널기획팀" userId="f9de3ef5-b5d7-4e52-952f-8c9c7e31d003" providerId="ADAL" clId="{5A181216-3140-414E-A872-F0A51DEEB9CD}" dt="2023-01-16T01:38:25.264" v="1687"/>
          <ac:cxnSpMkLst>
            <pc:docMk/>
            <pc:sldMk cId="3832962648" sldId="295"/>
            <ac:cxnSpMk id="9" creationId="{6CDC977E-15C7-4AE2-9E52-DEAA2DD8BC19}"/>
          </ac:cxnSpMkLst>
        </pc:cxnChg>
        <pc:cxnChg chg="mod">
          <ac:chgData name="석장군님(General)/Digital채널기획팀" userId="f9de3ef5-b5d7-4e52-952f-8c9c7e31d003" providerId="ADAL" clId="{5A181216-3140-414E-A872-F0A51DEEB9CD}" dt="2023-01-16T01:38:25.264" v="1687"/>
          <ac:cxnSpMkLst>
            <pc:docMk/>
            <pc:sldMk cId="3832962648" sldId="295"/>
            <ac:cxnSpMk id="12" creationId="{97BAC50B-9F87-40D9-BC1A-0F51E7478669}"/>
          </ac:cxnSpMkLst>
        </pc:cxnChg>
        <pc:cxnChg chg="mod">
          <ac:chgData name="석장군님(General)/Digital채널기획팀" userId="f9de3ef5-b5d7-4e52-952f-8c9c7e31d003" providerId="ADAL" clId="{5A181216-3140-414E-A872-F0A51DEEB9CD}" dt="2023-01-16T01:38:25.264" v="1687"/>
          <ac:cxnSpMkLst>
            <pc:docMk/>
            <pc:sldMk cId="3832962648" sldId="295"/>
            <ac:cxnSpMk id="15" creationId="{C384169A-5008-43AC-BE60-D2E933453EC9}"/>
          </ac:cxnSpMkLst>
        </pc:cxnChg>
        <pc:cxnChg chg="mod">
          <ac:chgData name="석장군님(General)/Digital채널기획팀" userId="f9de3ef5-b5d7-4e52-952f-8c9c7e31d003" providerId="ADAL" clId="{5A181216-3140-414E-A872-F0A51DEEB9CD}" dt="2023-01-16T01:38:25.264" v="1687"/>
          <ac:cxnSpMkLst>
            <pc:docMk/>
            <pc:sldMk cId="3832962648" sldId="295"/>
            <ac:cxnSpMk id="18" creationId="{16ACC8B1-FDA3-41A2-8530-AB70106BB8C6}"/>
          </ac:cxnSpMkLst>
        </pc:cxnChg>
        <pc:cxnChg chg="mod">
          <ac:chgData name="석장군님(General)/Digital채널기획팀" userId="f9de3ef5-b5d7-4e52-952f-8c9c7e31d003" providerId="ADAL" clId="{5A181216-3140-414E-A872-F0A51DEEB9CD}" dt="2023-01-16T01:38:25.264" v="1687"/>
          <ac:cxnSpMkLst>
            <pc:docMk/>
            <pc:sldMk cId="3832962648" sldId="295"/>
            <ac:cxnSpMk id="21" creationId="{AC137906-59E9-4235-8DD7-2421DFD43D56}"/>
          </ac:cxnSpMkLst>
        </pc:cxnChg>
        <pc:cxnChg chg="mod">
          <ac:chgData name="석장군님(General)/Digital채널기획팀" userId="f9de3ef5-b5d7-4e52-952f-8c9c7e31d003" providerId="ADAL" clId="{5A181216-3140-414E-A872-F0A51DEEB9CD}" dt="2023-01-16T01:38:25.264" v="1687"/>
          <ac:cxnSpMkLst>
            <pc:docMk/>
            <pc:sldMk cId="3832962648" sldId="295"/>
            <ac:cxnSpMk id="38" creationId="{A890FA1E-9EC0-4E12-9810-958533B82E93}"/>
          </ac:cxnSpMkLst>
        </pc:cxnChg>
        <pc:cxnChg chg="mod">
          <ac:chgData name="석장군님(General)/Digital채널기획팀" userId="f9de3ef5-b5d7-4e52-952f-8c9c7e31d003" providerId="ADAL" clId="{5A181216-3140-414E-A872-F0A51DEEB9CD}" dt="2023-01-16T01:38:25.264" v="1687"/>
          <ac:cxnSpMkLst>
            <pc:docMk/>
            <pc:sldMk cId="3832962648" sldId="295"/>
            <ac:cxnSpMk id="41" creationId="{6A6DC541-1010-4E24-B741-3111F684A2BA}"/>
          </ac:cxnSpMkLst>
        </pc:cxnChg>
      </pc:sldChg>
      <pc:sldChg chg="new del">
        <pc:chgData name="석장군님(General)/Digital채널기획팀" userId="f9de3ef5-b5d7-4e52-952f-8c9c7e31d003" providerId="ADAL" clId="{5A181216-3140-414E-A872-F0A51DEEB9CD}" dt="2023-01-16T01:27:38.740" v="1182" actId="680"/>
        <pc:sldMkLst>
          <pc:docMk/>
          <pc:sldMk cId="415146230" sldId="296"/>
        </pc:sldMkLst>
      </pc:sldChg>
      <pc:sldChg chg="addSp delSp modSp new mod">
        <pc:chgData name="석장군님(General)/Digital채널기획팀" userId="f9de3ef5-b5d7-4e52-952f-8c9c7e31d003" providerId="ADAL" clId="{5A181216-3140-414E-A872-F0A51DEEB9CD}" dt="2023-01-16T01:49:30.123" v="1759" actId="20577"/>
        <pc:sldMkLst>
          <pc:docMk/>
          <pc:sldMk cId="3766499201" sldId="296"/>
        </pc:sldMkLst>
        <pc:spChg chg="mod">
          <ac:chgData name="석장군님(General)/Digital채널기획팀" userId="f9de3ef5-b5d7-4e52-952f-8c9c7e31d003" providerId="ADAL" clId="{5A181216-3140-414E-A872-F0A51DEEB9CD}" dt="2023-01-16T01:49:26.017" v="1758"/>
          <ac:spMkLst>
            <pc:docMk/>
            <pc:sldMk cId="3766499201" sldId="296"/>
            <ac:spMk id="2" creationId="{19167A3F-A2B7-4DEF-8827-C8225CC06595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30.123" v="1759" actId="20577"/>
          <ac:spMkLst>
            <pc:docMk/>
            <pc:sldMk cId="3766499201" sldId="296"/>
            <ac:spMk id="4" creationId="{5EB89D23-2320-48D8-8647-896B1E9761D7}"/>
          </ac:spMkLst>
        </pc:spChg>
        <pc:spChg chg="del">
          <ac:chgData name="석장군님(General)/Digital채널기획팀" userId="f9de3ef5-b5d7-4e52-952f-8c9c7e31d003" providerId="ADAL" clId="{5A181216-3140-414E-A872-F0A51DEEB9CD}" dt="2023-01-16T01:49:18.523" v="1756" actId="478"/>
          <ac:spMkLst>
            <pc:docMk/>
            <pc:sldMk cId="3766499201" sldId="296"/>
            <ac:spMk id="5" creationId="{A2128DD2-98E8-4589-96EE-DE1A56206ACE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15.682" v="1754"/>
          <ac:spMkLst>
            <pc:docMk/>
            <pc:sldMk cId="3766499201" sldId="296"/>
            <ac:spMk id="7" creationId="{3B3D0F0E-3C8C-4AE8-A0C8-EC205B7ABF3A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15.682" v="1754"/>
          <ac:spMkLst>
            <pc:docMk/>
            <pc:sldMk cId="3766499201" sldId="296"/>
            <ac:spMk id="8" creationId="{4C081061-BFBC-4793-9AD8-76AE72376AEF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9:16.703" v="1755"/>
          <ac:spMkLst>
            <pc:docMk/>
            <pc:sldMk cId="3766499201" sldId="296"/>
            <ac:spMk id="9" creationId="{6A9C84BC-50C3-48B5-8C1F-B269F96C1E0C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9:16.703" v="1755"/>
          <ac:spMkLst>
            <pc:docMk/>
            <pc:sldMk cId="3766499201" sldId="296"/>
            <ac:spMk id="11" creationId="{39F78240-A101-4653-9E47-6519298E3B37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15.682" v="1754"/>
          <ac:spMkLst>
            <pc:docMk/>
            <pc:sldMk cId="3766499201" sldId="296"/>
            <ac:spMk id="14" creationId="{EC98D0DB-0BFA-4DF6-84BB-FE60768509BD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9:16.703" v="1755"/>
          <ac:spMkLst>
            <pc:docMk/>
            <pc:sldMk cId="3766499201" sldId="296"/>
            <ac:spMk id="17" creationId="{380963D0-5E3E-4A37-B102-78921B20B988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9:16.703" v="1755"/>
          <ac:spMkLst>
            <pc:docMk/>
            <pc:sldMk cId="3766499201" sldId="296"/>
            <ac:spMk id="18" creationId="{BB6F1865-DD12-48AC-902A-3063FBD3B158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9:16.703" v="1755"/>
          <ac:spMkLst>
            <pc:docMk/>
            <pc:sldMk cId="3766499201" sldId="296"/>
            <ac:spMk id="19" creationId="{885961BB-08EF-4D8A-880B-678E932F7296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9:16.703" v="1755"/>
          <ac:spMkLst>
            <pc:docMk/>
            <pc:sldMk cId="3766499201" sldId="296"/>
            <ac:spMk id="20" creationId="{82DFB052-04B8-4244-9DC5-A82A8D2DA0D3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9:16.703" v="1755"/>
          <ac:spMkLst>
            <pc:docMk/>
            <pc:sldMk cId="3766499201" sldId="296"/>
            <ac:spMk id="21" creationId="{3B8BF9B9-F445-4522-9AB9-AEC5B5AE1F66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15.682" v="1754"/>
          <ac:spMkLst>
            <pc:docMk/>
            <pc:sldMk cId="3766499201" sldId="296"/>
            <ac:spMk id="23" creationId="{97BF8375-1C59-48BB-B959-529AFB66DDD7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15.682" v="1754"/>
          <ac:spMkLst>
            <pc:docMk/>
            <pc:sldMk cId="3766499201" sldId="296"/>
            <ac:spMk id="24" creationId="{8879A036-152F-4249-B3CA-2DF979AA9DD4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9:16.703" v="1755"/>
          <ac:spMkLst>
            <pc:docMk/>
            <pc:sldMk cId="3766499201" sldId="296"/>
            <ac:spMk id="25" creationId="{BCFA5793-36F7-4D7F-8764-B95072BA852A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15.682" v="1754"/>
          <ac:spMkLst>
            <pc:docMk/>
            <pc:sldMk cId="3766499201" sldId="296"/>
            <ac:spMk id="27" creationId="{CAC3B793-761A-4579-BD99-60F640A08BC6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15.682" v="1754"/>
          <ac:spMkLst>
            <pc:docMk/>
            <pc:sldMk cId="3766499201" sldId="296"/>
            <ac:spMk id="28" creationId="{D2634101-4872-41E0-81DE-678C3ED7F1A7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9:16.703" v="1755"/>
          <ac:spMkLst>
            <pc:docMk/>
            <pc:sldMk cId="3766499201" sldId="296"/>
            <ac:spMk id="29" creationId="{F9177CA7-E6B0-4694-9B4B-E1494EF2F465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15.682" v="1754"/>
          <ac:spMkLst>
            <pc:docMk/>
            <pc:sldMk cId="3766499201" sldId="296"/>
            <ac:spMk id="31" creationId="{01AEF521-EC3B-4E4A-8AA5-07498CB1C501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15.682" v="1754"/>
          <ac:spMkLst>
            <pc:docMk/>
            <pc:sldMk cId="3766499201" sldId="296"/>
            <ac:spMk id="32" creationId="{BFA8AFB4-E408-459B-A4DD-BFA8A1BA4DB5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9:16.703" v="1755"/>
          <ac:spMkLst>
            <pc:docMk/>
            <pc:sldMk cId="3766499201" sldId="296"/>
            <ac:spMk id="33" creationId="{F30CA1A1-9BDD-4DF8-87A8-C8A8EBB6B2B1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15.682" v="1754"/>
          <ac:spMkLst>
            <pc:docMk/>
            <pc:sldMk cId="3766499201" sldId="296"/>
            <ac:spMk id="35" creationId="{CC1EDDC4-337D-4B27-BAE5-56EF8BD6B72B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15.682" v="1754"/>
          <ac:spMkLst>
            <pc:docMk/>
            <pc:sldMk cId="3766499201" sldId="296"/>
            <ac:spMk id="36" creationId="{50BFA360-CF4E-4B04-8CF9-FEEE61CF95A0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9:16.703" v="1755"/>
          <ac:spMkLst>
            <pc:docMk/>
            <pc:sldMk cId="3766499201" sldId="296"/>
            <ac:spMk id="37" creationId="{5B98D8F7-6298-4914-A90E-06AD6BF169E0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9:16.703" v="1755"/>
          <ac:spMkLst>
            <pc:docMk/>
            <pc:sldMk cId="3766499201" sldId="296"/>
            <ac:spMk id="38" creationId="{1A71A4C5-408A-489B-B19B-E230100459EF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9:16.703" v="1755"/>
          <ac:spMkLst>
            <pc:docMk/>
            <pc:sldMk cId="3766499201" sldId="296"/>
            <ac:spMk id="39" creationId="{C5E73096-2425-4126-8E8A-B8508F95BCFD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9:16.703" v="1755"/>
          <ac:spMkLst>
            <pc:docMk/>
            <pc:sldMk cId="3766499201" sldId="296"/>
            <ac:spMk id="40" creationId="{726ED3A7-B27C-496B-8017-2159C3D45C09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9:16.703" v="1755"/>
          <ac:spMkLst>
            <pc:docMk/>
            <pc:sldMk cId="3766499201" sldId="296"/>
            <ac:spMk id="41" creationId="{AD6758B1-750E-4450-A7EA-2927310B509D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9:16.703" v="1755"/>
          <ac:spMkLst>
            <pc:docMk/>
            <pc:sldMk cId="3766499201" sldId="296"/>
            <ac:spMk id="42" creationId="{45606928-4CF9-4FBF-833D-C576487B25AF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9:16.703" v="1755"/>
          <ac:spMkLst>
            <pc:docMk/>
            <pc:sldMk cId="3766499201" sldId="296"/>
            <ac:spMk id="43" creationId="{0EBA29C5-271F-47D4-846D-4FDA47DDEE0F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9:16.703" v="1755"/>
          <ac:spMkLst>
            <pc:docMk/>
            <pc:sldMk cId="3766499201" sldId="296"/>
            <ac:spMk id="44" creationId="{F7DDF0B9-3500-4E43-80D7-9F90F2786BFE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9:16.703" v="1755"/>
          <ac:spMkLst>
            <pc:docMk/>
            <pc:sldMk cId="3766499201" sldId="296"/>
            <ac:spMk id="45" creationId="{906F76F7-C91D-4E30-A59D-118A350C95A5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9:16.703" v="1755"/>
          <ac:spMkLst>
            <pc:docMk/>
            <pc:sldMk cId="3766499201" sldId="296"/>
            <ac:spMk id="46" creationId="{FDE52418-1FEA-432D-8769-E3948C2D9F95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15.682" v="1754"/>
          <ac:spMkLst>
            <pc:docMk/>
            <pc:sldMk cId="3766499201" sldId="296"/>
            <ac:spMk id="48" creationId="{1ED8624A-74E4-468F-AE83-FDFD0288FC08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15.682" v="1754"/>
          <ac:spMkLst>
            <pc:docMk/>
            <pc:sldMk cId="3766499201" sldId="296"/>
            <ac:spMk id="49" creationId="{BA2C2EC1-C50A-4689-958E-C47FDB9B9798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15.682" v="1754"/>
          <ac:spMkLst>
            <pc:docMk/>
            <pc:sldMk cId="3766499201" sldId="296"/>
            <ac:spMk id="50" creationId="{3C5372AE-9CAC-46BE-BDA6-39087B60D0E6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15.682" v="1754"/>
          <ac:spMkLst>
            <pc:docMk/>
            <pc:sldMk cId="3766499201" sldId="296"/>
            <ac:spMk id="51" creationId="{48CED2AA-A797-4CC1-9F1B-B6F5E7B5F92A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9:16.703" v="1755"/>
          <ac:spMkLst>
            <pc:docMk/>
            <pc:sldMk cId="3766499201" sldId="296"/>
            <ac:spMk id="52" creationId="{8ADCE02E-8C57-4E4A-950E-7F992B1FFD0C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9:16.703" v="1755"/>
          <ac:spMkLst>
            <pc:docMk/>
            <pc:sldMk cId="3766499201" sldId="296"/>
            <ac:spMk id="53" creationId="{0B7DA529-F169-4974-81DF-E77F1230D1E2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15.682" v="1754"/>
          <ac:spMkLst>
            <pc:docMk/>
            <pc:sldMk cId="3766499201" sldId="296"/>
            <ac:spMk id="55" creationId="{93018326-8565-4230-9CDB-26916AEA8DDC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15.682" v="1754"/>
          <ac:spMkLst>
            <pc:docMk/>
            <pc:sldMk cId="3766499201" sldId="296"/>
            <ac:spMk id="56" creationId="{2A3C4F57-6444-47EA-8D7B-1472B23CF13D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9:16.703" v="1755"/>
          <ac:spMkLst>
            <pc:docMk/>
            <pc:sldMk cId="3766499201" sldId="296"/>
            <ac:spMk id="57" creationId="{92C05782-CF0F-430A-82FA-127617AFE098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15.682" v="1754"/>
          <ac:spMkLst>
            <pc:docMk/>
            <pc:sldMk cId="3766499201" sldId="296"/>
            <ac:spMk id="60" creationId="{29FAE6CC-FC6C-458B-89DE-805AD8F999DB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15.682" v="1754"/>
          <ac:spMkLst>
            <pc:docMk/>
            <pc:sldMk cId="3766499201" sldId="296"/>
            <ac:spMk id="61" creationId="{A8D79B08-0725-48F0-B092-E2E6CAD5EA61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15.682" v="1754"/>
          <ac:spMkLst>
            <pc:docMk/>
            <pc:sldMk cId="3766499201" sldId="296"/>
            <ac:spMk id="62" creationId="{F329872C-B1DF-46C5-BF41-301F629B290F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9:16.703" v="1755"/>
          <ac:spMkLst>
            <pc:docMk/>
            <pc:sldMk cId="3766499201" sldId="296"/>
            <ac:spMk id="63" creationId="{68E02C95-7431-48B0-918B-5161FDFD656A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9:16.703" v="1755"/>
          <ac:spMkLst>
            <pc:docMk/>
            <pc:sldMk cId="3766499201" sldId="296"/>
            <ac:spMk id="64" creationId="{C4B23ED3-C517-4D86-96A0-AA299746692E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49:16.703" v="1755"/>
          <ac:spMkLst>
            <pc:docMk/>
            <pc:sldMk cId="3766499201" sldId="296"/>
            <ac:spMk id="71" creationId="{7496BC62-8328-4064-862B-8A330FB84D0B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18.903" v="1757"/>
          <ac:spMkLst>
            <pc:docMk/>
            <pc:sldMk cId="3766499201" sldId="296"/>
            <ac:spMk id="73" creationId="{CB6264CF-6F61-4A16-B16A-A3538DEFACC2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18.903" v="1757"/>
          <ac:spMkLst>
            <pc:docMk/>
            <pc:sldMk cId="3766499201" sldId="296"/>
            <ac:spMk id="74" creationId="{06BD3650-F6C9-4855-9CB0-79AA2A9F52A1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9:18.903" v="1757"/>
          <ac:spMkLst>
            <pc:docMk/>
            <pc:sldMk cId="3766499201" sldId="296"/>
            <ac:spMk id="75" creationId="{D4F6E947-39F7-4C38-B5B0-65E36E967A1B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9:18.903" v="1757"/>
          <ac:spMkLst>
            <pc:docMk/>
            <pc:sldMk cId="3766499201" sldId="296"/>
            <ac:spMk id="77" creationId="{57FE6E50-DDAE-4BCD-94CC-F2511BD792CB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18.903" v="1757"/>
          <ac:spMkLst>
            <pc:docMk/>
            <pc:sldMk cId="3766499201" sldId="296"/>
            <ac:spMk id="80" creationId="{3F4DC220-226B-463F-BC3D-D7C4E338FBD3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9:18.903" v="1757"/>
          <ac:spMkLst>
            <pc:docMk/>
            <pc:sldMk cId="3766499201" sldId="296"/>
            <ac:spMk id="83" creationId="{F5C365EE-5356-4AD4-9651-5AA92F45AD73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9:18.903" v="1757"/>
          <ac:spMkLst>
            <pc:docMk/>
            <pc:sldMk cId="3766499201" sldId="296"/>
            <ac:spMk id="84" creationId="{CEF34D58-42F3-41ED-9661-039D0C8E4403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9:18.903" v="1757"/>
          <ac:spMkLst>
            <pc:docMk/>
            <pc:sldMk cId="3766499201" sldId="296"/>
            <ac:spMk id="85" creationId="{9840999F-B044-4A68-B3AC-3FEC1F367303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9:18.903" v="1757"/>
          <ac:spMkLst>
            <pc:docMk/>
            <pc:sldMk cId="3766499201" sldId="296"/>
            <ac:spMk id="86" creationId="{11AA2A00-72E4-479F-837A-F4C3222F07FD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9:18.903" v="1757"/>
          <ac:spMkLst>
            <pc:docMk/>
            <pc:sldMk cId="3766499201" sldId="296"/>
            <ac:spMk id="87" creationId="{D76C06D7-46A5-466D-A99B-706CBDB0971F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18.903" v="1757"/>
          <ac:spMkLst>
            <pc:docMk/>
            <pc:sldMk cId="3766499201" sldId="296"/>
            <ac:spMk id="89" creationId="{76583DBC-328A-4869-B005-DE8651166126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18.903" v="1757"/>
          <ac:spMkLst>
            <pc:docMk/>
            <pc:sldMk cId="3766499201" sldId="296"/>
            <ac:spMk id="90" creationId="{703B7BE2-2D1E-41CB-94A7-0EE79830445B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9:18.903" v="1757"/>
          <ac:spMkLst>
            <pc:docMk/>
            <pc:sldMk cId="3766499201" sldId="296"/>
            <ac:spMk id="91" creationId="{B27DE57E-89A7-445B-8FB7-34245D1C5811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18.903" v="1757"/>
          <ac:spMkLst>
            <pc:docMk/>
            <pc:sldMk cId="3766499201" sldId="296"/>
            <ac:spMk id="93" creationId="{23CB9352-B18C-4A28-8475-BC999A8E6B0C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18.903" v="1757"/>
          <ac:spMkLst>
            <pc:docMk/>
            <pc:sldMk cId="3766499201" sldId="296"/>
            <ac:spMk id="94" creationId="{19F1CB2D-5540-48F1-AEC8-81D439D5F110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9:18.903" v="1757"/>
          <ac:spMkLst>
            <pc:docMk/>
            <pc:sldMk cId="3766499201" sldId="296"/>
            <ac:spMk id="95" creationId="{65F34185-0A83-4075-A4E6-98CCC3832FF6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18.903" v="1757"/>
          <ac:spMkLst>
            <pc:docMk/>
            <pc:sldMk cId="3766499201" sldId="296"/>
            <ac:spMk id="97" creationId="{12ECC3F1-64BA-4C62-AC9D-716178E77EEB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18.903" v="1757"/>
          <ac:spMkLst>
            <pc:docMk/>
            <pc:sldMk cId="3766499201" sldId="296"/>
            <ac:spMk id="98" creationId="{97A2BCF0-5306-4976-9FE2-2D0EEF557E9D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9:18.903" v="1757"/>
          <ac:spMkLst>
            <pc:docMk/>
            <pc:sldMk cId="3766499201" sldId="296"/>
            <ac:spMk id="99" creationId="{6A5F2E83-6398-4398-98C9-E19AAA1693D1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18.903" v="1757"/>
          <ac:spMkLst>
            <pc:docMk/>
            <pc:sldMk cId="3766499201" sldId="296"/>
            <ac:spMk id="101" creationId="{7AA8B541-77F4-4A5C-8A58-0F334E794AF7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18.903" v="1757"/>
          <ac:spMkLst>
            <pc:docMk/>
            <pc:sldMk cId="3766499201" sldId="296"/>
            <ac:spMk id="102" creationId="{3022E6CC-87CD-4575-8E8B-8388C2A53192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9:18.903" v="1757"/>
          <ac:spMkLst>
            <pc:docMk/>
            <pc:sldMk cId="3766499201" sldId="296"/>
            <ac:spMk id="103" creationId="{7021690F-2ED0-427C-870C-7E3F880363E5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9:18.903" v="1757"/>
          <ac:spMkLst>
            <pc:docMk/>
            <pc:sldMk cId="3766499201" sldId="296"/>
            <ac:spMk id="104" creationId="{18C1042C-B01B-4E7E-992D-D9F29DBFEE36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9:18.903" v="1757"/>
          <ac:spMkLst>
            <pc:docMk/>
            <pc:sldMk cId="3766499201" sldId="296"/>
            <ac:spMk id="105" creationId="{D450CEAB-6ABD-4C91-9A3F-32A2CDDF0063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9:18.903" v="1757"/>
          <ac:spMkLst>
            <pc:docMk/>
            <pc:sldMk cId="3766499201" sldId="296"/>
            <ac:spMk id="106" creationId="{CBB41961-F2A7-4B8E-A9AB-96BC534CB264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9:18.903" v="1757"/>
          <ac:spMkLst>
            <pc:docMk/>
            <pc:sldMk cId="3766499201" sldId="296"/>
            <ac:spMk id="107" creationId="{9C5D41D7-16A0-4420-B07B-1F4027F56EB0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9:18.903" v="1757"/>
          <ac:spMkLst>
            <pc:docMk/>
            <pc:sldMk cId="3766499201" sldId="296"/>
            <ac:spMk id="108" creationId="{90AD4100-F928-4FA1-B39E-010352A13148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9:18.903" v="1757"/>
          <ac:spMkLst>
            <pc:docMk/>
            <pc:sldMk cId="3766499201" sldId="296"/>
            <ac:spMk id="109" creationId="{2C5B3F3B-C573-4AF2-8206-89954EE1F2C6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9:18.903" v="1757"/>
          <ac:spMkLst>
            <pc:docMk/>
            <pc:sldMk cId="3766499201" sldId="296"/>
            <ac:spMk id="110" creationId="{81D7ECDF-28D2-42C8-A4D0-836020CE6E23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9:18.903" v="1757"/>
          <ac:spMkLst>
            <pc:docMk/>
            <pc:sldMk cId="3766499201" sldId="296"/>
            <ac:spMk id="111" creationId="{10538C0B-869C-4BCB-8EA4-D4FEC98A0467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9:18.903" v="1757"/>
          <ac:spMkLst>
            <pc:docMk/>
            <pc:sldMk cId="3766499201" sldId="296"/>
            <ac:spMk id="112" creationId="{B96B9AFE-0121-4EED-BB0D-798A7C426996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18.903" v="1757"/>
          <ac:spMkLst>
            <pc:docMk/>
            <pc:sldMk cId="3766499201" sldId="296"/>
            <ac:spMk id="114" creationId="{DB5F29A8-6C3B-4AC8-8DEA-6E46234B69A5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18.903" v="1757"/>
          <ac:spMkLst>
            <pc:docMk/>
            <pc:sldMk cId="3766499201" sldId="296"/>
            <ac:spMk id="115" creationId="{AA3B1F6F-0079-42FF-80A1-B553EF9B78FC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18.903" v="1757"/>
          <ac:spMkLst>
            <pc:docMk/>
            <pc:sldMk cId="3766499201" sldId="296"/>
            <ac:spMk id="116" creationId="{565C6463-4C55-4E95-896A-21CA5CF68A78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18.903" v="1757"/>
          <ac:spMkLst>
            <pc:docMk/>
            <pc:sldMk cId="3766499201" sldId="296"/>
            <ac:spMk id="117" creationId="{89C54EF8-A0F2-498D-B5A3-A2B49A132740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9:18.903" v="1757"/>
          <ac:spMkLst>
            <pc:docMk/>
            <pc:sldMk cId="3766499201" sldId="296"/>
            <ac:spMk id="118" creationId="{57A67DAD-3930-4ED3-B4D8-220F6B901210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9:18.903" v="1757"/>
          <ac:spMkLst>
            <pc:docMk/>
            <pc:sldMk cId="3766499201" sldId="296"/>
            <ac:spMk id="119" creationId="{FDBE9619-E181-41C2-8B96-102D1C7F5328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18.903" v="1757"/>
          <ac:spMkLst>
            <pc:docMk/>
            <pc:sldMk cId="3766499201" sldId="296"/>
            <ac:spMk id="121" creationId="{8D2018D0-97C0-4EC8-8929-14D73D8F7B62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18.903" v="1757"/>
          <ac:spMkLst>
            <pc:docMk/>
            <pc:sldMk cId="3766499201" sldId="296"/>
            <ac:spMk id="122" creationId="{3A905F5A-F888-4CBF-90DF-DA01E37A8BE5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9:18.903" v="1757"/>
          <ac:spMkLst>
            <pc:docMk/>
            <pc:sldMk cId="3766499201" sldId="296"/>
            <ac:spMk id="123" creationId="{7B65B140-6BC4-4922-AE22-3B5CCE3B386B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18.903" v="1757"/>
          <ac:spMkLst>
            <pc:docMk/>
            <pc:sldMk cId="3766499201" sldId="296"/>
            <ac:spMk id="126" creationId="{227BF952-251D-4D84-BD45-BD6EF0FC931C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18.903" v="1757"/>
          <ac:spMkLst>
            <pc:docMk/>
            <pc:sldMk cId="3766499201" sldId="296"/>
            <ac:spMk id="127" creationId="{9232AFB9-695D-4D51-B0DC-FE7C781881E1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18.903" v="1757"/>
          <ac:spMkLst>
            <pc:docMk/>
            <pc:sldMk cId="3766499201" sldId="296"/>
            <ac:spMk id="128" creationId="{B98C7D51-459A-4F55-A2A5-EAC1DC15148B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9:18.903" v="1757"/>
          <ac:spMkLst>
            <pc:docMk/>
            <pc:sldMk cId="3766499201" sldId="296"/>
            <ac:spMk id="129" creationId="{BC3E13D5-F961-470B-B1FD-643A4AE7DFDE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9:18.903" v="1757"/>
          <ac:spMkLst>
            <pc:docMk/>
            <pc:sldMk cId="3766499201" sldId="296"/>
            <ac:spMk id="130" creationId="{28170A7F-3859-49F6-8B3E-CC2C8171709C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9:18.903" v="1757"/>
          <ac:spMkLst>
            <pc:docMk/>
            <pc:sldMk cId="3766499201" sldId="296"/>
            <ac:spMk id="137" creationId="{02FF06F4-2CA5-4732-BB2A-29CC999E5E1E}"/>
          </ac:spMkLst>
        </pc:spChg>
        <pc:grpChg chg="add del mod">
          <ac:chgData name="석장군님(General)/Digital채널기획팀" userId="f9de3ef5-b5d7-4e52-952f-8c9c7e31d003" providerId="ADAL" clId="{5A181216-3140-414E-A872-F0A51DEEB9CD}" dt="2023-01-16T01:49:16.703" v="1755"/>
          <ac:grpSpMkLst>
            <pc:docMk/>
            <pc:sldMk cId="3766499201" sldId="296"/>
            <ac:grpSpMk id="6" creationId="{D88F307F-EB5C-438A-AF21-EB903BD5BB34}"/>
          </ac:grpSpMkLst>
        </pc:grpChg>
        <pc:grpChg chg="add del mod">
          <ac:chgData name="석장군님(General)/Digital채널기획팀" userId="f9de3ef5-b5d7-4e52-952f-8c9c7e31d003" providerId="ADAL" clId="{5A181216-3140-414E-A872-F0A51DEEB9CD}" dt="2023-01-16T01:49:16.703" v="1755"/>
          <ac:grpSpMkLst>
            <pc:docMk/>
            <pc:sldMk cId="3766499201" sldId="296"/>
            <ac:grpSpMk id="12" creationId="{38325164-B697-45AB-A52E-5D0448C58B01}"/>
          </ac:grpSpMkLst>
        </pc:grpChg>
        <pc:grpChg chg="add del mod">
          <ac:chgData name="석장군님(General)/Digital채널기획팀" userId="f9de3ef5-b5d7-4e52-952f-8c9c7e31d003" providerId="ADAL" clId="{5A181216-3140-414E-A872-F0A51DEEB9CD}" dt="2023-01-16T01:49:16.703" v="1755"/>
          <ac:grpSpMkLst>
            <pc:docMk/>
            <pc:sldMk cId="3766499201" sldId="296"/>
            <ac:grpSpMk id="22" creationId="{68C16ECA-D5A4-4133-AC46-3CB06C629432}"/>
          </ac:grpSpMkLst>
        </pc:grpChg>
        <pc:grpChg chg="add del mod">
          <ac:chgData name="석장군님(General)/Digital채널기획팀" userId="f9de3ef5-b5d7-4e52-952f-8c9c7e31d003" providerId="ADAL" clId="{5A181216-3140-414E-A872-F0A51DEEB9CD}" dt="2023-01-16T01:49:16.703" v="1755"/>
          <ac:grpSpMkLst>
            <pc:docMk/>
            <pc:sldMk cId="3766499201" sldId="296"/>
            <ac:grpSpMk id="26" creationId="{3CEF0EF3-D2BF-437B-BD9A-1DBBD56E862B}"/>
          </ac:grpSpMkLst>
        </pc:grpChg>
        <pc:grpChg chg="add del mod">
          <ac:chgData name="석장군님(General)/Digital채널기획팀" userId="f9de3ef5-b5d7-4e52-952f-8c9c7e31d003" providerId="ADAL" clId="{5A181216-3140-414E-A872-F0A51DEEB9CD}" dt="2023-01-16T01:49:16.703" v="1755"/>
          <ac:grpSpMkLst>
            <pc:docMk/>
            <pc:sldMk cId="3766499201" sldId="296"/>
            <ac:grpSpMk id="30" creationId="{B8CF76E0-5D70-473F-A8F3-457271A6BD17}"/>
          </ac:grpSpMkLst>
        </pc:grpChg>
        <pc:grpChg chg="add del mod">
          <ac:chgData name="석장군님(General)/Digital채널기획팀" userId="f9de3ef5-b5d7-4e52-952f-8c9c7e31d003" providerId="ADAL" clId="{5A181216-3140-414E-A872-F0A51DEEB9CD}" dt="2023-01-16T01:49:16.703" v="1755"/>
          <ac:grpSpMkLst>
            <pc:docMk/>
            <pc:sldMk cId="3766499201" sldId="296"/>
            <ac:grpSpMk id="34" creationId="{3BC7AA84-733E-4876-90FC-363EC8BAA976}"/>
          </ac:grpSpMkLst>
        </pc:grpChg>
        <pc:grpChg chg="add del mod">
          <ac:chgData name="석장군님(General)/Digital채널기획팀" userId="f9de3ef5-b5d7-4e52-952f-8c9c7e31d003" providerId="ADAL" clId="{5A181216-3140-414E-A872-F0A51DEEB9CD}" dt="2023-01-16T01:49:16.703" v="1755"/>
          <ac:grpSpMkLst>
            <pc:docMk/>
            <pc:sldMk cId="3766499201" sldId="296"/>
            <ac:grpSpMk id="47" creationId="{4D48D2EB-F87B-4635-95D7-BA7C8F36ECDF}"/>
          </ac:grpSpMkLst>
        </pc:grpChg>
        <pc:grpChg chg="add del mod">
          <ac:chgData name="석장군님(General)/Digital채널기획팀" userId="f9de3ef5-b5d7-4e52-952f-8c9c7e31d003" providerId="ADAL" clId="{5A181216-3140-414E-A872-F0A51DEEB9CD}" dt="2023-01-16T01:49:16.703" v="1755"/>
          <ac:grpSpMkLst>
            <pc:docMk/>
            <pc:sldMk cId="3766499201" sldId="296"/>
            <ac:grpSpMk id="54" creationId="{B2C0EC06-5DFC-4370-99F9-B8786C1F26A9}"/>
          </ac:grpSpMkLst>
        </pc:grpChg>
        <pc:grpChg chg="add del mod">
          <ac:chgData name="석장군님(General)/Digital채널기획팀" userId="f9de3ef5-b5d7-4e52-952f-8c9c7e31d003" providerId="ADAL" clId="{5A181216-3140-414E-A872-F0A51DEEB9CD}" dt="2023-01-16T01:49:16.703" v="1755"/>
          <ac:grpSpMkLst>
            <pc:docMk/>
            <pc:sldMk cId="3766499201" sldId="296"/>
            <ac:grpSpMk id="58" creationId="{4E871CF9-ADDC-4B49-9B32-5BB78AB74DC6}"/>
          </ac:grpSpMkLst>
        </pc:grpChg>
        <pc:grpChg chg="mod">
          <ac:chgData name="석장군님(General)/Digital채널기획팀" userId="f9de3ef5-b5d7-4e52-952f-8c9c7e31d003" providerId="ADAL" clId="{5A181216-3140-414E-A872-F0A51DEEB9CD}" dt="2023-01-16T01:49:15.682" v="1754"/>
          <ac:grpSpMkLst>
            <pc:docMk/>
            <pc:sldMk cId="3766499201" sldId="296"/>
            <ac:grpSpMk id="59" creationId="{52A098B1-1EA5-4015-A6B6-FC549DAD8308}"/>
          </ac:grpSpMkLst>
        </pc:grpChg>
        <pc:grpChg chg="add mod">
          <ac:chgData name="석장군님(General)/Digital채널기획팀" userId="f9de3ef5-b5d7-4e52-952f-8c9c7e31d003" providerId="ADAL" clId="{5A181216-3140-414E-A872-F0A51DEEB9CD}" dt="2023-01-16T01:49:18.903" v="1757"/>
          <ac:grpSpMkLst>
            <pc:docMk/>
            <pc:sldMk cId="3766499201" sldId="296"/>
            <ac:grpSpMk id="72" creationId="{069C29FA-BA42-4F97-8C7D-52CB38AB2024}"/>
          </ac:grpSpMkLst>
        </pc:grpChg>
        <pc:grpChg chg="add mod">
          <ac:chgData name="석장군님(General)/Digital채널기획팀" userId="f9de3ef5-b5d7-4e52-952f-8c9c7e31d003" providerId="ADAL" clId="{5A181216-3140-414E-A872-F0A51DEEB9CD}" dt="2023-01-16T01:49:18.903" v="1757"/>
          <ac:grpSpMkLst>
            <pc:docMk/>
            <pc:sldMk cId="3766499201" sldId="296"/>
            <ac:grpSpMk id="78" creationId="{F290B92B-7E4D-4970-ABD5-5178DF80DDD4}"/>
          </ac:grpSpMkLst>
        </pc:grpChg>
        <pc:grpChg chg="add mod">
          <ac:chgData name="석장군님(General)/Digital채널기획팀" userId="f9de3ef5-b5d7-4e52-952f-8c9c7e31d003" providerId="ADAL" clId="{5A181216-3140-414E-A872-F0A51DEEB9CD}" dt="2023-01-16T01:49:18.903" v="1757"/>
          <ac:grpSpMkLst>
            <pc:docMk/>
            <pc:sldMk cId="3766499201" sldId="296"/>
            <ac:grpSpMk id="88" creationId="{6663EE5B-36CF-46E4-ABEE-0D78ABA01BFE}"/>
          </ac:grpSpMkLst>
        </pc:grpChg>
        <pc:grpChg chg="add mod">
          <ac:chgData name="석장군님(General)/Digital채널기획팀" userId="f9de3ef5-b5d7-4e52-952f-8c9c7e31d003" providerId="ADAL" clId="{5A181216-3140-414E-A872-F0A51DEEB9CD}" dt="2023-01-16T01:49:18.903" v="1757"/>
          <ac:grpSpMkLst>
            <pc:docMk/>
            <pc:sldMk cId="3766499201" sldId="296"/>
            <ac:grpSpMk id="92" creationId="{E820C734-C9A1-4FAE-ADE3-BF90DD5EA75C}"/>
          </ac:grpSpMkLst>
        </pc:grpChg>
        <pc:grpChg chg="add mod">
          <ac:chgData name="석장군님(General)/Digital채널기획팀" userId="f9de3ef5-b5d7-4e52-952f-8c9c7e31d003" providerId="ADAL" clId="{5A181216-3140-414E-A872-F0A51DEEB9CD}" dt="2023-01-16T01:49:18.903" v="1757"/>
          <ac:grpSpMkLst>
            <pc:docMk/>
            <pc:sldMk cId="3766499201" sldId="296"/>
            <ac:grpSpMk id="96" creationId="{4D4D9195-0CB9-4FBA-8F16-63B33FB41113}"/>
          </ac:grpSpMkLst>
        </pc:grpChg>
        <pc:grpChg chg="add mod">
          <ac:chgData name="석장군님(General)/Digital채널기획팀" userId="f9de3ef5-b5d7-4e52-952f-8c9c7e31d003" providerId="ADAL" clId="{5A181216-3140-414E-A872-F0A51DEEB9CD}" dt="2023-01-16T01:49:18.903" v="1757"/>
          <ac:grpSpMkLst>
            <pc:docMk/>
            <pc:sldMk cId="3766499201" sldId="296"/>
            <ac:grpSpMk id="100" creationId="{BD42F6B3-624B-4954-B65A-6F133E33D94A}"/>
          </ac:grpSpMkLst>
        </pc:grpChg>
        <pc:grpChg chg="add mod">
          <ac:chgData name="석장군님(General)/Digital채널기획팀" userId="f9de3ef5-b5d7-4e52-952f-8c9c7e31d003" providerId="ADAL" clId="{5A181216-3140-414E-A872-F0A51DEEB9CD}" dt="2023-01-16T01:49:18.903" v="1757"/>
          <ac:grpSpMkLst>
            <pc:docMk/>
            <pc:sldMk cId="3766499201" sldId="296"/>
            <ac:grpSpMk id="113" creationId="{9AAFE69F-9E7F-4FEF-A2C8-44E06A734B11}"/>
          </ac:grpSpMkLst>
        </pc:grpChg>
        <pc:grpChg chg="add mod">
          <ac:chgData name="석장군님(General)/Digital채널기획팀" userId="f9de3ef5-b5d7-4e52-952f-8c9c7e31d003" providerId="ADAL" clId="{5A181216-3140-414E-A872-F0A51DEEB9CD}" dt="2023-01-16T01:49:18.903" v="1757"/>
          <ac:grpSpMkLst>
            <pc:docMk/>
            <pc:sldMk cId="3766499201" sldId="296"/>
            <ac:grpSpMk id="120" creationId="{77A6026A-1388-4777-9B7C-F8B93E39226E}"/>
          </ac:grpSpMkLst>
        </pc:grpChg>
        <pc:grpChg chg="add mod">
          <ac:chgData name="석장군님(General)/Digital채널기획팀" userId="f9de3ef5-b5d7-4e52-952f-8c9c7e31d003" providerId="ADAL" clId="{5A181216-3140-414E-A872-F0A51DEEB9CD}" dt="2023-01-16T01:49:18.903" v="1757"/>
          <ac:grpSpMkLst>
            <pc:docMk/>
            <pc:sldMk cId="3766499201" sldId="296"/>
            <ac:grpSpMk id="124" creationId="{EABF8FD4-7AD6-4460-88B7-F389D943613F}"/>
          </ac:grpSpMkLst>
        </pc:grpChg>
        <pc:grpChg chg="mod">
          <ac:chgData name="석장군님(General)/Digital채널기획팀" userId="f9de3ef5-b5d7-4e52-952f-8c9c7e31d003" providerId="ADAL" clId="{5A181216-3140-414E-A872-F0A51DEEB9CD}" dt="2023-01-16T01:49:18.903" v="1757"/>
          <ac:grpSpMkLst>
            <pc:docMk/>
            <pc:sldMk cId="3766499201" sldId="296"/>
            <ac:grpSpMk id="125" creationId="{E7EAB40A-F6BC-45E9-A416-6002C0895EE5}"/>
          </ac:grpSpMkLst>
        </pc:grpChg>
        <pc:picChg chg="add del mod">
          <ac:chgData name="석장군님(General)/Digital채널기획팀" userId="f9de3ef5-b5d7-4e52-952f-8c9c7e31d003" providerId="ADAL" clId="{5A181216-3140-414E-A872-F0A51DEEB9CD}" dt="2023-01-16T01:49:16.703" v="1755"/>
          <ac:picMkLst>
            <pc:docMk/>
            <pc:sldMk cId="3766499201" sldId="296"/>
            <ac:picMk id="10" creationId="{E0C4DD51-4815-4036-B977-A7611016C65B}"/>
          </ac:picMkLst>
        </pc:picChg>
        <pc:picChg chg="mod">
          <ac:chgData name="석장군님(General)/Digital채널기획팀" userId="f9de3ef5-b5d7-4e52-952f-8c9c7e31d003" providerId="ADAL" clId="{5A181216-3140-414E-A872-F0A51DEEB9CD}" dt="2023-01-16T01:49:15.682" v="1754"/>
          <ac:picMkLst>
            <pc:docMk/>
            <pc:sldMk cId="3766499201" sldId="296"/>
            <ac:picMk id="13" creationId="{BB0184A0-6C14-4CA1-9FC8-605060AD162D}"/>
          </ac:picMkLst>
        </pc:picChg>
        <pc:picChg chg="add mod">
          <ac:chgData name="석장군님(General)/Digital채널기획팀" userId="f9de3ef5-b5d7-4e52-952f-8c9c7e31d003" providerId="ADAL" clId="{5A181216-3140-414E-A872-F0A51DEEB9CD}" dt="2023-01-16T01:49:18.903" v="1757"/>
          <ac:picMkLst>
            <pc:docMk/>
            <pc:sldMk cId="3766499201" sldId="296"/>
            <ac:picMk id="76" creationId="{E75D2D9E-FCE3-4FC6-A99F-E400B195CE79}"/>
          </ac:picMkLst>
        </pc:picChg>
        <pc:picChg chg="mod">
          <ac:chgData name="석장군님(General)/Digital채널기획팀" userId="f9de3ef5-b5d7-4e52-952f-8c9c7e31d003" providerId="ADAL" clId="{5A181216-3140-414E-A872-F0A51DEEB9CD}" dt="2023-01-16T01:49:18.903" v="1757"/>
          <ac:picMkLst>
            <pc:docMk/>
            <pc:sldMk cId="3766499201" sldId="296"/>
            <ac:picMk id="79" creationId="{4188E393-FFFF-4CB0-AEC3-7127273B619E}"/>
          </ac:picMkLst>
        </pc:picChg>
        <pc:cxnChg chg="add del mod">
          <ac:chgData name="석장군님(General)/Digital채널기획팀" userId="f9de3ef5-b5d7-4e52-952f-8c9c7e31d003" providerId="ADAL" clId="{5A181216-3140-414E-A872-F0A51DEEB9CD}" dt="2023-01-16T01:49:16.703" v="1755"/>
          <ac:cxnSpMkLst>
            <pc:docMk/>
            <pc:sldMk cId="3766499201" sldId="296"/>
            <ac:cxnSpMk id="15" creationId="{BCA02C1F-4A48-450D-B53A-B73BAB53C9A2}"/>
          </ac:cxnSpMkLst>
        </pc:cxnChg>
        <pc:cxnChg chg="add del mod">
          <ac:chgData name="석장군님(General)/Digital채널기획팀" userId="f9de3ef5-b5d7-4e52-952f-8c9c7e31d003" providerId="ADAL" clId="{5A181216-3140-414E-A872-F0A51DEEB9CD}" dt="2023-01-16T01:49:16.703" v="1755"/>
          <ac:cxnSpMkLst>
            <pc:docMk/>
            <pc:sldMk cId="3766499201" sldId="296"/>
            <ac:cxnSpMk id="16" creationId="{BBA2B34F-8555-4F13-A424-8E1A4C2EBA6B}"/>
          </ac:cxnSpMkLst>
        </pc:cxnChg>
        <pc:cxnChg chg="add del mod">
          <ac:chgData name="석장군님(General)/Digital채널기획팀" userId="f9de3ef5-b5d7-4e52-952f-8c9c7e31d003" providerId="ADAL" clId="{5A181216-3140-414E-A872-F0A51DEEB9CD}" dt="2023-01-16T01:49:16.703" v="1755"/>
          <ac:cxnSpMkLst>
            <pc:docMk/>
            <pc:sldMk cId="3766499201" sldId="296"/>
            <ac:cxnSpMk id="65" creationId="{E63A33BB-EFA1-4AEC-9609-0F8BF4335150}"/>
          </ac:cxnSpMkLst>
        </pc:cxnChg>
        <pc:cxnChg chg="add del mod">
          <ac:chgData name="석장군님(General)/Digital채널기획팀" userId="f9de3ef5-b5d7-4e52-952f-8c9c7e31d003" providerId="ADAL" clId="{5A181216-3140-414E-A872-F0A51DEEB9CD}" dt="2023-01-16T01:49:16.703" v="1755"/>
          <ac:cxnSpMkLst>
            <pc:docMk/>
            <pc:sldMk cId="3766499201" sldId="296"/>
            <ac:cxnSpMk id="66" creationId="{03C3BD83-1776-45A6-90FD-BD43E0658DE8}"/>
          </ac:cxnSpMkLst>
        </pc:cxnChg>
        <pc:cxnChg chg="add del mod">
          <ac:chgData name="석장군님(General)/Digital채널기획팀" userId="f9de3ef5-b5d7-4e52-952f-8c9c7e31d003" providerId="ADAL" clId="{5A181216-3140-414E-A872-F0A51DEEB9CD}" dt="2023-01-16T01:49:16.703" v="1755"/>
          <ac:cxnSpMkLst>
            <pc:docMk/>
            <pc:sldMk cId="3766499201" sldId="296"/>
            <ac:cxnSpMk id="67" creationId="{7AF1DD6D-0825-41BF-BE64-5F7F327B4E73}"/>
          </ac:cxnSpMkLst>
        </pc:cxnChg>
        <pc:cxnChg chg="add del mod">
          <ac:chgData name="석장군님(General)/Digital채널기획팀" userId="f9de3ef5-b5d7-4e52-952f-8c9c7e31d003" providerId="ADAL" clId="{5A181216-3140-414E-A872-F0A51DEEB9CD}" dt="2023-01-16T01:49:16.703" v="1755"/>
          <ac:cxnSpMkLst>
            <pc:docMk/>
            <pc:sldMk cId="3766499201" sldId="296"/>
            <ac:cxnSpMk id="68" creationId="{108E360A-5AE9-4D18-B143-C1011001D8B9}"/>
          </ac:cxnSpMkLst>
        </pc:cxnChg>
        <pc:cxnChg chg="add del mod">
          <ac:chgData name="석장군님(General)/Digital채널기획팀" userId="f9de3ef5-b5d7-4e52-952f-8c9c7e31d003" providerId="ADAL" clId="{5A181216-3140-414E-A872-F0A51DEEB9CD}" dt="2023-01-16T01:49:16.703" v="1755"/>
          <ac:cxnSpMkLst>
            <pc:docMk/>
            <pc:sldMk cId="3766499201" sldId="296"/>
            <ac:cxnSpMk id="69" creationId="{5DC1631E-833F-4A77-BBA6-3F4FD2944CD5}"/>
          </ac:cxnSpMkLst>
        </pc:cxnChg>
        <pc:cxnChg chg="add del mod">
          <ac:chgData name="석장군님(General)/Digital채널기획팀" userId="f9de3ef5-b5d7-4e52-952f-8c9c7e31d003" providerId="ADAL" clId="{5A181216-3140-414E-A872-F0A51DEEB9CD}" dt="2023-01-16T01:49:16.703" v="1755"/>
          <ac:cxnSpMkLst>
            <pc:docMk/>
            <pc:sldMk cId="3766499201" sldId="296"/>
            <ac:cxnSpMk id="70" creationId="{0E2AF36C-1AE8-4D2C-A51B-80FC4B8355CB}"/>
          </ac:cxnSpMkLst>
        </pc:cxnChg>
        <pc:cxnChg chg="add mod">
          <ac:chgData name="석장군님(General)/Digital채널기획팀" userId="f9de3ef5-b5d7-4e52-952f-8c9c7e31d003" providerId="ADAL" clId="{5A181216-3140-414E-A872-F0A51DEEB9CD}" dt="2023-01-16T01:49:18.903" v="1757"/>
          <ac:cxnSpMkLst>
            <pc:docMk/>
            <pc:sldMk cId="3766499201" sldId="296"/>
            <ac:cxnSpMk id="81" creationId="{4850E52B-DD51-4BED-AB9F-059A18D0FBFF}"/>
          </ac:cxnSpMkLst>
        </pc:cxnChg>
        <pc:cxnChg chg="add mod">
          <ac:chgData name="석장군님(General)/Digital채널기획팀" userId="f9de3ef5-b5d7-4e52-952f-8c9c7e31d003" providerId="ADAL" clId="{5A181216-3140-414E-A872-F0A51DEEB9CD}" dt="2023-01-16T01:49:18.903" v="1757"/>
          <ac:cxnSpMkLst>
            <pc:docMk/>
            <pc:sldMk cId="3766499201" sldId="296"/>
            <ac:cxnSpMk id="82" creationId="{31A2DF68-1380-4F76-B713-C986EF2266D5}"/>
          </ac:cxnSpMkLst>
        </pc:cxnChg>
        <pc:cxnChg chg="add mod">
          <ac:chgData name="석장군님(General)/Digital채널기획팀" userId="f9de3ef5-b5d7-4e52-952f-8c9c7e31d003" providerId="ADAL" clId="{5A181216-3140-414E-A872-F0A51DEEB9CD}" dt="2023-01-16T01:49:18.903" v="1757"/>
          <ac:cxnSpMkLst>
            <pc:docMk/>
            <pc:sldMk cId="3766499201" sldId="296"/>
            <ac:cxnSpMk id="131" creationId="{74213FB4-E345-4DBF-968A-AB37BC87EFBC}"/>
          </ac:cxnSpMkLst>
        </pc:cxnChg>
        <pc:cxnChg chg="add mod">
          <ac:chgData name="석장군님(General)/Digital채널기획팀" userId="f9de3ef5-b5d7-4e52-952f-8c9c7e31d003" providerId="ADAL" clId="{5A181216-3140-414E-A872-F0A51DEEB9CD}" dt="2023-01-16T01:49:18.903" v="1757"/>
          <ac:cxnSpMkLst>
            <pc:docMk/>
            <pc:sldMk cId="3766499201" sldId="296"/>
            <ac:cxnSpMk id="132" creationId="{FD91875B-A392-418D-AAB9-664B77BEB89A}"/>
          </ac:cxnSpMkLst>
        </pc:cxnChg>
        <pc:cxnChg chg="add mod">
          <ac:chgData name="석장군님(General)/Digital채널기획팀" userId="f9de3ef5-b5d7-4e52-952f-8c9c7e31d003" providerId="ADAL" clId="{5A181216-3140-414E-A872-F0A51DEEB9CD}" dt="2023-01-16T01:49:18.903" v="1757"/>
          <ac:cxnSpMkLst>
            <pc:docMk/>
            <pc:sldMk cId="3766499201" sldId="296"/>
            <ac:cxnSpMk id="133" creationId="{E0DFCE0B-8C9C-41F9-81BC-5476AE3732F5}"/>
          </ac:cxnSpMkLst>
        </pc:cxnChg>
        <pc:cxnChg chg="add mod">
          <ac:chgData name="석장군님(General)/Digital채널기획팀" userId="f9de3ef5-b5d7-4e52-952f-8c9c7e31d003" providerId="ADAL" clId="{5A181216-3140-414E-A872-F0A51DEEB9CD}" dt="2023-01-16T01:49:18.903" v="1757"/>
          <ac:cxnSpMkLst>
            <pc:docMk/>
            <pc:sldMk cId="3766499201" sldId="296"/>
            <ac:cxnSpMk id="134" creationId="{43F64257-EAEE-443F-85FA-B98896A771F6}"/>
          </ac:cxnSpMkLst>
        </pc:cxnChg>
        <pc:cxnChg chg="add mod">
          <ac:chgData name="석장군님(General)/Digital채널기획팀" userId="f9de3ef5-b5d7-4e52-952f-8c9c7e31d003" providerId="ADAL" clId="{5A181216-3140-414E-A872-F0A51DEEB9CD}" dt="2023-01-16T01:49:18.903" v="1757"/>
          <ac:cxnSpMkLst>
            <pc:docMk/>
            <pc:sldMk cId="3766499201" sldId="296"/>
            <ac:cxnSpMk id="135" creationId="{FFB2B070-E4C3-4658-B9E8-AE7588309C5E}"/>
          </ac:cxnSpMkLst>
        </pc:cxnChg>
        <pc:cxnChg chg="add mod">
          <ac:chgData name="석장군님(General)/Digital채널기획팀" userId="f9de3ef5-b5d7-4e52-952f-8c9c7e31d003" providerId="ADAL" clId="{5A181216-3140-414E-A872-F0A51DEEB9CD}" dt="2023-01-16T01:49:18.903" v="1757"/>
          <ac:cxnSpMkLst>
            <pc:docMk/>
            <pc:sldMk cId="3766499201" sldId="296"/>
            <ac:cxnSpMk id="136" creationId="{9B9BE08F-9BD1-4E85-AAF2-25DB3C07E6D0}"/>
          </ac:cxnSpMkLst>
        </pc:cxnChg>
      </pc:sldChg>
      <pc:sldChg chg="addSp delSp modSp new mod">
        <pc:chgData name="석장군님(General)/Digital채널기획팀" userId="f9de3ef5-b5d7-4e52-952f-8c9c7e31d003" providerId="ADAL" clId="{5A181216-3140-414E-A872-F0A51DEEB9CD}" dt="2023-01-16T01:49:45.209" v="1762"/>
        <pc:sldMkLst>
          <pc:docMk/>
          <pc:sldMk cId="2628444141" sldId="297"/>
        </pc:sldMkLst>
        <pc:spChg chg="mod">
          <ac:chgData name="석장군님(General)/Digital채널기획팀" userId="f9de3ef5-b5d7-4e52-952f-8c9c7e31d003" providerId="ADAL" clId="{5A181216-3140-414E-A872-F0A51DEEB9CD}" dt="2023-01-16T01:49:45.209" v="1762"/>
          <ac:spMkLst>
            <pc:docMk/>
            <pc:sldMk cId="2628444141" sldId="297"/>
            <ac:spMk id="2" creationId="{7C6C0D7C-CEFD-4EB4-845B-92AE2691C5DE}"/>
          </ac:spMkLst>
        </pc:spChg>
        <pc:spChg chg="del">
          <ac:chgData name="석장군님(General)/Digital채널기획팀" userId="f9de3ef5-b5d7-4e52-952f-8c9c7e31d003" providerId="ADAL" clId="{5A181216-3140-414E-A872-F0A51DEEB9CD}" dt="2023-01-16T01:49:38.844" v="1760" actId="478"/>
          <ac:spMkLst>
            <pc:docMk/>
            <pc:sldMk cId="2628444141" sldId="297"/>
            <ac:spMk id="5" creationId="{4C57F9AE-4F53-4ED3-B452-36262C05E96B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9:39.241" v="1761"/>
          <ac:spMkLst>
            <pc:docMk/>
            <pc:sldMk cId="2628444141" sldId="297"/>
            <ac:spMk id="6" creationId="{2E3340E3-3100-4E1F-A07B-F1BCE93835FE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9:39.241" v="1761"/>
          <ac:spMkLst>
            <pc:docMk/>
            <pc:sldMk cId="2628444141" sldId="297"/>
            <ac:spMk id="7" creationId="{3226CE2C-7DC6-4A63-9FD4-56D6813CB079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9:39.241" v="1761"/>
          <ac:spMkLst>
            <pc:docMk/>
            <pc:sldMk cId="2628444141" sldId="297"/>
            <ac:spMk id="8" creationId="{31A186DD-3463-47CB-AC98-851E98AEEC41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9:39.241" v="1761"/>
          <ac:spMkLst>
            <pc:docMk/>
            <pc:sldMk cId="2628444141" sldId="297"/>
            <ac:spMk id="9" creationId="{E9F331ED-72E3-45BE-883D-1C04F756D27F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9:39.241" v="1761"/>
          <ac:spMkLst>
            <pc:docMk/>
            <pc:sldMk cId="2628444141" sldId="297"/>
            <ac:spMk id="10" creationId="{8F82F1F5-8C26-48E7-A4EF-B586161B9AA1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9:39.241" v="1761"/>
          <ac:spMkLst>
            <pc:docMk/>
            <pc:sldMk cId="2628444141" sldId="297"/>
            <ac:spMk id="11" creationId="{64815539-4236-4C93-AFEC-A8674F59298C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9:39.241" v="1761"/>
          <ac:spMkLst>
            <pc:docMk/>
            <pc:sldMk cId="2628444141" sldId="297"/>
            <ac:spMk id="12" creationId="{0A443853-A61F-4A7F-B27C-01AD8C2F944E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9:39.241" v="1761"/>
          <ac:spMkLst>
            <pc:docMk/>
            <pc:sldMk cId="2628444141" sldId="297"/>
            <ac:spMk id="13" creationId="{10451832-BD53-4E61-9391-A24B7E90F635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9:39.241" v="1761"/>
          <ac:spMkLst>
            <pc:docMk/>
            <pc:sldMk cId="2628444141" sldId="297"/>
            <ac:spMk id="14" creationId="{2B972887-56E7-4260-8F87-FC4D538408D1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39.241" v="1761"/>
          <ac:spMkLst>
            <pc:docMk/>
            <pc:sldMk cId="2628444141" sldId="297"/>
            <ac:spMk id="16" creationId="{0A6D3268-6851-494D-AF2E-BAA46793E706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39.241" v="1761"/>
          <ac:spMkLst>
            <pc:docMk/>
            <pc:sldMk cId="2628444141" sldId="297"/>
            <ac:spMk id="17" creationId="{D782EB96-80A1-4445-B76B-E165B62A3CF6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9:39.241" v="1761"/>
          <ac:spMkLst>
            <pc:docMk/>
            <pc:sldMk cId="2628444141" sldId="297"/>
            <ac:spMk id="18" creationId="{557E2AB0-E489-478F-BAE8-85E5C0052897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9:39.241" v="1761"/>
          <ac:spMkLst>
            <pc:docMk/>
            <pc:sldMk cId="2628444141" sldId="297"/>
            <ac:spMk id="19" creationId="{FF538129-0E0D-4C1B-A2E4-F59589828F6C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9:39.241" v="1761"/>
          <ac:spMkLst>
            <pc:docMk/>
            <pc:sldMk cId="2628444141" sldId="297"/>
            <ac:spMk id="20" creationId="{C26CCDA6-D1BA-46BE-A5F8-8155A5510DD7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9:39.241" v="1761"/>
          <ac:spMkLst>
            <pc:docMk/>
            <pc:sldMk cId="2628444141" sldId="297"/>
            <ac:spMk id="21" creationId="{AE7F3024-021C-4896-8C70-4D751188AAEC}"/>
          </ac:spMkLst>
        </pc:spChg>
        <pc:grpChg chg="add mod">
          <ac:chgData name="석장군님(General)/Digital채널기획팀" userId="f9de3ef5-b5d7-4e52-952f-8c9c7e31d003" providerId="ADAL" clId="{5A181216-3140-414E-A872-F0A51DEEB9CD}" dt="2023-01-16T01:49:39.241" v="1761"/>
          <ac:grpSpMkLst>
            <pc:docMk/>
            <pc:sldMk cId="2628444141" sldId="297"/>
            <ac:grpSpMk id="15" creationId="{0CC2AB44-D0C5-45C2-930A-D07C9901C869}"/>
          </ac:grpSpMkLst>
        </pc:grpChg>
      </pc:sldChg>
      <pc:sldChg chg="addSp delSp modSp new mod">
        <pc:chgData name="석장군님(General)/Digital채널기획팀" userId="f9de3ef5-b5d7-4e52-952f-8c9c7e31d003" providerId="ADAL" clId="{5A181216-3140-414E-A872-F0A51DEEB9CD}" dt="2023-01-16T01:50:01.641" v="1765"/>
        <pc:sldMkLst>
          <pc:docMk/>
          <pc:sldMk cId="3618633912" sldId="298"/>
        </pc:sldMkLst>
        <pc:spChg chg="mod">
          <ac:chgData name="석장군님(General)/Digital채널기획팀" userId="f9de3ef5-b5d7-4e52-952f-8c9c7e31d003" providerId="ADAL" clId="{5A181216-3140-414E-A872-F0A51DEEB9CD}" dt="2023-01-16T01:50:01.641" v="1765"/>
          <ac:spMkLst>
            <pc:docMk/>
            <pc:sldMk cId="3618633912" sldId="298"/>
            <ac:spMk id="2" creationId="{C05F2E73-D9E6-44DF-9171-2EEE75B632AD}"/>
          </ac:spMkLst>
        </pc:spChg>
        <pc:spChg chg="del">
          <ac:chgData name="석장군님(General)/Digital채널기획팀" userId="f9de3ef5-b5d7-4e52-952f-8c9c7e31d003" providerId="ADAL" clId="{5A181216-3140-414E-A872-F0A51DEEB9CD}" dt="2023-01-16T01:49:55.196" v="1763" actId="478"/>
          <ac:spMkLst>
            <pc:docMk/>
            <pc:sldMk cId="3618633912" sldId="298"/>
            <ac:spMk id="5" creationId="{A5AE1DD6-7C3E-4040-8D57-8F9FEF1DCA67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55.561" v="1764"/>
          <ac:spMkLst>
            <pc:docMk/>
            <pc:sldMk cId="3618633912" sldId="298"/>
            <ac:spMk id="7" creationId="{7818EDD7-09A3-4370-9BD3-1276DBD6B0C3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55.561" v="1764"/>
          <ac:spMkLst>
            <pc:docMk/>
            <pc:sldMk cId="3618633912" sldId="298"/>
            <ac:spMk id="8" creationId="{5C8FD6AF-0F68-436D-99F3-607FF4282277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9:55.561" v="1764"/>
          <ac:spMkLst>
            <pc:docMk/>
            <pc:sldMk cId="3618633912" sldId="298"/>
            <ac:spMk id="9" creationId="{C7709FCF-1157-47D6-AA1E-C936AEACCF12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9:55.561" v="1764"/>
          <ac:spMkLst>
            <pc:docMk/>
            <pc:sldMk cId="3618633912" sldId="298"/>
            <ac:spMk id="10" creationId="{3D70C84D-D3AC-4D37-8958-311D32D40C20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9:55.561" v="1764"/>
          <ac:spMkLst>
            <pc:docMk/>
            <pc:sldMk cId="3618633912" sldId="298"/>
            <ac:spMk id="11" creationId="{C143D65F-2C33-4C82-8CBD-8AD4FEABBAFE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9:55.561" v="1764"/>
          <ac:spMkLst>
            <pc:docMk/>
            <pc:sldMk cId="3618633912" sldId="298"/>
            <ac:spMk id="12" creationId="{42391CC7-D567-4DA1-BB1C-F67B50E4A9D3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9:55.561" v="1764"/>
          <ac:spMkLst>
            <pc:docMk/>
            <pc:sldMk cId="3618633912" sldId="298"/>
            <ac:spMk id="13" creationId="{0F7AE4DE-6E35-4BD6-BF6D-97EA7041ACF1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9:55.561" v="1764"/>
          <ac:spMkLst>
            <pc:docMk/>
            <pc:sldMk cId="3618633912" sldId="298"/>
            <ac:spMk id="14" creationId="{4CAB7BBE-366B-42AD-93EB-8806BB23EC64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9:55.561" v="1764"/>
          <ac:spMkLst>
            <pc:docMk/>
            <pc:sldMk cId="3618633912" sldId="298"/>
            <ac:spMk id="15" creationId="{306314C9-D25E-4679-89B7-A12E5583BC09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9:55.561" v="1764"/>
          <ac:spMkLst>
            <pc:docMk/>
            <pc:sldMk cId="3618633912" sldId="298"/>
            <ac:spMk id="16" creationId="{BDBD3056-84F7-48D5-8E48-CECEE40646BB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9:55.561" v="1764"/>
          <ac:spMkLst>
            <pc:docMk/>
            <pc:sldMk cId="3618633912" sldId="298"/>
            <ac:spMk id="17" creationId="{2619E5EA-A146-4412-9AD8-A683D94AB912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9:55.561" v="1764"/>
          <ac:spMkLst>
            <pc:docMk/>
            <pc:sldMk cId="3618633912" sldId="298"/>
            <ac:spMk id="18" creationId="{8CBCED02-9753-4A1D-9EDD-1D565D14DBF9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9:55.561" v="1764"/>
          <ac:spMkLst>
            <pc:docMk/>
            <pc:sldMk cId="3618633912" sldId="298"/>
            <ac:spMk id="19" creationId="{2961F6BE-F17B-4648-BBA7-25C7748B4511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9:55.561" v="1764"/>
          <ac:spMkLst>
            <pc:docMk/>
            <pc:sldMk cId="3618633912" sldId="298"/>
            <ac:spMk id="20" creationId="{9B5DAB8B-46DD-4C58-8EA8-35AA5FF432EA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9:55.561" v="1764"/>
          <ac:spMkLst>
            <pc:docMk/>
            <pc:sldMk cId="3618633912" sldId="298"/>
            <ac:spMk id="21" creationId="{4DCC5A90-858C-4A11-AE7C-8383C503190A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9:55.561" v="1764"/>
          <ac:spMkLst>
            <pc:docMk/>
            <pc:sldMk cId="3618633912" sldId="298"/>
            <ac:spMk id="22" creationId="{50DE88FD-A400-4303-9866-AE441F889D46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9:55.561" v="1764"/>
          <ac:spMkLst>
            <pc:docMk/>
            <pc:sldMk cId="3618633912" sldId="298"/>
            <ac:spMk id="23" creationId="{0BE3AF12-16E8-4BB3-9180-C3483FCEEB0A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9:55.561" v="1764"/>
          <ac:spMkLst>
            <pc:docMk/>
            <pc:sldMk cId="3618633912" sldId="298"/>
            <ac:spMk id="24" creationId="{EF585B2E-F53D-449A-8DD5-7E58624CDA1C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55.561" v="1764"/>
          <ac:spMkLst>
            <pc:docMk/>
            <pc:sldMk cId="3618633912" sldId="298"/>
            <ac:spMk id="27" creationId="{144D5734-08BA-49F5-B13C-2D3C1B87E5B0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55.561" v="1764"/>
          <ac:spMkLst>
            <pc:docMk/>
            <pc:sldMk cId="3618633912" sldId="298"/>
            <ac:spMk id="28" creationId="{9F822C84-9588-4A85-A19E-204AF908D79D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55.561" v="1764"/>
          <ac:spMkLst>
            <pc:docMk/>
            <pc:sldMk cId="3618633912" sldId="298"/>
            <ac:spMk id="29" creationId="{F68C43BE-393C-48F5-8474-E12FB1DB80CF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55.561" v="1764"/>
          <ac:spMkLst>
            <pc:docMk/>
            <pc:sldMk cId="3618633912" sldId="298"/>
            <ac:spMk id="30" creationId="{A6CED113-FA73-4EDD-8BC1-1943B7CC864E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55.561" v="1764"/>
          <ac:spMkLst>
            <pc:docMk/>
            <pc:sldMk cId="3618633912" sldId="298"/>
            <ac:spMk id="31" creationId="{C3E4E952-6006-4E69-90DF-B640B465D156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55.561" v="1764"/>
          <ac:spMkLst>
            <pc:docMk/>
            <pc:sldMk cId="3618633912" sldId="298"/>
            <ac:spMk id="32" creationId="{85BD5123-8B23-44CC-8CD0-7B36856702B9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55.561" v="1764"/>
          <ac:spMkLst>
            <pc:docMk/>
            <pc:sldMk cId="3618633912" sldId="298"/>
            <ac:spMk id="33" creationId="{50723EE7-CA81-4CBA-85EC-E0D46AFC278B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55.561" v="1764"/>
          <ac:spMkLst>
            <pc:docMk/>
            <pc:sldMk cId="3618633912" sldId="298"/>
            <ac:spMk id="34" creationId="{C2C9DAD1-53F8-46FC-A5EF-843CE29DFD0B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55.561" v="1764"/>
          <ac:spMkLst>
            <pc:docMk/>
            <pc:sldMk cId="3618633912" sldId="298"/>
            <ac:spMk id="35" creationId="{3766E8F5-09F7-4C80-AB55-EDF14BEABE95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55.561" v="1764"/>
          <ac:spMkLst>
            <pc:docMk/>
            <pc:sldMk cId="3618633912" sldId="298"/>
            <ac:spMk id="36" creationId="{B86D1F33-CF27-43D3-86E9-06594D972650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55.561" v="1764"/>
          <ac:spMkLst>
            <pc:docMk/>
            <pc:sldMk cId="3618633912" sldId="298"/>
            <ac:spMk id="37" creationId="{E048DE60-5195-40E8-A881-8C9D4C242A8E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55.561" v="1764"/>
          <ac:spMkLst>
            <pc:docMk/>
            <pc:sldMk cId="3618633912" sldId="298"/>
            <ac:spMk id="38" creationId="{AB09994B-2C9A-40F6-A6A6-31B3D026EA84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55.561" v="1764"/>
          <ac:spMkLst>
            <pc:docMk/>
            <pc:sldMk cId="3618633912" sldId="298"/>
            <ac:spMk id="39" creationId="{1ACB8E84-6617-4A0F-90DD-23775BAA7370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55.561" v="1764"/>
          <ac:spMkLst>
            <pc:docMk/>
            <pc:sldMk cId="3618633912" sldId="298"/>
            <ac:spMk id="40" creationId="{FBD73B41-23BE-454F-929E-8DB966386ECD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55.561" v="1764"/>
          <ac:spMkLst>
            <pc:docMk/>
            <pc:sldMk cId="3618633912" sldId="298"/>
            <ac:spMk id="41" creationId="{ACB3719E-C119-4548-8A0D-8B9EA6598C29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55.561" v="1764"/>
          <ac:spMkLst>
            <pc:docMk/>
            <pc:sldMk cId="3618633912" sldId="298"/>
            <ac:spMk id="42" creationId="{9F17A26C-2A35-4195-8480-313B2EEE9683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55.561" v="1764"/>
          <ac:spMkLst>
            <pc:docMk/>
            <pc:sldMk cId="3618633912" sldId="298"/>
            <ac:spMk id="43" creationId="{3C64F8E2-3F90-46DF-876C-98E428F32417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55.561" v="1764"/>
          <ac:spMkLst>
            <pc:docMk/>
            <pc:sldMk cId="3618633912" sldId="298"/>
            <ac:spMk id="44" creationId="{A6918D26-C193-4841-9B68-038D54FB5F7C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55.561" v="1764"/>
          <ac:spMkLst>
            <pc:docMk/>
            <pc:sldMk cId="3618633912" sldId="298"/>
            <ac:spMk id="45" creationId="{514C32A9-3DC3-4C50-9945-9605F31EACFD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55.561" v="1764"/>
          <ac:spMkLst>
            <pc:docMk/>
            <pc:sldMk cId="3618633912" sldId="298"/>
            <ac:spMk id="46" creationId="{C2553A74-B55E-40E3-9263-C0F9E267B3CE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55.561" v="1764"/>
          <ac:spMkLst>
            <pc:docMk/>
            <pc:sldMk cId="3618633912" sldId="298"/>
            <ac:spMk id="47" creationId="{6649975C-2CC2-414F-A584-724DE8232241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55.561" v="1764"/>
          <ac:spMkLst>
            <pc:docMk/>
            <pc:sldMk cId="3618633912" sldId="298"/>
            <ac:spMk id="48" creationId="{4CFE0130-58A4-4ABE-A1D9-4FE7B97F56E0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55.561" v="1764"/>
          <ac:spMkLst>
            <pc:docMk/>
            <pc:sldMk cId="3618633912" sldId="298"/>
            <ac:spMk id="49" creationId="{0F40D451-05D4-4667-8C85-3F7BA888B860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55.561" v="1764"/>
          <ac:spMkLst>
            <pc:docMk/>
            <pc:sldMk cId="3618633912" sldId="298"/>
            <ac:spMk id="50" creationId="{95D3B147-AAFD-48FC-ABF5-5C5D158E1483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55.561" v="1764"/>
          <ac:spMkLst>
            <pc:docMk/>
            <pc:sldMk cId="3618633912" sldId="298"/>
            <ac:spMk id="51" creationId="{ED1991FA-E7A2-49BC-A646-E90645B030C4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55.561" v="1764"/>
          <ac:spMkLst>
            <pc:docMk/>
            <pc:sldMk cId="3618633912" sldId="298"/>
            <ac:spMk id="52" creationId="{993AFD4E-B9FF-425B-B1B5-E8AAE2A4D292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55.561" v="1764"/>
          <ac:spMkLst>
            <pc:docMk/>
            <pc:sldMk cId="3618633912" sldId="298"/>
            <ac:spMk id="53" creationId="{9CED6FB5-AEA0-428E-8C05-0AEC1D9B2438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55.561" v="1764"/>
          <ac:spMkLst>
            <pc:docMk/>
            <pc:sldMk cId="3618633912" sldId="298"/>
            <ac:spMk id="54" creationId="{8AB191F3-E53B-4AEC-BD5A-DB32EFBF27F1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55.561" v="1764"/>
          <ac:spMkLst>
            <pc:docMk/>
            <pc:sldMk cId="3618633912" sldId="298"/>
            <ac:spMk id="55" creationId="{A93A14FB-E5A5-4C2C-8140-79C7D021CA72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55.561" v="1764"/>
          <ac:spMkLst>
            <pc:docMk/>
            <pc:sldMk cId="3618633912" sldId="298"/>
            <ac:spMk id="56" creationId="{43FCA9B9-DB17-4AF5-BA38-819F4BAABEBC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55.561" v="1764"/>
          <ac:spMkLst>
            <pc:docMk/>
            <pc:sldMk cId="3618633912" sldId="298"/>
            <ac:spMk id="62" creationId="{0AF99C9A-2A4D-4BF0-BFE1-3A8BFD2A176D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55.561" v="1764"/>
          <ac:spMkLst>
            <pc:docMk/>
            <pc:sldMk cId="3618633912" sldId="298"/>
            <ac:spMk id="63" creationId="{3BDF0C11-8D5B-466A-BB77-49AEF80688DB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55.561" v="1764"/>
          <ac:spMkLst>
            <pc:docMk/>
            <pc:sldMk cId="3618633912" sldId="298"/>
            <ac:spMk id="64" creationId="{972EA6B3-D670-4E74-8297-54C9E5FBCB96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55.561" v="1764"/>
          <ac:spMkLst>
            <pc:docMk/>
            <pc:sldMk cId="3618633912" sldId="298"/>
            <ac:spMk id="65" creationId="{FCE8CEBF-19DE-4978-82D8-AC130322AA98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55.561" v="1764"/>
          <ac:spMkLst>
            <pc:docMk/>
            <pc:sldMk cId="3618633912" sldId="298"/>
            <ac:spMk id="66" creationId="{36211CB0-05CF-47C0-AC1A-C49AB471FE56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55.561" v="1764"/>
          <ac:spMkLst>
            <pc:docMk/>
            <pc:sldMk cId="3618633912" sldId="298"/>
            <ac:spMk id="67" creationId="{55AE2308-80AF-4185-8E98-F846ED9E231C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55.561" v="1764"/>
          <ac:spMkLst>
            <pc:docMk/>
            <pc:sldMk cId="3618633912" sldId="298"/>
            <ac:spMk id="68" creationId="{794A9A6A-7722-4668-A0F4-CF3161C46556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55.561" v="1764"/>
          <ac:spMkLst>
            <pc:docMk/>
            <pc:sldMk cId="3618633912" sldId="298"/>
            <ac:spMk id="69" creationId="{C3DC9C11-CE9C-48B1-981A-FC336AB8B646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55.561" v="1764"/>
          <ac:spMkLst>
            <pc:docMk/>
            <pc:sldMk cId="3618633912" sldId="298"/>
            <ac:spMk id="70" creationId="{7074920A-6F4C-4DCA-B9B1-9C7259C3FC36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55.561" v="1764"/>
          <ac:spMkLst>
            <pc:docMk/>
            <pc:sldMk cId="3618633912" sldId="298"/>
            <ac:spMk id="71" creationId="{D3FE9ECB-6E23-4774-AC28-BF3FE14CF992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55.561" v="1764"/>
          <ac:spMkLst>
            <pc:docMk/>
            <pc:sldMk cId="3618633912" sldId="298"/>
            <ac:spMk id="72" creationId="{9E6A01E5-1A19-482D-AC6A-7D59DDD42730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55.561" v="1764"/>
          <ac:spMkLst>
            <pc:docMk/>
            <pc:sldMk cId="3618633912" sldId="298"/>
            <ac:spMk id="73" creationId="{A402C826-1C1A-4570-B5A9-7EAD74650D6D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55.561" v="1764"/>
          <ac:spMkLst>
            <pc:docMk/>
            <pc:sldMk cId="3618633912" sldId="298"/>
            <ac:spMk id="74" creationId="{474FAB4C-8D00-466D-B488-8DECCA9279CF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55.561" v="1764"/>
          <ac:spMkLst>
            <pc:docMk/>
            <pc:sldMk cId="3618633912" sldId="298"/>
            <ac:spMk id="75" creationId="{E06DF745-DA85-4600-9536-4FDDF1FF64E4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55.561" v="1764"/>
          <ac:spMkLst>
            <pc:docMk/>
            <pc:sldMk cId="3618633912" sldId="298"/>
            <ac:spMk id="81" creationId="{49CBD7CE-8210-4ECC-AC30-ADC747CF9FA0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55.561" v="1764"/>
          <ac:spMkLst>
            <pc:docMk/>
            <pc:sldMk cId="3618633912" sldId="298"/>
            <ac:spMk id="82" creationId="{24A1DB6A-F216-46BC-9B2A-3818EB944C79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55.561" v="1764"/>
          <ac:spMkLst>
            <pc:docMk/>
            <pc:sldMk cId="3618633912" sldId="298"/>
            <ac:spMk id="83" creationId="{F8D19AEB-E5B6-4A5F-BB11-A5689B070711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55.561" v="1764"/>
          <ac:spMkLst>
            <pc:docMk/>
            <pc:sldMk cId="3618633912" sldId="298"/>
            <ac:spMk id="84" creationId="{AE9D2503-B2FE-4F2F-A45C-9A63D9E76D5D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55.561" v="1764"/>
          <ac:spMkLst>
            <pc:docMk/>
            <pc:sldMk cId="3618633912" sldId="298"/>
            <ac:spMk id="86" creationId="{BBBF7281-DE6D-4A5F-BF08-5CEBA7385D3A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55.561" v="1764"/>
          <ac:spMkLst>
            <pc:docMk/>
            <pc:sldMk cId="3618633912" sldId="298"/>
            <ac:spMk id="91" creationId="{D26782CF-E19B-4E11-BF5C-E11810B9AA78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55.561" v="1764"/>
          <ac:spMkLst>
            <pc:docMk/>
            <pc:sldMk cId="3618633912" sldId="298"/>
            <ac:spMk id="92" creationId="{961B23BF-4FCE-4EEE-876A-0333DE4B72E7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55.561" v="1764"/>
          <ac:spMkLst>
            <pc:docMk/>
            <pc:sldMk cId="3618633912" sldId="298"/>
            <ac:spMk id="94" creationId="{30921700-752A-464F-A1AD-6FA6A0EDB0DA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55.561" v="1764"/>
          <ac:spMkLst>
            <pc:docMk/>
            <pc:sldMk cId="3618633912" sldId="298"/>
            <ac:spMk id="95" creationId="{923B2774-0DFB-4836-884C-91A6EDF4058F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55.561" v="1764"/>
          <ac:spMkLst>
            <pc:docMk/>
            <pc:sldMk cId="3618633912" sldId="298"/>
            <ac:spMk id="96" creationId="{BC3142C1-CCA2-482A-8A98-B7FF1DE7CAA3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55.561" v="1764"/>
          <ac:spMkLst>
            <pc:docMk/>
            <pc:sldMk cId="3618633912" sldId="298"/>
            <ac:spMk id="97" creationId="{EB8FEFB8-E029-4989-8BBC-F0B90004C588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55.561" v="1764"/>
          <ac:spMkLst>
            <pc:docMk/>
            <pc:sldMk cId="3618633912" sldId="298"/>
            <ac:spMk id="98" creationId="{6BA92765-084B-49DD-95B7-645F24796444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55.561" v="1764"/>
          <ac:spMkLst>
            <pc:docMk/>
            <pc:sldMk cId="3618633912" sldId="298"/>
            <ac:spMk id="99" creationId="{4376D657-302A-450A-BE5B-7780D7B5E158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55.561" v="1764"/>
          <ac:spMkLst>
            <pc:docMk/>
            <pc:sldMk cId="3618633912" sldId="298"/>
            <ac:spMk id="100" creationId="{17E45865-BA33-4395-95E9-45931687E8B3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55.561" v="1764"/>
          <ac:spMkLst>
            <pc:docMk/>
            <pc:sldMk cId="3618633912" sldId="298"/>
            <ac:spMk id="101" creationId="{EC521272-CC72-4D29-852A-57E01E7D8960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55.561" v="1764"/>
          <ac:spMkLst>
            <pc:docMk/>
            <pc:sldMk cId="3618633912" sldId="298"/>
            <ac:spMk id="102" creationId="{260D4B3F-A6AC-48AF-B697-62405CDC7463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55.561" v="1764"/>
          <ac:spMkLst>
            <pc:docMk/>
            <pc:sldMk cId="3618633912" sldId="298"/>
            <ac:spMk id="103" creationId="{0C4FB6B0-4E2E-44A6-9E5A-965459BD4F27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55.561" v="1764"/>
          <ac:spMkLst>
            <pc:docMk/>
            <pc:sldMk cId="3618633912" sldId="298"/>
            <ac:spMk id="104" creationId="{62DDD494-5374-4793-B99D-E87E4A68B08F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55.561" v="1764"/>
          <ac:spMkLst>
            <pc:docMk/>
            <pc:sldMk cId="3618633912" sldId="298"/>
            <ac:spMk id="105" creationId="{2CD6D766-858D-40FB-8744-4C26D3A48298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55.561" v="1764"/>
          <ac:spMkLst>
            <pc:docMk/>
            <pc:sldMk cId="3618633912" sldId="298"/>
            <ac:spMk id="106" creationId="{9E5EBE33-205C-4258-97F6-EA677ACF4803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55.561" v="1764"/>
          <ac:spMkLst>
            <pc:docMk/>
            <pc:sldMk cId="3618633912" sldId="298"/>
            <ac:spMk id="107" creationId="{E8D8C0C0-485D-4C42-BAC4-A96D18D7BEBB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55.561" v="1764"/>
          <ac:spMkLst>
            <pc:docMk/>
            <pc:sldMk cId="3618633912" sldId="298"/>
            <ac:spMk id="108" creationId="{D1692FCE-9F07-406F-BE25-87F2BD90E7E6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49:55.561" v="1764"/>
          <ac:spMkLst>
            <pc:docMk/>
            <pc:sldMk cId="3618633912" sldId="298"/>
            <ac:spMk id="109" creationId="{ED0AC8B6-8749-49AB-AE78-FEC58D58C2B1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9:55.561" v="1764"/>
          <ac:spMkLst>
            <pc:docMk/>
            <pc:sldMk cId="3618633912" sldId="298"/>
            <ac:spMk id="110" creationId="{99467348-945B-4BA7-9819-9E85400C0A64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9:55.561" v="1764"/>
          <ac:spMkLst>
            <pc:docMk/>
            <pc:sldMk cId="3618633912" sldId="298"/>
            <ac:spMk id="114" creationId="{666B44C8-6BE1-4E09-B102-CC2CA0AC583D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9:55.561" v="1764"/>
          <ac:spMkLst>
            <pc:docMk/>
            <pc:sldMk cId="3618633912" sldId="298"/>
            <ac:spMk id="115" creationId="{50A07253-1928-45CB-9E5B-48F7EDA14B88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9:55.561" v="1764"/>
          <ac:spMkLst>
            <pc:docMk/>
            <pc:sldMk cId="3618633912" sldId="298"/>
            <ac:spMk id="116" creationId="{038FF621-675D-45E6-9529-E60F0DB33014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49:55.561" v="1764"/>
          <ac:spMkLst>
            <pc:docMk/>
            <pc:sldMk cId="3618633912" sldId="298"/>
            <ac:spMk id="117" creationId="{E39E4B69-D44E-44D4-8840-4D9F22C0B4EF}"/>
          </ac:spMkLst>
        </pc:spChg>
        <pc:grpChg chg="add mod">
          <ac:chgData name="석장군님(General)/Digital채널기획팀" userId="f9de3ef5-b5d7-4e52-952f-8c9c7e31d003" providerId="ADAL" clId="{5A181216-3140-414E-A872-F0A51DEEB9CD}" dt="2023-01-16T01:49:55.561" v="1764"/>
          <ac:grpSpMkLst>
            <pc:docMk/>
            <pc:sldMk cId="3618633912" sldId="298"/>
            <ac:grpSpMk id="6" creationId="{0A2A0C9B-0E17-45EE-A635-768EC9711A56}"/>
          </ac:grpSpMkLst>
        </pc:grpChg>
        <pc:grpChg chg="add mod">
          <ac:chgData name="석장군님(General)/Digital채널기획팀" userId="f9de3ef5-b5d7-4e52-952f-8c9c7e31d003" providerId="ADAL" clId="{5A181216-3140-414E-A872-F0A51DEEB9CD}" dt="2023-01-16T01:49:55.561" v="1764"/>
          <ac:grpSpMkLst>
            <pc:docMk/>
            <pc:sldMk cId="3618633912" sldId="298"/>
            <ac:grpSpMk id="25" creationId="{90E1ECB4-3DC6-4A84-BA3E-83D392FB19C0}"/>
          </ac:grpSpMkLst>
        </pc:grpChg>
        <pc:grpChg chg="add mod">
          <ac:chgData name="석장군님(General)/Digital채널기획팀" userId="f9de3ef5-b5d7-4e52-952f-8c9c7e31d003" providerId="ADAL" clId="{5A181216-3140-414E-A872-F0A51DEEB9CD}" dt="2023-01-16T01:49:55.561" v="1764"/>
          <ac:grpSpMkLst>
            <pc:docMk/>
            <pc:sldMk cId="3618633912" sldId="298"/>
            <ac:grpSpMk id="57" creationId="{EBBD16D1-2FD8-425E-A1EF-DBB870155DAF}"/>
          </ac:grpSpMkLst>
        </pc:grpChg>
        <pc:grpChg chg="mod">
          <ac:chgData name="석장군님(General)/Digital채널기획팀" userId="f9de3ef5-b5d7-4e52-952f-8c9c7e31d003" providerId="ADAL" clId="{5A181216-3140-414E-A872-F0A51DEEB9CD}" dt="2023-01-16T01:49:55.561" v="1764"/>
          <ac:grpSpMkLst>
            <pc:docMk/>
            <pc:sldMk cId="3618633912" sldId="298"/>
            <ac:grpSpMk id="58" creationId="{E8700108-A5F2-40DB-BC55-86FD1408DB29}"/>
          </ac:grpSpMkLst>
        </pc:grpChg>
        <pc:grpChg chg="mod">
          <ac:chgData name="석장군님(General)/Digital채널기획팀" userId="f9de3ef5-b5d7-4e52-952f-8c9c7e31d003" providerId="ADAL" clId="{5A181216-3140-414E-A872-F0A51DEEB9CD}" dt="2023-01-16T01:49:55.561" v="1764"/>
          <ac:grpSpMkLst>
            <pc:docMk/>
            <pc:sldMk cId="3618633912" sldId="298"/>
            <ac:grpSpMk id="59" creationId="{DD2643A3-5DE2-40AE-ABD2-790AA08C2E0E}"/>
          </ac:grpSpMkLst>
        </pc:grpChg>
        <pc:grpChg chg="mod">
          <ac:chgData name="석장군님(General)/Digital채널기획팀" userId="f9de3ef5-b5d7-4e52-952f-8c9c7e31d003" providerId="ADAL" clId="{5A181216-3140-414E-A872-F0A51DEEB9CD}" dt="2023-01-16T01:49:55.561" v="1764"/>
          <ac:grpSpMkLst>
            <pc:docMk/>
            <pc:sldMk cId="3618633912" sldId="298"/>
            <ac:grpSpMk id="60" creationId="{8353B3DA-A099-47F8-A9B0-272E6A7B2A37}"/>
          </ac:grpSpMkLst>
        </pc:grpChg>
        <pc:grpChg chg="mod">
          <ac:chgData name="석장군님(General)/Digital채널기획팀" userId="f9de3ef5-b5d7-4e52-952f-8c9c7e31d003" providerId="ADAL" clId="{5A181216-3140-414E-A872-F0A51DEEB9CD}" dt="2023-01-16T01:49:55.561" v="1764"/>
          <ac:grpSpMkLst>
            <pc:docMk/>
            <pc:sldMk cId="3618633912" sldId="298"/>
            <ac:grpSpMk id="61" creationId="{70823AD8-9D83-4E33-A3D2-5131419F40B9}"/>
          </ac:grpSpMkLst>
        </pc:grpChg>
        <pc:grpChg chg="add mod">
          <ac:chgData name="석장군님(General)/Digital채널기획팀" userId="f9de3ef5-b5d7-4e52-952f-8c9c7e31d003" providerId="ADAL" clId="{5A181216-3140-414E-A872-F0A51DEEB9CD}" dt="2023-01-16T01:49:55.561" v="1764"/>
          <ac:grpSpMkLst>
            <pc:docMk/>
            <pc:sldMk cId="3618633912" sldId="298"/>
            <ac:grpSpMk id="76" creationId="{19A89EC0-4975-43FD-8542-0966D4238BAB}"/>
          </ac:grpSpMkLst>
        </pc:grpChg>
        <pc:grpChg chg="mod">
          <ac:chgData name="석장군님(General)/Digital채널기획팀" userId="f9de3ef5-b5d7-4e52-952f-8c9c7e31d003" providerId="ADAL" clId="{5A181216-3140-414E-A872-F0A51DEEB9CD}" dt="2023-01-16T01:49:55.561" v="1764"/>
          <ac:grpSpMkLst>
            <pc:docMk/>
            <pc:sldMk cId="3618633912" sldId="298"/>
            <ac:grpSpMk id="79" creationId="{C6141CE4-BB9B-4F5E-8CB2-E1CC9141E780}"/>
          </ac:grpSpMkLst>
        </pc:grpChg>
        <pc:grpChg chg="mod">
          <ac:chgData name="석장군님(General)/Digital채널기획팀" userId="f9de3ef5-b5d7-4e52-952f-8c9c7e31d003" providerId="ADAL" clId="{5A181216-3140-414E-A872-F0A51DEEB9CD}" dt="2023-01-16T01:49:55.561" v="1764"/>
          <ac:grpSpMkLst>
            <pc:docMk/>
            <pc:sldMk cId="3618633912" sldId="298"/>
            <ac:grpSpMk id="80" creationId="{BF0FAAF8-52FF-4376-A78E-24276284EFFB}"/>
          </ac:grpSpMkLst>
        </pc:grpChg>
        <pc:grpChg chg="add mod">
          <ac:chgData name="석장군님(General)/Digital채널기획팀" userId="f9de3ef5-b5d7-4e52-952f-8c9c7e31d003" providerId="ADAL" clId="{5A181216-3140-414E-A872-F0A51DEEB9CD}" dt="2023-01-16T01:49:55.561" v="1764"/>
          <ac:grpSpMkLst>
            <pc:docMk/>
            <pc:sldMk cId="3618633912" sldId="298"/>
            <ac:grpSpMk id="87" creationId="{946A0A9A-48C7-455A-8D30-9414E09EBB8A}"/>
          </ac:grpSpMkLst>
        </pc:grpChg>
        <pc:grpChg chg="mod">
          <ac:chgData name="석장군님(General)/Digital채널기획팀" userId="f9de3ef5-b5d7-4e52-952f-8c9c7e31d003" providerId="ADAL" clId="{5A181216-3140-414E-A872-F0A51DEEB9CD}" dt="2023-01-16T01:49:55.561" v="1764"/>
          <ac:grpSpMkLst>
            <pc:docMk/>
            <pc:sldMk cId="3618633912" sldId="298"/>
            <ac:grpSpMk id="88" creationId="{A87FB4C7-632C-4186-944F-26396EFD6B2F}"/>
          </ac:grpSpMkLst>
        </pc:grpChg>
        <pc:grpChg chg="mod">
          <ac:chgData name="석장군님(General)/Digital채널기획팀" userId="f9de3ef5-b5d7-4e52-952f-8c9c7e31d003" providerId="ADAL" clId="{5A181216-3140-414E-A872-F0A51DEEB9CD}" dt="2023-01-16T01:49:55.561" v="1764"/>
          <ac:grpSpMkLst>
            <pc:docMk/>
            <pc:sldMk cId="3618633912" sldId="298"/>
            <ac:grpSpMk id="89" creationId="{1E834434-6B6B-4966-B791-ED460AF56C86}"/>
          </ac:grpSpMkLst>
        </pc:grpChg>
        <pc:grpChg chg="mod">
          <ac:chgData name="석장군님(General)/Digital채널기획팀" userId="f9de3ef5-b5d7-4e52-952f-8c9c7e31d003" providerId="ADAL" clId="{5A181216-3140-414E-A872-F0A51DEEB9CD}" dt="2023-01-16T01:49:55.561" v="1764"/>
          <ac:grpSpMkLst>
            <pc:docMk/>
            <pc:sldMk cId="3618633912" sldId="298"/>
            <ac:grpSpMk id="90" creationId="{9039ED2B-7F2F-459C-A408-D85C22216BE9}"/>
          </ac:grpSpMkLst>
        </pc:grpChg>
        <pc:grpChg chg="mod">
          <ac:chgData name="석장군님(General)/Digital채널기획팀" userId="f9de3ef5-b5d7-4e52-952f-8c9c7e31d003" providerId="ADAL" clId="{5A181216-3140-414E-A872-F0A51DEEB9CD}" dt="2023-01-16T01:49:55.561" v="1764"/>
          <ac:grpSpMkLst>
            <pc:docMk/>
            <pc:sldMk cId="3618633912" sldId="298"/>
            <ac:grpSpMk id="93" creationId="{2E618AC1-73DE-4604-BFD4-E7C9B7F2E37D}"/>
          </ac:grpSpMkLst>
        </pc:grpChg>
        <pc:picChg chg="mod">
          <ac:chgData name="석장군님(General)/Digital채널기획팀" userId="f9de3ef5-b5d7-4e52-952f-8c9c7e31d003" providerId="ADAL" clId="{5A181216-3140-414E-A872-F0A51DEEB9CD}" dt="2023-01-16T01:49:55.561" v="1764"/>
          <ac:picMkLst>
            <pc:docMk/>
            <pc:sldMk cId="3618633912" sldId="298"/>
            <ac:picMk id="77" creationId="{D2A49C41-BEC3-4873-908F-AFFA67F07B67}"/>
          </ac:picMkLst>
        </pc:picChg>
        <pc:picChg chg="mod">
          <ac:chgData name="석장군님(General)/Digital채널기획팀" userId="f9de3ef5-b5d7-4e52-952f-8c9c7e31d003" providerId="ADAL" clId="{5A181216-3140-414E-A872-F0A51DEEB9CD}" dt="2023-01-16T01:49:55.561" v="1764"/>
          <ac:picMkLst>
            <pc:docMk/>
            <pc:sldMk cId="3618633912" sldId="298"/>
            <ac:picMk id="78" creationId="{27B09883-8E42-48CC-B83B-7F065DE7B2FD}"/>
          </ac:picMkLst>
        </pc:picChg>
        <pc:picChg chg="mod">
          <ac:chgData name="석장군님(General)/Digital채널기획팀" userId="f9de3ef5-b5d7-4e52-952f-8c9c7e31d003" providerId="ADAL" clId="{5A181216-3140-414E-A872-F0A51DEEB9CD}" dt="2023-01-16T01:49:55.561" v="1764"/>
          <ac:picMkLst>
            <pc:docMk/>
            <pc:sldMk cId="3618633912" sldId="298"/>
            <ac:picMk id="85" creationId="{A335A5C7-2E09-43FC-90CA-50865AC528DE}"/>
          </ac:picMkLst>
        </pc:picChg>
        <pc:picChg chg="add mod">
          <ac:chgData name="석장군님(General)/Digital채널기획팀" userId="f9de3ef5-b5d7-4e52-952f-8c9c7e31d003" providerId="ADAL" clId="{5A181216-3140-414E-A872-F0A51DEEB9CD}" dt="2023-01-16T01:49:55.561" v="1764"/>
          <ac:picMkLst>
            <pc:docMk/>
            <pc:sldMk cId="3618633912" sldId="298"/>
            <ac:picMk id="111" creationId="{88790169-3439-4BE9-88C3-D813800BF0C3}"/>
          </ac:picMkLst>
        </pc:picChg>
        <pc:picChg chg="add mod">
          <ac:chgData name="석장군님(General)/Digital채널기획팀" userId="f9de3ef5-b5d7-4e52-952f-8c9c7e31d003" providerId="ADAL" clId="{5A181216-3140-414E-A872-F0A51DEEB9CD}" dt="2023-01-16T01:49:55.561" v="1764"/>
          <ac:picMkLst>
            <pc:docMk/>
            <pc:sldMk cId="3618633912" sldId="298"/>
            <ac:picMk id="112" creationId="{10722F35-AD6F-4DA9-9D1D-89801FDBF9EF}"/>
          </ac:picMkLst>
        </pc:picChg>
        <pc:picChg chg="add mod">
          <ac:chgData name="석장군님(General)/Digital채널기획팀" userId="f9de3ef5-b5d7-4e52-952f-8c9c7e31d003" providerId="ADAL" clId="{5A181216-3140-414E-A872-F0A51DEEB9CD}" dt="2023-01-16T01:49:55.561" v="1764"/>
          <ac:picMkLst>
            <pc:docMk/>
            <pc:sldMk cId="3618633912" sldId="298"/>
            <ac:picMk id="113" creationId="{7828639C-6110-4919-A49D-1C066837153F}"/>
          </ac:picMkLst>
        </pc:picChg>
        <pc:cxnChg chg="mod">
          <ac:chgData name="석장군님(General)/Digital채널기획팀" userId="f9de3ef5-b5d7-4e52-952f-8c9c7e31d003" providerId="ADAL" clId="{5A181216-3140-414E-A872-F0A51DEEB9CD}" dt="2023-01-16T01:49:55.561" v="1764"/>
          <ac:cxnSpMkLst>
            <pc:docMk/>
            <pc:sldMk cId="3618633912" sldId="298"/>
            <ac:cxnSpMk id="26" creationId="{A39AA7D2-188E-4ACC-9D05-9B354C71BA9E}"/>
          </ac:cxnSpMkLst>
        </pc:cxnChg>
      </pc:sldChg>
      <pc:sldChg chg="addSp delSp modSp new mod">
        <pc:chgData name="석장군님(General)/Digital채널기획팀" userId="f9de3ef5-b5d7-4e52-952f-8c9c7e31d003" providerId="ADAL" clId="{5A181216-3140-414E-A872-F0A51DEEB9CD}" dt="2023-01-16T01:50:21.866" v="1768"/>
        <pc:sldMkLst>
          <pc:docMk/>
          <pc:sldMk cId="3567871393" sldId="299"/>
        </pc:sldMkLst>
        <pc:spChg chg="mod">
          <ac:chgData name="석장군님(General)/Digital채널기획팀" userId="f9de3ef5-b5d7-4e52-952f-8c9c7e31d003" providerId="ADAL" clId="{5A181216-3140-414E-A872-F0A51DEEB9CD}" dt="2023-01-16T01:50:21.866" v="1768"/>
          <ac:spMkLst>
            <pc:docMk/>
            <pc:sldMk cId="3567871393" sldId="299"/>
            <ac:spMk id="2" creationId="{A148698A-76F1-458A-8F06-4D0232850F0A}"/>
          </ac:spMkLst>
        </pc:spChg>
        <pc:spChg chg="del">
          <ac:chgData name="석장군님(General)/Digital채널기획팀" userId="f9de3ef5-b5d7-4e52-952f-8c9c7e31d003" providerId="ADAL" clId="{5A181216-3140-414E-A872-F0A51DEEB9CD}" dt="2023-01-16T01:50:13.401" v="1766" actId="478"/>
          <ac:spMkLst>
            <pc:docMk/>
            <pc:sldMk cId="3567871393" sldId="299"/>
            <ac:spMk id="5" creationId="{BAA816E1-D17B-4F8D-9018-FABD6625921B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50:13.765" v="1767"/>
          <ac:spMkLst>
            <pc:docMk/>
            <pc:sldMk cId="3567871393" sldId="299"/>
            <ac:spMk id="7" creationId="{7452D764-D9FE-4234-9396-64C074B3CFF5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50:13.765" v="1767"/>
          <ac:spMkLst>
            <pc:docMk/>
            <pc:sldMk cId="3567871393" sldId="299"/>
            <ac:spMk id="8" creationId="{C6DEDB80-1D18-4A7B-978D-90F082EA1330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50:13.765" v="1767"/>
          <ac:spMkLst>
            <pc:docMk/>
            <pc:sldMk cId="3567871393" sldId="299"/>
            <ac:spMk id="10" creationId="{85761A11-536F-486F-9ACE-C57DFC82A3DE}"/>
          </ac:spMkLst>
        </pc:spChg>
        <pc:grpChg chg="add mod">
          <ac:chgData name="석장군님(General)/Digital채널기획팀" userId="f9de3ef5-b5d7-4e52-952f-8c9c7e31d003" providerId="ADAL" clId="{5A181216-3140-414E-A872-F0A51DEEB9CD}" dt="2023-01-16T01:50:13.765" v="1767"/>
          <ac:grpSpMkLst>
            <pc:docMk/>
            <pc:sldMk cId="3567871393" sldId="299"/>
            <ac:grpSpMk id="6" creationId="{F090E7BE-DCD1-42ED-8DEB-87FBE5AE61AC}"/>
          </ac:grpSpMkLst>
        </pc:grpChg>
        <pc:picChg chg="add mod">
          <ac:chgData name="석장군님(General)/Digital채널기획팀" userId="f9de3ef5-b5d7-4e52-952f-8c9c7e31d003" providerId="ADAL" clId="{5A181216-3140-414E-A872-F0A51DEEB9CD}" dt="2023-01-16T01:50:13.765" v="1767"/>
          <ac:picMkLst>
            <pc:docMk/>
            <pc:sldMk cId="3567871393" sldId="299"/>
            <ac:picMk id="9" creationId="{CDFA4597-49B3-4DA7-9334-B52B2234252F}"/>
          </ac:picMkLst>
        </pc:picChg>
      </pc:sldChg>
      <pc:sldChg chg="addSp delSp modSp new mod">
        <pc:chgData name="석장군님(General)/Digital채널기획팀" userId="f9de3ef5-b5d7-4e52-952f-8c9c7e31d003" providerId="ADAL" clId="{5A181216-3140-414E-A872-F0A51DEEB9CD}" dt="2023-01-16T01:50:40.827" v="1773"/>
        <pc:sldMkLst>
          <pc:docMk/>
          <pc:sldMk cId="1293878144" sldId="300"/>
        </pc:sldMkLst>
        <pc:spChg chg="mod">
          <ac:chgData name="석장군님(General)/Digital채널기획팀" userId="f9de3ef5-b5d7-4e52-952f-8c9c7e31d003" providerId="ADAL" clId="{5A181216-3140-414E-A872-F0A51DEEB9CD}" dt="2023-01-16T01:50:40.827" v="1773"/>
          <ac:spMkLst>
            <pc:docMk/>
            <pc:sldMk cId="1293878144" sldId="300"/>
            <ac:spMk id="2" creationId="{7B21BD88-A74D-419B-B697-59B8EE0D0736}"/>
          </ac:spMkLst>
        </pc:spChg>
        <pc:spChg chg="del">
          <ac:chgData name="석장군님(General)/Digital채널기획팀" userId="f9de3ef5-b5d7-4e52-952f-8c9c7e31d003" providerId="ADAL" clId="{5A181216-3140-414E-A872-F0A51DEEB9CD}" dt="2023-01-16T01:50:36.619" v="1771" actId="478"/>
          <ac:spMkLst>
            <pc:docMk/>
            <pc:sldMk cId="1293878144" sldId="300"/>
            <ac:spMk id="5" creationId="{65FC10AD-CEE3-48D3-B785-516471CC299F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50:34.164" v="1769"/>
          <ac:spMkLst>
            <pc:docMk/>
            <pc:sldMk cId="1293878144" sldId="300"/>
            <ac:spMk id="8" creationId="{1966FC16-FD4F-47B0-B05F-FE4308133191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50:34.164" v="1769"/>
          <ac:spMkLst>
            <pc:docMk/>
            <pc:sldMk cId="1293878144" sldId="300"/>
            <ac:spMk id="9" creationId="{573EA78A-81B7-49D2-ABFA-4238593C2C64}"/>
          </ac:spMkLst>
        </pc:spChg>
        <pc:spChg chg="add del mod">
          <ac:chgData name="석장군님(General)/Digital채널기획팀" userId="f9de3ef5-b5d7-4e52-952f-8c9c7e31d003" providerId="ADAL" clId="{5A181216-3140-414E-A872-F0A51DEEB9CD}" dt="2023-01-16T01:50:35.013" v="1770"/>
          <ac:spMkLst>
            <pc:docMk/>
            <pc:sldMk cId="1293878144" sldId="300"/>
            <ac:spMk id="10" creationId="{6C789AC8-CF6A-44E4-965E-0D4E4B046E5A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50:36.957" v="1772"/>
          <ac:spMkLst>
            <pc:docMk/>
            <pc:sldMk cId="1293878144" sldId="300"/>
            <ac:spMk id="13" creationId="{A0B650FC-3843-47A2-9352-E4616D21C425}"/>
          </ac:spMkLst>
        </pc:spChg>
        <pc:spChg chg="mod">
          <ac:chgData name="석장군님(General)/Digital채널기획팀" userId="f9de3ef5-b5d7-4e52-952f-8c9c7e31d003" providerId="ADAL" clId="{5A181216-3140-414E-A872-F0A51DEEB9CD}" dt="2023-01-16T01:50:36.957" v="1772"/>
          <ac:spMkLst>
            <pc:docMk/>
            <pc:sldMk cId="1293878144" sldId="300"/>
            <ac:spMk id="14" creationId="{F7E65061-3146-4D79-89AD-76A966FD0305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1:50:36.957" v="1772"/>
          <ac:spMkLst>
            <pc:docMk/>
            <pc:sldMk cId="1293878144" sldId="300"/>
            <ac:spMk id="15" creationId="{4889DE4F-B029-4D76-839C-9F27370C094A}"/>
          </ac:spMkLst>
        </pc:spChg>
        <pc:grpChg chg="add del mod">
          <ac:chgData name="석장군님(General)/Digital채널기획팀" userId="f9de3ef5-b5d7-4e52-952f-8c9c7e31d003" providerId="ADAL" clId="{5A181216-3140-414E-A872-F0A51DEEB9CD}" dt="2023-01-16T01:50:35.013" v="1770"/>
          <ac:grpSpMkLst>
            <pc:docMk/>
            <pc:sldMk cId="1293878144" sldId="300"/>
            <ac:grpSpMk id="7" creationId="{239ADB60-26AB-4F75-B980-7B6C0830DFF0}"/>
          </ac:grpSpMkLst>
        </pc:grpChg>
        <pc:grpChg chg="add mod">
          <ac:chgData name="석장군님(General)/Digital채널기획팀" userId="f9de3ef5-b5d7-4e52-952f-8c9c7e31d003" providerId="ADAL" clId="{5A181216-3140-414E-A872-F0A51DEEB9CD}" dt="2023-01-16T01:50:36.957" v="1772"/>
          <ac:grpSpMkLst>
            <pc:docMk/>
            <pc:sldMk cId="1293878144" sldId="300"/>
            <ac:grpSpMk id="12" creationId="{EDD44CD6-54A5-44D3-82CA-9461322741CD}"/>
          </ac:grpSpMkLst>
        </pc:grpChg>
        <pc:picChg chg="add del mod">
          <ac:chgData name="석장군님(General)/Digital채널기획팀" userId="f9de3ef5-b5d7-4e52-952f-8c9c7e31d003" providerId="ADAL" clId="{5A181216-3140-414E-A872-F0A51DEEB9CD}" dt="2023-01-16T01:50:35.013" v="1770"/>
          <ac:picMkLst>
            <pc:docMk/>
            <pc:sldMk cId="1293878144" sldId="300"/>
            <ac:picMk id="6" creationId="{C1DD3422-AA3C-4B15-A715-279DE99D6607}"/>
          </ac:picMkLst>
        </pc:picChg>
        <pc:picChg chg="add mod">
          <ac:chgData name="석장군님(General)/Digital채널기획팀" userId="f9de3ef5-b5d7-4e52-952f-8c9c7e31d003" providerId="ADAL" clId="{5A181216-3140-414E-A872-F0A51DEEB9CD}" dt="2023-01-16T01:50:36.957" v="1772"/>
          <ac:picMkLst>
            <pc:docMk/>
            <pc:sldMk cId="1293878144" sldId="300"/>
            <ac:picMk id="11" creationId="{74103FC1-E5CB-49C3-99BB-57B7F5358E06}"/>
          </ac:picMkLst>
        </pc:picChg>
      </pc:sldChg>
      <pc:sldChg chg="addSp delSp modSp add mod">
        <pc:chgData name="석장군님(General)/Digital채널기획팀" userId="f9de3ef5-b5d7-4e52-952f-8c9c7e31d003" providerId="ADAL" clId="{5A181216-3140-414E-A872-F0A51DEEB9CD}" dt="2023-01-16T04:36:48.186" v="3823" actId="20577"/>
        <pc:sldMkLst>
          <pc:docMk/>
          <pc:sldMk cId="25164397" sldId="301"/>
        </pc:sldMkLst>
        <pc:spChg chg="mod">
          <ac:chgData name="석장군님(General)/Digital채널기획팀" userId="f9de3ef5-b5d7-4e52-952f-8c9c7e31d003" providerId="ADAL" clId="{5A181216-3140-414E-A872-F0A51DEEB9CD}" dt="2023-01-16T04:36:48.186" v="3823" actId="20577"/>
          <ac:spMkLst>
            <pc:docMk/>
            <pc:sldMk cId="25164397" sldId="301"/>
            <ac:spMk id="5" creationId="{6C4A327A-601F-4A07-8564-303B82490EA8}"/>
          </ac:spMkLst>
        </pc:spChg>
        <pc:spChg chg="del">
          <ac:chgData name="석장군님(General)/Digital채널기획팀" userId="f9de3ef5-b5d7-4e52-952f-8c9c7e31d003" providerId="ADAL" clId="{5A181216-3140-414E-A872-F0A51DEEB9CD}" dt="2023-01-16T02:29:09.324" v="2793" actId="478"/>
          <ac:spMkLst>
            <pc:docMk/>
            <pc:sldMk cId="25164397" sldId="301"/>
            <ac:spMk id="6" creationId="{4890505D-5452-4464-9C56-EF82ADDB5AE2}"/>
          </ac:spMkLst>
        </pc:spChg>
        <pc:spChg chg="del">
          <ac:chgData name="석장군님(General)/Digital채널기획팀" userId="f9de3ef5-b5d7-4e52-952f-8c9c7e31d003" providerId="ADAL" clId="{5A181216-3140-414E-A872-F0A51DEEB9CD}" dt="2023-01-16T02:32:33.418" v="3029" actId="478"/>
          <ac:spMkLst>
            <pc:docMk/>
            <pc:sldMk cId="25164397" sldId="301"/>
            <ac:spMk id="7" creationId="{F581997E-F021-48F1-9050-00A9CCE6611D}"/>
          </ac:spMkLst>
        </pc:spChg>
        <pc:spChg chg="del">
          <ac:chgData name="석장군님(General)/Digital채널기획팀" userId="f9de3ef5-b5d7-4e52-952f-8c9c7e31d003" providerId="ADAL" clId="{5A181216-3140-414E-A872-F0A51DEEB9CD}" dt="2023-01-16T02:32:33.418" v="3029" actId="478"/>
          <ac:spMkLst>
            <pc:docMk/>
            <pc:sldMk cId="25164397" sldId="301"/>
            <ac:spMk id="8" creationId="{6A5C0B9D-C7E0-45D8-90DC-E93918D89A58}"/>
          </ac:spMkLst>
        </pc:spChg>
        <pc:spChg chg="del">
          <ac:chgData name="석장군님(General)/Digital채널기획팀" userId="f9de3ef5-b5d7-4e52-952f-8c9c7e31d003" providerId="ADAL" clId="{5A181216-3140-414E-A872-F0A51DEEB9CD}" dt="2023-01-16T02:32:33.418" v="3029" actId="478"/>
          <ac:spMkLst>
            <pc:docMk/>
            <pc:sldMk cId="25164397" sldId="301"/>
            <ac:spMk id="9" creationId="{268F58C3-24CE-44DB-825A-F1F1830D2CBE}"/>
          </ac:spMkLst>
        </pc:spChg>
        <pc:spChg chg="del">
          <ac:chgData name="석장군님(General)/Digital채널기획팀" userId="f9de3ef5-b5d7-4e52-952f-8c9c7e31d003" providerId="ADAL" clId="{5A181216-3140-414E-A872-F0A51DEEB9CD}" dt="2023-01-16T02:32:33.418" v="3029" actId="478"/>
          <ac:spMkLst>
            <pc:docMk/>
            <pc:sldMk cId="25164397" sldId="301"/>
            <ac:spMk id="10" creationId="{7258552B-E7EE-481E-B065-EE02C23AD755}"/>
          </ac:spMkLst>
        </pc:spChg>
        <pc:spChg chg="del">
          <ac:chgData name="석장군님(General)/Digital채널기획팀" userId="f9de3ef5-b5d7-4e52-952f-8c9c7e31d003" providerId="ADAL" clId="{5A181216-3140-414E-A872-F0A51DEEB9CD}" dt="2023-01-16T02:32:33.418" v="3029" actId="478"/>
          <ac:spMkLst>
            <pc:docMk/>
            <pc:sldMk cId="25164397" sldId="301"/>
            <ac:spMk id="12" creationId="{895399C6-CCBD-4AB9-A866-194C7302A26A}"/>
          </ac:spMkLst>
        </pc:spChg>
        <pc:spChg chg="del">
          <ac:chgData name="석장군님(General)/Digital채널기획팀" userId="f9de3ef5-b5d7-4e52-952f-8c9c7e31d003" providerId="ADAL" clId="{5A181216-3140-414E-A872-F0A51DEEB9CD}" dt="2023-01-16T02:32:33.418" v="3029" actId="478"/>
          <ac:spMkLst>
            <pc:docMk/>
            <pc:sldMk cId="25164397" sldId="301"/>
            <ac:spMk id="13" creationId="{31A8E65F-DEEA-47D7-A1CA-676216E80437}"/>
          </ac:spMkLst>
        </pc:spChg>
        <pc:spChg chg="del">
          <ac:chgData name="석장군님(General)/Digital채널기획팀" userId="f9de3ef5-b5d7-4e52-952f-8c9c7e31d003" providerId="ADAL" clId="{5A181216-3140-414E-A872-F0A51DEEB9CD}" dt="2023-01-16T02:32:33.418" v="3029" actId="478"/>
          <ac:spMkLst>
            <pc:docMk/>
            <pc:sldMk cId="25164397" sldId="301"/>
            <ac:spMk id="14" creationId="{6DCE00D0-0881-4D19-97A8-14F1F87D4D88}"/>
          </ac:spMkLst>
        </pc:spChg>
        <pc:spChg chg="del">
          <ac:chgData name="석장군님(General)/Digital채널기획팀" userId="f9de3ef5-b5d7-4e52-952f-8c9c7e31d003" providerId="ADAL" clId="{5A181216-3140-414E-A872-F0A51DEEB9CD}" dt="2023-01-16T02:32:33.418" v="3029" actId="478"/>
          <ac:spMkLst>
            <pc:docMk/>
            <pc:sldMk cId="25164397" sldId="301"/>
            <ac:spMk id="15" creationId="{A9E0FEB7-1756-4984-A0D2-DA4049B8FD18}"/>
          </ac:spMkLst>
        </pc:spChg>
        <pc:spChg chg="del">
          <ac:chgData name="석장군님(General)/Digital채널기획팀" userId="f9de3ef5-b5d7-4e52-952f-8c9c7e31d003" providerId="ADAL" clId="{5A181216-3140-414E-A872-F0A51DEEB9CD}" dt="2023-01-16T02:32:33.418" v="3029" actId="478"/>
          <ac:spMkLst>
            <pc:docMk/>
            <pc:sldMk cId="25164397" sldId="301"/>
            <ac:spMk id="16" creationId="{C5BD6386-1297-4CD6-A51E-8D5CA24AC3BC}"/>
          </ac:spMkLst>
        </pc:spChg>
        <pc:spChg chg="del">
          <ac:chgData name="석장군님(General)/Digital채널기획팀" userId="f9de3ef5-b5d7-4e52-952f-8c9c7e31d003" providerId="ADAL" clId="{5A181216-3140-414E-A872-F0A51DEEB9CD}" dt="2023-01-16T02:32:33.418" v="3029" actId="478"/>
          <ac:spMkLst>
            <pc:docMk/>
            <pc:sldMk cId="25164397" sldId="301"/>
            <ac:spMk id="17" creationId="{B726E3FA-F869-4481-A5CC-7201C5D06B73}"/>
          </ac:spMkLst>
        </pc:spChg>
        <pc:spChg chg="del">
          <ac:chgData name="석장군님(General)/Digital채널기획팀" userId="f9de3ef5-b5d7-4e52-952f-8c9c7e31d003" providerId="ADAL" clId="{5A181216-3140-414E-A872-F0A51DEEB9CD}" dt="2023-01-16T02:32:33.418" v="3029" actId="478"/>
          <ac:spMkLst>
            <pc:docMk/>
            <pc:sldMk cId="25164397" sldId="301"/>
            <ac:spMk id="18" creationId="{84392C41-7758-4CF6-9490-0D16AF36D097}"/>
          </ac:spMkLst>
        </pc:spChg>
        <pc:spChg chg="del">
          <ac:chgData name="석장군님(General)/Digital채널기획팀" userId="f9de3ef5-b5d7-4e52-952f-8c9c7e31d003" providerId="ADAL" clId="{5A181216-3140-414E-A872-F0A51DEEB9CD}" dt="2023-01-16T02:32:33.418" v="3029" actId="478"/>
          <ac:spMkLst>
            <pc:docMk/>
            <pc:sldMk cId="25164397" sldId="301"/>
            <ac:spMk id="19" creationId="{122AE30B-03E2-4B7E-A0BC-18A9D39E647C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4:36:30.691" v="3734" actId="14100"/>
          <ac:spMkLst>
            <pc:docMk/>
            <pc:sldMk cId="25164397" sldId="301"/>
            <ac:spMk id="20" creationId="{3AB2C4CE-7C94-49A7-B3BA-5EC7FE20E1BC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2:35:43.055" v="3033" actId="1076"/>
          <ac:spMkLst>
            <pc:docMk/>
            <pc:sldMk cId="25164397" sldId="301"/>
            <ac:spMk id="21" creationId="{4573CB43-98C9-4346-BC27-CC9007C64430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2:38:30.227" v="3208" actId="122"/>
          <ac:spMkLst>
            <pc:docMk/>
            <pc:sldMk cId="25164397" sldId="301"/>
            <ac:spMk id="22" creationId="{02131C2A-7D77-41E4-801B-D79D2468EA3C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2:38:41.588" v="3247" actId="1076"/>
          <ac:spMkLst>
            <pc:docMk/>
            <pc:sldMk cId="25164397" sldId="301"/>
            <ac:spMk id="23" creationId="{57936A31-5A7F-4318-9B0E-593E9FC56A0F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2:38:54.492" v="3298" actId="1076"/>
          <ac:spMkLst>
            <pc:docMk/>
            <pc:sldMk cId="25164397" sldId="301"/>
            <ac:spMk id="24" creationId="{FB7E282C-A402-4DED-931A-AFAE0F28AA2D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2:36:17.598" v="3058" actId="571"/>
          <ac:spMkLst>
            <pc:docMk/>
            <pc:sldMk cId="25164397" sldId="301"/>
            <ac:spMk id="25" creationId="{54A27A16-BA56-4FFC-A458-DE904F559338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4:17:31.240" v="3515" actId="1076"/>
          <ac:spMkLst>
            <pc:docMk/>
            <pc:sldMk cId="25164397" sldId="301"/>
            <ac:spMk id="26" creationId="{2BE3C3E1-4D74-4F96-B497-D8C0E895E318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2:38:18.537" v="3161" actId="1076"/>
          <ac:spMkLst>
            <pc:docMk/>
            <pc:sldMk cId="25164397" sldId="301"/>
            <ac:spMk id="27" creationId="{54D61DA9-A9B6-4F77-A71D-60EDBE71E20E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4:34:29.755" v="3580" actId="6549"/>
          <ac:spMkLst>
            <pc:docMk/>
            <pc:sldMk cId="25164397" sldId="301"/>
            <ac:spMk id="28" creationId="{4C992B2C-10CC-4276-9C8D-820B2BD66DDE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4:34:44.275" v="3592" actId="20577"/>
          <ac:spMkLst>
            <pc:docMk/>
            <pc:sldMk cId="25164397" sldId="301"/>
            <ac:spMk id="29" creationId="{43E07A82-008C-435E-9A76-DE13690F7AC1}"/>
          </ac:spMkLst>
        </pc:spChg>
        <pc:spChg chg="add mod">
          <ac:chgData name="석장군님(General)/Digital채널기획팀" userId="f9de3ef5-b5d7-4e52-952f-8c9c7e31d003" providerId="ADAL" clId="{5A181216-3140-414E-A872-F0A51DEEB9CD}" dt="2023-01-16T04:35:10.082" v="3676"/>
          <ac:spMkLst>
            <pc:docMk/>
            <pc:sldMk cId="25164397" sldId="301"/>
            <ac:spMk id="30" creationId="{465249AD-2744-4B75-8EAA-ED16CA939A3F}"/>
          </ac:spMkLst>
        </pc:spChg>
      </pc:sldChg>
      <pc:sldChg chg="new del">
        <pc:chgData name="석장군님(General)/Digital채널기획팀" userId="f9de3ef5-b5d7-4e52-952f-8c9c7e31d003" providerId="ADAL" clId="{5A181216-3140-414E-A872-F0A51DEEB9CD}" dt="2023-01-16T01:50:51.617" v="1774" actId="47"/>
        <pc:sldMkLst>
          <pc:docMk/>
          <pc:sldMk cId="505576000" sldId="301"/>
        </pc:sldMkLst>
      </pc:sldChg>
      <pc:sldChg chg="new del">
        <pc:chgData name="석장군님(General)/Digital채널기획팀" userId="f9de3ef5-b5d7-4e52-952f-8c9c7e31d003" providerId="ADAL" clId="{5A181216-3140-414E-A872-F0A51DEEB9CD}" dt="2023-01-16T01:50:51.617" v="1774" actId="47"/>
        <pc:sldMkLst>
          <pc:docMk/>
          <pc:sldMk cId="450360405" sldId="302"/>
        </pc:sldMkLst>
      </pc:sldChg>
      <pc:sldChg chg="new del">
        <pc:chgData name="석장군님(General)/Digital채널기획팀" userId="f9de3ef5-b5d7-4e52-952f-8c9c7e31d003" providerId="ADAL" clId="{5A181216-3140-414E-A872-F0A51DEEB9CD}" dt="2023-01-16T01:50:51.617" v="1774" actId="47"/>
        <pc:sldMkLst>
          <pc:docMk/>
          <pc:sldMk cId="1982410250" sldId="303"/>
        </pc:sldMkLst>
      </pc:sldChg>
    </pc:docChg>
  </pc:docChgLst>
  <pc:docChgLst>
    <pc:chgData name="이영준님/DT개인화팀" userId="744ed712-481a-4a40-a86f-2ebb52b90d44" providerId="ADAL" clId="{CA7784E5-C63B-49E3-A8E9-920AE15694BA}"/>
    <pc:docChg chg="addSld delSld modSld modSection">
      <pc:chgData name="이영준님/DT개인화팀" userId="744ed712-481a-4a40-a86f-2ebb52b90d44" providerId="ADAL" clId="{CA7784E5-C63B-49E3-A8E9-920AE15694BA}" dt="2023-01-17T01:53:07.213" v="78" actId="1035"/>
      <pc:docMkLst>
        <pc:docMk/>
      </pc:docMkLst>
      <pc:sldChg chg="modSp mod">
        <pc:chgData name="이영준님/DT개인화팀" userId="744ed712-481a-4a40-a86f-2ebb52b90d44" providerId="ADAL" clId="{CA7784E5-C63B-49E3-A8E9-920AE15694BA}" dt="2023-01-16T08:16:07.990" v="0" actId="1076"/>
        <pc:sldMkLst>
          <pc:docMk/>
          <pc:sldMk cId="3793997445" sldId="269"/>
        </pc:sldMkLst>
        <pc:picChg chg="mod">
          <ac:chgData name="이영준님/DT개인화팀" userId="744ed712-481a-4a40-a86f-2ebb52b90d44" providerId="ADAL" clId="{CA7784E5-C63B-49E3-A8E9-920AE15694BA}" dt="2023-01-16T08:16:07.990" v="0" actId="1076"/>
          <ac:picMkLst>
            <pc:docMk/>
            <pc:sldMk cId="3793997445" sldId="269"/>
            <ac:picMk id="79" creationId="{A8B4940F-800A-4D36-9093-B76D83A08439}"/>
          </ac:picMkLst>
        </pc:picChg>
      </pc:sldChg>
      <pc:sldChg chg="modSp mod">
        <pc:chgData name="이영준님/DT개인화팀" userId="744ed712-481a-4a40-a86f-2ebb52b90d44" providerId="ADAL" clId="{CA7784E5-C63B-49E3-A8E9-920AE15694BA}" dt="2023-01-16T09:28:55.692" v="3" actId="1036"/>
        <pc:sldMkLst>
          <pc:docMk/>
          <pc:sldMk cId="1672379587" sldId="274"/>
        </pc:sldMkLst>
        <pc:spChg chg="mod">
          <ac:chgData name="이영준님/DT개인화팀" userId="744ed712-481a-4a40-a86f-2ebb52b90d44" providerId="ADAL" clId="{CA7784E5-C63B-49E3-A8E9-920AE15694BA}" dt="2023-01-16T09:28:55.692" v="3" actId="1036"/>
          <ac:spMkLst>
            <pc:docMk/>
            <pc:sldMk cId="1672379587" sldId="274"/>
            <ac:spMk id="6" creationId="{CE6FFAE0-3236-4247-8711-5BA5FF3985C9}"/>
          </ac:spMkLst>
        </pc:spChg>
      </pc:sldChg>
      <pc:sldChg chg="modSp mod">
        <pc:chgData name="이영준님/DT개인화팀" userId="744ed712-481a-4a40-a86f-2ebb52b90d44" providerId="ADAL" clId="{CA7784E5-C63B-49E3-A8E9-920AE15694BA}" dt="2023-01-17T01:53:07.213" v="78" actId="1035"/>
        <pc:sldMkLst>
          <pc:docMk/>
          <pc:sldMk cId="3802700514" sldId="294"/>
        </pc:sldMkLst>
        <pc:grpChg chg="mod">
          <ac:chgData name="이영준님/DT개인화팀" userId="744ed712-481a-4a40-a86f-2ebb52b90d44" providerId="ADAL" clId="{CA7784E5-C63B-49E3-A8E9-920AE15694BA}" dt="2023-01-17T01:53:07.213" v="78" actId="1035"/>
          <ac:grpSpMkLst>
            <pc:docMk/>
            <pc:sldMk cId="3802700514" sldId="294"/>
            <ac:grpSpMk id="24" creationId="{1819D03A-3164-4E31-903D-542A47FF2512}"/>
          </ac:grpSpMkLst>
        </pc:grpChg>
      </pc:sldChg>
      <pc:sldChg chg="addSp modSp mod">
        <pc:chgData name="이영준님/DT개인화팀" userId="744ed712-481a-4a40-a86f-2ebb52b90d44" providerId="ADAL" clId="{CA7784E5-C63B-49E3-A8E9-920AE15694BA}" dt="2023-01-17T01:35:05.468" v="75" actId="27309"/>
        <pc:sldMkLst>
          <pc:docMk/>
          <pc:sldMk cId="3852353842" sldId="303"/>
        </pc:sldMkLst>
        <pc:graphicFrameChg chg="add modGraphic">
          <ac:chgData name="이영준님/DT개인화팀" userId="744ed712-481a-4a40-a86f-2ebb52b90d44" providerId="ADAL" clId="{CA7784E5-C63B-49E3-A8E9-920AE15694BA}" dt="2023-01-17T01:35:05.468" v="75" actId="27309"/>
          <ac:graphicFrameMkLst>
            <pc:docMk/>
            <pc:sldMk cId="3852353842" sldId="303"/>
            <ac:graphicFrameMk id="7" creationId="{C6B99A2F-A4C5-4244-9948-5934B9DAA40E}"/>
          </ac:graphicFrameMkLst>
        </pc:graphicFrameChg>
      </pc:sldChg>
      <pc:sldChg chg="del">
        <pc:chgData name="이영준님/DT개인화팀" userId="744ed712-481a-4a40-a86f-2ebb52b90d44" providerId="ADAL" clId="{CA7784E5-C63B-49E3-A8E9-920AE15694BA}" dt="2023-01-16T22:28:37.765" v="4" actId="47"/>
        <pc:sldMkLst>
          <pc:docMk/>
          <pc:sldMk cId="718748523" sldId="307"/>
        </pc:sldMkLst>
      </pc:sldChg>
      <pc:sldChg chg="new del">
        <pc:chgData name="이영준님/DT개인화팀" userId="744ed712-481a-4a40-a86f-2ebb52b90d44" providerId="ADAL" clId="{CA7784E5-C63B-49E3-A8E9-920AE15694BA}" dt="2023-01-16T22:28:53.070" v="40" actId="47"/>
        <pc:sldMkLst>
          <pc:docMk/>
          <pc:sldMk cId="1804068222" sldId="314"/>
        </pc:sldMkLst>
      </pc:sldChg>
      <pc:sldChg chg="new del">
        <pc:chgData name="이영준님/DT개인화팀" userId="744ed712-481a-4a40-a86f-2ebb52b90d44" providerId="ADAL" clId="{CA7784E5-C63B-49E3-A8E9-920AE15694BA}" dt="2023-01-16T22:28:54.542" v="41" actId="47"/>
        <pc:sldMkLst>
          <pc:docMk/>
          <pc:sldMk cId="275855004" sldId="315"/>
        </pc:sldMkLst>
      </pc:sldChg>
      <pc:sldChg chg="new del">
        <pc:chgData name="이영준님/DT개인화팀" userId="744ed712-481a-4a40-a86f-2ebb52b90d44" providerId="ADAL" clId="{CA7784E5-C63B-49E3-A8E9-920AE15694BA}" dt="2023-01-16T22:28:55.339" v="42" actId="47"/>
        <pc:sldMkLst>
          <pc:docMk/>
          <pc:sldMk cId="2426067392" sldId="316"/>
        </pc:sldMkLst>
      </pc:sldChg>
      <pc:sldChg chg="new del">
        <pc:chgData name="이영준님/DT개인화팀" userId="744ed712-481a-4a40-a86f-2ebb52b90d44" providerId="ADAL" clId="{CA7784E5-C63B-49E3-A8E9-920AE15694BA}" dt="2023-01-16T22:28:57.690" v="43" actId="47"/>
        <pc:sldMkLst>
          <pc:docMk/>
          <pc:sldMk cId="3588629555" sldId="317"/>
        </pc:sldMkLst>
      </pc:sldChg>
      <pc:sldChg chg="new del">
        <pc:chgData name="이영준님/DT개인화팀" userId="744ed712-481a-4a40-a86f-2ebb52b90d44" providerId="ADAL" clId="{CA7784E5-C63B-49E3-A8E9-920AE15694BA}" dt="2023-01-16T22:28:58.458" v="44" actId="47"/>
        <pc:sldMkLst>
          <pc:docMk/>
          <pc:sldMk cId="2782762094" sldId="318"/>
        </pc:sldMkLst>
      </pc:sldChg>
      <pc:sldChg chg="new del">
        <pc:chgData name="이영준님/DT개인화팀" userId="744ed712-481a-4a40-a86f-2ebb52b90d44" providerId="ADAL" clId="{CA7784E5-C63B-49E3-A8E9-920AE15694BA}" dt="2023-01-16T22:28:59.146" v="45" actId="47"/>
        <pc:sldMkLst>
          <pc:docMk/>
          <pc:sldMk cId="3490951889" sldId="319"/>
        </pc:sldMkLst>
      </pc:sldChg>
      <pc:sldChg chg="new del">
        <pc:chgData name="이영준님/DT개인화팀" userId="744ed712-481a-4a40-a86f-2ebb52b90d44" providerId="ADAL" clId="{CA7784E5-C63B-49E3-A8E9-920AE15694BA}" dt="2023-01-16T22:28:59.865" v="46" actId="47"/>
        <pc:sldMkLst>
          <pc:docMk/>
          <pc:sldMk cId="1363120716" sldId="320"/>
        </pc:sldMkLst>
      </pc:sldChg>
      <pc:sldChg chg="new del">
        <pc:chgData name="이영준님/DT개인화팀" userId="744ed712-481a-4a40-a86f-2ebb52b90d44" providerId="ADAL" clId="{CA7784E5-C63B-49E3-A8E9-920AE15694BA}" dt="2023-01-16T22:29:00.525" v="47" actId="47"/>
        <pc:sldMkLst>
          <pc:docMk/>
          <pc:sldMk cId="3016340481" sldId="321"/>
        </pc:sldMkLst>
      </pc:sldChg>
      <pc:sldChg chg="new del">
        <pc:chgData name="이영준님/DT개인화팀" userId="744ed712-481a-4a40-a86f-2ebb52b90d44" providerId="ADAL" clId="{CA7784E5-C63B-49E3-A8E9-920AE15694BA}" dt="2023-01-16T22:29:01.119" v="48" actId="47"/>
        <pc:sldMkLst>
          <pc:docMk/>
          <pc:sldMk cId="2007404711" sldId="322"/>
        </pc:sldMkLst>
      </pc:sldChg>
      <pc:sldChg chg="new del">
        <pc:chgData name="이영준님/DT개인화팀" userId="744ed712-481a-4a40-a86f-2ebb52b90d44" providerId="ADAL" clId="{CA7784E5-C63B-49E3-A8E9-920AE15694BA}" dt="2023-01-16T22:29:01.713" v="49" actId="47"/>
        <pc:sldMkLst>
          <pc:docMk/>
          <pc:sldMk cId="4241144713" sldId="323"/>
        </pc:sldMkLst>
      </pc:sldChg>
      <pc:sldChg chg="new del">
        <pc:chgData name="이영준님/DT개인화팀" userId="744ed712-481a-4a40-a86f-2ebb52b90d44" providerId="ADAL" clId="{CA7784E5-C63B-49E3-A8E9-920AE15694BA}" dt="2023-01-16T22:29:02.298" v="50" actId="47"/>
        <pc:sldMkLst>
          <pc:docMk/>
          <pc:sldMk cId="1814813551" sldId="324"/>
        </pc:sldMkLst>
      </pc:sldChg>
      <pc:sldChg chg="new del">
        <pc:chgData name="이영준님/DT개인화팀" userId="744ed712-481a-4a40-a86f-2ebb52b90d44" providerId="ADAL" clId="{CA7784E5-C63B-49E3-A8E9-920AE15694BA}" dt="2023-01-16T22:29:02.955" v="51" actId="47"/>
        <pc:sldMkLst>
          <pc:docMk/>
          <pc:sldMk cId="3417178138" sldId="325"/>
        </pc:sldMkLst>
      </pc:sldChg>
      <pc:sldChg chg="new del">
        <pc:chgData name="이영준님/DT개인화팀" userId="744ed712-481a-4a40-a86f-2ebb52b90d44" providerId="ADAL" clId="{CA7784E5-C63B-49E3-A8E9-920AE15694BA}" dt="2023-01-16T22:29:03.524" v="52" actId="47"/>
        <pc:sldMkLst>
          <pc:docMk/>
          <pc:sldMk cId="4252734497" sldId="326"/>
        </pc:sldMkLst>
      </pc:sldChg>
      <pc:sldChg chg="new del">
        <pc:chgData name="이영준님/DT개인화팀" userId="744ed712-481a-4a40-a86f-2ebb52b90d44" providerId="ADAL" clId="{CA7784E5-C63B-49E3-A8E9-920AE15694BA}" dt="2023-01-16T22:29:04.042" v="53" actId="47"/>
        <pc:sldMkLst>
          <pc:docMk/>
          <pc:sldMk cId="3500956396" sldId="327"/>
        </pc:sldMkLst>
      </pc:sldChg>
      <pc:sldChg chg="new del">
        <pc:chgData name="이영준님/DT개인화팀" userId="744ed712-481a-4a40-a86f-2ebb52b90d44" providerId="ADAL" clId="{CA7784E5-C63B-49E3-A8E9-920AE15694BA}" dt="2023-01-16T22:29:04.652" v="54" actId="47"/>
        <pc:sldMkLst>
          <pc:docMk/>
          <pc:sldMk cId="901281038" sldId="328"/>
        </pc:sldMkLst>
      </pc:sldChg>
      <pc:sldChg chg="new del">
        <pc:chgData name="이영준님/DT개인화팀" userId="744ed712-481a-4a40-a86f-2ebb52b90d44" providerId="ADAL" clId="{CA7784E5-C63B-49E3-A8E9-920AE15694BA}" dt="2023-01-16T22:29:05.246" v="55" actId="47"/>
        <pc:sldMkLst>
          <pc:docMk/>
          <pc:sldMk cId="1531724484" sldId="329"/>
        </pc:sldMkLst>
      </pc:sldChg>
      <pc:sldChg chg="new del">
        <pc:chgData name="이영준님/DT개인화팀" userId="744ed712-481a-4a40-a86f-2ebb52b90d44" providerId="ADAL" clId="{CA7784E5-C63B-49E3-A8E9-920AE15694BA}" dt="2023-01-16T22:29:05.846" v="56" actId="47"/>
        <pc:sldMkLst>
          <pc:docMk/>
          <pc:sldMk cId="2844471435" sldId="330"/>
        </pc:sldMkLst>
      </pc:sldChg>
      <pc:sldChg chg="new del">
        <pc:chgData name="이영준님/DT개인화팀" userId="744ed712-481a-4a40-a86f-2ebb52b90d44" providerId="ADAL" clId="{CA7784E5-C63B-49E3-A8E9-920AE15694BA}" dt="2023-01-16T22:29:06.344" v="57" actId="47"/>
        <pc:sldMkLst>
          <pc:docMk/>
          <pc:sldMk cId="1456927618" sldId="331"/>
        </pc:sldMkLst>
      </pc:sldChg>
      <pc:sldChg chg="new del">
        <pc:chgData name="이영준님/DT개인화팀" userId="744ed712-481a-4a40-a86f-2ebb52b90d44" providerId="ADAL" clId="{CA7784E5-C63B-49E3-A8E9-920AE15694BA}" dt="2023-01-16T22:29:06.875" v="58" actId="47"/>
        <pc:sldMkLst>
          <pc:docMk/>
          <pc:sldMk cId="1122314013" sldId="332"/>
        </pc:sldMkLst>
      </pc:sldChg>
      <pc:sldChg chg="new del">
        <pc:chgData name="이영준님/DT개인화팀" userId="744ed712-481a-4a40-a86f-2ebb52b90d44" providerId="ADAL" clId="{CA7784E5-C63B-49E3-A8E9-920AE15694BA}" dt="2023-01-16T22:29:07.453" v="59" actId="47"/>
        <pc:sldMkLst>
          <pc:docMk/>
          <pc:sldMk cId="3587659993" sldId="333"/>
        </pc:sldMkLst>
      </pc:sldChg>
      <pc:sldChg chg="new del">
        <pc:chgData name="이영준님/DT개인화팀" userId="744ed712-481a-4a40-a86f-2ebb52b90d44" providerId="ADAL" clId="{CA7784E5-C63B-49E3-A8E9-920AE15694BA}" dt="2023-01-16T22:29:07.960" v="60" actId="47"/>
        <pc:sldMkLst>
          <pc:docMk/>
          <pc:sldMk cId="936371197" sldId="334"/>
        </pc:sldMkLst>
      </pc:sldChg>
      <pc:sldChg chg="new del">
        <pc:chgData name="이영준님/DT개인화팀" userId="744ed712-481a-4a40-a86f-2ebb52b90d44" providerId="ADAL" clId="{CA7784E5-C63B-49E3-A8E9-920AE15694BA}" dt="2023-01-16T22:29:08.554" v="61" actId="47"/>
        <pc:sldMkLst>
          <pc:docMk/>
          <pc:sldMk cId="3381426716" sldId="335"/>
        </pc:sldMkLst>
      </pc:sldChg>
      <pc:sldChg chg="new del">
        <pc:chgData name="이영준님/DT개인화팀" userId="744ed712-481a-4a40-a86f-2ebb52b90d44" providerId="ADAL" clId="{CA7784E5-C63B-49E3-A8E9-920AE15694BA}" dt="2023-01-16T22:29:09.195" v="62" actId="47"/>
        <pc:sldMkLst>
          <pc:docMk/>
          <pc:sldMk cId="2097546966" sldId="336"/>
        </pc:sldMkLst>
      </pc:sldChg>
      <pc:sldChg chg="new del">
        <pc:chgData name="이영준님/DT개인화팀" userId="744ed712-481a-4a40-a86f-2ebb52b90d44" providerId="ADAL" clId="{CA7784E5-C63B-49E3-A8E9-920AE15694BA}" dt="2023-01-16T22:29:10.824" v="63" actId="47"/>
        <pc:sldMkLst>
          <pc:docMk/>
          <pc:sldMk cId="1926964039" sldId="337"/>
        </pc:sldMkLst>
      </pc:sldChg>
      <pc:sldChg chg="new del">
        <pc:chgData name="이영준님/DT개인화팀" userId="744ed712-481a-4a40-a86f-2ebb52b90d44" providerId="ADAL" clId="{CA7784E5-C63B-49E3-A8E9-920AE15694BA}" dt="2023-01-16T22:29:11.418" v="64" actId="47"/>
        <pc:sldMkLst>
          <pc:docMk/>
          <pc:sldMk cId="3475908433" sldId="338"/>
        </pc:sldMkLst>
      </pc:sldChg>
      <pc:sldChg chg="new del">
        <pc:chgData name="이영준님/DT개인화팀" userId="744ed712-481a-4a40-a86f-2ebb52b90d44" providerId="ADAL" clId="{CA7784E5-C63B-49E3-A8E9-920AE15694BA}" dt="2023-01-16T22:29:12.108" v="65" actId="47"/>
        <pc:sldMkLst>
          <pc:docMk/>
          <pc:sldMk cId="1069006011" sldId="339"/>
        </pc:sldMkLst>
      </pc:sldChg>
      <pc:sldChg chg="new del">
        <pc:chgData name="이영준님/DT개인화팀" userId="744ed712-481a-4a40-a86f-2ebb52b90d44" providerId="ADAL" clId="{CA7784E5-C63B-49E3-A8E9-920AE15694BA}" dt="2023-01-16T22:29:12.702" v="66" actId="47"/>
        <pc:sldMkLst>
          <pc:docMk/>
          <pc:sldMk cId="2941672376" sldId="340"/>
        </pc:sldMkLst>
      </pc:sldChg>
      <pc:sldChg chg="new del">
        <pc:chgData name="이영준님/DT개인화팀" userId="744ed712-481a-4a40-a86f-2ebb52b90d44" providerId="ADAL" clId="{CA7784E5-C63B-49E3-A8E9-920AE15694BA}" dt="2023-01-16T22:29:13.311" v="67" actId="47"/>
        <pc:sldMkLst>
          <pc:docMk/>
          <pc:sldMk cId="2647430309" sldId="341"/>
        </pc:sldMkLst>
      </pc:sldChg>
      <pc:sldChg chg="new del">
        <pc:chgData name="이영준님/DT개인화팀" userId="744ed712-481a-4a40-a86f-2ebb52b90d44" providerId="ADAL" clId="{CA7784E5-C63B-49E3-A8E9-920AE15694BA}" dt="2023-01-16T22:29:13.936" v="68" actId="47"/>
        <pc:sldMkLst>
          <pc:docMk/>
          <pc:sldMk cId="307085903" sldId="342"/>
        </pc:sldMkLst>
      </pc:sldChg>
      <pc:sldChg chg="new del">
        <pc:chgData name="이영준님/DT개인화팀" userId="744ed712-481a-4a40-a86f-2ebb52b90d44" providerId="ADAL" clId="{CA7784E5-C63B-49E3-A8E9-920AE15694BA}" dt="2023-01-16T22:29:14.551" v="69" actId="47"/>
        <pc:sldMkLst>
          <pc:docMk/>
          <pc:sldMk cId="1749556888" sldId="343"/>
        </pc:sldMkLst>
      </pc:sldChg>
      <pc:sldChg chg="new del">
        <pc:chgData name="이영준님/DT개인화팀" userId="744ed712-481a-4a40-a86f-2ebb52b90d44" providerId="ADAL" clId="{CA7784E5-C63B-49E3-A8E9-920AE15694BA}" dt="2023-01-16T22:29:15.176" v="70" actId="47"/>
        <pc:sldMkLst>
          <pc:docMk/>
          <pc:sldMk cId="1357320744" sldId="344"/>
        </pc:sldMkLst>
      </pc:sldChg>
      <pc:sldChg chg="new del">
        <pc:chgData name="이영준님/DT개인화팀" userId="744ed712-481a-4a40-a86f-2ebb52b90d44" providerId="ADAL" clId="{CA7784E5-C63B-49E3-A8E9-920AE15694BA}" dt="2023-01-16T22:29:15.754" v="71" actId="47"/>
        <pc:sldMkLst>
          <pc:docMk/>
          <pc:sldMk cId="3826176656" sldId="345"/>
        </pc:sldMkLst>
      </pc:sldChg>
      <pc:sldChg chg="new del">
        <pc:chgData name="이영준님/DT개인화팀" userId="744ed712-481a-4a40-a86f-2ebb52b90d44" providerId="ADAL" clId="{CA7784E5-C63B-49E3-A8E9-920AE15694BA}" dt="2023-01-16T22:29:16.357" v="72" actId="47"/>
        <pc:sldMkLst>
          <pc:docMk/>
          <pc:sldMk cId="737958636" sldId="346"/>
        </pc:sldMkLst>
      </pc:sldChg>
      <pc:sldChg chg="new del">
        <pc:chgData name="이영준님/DT개인화팀" userId="744ed712-481a-4a40-a86f-2ebb52b90d44" providerId="ADAL" clId="{CA7784E5-C63B-49E3-A8E9-920AE15694BA}" dt="2023-01-16T22:29:16.857" v="73" actId="47"/>
        <pc:sldMkLst>
          <pc:docMk/>
          <pc:sldMk cId="602706343" sldId="347"/>
        </pc:sldMkLst>
      </pc:sldChg>
      <pc:sldChg chg="new del">
        <pc:chgData name="이영준님/DT개인화팀" userId="744ed712-481a-4a40-a86f-2ebb52b90d44" providerId="ADAL" clId="{CA7784E5-C63B-49E3-A8E9-920AE15694BA}" dt="2023-01-16T22:29:18.141" v="74" actId="47"/>
        <pc:sldMkLst>
          <pc:docMk/>
          <pc:sldMk cId="3310981564" sldId="348"/>
        </pc:sldMkLst>
      </pc:sldChg>
    </pc:docChg>
  </pc:docChgLst>
  <pc:docChgLst>
    <pc:chgData name="유병호님(John)/Digital채널기획팀" userId="e7d0b5e9-4535-4fc7-a902-f90c0f3798a6" providerId="ADAL" clId="{F9EFE4C3-B59B-4A66-96F6-34CD98DD9C9B}"/>
    <pc:docChg chg="undo custSel addSld delSld modSld sldOrd modSection">
      <pc:chgData name="유병호님(John)/Digital채널기획팀" userId="e7d0b5e9-4535-4fc7-a902-f90c0f3798a6" providerId="ADAL" clId="{F9EFE4C3-B59B-4A66-96F6-34CD98DD9C9B}" dt="2023-01-27T05:16:11.313" v="8374" actId="47"/>
      <pc:docMkLst>
        <pc:docMk/>
      </pc:docMkLst>
      <pc:sldChg chg="modSp mod">
        <pc:chgData name="유병호님(John)/Digital채널기획팀" userId="e7d0b5e9-4535-4fc7-a902-f90c0f3798a6" providerId="ADAL" clId="{F9EFE4C3-B59B-4A66-96F6-34CD98DD9C9B}" dt="2023-01-26T01:39:08.850" v="5733" actId="14100"/>
        <pc:sldMkLst>
          <pc:docMk/>
          <pc:sldMk cId="1399168479" sldId="258"/>
        </pc:sldMkLst>
        <pc:spChg chg="mod">
          <ac:chgData name="유병호님(John)/Digital채널기획팀" userId="e7d0b5e9-4535-4fc7-a902-f90c0f3798a6" providerId="ADAL" clId="{F9EFE4C3-B59B-4A66-96F6-34CD98DD9C9B}" dt="2023-01-26T01:39:08.623" v="5732" actId="1076"/>
          <ac:spMkLst>
            <pc:docMk/>
            <pc:sldMk cId="1399168479" sldId="258"/>
            <ac:spMk id="12" creationId="{C4FDFD9A-979E-4730-8B76-348C8D82FB89}"/>
          </ac:spMkLst>
        </pc:spChg>
        <pc:spChg chg="mod">
          <ac:chgData name="유병호님(John)/Digital채널기획팀" userId="e7d0b5e9-4535-4fc7-a902-f90c0f3798a6" providerId="ADAL" clId="{F9EFE4C3-B59B-4A66-96F6-34CD98DD9C9B}" dt="2023-01-26T01:39:08.850" v="5733" actId="14100"/>
          <ac:spMkLst>
            <pc:docMk/>
            <pc:sldMk cId="1399168479" sldId="258"/>
            <ac:spMk id="24" creationId="{7A9FD5F7-7B1E-499B-955D-D81449C15F9E}"/>
          </ac:spMkLst>
        </pc:spChg>
        <pc:cxnChg chg="mod">
          <ac:chgData name="유병호님(John)/Digital채널기획팀" userId="e7d0b5e9-4535-4fc7-a902-f90c0f3798a6" providerId="ADAL" clId="{F9EFE4C3-B59B-4A66-96F6-34CD98DD9C9B}" dt="2023-01-26T01:39:08.623" v="5732" actId="1076"/>
          <ac:cxnSpMkLst>
            <pc:docMk/>
            <pc:sldMk cId="1399168479" sldId="258"/>
            <ac:cxnSpMk id="37" creationId="{5CE20220-0983-4BA6-B75B-780C1A8DDD9A}"/>
          </ac:cxnSpMkLst>
        </pc:cxnChg>
      </pc:sldChg>
      <pc:sldChg chg="modSp mod">
        <pc:chgData name="유병호님(John)/Digital채널기획팀" userId="e7d0b5e9-4535-4fc7-a902-f90c0f3798a6" providerId="ADAL" clId="{F9EFE4C3-B59B-4A66-96F6-34CD98DD9C9B}" dt="2023-01-17T07:27:58.278" v="565" actId="1076"/>
        <pc:sldMkLst>
          <pc:docMk/>
          <pc:sldMk cId="1858100032" sldId="259"/>
        </pc:sldMkLst>
        <pc:spChg chg="mod">
          <ac:chgData name="유병호님(John)/Digital채널기획팀" userId="e7d0b5e9-4535-4fc7-a902-f90c0f3798a6" providerId="ADAL" clId="{F9EFE4C3-B59B-4A66-96F6-34CD98DD9C9B}" dt="2023-01-17T07:27:58.278" v="565" actId="1076"/>
          <ac:spMkLst>
            <pc:docMk/>
            <pc:sldMk cId="1858100032" sldId="259"/>
            <ac:spMk id="12" creationId="{FF8F6602-66C8-4554-B0D4-21802F4AE21E}"/>
          </ac:spMkLst>
        </pc:spChg>
      </pc:sldChg>
      <pc:sldChg chg="addSp delSp modSp">
        <pc:chgData name="유병호님(John)/Digital채널기획팀" userId="e7d0b5e9-4535-4fc7-a902-f90c0f3798a6" providerId="ADAL" clId="{F9EFE4C3-B59B-4A66-96F6-34CD98DD9C9B}" dt="2023-01-25T08:23:29.690" v="4965" actId="18131"/>
        <pc:sldMkLst>
          <pc:docMk/>
          <pc:sldMk cId="3793997445" sldId="269"/>
        </pc:sldMkLst>
        <pc:picChg chg="add del mod">
          <ac:chgData name="유병호님(John)/Digital채널기획팀" userId="e7d0b5e9-4535-4fc7-a902-f90c0f3798a6" providerId="ADAL" clId="{F9EFE4C3-B59B-4A66-96F6-34CD98DD9C9B}" dt="2023-01-25T08:23:10.161" v="4960" actId="478"/>
          <ac:picMkLst>
            <pc:docMk/>
            <pc:sldMk cId="3793997445" sldId="269"/>
            <ac:picMk id="22" creationId="{C6167623-B229-444B-8ACF-5D9F0B5338C3}"/>
          </ac:picMkLst>
        </pc:picChg>
        <pc:picChg chg="add mod">
          <ac:chgData name="유병호님(John)/Digital채널기획팀" userId="e7d0b5e9-4535-4fc7-a902-f90c0f3798a6" providerId="ADAL" clId="{F9EFE4C3-B59B-4A66-96F6-34CD98DD9C9B}" dt="2023-01-25T08:23:29.690" v="4965" actId="18131"/>
          <ac:picMkLst>
            <pc:docMk/>
            <pc:sldMk cId="3793997445" sldId="269"/>
            <ac:picMk id="23" creationId="{A8C4CA66-5ADB-48E7-AF03-617762368B15}"/>
          </ac:picMkLst>
        </pc:picChg>
        <pc:picChg chg="add mod">
          <ac:chgData name="유병호님(John)/Digital채널기획팀" userId="e7d0b5e9-4535-4fc7-a902-f90c0f3798a6" providerId="ADAL" clId="{F9EFE4C3-B59B-4A66-96F6-34CD98DD9C9B}" dt="2023-01-25T08:23:20.324" v="4962" actId="732"/>
          <ac:picMkLst>
            <pc:docMk/>
            <pc:sldMk cId="3793997445" sldId="269"/>
            <ac:picMk id="3074" creationId="{86CA4756-9657-471F-9E8A-097386FE0980}"/>
          </ac:picMkLst>
        </pc:picChg>
      </pc:sldChg>
      <pc:sldChg chg="modSp mod">
        <pc:chgData name="유병호님(John)/Digital채널기획팀" userId="e7d0b5e9-4535-4fc7-a902-f90c0f3798a6" providerId="ADAL" clId="{F9EFE4C3-B59B-4A66-96F6-34CD98DD9C9B}" dt="2023-01-25T08:02:32.191" v="4337" actId="20577"/>
        <pc:sldMkLst>
          <pc:docMk/>
          <pc:sldMk cId="3782379850" sldId="273"/>
        </pc:sldMkLst>
        <pc:spChg chg="mod">
          <ac:chgData name="유병호님(John)/Digital채널기획팀" userId="e7d0b5e9-4535-4fc7-a902-f90c0f3798a6" providerId="ADAL" clId="{F9EFE4C3-B59B-4A66-96F6-34CD98DD9C9B}" dt="2023-01-25T08:02:32.191" v="4337" actId="20577"/>
          <ac:spMkLst>
            <pc:docMk/>
            <pc:sldMk cId="3782379850" sldId="273"/>
            <ac:spMk id="20" creationId="{B26184EF-2B75-49FA-A116-15A6F689CA1C}"/>
          </ac:spMkLst>
        </pc:spChg>
      </pc:sldChg>
      <pc:sldChg chg="ord">
        <pc:chgData name="유병호님(John)/Digital채널기획팀" userId="e7d0b5e9-4535-4fc7-a902-f90c0f3798a6" providerId="ADAL" clId="{F9EFE4C3-B59B-4A66-96F6-34CD98DD9C9B}" dt="2023-01-26T07:19:36.925" v="6532"/>
        <pc:sldMkLst>
          <pc:docMk/>
          <pc:sldMk cId="1672379587" sldId="274"/>
        </pc:sldMkLst>
      </pc:sldChg>
      <pc:sldChg chg="addSp delSp mod">
        <pc:chgData name="유병호님(John)/Digital채널기획팀" userId="e7d0b5e9-4535-4fc7-a902-f90c0f3798a6" providerId="ADAL" clId="{F9EFE4C3-B59B-4A66-96F6-34CD98DD9C9B}" dt="2023-01-16T08:16:01.714" v="3" actId="478"/>
        <pc:sldMkLst>
          <pc:docMk/>
          <pc:sldMk cId="961823917" sldId="276"/>
        </pc:sldMkLst>
        <pc:spChg chg="add del">
          <ac:chgData name="유병호님(John)/Digital채널기획팀" userId="e7d0b5e9-4535-4fc7-a902-f90c0f3798a6" providerId="ADAL" clId="{F9EFE4C3-B59B-4A66-96F6-34CD98DD9C9B}" dt="2023-01-16T08:15:53.717" v="1" actId="478"/>
          <ac:spMkLst>
            <pc:docMk/>
            <pc:sldMk cId="961823917" sldId="276"/>
            <ac:spMk id="7" creationId="{85726261-3CAE-4D30-A593-9DCCD2894989}"/>
          </ac:spMkLst>
        </pc:spChg>
        <pc:spChg chg="add del">
          <ac:chgData name="유병호님(John)/Digital채널기획팀" userId="e7d0b5e9-4535-4fc7-a902-f90c0f3798a6" providerId="ADAL" clId="{F9EFE4C3-B59B-4A66-96F6-34CD98DD9C9B}" dt="2023-01-16T08:16:01.714" v="3" actId="478"/>
          <ac:spMkLst>
            <pc:docMk/>
            <pc:sldMk cId="961823917" sldId="276"/>
            <ac:spMk id="8" creationId="{25864E0C-FE97-423F-B02A-AE2D171D17ED}"/>
          </ac:spMkLst>
        </pc:spChg>
      </pc:sldChg>
      <pc:sldChg chg="addSp delSp modSp mod">
        <pc:chgData name="유병호님(John)/Digital채널기획팀" userId="e7d0b5e9-4535-4fc7-a902-f90c0f3798a6" providerId="ADAL" clId="{F9EFE4C3-B59B-4A66-96F6-34CD98DD9C9B}" dt="2023-01-16T09:24:09.068" v="14" actId="21"/>
        <pc:sldMkLst>
          <pc:docMk/>
          <pc:sldMk cId="3914094019" sldId="280"/>
        </pc:sldMkLst>
        <pc:picChg chg="add del mod modCrop">
          <ac:chgData name="유병호님(John)/Digital채널기획팀" userId="e7d0b5e9-4535-4fc7-a902-f90c0f3798a6" providerId="ADAL" clId="{F9EFE4C3-B59B-4A66-96F6-34CD98DD9C9B}" dt="2023-01-16T09:24:09.068" v="14" actId="21"/>
          <ac:picMkLst>
            <pc:docMk/>
            <pc:sldMk cId="3914094019" sldId="280"/>
            <ac:picMk id="26" creationId="{A6A6C7CF-5EF3-412F-9349-1E388BA6EA5C}"/>
          </ac:picMkLst>
        </pc:picChg>
      </pc:sldChg>
      <pc:sldChg chg="addSp delSp mod">
        <pc:chgData name="유병호님(John)/Digital채널기획팀" userId="e7d0b5e9-4535-4fc7-a902-f90c0f3798a6" providerId="ADAL" clId="{F9EFE4C3-B59B-4A66-96F6-34CD98DD9C9B}" dt="2023-01-17T06:46:26.389" v="17" actId="478"/>
        <pc:sldMkLst>
          <pc:docMk/>
          <pc:sldMk cId="2907493643" sldId="281"/>
        </pc:sldMkLst>
        <pc:picChg chg="add del">
          <ac:chgData name="유병호님(John)/Digital채널기획팀" userId="e7d0b5e9-4535-4fc7-a902-f90c0f3798a6" providerId="ADAL" clId="{F9EFE4C3-B59B-4A66-96F6-34CD98DD9C9B}" dt="2023-01-17T06:46:26.389" v="17" actId="478"/>
          <ac:picMkLst>
            <pc:docMk/>
            <pc:sldMk cId="2907493643" sldId="281"/>
            <ac:picMk id="8" creationId="{8F017702-4654-40EF-9365-3EB5CE6B8ED0}"/>
          </ac:picMkLst>
        </pc:picChg>
      </pc:sldChg>
      <pc:sldChg chg="modSp mod">
        <pc:chgData name="유병호님(John)/Digital채널기획팀" userId="e7d0b5e9-4535-4fc7-a902-f90c0f3798a6" providerId="ADAL" clId="{F9EFE4C3-B59B-4A66-96F6-34CD98DD9C9B}" dt="2023-01-18T09:14:00.844" v="1861" actId="1076"/>
        <pc:sldMkLst>
          <pc:docMk/>
          <pc:sldMk cId="4201736963" sldId="282"/>
        </pc:sldMkLst>
        <pc:spChg chg="mod">
          <ac:chgData name="유병호님(John)/Digital채널기획팀" userId="e7d0b5e9-4535-4fc7-a902-f90c0f3798a6" providerId="ADAL" clId="{F9EFE4C3-B59B-4A66-96F6-34CD98DD9C9B}" dt="2023-01-18T09:14:00.844" v="1861" actId="1076"/>
          <ac:spMkLst>
            <pc:docMk/>
            <pc:sldMk cId="4201736963" sldId="282"/>
            <ac:spMk id="10" creationId="{C30DD5BB-F4F3-477D-9FBB-94BAE9587117}"/>
          </ac:spMkLst>
        </pc:spChg>
        <pc:cxnChg chg="mod">
          <ac:chgData name="유병호님(John)/Digital채널기획팀" userId="e7d0b5e9-4535-4fc7-a902-f90c0f3798a6" providerId="ADAL" clId="{F9EFE4C3-B59B-4A66-96F6-34CD98DD9C9B}" dt="2023-01-18T09:14:00.844" v="1861" actId="1076"/>
          <ac:cxnSpMkLst>
            <pc:docMk/>
            <pc:sldMk cId="4201736963" sldId="282"/>
            <ac:cxnSpMk id="27" creationId="{75A7048C-1A2B-4C58-951C-74125B799D3E}"/>
          </ac:cxnSpMkLst>
        </pc:cxnChg>
        <pc:cxnChg chg="mod">
          <ac:chgData name="유병호님(John)/Digital채널기획팀" userId="e7d0b5e9-4535-4fc7-a902-f90c0f3798a6" providerId="ADAL" clId="{F9EFE4C3-B59B-4A66-96F6-34CD98DD9C9B}" dt="2023-01-18T09:14:00.844" v="1861" actId="1076"/>
          <ac:cxnSpMkLst>
            <pc:docMk/>
            <pc:sldMk cId="4201736963" sldId="282"/>
            <ac:cxnSpMk id="28" creationId="{69B714E8-A4A7-476B-9033-BD967A316D17}"/>
          </ac:cxnSpMkLst>
        </pc:cxnChg>
      </pc:sldChg>
      <pc:sldChg chg="ord">
        <pc:chgData name="유병호님(John)/Digital채널기획팀" userId="e7d0b5e9-4535-4fc7-a902-f90c0f3798a6" providerId="ADAL" clId="{F9EFE4C3-B59B-4A66-96F6-34CD98DD9C9B}" dt="2023-01-25T07:55:17.356" v="4066"/>
        <pc:sldMkLst>
          <pc:docMk/>
          <pc:sldMk cId="3712333070" sldId="289"/>
        </pc:sldMkLst>
      </pc:sldChg>
      <pc:sldChg chg="ord">
        <pc:chgData name="유병호님(John)/Digital채널기획팀" userId="e7d0b5e9-4535-4fc7-a902-f90c0f3798a6" providerId="ADAL" clId="{F9EFE4C3-B59B-4A66-96F6-34CD98DD9C9B}" dt="2023-01-25T07:54:55.956" v="4064"/>
        <pc:sldMkLst>
          <pc:docMk/>
          <pc:sldMk cId="66127578" sldId="290"/>
        </pc:sldMkLst>
      </pc:sldChg>
      <pc:sldChg chg="ord">
        <pc:chgData name="유병호님(John)/Digital채널기획팀" userId="e7d0b5e9-4535-4fc7-a902-f90c0f3798a6" providerId="ADAL" clId="{F9EFE4C3-B59B-4A66-96F6-34CD98DD9C9B}" dt="2023-01-25T07:54:55.956" v="4064"/>
        <pc:sldMkLst>
          <pc:docMk/>
          <pc:sldMk cId="4175446431" sldId="291"/>
        </pc:sldMkLst>
      </pc:sldChg>
      <pc:sldChg chg="ord">
        <pc:chgData name="유병호님(John)/Digital채널기획팀" userId="e7d0b5e9-4535-4fc7-a902-f90c0f3798a6" providerId="ADAL" clId="{F9EFE4C3-B59B-4A66-96F6-34CD98DD9C9B}" dt="2023-01-25T07:54:55.956" v="4064"/>
        <pc:sldMkLst>
          <pc:docMk/>
          <pc:sldMk cId="2258332321" sldId="292"/>
        </pc:sldMkLst>
      </pc:sldChg>
      <pc:sldChg chg="ord">
        <pc:chgData name="유병호님(John)/Digital채널기획팀" userId="e7d0b5e9-4535-4fc7-a902-f90c0f3798a6" providerId="ADAL" clId="{F9EFE4C3-B59B-4A66-96F6-34CD98DD9C9B}" dt="2023-01-25T07:54:55.956" v="4064"/>
        <pc:sldMkLst>
          <pc:docMk/>
          <pc:sldMk cId="3259158492" sldId="293"/>
        </pc:sldMkLst>
      </pc:sldChg>
      <pc:sldChg chg="ord">
        <pc:chgData name="유병호님(John)/Digital채널기획팀" userId="e7d0b5e9-4535-4fc7-a902-f90c0f3798a6" providerId="ADAL" clId="{F9EFE4C3-B59B-4A66-96F6-34CD98DD9C9B}" dt="2023-01-25T07:54:55.956" v="4064"/>
        <pc:sldMkLst>
          <pc:docMk/>
          <pc:sldMk cId="3802700514" sldId="294"/>
        </pc:sldMkLst>
      </pc:sldChg>
      <pc:sldChg chg="ord">
        <pc:chgData name="유병호님(John)/Digital채널기획팀" userId="e7d0b5e9-4535-4fc7-a902-f90c0f3798a6" providerId="ADAL" clId="{F9EFE4C3-B59B-4A66-96F6-34CD98DD9C9B}" dt="2023-01-25T07:54:55.956" v="4064"/>
        <pc:sldMkLst>
          <pc:docMk/>
          <pc:sldMk cId="3832962648" sldId="295"/>
        </pc:sldMkLst>
      </pc:sldChg>
      <pc:sldChg chg="ord">
        <pc:chgData name="유병호님(John)/Digital채널기획팀" userId="e7d0b5e9-4535-4fc7-a902-f90c0f3798a6" providerId="ADAL" clId="{F9EFE4C3-B59B-4A66-96F6-34CD98DD9C9B}" dt="2023-01-25T07:54:55.956" v="4064"/>
        <pc:sldMkLst>
          <pc:docMk/>
          <pc:sldMk cId="3766499201" sldId="296"/>
        </pc:sldMkLst>
      </pc:sldChg>
      <pc:sldChg chg="ord">
        <pc:chgData name="유병호님(John)/Digital채널기획팀" userId="e7d0b5e9-4535-4fc7-a902-f90c0f3798a6" providerId="ADAL" clId="{F9EFE4C3-B59B-4A66-96F6-34CD98DD9C9B}" dt="2023-01-25T07:54:55.956" v="4064"/>
        <pc:sldMkLst>
          <pc:docMk/>
          <pc:sldMk cId="2628444141" sldId="297"/>
        </pc:sldMkLst>
      </pc:sldChg>
      <pc:sldChg chg="ord">
        <pc:chgData name="유병호님(John)/Digital채널기획팀" userId="e7d0b5e9-4535-4fc7-a902-f90c0f3798a6" providerId="ADAL" clId="{F9EFE4C3-B59B-4A66-96F6-34CD98DD9C9B}" dt="2023-01-25T07:54:55.956" v="4064"/>
        <pc:sldMkLst>
          <pc:docMk/>
          <pc:sldMk cId="3618633912" sldId="298"/>
        </pc:sldMkLst>
      </pc:sldChg>
      <pc:sldChg chg="ord">
        <pc:chgData name="유병호님(John)/Digital채널기획팀" userId="e7d0b5e9-4535-4fc7-a902-f90c0f3798a6" providerId="ADAL" clId="{F9EFE4C3-B59B-4A66-96F6-34CD98DD9C9B}" dt="2023-01-25T07:54:55.956" v="4064"/>
        <pc:sldMkLst>
          <pc:docMk/>
          <pc:sldMk cId="3567871393" sldId="299"/>
        </pc:sldMkLst>
      </pc:sldChg>
      <pc:sldChg chg="ord">
        <pc:chgData name="유병호님(John)/Digital채널기획팀" userId="e7d0b5e9-4535-4fc7-a902-f90c0f3798a6" providerId="ADAL" clId="{F9EFE4C3-B59B-4A66-96F6-34CD98DD9C9B}" dt="2023-01-25T07:54:55.956" v="4064"/>
        <pc:sldMkLst>
          <pc:docMk/>
          <pc:sldMk cId="1293878144" sldId="300"/>
        </pc:sldMkLst>
      </pc:sldChg>
      <pc:sldChg chg="ord">
        <pc:chgData name="유병호님(John)/Digital채널기획팀" userId="e7d0b5e9-4535-4fc7-a902-f90c0f3798a6" providerId="ADAL" clId="{F9EFE4C3-B59B-4A66-96F6-34CD98DD9C9B}" dt="2023-01-25T07:54:55.956" v="4064"/>
        <pc:sldMkLst>
          <pc:docMk/>
          <pc:sldMk cId="2710579973" sldId="302"/>
        </pc:sldMkLst>
      </pc:sldChg>
      <pc:sldChg chg="addSp delSp modSp del mod">
        <pc:chgData name="유병호님(John)/Digital채널기획팀" userId="e7d0b5e9-4535-4fc7-a902-f90c0f3798a6" providerId="ADAL" clId="{F9EFE4C3-B59B-4A66-96F6-34CD98DD9C9B}" dt="2023-01-25T10:43:13.825" v="5713" actId="47"/>
        <pc:sldMkLst>
          <pc:docMk/>
          <pc:sldMk cId="992269447" sldId="308"/>
        </pc:sldMkLst>
        <pc:spChg chg="add del mod">
          <ac:chgData name="유병호님(John)/Digital채널기획팀" userId="e7d0b5e9-4535-4fc7-a902-f90c0f3798a6" providerId="ADAL" clId="{F9EFE4C3-B59B-4A66-96F6-34CD98DD9C9B}" dt="2023-01-17T07:21:41.751" v="551" actId="478"/>
          <ac:spMkLst>
            <pc:docMk/>
            <pc:sldMk cId="992269447" sldId="308"/>
            <ac:spMk id="4" creationId="{52A9750D-688B-4F56-AF00-06F385C47A09}"/>
          </ac:spMkLst>
        </pc:spChg>
        <pc:spChg chg="mod">
          <ac:chgData name="유병호님(John)/Digital채널기획팀" userId="e7d0b5e9-4535-4fc7-a902-f90c0f3798a6" providerId="ADAL" clId="{F9EFE4C3-B59B-4A66-96F6-34CD98DD9C9B}" dt="2023-01-17T12:06:38.791" v="1669"/>
          <ac:spMkLst>
            <pc:docMk/>
            <pc:sldMk cId="992269447" sldId="308"/>
            <ac:spMk id="5" creationId="{EC8D22A6-839F-4BD7-A7CB-757633414861}"/>
          </ac:spMkLst>
        </pc:spChg>
        <pc:spChg chg="add mod ord topLvl">
          <ac:chgData name="유병호님(John)/Digital채널기획팀" userId="e7d0b5e9-4535-4fc7-a902-f90c0f3798a6" providerId="ADAL" clId="{F9EFE4C3-B59B-4A66-96F6-34CD98DD9C9B}" dt="2023-01-17T08:27:29.281" v="1559" actId="1076"/>
          <ac:spMkLst>
            <pc:docMk/>
            <pc:sldMk cId="992269447" sldId="308"/>
            <ac:spMk id="6" creationId="{1D8B7979-2C32-41A8-A9F5-D45D0F9BF4AF}"/>
          </ac:spMkLst>
        </pc:spChg>
        <pc:spChg chg="del">
          <ac:chgData name="유병호님(John)/Digital채널기획팀" userId="e7d0b5e9-4535-4fc7-a902-f90c0f3798a6" providerId="ADAL" clId="{F9EFE4C3-B59B-4A66-96F6-34CD98DD9C9B}" dt="2023-01-17T07:12:28.506" v="133" actId="478"/>
          <ac:spMkLst>
            <pc:docMk/>
            <pc:sldMk cId="992269447" sldId="308"/>
            <ac:spMk id="8" creationId="{CCB47905-D9D3-4929-81C5-E73CC1A120F2}"/>
          </ac:spMkLst>
        </pc:spChg>
        <pc:spChg chg="del">
          <ac:chgData name="유병호님(John)/Digital채널기획팀" userId="e7d0b5e9-4535-4fc7-a902-f90c0f3798a6" providerId="ADAL" clId="{F9EFE4C3-B59B-4A66-96F6-34CD98DD9C9B}" dt="2023-01-17T07:12:31.619" v="137" actId="478"/>
          <ac:spMkLst>
            <pc:docMk/>
            <pc:sldMk cId="992269447" sldId="308"/>
            <ac:spMk id="11" creationId="{A1890E15-120A-4AC4-8FA3-0D30EB4E0365}"/>
          </ac:spMkLst>
        </pc:spChg>
        <pc:spChg chg="add del mod">
          <ac:chgData name="유병호님(John)/Digital채널기획팀" userId="e7d0b5e9-4535-4fc7-a902-f90c0f3798a6" providerId="ADAL" clId="{F9EFE4C3-B59B-4A66-96F6-34CD98DD9C9B}" dt="2023-01-17T08:14:54.257" v="1246" actId="478"/>
          <ac:spMkLst>
            <pc:docMk/>
            <pc:sldMk cId="992269447" sldId="308"/>
            <ac:spMk id="13" creationId="{53396BCE-38DB-4907-A60E-B84A5E68B540}"/>
          </ac:spMkLst>
        </pc:spChg>
        <pc:spChg chg="add del mod">
          <ac:chgData name="유병호님(John)/Digital채널기획팀" userId="e7d0b5e9-4535-4fc7-a902-f90c0f3798a6" providerId="ADAL" clId="{F9EFE4C3-B59B-4A66-96F6-34CD98DD9C9B}" dt="2023-01-17T08:14:54.257" v="1246" actId="478"/>
          <ac:spMkLst>
            <pc:docMk/>
            <pc:sldMk cId="992269447" sldId="308"/>
            <ac:spMk id="14" creationId="{BB768687-3C07-423B-A4A3-B60CBE3082DD}"/>
          </ac:spMkLst>
        </pc:spChg>
        <pc:spChg chg="mod">
          <ac:chgData name="유병호님(John)/Digital채널기획팀" userId="e7d0b5e9-4535-4fc7-a902-f90c0f3798a6" providerId="ADAL" clId="{F9EFE4C3-B59B-4A66-96F6-34CD98DD9C9B}" dt="2023-01-17T09:25:54.179" v="1623" actId="20577"/>
          <ac:spMkLst>
            <pc:docMk/>
            <pc:sldMk cId="992269447" sldId="308"/>
            <ac:spMk id="15" creationId="{5B5654C5-EA14-4DA6-95B6-8D6D973819AB}"/>
          </ac:spMkLst>
        </pc:spChg>
        <pc:spChg chg="add mod">
          <ac:chgData name="유병호님(John)/Digital채널기획팀" userId="e7d0b5e9-4535-4fc7-a902-f90c0f3798a6" providerId="ADAL" clId="{F9EFE4C3-B59B-4A66-96F6-34CD98DD9C9B}" dt="2023-01-17T08:27:29.281" v="1559" actId="1076"/>
          <ac:spMkLst>
            <pc:docMk/>
            <pc:sldMk cId="992269447" sldId="308"/>
            <ac:spMk id="17" creationId="{24C0CFB9-0DE7-4CDA-96F7-8CBD679A1995}"/>
          </ac:spMkLst>
        </pc:spChg>
        <pc:spChg chg="add del mod">
          <ac:chgData name="유병호님(John)/Digital채널기획팀" userId="e7d0b5e9-4535-4fc7-a902-f90c0f3798a6" providerId="ADAL" clId="{F9EFE4C3-B59B-4A66-96F6-34CD98DD9C9B}" dt="2023-01-17T08:27:29.281" v="1559" actId="1076"/>
          <ac:spMkLst>
            <pc:docMk/>
            <pc:sldMk cId="992269447" sldId="308"/>
            <ac:spMk id="18" creationId="{716EBF59-EEA6-45D6-B279-426323878E6C}"/>
          </ac:spMkLst>
        </pc:spChg>
        <pc:spChg chg="del">
          <ac:chgData name="유병호님(John)/Digital채널기획팀" userId="e7d0b5e9-4535-4fc7-a902-f90c0f3798a6" providerId="ADAL" clId="{F9EFE4C3-B59B-4A66-96F6-34CD98DD9C9B}" dt="2023-01-17T07:12:27.900" v="132" actId="478"/>
          <ac:spMkLst>
            <pc:docMk/>
            <pc:sldMk cId="992269447" sldId="308"/>
            <ac:spMk id="19" creationId="{304892D8-EB93-4595-B8AD-A4B112279CEF}"/>
          </ac:spMkLst>
        </pc:spChg>
        <pc:spChg chg="del">
          <ac:chgData name="유병호님(John)/Digital채널기획팀" userId="e7d0b5e9-4535-4fc7-a902-f90c0f3798a6" providerId="ADAL" clId="{F9EFE4C3-B59B-4A66-96F6-34CD98DD9C9B}" dt="2023-01-17T07:12:27.900" v="132" actId="478"/>
          <ac:spMkLst>
            <pc:docMk/>
            <pc:sldMk cId="992269447" sldId="308"/>
            <ac:spMk id="20" creationId="{B06B5F3A-0ED1-47E8-B714-9ECDF6BF4104}"/>
          </ac:spMkLst>
        </pc:spChg>
        <pc:spChg chg="del">
          <ac:chgData name="유병호님(John)/Digital채널기획팀" userId="e7d0b5e9-4535-4fc7-a902-f90c0f3798a6" providerId="ADAL" clId="{F9EFE4C3-B59B-4A66-96F6-34CD98DD9C9B}" dt="2023-01-17T07:12:27.900" v="132" actId="478"/>
          <ac:spMkLst>
            <pc:docMk/>
            <pc:sldMk cId="992269447" sldId="308"/>
            <ac:spMk id="21" creationId="{48721DE5-1BBF-4FB8-AED9-49D2195719DA}"/>
          </ac:spMkLst>
        </pc:spChg>
        <pc:spChg chg="del">
          <ac:chgData name="유병호님(John)/Digital채널기획팀" userId="e7d0b5e9-4535-4fc7-a902-f90c0f3798a6" providerId="ADAL" clId="{F9EFE4C3-B59B-4A66-96F6-34CD98DD9C9B}" dt="2023-01-17T07:12:29.818" v="134" actId="478"/>
          <ac:spMkLst>
            <pc:docMk/>
            <pc:sldMk cId="992269447" sldId="308"/>
            <ac:spMk id="22" creationId="{788D7693-F4F8-4233-9694-08D18AD3D8E7}"/>
          </ac:spMkLst>
        </pc:spChg>
        <pc:spChg chg="del">
          <ac:chgData name="유병호님(John)/Digital채널기획팀" userId="e7d0b5e9-4535-4fc7-a902-f90c0f3798a6" providerId="ADAL" clId="{F9EFE4C3-B59B-4A66-96F6-34CD98DD9C9B}" dt="2023-01-17T07:12:30.098" v="135" actId="478"/>
          <ac:spMkLst>
            <pc:docMk/>
            <pc:sldMk cId="992269447" sldId="308"/>
            <ac:spMk id="23" creationId="{3C824DE1-91DC-4ED5-8361-ACDDD4D41180}"/>
          </ac:spMkLst>
        </pc:spChg>
        <pc:spChg chg="del">
          <ac:chgData name="유병호님(John)/Digital채널기획팀" userId="e7d0b5e9-4535-4fc7-a902-f90c0f3798a6" providerId="ADAL" clId="{F9EFE4C3-B59B-4A66-96F6-34CD98DD9C9B}" dt="2023-01-17T07:12:30.324" v="136" actId="478"/>
          <ac:spMkLst>
            <pc:docMk/>
            <pc:sldMk cId="992269447" sldId="308"/>
            <ac:spMk id="24" creationId="{04AC592A-01BF-4C66-8605-EAECE4AD896B}"/>
          </ac:spMkLst>
        </pc:spChg>
        <pc:spChg chg="add mod ord topLvl">
          <ac:chgData name="유병호님(John)/Digital채널기획팀" userId="e7d0b5e9-4535-4fc7-a902-f90c0f3798a6" providerId="ADAL" clId="{F9EFE4C3-B59B-4A66-96F6-34CD98DD9C9B}" dt="2023-01-17T08:27:29.281" v="1559" actId="1076"/>
          <ac:spMkLst>
            <pc:docMk/>
            <pc:sldMk cId="992269447" sldId="308"/>
            <ac:spMk id="27" creationId="{B52361F2-3348-476F-8B32-3896CC01764E}"/>
          </ac:spMkLst>
        </pc:spChg>
        <pc:spChg chg="add mod ord topLvl">
          <ac:chgData name="유병호님(John)/Digital채널기획팀" userId="e7d0b5e9-4535-4fc7-a902-f90c0f3798a6" providerId="ADAL" clId="{F9EFE4C3-B59B-4A66-96F6-34CD98DD9C9B}" dt="2023-01-25T08:24:56.191" v="4991" actId="1076"/>
          <ac:spMkLst>
            <pc:docMk/>
            <pc:sldMk cId="992269447" sldId="308"/>
            <ac:spMk id="28" creationId="{C6D50DDB-83DD-4AF0-9833-F04637F6329A}"/>
          </ac:spMkLst>
        </pc:spChg>
        <pc:spChg chg="add mod topLvl">
          <ac:chgData name="유병호님(John)/Digital채널기획팀" userId="e7d0b5e9-4535-4fc7-a902-f90c0f3798a6" providerId="ADAL" clId="{F9EFE4C3-B59B-4A66-96F6-34CD98DD9C9B}" dt="2023-01-17T08:27:29.281" v="1559" actId="1076"/>
          <ac:spMkLst>
            <pc:docMk/>
            <pc:sldMk cId="992269447" sldId="308"/>
            <ac:spMk id="29" creationId="{5814E080-AECF-4B0F-B61D-D1BDAD14A6D7}"/>
          </ac:spMkLst>
        </pc:spChg>
        <pc:spChg chg="add mod topLvl">
          <ac:chgData name="유병호님(John)/Digital채널기획팀" userId="e7d0b5e9-4535-4fc7-a902-f90c0f3798a6" providerId="ADAL" clId="{F9EFE4C3-B59B-4A66-96F6-34CD98DD9C9B}" dt="2023-01-17T08:27:29.281" v="1559" actId="1076"/>
          <ac:spMkLst>
            <pc:docMk/>
            <pc:sldMk cId="992269447" sldId="308"/>
            <ac:spMk id="30" creationId="{909E2214-91C0-424B-9A9B-5C464765DE06}"/>
          </ac:spMkLst>
        </pc:spChg>
        <pc:spChg chg="add mod topLvl">
          <ac:chgData name="유병호님(John)/Digital채널기획팀" userId="e7d0b5e9-4535-4fc7-a902-f90c0f3798a6" providerId="ADAL" clId="{F9EFE4C3-B59B-4A66-96F6-34CD98DD9C9B}" dt="2023-01-17T08:27:29.281" v="1559" actId="1076"/>
          <ac:spMkLst>
            <pc:docMk/>
            <pc:sldMk cId="992269447" sldId="308"/>
            <ac:spMk id="31" creationId="{CF750DFF-F220-45BE-B7DF-32521386AC6C}"/>
          </ac:spMkLst>
        </pc:spChg>
        <pc:spChg chg="add mod topLvl">
          <ac:chgData name="유병호님(John)/Digital채널기획팀" userId="e7d0b5e9-4535-4fc7-a902-f90c0f3798a6" providerId="ADAL" clId="{F9EFE4C3-B59B-4A66-96F6-34CD98DD9C9B}" dt="2023-01-17T08:27:29.281" v="1559" actId="1076"/>
          <ac:spMkLst>
            <pc:docMk/>
            <pc:sldMk cId="992269447" sldId="308"/>
            <ac:spMk id="32" creationId="{9BB51BE7-BF01-4E35-991D-4D7A0554E6A3}"/>
          </ac:spMkLst>
        </pc:spChg>
        <pc:spChg chg="add mod">
          <ac:chgData name="유병호님(John)/Digital채널기획팀" userId="e7d0b5e9-4535-4fc7-a902-f90c0f3798a6" providerId="ADAL" clId="{F9EFE4C3-B59B-4A66-96F6-34CD98DD9C9B}" dt="2023-01-17T12:19:33.352" v="1670" actId="14100"/>
          <ac:spMkLst>
            <pc:docMk/>
            <pc:sldMk cId="992269447" sldId="308"/>
            <ac:spMk id="33" creationId="{AB5DE0D7-D8C1-4F7A-99C3-9133B583363E}"/>
          </ac:spMkLst>
        </pc:spChg>
        <pc:spChg chg="add mod">
          <ac:chgData name="유병호님(John)/Digital채널기획팀" userId="e7d0b5e9-4535-4fc7-a902-f90c0f3798a6" providerId="ADAL" clId="{F9EFE4C3-B59B-4A66-96F6-34CD98DD9C9B}" dt="2023-01-17T12:19:33.352" v="1670" actId="14100"/>
          <ac:spMkLst>
            <pc:docMk/>
            <pc:sldMk cId="992269447" sldId="308"/>
            <ac:spMk id="34" creationId="{01EB32E9-6AE8-41A8-8D38-B0B487A02E0C}"/>
          </ac:spMkLst>
        </pc:spChg>
        <pc:spChg chg="add mod">
          <ac:chgData name="유병호님(John)/Digital채널기획팀" userId="e7d0b5e9-4535-4fc7-a902-f90c0f3798a6" providerId="ADAL" clId="{F9EFE4C3-B59B-4A66-96F6-34CD98DD9C9B}" dt="2023-01-17T12:19:33.352" v="1670" actId="14100"/>
          <ac:spMkLst>
            <pc:docMk/>
            <pc:sldMk cId="992269447" sldId="308"/>
            <ac:spMk id="35" creationId="{381E60BD-8F56-4E4E-A3CE-5C55AA94A087}"/>
          </ac:spMkLst>
        </pc:spChg>
        <pc:spChg chg="add mod">
          <ac:chgData name="유병호님(John)/Digital채널기획팀" userId="e7d0b5e9-4535-4fc7-a902-f90c0f3798a6" providerId="ADAL" clId="{F9EFE4C3-B59B-4A66-96F6-34CD98DD9C9B}" dt="2023-01-17T12:19:33.352" v="1670" actId="14100"/>
          <ac:spMkLst>
            <pc:docMk/>
            <pc:sldMk cId="992269447" sldId="308"/>
            <ac:spMk id="36" creationId="{8E57D9B1-1D22-484B-9E29-701036936BCC}"/>
          </ac:spMkLst>
        </pc:spChg>
        <pc:spChg chg="add mod topLvl">
          <ac:chgData name="유병호님(John)/Digital채널기획팀" userId="e7d0b5e9-4535-4fc7-a902-f90c0f3798a6" providerId="ADAL" clId="{F9EFE4C3-B59B-4A66-96F6-34CD98DD9C9B}" dt="2023-01-17T08:27:29.281" v="1559" actId="1076"/>
          <ac:spMkLst>
            <pc:docMk/>
            <pc:sldMk cId="992269447" sldId="308"/>
            <ac:spMk id="37" creationId="{6237ED72-4E2C-48EF-BE93-EB441E48B423}"/>
          </ac:spMkLst>
        </pc:spChg>
        <pc:spChg chg="add mod topLvl">
          <ac:chgData name="유병호님(John)/Digital채널기획팀" userId="e7d0b5e9-4535-4fc7-a902-f90c0f3798a6" providerId="ADAL" clId="{F9EFE4C3-B59B-4A66-96F6-34CD98DD9C9B}" dt="2023-01-17T08:27:29.281" v="1559" actId="1076"/>
          <ac:spMkLst>
            <pc:docMk/>
            <pc:sldMk cId="992269447" sldId="308"/>
            <ac:spMk id="38" creationId="{63DAA568-E658-4123-B246-012DBBD8C791}"/>
          </ac:spMkLst>
        </pc:spChg>
        <pc:spChg chg="add del mod">
          <ac:chgData name="유병호님(John)/Digital채널기획팀" userId="e7d0b5e9-4535-4fc7-a902-f90c0f3798a6" providerId="ADAL" clId="{F9EFE4C3-B59B-4A66-96F6-34CD98DD9C9B}" dt="2023-01-17T07:41:08.637" v="1040" actId="478"/>
          <ac:spMkLst>
            <pc:docMk/>
            <pc:sldMk cId="992269447" sldId="308"/>
            <ac:spMk id="39" creationId="{FF102524-DD4A-46B6-B74D-EF8B60D5E71A}"/>
          </ac:spMkLst>
        </pc:spChg>
        <pc:spChg chg="add del mod">
          <ac:chgData name="유병호님(John)/Digital채널기획팀" userId="e7d0b5e9-4535-4fc7-a902-f90c0f3798a6" providerId="ADAL" clId="{F9EFE4C3-B59B-4A66-96F6-34CD98DD9C9B}" dt="2023-01-17T07:40:28.846" v="1021" actId="478"/>
          <ac:spMkLst>
            <pc:docMk/>
            <pc:sldMk cId="992269447" sldId="308"/>
            <ac:spMk id="40" creationId="{D0CC4592-51B3-4E09-89E6-3A724B19A1DA}"/>
          </ac:spMkLst>
        </pc:spChg>
        <pc:spChg chg="add del mod">
          <ac:chgData name="유병호님(John)/Digital채널기획팀" userId="e7d0b5e9-4535-4fc7-a902-f90c0f3798a6" providerId="ADAL" clId="{F9EFE4C3-B59B-4A66-96F6-34CD98DD9C9B}" dt="2023-01-17T07:40:28.846" v="1021" actId="478"/>
          <ac:spMkLst>
            <pc:docMk/>
            <pc:sldMk cId="992269447" sldId="308"/>
            <ac:spMk id="41" creationId="{309C6D84-2A01-4B52-B682-A27FA51384CB}"/>
          </ac:spMkLst>
        </pc:spChg>
        <pc:spChg chg="del">
          <ac:chgData name="유병호님(John)/Digital채널기획팀" userId="e7d0b5e9-4535-4fc7-a902-f90c0f3798a6" providerId="ADAL" clId="{F9EFE4C3-B59B-4A66-96F6-34CD98DD9C9B}" dt="2023-01-25T08:33:05.543" v="4992" actId="478"/>
          <ac:spMkLst>
            <pc:docMk/>
            <pc:sldMk cId="992269447" sldId="308"/>
            <ac:spMk id="41" creationId="{A1A8C4DA-CCED-47C7-8B41-1739754D112B}"/>
          </ac:spMkLst>
        </pc:spChg>
        <pc:spChg chg="add del mod">
          <ac:chgData name="유병호님(John)/Digital채널기획팀" userId="e7d0b5e9-4535-4fc7-a902-f90c0f3798a6" providerId="ADAL" clId="{F9EFE4C3-B59B-4A66-96F6-34CD98DD9C9B}" dt="2023-01-17T07:40:28.846" v="1021" actId="478"/>
          <ac:spMkLst>
            <pc:docMk/>
            <pc:sldMk cId="992269447" sldId="308"/>
            <ac:spMk id="42" creationId="{42D05B61-781F-4C4C-A394-E359BD7EB0B4}"/>
          </ac:spMkLst>
        </pc:spChg>
        <pc:spChg chg="add del mod">
          <ac:chgData name="유병호님(John)/Digital채널기획팀" userId="e7d0b5e9-4535-4fc7-a902-f90c0f3798a6" providerId="ADAL" clId="{F9EFE4C3-B59B-4A66-96F6-34CD98DD9C9B}" dt="2023-01-17T07:40:28.846" v="1021" actId="478"/>
          <ac:spMkLst>
            <pc:docMk/>
            <pc:sldMk cId="992269447" sldId="308"/>
            <ac:spMk id="43" creationId="{40096583-BE87-4E55-91D4-CB3FD1F73C41}"/>
          </ac:spMkLst>
        </pc:spChg>
        <pc:spChg chg="add mod">
          <ac:chgData name="유병호님(John)/Digital채널기획팀" userId="e7d0b5e9-4535-4fc7-a902-f90c0f3798a6" providerId="ADAL" clId="{F9EFE4C3-B59B-4A66-96F6-34CD98DD9C9B}" dt="2023-01-17T07:41:01.341" v="1038" actId="571"/>
          <ac:spMkLst>
            <pc:docMk/>
            <pc:sldMk cId="992269447" sldId="308"/>
            <ac:spMk id="44" creationId="{DF99D7D3-74C9-4905-B702-38DEA2996C6C}"/>
          </ac:spMkLst>
        </pc:spChg>
        <pc:spChg chg="add mod">
          <ac:chgData name="유병호님(John)/Digital채널기획팀" userId="e7d0b5e9-4535-4fc7-a902-f90c0f3798a6" providerId="ADAL" clId="{F9EFE4C3-B59B-4A66-96F6-34CD98DD9C9B}" dt="2023-01-17T07:41:01.341" v="1038" actId="571"/>
          <ac:spMkLst>
            <pc:docMk/>
            <pc:sldMk cId="992269447" sldId="308"/>
            <ac:spMk id="45" creationId="{74B1D350-4C0F-4A16-A569-843220337A6D}"/>
          </ac:spMkLst>
        </pc:spChg>
        <pc:spChg chg="add del mod">
          <ac:chgData name="유병호님(John)/Digital채널기획팀" userId="e7d0b5e9-4535-4fc7-a902-f90c0f3798a6" providerId="ADAL" clId="{F9EFE4C3-B59B-4A66-96F6-34CD98DD9C9B}" dt="2023-01-17T07:41:08.637" v="1040" actId="478"/>
          <ac:spMkLst>
            <pc:docMk/>
            <pc:sldMk cId="992269447" sldId="308"/>
            <ac:spMk id="46" creationId="{D1F3EFBE-6AA0-4506-9D85-88D502B21D6D}"/>
          </ac:spMkLst>
        </pc:spChg>
        <pc:spChg chg="add del mod">
          <ac:chgData name="유병호님(John)/Digital채널기획팀" userId="e7d0b5e9-4535-4fc7-a902-f90c0f3798a6" providerId="ADAL" clId="{F9EFE4C3-B59B-4A66-96F6-34CD98DD9C9B}" dt="2023-01-17T08:08:16.185" v="1042"/>
          <ac:spMkLst>
            <pc:docMk/>
            <pc:sldMk cId="992269447" sldId="308"/>
            <ac:spMk id="47" creationId="{DB7AB14F-B6ED-4A86-A5CE-562C64399D1D}"/>
          </ac:spMkLst>
        </pc:spChg>
        <pc:spChg chg="add mod">
          <ac:chgData name="유병호님(John)/Digital채널기획팀" userId="e7d0b5e9-4535-4fc7-a902-f90c0f3798a6" providerId="ADAL" clId="{F9EFE4C3-B59B-4A66-96F6-34CD98DD9C9B}" dt="2023-01-17T08:27:29.281" v="1559" actId="1076"/>
          <ac:spMkLst>
            <pc:docMk/>
            <pc:sldMk cId="992269447" sldId="308"/>
            <ac:spMk id="50" creationId="{9E8D97CB-731E-4BA6-BB7C-8CBA1F25F041}"/>
          </ac:spMkLst>
        </pc:spChg>
        <pc:spChg chg="add del mod">
          <ac:chgData name="유병호님(John)/Digital채널기획팀" userId="e7d0b5e9-4535-4fc7-a902-f90c0f3798a6" providerId="ADAL" clId="{F9EFE4C3-B59B-4A66-96F6-34CD98DD9C9B}" dt="2023-01-17T08:09:58.922" v="1123" actId="478"/>
          <ac:spMkLst>
            <pc:docMk/>
            <pc:sldMk cId="992269447" sldId="308"/>
            <ac:spMk id="51" creationId="{DABEE0EE-0EA4-4F32-9ADC-00F8B75C101B}"/>
          </ac:spMkLst>
        </pc:spChg>
        <pc:spChg chg="add del mod">
          <ac:chgData name="유병호님(John)/Digital채널기획팀" userId="e7d0b5e9-4535-4fc7-a902-f90c0f3798a6" providerId="ADAL" clId="{F9EFE4C3-B59B-4A66-96F6-34CD98DD9C9B}" dt="2023-01-17T08:10:41.910" v="1185" actId="478"/>
          <ac:spMkLst>
            <pc:docMk/>
            <pc:sldMk cId="992269447" sldId="308"/>
            <ac:spMk id="56" creationId="{1B9E9CB6-4B94-4547-BAD4-821333B8464C}"/>
          </ac:spMkLst>
        </pc:spChg>
        <pc:spChg chg="add del mod">
          <ac:chgData name="유병호님(John)/Digital채널기획팀" userId="e7d0b5e9-4535-4fc7-a902-f90c0f3798a6" providerId="ADAL" clId="{F9EFE4C3-B59B-4A66-96F6-34CD98DD9C9B}" dt="2023-01-17T08:10:41.910" v="1185" actId="478"/>
          <ac:spMkLst>
            <pc:docMk/>
            <pc:sldMk cId="992269447" sldId="308"/>
            <ac:spMk id="57" creationId="{7D61658B-F3E4-4479-8AA7-D9F003788510}"/>
          </ac:spMkLst>
        </pc:spChg>
        <pc:spChg chg="add del mod">
          <ac:chgData name="유병호님(John)/Digital채널기획팀" userId="e7d0b5e9-4535-4fc7-a902-f90c0f3798a6" providerId="ADAL" clId="{F9EFE4C3-B59B-4A66-96F6-34CD98DD9C9B}" dt="2023-01-17T08:10:41.910" v="1185" actId="478"/>
          <ac:spMkLst>
            <pc:docMk/>
            <pc:sldMk cId="992269447" sldId="308"/>
            <ac:spMk id="58" creationId="{CD9C4F80-BF20-4C64-8FE6-3B81C9B5650A}"/>
          </ac:spMkLst>
        </pc:spChg>
        <pc:spChg chg="add del mod">
          <ac:chgData name="유병호님(John)/Digital채널기획팀" userId="e7d0b5e9-4535-4fc7-a902-f90c0f3798a6" providerId="ADAL" clId="{F9EFE4C3-B59B-4A66-96F6-34CD98DD9C9B}" dt="2023-01-17T08:10:41.910" v="1185" actId="478"/>
          <ac:spMkLst>
            <pc:docMk/>
            <pc:sldMk cId="992269447" sldId="308"/>
            <ac:spMk id="59" creationId="{CFE61170-5925-4C6D-A739-5F08A80039F6}"/>
          </ac:spMkLst>
        </pc:spChg>
        <pc:spChg chg="add del mod">
          <ac:chgData name="유병호님(John)/Digital채널기획팀" userId="e7d0b5e9-4535-4fc7-a902-f90c0f3798a6" providerId="ADAL" clId="{F9EFE4C3-B59B-4A66-96F6-34CD98DD9C9B}" dt="2023-01-17T08:10:41.910" v="1185" actId="478"/>
          <ac:spMkLst>
            <pc:docMk/>
            <pc:sldMk cId="992269447" sldId="308"/>
            <ac:spMk id="60" creationId="{3A829963-1BFA-4F12-BD3A-31A58D5234BB}"/>
          </ac:spMkLst>
        </pc:spChg>
        <pc:spChg chg="add mod">
          <ac:chgData name="유병호님(John)/Digital채널기획팀" userId="e7d0b5e9-4535-4fc7-a902-f90c0f3798a6" providerId="ADAL" clId="{F9EFE4C3-B59B-4A66-96F6-34CD98DD9C9B}" dt="2023-01-17T08:27:29.281" v="1559" actId="1076"/>
          <ac:spMkLst>
            <pc:docMk/>
            <pc:sldMk cId="992269447" sldId="308"/>
            <ac:spMk id="62" creationId="{D888C46E-7CB3-48DE-8D41-A75F867DD6EC}"/>
          </ac:spMkLst>
        </pc:spChg>
        <pc:spChg chg="add mod">
          <ac:chgData name="유병호님(John)/Digital채널기획팀" userId="e7d0b5e9-4535-4fc7-a902-f90c0f3798a6" providerId="ADAL" clId="{F9EFE4C3-B59B-4A66-96F6-34CD98DD9C9B}" dt="2023-01-17T08:27:29.281" v="1559" actId="1076"/>
          <ac:spMkLst>
            <pc:docMk/>
            <pc:sldMk cId="992269447" sldId="308"/>
            <ac:spMk id="63" creationId="{E25241E2-6C19-4184-BB4B-ADDCBCC1C4C6}"/>
          </ac:spMkLst>
        </pc:spChg>
        <pc:spChg chg="add del mod">
          <ac:chgData name="유병호님(John)/Digital채널기획팀" userId="e7d0b5e9-4535-4fc7-a902-f90c0f3798a6" providerId="ADAL" clId="{F9EFE4C3-B59B-4A66-96F6-34CD98DD9C9B}" dt="2023-01-17T08:14:54.257" v="1246" actId="478"/>
          <ac:spMkLst>
            <pc:docMk/>
            <pc:sldMk cId="992269447" sldId="308"/>
            <ac:spMk id="65" creationId="{C22AE897-8BE5-4944-8F05-77D27AEF6EB5}"/>
          </ac:spMkLst>
        </pc:spChg>
        <pc:spChg chg="add del mod">
          <ac:chgData name="유병호님(John)/Digital채널기획팀" userId="e7d0b5e9-4535-4fc7-a902-f90c0f3798a6" providerId="ADAL" clId="{F9EFE4C3-B59B-4A66-96F6-34CD98DD9C9B}" dt="2023-01-17T08:14:54.257" v="1246" actId="478"/>
          <ac:spMkLst>
            <pc:docMk/>
            <pc:sldMk cId="992269447" sldId="308"/>
            <ac:spMk id="66" creationId="{6F62FAEE-78B5-4F04-8BE2-EA1F37A905DD}"/>
          </ac:spMkLst>
        </pc:spChg>
        <pc:spChg chg="add mod">
          <ac:chgData name="유병호님(John)/Digital채널기획팀" userId="e7d0b5e9-4535-4fc7-a902-f90c0f3798a6" providerId="ADAL" clId="{F9EFE4C3-B59B-4A66-96F6-34CD98DD9C9B}" dt="2023-01-17T08:28:12.762" v="1570" actId="20577"/>
          <ac:spMkLst>
            <pc:docMk/>
            <pc:sldMk cId="992269447" sldId="308"/>
            <ac:spMk id="70" creationId="{DDE6CDE7-AF50-42C1-988C-D00397149C29}"/>
          </ac:spMkLst>
        </pc:spChg>
        <pc:spChg chg="add del mod">
          <ac:chgData name="유병호님(John)/Digital채널기획팀" userId="e7d0b5e9-4535-4fc7-a902-f90c0f3798a6" providerId="ADAL" clId="{F9EFE4C3-B59B-4A66-96F6-34CD98DD9C9B}" dt="2023-01-17T08:27:12.529" v="1555" actId="478"/>
          <ac:spMkLst>
            <pc:docMk/>
            <pc:sldMk cId="992269447" sldId="308"/>
            <ac:spMk id="74" creationId="{38135EF6-0B4A-4E8C-863B-DE3BCA384B8F}"/>
          </ac:spMkLst>
        </pc:spChg>
        <pc:spChg chg="add del mod">
          <ac:chgData name="유병호님(John)/Digital채널기획팀" userId="e7d0b5e9-4535-4fc7-a902-f90c0f3798a6" providerId="ADAL" clId="{F9EFE4C3-B59B-4A66-96F6-34CD98DD9C9B}" dt="2023-01-17T08:27:13.310" v="1556" actId="478"/>
          <ac:spMkLst>
            <pc:docMk/>
            <pc:sldMk cId="992269447" sldId="308"/>
            <ac:spMk id="75" creationId="{10053123-A798-46DB-B0CF-D531A52F7200}"/>
          </ac:spMkLst>
        </pc:spChg>
        <pc:spChg chg="add del mod">
          <ac:chgData name="유병호님(John)/Digital채널기획팀" userId="e7d0b5e9-4535-4fc7-a902-f90c0f3798a6" providerId="ADAL" clId="{F9EFE4C3-B59B-4A66-96F6-34CD98DD9C9B}" dt="2023-01-17T12:29:00.534" v="1707" actId="478"/>
          <ac:spMkLst>
            <pc:docMk/>
            <pc:sldMk cId="992269447" sldId="308"/>
            <ac:spMk id="76" creationId="{C47776C3-06B4-4247-94D2-DF8DD2D20DAC}"/>
          </ac:spMkLst>
        </pc:spChg>
        <pc:spChg chg="add del mod">
          <ac:chgData name="유병호님(John)/Digital채널기획팀" userId="e7d0b5e9-4535-4fc7-a902-f90c0f3798a6" providerId="ADAL" clId="{F9EFE4C3-B59B-4A66-96F6-34CD98DD9C9B}" dt="2023-01-17T12:29:00.159" v="1706" actId="478"/>
          <ac:spMkLst>
            <pc:docMk/>
            <pc:sldMk cId="992269447" sldId="308"/>
            <ac:spMk id="77" creationId="{7846193A-A71F-4BB8-9264-BA32289A2B3F}"/>
          </ac:spMkLst>
        </pc:spChg>
        <pc:grpChg chg="add del mod topLvl">
          <ac:chgData name="유병호님(John)/Digital채널기획팀" userId="e7d0b5e9-4535-4fc7-a902-f90c0f3798a6" providerId="ADAL" clId="{F9EFE4C3-B59B-4A66-96F6-34CD98DD9C9B}" dt="2023-01-17T07:36:42.082" v="899" actId="165"/>
          <ac:grpSpMkLst>
            <pc:docMk/>
            <pc:sldMk cId="992269447" sldId="308"/>
            <ac:grpSpMk id="9" creationId="{F1B81D64-3CFC-4E47-AC47-5BE18C8566C8}"/>
          </ac:grpSpMkLst>
        </pc:grpChg>
        <pc:grpChg chg="add del mod topLvl">
          <ac:chgData name="유병호님(John)/Digital채널기획팀" userId="e7d0b5e9-4535-4fc7-a902-f90c0f3798a6" providerId="ADAL" clId="{F9EFE4C3-B59B-4A66-96F6-34CD98DD9C9B}" dt="2023-01-17T07:36:46.136" v="902" actId="165"/>
          <ac:grpSpMkLst>
            <pc:docMk/>
            <pc:sldMk cId="992269447" sldId="308"/>
            <ac:grpSpMk id="10" creationId="{11AA5C08-8881-4CA1-B11B-EC8AA86C39DC}"/>
          </ac:grpSpMkLst>
        </pc:grpChg>
        <pc:grpChg chg="add del mod">
          <ac:chgData name="유병호님(John)/Digital채널기획팀" userId="e7d0b5e9-4535-4fc7-a902-f90c0f3798a6" providerId="ADAL" clId="{F9EFE4C3-B59B-4A66-96F6-34CD98DD9C9B}" dt="2023-01-17T07:36:29.595" v="895" actId="165"/>
          <ac:grpSpMkLst>
            <pc:docMk/>
            <pc:sldMk cId="992269447" sldId="308"/>
            <ac:grpSpMk id="12" creationId="{94BEDA7A-6E92-4AAF-8D19-9E51A860B992}"/>
          </ac:grpSpMkLst>
        </pc:grpChg>
        <pc:grpChg chg="add mod">
          <ac:chgData name="유병호님(John)/Digital채널기획팀" userId="e7d0b5e9-4535-4fc7-a902-f90c0f3798a6" providerId="ADAL" clId="{F9EFE4C3-B59B-4A66-96F6-34CD98DD9C9B}" dt="2023-01-17T08:27:29.281" v="1559" actId="1076"/>
          <ac:grpSpMkLst>
            <pc:docMk/>
            <pc:sldMk cId="992269447" sldId="308"/>
            <ac:grpSpMk id="16" creationId="{67B99585-94E7-472A-8CDE-5C58306BB488}"/>
          </ac:grpSpMkLst>
        </pc:grpChg>
        <pc:grpChg chg="add mod">
          <ac:chgData name="유병호님(John)/Digital채널기획팀" userId="e7d0b5e9-4535-4fc7-a902-f90c0f3798a6" providerId="ADAL" clId="{F9EFE4C3-B59B-4A66-96F6-34CD98DD9C9B}" dt="2023-01-17T08:27:29.281" v="1559" actId="1076"/>
          <ac:grpSpMkLst>
            <pc:docMk/>
            <pc:sldMk cId="992269447" sldId="308"/>
            <ac:grpSpMk id="4099" creationId="{651B2912-F5FB-4D89-8E26-0039F344F83F}"/>
          </ac:grpSpMkLst>
        </pc:grpChg>
        <pc:picChg chg="add del mod ord topLvl modCrop">
          <ac:chgData name="유병호님(John)/Digital채널기획팀" userId="e7d0b5e9-4535-4fc7-a902-f90c0f3798a6" providerId="ADAL" clId="{F9EFE4C3-B59B-4A66-96F6-34CD98DD9C9B}" dt="2023-01-25T08:24:56.191" v="4991" actId="1076"/>
          <ac:picMkLst>
            <pc:docMk/>
            <pc:sldMk cId="992269447" sldId="308"/>
            <ac:picMk id="26" creationId="{A12856E2-4722-4BE8-9DCD-C1CAE84AFAF7}"/>
          </ac:picMkLst>
        </pc:picChg>
        <pc:picChg chg="add mod">
          <ac:chgData name="유병호님(John)/Digital채널기획팀" userId="e7d0b5e9-4535-4fc7-a902-f90c0f3798a6" providerId="ADAL" clId="{F9EFE4C3-B59B-4A66-96F6-34CD98DD9C9B}" dt="2023-01-25T08:24:56.191" v="4991" actId="1076"/>
          <ac:picMkLst>
            <pc:docMk/>
            <pc:sldMk cId="992269447" sldId="308"/>
            <ac:picMk id="42" creationId="{69ADACFC-2C4C-436A-BED3-ADB36523EA20}"/>
          </ac:picMkLst>
        </pc:picChg>
        <pc:picChg chg="add mod">
          <ac:chgData name="유병호님(John)/Digital채널기획팀" userId="e7d0b5e9-4535-4fc7-a902-f90c0f3798a6" providerId="ADAL" clId="{F9EFE4C3-B59B-4A66-96F6-34CD98DD9C9B}" dt="2023-01-25T08:24:56.191" v="4991" actId="1076"/>
          <ac:picMkLst>
            <pc:docMk/>
            <pc:sldMk cId="992269447" sldId="308"/>
            <ac:picMk id="43" creationId="{999AE9A6-26BC-4A29-9FA2-B901AC133AEE}"/>
          </ac:picMkLst>
        </pc:picChg>
        <pc:picChg chg="add mod">
          <ac:chgData name="유병호님(John)/Digital채널기획팀" userId="e7d0b5e9-4535-4fc7-a902-f90c0f3798a6" providerId="ADAL" clId="{F9EFE4C3-B59B-4A66-96F6-34CD98DD9C9B}" dt="2023-01-25T08:24:56.191" v="4991" actId="1076"/>
          <ac:picMkLst>
            <pc:docMk/>
            <pc:sldMk cId="992269447" sldId="308"/>
            <ac:picMk id="44" creationId="{881D9F5B-658C-4D53-9A92-6DA043272923}"/>
          </ac:picMkLst>
        </pc:picChg>
        <pc:picChg chg="add del mod">
          <ac:chgData name="유병호님(John)/Digital채널기획팀" userId="e7d0b5e9-4535-4fc7-a902-f90c0f3798a6" providerId="ADAL" clId="{F9EFE4C3-B59B-4A66-96F6-34CD98DD9C9B}" dt="2023-01-17T08:10:41.910" v="1185" actId="478"/>
          <ac:picMkLst>
            <pc:docMk/>
            <pc:sldMk cId="992269447" sldId="308"/>
            <ac:picMk id="48" creationId="{C1273F57-36B7-494F-A8D0-821201BFC57B}"/>
          </ac:picMkLst>
        </pc:picChg>
        <pc:picChg chg="add del mod">
          <ac:chgData name="유병호님(John)/Digital채널기획팀" userId="e7d0b5e9-4535-4fc7-a902-f90c0f3798a6" providerId="ADAL" clId="{F9EFE4C3-B59B-4A66-96F6-34CD98DD9C9B}" dt="2023-01-17T08:10:41.910" v="1185" actId="478"/>
          <ac:picMkLst>
            <pc:docMk/>
            <pc:sldMk cId="992269447" sldId="308"/>
            <ac:picMk id="49" creationId="{A348916F-FBC5-4321-A4E9-892B603EBABE}"/>
          </ac:picMkLst>
        </pc:picChg>
        <pc:picChg chg="add del">
          <ac:chgData name="유병호님(John)/Digital채널기획팀" userId="e7d0b5e9-4535-4fc7-a902-f90c0f3798a6" providerId="ADAL" clId="{F9EFE4C3-B59B-4A66-96F6-34CD98DD9C9B}" dt="2023-01-25T08:22:52.814" v="4940"/>
          <ac:picMkLst>
            <pc:docMk/>
            <pc:sldMk cId="992269447" sldId="308"/>
            <ac:picMk id="1026" creationId="{06718B1F-A742-4804-9C32-46F7E8BF06D3}"/>
          </ac:picMkLst>
        </pc:picChg>
        <pc:picChg chg="add del mod">
          <ac:chgData name="유병호님(John)/Digital채널기획팀" userId="e7d0b5e9-4535-4fc7-a902-f90c0f3798a6" providerId="ADAL" clId="{F9EFE4C3-B59B-4A66-96F6-34CD98DD9C9B}" dt="2023-01-17T08:11:55.550" v="1194" actId="478"/>
          <ac:picMkLst>
            <pc:docMk/>
            <pc:sldMk cId="992269447" sldId="308"/>
            <ac:picMk id="4098" creationId="{592CB642-49CF-40B4-A244-BFB4D7436488}"/>
          </ac:picMkLst>
        </pc:picChg>
        <pc:picChg chg="add del mod">
          <ac:chgData name="유병호님(John)/Digital채널기획팀" userId="e7d0b5e9-4535-4fc7-a902-f90c0f3798a6" providerId="ADAL" clId="{F9EFE4C3-B59B-4A66-96F6-34CD98DD9C9B}" dt="2023-01-17T08:14:54.257" v="1246" actId="478"/>
          <ac:picMkLst>
            <pc:docMk/>
            <pc:sldMk cId="992269447" sldId="308"/>
            <ac:picMk id="4100" creationId="{B3F47A71-348C-408C-B9AB-7BC453A0184F}"/>
          </ac:picMkLst>
        </pc:picChg>
        <pc:picChg chg="add mod">
          <ac:chgData name="유병호님(John)/Digital채널기획팀" userId="e7d0b5e9-4535-4fc7-a902-f90c0f3798a6" providerId="ADAL" clId="{F9EFE4C3-B59B-4A66-96F6-34CD98DD9C9B}" dt="2023-01-17T08:28:30.301" v="1571"/>
          <ac:picMkLst>
            <pc:docMk/>
            <pc:sldMk cId="992269447" sldId="308"/>
            <ac:picMk id="4102" creationId="{D784B9D3-931A-40B6-8F58-B92393DDED21}"/>
          </ac:picMkLst>
        </pc:picChg>
        <pc:picChg chg="add mod">
          <ac:chgData name="유병호님(John)/Digital채널기획팀" userId="e7d0b5e9-4535-4fc7-a902-f90c0f3798a6" providerId="ADAL" clId="{F9EFE4C3-B59B-4A66-96F6-34CD98DD9C9B}" dt="2023-01-17T08:27:29.281" v="1559" actId="1076"/>
          <ac:picMkLst>
            <pc:docMk/>
            <pc:sldMk cId="992269447" sldId="308"/>
            <ac:picMk id="4104" creationId="{5CAF007D-1DCF-4629-84D4-86618151B285}"/>
          </ac:picMkLst>
        </pc:picChg>
        <pc:cxnChg chg="add del mod">
          <ac:chgData name="유병호님(John)/Digital채널기획팀" userId="e7d0b5e9-4535-4fc7-a902-f90c0f3798a6" providerId="ADAL" clId="{F9EFE4C3-B59B-4A66-96F6-34CD98DD9C9B}" dt="2023-01-17T08:10:41.910" v="1185" actId="478"/>
          <ac:cxnSpMkLst>
            <pc:docMk/>
            <pc:sldMk cId="992269447" sldId="308"/>
            <ac:cxnSpMk id="52" creationId="{2852F60A-282F-4133-BF33-BF6CB32C0778}"/>
          </ac:cxnSpMkLst>
        </pc:cxnChg>
        <pc:cxnChg chg="add del mod">
          <ac:chgData name="유병호님(John)/Digital채널기획팀" userId="e7d0b5e9-4535-4fc7-a902-f90c0f3798a6" providerId="ADAL" clId="{F9EFE4C3-B59B-4A66-96F6-34CD98DD9C9B}" dt="2023-01-17T08:10:41.910" v="1185" actId="478"/>
          <ac:cxnSpMkLst>
            <pc:docMk/>
            <pc:sldMk cId="992269447" sldId="308"/>
            <ac:cxnSpMk id="53" creationId="{E203CF49-4405-4253-A3B2-C6E2B77FAB7A}"/>
          </ac:cxnSpMkLst>
        </pc:cxnChg>
        <pc:cxnChg chg="add del mod">
          <ac:chgData name="유병호님(John)/Digital채널기획팀" userId="e7d0b5e9-4535-4fc7-a902-f90c0f3798a6" providerId="ADAL" clId="{F9EFE4C3-B59B-4A66-96F6-34CD98DD9C9B}" dt="2023-01-17T08:10:41.910" v="1185" actId="478"/>
          <ac:cxnSpMkLst>
            <pc:docMk/>
            <pc:sldMk cId="992269447" sldId="308"/>
            <ac:cxnSpMk id="54" creationId="{1ABA358E-F167-486C-A2ED-A0D5D7A888A6}"/>
          </ac:cxnSpMkLst>
        </pc:cxnChg>
        <pc:cxnChg chg="add del mod">
          <ac:chgData name="유병호님(John)/Digital채널기획팀" userId="e7d0b5e9-4535-4fc7-a902-f90c0f3798a6" providerId="ADAL" clId="{F9EFE4C3-B59B-4A66-96F6-34CD98DD9C9B}" dt="2023-01-17T08:10:41.910" v="1185" actId="478"/>
          <ac:cxnSpMkLst>
            <pc:docMk/>
            <pc:sldMk cId="992269447" sldId="308"/>
            <ac:cxnSpMk id="55" creationId="{2AAD8F50-FEA7-4EE5-9A32-D53A27110C82}"/>
          </ac:cxnSpMkLst>
        </pc:cxnChg>
        <pc:cxnChg chg="add del mod">
          <ac:chgData name="유병호님(John)/Digital채널기획팀" userId="e7d0b5e9-4535-4fc7-a902-f90c0f3798a6" providerId="ADAL" clId="{F9EFE4C3-B59B-4A66-96F6-34CD98DD9C9B}" dt="2023-01-17T08:10:41.910" v="1185" actId="478"/>
          <ac:cxnSpMkLst>
            <pc:docMk/>
            <pc:sldMk cId="992269447" sldId="308"/>
            <ac:cxnSpMk id="61" creationId="{A19A5064-DC85-4D96-8660-A485674002AC}"/>
          </ac:cxnSpMkLst>
        </pc:cxnChg>
        <pc:cxnChg chg="add mod">
          <ac:chgData name="유병호님(John)/Digital채널기획팀" userId="e7d0b5e9-4535-4fc7-a902-f90c0f3798a6" providerId="ADAL" clId="{F9EFE4C3-B59B-4A66-96F6-34CD98DD9C9B}" dt="2023-01-17T08:27:29.281" v="1559" actId="1076"/>
          <ac:cxnSpMkLst>
            <pc:docMk/>
            <pc:sldMk cId="992269447" sldId="308"/>
            <ac:cxnSpMk id="4097" creationId="{81D1198F-0449-479E-B106-E245670ABC26}"/>
          </ac:cxnSpMkLst>
        </pc:cxnChg>
      </pc:sldChg>
      <pc:sldChg chg="modSp add del mod">
        <pc:chgData name="유병호님(John)/Digital채널기획팀" userId="e7d0b5e9-4535-4fc7-a902-f90c0f3798a6" providerId="ADAL" clId="{F9EFE4C3-B59B-4A66-96F6-34CD98DD9C9B}" dt="2023-01-27T05:16:07.977" v="8373" actId="2696"/>
        <pc:sldMkLst>
          <pc:docMk/>
          <pc:sldMk cId="251918615" sldId="309"/>
        </pc:sldMkLst>
        <pc:spChg chg="mod">
          <ac:chgData name="유병호님(John)/Digital채널기획팀" userId="e7d0b5e9-4535-4fc7-a902-f90c0f3798a6" providerId="ADAL" clId="{F9EFE4C3-B59B-4A66-96F6-34CD98DD9C9B}" dt="2023-01-18T08:02:21.443" v="1784" actId="20577"/>
          <ac:spMkLst>
            <pc:docMk/>
            <pc:sldMk cId="251918615" sldId="309"/>
            <ac:spMk id="5" creationId="{6C4A327A-601F-4A07-8564-303B82490EA8}"/>
          </ac:spMkLst>
        </pc:spChg>
        <pc:picChg chg="mod">
          <ac:chgData name="유병호님(John)/Digital채널기획팀" userId="e7d0b5e9-4535-4fc7-a902-f90c0f3798a6" providerId="ADAL" clId="{F9EFE4C3-B59B-4A66-96F6-34CD98DD9C9B}" dt="2023-01-25T10:44:13.996" v="5727" actId="1076"/>
          <ac:picMkLst>
            <pc:docMk/>
            <pc:sldMk cId="251918615" sldId="309"/>
            <ac:picMk id="39" creationId="{9E864979-0028-40B7-A006-656BA365B27F}"/>
          </ac:picMkLst>
        </pc:picChg>
      </pc:sldChg>
      <pc:sldChg chg="add del">
        <pc:chgData name="유병호님(John)/Digital채널기획팀" userId="e7d0b5e9-4535-4fc7-a902-f90c0f3798a6" providerId="ADAL" clId="{F9EFE4C3-B59B-4A66-96F6-34CD98DD9C9B}" dt="2023-01-27T05:16:07.067" v="8372"/>
        <pc:sldMkLst>
          <pc:docMk/>
          <pc:sldMk cId="1114734925" sldId="309"/>
        </pc:sldMkLst>
      </pc:sldChg>
      <pc:sldChg chg="add">
        <pc:chgData name="유병호님(John)/Digital채널기획팀" userId="e7d0b5e9-4535-4fc7-a902-f90c0f3798a6" providerId="ADAL" clId="{F9EFE4C3-B59B-4A66-96F6-34CD98DD9C9B}" dt="2023-01-25T05:26:53.749" v="4030"/>
        <pc:sldMkLst>
          <pc:docMk/>
          <pc:sldMk cId="250510548" sldId="314"/>
        </pc:sldMkLst>
      </pc:sldChg>
      <pc:sldChg chg="add del">
        <pc:chgData name="유병호님(John)/Digital채널기획팀" userId="e7d0b5e9-4535-4fc7-a902-f90c0f3798a6" providerId="ADAL" clId="{F9EFE4C3-B59B-4A66-96F6-34CD98DD9C9B}" dt="2023-01-25T05:26:50.637" v="4029"/>
        <pc:sldMkLst>
          <pc:docMk/>
          <pc:sldMk cId="398307314" sldId="314"/>
        </pc:sldMkLst>
      </pc:sldChg>
      <pc:sldChg chg="addSp delSp modSp add del mod ord">
        <pc:chgData name="유병호님(John)/Digital채널기획팀" userId="e7d0b5e9-4535-4fc7-a902-f90c0f3798a6" providerId="ADAL" clId="{F9EFE4C3-B59B-4A66-96F6-34CD98DD9C9B}" dt="2023-01-25T05:26:42.554" v="4027" actId="2696"/>
        <pc:sldMkLst>
          <pc:docMk/>
          <pc:sldMk cId="658751203" sldId="314"/>
        </pc:sldMkLst>
        <pc:spChg chg="mod">
          <ac:chgData name="유병호님(John)/Digital채널기획팀" userId="e7d0b5e9-4535-4fc7-a902-f90c0f3798a6" providerId="ADAL" clId="{F9EFE4C3-B59B-4A66-96F6-34CD98DD9C9B}" dt="2023-01-17T06:51:01.901" v="73"/>
          <ac:spMkLst>
            <pc:docMk/>
            <pc:sldMk cId="658751203" sldId="314"/>
            <ac:spMk id="2" creationId="{9E7ADC81-7624-476C-99DC-0168E3E4AD01}"/>
          </ac:spMkLst>
        </pc:spChg>
        <pc:spChg chg="mod">
          <ac:chgData name="유병호님(John)/Digital채널기획팀" userId="e7d0b5e9-4535-4fc7-a902-f90c0f3798a6" providerId="ADAL" clId="{F9EFE4C3-B59B-4A66-96F6-34CD98DD9C9B}" dt="2023-01-17T06:51:03.676" v="77"/>
          <ac:spMkLst>
            <pc:docMk/>
            <pc:sldMk cId="658751203" sldId="314"/>
            <ac:spMk id="4" creationId="{D358F294-D7BD-40E9-BE09-DA8B5D0759FE}"/>
          </ac:spMkLst>
        </pc:spChg>
        <pc:spChg chg="del">
          <ac:chgData name="유병호님(John)/Digital채널기획팀" userId="e7d0b5e9-4535-4fc7-a902-f90c0f3798a6" providerId="ADAL" clId="{F9EFE4C3-B59B-4A66-96F6-34CD98DD9C9B}" dt="2023-01-17T06:46:35.638" v="22" actId="478"/>
          <ac:spMkLst>
            <pc:docMk/>
            <pc:sldMk cId="658751203" sldId="314"/>
            <ac:spMk id="5" creationId="{011DE390-F61A-4CA3-9543-2EB6AA74162F}"/>
          </ac:spMkLst>
        </pc:spChg>
        <pc:spChg chg="del mod">
          <ac:chgData name="유병호님(John)/Digital채널기획팀" userId="e7d0b5e9-4535-4fc7-a902-f90c0f3798a6" providerId="ADAL" clId="{F9EFE4C3-B59B-4A66-96F6-34CD98DD9C9B}" dt="2023-01-17T06:46:34.833" v="21" actId="478"/>
          <ac:spMkLst>
            <pc:docMk/>
            <pc:sldMk cId="658751203" sldId="314"/>
            <ac:spMk id="6" creationId="{EA1380B6-8FA2-497E-9078-4E1B232AB0AF}"/>
          </ac:spMkLst>
        </pc:spChg>
        <pc:picChg chg="mod">
          <ac:chgData name="유병호님(John)/Digital채널기획팀" userId="e7d0b5e9-4535-4fc7-a902-f90c0f3798a6" providerId="ADAL" clId="{F9EFE4C3-B59B-4A66-96F6-34CD98DD9C9B}" dt="2023-01-17T06:46:42.278" v="28" actId="1076"/>
          <ac:picMkLst>
            <pc:docMk/>
            <pc:sldMk cId="658751203" sldId="314"/>
            <ac:picMk id="8" creationId="{8F017702-4654-40EF-9365-3EB5CE6B8ED0}"/>
          </ac:picMkLst>
        </pc:picChg>
        <pc:picChg chg="add del">
          <ac:chgData name="유병호님(John)/Digital채널기획팀" userId="e7d0b5e9-4535-4fc7-a902-f90c0f3798a6" providerId="ADAL" clId="{F9EFE4C3-B59B-4A66-96F6-34CD98DD9C9B}" dt="2023-01-17T06:50:46.350" v="33" actId="478"/>
          <ac:picMkLst>
            <pc:docMk/>
            <pc:sldMk cId="658751203" sldId="314"/>
            <ac:picMk id="1026" creationId="{6B610E62-70CE-4302-8A60-E48E9033797D}"/>
          </ac:picMkLst>
        </pc:picChg>
      </pc:sldChg>
      <pc:sldChg chg="addSp delSp modSp add del mod ord">
        <pc:chgData name="유병호님(John)/Digital채널기획팀" userId="e7d0b5e9-4535-4fc7-a902-f90c0f3798a6" providerId="ADAL" clId="{F9EFE4C3-B59B-4A66-96F6-34CD98DD9C9B}" dt="2023-01-25T05:26:42.554" v="4027" actId="2696"/>
        <pc:sldMkLst>
          <pc:docMk/>
          <pc:sldMk cId="964604912" sldId="315"/>
        </pc:sldMkLst>
        <pc:spChg chg="del">
          <ac:chgData name="유병호님(John)/Digital채널기획팀" userId="e7d0b5e9-4535-4fc7-a902-f90c0f3798a6" providerId="ADAL" clId="{F9EFE4C3-B59B-4A66-96F6-34CD98DD9C9B}" dt="2023-01-17T06:51:10.379" v="78" actId="478"/>
          <ac:spMkLst>
            <pc:docMk/>
            <pc:sldMk cId="964604912" sldId="315"/>
            <ac:spMk id="2" creationId="{9E7ADC81-7624-476C-99DC-0168E3E4AD01}"/>
          </ac:spMkLst>
        </pc:spChg>
        <pc:spChg chg="del">
          <ac:chgData name="유병호님(John)/Digital채널기획팀" userId="e7d0b5e9-4535-4fc7-a902-f90c0f3798a6" providerId="ADAL" clId="{F9EFE4C3-B59B-4A66-96F6-34CD98DD9C9B}" dt="2023-01-17T06:51:10.379" v="78" actId="478"/>
          <ac:spMkLst>
            <pc:docMk/>
            <pc:sldMk cId="964604912" sldId="315"/>
            <ac:spMk id="4" creationId="{D358F294-D7BD-40E9-BE09-DA8B5D0759FE}"/>
          </ac:spMkLst>
        </pc:spChg>
        <pc:spChg chg="add del mod">
          <ac:chgData name="유병호님(John)/Digital채널기획팀" userId="e7d0b5e9-4535-4fc7-a902-f90c0f3798a6" providerId="ADAL" clId="{F9EFE4C3-B59B-4A66-96F6-34CD98DD9C9B}" dt="2023-01-17T06:51:17.894" v="81" actId="478"/>
          <ac:spMkLst>
            <pc:docMk/>
            <pc:sldMk cId="964604912" sldId="315"/>
            <ac:spMk id="6" creationId="{E5CFE8EA-0457-4F41-9BD0-DF3CC2D00325}"/>
          </ac:spMkLst>
        </pc:spChg>
        <pc:spChg chg="add del mod">
          <ac:chgData name="유병호님(John)/Digital채널기획팀" userId="e7d0b5e9-4535-4fc7-a902-f90c0f3798a6" providerId="ADAL" clId="{F9EFE4C3-B59B-4A66-96F6-34CD98DD9C9B}" dt="2023-01-17T06:51:17.894" v="81" actId="478"/>
          <ac:spMkLst>
            <pc:docMk/>
            <pc:sldMk cId="964604912" sldId="315"/>
            <ac:spMk id="9" creationId="{51DDD664-CE99-4E1E-8D43-7BF9083AA06E}"/>
          </ac:spMkLst>
        </pc:spChg>
        <pc:spChg chg="add del mod">
          <ac:chgData name="유병호님(John)/Digital채널기획팀" userId="e7d0b5e9-4535-4fc7-a902-f90c0f3798a6" providerId="ADAL" clId="{F9EFE4C3-B59B-4A66-96F6-34CD98DD9C9B}" dt="2023-01-17T06:51:13.777" v="80"/>
          <ac:spMkLst>
            <pc:docMk/>
            <pc:sldMk cId="964604912" sldId="315"/>
            <ac:spMk id="11" creationId="{401A90E6-680B-49E5-8255-420E2114D10B}"/>
          </ac:spMkLst>
        </pc:spChg>
        <pc:spChg chg="add del mod">
          <ac:chgData name="유병호님(John)/Digital채널기획팀" userId="e7d0b5e9-4535-4fc7-a902-f90c0f3798a6" providerId="ADAL" clId="{F9EFE4C3-B59B-4A66-96F6-34CD98DD9C9B}" dt="2023-01-17T06:51:13.777" v="80"/>
          <ac:spMkLst>
            <pc:docMk/>
            <pc:sldMk cId="964604912" sldId="315"/>
            <ac:spMk id="12" creationId="{75DCCF7C-C04C-4625-9FC3-88C2019041E7}"/>
          </ac:spMkLst>
        </pc:spChg>
        <pc:spChg chg="add mod">
          <ac:chgData name="유병호님(John)/Digital채널기획팀" userId="e7d0b5e9-4535-4fc7-a902-f90c0f3798a6" providerId="ADAL" clId="{F9EFE4C3-B59B-4A66-96F6-34CD98DD9C9B}" dt="2023-01-17T06:51:18.143" v="82"/>
          <ac:spMkLst>
            <pc:docMk/>
            <pc:sldMk cId="964604912" sldId="315"/>
            <ac:spMk id="13" creationId="{A2D35F46-DB61-4824-925C-147D1714A13C}"/>
          </ac:spMkLst>
        </pc:spChg>
        <pc:spChg chg="add mod">
          <ac:chgData name="유병호님(John)/Digital채널기획팀" userId="e7d0b5e9-4535-4fc7-a902-f90c0f3798a6" providerId="ADAL" clId="{F9EFE4C3-B59B-4A66-96F6-34CD98DD9C9B}" dt="2023-01-17T06:51:18.143" v="82"/>
          <ac:spMkLst>
            <pc:docMk/>
            <pc:sldMk cId="964604912" sldId="315"/>
            <ac:spMk id="14" creationId="{B9E19F6D-1E95-4A57-9C29-5D0BA252036C}"/>
          </ac:spMkLst>
        </pc:spChg>
        <pc:spChg chg="add mod">
          <ac:chgData name="유병호님(John)/Digital채널기획팀" userId="e7d0b5e9-4535-4fc7-a902-f90c0f3798a6" providerId="ADAL" clId="{F9EFE4C3-B59B-4A66-96F6-34CD98DD9C9B}" dt="2023-01-17T06:52:14.633" v="102" actId="20577"/>
          <ac:spMkLst>
            <pc:docMk/>
            <pc:sldMk cId="964604912" sldId="315"/>
            <ac:spMk id="16" creationId="{F294CD86-9ECF-4D45-AB33-E6BD58E3C012}"/>
          </ac:spMkLst>
        </pc:spChg>
        <pc:picChg chg="del">
          <ac:chgData name="유병호님(John)/Digital채널기획팀" userId="e7d0b5e9-4535-4fc7-a902-f90c0f3798a6" providerId="ADAL" clId="{F9EFE4C3-B59B-4A66-96F6-34CD98DD9C9B}" dt="2023-01-17T06:50:48.152" v="34" actId="478"/>
          <ac:picMkLst>
            <pc:docMk/>
            <pc:sldMk cId="964604912" sldId="315"/>
            <ac:picMk id="8" creationId="{8F017702-4654-40EF-9365-3EB5CE6B8ED0}"/>
          </ac:picMkLst>
        </pc:picChg>
        <pc:picChg chg="mod">
          <ac:chgData name="유병호님(John)/Digital채널기획팀" userId="e7d0b5e9-4535-4fc7-a902-f90c0f3798a6" providerId="ADAL" clId="{F9EFE4C3-B59B-4A66-96F6-34CD98DD9C9B}" dt="2023-01-17T06:50:50.329" v="35" actId="1076"/>
          <ac:picMkLst>
            <pc:docMk/>
            <pc:sldMk cId="964604912" sldId="315"/>
            <ac:picMk id="1026" creationId="{6B610E62-70CE-4302-8A60-E48E9033797D}"/>
          </ac:picMkLst>
        </pc:picChg>
        <pc:picChg chg="add del">
          <ac:chgData name="유병호님(John)/Digital채널기획팀" userId="e7d0b5e9-4535-4fc7-a902-f90c0f3798a6" providerId="ADAL" clId="{F9EFE4C3-B59B-4A66-96F6-34CD98DD9C9B}" dt="2023-01-17T06:57:08.088" v="105" actId="478"/>
          <ac:picMkLst>
            <pc:docMk/>
            <pc:sldMk cId="964604912" sldId="315"/>
            <ac:picMk id="2050" creationId="{3FBC0CC0-4905-45B9-B10C-6946F7E1843B}"/>
          </ac:picMkLst>
        </pc:picChg>
      </pc:sldChg>
      <pc:sldChg chg="add del">
        <pc:chgData name="유병호님(John)/Digital채널기획팀" userId="e7d0b5e9-4535-4fc7-a902-f90c0f3798a6" providerId="ADAL" clId="{F9EFE4C3-B59B-4A66-96F6-34CD98DD9C9B}" dt="2023-01-25T05:26:50.637" v="4029"/>
        <pc:sldMkLst>
          <pc:docMk/>
          <pc:sldMk cId="2110625883" sldId="315"/>
        </pc:sldMkLst>
      </pc:sldChg>
      <pc:sldChg chg="add">
        <pc:chgData name="유병호님(John)/Digital채널기획팀" userId="e7d0b5e9-4535-4fc7-a902-f90c0f3798a6" providerId="ADAL" clId="{F9EFE4C3-B59B-4A66-96F6-34CD98DD9C9B}" dt="2023-01-25T05:26:53.749" v="4030"/>
        <pc:sldMkLst>
          <pc:docMk/>
          <pc:sldMk cId="2640580134" sldId="315"/>
        </pc:sldMkLst>
      </pc:sldChg>
      <pc:sldChg chg="add del">
        <pc:chgData name="유병호님(John)/Digital채널기획팀" userId="e7d0b5e9-4535-4fc7-a902-f90c0f3798a6" providerId="ADAL" clId="{F9EFE4C3-B59B-4A66-96F6-34CD98DD9C9B}" dt="2023-01-17T06:50:42.585" v="31"/>
        <pc:sldMkLst>
          <pc:docMk/>
          <pc:sldMk cId="3673678435" sldId="315"/>
        </pc:sldMkLst>
      </pc:sldChg>
      <pc:sldChg chg="add del">
        <pc:chgData name="유병호님(John)/Digital채널기획팀" userId="e7d0b5e9-4535-4fc7-a902-f90c0f3798a6" providerId="ADAL" clId="{F9EFE4C3-B59B-4A66-96F6-34CD98DD9C9B}" dt="2023-01-25T05:26:50.637" v="4029"/>
        <pc:sldMkLst>
          <pc:docMk/>
          <pc:sldMk cId="1630296884" sldId="316"/>
        </pc:sldMkLst>
      </pc:sldChg>
      <pc:sldChg chg="add">
        <pc:chgData name="유병호님(John)/Digital채널기획팀" userId="e7d0b5e9-4535-4fc7-a902-f90c0f3798a6" providerId="ADAL" clId="{F9EFE4C3-B59B-4A66-96F6-34CD98DD9C9B}" dt="2023-01-25T05:26:53.749" v="4030"/>
        <pc:sldMkLst>
          <pc:docMk/>
          <pc:sldMk cId="1672634234" sldId="316"/>
        </pc:sldMkLst>
      </pc:sldChg>
      <pc:sldChg chg="addSp delSp modSp add del mod ord">
        <pc:chgData name="유병호님(John)/Digital채널기획팀" userId="e7d0b5e9-4535-4fc7-a902-f90c0f3798a6" providerId="ADAL" clId="{F9EFE4C3-B59B-4A66-96F6-34CD98DD9C9B}" dt="2023-01-25T05:26:42.554" v="4027" actId="2696"/>
        <pc:sldMkLst>
          <pc:docMk/>
          <pc:sldMk cId="3089732492" sldId="316"/>
        </pc:sldMkLst>
        <pc:spChg chg="add mod">
          <ac:chgData name="유병호님(John)/Digital채널기획팀" userId="e7d0b5e9-4535-4fc7-a902-f90c0f3798a6" providerId="ADAL" clId="{F9EFE4C3-B59B-4A66-96F6-34CD98DD9C9B}" dt="2023-01-18T09:31:35.178" v="2038"/>
          <ac:spMkLst>
            <pc:docMk/>
            <pc:sldMk cId="3089732492" sldId="316"/>
            <ac:spMk id="2" creationId="{03D675BC-DE1D-40A7-8243-A7B9D9E772C5}"/>
          </ac:spMkLst>
        </pc:spChg>
        <pc:spChg chg="del">
          <ac:chgData name="유병호님(John)/Digital채널기획팀" userId="e7d0b5e9-4535-4fc7-a902-f90c0f3798a6" providerId="ADAL" clId="{F9EFE4C3-B59B-4A66-96F6-34CD98DD9C9B}" dt="2023-01-17T06:57:10.918" v="107" actId="478"/>
          <ac:spMkLst>
            <pc:docMk/>
            <pc:sldMk cId="3089732492" sldId="316"/>
            <ac:spMk id="16" creationId="{F294CD86-9ECF-4D45-AB33-E6BD58E3C012}"/>
          </ac:spMkLst>
        </pc:spChg>
        <pc:picChg chg="del">
          <ac:chgData name="유병호님(John)/Digital채널기획팀" userId="e7d0b5e9-4535-4fc7-a902-f90c0f3798a6" providerId="ADAL" clId="{F9EFE4C3-B59B-4A66-96F6-34CD98DD9C9B}" dt="2023-01-17T06:57:09.661" v="106" actId="478"/>
          <ac:picMkLst>
            <pc:docMk/>
            <pc:sldMk cId="3089732492" sldId="316"/>
            <ac:picMk id="1026" creationId="{6B610E62-70CE-4302-8A60-E48E9033797D}"/>
          </ac:picMkLst>
        </pc:picChg>
        <pc:picChg chg="mod">
          <ac:chgData name="유병호님(John)/Digital채널기획팀" userId="e7d0b5e9-4535-4fc7-a902-f90c0f3798a6" providerId="ADAL" clId="{F9EFE4C3-B59B-4A66-96F6-34CD98DD9C9B}" dt="2023-01-25T02:02:54.335" v="2121" actId="1076"/>
          <ac:picMkLst>
            <pc:docMk/>
            <pc:sldMk cId="3089732492" sldId="316"/>
            <ac:picMk id="2050" creationId="{3FBC0CC0-4905-45B9-B10C-6946F7E1843B}"/>
          </ac:picMkLst>
        </pc:picChg>
        <pc:picChg chg="add mod">
          <ac:chgData name="유병호님(John)/Digital채널기획팀" userId="e7d0b5e9-4535-4fc7-a902-f90c0f3798a6" providerId="ADAL" clId="{F9EFE4C3-B59B-4A66-96F6-34CD98DD9C9B}" dt="2023-01-17T06:59:28.595" v="123" actId="1076"/>
          <ac:picMkLst>
            <pc:docMk/>
            <pc:sldMk cId="3089732492" sldId="316"/>
            <ac:picMk id="3074" creationId="{3E06AD26-CF01-4B4F-AFA6-9EBC595A3785}"/>
          </ac:picMkLst>
        </pc:picChg>
        <pc:picChg chg="add mod">
          <ac:chgData name="유병호님(John)/Digital채널기획팀" userId="e7d0b5e9-4535-4fc7-a902-f90c0f3798a6" providerId="ADAL" clId="{F9EFE4C3-B59B-4A66-96F6-34CD98DD9C9B}" dt="2023-01-25T02:03:32.550" v="2122" actId="1076"/>
          <ac:picMkLst>
            <pc:docMk/>
            <pc:sldMk cId="3089732492" sldId="316"/>
            <ac:picMk id="3076" creationId="{0E10D545-513B-4485-94EF-3FF4498AE68B}"/>
          </ac:picMkLst>
        </pc:picChg>
      </pc:sldChg>
      <pc:sldChg chg="modSp add del mod">
        <pc:chgData name="유병호님(John)/Digital채널기획팀" userId="e7d0b5e9-4535-4fc7-a902-f90c0f3798a6" providerId="ADAL" clId="{F9EFE4C3-B59B-4A66-96F6-34CD98DD9C9B}" dt="2023-01-27T05:16:07.977" v="8373" actId="2696"/>
        <pc:sldMkLst>
          <pc:docMk/>
          <pc:sldMk cId="2057399501" sldId="321"/>
        </pc:sldMkLst>
        <pc:spChg chg="mod">
          <ac:chgData name="유병호님(John)/Digital채널기획팀" userId="e7d0b5e9-4535-4fc7-a902-f90c0f3798a6" providerId="ADAL" clId="{F9EFE4C3-B59B-4A66-96F6-34CD98DD9C9B}" dt="2023-01-18T08:02:41.152" v="1859" actId="20577"/>
          <ac:spMkLst>
            <pc:docMk/>
            <pc:sldMk cId="2057399501" sldId="321"/>
            <ac:spMk id="5" creationId="{6C4A327A-601F-4A07-8564-303B82490EA8}"/>
          </ac:spMkLst>
        </pc:spChg>
      </pc:sldChg>
      <pc:sldChg chg="add del">
        <pc:chgData name="유병호님(John)/Digital채널기획팀" userId="e7d0b5e9-4535-4fc7-a902-f90c0f3798a6" providerId="ADAL" clId="{F9EFE4C3-B59B-4A66-96F6-34CD98DD9C9B}" dt="2023-01-27T05:16:07.067" v="8372"/>
        <pc:sldMkLst>
          <pc:docMk/>
          <pc:sldMk cId="3373200978" sldId="321"/>
        </pc:sldMkLst>
      </pc:sldChg>
      <pc:sldChg chg="addSp modSp mod">
        <pc:chgData name="유병호님(John)/Digital채널기획팀" userId="e7d0b5e9-4535-4fc7-a902-f90c0f3798a6" providerId="ADAL" clId="{F9EFE4C3-B59B-4A66-96F6-34CD98DD9C9B}" dt="2023-01-26T10:47:42.297" v="8097" actId="14100"/>
        <pc:sldMkLst>
          <pc:docMk/>
          <pc:sldMk cId="4242858965" sldId="322"/>
        </pc:sldMkLst>
        <pc:spChg chg="add mod ord">
          <ac:chgData name="유병호님(John)/Digital채널기획팀" userId="e7d0b5e9-4535-4fc7-a902-f90c0f3798a6" providerId="ADAL" clId="{F9EFE4C3-B59B-4A66-96F6-34CD98DD9C9B}" dt="2023-01-26T10:47:42.297" v="8097" actId="14100"/>
          <ac:spMkLst>
            <pc:docMk/>
            <pc:sldMk cId="4242858965" sldId="322"/>
            <ac:spMk id="297" creationId="{CF25C124-7694-404E-96FA-575BC8167CE5}"/>
          </ac:spMkLst>
        </pc:spChg>
      </pc:sldChg>
      <pc:sldChg chg="add del">
        <pc:chgData name="유병호님(John)/Digital채널기획팀" userId="e7d0b5e9-4535-4fc7-a902-f90c0f3798a6" providerId="ADAL" clId="{F9EFE4C3-B59B-4A66-96F6-34CD98DD9C9B}" dt="2023-01-27T05:16:07.067" v="8372"/>
        <pc:sldMkLst>
          <pc:docMk/>
          <pc:sldMk cId="575456417" sldId="345"/>
        </pc:sldMkLst>
      </pc:sldChg>
      <pc:sldChg chg="add del">
        <pc:chgData name="유병호님(John)/Digital채널기획팀" userId="e7d0b5e9-4535-4fc7-a902-f90c0f3798a6" providerId="ADAL" clId="{F9EFE4C3-B59B-4A66-96F6-34CD98DD9C9B}" dt="2023-01-27T05:16:07.977" v="8373" actId="2696"/>
        <pc:sldMkLst>
          <pc:docMk/>
          <pc:sldMk cId="3856615961" sldId="345"/>
        </pc:sldMkLst>
      </pc:sldChg>
      <pc:sldChg chg="add del">
        <pc:chgData name="유병호님(John)/Digital채널기획팀" userId="e7d0b5e9-4535-4fc7-a902-f90c0f3798a6" providerId="ADAL" clId="{F9EFE4C3-B59B-4A66-96F6-34CD98DD9C9B}" dt="2023-01-27T05:16:07.977" v="8373" actId="2696"/>
        <pc:sldMkLst>
          <pc:docMk/>
          <pc:sldMk cId="1758318812" sldId="348"/>
        </pc:sldMkLst>
      </pc:sldChg>
      <pc:sldChg chg="add del">
        <pc:chgData name="유병호님(John)/Digital채널기획팀" userId="e7d0b5e9-4535-4fc7-a902-f90c0f3798a6" providerId="ADAL" clId="{F9EFE4C3-B59B-4A66-96F6-34CD98DD9C9B}" dt="2023-01-27T05:16:07.067" v="8372"/>
        <pc:sldMkLst>
          <pc:docMk/>
          <pc:sldMk cId="3647068131" sldId="348"/>
        </pc:sldMkLst>
      </pc:sldChg>
      <pc:sldChg chg="addSp delSp modSp add mod ord">
        <pc:chgData name="유병호님(John)/Digital채널기획팀" userId="e7d0b5e9-4535-4fc7-a902-f90c0f3798a6" providerId="ADAL" clId="{F9EFE4C3-B59B-4A66-96F6-34CD98DD9C9B}" dt="2023-01-26T08:53:14.842" v="6826" actId="1076"/>
        <pc:sldMkLst>
          <pc:docMk/>
          <pc:sldMk cId="2931863890" sldId="433"/>
        </pc:sldMkLst>
        <pc:spChg chg="mod">
          <ac:chgData name="유병호님(John)/Digital채널기획팀" userId="e7d0b5e9-4535-4fc7-a902-f90c0f3798a6" providerId="ADAL" clId="{F9EFE4C3-B59B-4A66-96F6-34CD98DD9C9B}" dt="2023-01-25T08:09:10.817" v="4927" actId="20577"/>
          <ac:spMkLst>
            <pc:docMk/>
            <pc:sldMk cId="2931863890" sldId="433"/>
            <ac:spMk id="2" creationId="{9E7ADC81-7624-476C-99DC-0168E3E4AD01}"/>
          </ac:spMkLst>
        </pc:spChg>
        <pc:spChg chg="del">
          <ac:chgData name="유병호님(John)/Digital채널기획팀" userId="e7d0b5e9-4535-4fc7-a902-f90c0f3798a6" providerId="ADAL" clId="{F9EFE4C3-B59B-4A66-96F6-34CD98DD9C9B}" dt="2023-01-25T08:09:12.830" v="4928" actId="478"/>
          <ac:spMkLst>
            <pc:docMk/>
            <pc:sldMk cId="2931863890" sldId="433"/>
            <ac:spMk id="4" creationId="{D358F294-D7BD-40E9-BE09-DA8B5D0759FE}"/>
          </ac:spMkLst>
        </pc:spChg>
        <pc:spChg chg="add del mod">
          <ac:chgData name="유병호님(John)/Digital채널기획팀" userId="e7d0b5e9-4535-4fc7-a902-f90c0f3798a6" providerId="ADAL" clId="{F9EFE4C3-B59B-4A66-96F6-34CD98DD9C9B}" dt="2023-01-25T04:11:06.807" v="2128" actId="478"/>
          <ac:spMkLst>
            <pc:docMk/>
            <pc:sldMk cId="2931863890" sldId="433"/>
            <ac:spMk id="6" creationId="{297B85D6-1113-47F6-9A04-D84088F165C7}"/>
          </ac:spMkLst>
        </pc:spChg>
        <pc:spChg chg="add del mod">
          <ac:chgData name="유병호님(John)/Digital채널기획팀" userId="e7d0b5e9-4535-4fc7-a902-f90c0f3798a6" providerId="ADAL" clId="{F9EFE4C3-B59B-4A66-96F6-34CD98DD9C9B}" dt="2023-01-25T01:55:16.519" v="2058" actId="478"/>
          <ac:spMkLst>
            <pc:docMk/>
            <pc:sldMk cId="2931863890" sldId="433"/>
            <ac:spMk id="11" creationId="{6E5A8431-0531-49D6-9995-460877F956E7}"/>
          </ac:spMkLst>
        </pc:spChg>
        <pc:spChg chg="add mod">
          <ac:chgData name="유병호님(John)/Digital채널기획팀" userId="e7d0b5e9-4535-4fc7-a902-f90c0f3798a6" providerId="ADAL" clId="{F9EFE4C3-B59B-4A66-96F6-34CD98DD9C9B}" dt="2023-01-25T08:08:23.583" v="4903" actId="6549"/>
          <ac:spMkLst>
            <pc:docMk/>
            <pc:sldMk cId="2931863890" sldId="433"/>
            <ac:spMk id="12" creationId="{B2C7541A-3DEB-4EA3-AA28-20D55E2119F2}"/>
          </ac:spMkLst>
        </pc:spChg>
        <pc:spChg chg="add del mod">
          <ac:chgData name="유병호님(John)/Digital채널기획팀" userId="e7d0b5e9-4535-4fc7-a902-f90c0f3798a6" providerId="ADAL" clId="{F9EFE4C3-B59B-4A66-96F6-34CD98DD9C9B}" dt="2023-01-25T04:11:05.647" v="2126" actId="478"/>
          <ac:spMkLst>
            <pc:docMk/>
            <pc:sldMk cId="2931863890" sldId="433"/>
            <ac:spMk id="13" creationId="{2122C16C-9A51-4326-B273-DBCE9E3A2772}"/>
          </ac:spMkLst>
        </pc:spChg>
        <pc:spChg chg="del">
          <ac:chgData name="유병호님(John)/Digital채널기획팀" userId="e7d0b5e9-4535-4fc7-a902-f90c0f3798a6" providerId="ADAL" clId="{F9EFE4C3-B59B-4A66-96F6-34CD98DD9C9B}" dt="2023-01-26T08:41:23.838" v="6533" actId="478"/>
          <ac:spMkLst>
            <pc:docMk/>
            <pc:sldMk cId="2931863890" sldId="433"/>
            <ac:spMk id="14" creationId="{73BB8FA7-0E6F-4801-B0FA-A9D6DE7657AE}"/>
          </ac:spMkLst>
        </pc:spChg>
        <pc:spChg chg="add del mod">
          <ac:chgData name="유병호님(John)/Digital채널기획팀" userId="e7d0b5e9-4535-4fc7-a902-f90c0f3798a6" providerId="ADAL" clId="{F9EFE4C3-B59B-4A66-96F6-34CD98DD9C9B}" dt="2023-01-25T04:11:07.729" v="2129" actId="478"/>
          <ac:spMkLst>
            <pc:docMk/>
            <pc:sldMk cId="2931863890" sldId="433"/>
            <ac:spMk id="14" creationId="{DC22C80B-2097-4E89-8EFC-FAAB1679E12D}"/>
          </ac:spMkLst>
        </pc:spChg>
        <pc:spChg chg="add del mod topLvl">
          <ac:chgData name="유병호님(John)/Digital채널기획팀" userId="e7d0b5e9-4535-4fc7-a902-f90c0f3798a6" providerId="ADAL" clId="{F9EFE4C3-B59B-4A66-96F6-34CD98DD9C9B}" dt="2023-01-26T08:51:31.351" v="6789" actId="1076"/>
          <ac:spMkLst>
            <pc:docMk/>
            <pc:sldMk cId="2931863890" sldId="433"/>
            <ac:spMk id="15" creationId="{E19DA02A-6258-41D6-A0CD-10DD1B9E1B5D}"/>
          </ac:spMkLst>
        </pc:spChg>
        <pc:spChg chg="add del mod">
          <ac:chgData name="유병호님(John)/Digital채널기획팀" userId="e7d0b5e9-4535-4fc7-a902-f90c0f3798a6" providerId="ADAL" clId="{F9EFE4C3-B59B-4A66-96F6-34CD98DD9C9B}" dt="2023-01-25T04:12:42.903" v="2245" actId="478"/>
          <ac:spMkLst>
            <pc:docMk/>
            <pc:sldMk cId="2931863890" sldId="433"/>
            <ac:spMk id="16" creationId="{2385A3E0-D278-464D-943E-29F6EEDE5320}"/>
          </ac:spMkLst>
        </pc:spChg>
        <pc:spChg chg="add del mod">
          <ac:chgData name="유병호님(John)/Digital채널기획팀" userId="e7d0b5e9-4535-4fc7-a902-f90c0f3798a6" providerId="ADAL" clId="{F9EFE4C3-B59B-4A66-96F6-34CD98DD9C9B}" dt="2023-01-25T04:22:11.620" v="2618" actId="478"/>
          <ac:spMkLst>
            <pc:docMk/>
            <pc:sldMk cId="2931863890" sldId="433"/>
            <ac:spMk id="17" creationId="{32A2B2B1-85B1-454A-9324-0327BCAC634C}"/>
          </ac:spMkLst>
        </pc:spChg>
        <pc:spChg chg="add mod">
          <ac:chgData name="유병호님(John)/Digital채널기획팀" userId="e7d0b5e9-4535-4fc7-a902-f90c0f3798a6" providerId="ADAL" clId="{F9EFE4C3-B59B-4A66-96F6-34CD98DD9C9B}" dt="2023-01-26T01:47:57.230" v="5734" actId="207"/>
          <ac:spMkLst>
            <pc:docMk/>
            <pc:sldMk cId="2931863890" sldId="433"/>
            <ac:spMk id="19" creationId="{08157D54-C257-4987-A6C0-D1D0FF9E8F77}"/>
          </ac:spMkLst>
        </pc:spChg>
        <pc:spChg chg="add mod topLvl">
          <ac:chgData name="유병호님(John)/Digital채널기획팀" userId="e7d0b5e9-4535-4fc7-a902-f90c0f3798a6" providerId="ADAL" clId="{F9EFE4C3-B59B-4A66-96F6-34CD98DD9C9B}" dt="2023-01-26T08:51:31.351" v="6789" actId="1076"/>
          <ac:spMkLst>
            <pc:docMk/>
            <pc:sldMk cId="2931863890" sldId="433"/>
            <ac:spMk id="21" creationId="{ABB1B894-3DB3-4F83-B224-FE5505949242}"/>
          </ac:spMkLst>
        </pc:spChg>
        <pc:spChg chg="add mod topLvl">
          <ac:chgData name="유병호님(John)/Digital채널기획팀" userId="e7d0b5e9-4535-4fc7-a902-f90c0f3798a6" providerId="ADAL" clId="{F9EFE4C3-B59B-4A66-96F6-34CD98DD9C9B}" dt="2023-01-26T08:51:31.351" v="6789" actId="1076"/>
          <ac:spMkLst>
            <pc:docMk/>
            <pc:sldMk cId="2931863890" sldId="433"/>
            <ac:spMk id="22" creationId="{8D527F52-8A12-482C-8AE8-13F582BA9E68}"/>
          </ac:spMkLst>
        </pc:spChg>
        <pc:spChg chg="add mod topLvl">
          <ac:chgData name="유병호님(John)/Digital채널기획팀" userId="e7d0b5e9-4535-4fc7-a902-f90c0f3798a6" providerId="ADAL" clId="{F9EFE4C3-B59B-4A66-96F6-34CD98DD9C9B}" dt="2023-01-26T08:51:31.351" v="6789" actId="1076"/>
          <ac:spMkLst>
            <pc:docMk/>
            <pc:sldMk cId="2931863890" sldId="433"/>
            <ac:spMk id="23" creationId="{6F52C156-83A5-4ACE-800F-02DC6183D40A}"/>
          </ac:spMkLst>
        </pc:spChg>
        <pc:spChg chg="add mod topLvl">
          <ac:chgData name="유병호님(John)/Digital채널기획팀" userId="e7d0b5e9-4535-4fc7-a902-f90c0f3798a6" providerId="ADAL" clId="{F9EFE4C3-B59B-4A66-96F6-34CD98DD9C9B}" dt="2023-01-26T08:51:31.351" v="6789" actId="1076"/>
          <ac:spMkLst>
            <pc:docMk/>
            <pc:sldMk cId="2931863890" sldId="433"/>
            <ac:spMk id="24" creationId="{2FA572AC-54C1-4F28-AE41-07E73CA63902}"/>
          </ac:spMkLst>
        </pc:spChg>
        <pc:spChg chg="add mod">
          <ac:chgData name="유병호님(John)/Digital채널기획팀" userId="e7d0b5e9-4535-4fc7-a902-f90c0f3798a6" providerId="ADAL" clId="{F9EFE4C3-B59B-4A66-96F6-34CD98DD9C9B}" dt="2023-01-26T08:51:31.351" v="6789" actId="1076"/>
          <ac:spMkLst>
            <pc:docMk/>
            <pc:sldMk cId="2931863890" sldId="433"/>
            <ac:spMk id="27" creationId="{716E2E42-430D-4B9B-91CD-8E3AD3647D57}"/>
          </ac:spMkLst>
        </pc:spChg>
        <pc:spChg chg="add mod">
          <ac:chgData name="유병호님(John)/Digital채널기획팀" userId="e7d0b5e9-4535-4fc7-a902-f90c0f3798a6" providerId="ADAL" clId="{F9EFE4C3-B59B-4A66-96F6-34CD98DD9C9B}" dt="2023-01-26T08:51:31.351" v="6789" actId="1076"/>
          <ac:spMkLst>
            <pc:docMk/>
            <pc:sldMk cId="2931863890" sldId="433"/>
            <ac:spMk id="28" creationId="{E94BFFF4-15CA-446F-A31D-9BA54186B53C}"/>
          </ac:spMkLst>
        </pc:spChg>
        <pc:spChg chg="add mod">
          <ac:chgData name="유병호님(John)/Digital채널기획팀" userId="e7d0b5e9-4535-4fc7-a902-f90c0f3798a6" providerId="ADAL" clId="{F9EFE4C3-B59B-4A66-96F6-34CD98DD9C9B}" dt="2023-01-26T08:51:31.351" v="6789" actId="1076"/>
          <ac:spMkLst>
            <pc:docMk/>
            <pc:sldMk cId="2931863890" sldId="433"/>
            <ac:spMk id="29" creationId="{7920FD98-14FD-4613-AF00-34337133C208}"/>
          </ac:spMkLst>
        </pc:spChg>
        <pc:spChg chg="add mod">
          <ac:chgData name="유병호님(John)/Digital채널기획팀" userId="e7d0b5e9-4535-4fc7-a902-f90c0f3798a6" providerId="ADAL" clId="{F9EFE4C3-B59B-4A66-96F6-34CD98DD9C9B}" dt="2023-01-26T08:51:31.351" v="6789" actId="1076"/>
          <ac:spMkLst>
            <pc:docMk/>
            <pc:sldMk cId="2931863890" sldId="433"/>
            <ac:spMk id="30" creationId="{3CD66F05-7683-4D03-B3CC-ADD75F470AC0}"/>
          </ac:spMkLst>
        </pc:spChg>
        <pc:spChg chg="add mod">
          <ac:chgData name="유병호님(John)/Digital채널기획팀" userId="e7d0b5e9-4535-4fc7-a902-f90c0f3798a6" providerId="ADAL" clId="{F9EFE4C3-B59B-4A66-96F6-34CD98DD9C9B}" dt="2023-01-26T08:51:31.351" v="6789" actId="1076"/>
          <ac:spMkLst>
            <pc:docMk/>
            <pc:sldMk cId="2931863890" sldId="433"/>
            <ac:spMk id="31" creationId="{D24DC2D8-833C-4E7A-B2CA-A508D309360F}"/>
          </ac:spMkLst>
        </pc:spChg>
        <pc:spChg chg="add mod">
          <ac:chgData name="유병호님(John)/Digital채널기획팀" userId="e7d0b5e9-4535-4fc7-a902-f90c0f3798a6" providerId="ADAL" clId="{F9EFE4C3-B59B-4A66-96F6-34CD98DD9C9B}" dt="2023-01-26T08:51:31.351" v="6789" actId="1076"/>
          <ac:spMkLst>
            <pc:docMk/>
            <pc:sldMk cId="2931863890" sldId="433"/>
            <ac:spMk id="32" creationId="{D5558165-82A9-4822-A1F8-E48C22649A12}"/>
          </ac:spMkLst>
        </pc:spChg>
        <pc:spChg chg="add mod">
          <ac:chgData name="유병호님(John)/Digital채널기획팀" userId="e7d0b5e9-4535-4fc7-a902-f90c0f3798a6" providerId="ADAL" clId="{F9EFE4C3-B59B-4A66-96F6-34CD98DD9C9B}" dt="2023-01-26T08:51:31.351" v="6789" actId="1076"/>
          <ac:spMkLst>
            <pc:docMk/>
            <pc:sldMk cId="2931863890" sldId="433"/>
            <ac:spMk id="33" creationId="{78D7884E-AE57-4BB2-82EA-F43CBEEEB364}"/>
          </ac:spMkLst>
        </pc:spChg>
        <pc:spChg chg="add mod">
          <ac:chgData name="유병호님(John)/Digital채널기획팀" userId="e7d0b5e9-4535-4fc7-a902-f90c0f3798a6" providerId="ADAL" clId="{F9EFE4C3-B59B-4A66-96F6-34CD98DD9C9B}" dt="2023-01-26T08:51:31.351" v="6789" actId="1076"/>
          <ac:spMkLst>
            <pc:docMk/>
            <pc:sldMk cId="2931863890" sldId="433"/>
            <ac:spMk id="34" creationId="{32DAB40E-9982-4F72-B9FC-6DA45C2BAEF2}"/>
          </ac:spMkLst>
        </pc:spChg>
        <pc:spChg chg="add mod">
          <ac:chgData name="유병호님(John)/Digital채널기획팀" userId="e7d0b5e9-4535-4fc7-a902-f90c0f3798a6" providerId="ADAL" clId="{F9EFE4C3-B59B-4A66-96F6-34CD98DD9C9B}" dt="2023-01-26T08:51:31.351" v="6789" actId="1076"/>
          <ac:spMkLst>
            <pc:docMk/>
            <pc:sldMk cId="2931863890" sldId="433"/>
            <ac:spMk id="35" creationId="{BCC61572-95E8-40DE-9FE0-A5F4983589A7}"/>
          </ac:spMkLst>
        </pc:spChg>
        <pc:spChg chg="add mod">
          <ac:chgData name="유병호님(John)/Digital채널기획팀" userId="e7d0b5e9-4535-4fc7-a902-f90c0f3798a6" providerId="ADAL" clId="{F9EFE4C3-B59B-4A66-96F6-34CD98DD9C9B}" dt="2023-01-26T08:51:31.351" v="6789" actId="1076"/>
          <ac:spMkLst>
            <pc:docMk/>
            <pc:sldMk cId="2931863890" sldId="433"/>
            <ac:spMk id="36" creationId="{EAD2753C-78E2-4286-B6E9-D0D1667906AE}"/>
          </ac:spMkLst>
        </pc:spChg>
        <pc:spChg chg="add mod">
          <ac:chgData name="유병호님(John)/Digital채널기획팀" userId="e7d0b5e9-4535-4fc7-a902-f90c0f3798a6" providerId="ADAL" clId="{F9EFE4C3-B59B-4A66-96F6-34CD98DD9C9B}" dt="2023-01-26T08:51:31.351" v="6789" actId="1076"/>
          <ac:spMkLst>
            <pc:docMk/>
            <pc:sldMk cId="2931863890" sldId="433"/>
            <ac:spMk id="37" creationId="{E876AC94-98EC-4B96-AA66-63AA04411CF2}"/>
          </ac:spMkLst>
        </pc:spChg>
        <pc:spChg chg="add mod">
          <ac:chgData name="유병호님(John)/Digital채널기획팀" userId="e7d0b5e9-4535-4fc7-a902-f90c0f3798a6" providerId="ADAL" clId="{F9EFE4C3-B59B-4A66-96F6-34CD98DD9C9B}" dt="2023-01-26T08:53:14.842" v="6826" actId="1076"/>
          <ac:spMkLst>
            <pc:docMk/>
            <pc:sldMk cId="2931863890" sldId="433"/>
            <ac:spMk id="38" creationId="{B4A47A38-E699-48BE-B610-C38EBEC7877E}"/>
          </ac:spMkLst>
        </pc:spChg>
        <pc:spChg chg="add mod">
          <ac:chgData name="유병호님(John)/Digital채널기획팀" userId="e7d0b5e9-4535-4fc7-a902-f90c0f3798a6" providerId="ADAL" clId="{F9EFE4C3-B59B-4A66-96F6-34CD98DD9C9B}" dt="2023-01-26T08:53:14.842" v="6826" actId="1076"/>
          <ac:spMkLst>
            <pc:docMk/>
            <pc:sldMk cId="2931863890" sldId="433"/>
            <ac:spMk id="39" creationId="{9E0A47DD-677C-4523-B03F-4659287C59AF}"/>
          </ac:spMkLst>
        </pc:spChg>
        <pc:spChg chg="add mod">
          <ac:chgData name="유병호님(John)/Digital채널기획팀" userId="e7d0b5e9-4535-4fc7-a902-f90c0f3798a6" providerId="ADAL" clId="{F9EFE4C3-B59B-4A66-96F6-34CD98DD9C9B}" dt="2023-01-26T01:47:57.230" v="5734" actId="207"/>
          <ac:spMkLst>
            <pc:docMk/>
            <pc:sldMk cId="2931863890" sldId="433"/>
            <ac:spMk id="40" creationId="{937F0185-945B-4A11-B0A1-D805F4E5AADA}"/>
          </ac:spMkLst>
        </pc:spChg>
        <pc:spChg chg="add del mod">
          <ac:chgData name="유병호님(John)/Digital채널기획팀" userId="e7d0b5e9-4535-4fc7-a902-f90c0f3798a6" providerId="ADAL" clId="{F9EFE4C3-B59B-4A66-96F6-34CD98DD9C9B}" dt="2023-01-25T04:22:38.472" v="2626" actId="478"/>
          <ac:spMkLst>
            <pc:docMk/>
            <pc:sldMk cId="2931863890" sldId="433"/>
            <ac:spMk id="41" creationId="{D830F706-266C-445E-947A-087189A304C7}"/>
          </ac:spMkLst>
        </pc:spChg>
        <pc:spChg chg="add del mod">
          <ac:chgData name="유병호님(John)/Digital채널기획팀" userId="e7d0b5e9-4535-4fc7-a902-f90c0f3798a6" providerId="ADAL" clId="{F9EFE4C3-B59B-4A66-96F6-34CD98DD9C9B}" dt="2023-01-25T04:36:21.551" v="2941" actId="478"/>
          <ac:spMkLst>
            <pc:docMk/>
            <pc:sldMk cId="2931863890" sldId="433"/>
            <ac:spMk id="42" creationId="{92D726CF-D12A-4081-907B-CC8C8AD4A4DC}"/>
          </ac:spMkLst>
        </pc:spChg>
        <pc:spChg chg="add del mod topLvl">
          <ac:chgData name="유병호님(John)/Digital채널기획팀" userId="e7d0b5e9-4535-4fc7-a902-f90c0f3798a6" providerId="ADAL" clId="{F9EFE4C3-B59B-4A66-96F6-34CD98DD9C9B}" dt="2023-01-25T05:01:24.488" v="3427" actId="478"/>
          <ac:spMkLst>
            <pc:docMk/>
            <pc:sldMk cId="2931863890" sldId="433"/>
            <ac:spMk id="44" creationId="{9DD5C9AC-1007-48F5-99F0-B1258E110353}"/>
          </ac:spMkLst>
        </pc:spChg>
        <pc:spChg chg="add mod topLvl">
          <ac:chgData name="유병호님(John)/Digital채널기획팀" userId="e7d0b5e9-4535-4fc7-a902-f90c0f3798a6" providerId="ADAL" clId="{F9EFE4C3-B59B-4A66-96F6-34CD98DD9C9B}" dt="2023-01-26T08:47:08.889" v="6627" actId="108"/>
          <ac:spMkLst>
            <pc:docMk/>
            <pc:sldMk cId="2931863890" sldId="433"/>
            <ac:spMk id="45" creationId="{21165CC1-57A0-47DC-85AD-B99E9258E3D8}"/>
          </ac:spMkLst>
        </pc:spChg>
        <pc:spChg chg="add mod topLvl">
          <ac:chgData name="유병호님(John)/Digital채널기획팀" userId="e7d0b5e9-4535-4fc7-a902-f90c0f3798a6" providerId="ADAL" clId="{F9EFE4C3-B59B-4A66-96F6-34CD98DD9C9B}" dt="2023-01-26T08:47:08.889" v="6627" actId="108"/>
          <ac:spMkLst>
            <pc:docMk/>
            <pc:sldMk cId="2931863890" sldId="433"/>
            <ac:spMk id="46" creationId="{7B59DCBB-68EA-4AB6-BB11-9B32446AF1C4}"/>
          </ac:spMkLst>
        </pc:spChg>
        <pc:spChg chg="add mod topLvl">
          <ac:chgData name="유병호님(John)/Digital채널기획팀" userId="e7d0b5e9-4535-4fc7-a902-f90c0f3798a6" providerId="ADAL" clId="{F9EFE4C3-B59B-4A66-96F6-34CD98DD9C9B}" dt="2023-01-26T08:47:08.889" v="6627" actId="108"/>
          <ac:spMkLst>
            <pc:docMk/>
            <pc:sldMk cId="2931863890" sldId="433"/>
            <ac:spMk id="47" creationId="{B9088D04-B565-4C18-98F4-56FC907A8CAC}"/>
          </ac:spMkLst>
        </pc:spChg>
        <pc:spChg chg="add mod ord topLvl">
          <ac:chgData name="유병호님(John)/Digital채널기획팀" userId="e7d0b5e9-4535-4fc7-a902-f90c0f3798a6" providerId="ADAL" clId="{F9EFE4C3-B59B-4A66-96F6-34CD98DD9C9B}" dt="2023-01-26T08:47:08.889" v="6627" actId="108"/>
          <ac:spMkLst>
            <pc:docMk/>
            <pc:sldMk cId="2931863890" sldId="433"/>
            <ac:spMk id="48" creationId="{A72C6AFE-55E7-430B-9C42-8A5E43BE5A7F}"/>
          </ac:spMkLst>
        </pc:spChg>
        <pc:spChg chg="add mod topLvl">
          <ac:chgData name="유병호님(John)/Digital채널기획팀" userId="e7d0b5e9-4535-4fc7-a902-f90c0f3798a6" providerId="ADAL" clId="{F9EFE4C3-B59B-4A66-96F6-34CD98DD9C9B}" dt="2023-01-25T05:27:32.076" v="4062" actId="1038"/>
          <ac:spMkLst>
            <pc:docMk/>
            <pc:sldMk cId="2931863890" sldId="433"/>
            <ac:spMk id="49" creationId="{951A5231-2688-4B20-B2F5-65AE8CC42ACE}"/>
          </ac:spMkLst>
        </pc:spChg>
        <pc:spChg chg="mod">
          <ac:chgData name="유병호님(John)/Digital채널기획팀" userId="e7d0b5e9-4535-4fc7-a902-f90c0f3798a6" providerId="ADAL" clId="{F9EFE4C3-B59B-4A66-96F6-34CD98DD9C9B}" dt="2023-01-25T04:47:13.504" v="3195"/>
          <ac:spMkLst>
            <pc:docMk/>
            <pc:sldMk cId="2931863890" sldId="433"/>
            <ac:spMk id="53" creationId="{14E62702-A952-49FA-ADB8-1000CA1FF335}"/>
          </ac:spMkLst>
        </pc:spChg>
        <pc:spChg chg="mod">
          <ac:chgData name="유병호님(John)/Digital채널기획팀" userId="e7d0b5e9-4535-4fc7-a902-f90c0f3798a6" providerId="ADAL" clId="{F9EFE4C3-B59B-4A66-96F6-34CD98DD9C9B}" dt="2023-01-25T04:47:13.504" v="3195"/>
          <ac:spMkLst>
            <pc:docMk/>
            <pc:sldMk cId="2931863890" sldId="433"/>
            <ac:spMk id="54" creationId="{EA770564-F375-4CE8-A8F2-094CD2D2B098}"/>
          </ac:spMkLst>
        </pc:spChg>
        <pc:spChg chg="mod">
          <ac:chgData name="유병호님(John)/Digital채널기획팀" userId="e7d0b5e9-4535-4fc7-a902-f90c0f3798a6" providerId="ADAL" clId="{F9EFE4C3-B59B-4A66-96F6-34CD98DD9C9B}" dt="2023-01-25T04:47:13.504" v="3195"/>
          <ac:spMkLst>
            <pc:docMk/>
            <pc:sldMk cId="2931863890" sldId="433"/>
            <ac:spMk id="55" creationId="{337B8D1B-35E5-4303-B880-216148308F69}"/>
          </ac:spMkLst>
        </pc:spChg>
        <pc:spChg chg="mod">
          <ac:chgData name="유병호님(John)/Digital채널기획팀" userId="e7d0b5e9-4535-4fc7-a902-f90c0f3798a6" providerId="ADAL" clId="{F9EFE4C3-B59B-4A66-96F6-34CD98DD9C9B}" dt="2023-01-25T04:47:13.504" v="3195"/>
          <ac:spMkLst>
            <pc:docMk/>
            <pc:sldMk cId="2931863890" sldId="433"/>
            <ac:spMk id="56" creationId="{67DE3BEE-4507-4ADF-B5C1-E4D04FAFE683}"/>
          </ac:spMkLst>
        </pc:spChg>
        <pc:spChg chg="mod">
          <ac:chgData name="유병호님(John)/Digital채널기획팀" userId="e7d0b5e9-4535-4fc7-a902-f90c0f3798a6" providerId="ADAL" clId="{F9EFE4C3-B59B-4A66-96F6-34CD98DD9C9B}" dt="2023-01-25T04:47:13.504" v="3195"/>
          <ac:spMkLst>
            <pc:docMk/>
            <pc:sldMk cId="2931863890" sldId="433"/>
            <ac:spMk id="57" creationId="{F4874ED5-1E95-44DE-B7C9-EBF833732434}"/>
          </ac:spMkLst>
        </pc:spChg>
        <pc:spChg chg="mod">
          <ac:chgData name="유병호님(John)/Digital채널기획팀" userId="e7d0b5e9-4535-4fc7-a902-f90c0f3798a6" providerId="ADAL" clId="{F9EFE4C3-B59B-4A66-96F6-34CD98DD9C9B}" dt="2023-01-25T04:47:13.504" v="3195"/>
          <ac:spMkLst>
            <pc:docMk/>
            <pc:sldMk cId="2931863890" sldId="433"/>
            <ac:spMk id="58" creationId="{5A397777-7235-444D-BB5C-A5E2BB174397}"/>
          </ac:spMkLst>
        </pc:spChg>
        <pc:spChg chg="mod">
          <ac:chgData name="유병호님(John)/Digital채널기획팀" userId="e7d0b5e9-4535-4fc7-a902-f90c0f3798a6" providerId="ADAL" clId="{F9EFE4C3-B59B-4A66-96F6-34CD98DD9C9B}" dt="2023-01-25T04:47:13.504" v="3195"/>
          <ac:spMkLst>
            <pc:docMk/>
            <pc:sldMk cId="2931863890" sldId="433"/>
            <ac:spMk id="59" creationId="{66BF5BC6-A44B-402B-8AF9-9F412AD8FF4C}"/>
          </ac:spMkLst>
        </pc:spChg>
        <pc:spChg chg="mod">
          <ac:chgData name="유병호님(John)/Digital채널기획팀" userId="e7d0b5e9-4535-4fc7-a902-f90c0f3798a6" providerId="ADAL" clId="{F9EFE4C3-B59B-4A66-96F6-34CD98DD9C9B}" dt="2023-01-25T04:47:13.504" v="3195"/>
          <ac:spMkLst>
            <pc:docMk/>
            <pc:sldMk cId="2931863890" sldId="433"/>
            <ac:spMk id="60" creationId="{35B1C03C-FCDA-4E9C-B9D6-338D3E0D9E94}"/>
          </ac:spMkLst>
        </pc:spChg>
        <pc:spChg chg="del mod topLvl">
          <ac:chgData name="유병호님(John)/Digital채널기획팀" userId="e7d0b5e9-4535-4fc7-a902-f90c0f3798a6" providerId="ADAL" clId="{F9EFE4C3-B59B-4A66-96F6-34CD98DD9C9B}" dt="2023-01-25T05:00:59.261" v="3422" actId="478"/>
          <ac:spMkLst>
            <pc:docMk/>
            <pc:sldMk cId="2931863890" sldId="433"/>
            <ac:spMk id="62" creationId="{4BE3AFE3-B8EF-4EED-B13B-DF90F3724CB8}"/>
          </ac:spMkLst>
        </pc:spChg>
        <pc:spChg chg="del mod topLvl">
          <ac:chgData name="유병호님(John)/Digital채널기획팀" userId="e7d0b5e9-4535-4fc7-a902-f90c0f3798a6" providerId="ADAL" clId="{F9EFE4C3-B59B-4A66-96F6-34CD98DD9C9B}" dt="2023-01-25T05:00:59.261" v="3422" actId="478"/>
          <ac:spMkLst>
            <pc:docMk/>
            <pc:sldMk cId="2931863890" sldId="433"/>
            <ac:spMk id="63" creationId="{EC1BDA50-89BE-421C-90EC-7FD33198EE50}"/>
          </ac:spMkLst>
        </pc:spChg>
        <pc:spChg chg="del mod topLvl">
          <ac:chgData name="유병호님(John)/Digital채널기획팀" userId="e7d0b5e9-4535-4fc7-a902-f90c0f3798a6" providerId="ADAL" clId="{F9EFE4C3-B59B-4A66-96F6-34CD98DD9C9B}" dt="2023-01-25T05:00:59.261" v="3422" actId="478"/>
          <ac:spMkLst>
            <pc:docMk/>
            <pc:sldMk cId="2931863890" sldId="433"/>
            <ac:spMk id="64" creationId="{53B11A42-0194-4ADA-8F68-42A0F4CA61F2}"/>
          </ac:spMkLst>
        </pc:spChg>
        <pc:spChg chg="del mod topLvl">
          <ac:chgData name="유병호님(John)/Digital채널기획팀" userId="e7d0b5e9-4535-4fc7-a902-f90c0f3798a6" providerId="ADAL" clId="{F9EFE4C3-B59B-4A66-96F6-34CD98DD9C9B}" dt="2023-01-25T05:00:59.261" v="3422" actId="478"/>
          <ac:spMkLst>
            <pc:docMk/>
            <pc:sldMk cId="2931863890" sldId="433"/>
            <ac:spMk id="65" creationId="{1D541FAB-65D6-4913-AD5F-17B45E933694}"/>
          </ac:spMkLst>
        </pc:spChg>
        <pc:spChg chg="del mod topLvl">
          <ac:chgData name="유병호님(John)/Digital채널기획팀" userId="e7d0b5e9-4535-4fc7-a902-f90c0f3798a6" providerId="ADAL" clId="{F9EFE4C3-B59B-4A66-96F6-34CD98DD9C9B}" dt="2023-01-25T05:00:59.261" v="3422" actId="478"/>
          <ac:spMkLst>
            <pc:docMk/>
            <pc:sldMk cId="2931863890" sldId="433"/>
            <ac:spMk id="66" creationId="{B73006C1-FD7A-48C8-9BDB-BF0F1B506348}"/>
          </ac:spMkLst>
        </pc:spChg>
        <pc:spChg chg="del mod topLvl">
          <ac:chgData name="유병호님(John)/Digital채널기획팀" userId="e7d0b5e9-4535-4fc7-a902-f90c0f3798a6" providerId="ADAL" clId="{F9EFE4C3-B59B-4A66-96F6-34CD98DD9C9B}" dt="2023-01-25T05:00:59.261" v="3422" actId="478"/>
          <ac:spMkLst>
            <pc:docMk/>
            <pc:sldMk cId="2931863890" sldId="433"/>
            <ac:spMk id="67" creationId="{EEA48F1B-F5CC-438B-A8EB-3899E8A54B37}"/>
          </ac:spMkLst>
        </pc:spChg>
        <pc:spChg chg="del mod topLvl">
          <ac:chgData name="유병호님(John)/Digital채널기획팀" userId="e7d0b5e9-4535-4fc7-a902-f90c0f3798a6" providerId="ADAL" clId="{F9EFE4C3-B59B-4A66-96F6-34CD98DD9C9B}" dt="2023-01-25T05:00:59.261" v="3422" actId="478"/>
          <ac:spMkLst>
            <pc:docMk/>
            <pc:sldMk cId="2931863890" sldId="433"/>
            <ac:spMk id="68" creationId="{ADC64FFF-66D2-4158-9BE0-8BACCAD88BF0}"/>
          </ac:spMkLst>
        </pc:spChg>
        <pc:spChg chg="del">
          <ac:chgData name="유병호님(John)/Digital채널기획팀" userId="e7d0b5e9-4535-4fc7-a902-f90c0f3798a6" providerId="ADAL" clId="{F9EFE4C3-B59B-4A66-96F6-34CD98DD9C9B}" dt="2023-01-26T08:41:23.838" v="6533" actId="478"/>
          <ac:spMkLst>
            <pc:docMk/>
            <pc:sldMk cId="2931863890" sldId="433"/>
            <ac:spMk id="68" creationId="{C4302C92-4F3A-4534-AA93-4877C600A9DD}"/>
          </ac:spMkLst>
        </pc:spChg>
        <pc:spChg chg="del mod topLvl">
          <ac:chgData name="유병호님(John)/Digital채널기획팀" userId="e7d0b5e9-4535-4fc7-a902-f90c0f3798a6" providerId="ADAL" clId="{F9EFE4C3-B59B-4A66-96F6-34CD98DD9C9B}" dt="2023-01-25T05:00:59.261" v="3422" actId="478"/>
          <ac:spMkLst>
            <pc:docMk/>
            <pc:sldMk cId="2931863890" sldId="433"/>
            <ac:spMk id="69" creationId="{A452D0C6-5DA5-4456-9B54-9025F126A256}"/>
          </ac:spMkLst>
        </pc:spChg>
        <pc:spChg chg="del">
          <ac:chgData name="유병호님(John)/Digital채널기획팀" userId="e7d0b5e9-4535-4fc7-a902-f90c0f3798a6" providerId="ADAL" clId="{F9EFE4C3-B59B-4A66-96F6-34CD98DD9C9B}" dt="2023-01-26T08:41:23.838" v="6533" actId="478"/>
          <ac:spMkLst>
            <pc:docMk/>
            <pc:sldMk cId="2931863890" sldId="433"/>
            <ac:spMk id="70" creationId="{81522213-9DE9-49BC-BC5E-C740B96C34E2}"/>
          </ac:spMkLst>
        </pc:spChg>
        <pc:spChg chg="add del mod">
          <ac:chgData name="유병호님(John)/Digital채널기획팀" userId="e7d0b5e9-4535-4fc7-a902-f90c0f3798a6" providerId="ADAL" clId="{F9EFE4C3-B59B-4A66-96F6-34CD98DD9C9B}" dt="2023-01-25T05:01:24.488" v="3427" actId="478"/>
          <ac:spMkLst>
            <pc:docMk/>
            <pc:sldMk cId="2931863890" sldId="433"/>
            <ac:spMk id="73" creationId="{8550A236-7C2E-40C4-8FA5-63A138506419}"/>
          </ac:spMkLst>
        </pc:spChg>
        <pc:spChg chg="add mod">
          <ac:chgData name="유병호님(John)/Digital채널기획팀" userId="e7d0b5e9-4535-4fc7-a902-f90c0f3798a6" providerId="ADAL" clId="{F9EFE4C3-B59B-4A66-96F6-34CD98DD9C9B}" dt="2023-01-26T08:47:08.889" v="6627" actId="108"/>
          <ac:spMkLst>
            <pc:docMk/>
            <pc:sldMk cId="2931863890" sldId="433"/>
            <ac:spMk id="74" creationId="{E141FC23-DA17-4E77-869D-0AB01192CAD0}"/>
          </ac:spMkLst>
        </pc:spChg>
        <pc:spChg chg="add mod">
          <ac:chgData name="유병호님(John)/Digital채널기획팀" userId="e7d0b5e9-4535-4fc7-a902-f90c0f3798a6" providerId="ADAL" clId="{F9EFE4C3-B59B-4A66-96F6-34CD98DD9C9B}" dt="2023-01-26T08:47:08.889" v="6627" actId="108"/>
          <ac:spMkLst>
            <pc:docMk/>
            <pc:sldMk cId="2931863890" sldId="433"/>
            <ac:spMk id="75" creationId="{AED27968-EF0F-42CD-BCED-FEBBC90E6AAD}"/>
          </ac:spMkLst>
        </pc:spChg>
        <pc:spChg chg="add mod">
          <ac:chgData name="유병호님(John)/Digital채널기획팀" userId="e7d0b5e9-4535-4fc7-a902-f90c0f3798a6" providerId="ADAL" clId="{F9EFE4C3-B59B-4A66-96F6-34CD98DD9C9B}" dt="2023-01-26T08:47:08.889" v="6627" actId="108"/>
          <ac:spMkLst>
            <pc:docMk/>
            <pc:sldMk cId="2931863890" sldId="433"/>
            <ac:spMk id="76" creationId="{D87B021F-D1DB-44C5-B7AB-FEB0DDC070A6}"/>
          </ac:spMkLst>
        </pc:spChg>
        <pc:spChg chg="add mod">
          <ac:chgData name="유병호님(John)/Digital채널기획팀" userId="e7d0b5e9-4535-4fc7-a902-f90c0f3798a6" providerId="ADAL" clId="{F9EFE4C3-B59B-4A66-96F6-34CD98DD9C9B}" dt="2023-01-26T08:47:08.889" v="6627" actId="108"/>
          <ac:spMkLst>
            <pc:docMk/>
            <pc:sldMk cId="2931863890" sldId="433"/>
            <ac:spMk id="77" creationId="{2BE69F16-E316-4108-84D3-8ED97C28ABF6}"/>
          </ac:spMkLst>
        </pc:spChg>
        <pc:spChg chg="add mod">
          <ac:chgData name="유병호님(John)/Digital채널기획팀" userId="e7d0b5e9-4535-4fc7-a902-f90c0f3798a6" providerId="ADAL" clId="{F9EFE4C3-B59B-4A66-96F6-34CD98DD9C9B}" dt="2023-01-26T08:47:08.889" v="6627" actId="108"/>
          <ac:spMkLst>
            <pc:docMk/>
            <pc:sldMk cId="2931863890" sldId="433"/>
            <ac:spMk id="78" creationId="{FFB0FA34-8824-4E2E-BA66-6B0AD3A9D3AC}"/>
          </ac:spMkLst>
        </pc:spChg>
        <pc:spChg chg="add del mod">
          <ac:chgData name="유병호님(John)/Digital채널기획팀" userId="e7d0b5e9-4535-4fc7-a902-f90c0f3798a6" providerId="ADAL" clId="{F9EFE4C3-B59B-4A66-96F6-34CD98DD9C9B}" dt="2023-01-25T05:03:23.474" v="3443"/>
          <ac:spMkLst>
            <pc:docMk/>
            <pc:sldMk cId="2931863890" sldId="433"/>
            <ac:spMk id="80" creationId="{843FDA13-191B-41E5-A290-4BC1C22C1348}"/>
          </ac:spMkLst>
        </pc:spChg>
        <pc:spChg chg="add del mod">
          <ac:chgData name="유병호님(John)/Digital채널기획팀" userId="e7d0b5e9-4535-4fc7-a902-f90c0f3798a6" providerId="ADAL" clId="{F9EFE4C3-B59B-4A66-96F6-34CD98DD9C9B}" dt="2023-01-25T05:03:34.173" v="3447" actId="478"/>
          <ac:spMkLst>
            <pc:docMk/>
            <pc:sldMk cId="2931863890" sldId="433"/>
            <ac:spMk id="81" creationId="{A22BB0A7-B816-47EA-A465-EC17B4589D32}"/>
          </ac:spMkLst>
        </pc:spChg>
        <pc:spChg chg="add del mod">
          <ac:chgData name="유병호님(John)/Digital채널기획팀" userId="e7d0b5e9-4535-4fc7-a902-f90c0f3798a6" providerId="ADAL" clId="{F9EFE4C3-B59B-4A66-96F6-34CD98DD9C9B}" dt="2023-01-25T05:03:38.592" v="3449" actId="478"/>
          <ac:spMkLst>
            <pc:docMk/>
            <pc:sldMk cId="2931863890" sldId="433"/>
            <ac:spMk id="82" creationId="{92639CB6-839A-438B-9569-E5A74E80DCBA}"/>
          </ac:spMkLst>
        </pc:spChg>
        <pc:spChg chg="add mod">
          <ac:chgData name="유병호님(John)/Digital채널기획팀" userId="e7d0b5e9-4535-4fc7-a902-f90c0f3798a6" providerId="ADAL" clId="{F9EFE4C3-B59B-4A66-96F6-34CD98DD9C9B}" dt="2023-01-26T08:47:11.185" v="6629"/>
          <ac:spMkLst>
            <pc:docMk/>
            <pc:sldMk cId="2931863890" sldId="433"/>
            <ac:spMk id="83" creationId="{3EE3F227-8AD1-4F77-AA3C-55079A5CD135}"/>
          </ac:spMkLst>
        </pc:spChg>
        <pc:spChg chg="add mod ord">
          <ac:chgData name="유병호님(John)/Digital채널기획팀" userId="e7d0b5e9-4535-4fc7-a902-f90c0f3798a6" providerId="ADAL" clId="{F9EFE4C3-B59B-4A66-96F6-34CD98DD9C9B}" dt="2023-01-25T08:04:53.404" v="4403" actId="14100"/>
          <ac:spMkLst>
            <pc:docMk/>
            <pc:sldMk cId="2931863890" sldId="433"/>
            <ac:spMk id="85" creationId="{C6F0562B-C024-465A-9B42-E920E3830DD2}"/>
          </ac:spMkLst>
        </pc:spChg>
        <pc:spChg chg="add mod ord">
          <ac:chgData name="유병호님(John)/Digital채널기획팀" userId="e7d0b5e9-4535-4fc7-a902-f90c0f3798a6" providerId="ADAL" clId="{F9EFE4C3-B59B-4A66-96F6-34CD98DD9C9B}" dt="2023-01-25T05:27:32.076" v="4062" actId="1038"/>
          <ac:spMkLst>
            <pc:docMk/>
            <pc:sldMk cId="2931863890" sldId="433"/>
            <ac:spMk id="88" creationId="{E5B7B88C-F92E-4944-9003-AA102B5EAE04}"/>
          </ac:spMkLst>
        </pc:spChg>
        <pc:spChg chg="add mod ord">
          <ac:chgData name="유병호님(John)/Digital채널기획팀" userId="e7d0b5e9-4535-4fc7-a902-f90c0f3798a6" providerId="ADAL" clId="{F9EFE4C3-B59B-4A66-96F6-34CD98DD9C9B}" dt="2023-01-25T05:27:32.076" v="4062" actId="1038"/>
          <ac:spMkLst>
            <pc:docMk/>
            <pc:sldMk cId="2931863890" sldId="433"/>
            <ac:spMk id="89" creationId="{9B923B0B-FFDB-401C-A204-881EF396C825}"/>
          </ac:spMkLst>
        </pc:spChg>
        <pc:spChg chg="add mod ord">
          <ac:chgData name="유병호님(John)/Digital채널기획팀" userId="e7d0b5e9-4535-4fc7-a902-f90c0f3798a6" providerId="ADAL" clId="{F9EFE4C3-B59B-4A66-96F6-34CD98DD9C9B}" dt="2023-01-25T08:04:13.570" v="4345" actId="20577"/>
          <ac:spMkLst>
            <pc:docMk/>
            <pc:sldMk cId="2931863890" sldId="433"/>
            <ac:spMk id="92" creationId="{0A6B6F17-DDD9-4BAD-AA83-DF46CE9920DA}"/>
          </ac:spMkLst>
        </pc:spChg>
        <pc:spChg chg="add mod">
          <ac:chgData name="유병호님(John)/Digital채널기획팀" userId="e7d0b5e9-4535-4fc7-a902-f90c0f3798a6" providerId="ADAL" clId="{F9EFE4C3-B59B-4A66-96F6-34CD98DD9C9B}" dt="2023-01-25T05:22:05.534" v="3701" actId="571"/>
          <ac:spMkLst>
            <pc:docMk/>
            <pc:sldMk cId="2931863890" sldId="433"/>
            <ac:spMk id="93" creationId="{3F1F9CE9-39C0-47E4-A037-38C82CE83916}"/>
          </ac:spMkLst>
        </pc:spChg>
        <pc:spChg chg="add mod topLvl">
          <ac:chgData name="유병호님(John)/Digital채널기획팀" userId="e7d0b5e9-4535-4fc7-a902-f90c0f3798a6" providerId="ADAL" clId="{F9EFE4C3-B59B-4A66-96F6-34CD98DD9C9B}" dt="2023-01-26T06:16:32.017" v="6327" actId="165"/>
          <ac:spMkLst>
            <pc:docMk/>
            <pc:sldMk cId="2931863890" sldId="433"/>
            <ac:spMk id="94" creationId="{D49D2A27-5B94-4FD4-BF07-417BB0186094}"/>
          </ac:spMkLst>
        </pc:spChg>
        <pc:spChg chg="add mod topLvl">
          <ac:chgData name="유병호님(John)/Digital채널기획팀" userId="e7d0b5e9-4535-4fc7-a902-f90c0f3798a6" providerId="ADAL" clId="{F9EFE4C3-B59B-4A66-96F6-34CD98DD9C9B}" dt="2023-01-26T06:16:32.017" v="6327" actId="165"/>
          <ac:spMkLst>
            <pc:docMk/>
            <pc:sldMk cId="2931863890" sldId="433"/>
            <ac:spMk id="95" creationId="{05083EAD-FB7A-4E97-9B5C-7C4869FBFDD6}"/>
          </ac:spMkLst>
        </pc:spChg>
        <pc:spChg chg="add mod">
          <ac:chgData name="유병호님(John)/Digital채널기획팀" userId="e7d0b5e9-4535-4fc7-a902-f90c0f3798a6" providerId="ADAL" clId="{F9EFE4C3-B59B-4A66-96F6-34CD98DD9C9B}" dt="2023-01-25T08:08:06.316" v="4872" actId="403"/>
          <ac:spMkLst>
            <pc:docMk/>
            <pc:sldMk cId="2931863890" sldId="433"/>
            <ac:spMk id="98" creationId="{AA75881D-7C61-44C5-B8C2-625AC327A704}"/>
          </ac:spMkLst>
        </pc:spChg>
        <pc:spChg chg="add mod">
          <ac:chgData name="유병호님(John)/Digital채널기획팀" userId="e7d0b5e9-4535-4fc7-a902-f90c0f3798a6" providerId="ADAL" clId="{F9EFE4C3-B59B-4A66-96F6-34CD98DD9C9B}" dt="2023-01-25T08:04:56.075" v="4404" actId="1076"/>
          <ac:spMkLst>
            <pc:docMk/>
            <pc:sldMk cId="2931863890" sldId="433"/>
            <ac:spMk id="99" creationId="{547F4A27-905D-4437-B48B-32AF1AC519A6}"/>
          </ac:spMkLst>
        </pc:spChg>
        <pc:spChg chg="mod topLvl">
          <ac:chgData name="유병호님(John)/Digital채널기획팀" userId="e7d0b5e9-4535-4fc7-a902-f90c0f3798a6" providerId="ADAL" clId="{F9EFE4C3-B59B-4A66-96F6-34CD98DD9C9B}" dt="2023-01-26T06:16:32.017" v="6327" actId="165"/>
          <ac:spMkLst>
            <pc:docMk/>
            <pc:sldMk cId="2931863890" sldId="433"/>
            <ac:spMk id="102" creationId="{CF3CD571-38FB-4272-BD57-B5A625D8DAFD}"/>
          </ac:spMkLst>
        </pc:spChg>
        <pc:spChg chg="add del mod">
          <ac:chgData name="유병호님(John)/Digital채널기획팀" userId="e7d0b5e9-4535-4fc7-a902-f90c0f3798a6" providerId="ADAL" clId="{F9EFE4C3-B59B-4A66-96F6-34CD98DD9C9B}" dt="2023-01-25T08:09:15.558" v="4929" actId="478"/>
          <ac:spMkLst>
            <pc:docMk/>
            <pc:sldMk cId="2931863890" sldId="433"/>
            <ac:spMk id="104" creationId="{1C3C6643-C10B-46EB-998B-A6106979C628}"/>
          </ac:spMkLst>
        </pc:spChg>
        <pc:spChg chg="add mod">
          <ac:chgData name="유병호님(John)/Digital채널기획팀" userId="e7d0b5e9-4535-4fc7-a902-f90c0f3798a6" providerId="ADAL" clId="{F9EFE4C3-B59B-4A66-96F6-34CD98DD9C9B}" dt="2023-01-26T08:51:31.351" v="6789" actId="1076"/>
          <ac:spMkLst>
            <pc:docMk/>
            <pc:sldMk cId="2931863890" sldId="433"/>
            <ac:spMk id="109" creationId="{5738FAFB-87E2-4C0A-86B4-1FB3D785D020}"/>
          </ac:spMkLst>
        </pc:spChg>
        <pc:spChg chg="add del mod">
          <ac:chgData name="유병호님(John)/Digital채널기획팀" userId="e7d0b5e9-4535-4fc7-a902-f90c0f3798a6" providerId="ADAL" clId="{F9EFE4C3-B59B-4A66-96F6-34CD98DD9C9B}" dt="2023-01-26T08:45:01.020" v="6601" actId="478"/>
          <ac:spMkLst>
            <pc:docMk/>
            <pc:sldMk cId="2931863890" sldId="433"/>
            <ac:spMk id="110" creationId="{BDAF0723-953B-46E3-BAFE-2DB5F54B6350}"/>
          </ac:spMkLst>
        </pc:spChg>
        <pc:spChg chg="add mod">
          <ac:chgData name="유병호님(John)/Digital채널기획팀" userId="e7d0b5e9-4535-4fc7-a902-f90c0f3798a6" providerId="ADAL" clId="{F9EFE4C3-B59B-4A66-96F6-34CD98DD9C9B}" dt="2023-01-26T08:51:31.351" v="6789" actId="1076"/>
          <ac:spMkLst>
            <pc:docMk/>
            <pc:sldMk cId="2931863890" sldId="433"/>
            <ac:spMk id="111" creationId="{D65B7747-B42D-49E6-8899-C373E0AB743F}"/>
          </ac:spMkLst>
        </pc:spChg>
        <pc:spChg chg="add mod">
          <ac:chgData name="유병호님(John)/Digital채널기획팀" userId="e7d0b5e9-4535-4fc7-a902-f90c0f3798a6" providerId="ADAL" clId="{F9EFE4C3-B59B-4A66-96F6-34CD98DD9C9B}" dt="2023-01-26T08:52:19.520" v="6809"/>
          <ac:spMkLst>
            <pc:docMk/>
            <pc:sldMk cId="2931863890" sldId="433"/>
            <ac:spMk id="112" creationId="{30E38920-B75D-40A0-AFE0-1FB92B4C0AFF}"/>
          </ac:spMkLst>
        </pc:spChg>
        <pc:spChg chg="add del mod">
          <ac:chgData name="유병호님(John)/Digital채널기획팀" userId="e7d0b5e9-4535-4fc7-a902-f90c0f3798a6" providerId="ADAL" clId="{F9EFE4C3-B59B-4A66-96F6-34CD98DD9C9B}" dt="2023-01-26T08:49:00.166" v="6716" actId="478"/>
          <ac:spMkLst>
            <pc:docMk/>
            <pc:sldMk cId="2931863890" sldId="433"/>
            <ac:spMk id="113" creationId="{992AC4D2-E935-46F6-8A64-7E6CA009844F}"/>
          </ac:spMkLst>
        </pc:spChg>
        <pc:spChg chg="add mod">
          <ac:chgData name="유병호님(John)/Digital채널기획팀" userId="e7d0b5e9-4535-4fc7-a902-f90c0f3798a6" providerId="ADAL" clId="{F9EFE4C3-B59B-4A66-96F6-34CD98DD9C9B}" dt="2023-01-26T08:52:29.334" v="6823"/>
          <ac:spMkLst>
            <pc:docMk/>
            <pc:sldMk cId="2931863890" sldId="433"/>
            <ac:spMk id="114" creationId="{A9589E84-3735-42BA-8981-CE58E5FF7608}"/>
          </ac:spMkLst>
        </pc:spChg>
        <pc:grpChg chg="add del mod">
          <ac:chgData name="유병호님(John)/Digital채널기획팀" userId="e7d0b5e9-4535-4fc7-a902-f90c0f3798a6" providerId="ADAL" clId="{F9EFE4C3-B59B-4A66-96F6-34CD98DD9C9B}" dt="2023-01-25T04:13:33.222" v="2274" actId="165"/>
          <ac:grpSpMkLst>
            <pc:docMk/>
            <pc:sldMk cId="2931863890" sldId="433"/>
            <ac:grpSpMk id="26" creationId="{4B61EBBB-642C-42C9-B56C-558F3795DD9E}"/>
          </ac:grpSpMkLst>
        </pc:grpChg>
        <pc:grpChg chg="add del mod">
          <ac:chgData name="유병호님(John)/Digital채널기획팀" userId="e7d0b5e9-4535-4fc7-a902-f90c0f3798a6" providerId="ADAL" clId="{F9EFE4C3-B59B-4A66-96F6-34CD98DD9C9B}" dt="2023-01-25T05:05:57.133" v="3495" actId="478"/>
          <ac:grpSpMkLst>
            <pc:docMk/>
            <pc:sldMk cId="2931863890" sldId="433"/>
            <ac:grpSpMk id="50" creationId="{D138EDD5-94D1-4924-9E98-A3DA57B016C8}"/>
          </ac:grpSpMkLst>
        </pc:grpChg>
        <pc:grpChg chg="add del mod">
          <ac:chgData name="유병호님(John)/Digital채널기획팀" userId="e7d0b5e9-4535-4fc7-a902-f90c0f3798a6" providerId="ADAL" clId="{F9EFE4C3-B59B-4A66-96F6-34CD98DD9C9B}" dt="2023-01-25T04:47:18.353" v="3198"/>
          <ac:grpSpMkLst>
            <pc:docMk/>
            <pc:sldMk cId="2931863890" sldId="433"/>
            <ac:grpSpMk id="52" creationId="{28C3719A-0EF8-4C38-954E-E093383C7E0E}"/>
          </ac:grpSpMkLst>
        </pc:grpChg>
        <pc:grpChg chg="add del mod">
          <ac:chgData name="유병호님(John)/Digital채널기획팀" userId="e7d0b5e9-4535-4fc7-a902-f90c0f3798a6" providerId="ADAL" clId="{F9EFE4C3-B59B-4A66-96F6-34CD98DD9C9B}" dt="2023-01-25T04:49:57.149" v="3242" actId="165"/>
          <ac:grpSpMkLst>
            <pc:docMk/>
            <pc:sldMk cId="2931863890" sldId="433"/>
            <ac:grpSpMk id="61" creationId="{F77EC6D3-B846-4BD3-83F8-37A4D15EB5AA}"/>
          </ac:grpSpMkLst>
        </pc:grpChg>
        <pc:grpChg chg="add del mod">
          <ac:chgData name="유병호님(John)/Digital채널기획팀" userId="e7d0b5e9-4535-4fc7-a902-f90c0f3798a6" providerId="ADAL" clId="{F9EFE4C3-B59B-4A66-96F6-34CD98DD9C9B}" dt="2023-01-25T04:49:57.149" v="3242" actId="165"/>
          <ac:grpSpMkLst>
            <pc:docMk/>
            <pc:sldMk cId="2931863890" sldId="433"/>
            <ac:grpSpMk id="70" creationId="{4347B88D-D2E1-4D2E-89B5-FF22F97CF10B}"/>
          </ac:grpSpMkLst>
        </pc:grpChg>
        <pc:grpChg chg="add del mod">
          <ac:chgData name="유병호님(John)/Digital채널기획팀" userId="e7d0b5e9-4535-4fc7-a902-f90c0f3798a6" providerId="ADAL" clId="{F9EFE4C3-B59B-4A66-96F6-34CD98DD9C9B}" dt="2023-01-25T04:50:14.997" v="3248" actId="165"/>
          <ac:grpSpMkLst>
            <pc:docMk/>
            <pc:sldMk cId="2931863890" sldId="433"/>
            <ac:grpSpMk id="71" creationId="{CEC37D50-F6A2-43A1-8D34-AFCC1A6112B2}"/>
          </ac:grpSpMkLst>
        </pc:grpChg>
        <pc:grpChg chg="add del mod">
          <ac:chgData name="유병호님(John)/Digital채널기획팀" userId="e7d0b5e9-4535-4fc7-a902-f90c0f3798a6" providerId="ADAL" clId="{F9EFE4C3-B59B-4A66-96F6-34CD98DD9C9B}" dt="2023-01-25T04:50:14.997" v="3248" actId="165"/>
          <ac:grpSpMkLst>
            <pc:docMk/>
            <pc:sldMk cId="2931863890" sldId="433"/>
            <ac:grpSpMk id="72" creationId="{5019969C-82AD-48A5-BC80-E83B39A279CA}"/>
          </ac:grpSpMkLst>
        </pc:grpChg>
        <pc:grpChg chg="add mod">
          <ac:chgData name="유병호님(John)/Digital채널기획팀" userId="e7d0b5e9-4535-4fc7-a902-f90c0f3798a6" providerId="ADAL" clId="{F9EFE4C3-B59B-4A66-96F6-34CD98DD9C9B}" dt="2023-01-25T05:06:37.429" v="3525" actId="164"/>
          <ac:grpSpMkLst>
            <pc:docMk/>
            <pc:sldMk cId="2931863890" sldId="433"/>
            <ac:grpSpMk id="79" creationId="{F1A734B7-DF29-4BE3-8FAB-90EF58E41DA1}"/>
          </ac:grpSpMkLst>
        </pc:grpChg>
        <pc:grpChg chg="add mod">
          <ac:chgData name="유병호님(John)/Digital채널기획팀" userId="e7d0b5e9-4535-4fc7-a902-f90c0f3798a6" providerId="ADAL" clId="{F9EFE4C3-B59B-4A66-96F6-34CD98DD9C9B}" dt="2023-01-25T05:27:32.076" v="4062" actId="1038"/>
          <ac:grpSpMkLst>
            <pc:docMk/>
            <pc:sldMk cId="2931863890" sldId="433"/>
            <ac:grpSpMk id="84" creationId="{2DA12374-835B-49F8-B9CA-B9A7C4CAB6B5}"/>
          </ac:grpSpMkLst>
        </pc:grpChg>
        <pc:grpChg chg="add del mod ord">
          <ac:chgData name="유병호님(John)/Digital채널기획팀" userId="e7d0b5e9-4535-4fc7-a902-f90c0f3798a6" providerId="ADAL" clId="{F9EFE4C3-B59B-4A66-96F6-34CD98DD9C9B}" dt="2023-01-26T06:16:32.017" v="6327" actId="165"/>
          <ac:grpSpMkLst>
            <pc:docMk/>
            <pc:sldMk cId="2931863890" sldId="433"/>
            <ac:grpSpMk id="96" creationId="{16746C31-757E-4B14-8DF3-E23188D0B1FC}"/>
          </ac:grpSpMkLst>
        </pc:grpChg>
        <pc:grpChg chg="add del mod ord">
          <ac:chgData name="유병호님(John)/Digital채널기획팀" userId="e7d0b5e9-4535-4fc7-a902-f90c0f3798a6" providerId="ADAL" clId="{F9EFE4C3-B59B-4A66-96F6-34CD98DD9C9B}" dt="2023-01-26T06:16:32.017" v="6327" actId="165"/>
          <ac:grpSpMkLst>
            <pc:docMk/>
            <pc:sldMk cId="2931863890" sldId="433"/>
            <ac:grpSpMk id="97" creationId="{846CF4CA-5224-423A-ABEE-668738C699AC}"/>
          </ac:grpSpMkLst>
        </pc:grpChg>
        <pc:grpChg chg="add del mod">
          <ac:chgData name="유병호님(John)/Digital채널기획팀" userId="e7d0b5e9-4535-4fc7-a902-f90c0f3798a6" providerId="ADAL" clId="{F9EFE4C3-B59B-4A66-96F6-34CD98DD9C9B}" dt="2023-01-26T06:16:32.017" v="6327" actId="165"/>
          <ac:grpSpMkLst>
            <pc:docMk/>
            <pc:sldMk cId="2931863890" sldId="433"/>
            <ac:grpSpMk id="100" creationId="{87C8AC87-78BE-4856-ABC4-DF2E20BC97E9}"/>
          </ac:grpSpMkLst>
        </pc:grpChg>
        <pc:graphicFrameChg chg="add del mod modGraphic">
          <ac:chgData name="유병호님(John)/Digital채널기획팀" userId="e7d0b5e9-4535-4fc7-a902-f90c0f3798a6" providerId="ADAL" clId="{F9EFE4C3-B59B-4A66-96F6-34CD98DD9C9B}" dt="2023-01-25T05:13:00.242" v="3569" actId="478"/>
          <ac:graphicFrameMkLst>
            <pc:docMk/>
            <pc:sldMk cId="2931863890" sldId="433"/>
            <ac:graphicFrameMk id="51" creationId="{BFEE08AF-69BB-42DE-B215-60AFB8B23BD7}"/>
          </ac:graphicFrameMkLst>
        </pc:graphicFrameChg>
        <pc:picChg chg="del">
          <ac:chgData name="유병호님(John)/Digital채널기획팀" userId="e7d0b5e9-4535-4fc7-a902-f90c0f3798a6" providerId="ADAL" clId="{F9EFE4C3-B59B-4A66-96F6-34CD98DD9C9B}" dt="2023-01-25T01:48:18.176" v="2040" actId="478"/>
          <ac:picMkLst>
            <pc:docMk/>
            <pc:sldMk cId="2931863890" sldId="433"/>
            <ac:picMk id="8" creationId="{8F017702-4654-40EF-9365-3EB5CE6B8ED0}"/>
          </ac:picMkLst>
        </pc:picChg>
        <pc:picChg chg="add del mod topLvl">
          <ac:chgData name="유병호님(John)/Digital채널기획팀" userId="e7d0b5e9-4535-4fc7-a902-f90c0f3798a6" providerId="ADAL" clId="{F9EFE4C3-B59B-4A66-96F6-34CD98DD9C9B}" dt="2023-01-25T05:05:57.133" v="3495" actId="478"/>
          <ac:picMkLst>
            <pc:docMk/>
            <pc:sldMk cId="2931863890" sldId="433"/>
            <ac:picMk id="43" creationId="{C885FE52-B733-43A2-8576-DE4AA129DD90}"/>
          </ac:picMkLst>
        </pc:picChg>
        <pc:picChg chg="add del mod topLvl">
          <ac:chgData name="유병호님(John)/Digital채널기획팀" userId="e7d0b5e9-4535-4fc7-a902-f90c0f3798a6" providerId="ADAL" clId="{F9EFE4C3-B59B-4A66-96F6-34CD98DD9C9B}" dt="2023-01-26T06:16:34.476" v="6328" actId="478"/>
          <ac:picMkLst>
            <pc:docMk/>
            <pc:sldMk cId="2931863890" sldId="433"/>
            <ac:picMk id="90" creationId="{ACDEAF9E-BDC9-43BE-B0F3-92BFF1529C63}"/>
          </ac:picMkLst>
        </pc:picChg>
        <pc:picChg chg="add del mod topLvl">
          <ac:chgData name="유병호님(John)/Digital채널기획팀" userId="e7d0b5e9-4535-4fc7-a902-f90c0f3798a6" providerId="ADAL" clId="{F9EFE4C3-B59B-4A66-96F6-34CD98DD9C9B}" dt="2023-01-26T06:17:06.015" v="6339" actId="478"/>
          <ac:picMkLst>
            <pc:docMk/>
            <pc:sldMk cId="2931863890" sldId="433"/>
            <ac:picMk id="91" creationId="{24E5220D-5C3F-4F73-BBA4-2F11748C5218}"/>
          </ac:picMkLst>
        </pc:picChg>
        <pc:picChg chg="del mod topLvl">
          <ac:chgData name="유병호님(John)/Digital채널기획팀" userId="e7d0b5e9-4535-4fc7-a902-f90c0f3798a6" providerId="ADAL" clId="{F9EFE4C3-B59B-4A66-96F6-34CD98DD9C9B}" dt="2023-01-26T06:17:16.434" v="6342" actId="478"/>
          <ac:picMkLst>
            <pc:docMk/>
            <pc:sldMk cId="2931863890" sldId="433"/>
            <ac:picMk id="101" creationId="{062B0F3F-9672-4695-A590-19271F6B6BCB}"/>
          </ac:picMkLst>
        </pc:picChg>
        <pc:picChg chg="add mod">
          <ac:chgData name="유병호님(John)/Digital채널기획팀" userId="e7d0b5e9-4535-4fc7-a902-f90c0f3798a6" providerId="ADAL" clId="{F9EFE4C3-B59B-4A66-96F6-34CD98DD9C9B}" dt="2023-01-26T06:16:38.380" v="6331" actId="14100"/>
          <ac:picMkLst>
            <pc:docMk/>
            <pc:sldMk cId="2931863890" sldId="433"/>
            <ac:picMk id="105" creationId="{773D42F7-8A16-4749-B9DE-43D124AE75B6}"/>
          </ac:picMkLst>
        </pc:picChg>
        <pc:picChg chg="add del mod">
          <ac:chgData name="유병호님(John)/Digital채널기획팀" userId="e7d0b5e9-4535-4fc7-a902-f90c0f3798a6" providerId="ADAL" clId="{F9EFE4C3-B59B-4A66-96F6-34CD98DD9C9B}" dt="2023-01-26T06:17:13.545" v="6340" actId="1076"/>
          <ac:picMkLst>
            <pc:docMk/>
            <pc:sldMk cId="2931863890" sldId="433"/>
            <ac:picMk id="106" creationId="{7844BBF9-0A0D-4ACB-B6AD-6A9F4B680FD3}"/>
          </ac:picMkLst>
        </pc:picChg>
        <pc:picChg chg="add del mod">
          <ac:chgData name="유병호님(John)/Digital채널기획팀" userId="e7d0b5e9-4535-4fc7-a902-f90c0f3798a6" providerId="ADAL" clId="{F9EFE4C3-B59B-4A66-96F6-34CD98DD9C9B}" dt="2023-01-26T06:17:15.356" v="6341" actId="478"/>
          <ac:picMkLst>
            <pc:docMk/>
            <pc:sldMk cId="2931863890" sldId="433"/>
            <ac:picMk id="107" creationId="{CD9B4D3E-F6EF-4602-A050-1DA2AE10DA6C}"/>
          </ac:picMkLst>
        </pc:picChg>
        <pc:picChg chg="add mod">
          <ac:chgData name="유병호님(John)/Digital채널기획팀" userId="e7d0b5e9-4535-4fc7-a902-f90c0f3798a6" providerId="ADAL" clId="{F9EFE4C3-B59B-4A66-96F6-34CD98DD9C9B}" dt="2023-01-26T06:17:20.903" v="6343" actId="571"/>
          <ac:picMkLst>
            <pc:docMk/>
            <pc:sldMk cId="2931863890" sldId="433"/>
            <ac:picMk id="108" creationId="{79E5A8C1-45DF-408F-BB30-14371E8AAF67}"/>
          </ac:picMkLst>
        </pc:picChg>
        <pc:cxnChg chg="add del mod">
          <ac:chgData name="유병호님(John)/Digital채널기획팀" userId="e7d0b5e9-4535-4fc7-a902-f90c0f3798a6" providerId="ADAL" clId="{F9EFE4C3-B59B-4A66-96F6-34CD98DD9C9B}" dt="2023-01-25T04:11:06.194" v="2127" actId="478"/>
          <ac:cxnSpMkLst>
            <pc:docMk/>
            <pc:sldMk cId="2931863890" sldId="433"/>
            <ac:cxnSpMk id="7" creationId="{4D5E8015-1A85-4808-98C5-30DBBAC5A7F2}"/>
          </ac:cxnSpMkLst>
        </pc:cxnChg>
        <pc:cxnChg chg="add del mod">
          <ac:chgData name="유병호님(John)/Digital채널기획팀" userId="e7d0b5e9-4535-4fc7-a902-f90c0f3798a6" providerId="ADAL" clId="{F9EFE4C3-B59B-4A66-96F6-34CD98DD9C9B}" dt="2023-01-26T08:51:31.351" v="6789" actId="1076"/>
          <ac:cxnSpMkLst>
            <pc:docMk/>
            <pc:sldMk cId="2931863890" sldId="433"/>
            <ac:cxnSpMk id="9" creationId="{B6F882F3-3989-429C-85A9-F71624688D4F}"/>
          </ac:cxnSpMkLst>
        </pc:cxnChg>
        <pc:cxnChg chg="add del mod">
          <ac:chgData name="유병호님(John)/Digital채널기획팀" userId="e7d0b5e9-4535-4fc7-a902-f90c0f3798a6" providerId="ADAL" clId="{F9EFE4C3-B59B-4A66-96F6-34CD98DD9C9B}" dt="2023-01-25T05:13:54.711" v="3571" actId="478"/>
          <ac:cxnSpMkLst>
            <pc:docMk/>
            <pc:sldMk cId="2931863890" sldId="433"/>
            <ac:cxnSpMk id="10" creationId="{844D4818-4B06-4FF3-83A2-0C1B25E12FED}"/>
          </ac:cxnSpMkLst>
        </pc:cxnChg>
        <pc:cxnChg chg="del">
          <ac:chgData name="유병호님(John)/Digital채널기획팀" userId="e7d0b5e9-4535-4fc7-a902-f90c0f3798a6" providerId="ADAL" clId="{F9EFE4C3-B59B-4A66-96F6-34CD98DD9C9B}" dt="2023-01-26T08:41:23.838" v="6533" actId="478"/>
          <ac:cxnSpMkLst>
            <pc:docMk/>
            <pc:sldMk cId="2931863890" sldId="433"/>
            <ac:cxnSpMk id="11" creationId="{5E7D1DCD-3568-4FD7-A161-D4B85C17BF38}"/>
          </ac:cxnSpMkLst>
        </pc:cxnChg>
        <pc:cxnChg chg="del">
          <ac:chgData name="유병호님(John)/Digital채널기획팀" userId="e7d0b5e9-4535-4fc7-a902-f90c0f3798a6" providerId="ADAL" clId="{F9EFE4C3-B59B-4A66-96F6-34CD98DD9C9B}" dt="2023-01-26T08:41:26.498" v="6534" actId="478"/>
          <ac:cxnSpMkLst>
            <pc:docMk/>
            <pc:sldMk cId="2931863890" sldId="433"/>
            <ac:cxnSpMk id="63" creationId="{DE95C253-CBDF-452E-8F2A-D74307CEB150}"/>
          </ac:cxnSpMkLst>
        </pc:cxnChg>
        <pc:cxnChg chg="del">
          <ac:chgData name="유병호님(John)/Digital채널기획팀" userId="e7d0b5e9-4535-4fc7-a902-f90c0f3798a6" providerId="ADAL" clId="{F9EFE4C3-B59B-4A66-96F6-34CD98DD9C9B}" dt="2023-01-26T08:41:23.838" v="6533" actId="478"/>
          <ac:cxnSpMkLst>
            <pc:docMk/>
            <pc:sldMk cId="2931863890" sldId="433"/>
            <ac:cxnSpMk id="69" creationId="{36F0D488-7575-455E-B905-268AF336E48C}"/>
          </ac:cxnSpMkLst>
        </pc:cxnChg>
        <pc:cxnChg chg="add del mod">
          <ac:chgData name="유병호님(John)/Digital채널기획팀" userId="e7d0b5e9-4535-4fc7-a902-f90c0f3798a6" providerId="ADAL" clId="{F9EFE4C3-B59B-4A66-96F6-34CD98DD9C9B}" dt="2023-01-25T05:12:32.688" v="3567" actId="478"/>
          <ac:cxnSpMkLst>
            <pc:docMk/>
            <pc:sldMk cId="2931863890" sldId="433"/>
            <ac:cxnSpMk id="87" creationId="{F772D2DA-43F6-477E-AA49-4D96BDD25018}"/>
          </ac:cxnSpMkLst>
        </pc:cxnChg>
      </pc:sldChg>
      <pc:sldChg chg="addSp delSp modSp add mod">
        <pc:chgData name="유병호님(John)/Digital채널기획팀" userId="e7d0b5e9-4535-4fc7-a902-f90c0f3798a6" providerId="ADAL" clId="{F9EFE4C3-B59B-4A66-96F6-34CD98DD9C9B}" dt="2023-01-25T10:43:32.052" v="5725"/>
        <pc:sldMkLst>
          <pc:docMk/>
          <pc:sldMk cId="1768060340" sldId="434"/>
        </pc:sldMkLst>
        <pc:spChg chg="del mod">
          <ac:chgData name="유병호님(John)/Digital채널기획팀" userId="e7d0b5e9-4535-4fc7-a902-f90c0f3798a6" providerId="ADAL" clId="{F9EFE4C3-B59B-4A66-96F6-34CD98DD9C9B}" dt="2023-01-25T10:40:31.296" v="5686" actId="478"/>
          <ac:spMkLst>
            <pc:docMk/>
            <pc:sldMk cId="1768060340" sldId="434"/>
            <ac:spMk id="4" creationId="{44A2026A-6A85-4D96-B24B-9C8A7DEDAC95}"/>
          </ac:spMkLst>
        </pc:spChg>
        <pc:spChg chg="mod ord">
          <ac:chgData name="유병호님(John)/Digital채널기획팀" userId="e7d0b5e9-4535-4fc7-a902-f90c0f3798a6" providerId="ADAL" clId="{F9EFE4C3-B59B-4A66-96F6-34CD98DD9C9B}" dt="2023-01-25T10:41:43.518" v="5698" actId="1076"/>
          <ac:spMkLst>
            <pc:docMk/>
            <pc:sldMk cId="1768060340" sldId="434"/>
            <ac:spMk id="6" creationId="{1D8B7979-2C32-41A8-A9F5-D45D0F9BF4AF}"/>
          </ac:spMkLst>
        </pc:spChg>
        <pc:spChg chg="mod">
          <ac:chgData name="유병호님(John)/Digital채널기획팀" userId="e7d0b5e9-4535-4fc7-a902-f90c0f3798a6" providerId="ADAL" clId="{F9EFE4C3-B59B-4A66-96F6-34CD98DD9C9B}" dt="2023-01-25T10:43:31.090" v="5723" actId="108"/>
          <ac:spMkLst>
            <pc:docMk/>
            <pc:sldMk cId="1768060340" sldId="434"/>
            <ac:spMk id="17" creationId="{24C0CFB9-0DE7-4CDA-96F7-8CBD679A1995}"/>
          </ac:spMkLst>
        </pc:spChg>
        <pc:spChg chg="del">
          <ac:chgData name="유병호님(John)/Digital채널기획팀" userId="e7d0b5e9-4535-4fc7-a902-f90c0f3798a6" providerId="ADAL" clId="{F9EFE4C3-B59B-4A66-96F6-34CD98DD9C9B}" dt="2023-01-25T09:34:05.700" v="4994" actId="478"/>
          <ac:spMkLst>
            <pc:docMk/>
            <pc:sldMk cId="1768060340" sldId="434"/>
            <ac:spMk id="27" creationId="{B52361F2-3348-476F-8B32-3896CC01764E}"/>
          </ac:spMkLst>
        </pc:spChg>
        <pc:spChg chg="mod">
          <ac:chgData name="유병호님(John)/Digital채널기획팀" userId="e7d0b5e9-4535-4fc7-a902-f90c0f3798a6" providerId="ADAL" clId="{F9EFE4C3-B59B-4A66-96F6-34CD98DD9C9B}" dt="2023-01-25T10:41:43.518" v="5698" actId="1076"/>
          <ac:spMkLst>
            <pc:docMk/>
            <pc:sldMk cId="1768060340" sldId="434"/>
            <ac:spMk id="28" creationId="{C6D50DDB-83DD-4AF0-9833-F04637F6329A}"/>
          </ac:spMkLst>
        </pc:spChg>
        <pc:spChg chg="del">
          <ac:chgData name="유병호님(John)/Digital채널기획팀" userId="e7d0b5e9-4535-4fc7-a902-f90c0f3798a6" providerId="ADAL" clId="{F9EFE4C3-B59B-4A66-96F6-34CD98DD9C9B}" dt="2023-01-25T09:34:05.700" v="4994" actId="478"/>
          <ac:spMkLst>
            <pc:docMk/>
            <pc:sldMk cId="1768060340" sldId="434"/>
            <ac:spMk id="29" creationId="{5814E080-AECF-4B0F-B61D-D1BDAD14A6D7}"/>
          </ac:spMkLst>
        </pc:spChg>
        <pc:spChg chg="del">
          <ac:chgData name="유병호님(John)/Digital채널기획팀" userId="e7d0b5e9-4535-4fc7-a902-f90c0f3798a6" providerId="ADAL" clId="{F9EFE4C3-B59B-4A66-96F6-34CD98DD9C9B}" dt="2023-01-25T09:34:05.700" v="4994" actId="478"/>
          <ac:spMkLst>
            <pc:docMk/>
            <pc:sldMk cId="1768060340" sldId="434"/>
            <ac:spMk id="30" creationId="{909E2214-91C0-424B-9A9B-5C464765DE06}"/>
          </ac:spMkLst>
        </pc:spChg>
        <pc:spChg chg="del">
          <ac:chgData name="유병호님(John)/Digital채널기획팀" userId="e7d0b5e9-4535-4fc7-a902-f90c0f3798a6" providerId="ADAL" clId="{F9EFE4C3-B59B-4A66-96F6-34CD98DD9C9B}" dt="2023-01-25T09:34:05.700" v="4994" actId="478"/>
          <ac:spMkLst>
            <pc:docMk/>
            <pc:sldMk cId="1768060340" sldId="434"/>
            <ac:spMk id="31" creationId="{CF750DFF-F220-45BE-B7DF-32521386AC6C}"/>
          </ac:spMkLst>
        </pc:spChg>
        <pc:spChg chg="del">
          <ac:chgData name="유병호님(John)/Digital채널기획팀" userId="e7d0b5e9-4535-4fc7-a902-f90c0f3798a6" providerId="ADAL" clId="{F9EFE4C3-B59B-4A66-96F6-34CD98DD9C9B}" dt="2023-01-25T09:34:05.700" v="4994" actId="478"/>
          <ac:spMkLst>
            <pc:docMk/>
            <pc:sldMk cId="1768060340" sldId="434"/>
            <ac:spMk id="32" creationId="{9BB51BE7-BF01-4E35-991D-4D7A0554E6A3}"/>
          </ac:spMkLst>
        </pc:spChg>
        <pc:spChg chg="mod">
          <ac:chgData name="유병호님(John)/Digital채널기획팀" userId="e7d0b5e9-4535-4fc7-a902-f90c0f3798a6" providerId="ADAL" clId="{F9EFE4C3-B59B-4A66-96F6-34CD98DD9C9B}" dt="2023-01-25T09:34:18.386" v="4995"/>
          <ac:spMkLst>
            <pc:docMk/>
            <pc:sldMk cId="1768060340" sldId="434"/>
            <ac:spMk id="35" creationId="{80EBFD56-817D-4CA9-BC81-0882CAE608FC}"/>
          </ac:spMkLst>
        </pc:spChg>
        <pc:spChg chg="mod">
          <ac:chgData name="유병호님(John)/Digital채널기획팀" userId="e7d0b5e9-4535-4fc7-a902-f90c0f3798a6" providerId="ADAL" clId="{F9EFE4C3-B59B-4A66-96F6-34CD98DD9C9B}" dt="2023-01-25T10:41:43.518" v="5698" actId="1076"/>
          <ac:spMkLst>
            <pc:docMk/>
            <pc:sldMk cId="1768060340" sldId="434"/>
            <ac:spMk id="37" creationId="{6237ED72-4E2C-48EF-BE93-EB441E48B423}"/>
          </ac:spMkLst>
        </pc:spChg>
        <pc:spChg chg="mod">
          <ac:chgData name="유병호님(John)/Digital채널기획팀" userId="e7d0b5e9-4535-4fc7-a902-f90c0f3798a6" providerId="ADAL" clId="{F9EFE4C3-B59B-4A66-96F6-34CD98DD9C9B}" dt="2023-01-25T10:41:43.518" v="5698" actId="1076"/>
          <ac:spMkLst>
            <pc:docMk/>
            <pc:sldMk cId="1768060340" sldId="434"/>
            <ac:spMk id="38" creationId="{63DAA568-E658-4123-B246-012DBBD8C791}"/>
          </ac:spMkLst>
        </pc:spChg>
        <pc:spChg chg="del mod">
          <ac:chgData name="유병호님(John)/Digital채널기획팀" userId="e7d0b5e9-4535-4fc7-a902-f90c0f3798a6" providerId="ADAL" clId="{F9EFE4C3-B59B-4A66-96F6-34CD98DD9C9B}" dt="2023-01-25T10:40:30.802" v="5685" actId="478"/>
          <ac:spMkLst>
            <pc:docMk/>
            <pc:sldMk cId="1768060340" sldId="434"/>
            <ac:spMk id="39" creationId="{2210BCCE-1F0D-436B-8999-B5F4CD5E858A}"/>
          </ac:spMkLst>
        </pc:spChg>
        <pc:spChg chg="del mod">
          <ac:chgData name="유병호님(John)/Digital채널기획팀" userId="e7d0b5e9-4535-4fc7-a902-f90c0f3798a6" providerId="ADAL" clId="{F9EFE4C3-B59B-4A66-96F6-34CD98DD9C9B}" dt="2023-01-25T10:40:32.844" v="5687" actId="478"/>
          <ac:spMkLst>
            <pc:docMk/>
            <pc:sldMk cId="1768060340" sldId="434"/>
            <ac:spMk id="40" creationId="{B28ED98E-653A-416B-88B0-FD529F947F97}"/>
          </ac:spMkLst>
        </pc:spChg>
        <pc:spChg chg="mod">
          <ac:chgData name="유병호님(John)/Digital채널기획팀" userId="e7d0b5e9-4535-4fc7-a902-f90c0f3798a6" providerId="ADAL" clId="{F9EFE4C3-B59B-4A66-96F6-34CD98DD9C9B}" dt="2023-01-25T09:34:18.386" v="4995"/>
          <ac:spMkLst>
            <pc:docMk/>
            <pc:sldMk cId="1768060340" sldId="434"/>
            <ac:spMk id="41" creationId="{5519D8D5-D6FB-470E-BAA3-ABD048644777}"/>
          </ac:spMkLst>
        </pc:spChg>
        <pc:spChg chg="mod">
          <ac:chgData name="유병호님(John)/Digital채널기획팀" userId="e7d0b5e9-4535-4fc7-a902-f90c0f3798a6" providerId="ADAL" clId="{F9EFE4C3-B59B-4A66-96F6-34CD98DD9C9B}" dt="2023-01-25T09:34:18.386" v="4995"/>
          <ac:spMkLst>
            <pc:docMk/>
            <pc:sldMk cId="1768060340" sldId="434"/>
            <ac:spMk id="45" creationId="{AF2C067F-AA4D-4FD6-9FA0-637426121763}"/>
          </ac:spMkLst>
        </pc:spChg>
        <pc:spChg chg="mod">
          <ac:chgData name="유병호님(John)/Digital채널기획팀" userId="e7d0b5e9-4535-4fc7-a902-f90c0f3798a6" providerId="ADAL" clId="{F9EFE4C3-B59B-4A66-96F6-34CD98DD9C9B}" dt="2023-01-25T09:34:18.386" v="4995"/>
          <ac:spMkLst>
            <pc:docMk/>
            <pc:sldMk cId="1768060340" sldId="434"/>
            <ac:spMk id="46" creationId="{8DF2C144-5548-44D6-BC67-0F0D8105D2CE}"/>
          </ac:spMkLst>
        </pc:spChg>
        <pc:spChg chg="mod">
          <ac:chgData name="유병호님(John)/Digital채널기획팀" userId="e7d0b5e9-4535-4fc7-a902-f90c0f3798a6" providerId="ADAL" clId="{F9EFE4C3-B59B-4A66-96F6-34CD98DD9C9B}" dt="2023-01-25T09:34:23.038" v="4999"/>
          <ac:spMkLst>
            <pc:docMk/>
            <pc:sldMk cId="1768060340" sldId="434"/>
            <ac:spMk id="48" creationId="{D9DB1B47-11D7-409A-A520-CBEC04744F21}"/>
          </ac:spMkLst>
        </pc:spChg>
        <pc:spChg chg="mod">
          <ac:chgData name="유병호님(John)/Digital채널기획팀" userId="e7d0b5e9-4535-4fc7-a902-f90c0f3798a6" providerId="ADAL" clId="{F9EFE4C3-B59B-4A66-96F6-34CD98DD9C9B}" dt="2023-01-25T09:34:23.038" v="4999"/>
          <ac:spMkLst>
            <pc:docMk/>
            <pc:sldMk cId="1768060340" sldId="434"/>
            <ac:spMk id="51" creationId="{7D74789A-DA40-4713-BB27-68D1EE2C05C8}"/>
          </ac:spMkLst>
        </pc:spChg>
        <pc:spChg chg="mod">
          <ac:chgData name="유병호님(John)/Digital채널기획팀" userId="e7d0b5e9-4535-4fc7-a902-f90c0f3798a6" providerId="ADAL" clId="{F9EFE4C3-B59B-4A66-96F6-34CD98DD9C9B}" dt="2023-01-25T09:34:23.038" v="4999"/>
          <ac:spMkLst>
            <pc:docMk/>
            <pc:sldMk cId="1768060340" sldId="434"/>
            <ac:spMk id="52" creationId="{87976F48-C049-43F6-AF96-DCC3F9D9015C}"/>
          </ac:spMkLst>
        </pc:spChg>
        <pc:spChg chg="mod">
          <ac:chgData name="유병호님(John)/Digital채널기획팀" userId="e7d0b5e9-4535-4fc7-a902-f90c0f3798a6" providerId="ADAL" clId="{F9EFE4C3-B59B-4A66-96F6-34CD98DD9C9B}" dt="2023-01-25T09:34:23.038" v="4999"/>
          <ac:spMkLst>
            <pc:docMk/>
            <pc:sldMk cId="1768060340" sldId="434"/>
            <ac:spMk id="53" creationId="{4B80947D-D0D5-435B-91A4-C8678FB83D3F}"/>
          </ac:spMkLst>
        </pc:spChg>
        <pc:spChg chg="mod topLvl">
          <ac:chgData name="유병호님(John)/Digital채널기획팀" userId="e7d0b5e9-4535-4fc7-a902-f90c0f3798a6" providerId="ADAL" clId="{F9EFE4C3-B59B-4A66-96F6-34CD98DD9C9B}" dt="2023-01-25T10:43:32.052" v="5725"/>
          <ac:spMkLst>
            <pc:docMk/>
            <pc:sldMk cId="1768060340" sldId="434"/>
            <ac:spMk id="55" creationId="{3B126C31-E971-42F0-A686-54EEA024B560}"/>
          </ac:spMkLst>
        </pc:spChg>
        <pc:spChg chg="del mod">
          <ac:chgData name="유병호님(John)/Digital채널기획팀" userId="e7d0b5e9-4535-4fc7-a902-f90c0f3798a6" providerId="ADAL" clId="{F9EFE4C3-B59B-4A66-96F6-34CD98DD9C9B}" dt="2023-01-25T09:34:38.418" v="5005" actId="478"/>
          <ac:spMkLst>
            <pc:docMk/>
            <pc:sldMk cId="1768060340" sldId="434"/>
            <ac:spMk id="57" creationId="{AEE4E18C-0170-4A34-8A09-4A2267010EFA}"/>
          </ac:spMkLst>
        </pc:spChg>
        <pc:spChg chg="del mod">
          <ac:chgData name="유병호님(John)/Digital채널기획팀" userId="e7d0b5e9-4535-4fc7-a902-f90c0f3798a6" providerId="ADAL" clId="{F9EFE4C3-B59B-4A66-96F6-34CD98DD9C9B}" dt="2023-01-25T09:34:35.168" v="5003" actId="478"/>
          <ac:spMkLst>
            <pc:docMk/>
            <pc:sldMk cId="1768060340" sldId="434"/>
            <ac:spMk id="58" creationId="{70E81435-2AFB-4CB8-A56A-3278FE310543}"/>
          </ac:spMkLst>
        </pc:spChg>
        <pc:spChg chg="del mod">
          <ac:chgData name="유병호님(John)/Digital채널기획팀" userId="e7d0b5e9-4535-4fc7-a902-f90c0f3798a6" providerId="ADAL" clId="{F9EFE4C3-B59B-4A66-96F6-34CD98DD9C9B}" dt="2023-01-25T09:34:36.688" v="5004" actId="478"/>
          <ac:spMkLst>
            <pc:docMk/>
            <pc:sldMk cId="1768060340" sldId="434"/>
            <ac:spMk id="59" creationId="{570A6707-B7C2-451C-814B-458C76A3C2D6}"/>
          </ac:spMkLst>
        </pc:spChg>
        <pc:spChg chg="mod topLvl">
          <ac:chgData name="유병호님(John)/Digital채널기획팀" userId="e7d0b5e9-4535-4fc7-a902-f90c0f3798a6" providerId="ADAL" clId="{F9EFE4C3-B59B-4A66-96F6-34CD98DD9C9B}" dt="2023-01-25T10:43:25.260" v="5714" actId="207"/>
          <ac:spMkLst>
            <pc:docMk/>
            <pc:sldMk cId="1768060340" sldId="434"/>
            <ac:spMk id="61" creationId="{0F72E1D4-6AE4-4BB1-851D-3B0A7B327838}"/>
          </ac:spMkLst>
        </pc:spChg>
        <pc:spChg chg="mod topLvl">
          <ac:chgData name="유병호님(John)/Digital채널기획팀" userId="e7d0b5e9-4535-4fc7-a902-f90c0f3798a6" providerId="ADAL" clId="{F9EFE4C3-B59B-4A66-96F6-34CD98DD9C9B}" dt="2023-01-25T10:43:29.571" v="5720"/>
          <ac:spMkLst>
            <pc:docMk/>
            <pc:sldMk cId="1768060340" sldId="434"/>
            <ac:spMk id="66" creationId="{B7904254-61FA-4BAF-B1B4-A10D00ED2B57}"/>
          </ac:spMkLst>
        </pc:spChg>
        <pc:spChg chg="mod topLvl">
          <ac:chgData name="유병호님(John)/Digital채널기획팀" userId="e7d0b5e9-4535-4fc7-a902-f90c0f3798a6" providerId="ADAL" clId="{F9EFE4C3-B59B-4A66-96F6-34CD98DD9C9B}" dt="2023-01-25T10:43:28.616" v="5718"/>
          <ac:spMkLst>
            <pc:docMk/>
            <pc:sldMk cId="1768060340" sldId="434"/>
            <ac:spMk id="69" creationId="{0717A1FF-26DB-48C9-B035-8698023809D4}"/>
          </ac:spMkLst>
        </pc:spChg>
        <pc:spChg chg="mod topLvl">
          <ac:chgData name="유병호님(John)/Digital채널기획팀" userId="e7d0b5e9-4535-4fc7-a902-f90c0f3798a6" providerId="ADAL" clId="{F9EFE4C3-B59B-4A66-96F6-34CD98DD9C9B}" dt="2023-01-25T10:43:26.961" v="5716"/>
          <ac:spMkLst>
            <pc:docMk/>
            <pc:sldMk cId="1768060340" sldId="434"/>
            <ac:spMk id="73" creationId="{BE664ABD-31BB-435D-8A03-B2AF44C0B9F0}"/>
          </ac:spMkLst>
        </pc:spChg>
        <pc:spChg chg="add mod">
          <ac:chgData name="유병호님(John)/Digital채널기획팀" userId="e7d0b5e9-4535-4fc7-a902-f90c0f3798a6" providerId="ADAL" clId="{F9EFE4C3-B59B-4A66-96F6-34CD98DD9C9B}" dt="2023-01-25T10:41:43.518" v="5698" actId="1076"/>
          <ac:spMkLst>
            <pc:docMk/>
            <pc:sldMk cId="1768060340" sldId="434"/>
            <ac:spMk id="75" creationId="{1A4A3077-23DB-48F0-8752-4608839B0ABE}"/>
          </ac:spMkLst>
        </pc:spChg>
        <pc:spChg chg="add mod">
          <ac:chgData name="유병호님(John)/Digital채널기획팀" userId="e7d0b5e9-4535-4fc7-a902-f90c0f3798a6" providerId="ADAL" clId="{F9EFE4C3-B59B-4A66-96F6-34CD98DD9C9B}" dt="2023-01-25T10:41:43.518" v="5698" actId="1076"/>
          <ac:spMkLst>
            <pc:docMk/>
            <pc:sldMk cId="1768060340" sldId="434"/>
            <ac:spMk id="76" creationId="{12B1B54E-172C-44A9-A36A-9DA18C563B4B}"/>
          </ac:spMkLst>
        </pc:spChg>
        <pc:spChg chg="add mod">
          <ac:chgData name="유병호님(John)/Digital채널기획팀" userId="e7d0b5e9-4535-4fc7-a902-f90c0f3798a6" providerId="ADAL" clId="{F9EFE4C3-B59B-4A66-96F6-34CD98DD9C9B}" dt="2023-01-25T10:41:43.518" v="5698" actId="1076"/>
          <ac:spMkLst>
            <pc:docMk/>
            <pc:sldMk cId="1768060340" sldId="434"/>
            <ac:spMk id="77" creationId="{EC342CE0-E4A8-4E4B-B982-713CC3F6AB25}"/>
          </ac:spMkLst>
        </pc:spChg>
        <pc:spChg chg="add mod">
          <ac:chgData name="유병호님(John)/Digital채널기획팀" userId="e7d0b5e9-4535-4fc7-a902-f90c0f3798a6" providerId="ADAL" clId="{F9EFE4C3-B59B-4A66-96F6-34CD98DD9C9B}" dt="2023-01-25T10:41:43.518" v="5698" actId="1076"/>
          <ac:spMkLst>
            <pc:docMk/>
            <pc:sldMk cId="1768060340" sldId="434"/>
            <ac:spMk id="78" creationId="{C6252413-367E-4EFE-B77C-B3A3F2194BAC}"/>
          </ac:spMkLst>
        </pc:spChg>
        <pc:spChg chg="add mod">
          <ac:chgData name="유병호님(John)/Digital채널기획팀" userId="e7d0b5e9-4535-4fc7-a902-f90c0f3798a6" providerId="ADAL" clId="{F9EFE4C3-B59B-4A66-96F6-34CD98DD9C9B}" dt="2023-01-25T10:41:43.518" v="5698" actId="1076"/>
          <ac:spMkLst>
            <pc:docMk/>
            <pc:sldMk cId="1768060340" sldId="434"/>
            <ac:spMk id="79" creationId="{F2E45821-9FEB-4E1E-A21E-02A58DFCEDD9}"/>
          </ac:spMkLst>
        </pc:spChg>
        <pc:spChg chg="add mod">
          <ac:chgData name="유병호님(John)/Digital채널기획팀" userId="e7d0b5e9-4535-4fc7-a902-f90c0f3798a6" providerId="ADAL" clId="{F9EFE4C3-B59B-4A66-96F6-34CD98DD9C9B}" dt="2023-01-25T10:42:34.539" v="5712" actId="1076"/>
          <ac:spMkLst>
            <pc:docMk/>
            <pc:sldMk cId="1768060340" sldId="434"/>
            <ac:spMk id="80" creationId="{EFFB313F-668B-4601-9537-AB4969BE6601}"/>
          </ac:spMkLst>
        </pc:spChg>
        <pc:spChg chg="add mod">
          <ac:chgData name="유병호님(John)/Digital채널기획팀" userId="e7d0b5e9-4535-4fc7-a902-f90c0f3798a6" providerId="ADAL" clId="{F9EFE4C3-B59B-4A66-96F6-34CD98DD9C9B}" dt="2023-01-25T10:41:55.878" v="5701" actId="1076"/>
          <ac:spMkLst>
            <pc:docMk/>
            <pc:sldMk cId="1768060340" sldId="434"/>
            <ac:spMk id="81" creationId="{F19EEB28-F73C-4395-9D81-84E6398490D5}"/>
          </ac:spMkLst>
        </pc:spChg>
        <pc:spChg chg="add mod">
          <ac:chgData name="유병호님(John)/Digital채널기획팀" userId="e7d0b5e9-4535-4fc7-a902-f90c0f3798a6" providerId="ADAL" clId="{F9EFE4C3-B59B-4A66-96F6-34CD98DD9C9B}" dt="2023-01-25T10:41:43.518" v="5698" actId="1076"/>
          <ac:spMkLst>
            <pc:docMk/>
            <pc:sldMk cId="1768060340" sldId="434"/>
            <ac:spMk id="82" creationId="{7CEF95C1-2DB6-460B-BEE6-806DD3F7792F}"/>
          </ac:spMkLst>
        </pc:spChg>
        <pc:spChg chg="add mod">
          <ac:chgData name="유병호님(John)/Digital채널기획팀" userId="e7d0b5e9-4535-4fc7-a902-f90c0f3798a6" providerId="ADAL" clId="{F9EFE4C3-B59B-4A66-96F6-34CD98DD9C9B}" dt="2023-01-25T10:41:43.518" v="5698" actId="1076"/>
          <ac:spMkLst>
            <pc:docMk/>
            <pc:sldMk cId="1768060340" sldId="434"/>
            <ac:spMk id="83" creationId="{0A39DB15-BB64-4EBD-BCDF-2BCCDC21B408}"/>
          </ac:spMkLst>
        </pc:spChg>
        <pc:spChg chg="add mod">
          <ac:chgData name="유병호님(John)/Digital채널기획팀" userId="e7d0b5e9-4535-4fc7-a902-f90c0f3798a6" providerId="ADAL" clId="{F9EFE4C3-B59B-4A66-96F6-34CD98DD9C9B}" dt="2023-01-25T10:41:50.553" v="5700" actId="1076"/>
          <ac:spMkLst>
            <pc:docMk/>
            <pc:sldMk cId="1768060340" sldId="434"/>
            <ac:spMk id="84" creationId="{9E049D15-2A64-4743-983B-141D1FF9176C}"/>
          </ac:spMkLst>
        </pc:spChg>
        <pc:grpChg chg="add mod">
          <ac:chgData name="유병호님(John)/Digital채널기획팀" userId="e7d0b5e9-4535-4fc7-a902-f90c0f3798a6" providerId="ADAL" clId="{F9EFE4C3-B59B-4A66-96F6-34CD98DD9C9B}" dt="2023-01-25T10:41:43.518" v="5698" actId="1076"/>
          <ac:grpSpMkLst>
            <pc:docMk/>
            <pc:sldMk cId="1768060340" sldId="434"/>
            <ac:grpSpMk id="7" creationId="{FE0B7410-2973-4F6A-A92C-BEF136CAD5AA}"/>
          </ac:grpSpMkLst>
        </pc:grpChg>
        <pc:grpChg chg="add del mod">
          <ac:chgData name="유병호님(John)/Digital채널기획팀" userId="e7d0b5e9-4535-4fc7-a902-f90c0f3798a6" providerId="ADAL" clId="{F9EFE4C3-B59B-4A66-96F6-34CD98DD9C9B}" dt="2023-01-25T09:34:22.434" v="4998"/>
          <ac:grpSpMkLst>
            <pc:docMk/>
            <pc:sldMk cId="1768060340" sldId="434"/>
            <ac:grpSpMk id="34" creationId="{DAD04A12-8EDB-42F7-A8A7-C710573EEF62}"/>
          </ac:grpSpMkLst>
        </pc:grpChg>
        <pc:grpChg chg="add del mod">
          <ac:chgData name="유병호님(John)/Digital채널기획팀" userId="e7d0b5e9-4535-4fc7-a902-f90c0f3798a6" providerId="ADAL" clId="{F9EFE4C3-B59B-4A66-96F6-34CD98DD9C9B}" dt="2023-01-25T09:34:25.533" v="5000"/>
          <ac:grpSpMkLst>
            <pc:docMk/>
            <pc:sldMk cId="1768060340" sldId="434"/>
            <ac:grpSpMk id="47" creationId="{49B10BB1-074F-43FE-B16C-FE313B19F107}"/>
          </ac:grpSpMkLst>
        </pc:grpChg>
        <pc:grpChg chg="add del mod">
          <ac:chgData name="유병호님(John)/Digital채널기획팀" userId="e7d0b5e9-4535-4fc7-a902-f90c0f3798a6" providerId="ADAL" clId="{F9EFE4C3-B59B-4A66-96F6-34CD98DD9C9B}" dt="2023-01-25T09:53:39.056" v="5117" actId="165"/>
          <ac:grpSpMkLst>
            <pc:docMk/>
            <pc:sldMk cId="1768060340" sldId="434"/>
            <ac:grpSpMk id="54" creationId="{B1794E8E-6F4F-485A-B3BF-79948AE63882}"/>
          </ac:grpSpMkLst>
        </pc:grpChg>
        <pc:grpChg chg="add del mod">
          <ac:chgData name="유병호님(John)/Digital채널기획팀" userId="e7d0b5e9-4535-4fc7-a902-f90c0f3798a6" providerId="ADAL" clId="{F9EFE4C3-B59B-4A66-96F6-34CD98DD9C9B}" dt="2023-01-25T09:53:39.056" v="5117" actId="165"/>
          <ac:grpSpMkLst>
            <pc:docMk/>
            <pc:sldMk cId="1768060340" sldId="434"/>
            <ac:grpSpMk id="60" creationId="{6B81023E-1116-446D-B12F-68E9CA3FA463}"/>
          </ac:grpSpMkLst>
        </pc:grpChg>
        <pc:grpChg chg="add del mod">
          <ac:chgData name="유병호님(John)/Digital채널기획팀" userId="e7d0b5e9-4535-4fc7-a902-f90c0f3798a6" providerId="ADAL" clId="{F9EFE4C3-B59B-4A66-96F6-34CD98DD9C9B}" dt="2023-01-25T09:53:39.056" v="5117" actId="165"/>
          <ac:grpSpMkLst>
            <pc:docMk/>
            <pc:sldMk cId="1768060340" sldId="434"/>
            <ac:grpSpMk id="65" creationId="{D13BCAC1-997E-4847-97EB-2E83ACFB6E71}"/>
          </ac:grpSpMkLst>
        </pc:grpChg>
        <pc:grpChg chg="add del mod">
          <ac:chgData name="유병호님(John)/Digital채널기획팀" userId="e7d0b5e9-4535-4fc7-a902-f90c0f3798a6" providerId="ADAL" clId="{F9EFE4C3-B59B-4A66-96F6-34CD98DD9C9B}" dt="2023-01-25T09:53:39.056" v="5117" actId="165"/>
          <ac:grpSpMkLst>
            <pc:docMk/>
            <pc:sldMk cId="1768060340" sldId="434"/>
            <ac:grpSpMk id="68" creationId="{AEC21994-DAFF-4434-8BF4-9ACB3AF10CCB}"/>
          </ac:grpSpMkLst>
        </pc:grpChg>
        <pc:grpChg chg="add del mod">
          <ac:chgData name="유병호님(John)/Digital채널기획팀" userId="e7d0b5e9-4535-4fc7-a902-f90c0f3798a6" providerId="ADAL" clId="{F9EFE4C3-B59B-4A66-96F6-34CD98DD9C9B}" dt="2023-01-25T09:53:39.056" v="5117" actId="165"/>
          <ac:grpSpMkLst>
            <pc:docMk/>
            <pc:sldMk cId="1768060340" sldId="434"/>
            <ac:grpSpMk id="72" creationId="{BA069851-DC7B-40E9-AF49-17D60B7DA82A}"/>
          </ac:grpSpMkLst>
        </pc:grpChg>
        <pc:picChg chg="mod">
          <ac:chgData name="유병호님(John)/Digital채널기획팀" userId="e7d0b5e9-4535-4fc7-a902-f90c0f3798a6" providerId="ADAL" clId="{F9EFE4C3-B59B-4A66-96F6-34CD98DD9C9B}" dt="2023-01-25T10:41:43.518" v="5698" actId="1076"/>
          <ac:picMkLst>
            <pc:docMk/>
            <pc:sldMk cId="1768060340" sldId="434"/>
            <ac:picMk id="26" creationId="{A12856E2-4722-4BE8-9DCD-C1CAE84AFAF7}"/>
          </ac:picMkLst>
        </pc:picChg>
        <pc:picChg chg="mod">
          <ac:chgData name="유병호님(John)/Digital채널기획팀" userId="e7d0b5e9-4535-4fc7-a902-f90c0f3798a6" providerId="ADAL" clId="{F9EFE4C3-B59B-4A66-96F6-34CD98DD9C9B}" dt="2023-01-25T10:41:43.518" v="5698" actId="1076"/>
          <ac:picMkLst>
            <pc:docMk/>
            <pc:sldMk cId="1768060340" sldId="434"/>
            <ac:picMk id="42" creationId="{69ADACFC-2C4C-436A-BED3-ADB36523EA20}"/>
          </ac:picMkLst>
        </pc:picChg>
        <pc:picChg chg="mod">
          <ac:chgData name="유병호님(John)/Digital채널기획팀" userId="e7d0b5e9-4535-4fc7-a902-f90c0f3798a6" providerId="ADAL" clId="{F9EFE4C3-B59B-4A66-96F6-34CD98DD9C9B}" dt="2023-01-25T10:41:43.518" v="5698" actId="1076"/>
          <ac:picMkLst>
            <pc:docMk/>
            <pc:sldMk cId="1768060340" sldId="434"/>
            <ac:picMk id="43" creationId="{999AE9A6-26BC-4A29-9FA2-B901AC133AEE}"/>
          </ac:picMkLst>
        </pc:picChg>
        <pc:picChg chg="mod">
          <ac:chgData name="유병호님(John)/Digital채널기획팀" userId="e7d0b5e9-4535-4fc7-a902-f90c0f3798a6" providerId="ADAL" clId="{F9EFE4C3-B59B-4A66-96F6-34CD98DD9C9B}" dt="2023-01-25T10:41:43.518" v="5698" actId="1076"/>
          <ac:picMkLst>
            <pc:docMk/>
            <pc:sldMk cId="1768060340" sldId="434"/>
            <ac:picMk id="44" creationId="{881D9F5B-658C-4D53-9A92-6DA043272923}"/>
          </ac:picMkLst>
        </pc:picChg>
        <pc:picChg chg="mod">
          <ac:chgData name="유병호님(John)/Digital채널기획팀" userId="e7d0b5e9-4535-4fc7-a902-f90c0f3798a6" providerId="ADAL" clId="{F9EFE4C3-B59B-4A66-96F6-34CD98DD9C9B}" dt="2023-01-25T10:41:43.518" v="5698" actId="1076"/>
          <ac:picMkLst>
            <pc:docMk/>
            <pc:sldMk cId="1768060340" sldId="434"/>
            <ac:picMk id="4104" creationId="{5CAF007D-1DCF-4629-84D4-86618151B285}"/>
          </ac:picMkLst>
        </pc:picChg>
        <pc:cxnChg chg="mod">
          <ac:chgData name="유병호님(John)/Digital채널기획팀" userId="e7d0b5e9-4535-4fc7-a902-f90c0f3798a6" providerId="ADAL" clId="{F9EFE4C3-B59B-4A66-96F6-34CD98DD9C9B}" dt="2023-01-25T09:34:18.386" v="4995"/>
          <ac:cxnSpMkLst>
            <pc:docMk/>
            <pc:sldMk cId="1768060340" sldId="434"/>
            <ac:cxnSpMk id="36" creationId="{5F39447F-AAB4-404D-BB5C-0B4AC67899FD}"/>
          </ac:cxnSpMkLst>
        </pc:cxnChg>
        <pc:cxnChg chg="mod">
          <ac:chgData name="유병호님(John)/Digital채널기획팀" userId="e7d0b5e9-4535-4fc7-a902-f90c0f3798a6" providerId="ADAL" clId="{F9EFE4C3-B59B-4A66-96F6-34CD98DD9C9B}" dt="2023-01-25T09:34:23.038" v="4999"/>
          <ac:cxnSpMkLst>
            <pc:docMk/>
            <pc:sldMk cId="1768060340" sldId="434"/>
            <ac:cxnSpMk id="49" creationId="{A2D28936-274A-480A-B6B3-B4ECE7975EBD}"/>
          </ac:cxnSpMkLst>
        </pc:cxnChg>
        <pc:cxnChg chg="mod topLvl">
          <ac:chgData name="유병호님(John)/Digital채널기획팀" userId="e7d0b5e9-4535-4fc7-a902-f90c0f3798a6" providerId="ADAL" clId="{F9EFE4C3-B59B-4A66-96F6-34CD98DD9C9B}" dt="2023-01-25T10:42:22.702" v="5705" actId="14100"/>
          <ac:cxnSpMkLst>
            <pc:docMk/>
            <pc:sldMk cId="1768060340" sldId="434"/>
            <ac:cxnSpMk id="56" creationId="{343DC7DE-3CBA-4303-834D-DB9F37B51141}"/>
          </ac:cxnSpMkLst>
        </pc:cxnChg>
        <pc:cxnChg chg="mod topLvl">
          <ac:chgData name="유병호님(John)/Digital채널기획팀" userId="e7d0b5e9-4535-4fc7-a902-f90c0f3798a6" providerId="ADAL" clId="{F9EFE4C3-B59B-4A66-96F6-34CD98DD9C9B}" dt="2023-01-25T10:42:29.032" v="5711" actId="1036"/>
          <ac:cxnSpMkLst>
            <pc:docMk/>
            <pc:sldMk cId="1768060340" sldId="434"/>
            <ac:cxnSpMk id="64" creationId="{8C07504E-8EFD-43DC-97D3-3A7019441D0B}"/>
          </ac:cxnSpMkLst>
        </pc:cxnChg>
        <pc:cxnChg chg="mod topLvl">
          <ac:chgData name="유병호님(John)/Digital채널기획팀" userId="e7d0b5e9-4535-4fc7-a902-f90c0f3798a6" providerId="ADAL" clId="{F9EFE4C3-B59B-4A66-96F6-34CD98DD9C9B}" dt="2023-01-25T10:42:22.702" v="5705" actId="14100"/>
          <ac:cxnSpMkLst>
            <pc:docMk/>
            <pc:sldMk cId="1768060340" sldId="434"/>
            <ac:cxnSpMk id="67" creationId="{E6E52E38-4BB4-4C71-AE4D-445A2CD1AD06}"/>
          </ac:cxnSpMkLst>
        </pc:cxnChg>
        <pc:cxnChg chg="mod topLvl">
          <ac:chgData name="유병호님(John)/Digital채널기획팀" userId="e7d0b5e9-4535-4fc7-a902-f90c0f3798a6" providerId="ADAL" clId="{F9EFE4C3-B59B-4A66-96F6-34CD98DD9C9B}" dt="2023-01-25T10:42:22.702" v="5705" actId="14100"/>
          <ac:cxnSpMkLst>
            <pc:docMk/>
            <pc:sldMk cId="1768060340" sldId="434"/>
            <ac:cxnSpMk id="71" creationId="{02E7EBE9-BF02-46EC-87CC-81B7C0ADA7B8}"/>
          </ac:cxnSpMkLst>
        </pc:cxnChg>
        <pc:cxnChg chg="mod topLvl">
          <ac:chgData name="유병호님(John)/Digital채널기획팀" userId="e7d0b5e9-4535-4fc7-a902-f90c0f3798a6" providerId="ADAL" clId="{F9EFE4C3-B59B-4A66-96F6-34CD98DD9C9B}" dt="2023-01-25T10:42:22.702" v="5705" actId="14100"/>
          <ac:cxnSpMkLst>
            <pc:docMk/>
            <pc:sldMk cId="1768060340" sldId="434"/>
            <ac:cxnSpMk id="74" creationId="{4146AC6C-3542-4BAF-80A9-F8AB13EED0CD}"/>
          </ac:cxnSpMkLst>
        </pc:cxnChg>
      </pc:sldChg>
      <pc:sldChg chg="addSp delSp modSp add mod">
        <pc:chgData name="유병호님(John)/Digital채널기획팀" userId="e7d0b5e9-4535-4fc7-a902-f90c0f3798a6" providerId="ADAL" clId="{F9EFE4C3-B59B-4A66-96F6-34CD98DD9C9B}" dt="2023-01-26T06:22:58.765" v="6408" actId="1076"/>
        <pc:sldMkLst>
          <pc:docMk/>
          <pc:sldMk cId="1370175355" sldId="435"/>
        </pc:sldMkLst>
        <pc:spChg chg="del">
          <ac:chgData name="유병호님(John)/Digital채널기획팀" userId="e7d0b5e9-4535-4fc7-a902-f90c0f3798a6" providerId="ADAL" clId="{F9EFE4C3-B59B-4A66-96F6-34CD98DD9C9B}" dt="2023-01-26T05:52:29.446" v="5736" actId="478"/>
          <ac:spMkLst>
            <pc:docMk/>
            <pc:sldMk cId="1370175355" sldId="435"/>
            <ac:spMk id="6" creationId="{EB153151-FA93-40CE-9A5F-67B7235FD572}"/>
          </ac:spMkLst>
        </pc:spChg>
        <pc:spChg chg="mod">
          <ac:chgData name="유병호님(John)/Digital채널기획팀" userId="e7d0b5e9-4535-4fc7-a902-f90c0f3798a6" providerId="ADAL" clId="{F9EFE4C3-B59B-4A66-96F6-34CD98DD9C9B}" dt="2023-01-26T06:14:33.260" v="6317" actId="1076"/>
          <ac:spMkLst>
            <pc:docMk/>
            <pc:sldMk cId="1370175355" sldId="435"/>
            <ac:spMk id="9" creationId="{FE3D59E8-B2BF-4B6A-8BF5-3957989D266F}"/>
          </ac:spMkLst>
        </pc:spChg>
        <pc:spChg chg="del">
          <ac:chgData name="유병호님(John)/Digital채널기획팀" userId="e7d0b5e9-4535-4fc7-a902-f90c0f3798a6" providerId="ADAL" clId="{F9EFE4C3-B59B-4A66-96F6-34CD98DD9C9B}" dt="2023-01-26T05:52:29.446" v="5736" actId="478"/>
          <ac:spMkLst>
            <pc:docMk/>
            <pc:sldMk cId="1370175355" sldId="435"/>
            <ac:spMk id="10" creationId="{6F8FEA8A-0BD5-402B-9AC6-C64B066EE56C}"/>
          </ac:spMkLst>
        </pc:spChg>
        <pc:spChg chg="del">
          <ac:chgData name="유병호님(John)/Digital채널기획팀" userId="e7d0b5e9-4535-4fc7-a902-f90c0f3798a6" providerId="ADAL" clId="{F9EFE4C3-B59B-4A66-96F6-34CD98DD9C9B}" dt="2023-01-26T05:52:29.446" v="5736" actId="478"/>
          <ac:spMkLst>
            <pc:docMk/>
            <pc:sldMk cId="1370175355" sldId="435"/>
            <ac:spMk id="11" creationId="{45451807-D55D-48A5-878D-C4A353F1580F}"/>
          </ac:spMkLst>
        </pc:spChg>
        <pc:spChg chg="del">
          <ac:chgData name="유병호님(John)/Digital채널기획팀" userId="e7d0b5e9-4535-4fc7-a902-f90c0f3798a6" providerId="ADAL" clId="{F9EFE4C3-B59B-4A66-96F6-34CD98DD9C9B}" dt="2023-01-26T05:52:29.446" v="5736" actId="478"/>
          <ac:spMkLst>
            <pc:docMk/>
            <pc:sldMk cId="1370175355" sldId="435"/>
            <ac:spMk id="12" creationId="{C4FDFD9A-979E-4730-8B76-348C8D82FB89}"/>
          </ac:spMkLst>
        </pc:spChg>
        <pc:spChg chg="del">
          <ac:chgData name="유병호님(John)/Digital채널기획팀" userId="e7d0b5e9-4535-4fc7-a902-f90c0f3798a6" providerId="ADAL" clId="{F9EFE4C3-B59B-4A66-96F6-34CD98DD9C9B}" dt="2023-01-26T05:52:29.446" v="5736" actId="478"/>
          <ac:spMkLst>
            <pc:docMk/>
            <pc:sldMk cId="1370175355" sldId="435"/>
            <ac:spMk id="13" creationId="{12200E95-AF5D-47FF-A771-DA0DBF35B0DC}"/>
          </ac:spMkLst>
        </pc:spChg>
        <pc:spChg chg="del">
          <ac:chgData name="유병호님(John)/Digital채널기획팀" userId="e7d0b5e9-4535-4fc7-a902-f90c0f3798a6" providerId="ADAL" clId="{F9EFE4C3-B59B-4A66-96F6-34CD98DD9C9B}" dt="2023-01-26T05:52:29.446" v="5736" actId="478"/>
          <ac:spMkLst>
            <pc:docMk/>
            <pc:sldMk cId="1370175355" sldId="435"/>
            <ac:spMk id="14" creationId="{08989624-0137-4621-89B0-FB4E19AA7637}"/>
          </ac:spMkLst>
        </pc:spChg>
        <pc:spChg chg="del">
          <ac:chgData name="유병호님(John)/Digital채널기획팀" userId="e7d0b5e9-4535-4fc7-a902-f90c0f3798a6" providerId="ADAL" clId="{F9EFE4C3-B59B-4A66-96F6-34CD98DD9C9B}" dt="2023-01-26T05:52:29.446" v="5736" actId="478"/>
          <ac:spMkLst>
            <pc:docMk/>
            <pc:sldMk cId="1370175355" sldId="435"/>
            <ac:spMk id="15" creationId="{744E2B98-4533-4189-90AD-9378398E0338}"/>
          </ac:spMkLst>
        </pc:spChg>
        <pc:spChg chg="del">
          <ac:chgData name="유병호님(John)/Digital채널기획팀" userId="e7d0b5e9-4535-4fc7-a902-f90c0f3798a6" providerId="ADAL" clId="{F9EFE4C3-B59B-4A66-96F6-34CD98DD9C9B}" dt="2023-01-26T05:52:29.446" v="5736" actId="478"/>
          <ac:spMkLst>
            <pc:docMk/>
            <pc:sldMk cId="1370175355" sldId="435"/>
            <ac:spMk id="16" creationId="{4DBBB59A-5F1E-422C-A961-6957CD5E86DF}"/>
          </ac:spMkLst>
        </pc:spChg>
        <pc:spChg chg="del">
          <ac:chgData name="유병호님(John)/Digital채널기획팀" userId="e7d0b5e9-4535-4fc7-a902-f90c0f3798a6" providerId="ADAL" clId="{F9EFE4C3-B59B-4A66-96F6-34CD98DD9C9B}" dt="2023-01-26T05:52:29.446" v="5736" actId="478"/>
          <ac:spMkLst>
            <pc:docMk/>
            <pc:sldMk cId="1370175355" sldId="435"/>
            <ac:spMk id="18" creationId="{3AA0BE28-9764-4B14-975D-1757638DBAF1}"/>
          </ac:spMkLst>
        </pc:spChg>
        <pc:spChg chg="del">
          <ac:chgData name="유병호님(John)/Digital채널기획팀" userId="e7d0b5e9-4535-4fc7-a902-f90c0f3798a6" providerId="ADAL" clId="{F9EFE4C3-B59B-4A66-96F6-34CD98DD9C9B}" dt="2023-01-26T05:52:29.446" v="5736" actId="478"/>
          <ac:spMkLst>
            <pc:docMk/>
            <pc:sldMk cId="1370175355" sldId="435"/>
            <ac:spMk id="19" creationId="{47941922-0D5C-403A-87D3-9014945DAECB}"/>
          </ac:spMkLst>
        </pc:spChg>
        <pc:spChg chg="del">
          <ac:chgData name="유병호님(John)/Digital채널기획팀" userId="e7d0b5e9-4535-4fc7-a902-f90c0f3798a6" providerId="ADAL" clId="{F9EFE4C3-B59B-4A66-96F6-34CD98DD9C9B}" dt="2023-01-26T05:52:29.446" v="5736" actId="478"/>
          <ac:spMkLst>
            <pc:docMk/>
            <pc:sldMk cId="1370175355" sldId="435"/>
            <ac:spMk id="20" creationId="{6EF41CF6-2206-4A0C-A1C6-8195F52DB0C1}"/>
          </ac:spMkLst>
        </pc:spChg>
        <pc:spChg chg="del">
          <ac:chgData name="유병호님(John)/Digital채널기획팀" userId="e7d0b5e9-4535-4fc7-a902-f90c0f3798a6" providerId="ADAL" clId="{F9EFE4C3-B59B-4A66-96F6-34CD98DD9C9B}" dt="2023-01-26T05:52:29.446" v="5736" actId="478"/>
          <ac:spMkLst>
            <pc:docMk/>
            <pc:sldMk cId="1370175355" sldId="435"/>
            <ac:spMk id="21" creationId="{FA589C7D-C69A-492B-91C7-441AAB9D9997}"/>
          </ac:spMkLst>
        </pc:spChg>
        <pc:spChg chg="del">
          <ac:chgData name="유병호님(John)/Digital채널기획팀" userId="e7d0b5e9-4535-4fc7-a902-f90c0f3798a6" providerId="ADAL" clId="{F9EFE4C3-B59B-4A66-96F6-34CD98DD9C9B}" dt="2023-01-26T05:52:29.446" v="5736" actId="478"/>
          <ac:spMkLst>
            <pc:docMk/>
            <pc:sldMk cId="1370175355" sldId="435"/>
            <ac:spMk id="22" creationId="{BB4F7073-D2DC-4F48-BA86-015B8A21A0EA}"/>
          </ac:spMkLst>
        </pc:spChg>
        <pc:spChg chg="del">
          <ac:chgData name="유병호님(John)/Digital채널기획팀" userId="e7d0b5e9-4535-4fc7-a902-f90c0f3798a6" providerId="ADAL" clId="{F9EFE4C3-B59B-4A66-96F6-34CD98DD9C9B}" dt="2023-01-26T05:52:29.446" v="5736" actId="478"/>
          <ac:spMkLst>
            <pc:docMk/>
            <pc:sldMk cId="1370175355" sldId="435"/>
            <ac:spMk id="23" creationId="{823B9C97-187B-4243-803C-60EA0919FE94}"/>
          </ac:spMkLst>
        </pc:spChg>
        <pc:spChg chg="del">
          <ac:chgData name="유병호님(John)/Digital채널기획팀" userId="e7d0b5e9-4535-4fc7-a902-f90c0f3798a6" providerId="ADAL" clId="{F9EFE4C3-B59B-4A66-96F6-34CD98DD9C9B}" dt="2023-01-26T05:52:29.446" v="5736" actId="478"/>
          <ac:spMkLst>
            <pc:docMk/>
            <pc:sldMk cId="1370175355" sldId="435"/>
            <ac:spMk id="24" creationId="{7A9FD5F7-7B1E-499B-955D-D81449C15F9E}"/>
          </ac:spMkLst>
        </pc:spChg>
        <pc:spChg chg="del">
          <ac:chgData name="유병호님(John)/Digital채널기획팀" userId="e7d0b5e9-4535-4fc7-a902-f90c0f3798a6" providerId="ADAL" clId="{F9EFE4C3-B59B-4A66-96F6-34CD98DD9C9B}" dt="2023-01-26T05:52:29.446" v="5736" actId="478"/>
          <ac:spMkLst>
            <pc:docMk/>
            <pc:sldMk cId="1370175355" sldId="435"/>
            <ac:spMk id="25" creationId="{372E8D1A-8AF5-40BD-9B84-E26A3F7C36FE}"/>
          </ac:spMkLst>
        </pc:spChg>
        <pc:spChg chg="del">
          <ac:chgData name="유병호님(John)/Digital채널기획팀" userId="e7d0b5e9-4535-4fc7-a902-f90c0f3798a6" providerId="ADAL" clId="{F9EFE4C3-B59B-4A66-96F6-34CD98DD9C9B}" dt="2023-01-26T05:52:29.446" v="5736" actId="478"/>
          <ac:spMkLst>
            <pc:docMk/>
            <pc:sldMk cId="1370175355" sldId="435"/>
            <ac:spMk id="26" creationId="{25F332D6-27F3-42B6-9213-BFB6C454DDA6}"/>
          </ac:spMkLst>
        </pc:spChg>
        <pc:spChg chg="del">
          <ac:chgData name="유병호님(John)/Digital채널기획팀" userId="e7d0b5e9-4535-4fc7-a902-f90c0f3798a6" providerId="ADAL" clId="{F9EFE4C3-B59B-4A66-96F6-34CD98DD9C9B}" dt="2023-01-26T05:52:29.446" v="5736" actId="478"/>
          <ac:spMkLst>
            <pc:docMk/>
            <pc:sldMk cId="1370175355" sldId="435"/>
            <ac:spMk id="28" creationId="{C657EF43-08B4-4257-A113-F4F5744ABD53}"/>
          </ac:spMkLst>
        </pc:spChg>
        <pc:spChg chg="del">
          <ac:chgData name="유병호님(John)/Digital채널기획팀" userId="e7d0b5e9-4535-4fc7-a902-f90c0f3798a6" providerId="ADAL" clId="{F9EFE4C3-B59B-4A66-96F6-34CD98DD9C9B}" dt="2023-01-26T05:52:29.446" v="5736" actId="478"/>
          <ac:spMkLst>
            <pc:docMk/>
            <pc:sldMk cId="1370175355" sldId="435"/>
            <ac:spMk id="29" creationId="{86AF7A59-64BD-4E34-BE4E-3C2917AC1A4B}"/>
          </ac:spMkLst>
        </pc:spChg>
        <pc:spChg chg="del">
          <ac:chgData name="유병호님(John)/Digital채널기획팀" userId="e7d0b5e9-4535-4fc7-a902-f90c0f3798a6" providerId="ADAL" clId="{F9EFE4C3-B59B-4A66-96F6-34CD98DD9C9B}" dt="2023-01-26T05:52:29.446" v="5736" actId="478"/>
          <ac:spMkLst>
            <pc:docMk/>
            <pc:sldMk cId="1370175355" sldId="435"/>
            <ac:spMk id="30" creationId="{A8D84AD5-528B-4D0B-9C57-865DF105087B}"/>
          </ac:spMkLst>
        </pc:spChg>
        <pc:spChg chg="del">
          <ac:chgData name="유병호님(John)/Digital채널기획팀" userId="e7d0b5e9-4535-4fc7-a902-f90c0f3798a6" providerId="ADAL" clId="{F9EFE4C3-B59B-4A66-96F6-34CD98DD9C9B}" dt="2023-01-26T05:52:29.446" v="5736" actId="478"/>
          <ac:spMkLst>
            <pc:docMk/>
            <pc:sldMk cId="1370175355" sldId="435"/>
            <ac:spMk id="34" creationId="{057DCD1E-CF22-4DB3-877D-277C559C78F7}"/>
          </ac:spMkLst>
        </pc:spChg>
        <pc:spChg chg="del">
          <ac:chgData name="유병호님(John)/Digital채널기획팀" userId="e7d0b5e9-4535-4fc7-a902-f90c0f3798a6" providerId="ADAL" clId="{F9EFE4C3-B59B-4A66-96F6-34CD98DD9C9B}" dt="2023-01-26T05:52:29.446" v="5736" actId="478"/>
          <ac:spMkLst>
            <pc:docMk/>
            <pc:sldMk cId="1370175355" sldId="435"/>
            <ac:spMk id="35" creationId="{EB2982A4-BA15-473B-AA6B-E736C6C0FCA9}"/>
          </ac:spMkLst>
        </pc:spChg>
        <pc:spChg chg="del">
          <ac:chgData name="유병호님(John)/Digital채널기획팀" userId="e7d0b5e9-4535-4fc7-a902-f90c0f3798a6" providerId="ADAL" clId="{F9EFE4C3-B59B-4A66-96F6-34CD98DD9C9B}" dt="2023-01-26T05:52:29.446" v="5736" actId="478"/>
          <ac:spMkLst>
            <pc:docMk/>
            <pc:sldMk cId="1370175355" sldId="435"/>
            <ac:spMk id="36" creationId="{195377F6-E39C-4514-ACE5-018ED05B2EFA}"/>
          </ac:spMkLst>
        </pc:spChg>
        <pc:spChg chg="add del mod">
          <ac:chgData name="유병호님(John)/Digital채널기획팀" userId="e7d0b5e9-4535-4fc7-a902-f90c0f3798a6" providerId="ADAL" clId="{F9EFE4C3-B59B-4A66-96F6-34CD98DD9C9B}" dt="2023-01-26T05:57:36.062" v="5850"/>
          <ac:spMkLst>
            <pc:docMk/>
            <pc:sldMk cId="1370175355" sldId="435"/>
            <ac:spMk id="38" creationId="{746014BD-FD1E-40DD-8D1B-CCF897638589}"/>
          </ac:spMkLst>
        </pc:spChg>
        <pc:spChg chg="add del mod">
          <ac:chgData name="유병호님(John)/Digital채널기획팀" userId="e7d0b5e9-4535-4fc7-a902-f90c0f3798a6" providerId="ADAL" clId="{F9EFE4C3-B59B-4A66-96F6-34CD98DD9C9B}" dt="2023-01-26T05:57:36.062" v="5850"/>
          <ac:spMkLst>
            <pc:docMk/>
            <pc:sldMk cId="1370175355" sldId="435"/>
            <ac:spMk id="39" creationId="{EDDA75B4-EC20-4F69-A091-06832BA28708}"/>
          </ac:spMkLst>
        </pc:spChg>
        <pc:spChg chg="add del mod">
          <ac:chgData name="유병호님(John)/Digital채널기획팀" userId="e7d0b5e9-4535-4fc7-a902-f90c0f3798a6" providerId="ADAL" clId="{F9EFE4C3-B59B-4A66-96F6-34CD98DD9C9B}" dt="2023-01-26T05:57:36.062" v="5850"/>
          <ac:spMkLst>
            <pc:docMk/>
            <pc:sldMk cId="1370175355" sldId="435"/>
            <ac:spMk id="40" creationId="{44F8D00D-94BC-4BA1-ACE3-FE28983B417C}"/>
          </ac:spMkLst>
        </pc:spChg>
        <pc:spChg chg="add mod topLvl">
          <ac:chgData name="유병호님(John)/Digital채널기획팀" userId="e7d0b5e9-4535-4fc7-a902-f90c0f3798a6" providerId="ADAL" clId="{F9EFE4C3-B59B-4A66-96F6-34CD98DD9C9B}" dt="2023-01-26T06:15:02.894" v="6322" actId="165"/>
          <ac:spMkLst>
            <pc:docMk/>
            <pc:sldMk cId="1370175355" sldId="435"/>
            <ac:spMk id="41" creationId="{46457614-C5FC-4975-B392-3730F5FBE6F6}"/>
          </ac:spMkLst>
        </pc:spChg>
        <pc:spChg chg="add mod topLvl">
          <ac:chgData name="유병호님(John)/Digital채널기획팀" userId="e7d0b5e9-4535-4fc7-a902-f90c0f3798a6" providerId="ADAL" clId="{F9EFE4C3-B59B-4A66-96F6-34CD98DD9C9B}" dt="2023-01-26T06:15:02.894" v="6322" actId="165"/>
          <ac:spMkLst>
            <pc:docMk/>
            <pc:sldMk cId="1370175355" sldId="435"/>
            <ac:spMk id="42" creationId="{FDE99F30-DD13-4663-9F52-D36D89F1BA6E}"/>
          </ac:spMkLst>
        </pc:spChg>
        <pc:spChg chg="add mod topLvl">
          <ac:chgData name="유병호님(John)/Digital채널기획팀" userId="e7d0b5e9-4535-4fc7-a902-f90c0f3798a6" providerId="ADAL" clId="{F9EFE4C3-B59B-4A66-96F6-34CD98DD9C9B}" dt="2023-01-26T06:15:02.894" v="6322" actId="165"/>
          <ac:spMkLst>
            <pc:docMk/>
            <pc:sldMk cId="1370175355" sldId="435"/>
            <ac:spMk id="43" creationId="{D66DD13C-FB31-4652-A6F9-1923F1E85380}"/>
          </ac:spMkLst>
        </pc:spChg>
        <pc:spChg chg="add mod topLvl">
          <ac:chgData name="유병호님(John)/Digital채널기획팀" userId="e7d0b5e9-4535-4fc7-a902-f90c0f3798a6" providerId="ADAL" clId="{F9EFE4C3-B59B-4A66-96F6-34CD98DD9C9B}" dt="2023-01-26T06:15:02.894" v="6322" actId="165"/>
          <ac:spMkLst>
            <pc:docMk/>
            <pc:sldMk cId="1370175355" sldId="435"/>
            <ac:spMk id="44" creationId="{D00FD2EF-57C6-482C-9B44-FC91E24A9C34}"/>
          </ac:spMkLst>
        </pc:spChg>
        <pc:spChg chg="add mod topLvl">
          <ac:chgData name="유병호님(John)/Digital채널기획팀" userId="e7d0b5e9-4535-4fc7-a902-f90c0f3798a6" providerId="ADAL" clId="{F9EFE4C3-B59B-4A66-96F6-34CD98DD9C9B}" dt="2023-01-26T06:15:02.894" v="6322" actId="165"/>
          <ac:spMkLst>
            <pc:docMk/>
            <pc:sldMk cId="1370175355" sldId="435"/>
            <ac:spMk id="46" creationId="{829B76A7-D40F-4758-94DF-54B16BE5867F}"/>
          </ac:spMkLst>
        </pc:spChg>
        <pc:spChg chg="add mod topLvl">
          <ac:chgData name="유병호님(John)/Digital채널기획팀" userId="e7d0b5e9-4535-4fc7-a902-f90c0f3798a6" providerId="ADAL" clId="{F9EFE4C3-B59B-4A66-96F6-34CD98DD9C9B}" dt="2023-01-26T06:15:38.931" v="6323" actId="1076"/>
          <ac:spMkLst>
            <pc:docMk/>
            <pc:sldMk cId="1370175355" sldId="435"/>
            <ac:spMk id="47" creationId="{FFAE275C-9551-4B0C-83CC-C86476946A04}"/>
          </ac:spMkLst>
        </pc:spChg>
        <pc:spChg chg="add del mod">
          <ac:chgData name="유병호님(John)/Digital채널기획팀" userId="e7d0b5e9-4535-4fc7-a902-f90c0f3798a6" providerId="ADAL" clId="{F9EFE4C3-B59B-4A66-96F6-34CD98DD9C9B}" dt="2023-01-26T06:01:37.555" v="5985" actId="478"/>
          <ac:spMkLst>
            <pc:docMk/>
            <pc:sldMk cId="1370175355" sldId="435"/>
            <ac:spMk id="48" creationId="{B4AF0DE7-E98D-472C-8830-4463E67BF61E}"/>
          </ac:spMkLst>
        </pc:spChg>
        <pc:spChg chg="add del mod">
          <ac:chgData name="유병호님(John)/Digital채널기획팀" userId="e7d0b5e9-4535-4fc7-a902-f90c0f3798a6" providerId="ADAL" clId="{F9EFE4C3-B59B-4A66-96F6-34CD98DD9C9B}" dt="2023-01-26T06:01:37.555" v="5985" actId="478"/>
          <ac:spMkLst>
            <pc:docMk/>
            <pc:sldMk cId="1370175355" sldId="435"/>
            <ac:spMk id="49" creationId="{11FD2FCE-C773-4827-A0A6-AD7EC6F60585}"/>
          </ac:spMkLst>
        </pc:spChg>
        <pc:spChg chg="add mod ord topLvl">
          <ac:chgData name="유병호님(John)/Digital채널기획팀" userId="e7d0b5e9-4535-4fc7-a902-f90c0f3798a6" providerId="ADAL" clId="{F9EFE4C3-B59B-4A66-96F6-34CD98DD9C9B}" dt="2023-01-26T06:15:38.931" v="6323" actId="1076"/>
          <ac:spMkLst>
            <pc:docMk/>
            <pc:sldMk cId="1370175355" sldId="435"/>
            <ac:spMk id="50" creationId="{3AF8B5C6-BA2F-40E7-8B62-BA3BFE0B6EFC}"/>
          </ac:spMkLst>
        </pc:spChg>
        <pc:spChg chg="add mod ord topLvl">
          <ac:chgData name="유병호님(John)/Digital채널기획팀" userId="e7d0b5e9-4535-4fc7-a902-f90c0f3798a6" providerId="ADAL" clId="{F9EFE4C3-B59B-4A66-96F6-34CD98DD9C9B}" dt="2023-01-26T06:15:38.931" v="6323" actId="1076"/>
          <ac:spMkLst>
            <pc:docMk/>
            <pc:sldMk cId="1370175355" sldId="435"/>
            <ac:spMk id="51" creationId="{C83E812F-A8B7-450E-8AD1-12B85D5A3972}"/>
          </ac:spMkLst>
        </pc:spChg>
        <pc:spChg chg="add mod topLvl">
          <ac:chgData name="유병호님(John)/Digital채널기획팀" userId="e7d0b5e9-4535-4fc7-a902-f90c0f3798a6" providerId="ADAL" clId="{F9EFE4C3-B59B-4A66-96F6-34CD98DD9C9B}" dt="2023-01-26T06:15:38.931" v="6323" actId="1076"/>
          <ac:spMkLst>
            <pc:docMk/>
            <pc:sldMk cId="1370175355" sldId="435"/>
            <ac:spMk id="52" creationId="{1095185D-5988-4C2D-B461-0067B13E6F02}"/>
          </ac:spMkLst>
        </pc:spChg>
        <pc:spChg chg="add del mod">
          <ac:chgData name="유병호님(John)/Digital채널기획팀" userId="e7d0b5e9-4535-4fc7-a902-f90c0f3798a6" providerId="ADAL" clId="{F9EFE4C3-B59B-4A66-96F6-34CD98DD9C9B}" dt="2023-01-26T06:12:50.732" v="6293" actId="478"/>
          <ac:spMkLst>
            <pc:docMk/>
            <pc:sldMk cId="1370175355" sldId="435"/>
            <ac:spMk id="53" creationId="{817A259B-3E6A-4711-A196-03003FF5FCB9}"/>
          </ac:spMkLst>
        </pc:spChg>
        <pc:spChg chg="add mod topLvl">
          <ac:chgData name="유병호님(John)/Digital채널기획팀" userId="e7d0b5e9-4535-4fc7-a902-f90c0f3798a6" providerId="ADAL" clId="{F9EFE4C3-B59B-4A66-96F6-34CD98DD9C9B}" dt="2023-01-26T06:15:38.931" v="6323" actId="1076"/>
          <ac:spMkLst>
            <pc:docMk/>
            <pc:sldMk cId="1370175355" sldId="435"/>
            <ac:spMk id="55" creationId="{9C335807-1678-40A0-852C-8A1C0229140F}"/>
          </ac:spMkLst>
        </pc:spChg>
        <pc:spChg chg="add del mod">
          <ac:chgData name="유병호님(John)/Digital채널기획팀" userId="e7d0b5e9-4535-4fc7-a902-f90c0f3798a6" providerId="ADAL" clId="{F9EFE4C3-B59B-4A66-96F6-34CD98DD9C9B}" dt="2023-01-26T06:08:38.736" v="6193" actId="478"/>
          <ac:spMkLst>
            <pc:docMk/>
            <pc:sldMk cId="1370175355" sldId="435"/>
            <ac:spMk id="56" creationId="{A4ED6704-5880-40DC-BE6D-1319DDD69503}"/>
          </ac:spMkLst>
        </pc:spChg>
        <pc:spChg chg="add del mod">
          <ac:chgData name="유병호님(John)/Digital채널기획팀" userId="e7d0b5e9-4535-4fc7-a902-f90c0f3798a6" providerId="ADAL" clId="{F9EFE4C3-B59B-4A66-96F6-34CD98DD9C9B}" dt="2023-01-26T06:08:37.723" v="6192" actId="478"/>
          <ac:spMkLst>
            <pc:docMk/>
            <pc:sldMk cId="1370175355" sldId="435"/>
            <ac:spMk id="57" creationId="{2531F2D9-1A16-453C-A4AB-E138B6362F0A}"/>
          </ac:spMkLst>
        </pc:spChg>
        <pc:spChg chg="add del mod">
          <ac:chgData name="유병호님(John)/Digital채널기획팀" userId="e7d0b5e9-4535-4fc7-a902-f90c0f3798a6" providerId="ADAL" clId="{F9EFE4C3-B59B-4A66-96F6-34CD98DD9C9B}" dt="2023-01-26T06:05:23.461" v="6031" actId="478"/>
          <ac:spMkLst>
            <pc:docMk/>
            <pc:sldMk cId="1370175355" sldId="435"/>
            <ac:spMk id="58" creationId="{574AF4A0-3308-4C57-8D6D-E157611B1F18}"/>
          </ac:spMkLst>
        </pc:spChg>
        <pc:spChg chg="add mod ord topLvl">
          <ac:chgData name="유병호님(John)/Digital채널기획팀" userId="e7d0b5e9-4535-4fc7-a902-f90c0f3798a6" providerId="ADAL" clId="{F9EFE4C3-B59B-4A66-96F6-34CD98DD9C9B}" dt="2023-01-26T06:22:58.765" v="6408" actId="1076"/>
          <ac:spMkLst>
            <pc:docMk/>
            <pc:sldMk cId="1370175355" sldId="435"/>
            <ac:spMk id="59" creationId="{B931F9D3-F7CB-4352-99FF-6599C4E2CD3A}"/>
          </ac:spMkLst>
        </pc:spChg>
        <pc:spChg chg="add mod ord topLvl">
          <ac:chgData name="유병호님(John)/Digital채널기획팀" userId="e7d0b5e9-4535-4fc7-a902-f90c0f3798a6" providerId="ADAL" clId="{F9EFE4C3-B59B-4A66-96F6-34CD98DD9C9B}" dt="2023-01-26T06:22:58.765" v="6408" actId="1076"/>
          <ac:spMkLst>
            <pc:docMk/>
            <pc:sldMk cId="1370175355" sldId="435"/>
            <ac:spMk id="60" creationId="{4A0038CF-8C92-49B4-8DA2-22109F0AF704}"/>
          </ac:spMkLst>
        </pc:spChg>
        <pc:spChg chg="add mod ord topLvl">
          <ac:chgData name="유병호님(John)/Digital채널기획팀" userId="e7d0b5e9-4535-4fc7-a902-f90c0f3798a6" providerId="ADAL" clId="{F9EFE4C3-B59B-4A66-96F6-34CD98DD9C9B}" dt="2023-01-26T06:19:49.324" v="6379" actId="166"/>
          <ac:spMkLst>
            <pc:docMk/>
            <pc:sldMk cId="1370175355" sldId="435"/>
            <ac:spMk id="61" creationId="{4AB5CA82-4858-443D-A612-27AFDF45BC8C}"/>
          </ac:spMkLst>
        </pc:spChg>
        <pc:spChg chg="add mod">
          <ac:chgData name="유병호님(John)/Digital채널기획팀" userId="e7d0b5e9-4535-4fc7-a902-f90c0f3798a6" providerId="ADAL" clId="{F9EFE4C3-B59B-4A66-96F6-34CD98DD9C9B}" dt="2023-01-26T06:07:40.271" v="6083" actId="571"/>
          <ac:spMkLst>
            <pc:docMk/>
            <pc:sldMk cId="1370175355" sldId="435"/>
            <ac:spMk id="62" creationId="{99CE566B-760E-4460-8C86-35553C3CA962}"/>
          </ac:spMkLst>
        </pc:spChg>
        <pc:spChg chg="add mod ord topLvl">
          <ac:chgData name="유병호님(John)/Digital채널기획팀" userId="e7d0b5e9-4535-4fc7-a902-f90c0f3798a6" providerId="ADAL" clId="{F9EFE4C3-B59B-4A66-96F6-34CD98DD9C9B}" dt="2023-01-26T06:22:58.765" v="6408" actId="1076"/>
          <ac:spMkLst>
            <pc:docMk/>
            <pc:sldMk cId="1370175355" sldId="435"/>
            <ac:spMk id="63" creationId="{E2EE788F-D348-41D2-A1EA-4035E1917BCA}"/>
          </ac:spMkLst>
        </pc:spChg>
        <pc:spChg chg="add mod ord topLvl">
          <ac:chgData name="유병호님(John)/Digital채널기획팀" userId="e7d0b5e9-4535-4fc7-a902-f90c0f3798a6" providerId="ADAL" clId="{F9EFE4C3-B59B-4A66-96F6-34CD98DD9C9B}" dt="2023-01-26T06:22:58.765" v="6408" actId="1076"/>
          <ac:spMkLst>
            <pc:docMk/>
            <pc:sldMk cId="1370175355" sldId="435"/>
            <ac:spMk id="64" creationId="{8B319E7A-B6C3-4011-9AEB-6049A746A43E}"/>
          </ac:spMkLst>
        </pc:spChg>
        <pc:spChg chg="add mod ord topLvl">
          <ac:chgData name="유병호님(John)/Digital채널기획팀" userId="e7d0b5e9-4535-4fc7-a902-f90c0f3798a6" providerId="ADAL" clId="{F9EFE4C3-B59B-4A66-96F6-34CD98DD9C9B}" dt="2023-01-26T06:15:38.931" v="6323" actId="1076"/>
          <ac:spMkLst>
            <pc:docMk/>
            <pc:sldMk cId="1370175355" sldId="435"/>
            <ac:spMk id="71" creationId="{0A353B01-3153-4A1B-94D0-461762A67B51}"/>
          </ac:spMkLst>
        </pc:spChg>
        <pc:spChg chg="add mod topLvl">
          <ac:chgData name="유병호님(John)/Digital채널기획팀" userId="e7d0b5e9-4535-4fc7-a902-f90c0f3798a6" providerId="ADAL" clId="{F9EFE4C3-B59B-4A66-96F6-34CD98DD9C9B}" dt="2023-01-26T06:15:38.931" v="6323" actId="1076"/>
          <ac:spMkLst>
            <pc:docMk/>
            <pc:sldMk cId="1370175355" sldId="435"/>
            <ac:spMk id="72" creationId="{F36C440A-EC33-4A2A-9FD9-9D339B18BE96}"/>
          </ac:spMkLst>
        </pc:spChg>
        <pc:spChg chg="add mod ord">
          <ac:chgData name="유병호님(John)/Digital채널기획팀" userId="e7d0b5e9-4535-4fc7-a902-f90c0f3798a6" providerId="ADAL" clId="{F9EFE4C3-B59B-4A66-96F6-34CD98DD9C9B}" dt="2023-01-26T06:22:58.765" v="6408" actId="1076"/>
          <ac:spMkLst>
            <pc:docMk/>
            <pc:sldMk cId="1370175355" sldId="435"/>
            <ac:spMk id="75" creationId="{36391CD8-0F30-4179-8E90-AABD1F72571E}"/>
          </ac:spMkLst>
        </pc:spChg>
        <pc:spChg chg="add del mod ord">
          <ac:chgData name="유병호님(John)/Digital채널기획팀" userId="e7d0b5e9-4535-4fc7-a902-f90c0f3798a6" providerId="ADAL" clId="{F9EFE4C3-B59B-4A66-96F6-34CD98DD9C9B}" dt="2023-01-26T06:22:13.067" v="6399" actId="478"/>
          <ac:spMkLst>
            <pc:docMk/>
            <pc:sldMk cId="1370175355" sldId="435"/>
            <ac:spMk id="76" creationId="{5B388456-A5E3-4009-88DC-48F2259DE19F}"/>
          </ac:spMkLst>
        </pc:spChg>
        <pc:grpChg chg="add del mod">
          <ac:chgData name="유병호님(John)/Digital채널기획팀" userId="e7d0b5e9-4535-4fc7-a902-f90c0f3798a6" providerId="ADAL" clId="{F9EFE4C3-B59B-4A66-96F6-34CD98DD9C9B}" dt="2023-01-26T06:12:36.178" v="6291" actId="165"/>
          <ac:grpSpMkLst>
            <pc:docMk/>
            <pc:sldMk cId="1370175355" sldId="435"/>
            <ac:grpSpMk id="70" creationId="{5A33E45F-8FED-484E-B3FE-C5B5561FC877}"/>
          </ac:grpSpMkLst>
        </pc:grpChg>
        <pc:grpChg chg="add del mod">
          <ac:chgData name="유병호님(John)/Digital채널기획팀" userId="e7d0b5e9-4535-4fc7-a902-f90c0f3798a6" providerId="ADAL" clId="{F9EFE4C3-B59B-4A66-96F6-34CD98DD9C9B}" dt="2023-01-26T06:15:02.894" v="6322" actId="165"/>
          <ac:grpSpMkLst>
            <pc:docMk/>
            <pc:sldMk cId="1370175355" sldId="435"/>
            <ac:grpSpMk id="73" creationId="{35BB5866-D01F-4C75-A189-3D7075E168D5}"/>
          </ac:grpSpMkLst>
        </pc:grpChg>
        <pc:picChg chg="del">
          <ac:chgData name="유병호님(John)/Digital채널기획팀" userId="e7d0b5e9-4535-4fc7-a902-f90c0f3798a6" providerId="ADAL" clId="{F9EFE4C3-B59B-4A66-96F6-34CD98DD9C9B}" dt="2023-01-26T05:52:29.446" v="5736" actId="478"/>
          <ac:picMkLst>
            <pc:docMk/>
            <pc:sldMk cId="1370175355" sldId="435"/>
            <ac:picMk id="27" creationId="{F8C3C641-82BD-443D-AEB3-140FA2D11B10}"/>
          </ac:picMkLst>
        </pc:picChg>
        <pc:picChg chg="add mod topLvl">
          <ac:chgData name="유병호님(John)/Digital채널기획팀" userId="e7d0b5e9-4535-4fc7-a902-f90c0f3798a6" providerId="ADAL" clId="{F9EFE4C3-B59B-4A66-96F6-34CD98DD9C9B}" dt="2023-01-26T06:15:38.931" v="6323" actId="1076"/>
          <ac:picMkLst>
            <pc:docMk/>
            <pc:sldMk cId="1370175355" sldId="435"/>
            <ac:picMk id="54" creationId="{592614C3-627D-4411-B9C8-B3D6DA7E3BDF}"/>
          </ac:picMkLst>
        </pc:picChg>
        <pc:cxnChg chg="add del mod topLvl">
          <ac:chgData name="유병호님(John)/Digital채널기획팀" userId="e7d0b5e9-4535-4fc7-a902-f90c0f3798a6" providerId="ADAL" clId="{F9EFE4C3-B59B-4A66-96F6-34CD98DD9C9B}" dt="2023-01-26T06:19:45.275" v="6378" actId="478"/>
          <ac:cxnSpMkLst>
            <pc:docMk/>
            <pc:sldMk cId="1370175355" sldId="435"/>
            <ac:cxnSpMk id="3" creationId="{24CAB0FC-3F23-4015-A1DF-7523BE6664B6}"/>
          </ac:cxnSpMkLst>
        </pc:cxnChg>
        <pc:cxnChg chg="del mod">
          <ac:chgData name="유병호님(John)/Digital채널기획팀" userId="e7d0b5e9-4535-4fc7-a902-f90c0f3798a6" providerId="ADAL" clId="{F9EFE4C3-B59B-4A66-96F6-34CD98DD9C9B}" dt="2023-01-26T05:52:29.446" v="5736" actId="478"/>
          <ac:cxnSpMkLst>
            <pc:docMk/>
            <pc:sldMk cId="1370175355" sldId="435"/>
            <ac:cxnSpMk id="17" creationId="{0851B395-89FA-4712-BBAD-F280530815D9}"/>
          </ac:cxnSpMkLst>
        </pc:cxnChg>
        <pc:cxnChg chg="del mod">
          <ac:chgData name="유병호님(John)/Digital채널기획팀" userId="e7d0b5e9-4535-4fc7-a902-f90c0f3798a6" providerId="ADAL" clId="{F9EFE4C3-B59B-4A66-96F6-34CD98DD9C9B}" dt="2023-01-26T05:52:29.446" v="5736" actId="478"/>
          <ac:cxnSpMkLst>
            <pc:docMk/>
            <pc:sldMk cId="1370175355" sldId="435"/>
            <ac:cxnSpMk id="31" creationId="{52501808-522C-49AB-8DDA-11B8C6003365}"/>
          </ac:cxnSpMkLst>
        </pc:cxnChg>
        <pc:cxnChg chg="del mod">
          <ac:chgData name="유병호님(John)/Digital채널기획팀" userId="e7d0b5e9-4535-4fc7-a902-f90c0f3798a6" providerId="ADAL" clId="{F9EFE4C3-B59B-4A66-96F6-34CD98DD9C9B}" dt="2023-01-26T05:52:29.446" v="5736" actId="478"/>
          <ac:cxnSpMkLst>
            <pc:docMk/>
            <pc:sldMk cId="1370175355" sldId="435"/>
            <ac:cxnSpMk id="32" creationId="{B9DAAA99-5C0D-4ED2-BB8B-021876705475}"/>
          </ac:cxnSpMkLst>
        </pc:cxnChg>
        <pc:cxnChg chg="del mod">
          <ac:chgData name="유병호님(John)/Digital채널기획팀" userId="e7d0b5e9-4535-4fc7-a902-f90c0f3798a6" providerId="ADAL" clId="{F9EFE4C3-B59B-4A66-96F6-34CD98DD9C9B}" dt="2023-01-26T05:52:29.446" v="5736" actId="478"/>
          <ac:cxnSpMkLst>
            <pc:docMk/>
            <pc:sldMk cId="1370175355" sldId="435"/>
            <ac:cxnSpMk id="33" creationId="{DC0CE027-969B-4F40-B315-50D3F15D1FF9}"/>
          </ac:cxnSpMkLst>
        </pc:cxnChg>
        <pc:cxnChg chg="del mod">
          <ac:chgData name="유병호님(John)/Digital채널기획팀" userId="e7d0b5e9-4535-4fc7-a902-f90c0f3798a6" providerId="ADAL" clId="{F9EFE4C3-B59B-4A66-96F6-34CD98DD9C9B}" dt="2023-01-26T05:52:29.446" v="5736" actId="478"/>
          <ac:cxnSpMkLst>
            <pc:docMk/>
            <pc:sldMk cId="1370175355" sldId="435"/>
            <ac:cxnSpMk id="37" creationId="{5CE20220-0983-4BA6-B75B-780C1A8DDD9A}"/>
          </ac:cxnSpMkLst>
        </pc:cxnChg>
        <pc:cxnChg chg="add mod topLvl">
          <ac:chgData name="유병호님(John)/Digital채널기획팀" userId="e7d0b5e9-4535-4fc7-a902-f90c0f3798a6" providerId="ADAL" clId="{F9EFE4C3-B59B-4A66-96F6-34CD98DD9C9B}" dt="2023-01-26T06:15:02.894" v="6322" actId="165"/>
          <ac:cxnSpMkLst>
            <pc:docMk/>
            <pc:sldMk cId="1370175355" sldId="435"/>
            <ac:cxnSpMk id="45" creationId="{39824EAE-2076-4B5F-8001-4C6931E1EC91}"/>
          </ac:cxnSpMkLst>
        </pc:cxnChg>
        <pc:cxnChg chg="add del mod">
          <ac:chgData name="유병호님(John)/Digital채널기획팀" userId="e7d0b5e9-4535-4fc7-a902-f90c0f3798a6" providerId="ADAL" clId="{F9EFE4C3-B59B-4A66-96F6-34CD98DD9C9B}" dt="2023-01-26T06:12:11.240" v="6284" actId="478"/>
          <ac:cxnSpMkLst>
            <pc:docMk/>
            <pc:sldMk cId="1370175355" sldId="435"/>
            <ac:cxnSpMk id="65" creationId="{CB8CC94C-CF23-42B5-9CE6-43753305E2A6}"/>
          </ac:cxnSpMkLst>
        </pc:cxnChg>
        <pc:cxnChg chg="add mod">
          <ac:chgData name="유병호님(John)/Digital채널기획팀" userId="e7d0b5e9-4535-4fc7-a902-f90c0f3798a6" providerId="ADAL" clId="{F9EFE4C3-B59B-4A66-96F6-34CD98DD9C9B}" dt="2023-01-26T06:11:53.179" v="6281" actId="571"/>
          <ac:cxnSpMkLst>
            <pc:docMk/>
            <pc:sldMk cId="1370175355" sldId="435"/>
            <ac:cxnSpMk id="66" creationId="{F08A1170-EBEB-48E8-87D2-410C7A53AD50}"/>
          </ac:cxnSpMkLst>
        </pc:cxnChg>
        <pc:cxnChg chg="add mod">
          <ac:chgData name="유병호님(John)/Digital채널기획팀" userId="e7d0b5e9-4535-4fc7-a902-f90c0f3798a6" providerId="ADAL" clId="{F9EFE4C3-B59B-4A66-96F6-34CD98DD9C9B}" dt="2023-01-26T06:11:53.179" v="6281" actId="571"/>
          <ac:cxnSpMkLst>
            <pc:docMk/>
            <pc:sldMk cId="1370175355" sldId="435"/>
            <ac:cxnSpMk id="67" creationId="{5E2CBD04-B618-4C51-AD51-80F994BB76A0}"/>
          </ac:cxnSpMkLst>
        </pc:cxnChg>
        <pc:cxnChg chg="add mod topLvl">
          <ac:chgData name="유병호님(John)/Digital채널기획팀" userId="e7d0b5e9-4535-4fc7-a902-f90c0f3798a6" providerId="ADAL" clId="{F9EFE4C3-B59B-4A66-96F6-34CD98DD9C9B}" dt="2023-01-26T06:19:40.981" v="6377" actId="14100"/>
          <ac:cxnSpMkLst>
            <pc:docMk/>
            <pc:sldMk cId="1370175355" sldId="435"/>
            <ac:cxnSpMk id="68" creationId="{C42B65DB-0115-4893-8513-47949F1C8DCA}"/>
          </ac:cxnSpMkLst>
        </pc:cxnChg>
        <pc:cxnChg chg="add del mod topLvl">
          <ac:chgData name="유병호님(John)/Digital채널기획팀" userId="e7d0b5e9-4535-4fc7-a902-f90c0f3798a6" providerId="ADAL" clId="{F9EFE4C3-B59B-4A66-96F6-34CD98DD9C9B}" dt="2023-01-26T06:19:54.205" v="6380" actId="478"/>
          <ac:cxnSpMkLst>
            <pc:docMk/>
            <pc:sldMk cId="1370175355" sldId="435"/>
            <ac:cxnSpMk id="69" creationId="{0C21EF61-657D-40CC-9CF9-E7850F842E84}"/>
          </ac:cxnSpMkLst>
        </pc:cxnChg>
      </pc:sldChg>
      <pc:sldChg chg="addSp delSp modSp add mod">
        <pc:chgData name="유병호님(John)/Digital채널기획팀" userId="e7d0b5e9-4535-4fc7-a902-f90c0f3798a6" providerId="ADAL" clId="{F9EFE4C3-B59B-4A66-96F6-34CD98DD9C9B}" dt="2023-01-26T07:19:03.519" v="6530"/>
        <pc:sldMkLst>
          <pc:docMk/>
          <pc:sldMk cId="2442530040" sldId="436"/>
        </pc:sldMkLst>
        <pc:spChg chg="mod">
          <ac:chgData name="유병호님(John)/Digital채널기획팀" userId="e7d0b5e9-4535-4fc7-a902-f90c0f3798a6" providerId="ADAL" clId="{F9EFE4C3-B59B-4A66-96F6-34CD98DD9C9B}" dt="2023-01-26T07:17:12.584" v="6490" actId="1076"/>
          <ac:spMkLst>
            <pc:docMk/>
            <pc:sldMk cId="2442530040" sldId="436"/>
            <ac:spMk id="5" creationId="{F9FBB5E7-4B3F-4CBA-813B-D8191DFCDBA2}"/>
          </ac:spMkLst>
        </pc:spChg>
        <pc:spChg chg="del">
          <ac:chgData name="유병호님(John)/Digital채널기획팀" userId="e7d0b5e9-4535-4fc7-a902-f90c0f3798a6" providerId="ADAL" clId="{F9EFE4C3-B59B-4A66-96F6-34CD98DD9C9B}" dt="2023-01-26T06:39:52.189" v="6410" actId="478"/>
          <ac:spMkLst>
            <pc:docMk/>
            <pc:sldMk cId="2442530040" sldId="436"/>
            <ac:spMk id="6" creationId="{CE6FFAE0-3236-4247-8711-5BA5FF3985C9}"/>
          </ac:spMkLst>
        </pc:spChg>
        <pc:spChg chg="del">
          <ac:chgData name="유병호님(John)/Digital채널기획팀" userId="e7d0b5e9-4535-4fc7-a902-f90c0f3798a6" providerId="ADAL" clId="{F9EFE4C3-B59B-4A66-96F6-34CD98DD9C9B}" dt="2023-01-26T06:39:52.189" v="6410" actId="478"/>
          <ac:spMkLst>
            <pc:docMk/>
            <pc:sldMk cId="2442530040" sldId="436"/>
            <ac:spMk id="7" creationId="{8418CE90-CEC3-478B-B398-C1C3FC8482A0}"/>
          </ac:spMkLst>
        </pc:spChg>
        <pc:spChg chg="del">
          <ac:chgData name="유병호님(John)/Digital채널기획팀" userId="e7d0b5e9-4535-4fc7-a902-f90c0f3798a6" providerId="ADAL" clId="{F9EFE4C3-B59B-4A66-96F6-34CD98DD9C9B}" dt="2023-01-26T06:39:52.189" v="6410" actId="478"/>
          <ac:spMkLst>
            <pc:docMk/>
            <pc:sldMk cId="2442530040" sldId="436"/>
            <ac:spMk id="8" creationId="{D8A152B5-57C5-4F83-9A26-80FF8AFB3B22}"/>
          </ac:spMkLst>
        </pc:spChg>
        <pc:spChg chg="del">
          <ac:chgData name="유병호님(John)/Digital채널기획팀" userId="e7d0b5e9-4535-4fc7-a902-f90c0f3798a6" providerId="ADAL" clId="{F9EFE4C3-B59B-4A66-96F6-34CD98DD9C9B}" dt="2023-01-26T06:39:52.189" v="6410" actId="478"/>
          <ac:spMkLst>
            <pc:docMk/>
            <pc:sldMk cId="2442530040" sldId="436"/>
            <ac:spMk id="25" creationId="{8B70A290-371F-495B-8E7D-35F038811471}"/>
          </ac:spMkLst>
        </pc:spChg>
        <pc:spChg chg="del">
          <ac:chgData name="유병호님(John)/Digital채널기획팀" userId="e7d0b5e9-4535-4fc7-a902-f90c0f3798a6" providerId="ADAL" clId="{F9EFE4C3-B59B-4A66-96F6-34CD98DD9C9B}" dt="2023-01-26T06:39:52.189" v="6410" actId="478"/>
          <ac:spMkLst>
            <pc:docMk/>
            <pc:sldMk cId="2442530040" sldId="436"/>
            <ac:spMk id="26" creationId="{6170B0F0-467A-43B6-9DED-2E1A6584CCBA}"/>
          </ac:spMkLst>
        </pc:spChg>
        <pc:spChg chg="del">
          <ac:chgData name="유병호님(John)/Digital채널기획팀" userId="e7d0b5e9-4535-4fc7-a902-f90c0f3798a6" providerId="ADAL" clId="{F9EFE4C3-B59B-4A66-96F6-34CD98DD9C9B}" dt="2023-01-26T06:39:52.189" v="6410" actId="478"/>
          <ac:spMkLst>
            <pc:docMk/>
            <pc:sldMk cId="2442530040" sldId="436"/>
            <ac:spMk id="27" creationId="{B3AA41A5-41BF-4718-A97D-25C6A2D701CF}"/>
          </ac:spMkLst>
        </pc:spChg>
        <pc:spChg chg="del">
          <ac:chgData name="유병호님(John)/Digital채널기획팀" userId="e7d0b5e9-4535-4fc7-a902-f90c0f3798a6" providerId="ADAL" clId="{F9EFE4C3-B59B-4A66-96F6-34CD98DD9C9B}" dt="2023-01-26T06:39:52.189" v="6410" actId="478"/>
          <ac:spMkLst>
            <pc:docMk/>
            <pc:sldMk cId="2442530040" sldId="436"/>
            <ac:spMk id="28" creationId="{8A938054-F77C-42CA-B230-C128163C1C23}"/>
          </ac:spMkLst>
        </pc:spChg>
        <pc:spChg chg="del">
          <ac:chgData name="유병호님(John)/Digital채널기획팀" userId="e7d0b5e9-4535-4fc7-a902-f90c0f3798a6" providerId="ADAL" clId="{F9EFE4C3-B59B-4A66-96F6-34CD98DD9C9B}" dt="2023-01-26T06:39:52.189" v="6410" actId="478"/>
          <ac:spMkLst>
            <pc:docMk/>
            <pc:sldMk cId="2442530040" sldId="436"/>
            <ac:spMk id="29" creationId="{1BB7B4D1-47BF-49E2-BA60-05F11639E7D0}"/>
          </ac:spMkLst>
        </pc:spChg>
        <pc:spChg chg="del">
          <ac:chgData name="유병호님(John)/Digital채널기획팀" userId="e7d0b5e9-4535-4fc7-a902-f90c0f3798a6" providerId="ADAL" clId="{F9EFE4C3-B59B-4A66-96F6-34CD98DD9C9B}" dt="2023-01-26T06:39:52.189" v="6410" actId="478"/>
          <ac:spMkLst>
            <pc:docMk/>
            <pc:sldMk cId="2442530040" sldId="436"/>
            <ac:spMk id="30" creationId="{227C333C-E552-41ED-9B62-170D0104A013}"/>
          </ac:spMkLst>
        </pc:spChg>
        <pc:spChg chg="del">
          <ac:chgData name="유병호님(John)/Digital채널기획팀" userId="e7d0b5e9-4535-4fc7-a902-f90c0f3798a6" providerId="ADAL" clId="{F9EFE4C3-B59B-4A66-96F6-34CD98DD9C9B}" dt="2023-01-26T06:39:52.189" v="6410" actId="478"/>
          <ac:spMkLst>
            <pc:docMk/>
            <pc:sldMk cId="2442530040" sldId="436"/>
            <ac:spMk id="31" creationId="{36603CF4-0B75-41D1-9486-03D145052328}"/>
          </ac:spMkLst>
        </pc:spChg>
        <pc:spChg chg="del">
          <ac:chgData name="유병호님(John)/Digital채널기획팀" userId="e7d0b5e9-4535-4fc7-a902-f90c0f3798a6" providerId="ADAL" clId="{F9EFE4C3-B59B-4A66-96F6-34CD98DD9C9B}" dt="2023-01-26T06:39:52.189" v="6410" actId="478"/>
          <ac:spMkLst>
            <pc:docMk/>
            <pc:sldMk cId="2442530040" sldId="436"/>
            <ac:spMk id="32" creationId="{D309643E-B72E-4A00-955F-FE55B79D2B44}"/>
          </ac:spMkLst>
        </pc:spChg>
        <pc:spChg chg="del">
          <ac:chgData name="유병호님(John)/Digital채널기획팀" userId="e7d0b5e9-4535-4fc7-a902-f90c0f3798a6" providerId="ADAL" clId="{F9EFE4C3-B59B-4A66-96F6-34CD98DD9C9B}" dt="2023-01-26T06:39:52.189" v="6410" actId="478"/>
          <ac:spMkLst>
            <pc:docMk/>
            <pc:sldMk cId="2442530040" sldId="436"/>
            <ac:spMk id="33" creationId="{AC64EEAD-C80D-4BE8-BE63-FBBAC6943D11}"/>
          </ac:spMkLst>
        </pc:spChg>
        <pc:spChg chg="add mod ord topLvl">
          <ac:chgData name="유병호님(John)/Digital채널기획팀" userId="e7d0b5e9-4535-4fc7-a902-f90c0f3798a6" providerId="ADAL" clId="{F9EFE4C3-B59B-4A66-96F6-34CD98DD9C9B}" dt="2023-01-26T07:17:16.801" v="6491" actId="1076"/>
          <ac:spMkLst>
            <pc:docMk/>
            <pc:sldMk cId="2442530040" sldId="436"/>
            <ac:spMk id="34" creationId="{3281757A-E5B6-45BE-AAEB-1690B3F770DD}"/>
          </ac:spMkLst>
        </pc:spChg>
        <pc:spChg chg="add mod ord topLvl">
          <ac:chgData name="유병호님(John)/Digital채널기획팀" userId="e7d0b5e9-4535-4fc7-a902-f90c0f3798a6" providerId="ADAL" clId="{F9EFE4C3-B59B-4A66-96F6-34CD98DD9C9B}" dt="2023-01-26T07:17:16.801" v="6491" actId="1076"/>
          <ac:spMkLst>
            <pc:docMk/>
            <pc:sldMk cId="2442530040" sldId="436"/>
            <ac:spMk id="35" creationId="{E48D88C7-C600-4717-AFE3-1229D87E54B3}"/>
          </ac:spMkLst>
        </pc:spChg>
        <pc:spChg chg="add mod ord topLvl">
          <ac:chgData name="유병호님(John)/Digital채널기획팀" userId="e7d0b5e9-4535-4fc7-a902-f90c0f3798a6" providerId="ADAL" clId="{F9EFE4C3-B59B-4A66-96F6-34CD98DD9C9B}" dt="2023-01-26T07:17:16.801" v="6491" actId="1076"/>
          <ac:spMkLst>
            <pc:docMk/>
            <pc:sldMk cId="2442530040" sldId="436"/>
            <ac:spMk id="36" creationId="{4E44BF32-978D-4CBC-8243-E9FE57486C24}"/>
          </ac:spMkLst>
        </pc:spChg>
        <pc:spChg chg="add mod ord topLvl">
          <ac:chgData name="유병호님(John)/Digital채널기획팀" userId="e7d0b5e9-4535-4fc7-a902-f90c0f3798a6" providerId="ADAL" clId="{F9EFE4C3-B59B-4A66-96F6-34CD98DD9C9B}" dt="2023-01-26T07:17:16.801" v="6491" actId="1076"/>
          <ac:spMkLst>
            <pc:docMk/>
            <pc:sldMk cId="2442530040" sldId="436"/>
            <ac:spMk id="37" creationId="{35EE3593-B069-468B-960B-329678D345B8}"/>
          </ac:spMkLst>
        </pc:spChg>
        <pc:spChg chg="add mod ord topLvl">
          <ac:chgData name="유병호님(John)/Digital채널기획팀" userId="e7d0b5e9-4535-4fc7-a902-f90c0f3798a6" providerId="ADAL" clId="{F9EFE4C3-B59B-4A66-96F6-34CD98DD9C9B}" dt="2023-01-26T07:17:16.801" v="6491" actId="1076"/>
          <ac:spMkLst>
            <pc:docMk/>
            <pc:sldMk cId="2442530040" sldId="436"/>
            <ac:spMk id="38" creationId="{AFFF289E-085B-4857-A43D-1C64CDF09BEE}"/>
          </ac:spMkLst>
        </pc:spChg>
        <pc:spChg chg="mod topLvl">
          <ac:chgData name="유병호님(John)/Digital채널기획팀" userId="e7d0b5e9-4535-4fc7-a902-f90c0f3798a6" providerId="ADAL" clId="{F9EFE4C3-B59B-4A66-96F6-34CD98DD9C9B}" dt="2023-01-26T07:17:16.801" v="6491" actId="1076"/>
          <ac:spMkLst>
            <pc:docMk/>
            <pc:sldMk cId="2442530040" sldId="436"/>
            <ac:spMk id="41" creationId="{31EAD47D-5565-4AE2-A283-D17B6756D30C}"/>
          </ac:spMkLst>
        </pc:spChg>
        <pc:spChg chg="mod topLvl">
          <ac:chgData name="유병호님(John)/Digital채널기획팀" userId="e7d0b5e9-4535-4fc7-a902-f90c0f3798a6" providerId="ADAL" clId="{F9EFE4C3-B59B-4A66-96F6-34CD98DD9C9B}" dt="2023-01-26T07:17:16.801" v="6491" actId="1076"/>
          <ac:spMkLst>
            <pc:docMk/>
            <pc:sldMk cId="2442530040" sldId="436"/>
            <ac:spMk id="42" creationId="{1623D6A2-86FF-4243-BE5E-2015C69578EA}"/>
          </ac:spMkLst>
        </pc:spChg>
        <pc:spChg chg="mod topLvl">
          <ac:chgData name="유병호님(John)/Digital채널기획팀" userId="e7d0b5e9-4535-4fc7-a902-f90c0f3798a6" providerId="ADAL" clId="{F9EFE4C3-B59B-4A66-96F6-34CD98DD9C9B}" dt="2023-01-26T07:17:16.801" v="6491" actId="1076"/>
          <ac:spMkLst>
            <pc:docMk/>
            <pc:sldMk cId="2442530040" sldId="436"/>
            <ac:spMk id="43" creationId="{F3EF064C-64B5-47C9-9EA1-ECB3E74CE5C6}"/>
          </ac:spMkLst>
        </pc:spChg>
        <pc:spChg chg="mod topLvl">
          <ac:chgData name="유병호님(John)/Digital채널기획팀" userId="e7d0b5e9-4535-4fc7-a902-f90c0f3798a6" providerId="ADAL" clId="{F9EFE4C3-B59B-4A66-96F6-34CD98DD9C9B}" dt="2023-01-26T07:17:16.801" v="6491" actId="1076"/>
          <ac:spMkLst>
            <pc:docMk/>
            <pc:sldMk cId="2442530040" sldId="436"/>
            <ac:spMk id="44" creationId="{259DB0A0-F26D-471D-BFA6-BE1F66141E16}"/>
          </ac:spMkLst>
        </pc:spChg>
        <pc:spChg chg="mod topLvl">
          <ac:chgData name="유병호님(John)/Digital채널기획팀" userId="e7d0b5e9-4535-4fc7-a902-f90c0f3798a6" providerId="ADAL" clId="{F9EFE4C3-B59B-4A66-96F6-34CD98DD9C9B}" dt="2023-01-26T07:17:16.801" v="6491" actId="1076"/>
          <ac:spMkLst>
            <pc:docMk/>
            <pc:sldMk cId="2442530040" sldId="436"/>
            <ac:spMk id="45" creationId="{B2A361C9-E920-4645-9779-C870FBEAFA58}"/>
          </ac:spMkLst>
        </pc:spChg>
        <pc:spChg chg="mod topLvl">
          <ac:chgData name="유병호님(John)/Digital채널기획팀" userId="e7d0b5e9-4535-4fc7-a902-f90c0f3798a6" providerId="ADAL" clId="{F9EFE4C3-B59B-4A66-96F6-34CD98DD9C9B}" dt="2023-01-26T07:17:16.801" v="6491" actId="1076"/>
          <ac:spMkLst>
            <pc:docMk/>
            <pc:sldMk cId="2442530040" sldId="436"/>
            <ac:spMk id="46" creationId="{BB36C13E-3B07-48A0-B812-AD1C0FBDE0E4}"/>
          </ac:spMkLst>
        </pc:spChg>
        <pc:spChg chg="mod topLvl">
          <ac:chgData name="유병호님(John)/Digital채널기획팀" userId="e7d0b5e9-4535-4fc7-a902-f90c0f3798a6" providerId="ADAL" clId="{F9EFE4C3-B59B-4A66-96F6-34CD98DD9C9B}" dt="2023-01-26T07:17:16.801" v="6491" actId="1076"/>
          <ac:spMkLst>
            <pc:docMk/>
            <pc:sldMk cId="2442530040" sldId="436"/>
            <ac:spMk id="47" creationId="{1D1F09E1-4C0F-4165-A711-8571734C8B89}"/>
          </ac:spMkLst>
        </pc:spChg>
        <pc:spChg chg="mod topLvl">
          <ac:chgData name="유병호님(John)/Digital채널기획팀" userId="e7d0b5e9-4535-4fc7-a902-f90c0f3798a6" providerId="ADAL" clId="{F9EFE4C3-B59B-4A66-96F6-34CD98DD9C9B}" dt="2023-01-26T07:17:16.801" v="6491" actId="1076"/>
          <ac:spMkLst>
            <pc:docMk/>
            <pc:sldMk cId="2442530040" sldId="436"/>
            <ac:spMk id="48" creationId="{5AA2A0DE-DF58-42C3-8FFE-9EFAA68AFF1B}"/>
          </ac:spMkLst>
        </pc:spChg>
        <pc:spChg chg="mod topLvl">
          <ac:chgData name="유병호님(John)/Digital채널기획팀" userId="e7d0b5e9-4535-4fc7-a902-f90c0f3798a6" providerId="ADAL" clId="{F9EFE4C3-B59B-4A66-96F6-34CD98DD9C9B}" dt="2023-01-26T07:17:16.801" v="6491" actId="1076"/>
          <ac:spMkLst>
            <pc:docMk/>
            <pc:sldMk cId="2442530040" sldId="436"/>
            <ac:spMk id="49" creationId="{8D0D6E39-E7A5-4668-A788-25F38F3791BE}"/>
          </ac:spMkLst>
        </pc:spChg>
        <pc:spChg chg="mod topLvl">
          <ac:chgData name="유병호님(John)/Digital채널기획팀" userId="e7d0b5e9-4535-4fc7-a902-f90c0f3798a6" providerId="ADAL" clId="{F9EFE4C3-B59B-4A66-96F6-34CD98DD9C9B}" dt="2023-01-26T07:17:16.801" v="6491" actId="1076"/>
          <ac:spMkLst>
            <pc:docMk/>
            <pc:sldMk cId="2442530040" sldId="436"/>
            <ac:spMk id="50" creationId="{E2E92358-DB90-49E8-9160-B4DB5E721278}"/>
          </ac:spMkLst>
        </pc:spChg>
        <pc:spChg chg="add mod">
          <ac:chgData name="유병호님(John)/Digital채널기획팀" userId="e7d0b5e9-4535-4fc7-a902-f90c0f3798a6" providerId="ADAL" clId="{F9EFE4C3-B59B-4A66-96F6-34CD98DD9C9B}" dt="2023-01-26T07:17:16.801" v="6491" actId="1076"/>
          <ac:spMkLst>
            <pc:docMk/>
            <pc:sldMk cId="2442530040" sldId="436"/>
            <ac:spMk id="69" creationId="{2E840B29-9A6D-4D0E-910B-AB1255CC475E}"/>
          </ac:spMkLst>
        </pc:spChg>
        <pc:spChg chg="add mod">
          <ac:chgData name="유병호님(John)/Digital채널기획팀" userId="e7d0b5e9-4535-4fc7-a902-f90c0f3798a6" providerId="ADAL" clId="{F9EFE4C3-B59B-4A66-96F6-34CD98DD9C9B}" dt="2023-01-26T07:17:16.801" v="6491" actId="1076"/>
          <ac:spMkLst>
            <pc:docMk/>
            <pc:sldMk cId="2442530040" sldId="436"/>
            <ac:spMk id="70" creationId="{D94D9954-7C18-4547-87CE-DDB2B02EEEA6}"/>
          </ac:spMkLst>
        </pc:spChg>
        <pc:spChg chg="add del mod ord">
          <ac:chgData name="유병호님(John)/Digital채널기획팀" userId="e7d0b5e9-4535-4fc7-a902-f90c0f3798a6" providerId="ADAL" clId="{F9EFE4C3-B59B-4A66-96F6-34CD98DD9C9B}" dt="2023-01-26T07:18:30.682" v="6506" actId="478"/>
          <ac:spMkLst>
            <pc:docMk/>
            <pc:sldMk cId="2442530040" sldId="436"/>
            <ac:spMk id="71" creationId="{CA157C67-1AFF-4998-BDE8-19B36CCD301A}"/>
          </ac:spMkLst>
        </pc:spChg>
        <pc:spChg chg="add mod ord">
          <ac:chgData name="유병호님(John)/Digital채널기획팀" userId="e7d0b5e9-4535-4fc7-a902-f90c0f3798a6" providerId="ADAL" clId="{F9EFE4C3-B59B-4A66-96F6-34CD98DD9C9B}" dt="2023-01-26T07:19:03.519" v="6530"/>
          <ac:spMkLst>
            <pc:docMk/>
            <pc:sldMk cId="2442530040" sldId="436"/>
            <ac:spMk id="72" creationId="{8820E1BF-C075-4983-A4E8-7C8D26AFA816}"/>
          </ac:spMkLst>
        </pc:spChg>
        <pc:spChg chg="add mod">
          <ac:chgData name="유병호님(John)/Digital채널기획팀" userId="e7d0b5e9-4535-4fc7-a902-f90c0f3798a6" providerId="ADAL" clId="{F9EFE4C3-B59B-4A66-96F6-34CD98DD9C9B}" dt="2023-01-26T07:18:50.067" v="6511" actId="1076"/>
          <ac:spMkLst>
            <pc:docMk/>
            <pc:sldMk cId="2442530040" sldId="436"/>
            <ac:spMk id="73" creationId="{782F555B-387B-462A-A7D3-147D8409B8D4}"/>
          </ac:spMkLst>
        </pc:spChg>
        <pc:grpChg chg="del">
          <ac:chgData name="유병호님(John)/Digital채널기획팀" userId="e7d0b5e9-4535-4fc7-a902-f90c0f3798a6" providerId="ADAL" clId="{F9EFE4C3-B59B-4A66-96F6-34CD98DD9C9B}" dt="2023-01-26T06:39:52.189" v="6410" actId="478"/>
          <ac:grpSpMkLst>
            <pc:docMk/>
            <pc:sldMk cId="2442530040" sldId="436"/>
            <ac:grpSpMk id="9" creationId="{8B648C7D-6AB8-4AA0-B59C-A69DC93C2711}"/>
          </ac:grpSpMkLst>
        </pc:grpChg>
        <pc:grpChg chg="add mod">
          <ac:chgData name="유병호님(John)/Digital채널기획팀" userId="e7d0b5e9-4535-4fc7-a902-f90c0f3798a6" providerId="ADAL" clId="{F9EFE4C3-B59B-4A66-96F6-34CD98DD9C9B}" dt="2023-01-26T06:40:20.358" v="6418" actId="164"/>
          <ac:grpSpMkLst>
            <pc:docMk/>
            <pc:sldMk cId="2442530040" sldId="436"/>
            <ac:grpSpMk id="39" creationId="{D608B52D-76A8-4C1E-A9E9-A47E2916F467}"/>
          </ac:grpSpMkLst>
        </pc:grpChg>
        <pc:grpChg chg="add del mod">
          <ac:chgData name="유병호님(John)/Digital채널기획팀" userId="e7d0b5e9-4535-4fc7-a902-f90c0f3798a6" providerId="ADAL" clId="{F9EFE4C3-B59B-4A66-96F6-34CD98DD9C9B}" dt="2023-01-26T06:41:05.148" v="6423" actId="165"/>
          <ac:grpSpMkLst>
            <pc:docMk/>
            <pc:sldMk cId="2442530040" sldId="436"/>
            <ac:grpSpMk id="40" creationId="{7CD372B7-C77F-423F-9DAD-D6F3EE5FC7C8}"/>
          </ac:grpSpMkLst>
        </pc:grpChg>
        <pc:grpChg chg="add del mod">
          <ac:chgData name="유병호님(John)/Digital채널기획팀" userId="e7d0b5e9-4535-4fc7-a902-f90c0f3798a6" providerId="ADAL" clId="{F9EFE4C3-B59B-4A66-96F6-34CD98DD9C9B}" dt="2023-01-26T07:15:11.038" v="6467" actId="165"/>
          <ac:grpSpMkLst>
            <pc:docMk/>
            <pc:sldMk cId="2442530040" sldId="436"/>
            <ac:grpSpMk id="57" creationId="{D2C97A15-0E97-4913-8D1F-25EA30ED2F37}"/>
          </ac:grpSpMkLst>
        </pc:grpChg>
        <pc:grpChg chg="add del mod">
          <ac:chgData name="유병호님(John)/Digital채널기획팀" userId="e7d0b5e9-4535-4fc7-a902-f90c0f3798a6" providerId="ADAL" clId="{F9EFE4C3-B59B-4A66-96F6-34CD98DD9C9B}" dt="2023-01-26T07:15:11.038" v="6467" actId="165"/>
          <ac:grpSpMkLst>
            <pc:docMk/>
            <pc:sldMk cId="2442530040" sldId="436"/>
            <ac:grpSpMk id="58" creationId="{AB7ED81F-7889-4C28-9507-07F00B2B2366}"/>
          </ac:grpSpMkLst>
        </pc:grpChg>
        <pc:grpChg chg="add del mod">
          <ac:chgData name="유병호님(John)/Digital채널기획팀" userId="e7d0b5e9-4535-4fc7-a902-f90c0f3798a6" providerId="ADAL" clId="{F9EFE4C3-B59B-4A66-96F6-34CD98DD9C9B}" dt="2023-01-26T07:15:11.038" v="6467" actId="165"/>
          <ac:grpSpMkLst>
            <pc:docMk/>
            <pc:sldMk cId="2442530040" sldId="436"/>
            <ac:grpSpMk id="59" creationId="{834CEA05-8A63-41FE-9A60-6C876E8E548D}"/>
          </ac:grpSpMkLst>
        </pc:grpChg>
        <pc:grpChg chg="add del mod">
          <ac:chgData name="유병호님(John)/Digital채널기획팀" userId="e7d0b5e9-4535-4fc7-a902-f90c0f3798a6" providerId="ADAL" clId="{F9EFE4C3-B59B-4A66-96F6-34CD98DD9C9B}" dt="2023-01-26T07:15:11.038" v="6467" actId="165"/>
          <ac:grpSpMkLst>
            <pc:docMk/>
            <pc:sldMk cId="2442530040" sldId="436"/>
            <ac:grpSpMk id="60" creationId="{0DA7DAF3-252A-4C4F-8DC9-3CE110A58279}"/>
          </ac:grpSpMkLst>
        </pc:grpChg>
        <pc:grpChg chg="add del mod">
          <ac:chgData name="유병호님(John)/Digital채널기획팀" userId="e7d0b5e9-4535-4fc7-a902-f90c0f3798a6" providerId="ADAL" clId="{F9EFE4C3-B59B-4A66-96F6-34CD98DD9C9B}" dt="2023-01-26T07:15:11.038" v="6467" actId="165"/>
          <ac:grpSpMkLst>
            <pc:docMk/>
            <pc:sldMk cId="2442530040" sldId="436"/>
            <ac:grpSpMk id="61" creationId="{D3E907C0-DEBA-485E-AAE4-EA87F19E2045}"/>
          </ac:grpSpMkLst>
        </pc:grpChg>
        <pc:cxnChg chg="mod">
          <ac:chgData name="유병호님(John)/Digital채널기획팀" userId="e7d0b5e9-4535-4fc7-a902-f90c0f3798a6" providerId="ADAL" clId="{F9EFE4C3-B59B-4A66-96F6-34CD98DD9C9B}" dt="2023-01-26T06:39:52.189" v="6410" actId="478"/>
          <ac:cxnSpMkLst>
            <pc:docMk/>
            <pc:sldMk cId="2442530040" sldId="436"/>
            <ac:cxnSpMk id="20" creationId="{437B0E75-7142-4955-81BB-7D3287EFA65A}"/>
          </ac:cxnSpMkLst>
        </pc:cxnChg>
        <pc:cxnChg chg="mod">
          <ac:chgData name="유병호님(John)/Digital채널기획팀" userId="e7d0b5e9-4535-4fc7-a902-f90c0f3798a6" providerId="ADAL" clId="{F9EFE4C3-B59B-4A66-96F6-34CD98DD9C9B}" dt="2023-01-26T06:39:52.189" v="6410" actId="478"/>
          <ac:cxnSpMkLst>
            <pc:docMk/>
            <pc:sldMk cId="2442530040" sldId="436"/>
            <ac:cxnSpMk id="21" creationId="{6E10F209-5E33-42F1-B1A8-187EFAEB9C8E}"/>
          </ac:cxnSpMkLst>
        </pc:cxnChg>
        <pc:cxnChg chg="mod">
          <ac:chgData name="유병호님(John)/Digital채널기획팀" userId="e7d0b5e9-4535-4fc7-a902-f90c0f3798a6" providerId="ADAL" clId="{F9EFE4C3-B59B-4A66-96F6-34CD98DD9C9B}" dt="2023-01-26T06:39:52.189" v="6410" actId="478"/>
          <ac:cxnSpMkLst>
            <pc:docMk/>
            <pc:sldMk cId="2442530040" sldId="436"/>
            <ac:cxnSpMk id="22" creationId="{8DB05DE1-4C7D-4E3F-AEB2-B864B4CFAA88}"/>
          </ac:cxnSpMkLst>
        </pc:cxnChg>
        <pc:cxnChg chg="mod">
          <ac:chgData name="유병호님(John)/Digital채널기획팀" userId="e7d0b5e9-4535-4fc7-a902-f90c0f3798a6" providerId="ADAL" clId="{F9EFE4C3-B59B-4A66-96F6-34CD98DD9C9B}" dt="2023-01-26T06:39:52.189" v="6410" actId="478"/>
          <ac:cxnSpMkLst>
            <pc:docMk/>
            <pc:sldMk cId="2442530040" sldId="436"/>
            <ac:cxnSpMk id="23" creationId="{42565F65-6C3B-4DD8-92B3-0E931DD08814}"/>
          </ac:cxnSpMkLst>
        </pc:cxnChg>
        <pc:cxnChg chg="mod">
          <ac:chgData name="유병호님(John)/Digital채널기획팀" userId="e7d0b5e9-4535-4fc7-a902-f90c0f3798a6" providerId="ADAL" clId="{F9EFE4C3-B59B-4A66-96F6-34CD98DD9C9B}" dt="2023-01-26T06:39:52.189" v="6410" actId="478"/>
          <ac:cxnSpMkLst>
            <pc:docMk/>
            <pc:sldMk cId="2442530040" sldId="436"/>
            <ac:cxnSpMk id="24" creationId="{0A8ED67A-395B-4A3F-9844-346C4E66AADB}"/>
          </ac:cxnSpMkLst>
        </pc:cxnChg>
        <pc:cxnChg chg="del mod topLvl">
          <ac:chgData name="유병호님(John)/Digital채널기획팀" userId="e7d0b5e9-4535-4fc7-a902-f90c0f3798a6" providerId="ADAL" clId="{F9EFE4C3-B59B-4A66-96F6-34CD98DD9C9B}" dt="2023-01-26T06:41:13.406" v="6426" actId="478"/>
          <ac:cxnSpMkLst>
            <pc:docMk/>
            <pc:sldMk cId="2442530040" sldId="436"/>
            <ac:cxnSpMk id="51" creationId="{6D81E97B-54E5-4B9B-BCFE-F40CEB6EDCB0}"/>
          </ac:cxnSpMkLst>
        </pc:cxnChg>
        <pc:cxnChg chg="del mod topLvl">
          <ac:chgData name="유병호님(John)/Digital채널기획팀" userId="e7d0b5e9-4535-4fc7-a902-f90c0f3798a6" providerId="ADAL" clId="{F9EFE4C3-B59B-4A66-96F6-34CD98DD9C9B}" dt="2023-01-26T06:41:15.348" v="6427" actId="478"/>
          <ac:cxnSpMkLst>
            <pc:docMk/>
            <pc:sldMk cId="2442530040" sldId="436"/>
            <ac:cxnSpMk id="52" creationId="{0FAE1298-612C-4512-BD1B-CF50164497CC}"/>
          </ac:cxnSpMkLst>
        </pc:cxnChg>
        <pc:cxnChg chg="del mod topLvl">
          <ac:chgData name="유병호님(John)/Digital채널기획팀" userId="e7d0b5e9-4535-4fc7-a902-f90c0f3798a6" providerId="ADAL" clId="{F9EFE4C3-B59B-4A66-96F6-34CD98DD9C9B}" dt="2023-01-26T06:41:16.154" v="6428" actId="478"/>
          <ac:cxnSpMkLst>
            <pc:docMk/>
            <pc:sldMk cId="2442530040" sldId="436"/>
            <ac:cxnSpMk id="53" creationId="{FC9F6980-9AF9-434B-BE58-2BD56A328AFB}"/>
          </ac:cxnSpMkLst>
        </pc:cxnChg>
        <pc:cxnChg chg="del mod topLvl">
          <ac:chgData name="유병호님(John)/Digital채널기획팀" userId="e7d0b5e9-4535-4fc7-a902-f90c0f3798a6" providerId="ADAL" clId="{F9EFE4C3-B59B-4A66-96F6-34CD98DD9C9B}" dt="2023-01-26T06:41:17.290" v="6429" actId="478"/>
          <ac:cxnSpMkLst>
            <pc:docMk/>
            <pc:sldMk cId="2442530040" sldId="436"/>
            <ac:cxnSpMk id="54" creationId="{300F3C46-4534-452D-8CD9-96A0C96EF94D}"/>
          </ac:cxnSpMkLst>
        </pc:cxnChg>
        <pc:cxnChg chg="del mod topLvl">
          <ac:chgData name="유병호님(John)/Digital채널기획팀" userId="e7d0b5e9-4535-4fc7-a902-f90c0f3798a6" providerId="ADAL" clId="{F9EFE4C3-B59B-4A66-96F6-34CD98DD9C9B}" dt="2023-01-26T06:41:18.047" v="6430" actId="478"/>
          <ac:cxnSpMkLst>
            <pc:docMk/>
            <pc:sldMk cId="2442530040" sldId="436"/>
            <ac:cxnSpMk id="55" creationId="{E8B05BDE-4F7F-4A60-A288-34574A90A83E}"/>
          </ac:cxnSpMkLst>
        </pc:cxnChg>
        <pc:cxnChg chg="add mod">
          <ac:chgData name="유병호님(John)/Digital채널기획팀" userId="e7d0b5e9-4535-4fc7-a902-f90c0f3798a6" providerId="ADAL" clId="{F9EFE4C3-B59B-4A66-96F6-34CD98DD9C9B}" dt="2023-01-26T07:17:16.801" v="6491" actId="1076"/>
          <ac:cxnSpMkLst>
            <pc:docMk/>
            <pc:sldMk cId="2442530040" sldId="436"/>
            <ac:cxnSpMk id="62" creationId="{3159362B-C844-4CFB-A0EA-88579C286968}"/>
          </ac:cxnSpMkLst>
        </pc:cxnChg>
        <pc:cxnChg chg="add mod">
          <ac:chgData name="유병호님(John)/Digital채널기획팀" userId="e7d0b5e9-4535-4fc7-a902-f90c0f3798a6" providerId="ADAL" clId="{F9EFE4C3-B59B-4A66-96F6-34CD98DD9C9B}" dt="2023-01-26T07:17:16.801" v="6491" actId="1076"/>
          <ac:cxnSpMkLst>
            <pc:docMk/>
            <pc:sldMk cId="2442530040" sldId="436"/>
            <ac:cxnSpMk id="65" creationId="{1CBA11F6-5A63-4696-9F27-D2AE024DE6E7}"/>
          </ac:cxnSpMkLst>
        </pc:cxnChg>
        <pc:cxnChg chg="add mod">
          <ac:chgData name="유병호님(John)/Digital채널기획팀" userId="e7d0b5e9-4535-4fc7-a902-f90c0f3798a6" providerId="ADAL" clId="{F9EFE4C3-B59B-4A66-96F6-34CD98DD9C9B}" dt="2023-01-26T07:17:16.801" v="6491" actId="1076"/>
          <ac:cxnSpMkLst>
            <pc:docMk/>
            <pc:sldMk cId="2442530040" sldId="436"/>
            <ac:cxnSpMk id="66" creationId="{B54266EE-9D82-4D1B-9ADA-8B72E3CE9857}"/>
          </ac:cxnSpMkLst>
        </pc:cxnChg>
        <pc:cxnChg chg="add mod">
          <ac:chgData name="유병호님(John)/Digital채널기획팀" userId="e7d0b5e9-4535-4fc7-a902-f90c0f3798a6" providerId="ADAL" clId="{F9EFE4C3-B59B-4A66-96F6-34CD98DD9C9B}" dt="2023-01-26T07:17:16.801" v="6491" actId="1076"/>
          <ac:cxnSpMkLst>
            <pc:docMk/>
            <pc:sldMk cId="2442530040" sldId="436"/>
            <ac:cxnSpMk id="67" creationId="{8CD97F78-F39B-4FCB-A730-6826533ED63D}"/>
          </ac:cxnSpMkLst>
        </pc:cxnChg>
        <pc:cxnChg chg="add mod">
          <ac:chgData name="유병호님(John)/Digital채널기획팀" userId="e7d0b5e9-4535-4fc7-a902-f90c0f3798a6" providerId="ADAL" clId="{F9EFE4C3-B59B-4A66-96F6-34CD98DD9C9B}" dt="2023-01-26T07:17:16.801" v="6491" actId="1076"/>
          <ac:cxnSpMkLst>
            <pc:docMk/>
            <pc:sldMk cId="2442530040" sldId="436"/>
            <ac:cxnSpMk id="68" creationId="{1D01975A-BA70-4DDF-8CDF-3A157DABFACE}"/>
          </ac:cxnSpMkLst>
        </pc:cxnChg>
      </pc:sldChg>
      <pc:sldChg chg="addSp delSp modSp add mod">
        <pc:chgData name="유병호님(John)/Digital채널기획팀" userId="e7d0b5e9-4535-4fc7-a902-f90c0f3798a6" providerId="ADAL" clId="{F9EFE4C3-B59B-4A66-96F6-34CD98DD9C9B}" dt="2023-01-26T10:54:01.754" v="8368" actId="1038"/>
        <pc:sldMkLst>
          <pc:docMk/>
          <pc:sldMk cId="2184287604" sldId="438"/>
        </pc:sldMkLst>
        <pc:spChg chg="add mod topLvl">
          <ac:chgData name="유병호님(John)/Digital채널기획팀" userId="e7d0b5e9-4535-4fc7-a902-f90c0f3798a6" providerId="ADAL" clId="{F9EFE4C3-B59B-4A66-96F6-34CD98DD9C9B}" dt="2023-01-26T10:44:36.462" v="8050" actId="164"/>
          <ac:spMkLst>
            <pc:docMk/>
            <pc:sldMk cId="2184287604" sldId="438"/>
            <ac:spMk id="5" creationId="{2637D945-14EC-409C-B05C-0DD94A4A17BF}"/>
          </ac:spMkLst>
        </pc:spChg>
        <pc:spChg chg="del mod">
          <ac:chgData name="유병호님(John)/Digital채널기획팀" userId="e7d0b5e9-4535-4fc7-a902-f90c0f3798a6" providerId="ADAL" clId="{F9EFE4C3-B59B-4A66-96F6-34CD98DD9C9B}" dt="2023-01-26T09:54:30.665" v="7145" actId="478"/>
          <ac:spMkLst>
            <pc:docMk/>
            <pc:sldMk cId="2184287604" sldId="438"/>
            <ac:spMk id="9" creationId="{19892E89-7FB6-46F5-8DA3-CA3D95B10B44}"/>
          </ac:spMkLst>
        </pc:spChg>
        <pc:spChg chg="mod">
          <ac:chgData name="유병호님(John)/Digital채널기획팀" userId="e7d0b5e9-4535-4fc7-a902-f90c0f3798a6" providerId="ADAL" clId="{F9EFE4C3-B59B-4A66-96F6-34CD98DD9C9B}" dt="2023-01-26T10:44:36.462" v="8050" actId="164"/>
          <ac:spMkLst>
            <pc:docMk/>
            <pc:sldMk cId="2184287604" sldId="438"/>
            <ac:spMk id="12" creationId="{44686E50-07D3-468A-A6C1-9DEB90BE29A5}"/>
          </ac:spMkLst>
        </pc:spChg>
        <pc:spChg chg="del">
          <ac:chgData name="유병호님(John)/Digital채널기획팀" userId="e7d0b5e9-4535-4fc7-a902-f90c0f3798a6" providerId="ADAL" clId="{F9EFE4C3-B59B-4A66-96F6-34CD98DD9C9B}" dt="2023-01-26T09:40:53.417" v="6964" actId="478"/>
          <ac:spMkLst>
            <pc:docMk/>
            <pc:sldMk cId="2184287604" sldId="438"/>
            <ac:spMk id="16" creationId="{3E217579-D652-4989-903D-40ED32AE8AEF}"/>
          </ac:spMkLst>
        </pc:spChg>
        <pc:spChg chg="add del mod">
          <ac:chgData name="유병호님(John)/Digital채널기획팀" userId="e7d0b5e9-4535-4fc7-a902-f90c0f3798a6" providerId="ADAL" clId="{F9EFE4C3-B59B-4A66-96F6-34CD98DD9C9B}" dt="2023-01-26T10:45:55.979" v="8065" actId="478"/>
          <ac:spMkLst>
            <pc:docMk/>
            <pc:sldMk cId="2184287604" sldId="438"/>
            <ac:spMk id="19" creationId="{7320DECF-EDDC-426D-8BC3-88AF18A9A841}"/>
          </ac:spMkLst>
        </pc:spChg>
        <pc:spChg chg="del">
          <ac:chgData name="유병호님(John)/Digital채널기획팀" userId="e7d0b5e9-4535-4fc7-a902-f90c0f3798a6" providerId="ADAL" clId="{F9EFE4C3-B59B-4A66-96F6-34CD98DD9C9B}" dt="2023-01-26T09:40:53.417" v="6964" actId="478"/>
          <ac:spMkLst>
            <pc:docMk/>
            <pc:sldMk cId="2184287604" sldId="438"/>
            <ac:spMk id="20" creationId="{7F16F802-D7F9-41C9-BA36-94C678DE9BCC}"/>
          </ac:spMkLst>
        </pc:spChg>
        <pc:spChg chg="del">
          <ac:chgData name="유병호님(John)/Digital채널기획팀" userId="e7d0b5e9-4535-4fc7-a902-f90c0f3798a6" providerId="ADAL" clId="{F9EFE4C3-B59B-4A66-96F6-34CD98DD9C9B}" dt="2023-01-26T08:56:05.756" v="6828" actId="478"/>
          <ac:spMkLst>
            <pc:docMk/>
            <pc:sldMk cId="2184287604" sldId="438"/>
            <ac:spMk id="124" creationId="{FBA66A78-DEEB-4CED-A774-9F9818298209}"/>
          </ac:spMkLst>
        </pc:spChg>
        <pc:spChg chg="del">
          <ac:chgData name="유병호님(John)/Digital채널기획팀" userId="e7d0b5e9-4535-4fc7-a902-f90c0f3798a6" providerId="ADAL" clId="{F9EFE4C3-B59B-4A66-96F6-34CD98DD9C9B}" dt="2023-01-26T08:56:05.756" v="6828" actId="478"/>
          <ac:spMkLst>
            <pc:docMk/>
            <pc:sldMk cId="2184287604" sldId="438"/>
            <ac:spMk id="125" creationId="{6A4A7EFC-815A-454B-A3C1-DAAFFCA0845E}"/>
          </ac:spMkLst>
        </pc:spChg>
        <pc:spChg chg="add mod topLvl">
          <ac:chgData name="유병호님(John)/Digital채널기획팀" userId="e7d0b5e9-4535-4fc7-a902-f90c0f3798a6" providerId="ADAL" clId="{F9EFE4C3-B59B-4A66-96F6-34CD98DD9C9B}" dt="2023-01-26T10:44:36.462" v="8050" actId="164"/>
          <ac:spMkLst>
            <pc:docMk/>
            <pc:sldMk cId="2184287604" sldId="438"/>
            <ac:spMk id="126" creationId="{8932BF57-EE2E-4A47-ABC1-895107FC179A}"/>
          </ac:spMkLst>
        </pc:spChg>
        <pc:spChg chg="add mod topLvl">
          <ac:chgData name="유병호님(John)/Digital채널기획팀" userId="e7d0b5e9-4535-4fc7-a902-f90c0f3798a6" providerId="ADAL" clId="{F9EFE4C3-B59B-4A66-96F6-34CD98DD9C9B}" dt="2023-01-26T10:44:36.462" v="8050" actId="164"/>
          <ac:spMkLst>
            <pc:docMk/>
            <pc:sldMk cId="2184287604" sldId="438"/>
            <ac:spMk id="127" creationId="{014F97F9-717B-4D1E-96DD-2D075DD89531}"/>
          </ac:spMkLst>
        </pc:spChg>
        <pc:spChg chg="add del mod">
          <ac:chgData name="유병호님(John)/Digital채널기획팀" userId="e7d0b5e9-4535-4fc7-a902-f90c0f3798a6" providerId="ADAL" clId="{F9EFE4C3-B59B-4A66-96F6-34CD98DD9C9B}" dt="2023-01-26T09:39:53.498" v="6953" actId="478"/>
          <ac:spMkLst>
            <pc:docMk/>
            <pc:sldMk cId="2184287604" sldId="438"/>
            <ac:spMk id="128" creationId="{A005D18C-15A7-44DA-9F94-718CA66010C1}"/>
          </ac:spMkLst>
        </pc:spChg>
        <pc:spChg chg="add mod">
          <ac:chgData name="유병호님(John)/Digital채널기획팀" userId="e7d0b5e9-4535-4fc7-a902-f90c0f3798a6" providerId="ADAL" clId="{F9EFE4C3-B59B-4A66-96F6-34CD98DD9C9B}" dt="2023-01-26T09:40:37.793" v="6961" actId="571"/>
          <ac:spMkLst>
            <pc:docMk/>
            <pc:sldMk cId="2184287604" sldId="438"/>
            <ac:spMk id="129" creationId="{D6CB7458-5B0B-4FBF-AE2D-8B8FC4DCD052}"/>
          </ac:spMkLst>
        </pc:spChg>
        <pc:spChg chg="add mod">
          <ac:chgData name="유병호님(John)/Digital채널기획팀" userId="e7d0b5e9-4535-4fc7-a902-f90c0f3798a6" providerId="ADAL" clId="{F9EFE4C3-B59B-4A66-96F6-34CD98DD9C9B}" dt="2023-01-26T09:40:37.793" v="6961" actId="571"/>
          <ac:spMkLst>
            <pc:docMk/>
            <pc:sldMk cId="2184287604" sldId="438"/>
            <ac:spMk id="130" creationId="{6547F98E-5FE4-42C2-B072-3963C08468C3}"/>
          </ac:spMkLst>
        </pc:spChg>
        <pc:spChg chg="mod">
          <ac:chgData name="유병호님(John)/Digital채널기획팀" userId="e7d0b5e9-4535-4fc7-a902-f90c0f3798a6" providerId="ADAL" clId="{F9EFE4C3-B59B-4A66-96F6-34CD98DD9C9B}" dt="2023-01-26T09:40:46.267" v="6963" actId="571"/>
          <ac:spMkLst>
            <pc:docMk/>
            <pc:sldMk cId="2184287604" sldId="438"/>
            <ac:spMk id="132" creationId="{4610047D-9A79-4C2F-A14C-ACD5BD0A6EA9}"/>
          </ac:spMkLst>
        </pc:spChg>
        <pc:spChg chg="mod">
          <ac:chgData name="유병호님(John)/Digital채널기획팀" userId="e7d0b5e9-4535-4fc7-a902-f90c0f3798a6" providerId="ADAL" clId="{F9EFE4C3-B59B-4A66-96F6-34CD98DD9C9B}" dt="2023-01-26T09:40:46.267" v="6963" actId="571"/>
          <ac:spMkLst>
            <pc:docMk/>
            <pc:sldMk cId="2184287604" sldId="438"/>
            <ac:spMk id="133" creationId="{7F88A504-DB5B-4ACD-83E6-18CF1C1F830F}"/>
          </ac:spMkLst>
        </pc:spChg>
        <pc:spChg chg="mod">
          <ac:chgData name="유병호님(John)/Digital채널기획팀" userId="e7d0b5e9-4535-4fc7-a902-f90c0f3798a6" providerId="ADAL" clId="{F9EFE4C3-B59B-4A66-96F6-34CD98DD9C9B}" dt="2023-01-26T09:40:46.267" v="6963" actId="571"/>
          <ac:spMkLst>
            <pc:docMk/>
            <pc:sldMk cId="2184287604" sldId="438"/>
            <ac:spMk id="134" creationId="{4EB4F1B4-E69A-43B9-93EF-1F4FF9E22DE8}"/>
          </ac:spMkLst>
        </pc:spChg>
        <pc:spChg chg="mod">
          <ac:chgData name="유병호님(John)/Digital채널기획팀" userId="e7d0b5e9-4535-4fc7-a902-f90c0f3798a6" providerId="ADAL" clId="{F9EFE4C3-B59B-4A66-96F6-34CD98DD9C9B}" dt="2023-01-26T09:42:38.342" v="6968" actId="571"/>
          <ac:spMkLst>
            <pc:docMk/>
            <pc:sldMk cId="2184287604" sldId="438"/>
            <ac:spMk id="136" creationId="{F41D5111-4427-45A2-80FF-91E404711642}"/>
          </ac:spMkLst>
        </pc:spChg>
        <pc:spChg chg="mod">
          <ac:chgData name="유병호님(John)/Digital채널기획팀" userId="e7d0b5e9-4535-4fc7-a902-f90c0f3798a6" providerId="ADAL" clId="{F9EFE4C3-B59B-4A66-96F6-34CD98DD9C9B}" dt="2023-01-26T09:42:38.342" v="6968" actId="571"/>
          <ac:spMkLst>
            <pc:docMk/>
            <pc:sldMk cId="2184287604" sldId="438"/>
            <ac:spMk id="137" creationId="{28F900F5-86E6-4955-81D6-EA71DA1F7C3B}"/>
          </ac:spMkLst>
        </pc:spChg>
        <pc:spChg chg="mod">
          <ac:chgData name="유병호님(John)/Digital채널기획팀" userId="e7d0b5e9-4535-4fc7-a902-f90c0f3798a6" providerId="ADAL" clId="{F9EFE4C3-B59B-4A66-96F6-34CD98DD9C9B}" dt="2023-01-26T09:42:38.342" v="6968" actId="571"/>
          <ac:spMkLst>
            <pc:docMk/>
            <pc:sldMk cId="2184287604" sldId="438"/>
            <ac:spMk id="138" creationId="{C69361B4-1CFD-49B1-8C4B-7364DA12E0C8}"/>
          </ac:spMkLst>
        </pc:spChg>
        <pc:spChg chg="mod">
          <ac:chgData name="유병호님(John)/Digital채널기획팀" userId="e7d0b5e9-4535-4fc7-a902-f90c0f3798a6" providerId="ADAL" clId="{F9EFE4C3-B59B-4A66-96F6-34CD98DD9C9B}" dt="2023-01-26T09:42:38.342" v="6968" actId="571"/>
          <ac:spMkLst>
            <pc:docMk/>
            <pc:sldMk cId="2184287604" sldId="438"/>
            <ac:spMk id="140" creationId="{C14EFE6F-F235-4CBD-B289-89A4E6850483}"/>
          </ac:spMkLst>
        </pc:spChg>
        <pc:spChg chg="mod">
          <ac:chgData name="유병호님(John)/Digital채널기획팀" userId="e7d0b5e9-4535-4fc7-a902-f90c0f3798a6" providerId="ADAL" clId="{F9EFE4C3-B59B-4A66-96F6-34CD98DD9C9B}" dt="2023-01-26T09:42:38.342" v="6968" actId="571"/>
          <ac:spMkLst>
            <pc:docMk/>
            <pc:sldMk cId="2184287604" sldId="438"/>
            <ac:spMk id="141" creationId="{89218C93-B6A1-4ADF-9A55-7C4DBB9CEAE4}"/>
          </ac:spMkLst>
        </pc:spChg>
        <pc:spChg chg="mod">
          <ac:chgData name="유병호님(John)/Digital채널기획팀" userId="e7d0b5e9-4535-4fc7-a902-f90c0f3798a6" providerId="ADAL" clId="{F9EFE4C3-B59B-4A66-96F6-34CD98DD9C9B}" dt="2023-01-26T09:42:38.342" v="6968" actId="571"/>
          <ac:spMkLst>
            <pc:docMk/>
            <pc:sldMk cId="2184287604" sldId="438"/>
            <ac:spMk id="142" creationId="{5DD2CCB8-41B5-4DD4-9995-7AAE349A62DD}"/>
          </ac:spMkLst>
        </pc:spChg>
        <pc:spChg chg="add mod topLvl">
          <ac:chgData name="유병호님(John)/Digital채널기획팀" userId="e7d0b5e9-4535-4fc7-a902-f90c0f3798a6" providerId="ADAL" clId="{F9EFE4C3-B59B-4A66-96F6-34CD98DD9C9B}" dt="2023-01-26T10:44:36.462" v="8050" actId="164"/>
          <ac:spMkLst>
            <pc:docMk/>
            <pc:sldMk cId="2184287604" sldId="438"/>
            <ac:spMk id="143" creationId="{DDE2E56C-D552-49FF-9413-B7FE4ABF4618}"/>
          </ac:spMkLst>
        </pc:spChg>
        <pc:spChg chg="add mod">
          <ac:chgData name="유병호님(John)/Digital채널기획팀" userId="e7d0b5e9-4535-4fc7-a902-f90c0f3798a6" providerId="ADAL" clId="{F9EFE4C3-B59B-4A66-96F6-34CD98DD9C9B}" dt="2023-01-26T09:44:33.657" v="6995" actId="571"/>
          <ac:spMkLst>
            <pc:docMk/>
            <pc:sldMk cId="2184287604" sldId="438"/>
            <ac:spMk id="144" creationId="{5B95F775-85C6-4B93-A470-634EA3B64A36}"/>
          </ac:spMkLst>
        </pc:spChg>
        <pc:spChg chg="mod">
          <ac:chgData name="유병호님(John)/Digital채널기획팀" userId="e7d0b5e9-4535-4fc7-a902-f90c0f3798a6" providerId="ADAL" clId="{F9EFE4C3-B59B-4A66-96F6-34CD98DD9C9B}" dt="2023-01-26T09:44:33.657" v="6995" actId="571"/>
          <ac:spMkLst>
            <pc:docMk/>
            <pc:sldMk cId="2184287604" sldId="438"/>
            <ac:spMk id="146" creationId="{860ABA8D-5C34-4DDF-9A7C-F38E7D954BC6}"/>
          </ac:spMkLst>
        </pc:spChg>
        <pc:spChg chg="mod">
          <ac:chgData name="유병호님(John)/Digital채널기획팀" userId="e7d0b5e9-4535-4fc7-a902-f90c0f3798a6" providerId="ADAL" clId="{F9EFE4C3-B59B-4A66-96F6-34CD98DD9C9B}" dt="2023-01-26T09:44:33.657" v="6995" actId="571"/>
          <ac:spMkLst>
            <pc:docMk/>
            <pc:sldMk cId="2184287604" sldId="438"/>
            <ac:spMk id="147" creationId="{855EEF00-DC62-4A46-A9D9-9A2169DCC622}"/>
          </ac:spMkLst>
        </pc:spChg>
        <pc:spChg chg="mod">
          <ac:chgData name="유병호님(John)/Digital채널기획팀" userId="e7d0b5e9-4535-4fc7-a902-f90c0f3798a6" providerId="ADAL" clId="{F9EFE4C3-B59B-4A66-96F6-34CD98DD9C9B}" dt="2023-01-26T09:44:33.657" v="6995" actId="571"/>
          <ac:spMkLst>
            <pc:docMk/>
            <pc:sldMk cId="2184287604" sldId="438"/>
            <ac:spMk id="148" creationId="{8012B867-1A52-4D64-B619-90FD8BB87682}"/>
          </ac:spMkLst>
        </pc:spChg>
        <pc:spChg chg="mod">
          <ac:chgData name="유병호님(John)/Digital채널기획팀" userId="e7d0b5e9-4535-4fc7-a902-f90c0f3798a6" providerId="ADAL" clId="{F9EFE4C3-B59B-4A66-96F6-34CD98DD9C9B}" dt="2023-01-26T09:44:33.657" v="6995" actId="571"/>
          <ac:spMkLst>
            <pc:docMk/>
            <pc:sldMk cId="2184287604" sldId="438"/>
            <ac:spMk id="149" creationId="{65AB9BFD-D698-41F9-9168-16FD6FE2D567}"/>
          </ac:spMkLst>
        </pc:spChg>
        <pc:spChg chg="del mod topLvl">
          <ac:chgData name="유병호님(John)/Digital채널기획팀" userId="e7d0b5e9-4535-4fc7-a902-f90c0f3798a6" providerId="ADAL" clId="{F9EFE4C3-B59B-4A66-96F6-34CD98DD9C9B}" dt="2023-01-26T09:54:07.606" v="7139" actId="478"/>
          <ac:spMkLst>
            <pc:docMk/>
            <pc:sldMk cId="2184287604" sldId="438"/>
            <ac:spMk id="151" creationId="{C1A6FBCC-254C-4C28-9975-E92D2AAB66FE}"/>
          </ac:spMkLst>
        </pc:spChg>
        <pc:spChg chg="del mod topLvl">
          <ac:chgData name="유병호님(John)/Digital채널기획팀" userId="e7d0b5e9-4535-4fc7-a902-f90c0f3798a6" providerId="ADAL" clId="{F9EFE4C3-B59B-4A66-96F6-34CD98DD9C9B}" dt="2023-01-26T09:54:06.434" v="7137" actId="478"/>
          <ac:spMkLst>
            <pc:docMk/>
            <pc:sldMk cId="2184287604" sldId="438"/>
            <ac:spMk id="152" creationId="{B6B98DD5-0BDF-4472-8D36-7A21A4D42AF8}"/>
          </ac:spMkLst>
        </pc:spChg>
        <pc:spChg chg="del mod topLvl">
          <ac:chgData name="유병호님(John)/Digital채널기획팀" userId="e7d0b5e9-4535-4fc7-a902-f90c0f3798a6" providerId="ADAL" clId="{F9EFE4C3-B59B-4A66-96F6-34CD98DD9C9B}" dt="2023-01-26T09:54:06.966" v="7138" actId="478"/>
          <ac:spMkLst>
            <pc:docMk/>
            <pc:sldMk cId="2184287604" sldId="438"/>
            <ac:spMk id="153" creationId="{7F5DDE29-6684-4166-82DD-8B91D4DFF829}"/>
          </ac:spMkLst>
        </pc:spChg>
        <pc:spChg chg="del mod topLvl">
          <ac:chgData name="유병호님(John)/Digital채널기획팀" userId="e7d0b5e9-4535-4fc7-a902-f90c0f3798a6" providerId="ADAL" clId="{F9EFE4C3-B59B-4A66-96F6-34CD98DD9C9B}" dt="2023-01-26T09:54:05.119" v="7136" actId="478"/>
          <ac:spMkLst>
            <pc:docMk/>
            <pc:sldMk cId="2184287604" sldId="438"/>
            <ac:spMk id="154" creationId="{5FF100FA-A6D9-4653-B325-525B6C56600B}"/>
          </ac:spMkLst>
        </pc:spChg>
        <pc:spChg chg="mod topLvl">
          <ac:chgData name="유병호님(John)/Digital채널기획팀" userId="e7d0b5e9-4535-4fc7-a902-f90c0f3798a6" providerId="ADAL" clId="{F9EFE4C3-B59B-4A66-96F6-34CD98DD9C9B}" dt="2023-01-26T10:44:36.462" v="8050" actId="164"/>
          <ac:spMkLst>
            <pc:docMk/>
            <pc:sldMk cId="2184287604" sldId="438"/>
            <ac:spMk id="156" creationId="{4ED808A0-C08F-416A-BCA5-C119E50BFA02}"/>
          </ac:spMkLst>
        </pc:spChg>
        <pc:spChg chg="mod topLvl">
          <ac:chgData name="유병호님(John)/Digital채널기획팀" userId="e7d0b5e9-4535-4fc7-a902-f90c0f3798a6" providerId="ADAL" clId="{F9EFE4C3-B59B-4A66-96F6-34CD98DD9C9B}" dt="2023-01-26T10:44:36.462" v="8050" actId="164"/>
          <ac:spMkLst>
            <pc:docMk/>
            <pc:sldMk cId="2184287604" sldId="438"/>
            <ac:spMk id="157" creationId="{6FB2410F-1F45-4D21-86F4-1C89334DC536}"/>
          </ac:spMkLst>
        </pc:spChg>
        <pc:spChg chg="mod topLvl">
          <ac:chgData name="유병호님(John)/Digital채널기획팀" userId="e7d0b5e9-4535-4fc7-a902-f90c0f3798a6" providerId="ADAL" clId="{F9EFE4C3-B59B-4A66-96F6-34CD98DD9C9B}" dt="2023-01-26T10:44:36.462" v="8050" actId="164"/>
          <ac:spMkLst>
            <pc:docMk/>
            <pc:sldMk cId="2184287604" sldId="438"/>
            <ac:spMk id="158" creationId="{6096589C-AF14-437B-BB55-73ECCE5DDDED}"/>
          </ac:spMkLst>
        </pc:spChg>
        <pc:spChg chg="mod topLvl">
          <ac:chgData name="유병호님(John)/Digital채널기획팀" userId="e7d0b5e9-4535-4fc7-a902-f90c0f3798a6" providerId="ADAL" clId="{F9EFE4C3-B59B-4A66-96F6-34CD98DD9C9B}" dt="2023-01-26T10:44:36.462" v="8050" actId="164"/>
          <ac:spMkLst>
            <pc:docMk/>
            <pc:sldMk cId="2184287604" sldId="438"/>
            <ac:spMk id="159" creationId="{76BA9DC2-63D9-40F4-8900-390A2C1681AE}"/>
          </ac:spMkLst>
        </pc:spChg>
        <pc:spChg chg="add del mod">
          <ac:chgData name="유병호님(John)/Digital채널기획팀" userId="e7d0b5e9-4535-4fc7-a902-f90c0f3798a6" providerId="ADAL" clId="{F9EFE4C3-B59B-4A66-96F6-34CD98DD9C9B}" dt="2023-01-26T10:44:29.337" v="8049" actId="478"/>
          <ac:spMkLst>
            <pc:docMk/>
            <pc:sldMk cId="2184287604" sldId="438"/>
            <ac:spMk id="160" creationId="{5AB67CDE-8314-4CA4-9D65-BBE84AD0C3D1}"/>
          </ac:spMkLst>
        </pc:spChg>
        <pc:spChg chg="add del mod">
          <ac:chgData name="유병호님(John)/Digital채널기획팀" userId="e7d0b5e9-4535-4fc7-a902-f90c0f3798a6" providerId="ADAL" clId="{F9EFE4C3-B59B-4A66-96F6-34CD98DD9C9B}" dt="2023-01-26T10:44:29.337" v="8049" actId="478"/>
          <ac:spMkLst>
            <pc:docMk/>
            <pc:sldMk cId="2184287604" sldId="438"/>
            <ac:spMk id="161" creationId="{052456DB-664D-46EB-A950-0B99EB0A7603}"/>
          </ac:spMkLst>
        </pc:spChg>
        <pc:spChg chg="add del mod">
          <ac:chgData name="유병호님(John)/Digital채널기획팀" userId="e7d0b5e9-4535-4fc7-a902-f90c0f3798a6" providerId="ADAL" clId="{F9EFE4C3-B59B-4A66-96F6-34CD98DD9C9B}" dt="2023-01-26T10:44:29.337" v="8049" actId="478"/>
          <ac:spMkLst>
            <pc:docMk/>
            <pc:sldMk cId="2184287604" sldId="438"/>
            <ac:spMk id="162" creationId="{54F540F9-69E7-4491-92EA-92F99F3A7E04}"/>
          </ac:spMkLst>
        </pc:spChg>
        <pc:spChg chg="add del mod">
          <ac:chgData name="유병호님(John)/Digital채널기획팀" userId="e7d0b5e9-4535-4fc7-a902-f90c0f3798a6" providerId="ADAL" clId="{F9EFE4C3-B59B-4A66-96F6-34CD98DD9C9B}" dt="2023-01-26T10:44:29.337" v="8049" actId="478"/>
          <ac:spMkLst>
            <pc:docMk/>
            <pc:sldMk cId="2184287604" sldId="438"/>
            <ac:spMk id="163" creationId="{C5A23C1E-BC15-4BDF-9619-F21C7F0B9F9E}"/>
          </ac:spMkLst>
        </pc:spChg>
        <pc:spChg chg="add del mod">
          <ac:chgData name="유병호님(John)/Digital채널기획팀" userId="e7d0b5e9-4535-4fc7-a902-f90c0f3798a6" providerId="ADAL" clId="{F9EFE4C3-B59B-4A66-96F6-34CD98DD9C9B}" dt="2023-01-26T10:44:29.337" v="8049" actId="478"/>
          <ac:spMkLst>
            <pc:docMk/>
            <pc:sldMk cId="2184287604" sldId="438"/>
            <ac:spMk id="164" creationId="{E77D0BD2-0F37-4E01-8E66-CFD05D605610}"/>
          </ac:spMkLst>
        </pc:spChg>
        <pc:spChg chg="add del mod">
          <ac:chgData name="유병호님(John)/Digital채널기획팀" userId="e7d0b5e9-4535-4fc7-a902-f90c0f3798a6" providerId="ADAL" clId="{F9EFE4C3-B59B-4A66-96F6-34CD98DD9C9B}" dt="2023-01-26T10:44:29.337" v="8049" actId="478"/>
          <ac:spMkLst>
            <pc:docMk/>
            <pc:sldMk cId="2184287604" sldId="438"/>
            <ac:spMk id="165" creationId="{C0B44A3F-1D2B-4772-B9F0-FE3F70DF6698}"/>
          </ac:spMkLst>
        </pc:spChg>
        <pc:spChg chg="add del mod">
          <ac:chgData name="유병호님(John)/Digital채널기획팀" userId="e7d0b5e9-4535-4fc7-a902-f90c0f3798a6" providerId="ADAL" clId="{F9EFE4C3-B59B-4A66-96F6-34CD98DD9C9B}" dt="2023-01-26T10:44:29.337" v="8049" actId="478"/>
          <ac:spMkLst>
            <pc:docMk/>
            <pc:sldMk cId="2184287604" sldId="438"/>
            <ac:spMk id="166" creationId="{BFBACF4C-B3BA-4BA1-BFFF-0A75FC4183D0}"/>
          </ac:spMkLst>
        </pc:spChg>
        <pc:spChg chg="add del mod">
          <ac:chgData name="유병호님(John)/Digital채널기획팀" userId="e7d0b5e9-4535-4fc7-a902-f90c0f3798a6" providerId="ADAL" clId="{F9EFE4C3-B59B-4A66-96F6-34CD98DD9C9B}" dt="2023-01-26T10:44:29.337" v="8049" actId="478"/>
          <ac:spMkLst>
            <pc:docMk/>
            <pc:sldMk cId="2184287604" sldId="438"/>
            <ac:spMk id="167" creationId="{EA024867-27E9-4C5A-8514-8D01D7862796}"/>
          </ac:spMkLst>
        </pc:spChg>
        <pc:spChg chg="add del mod">
          <ac:chgData name="유병호님(John)/Digital채널기획팀" userId="e7d0b5e9-4535-4fc7-a902-f90c0f3798a6" providerId="ADAL" clId="{F9EFE4C3-B59B-4A66-96F6-34CD98DD9C9B}" dt="2023-01-26T10:44:29.337" v="8049" actId="478"/>
          <ac:spMkLst>
            <pc:docMk/>
            <pc:sldMk cId="2184287604" sldId="438"/>
            <ac:spMk id="168" creationId="{3724F811-EEA9-49D6-A02A-071E5D854145}"/>
          </ac:spMkLst>
        </pc:spChg>
        <pc:spChg chg="add del mod">
          <ac:chgData name="유병호님(John)/Digital채널기획팀" userId="e7d0b5e9-4535-4fc7-a902-f90c0f3798a6" providerId="ADAL" clId="{F9EFE4C3-B59B-4A66-96F6-34CD98DD9C9B}" dt="2023-01-26T10:44:29.337" v="8049" actId="478"/>
          <ac:spMkLst>
            <pc:docMk/>
            <pc:sldMk cId="2184287604" sldId="438"/>
            <ac:spMk id="169" creationId="{9FB059E2-C3E3-4441-9F9F-0BCAD7B291E6}"/>
          </ac:spMkLst>
        </pc:spChg>
        <pc:spChg chg="add del mod">
          <ac:chgData name="유병호님(John)/Digital채널기획팀" userId="e7d0b5e9-4535-4fc7-a902-f90c0f3798a6" providerId="ADAL" clId="{F9EFE4C3-B59B-4A66-96F6-34CD98DD9C9B}" dt="2023-01-26T10:44:29.337" v="8049" actId="478"/>
          <ac:spMkLst>
            <pc:docMk/>
            <pc:sldMk cId="2184287604" sldId="438"/>
            <ac:spMk id="170" creationId="{89DEF24A-8769-430A-8C56-39D6BCAE6073}"/>
          </ac:spMkLst>
        </pc:spChg>
        <pc:spChg chg="add del mod">
          <ac:chgData name="유병호님(John)/Digital채널기획팀" userId="e7d0b5e9-4535-4fc7-a902-f90c0f3798a6" providerId="ADAL" clId="{F9EFE4C3-B59B-4A66-96F6-34CD98DD9C9B}" dt="2023-01-26T10:44:29.337" v="8049" actId="478"/>
          <ac:spMkLst>
            <pc:docMk/>
            <pc:sldMk cId="2184287604" sldId="438"/>
            <ac:spMk id="171" creationId="{2EC5093E-FB26-40BF-BE0A-73FA6F9CDE17}"/>
          </ac:spMkLst>
        </pc:spChg>
        <pc:spChg chg="mod topLvl">
          <ac:chgData name="유병호님(John)/Digital채널기획팀" userId="e7d0b5e9-4535-4fc7-a902-f90c0f3798a6" providerId="ADAL" clId="{F9EFE4C3-B59B-4A66-96F6-34CD98DD9C9B}" dt="2023-01-26T10:44:36.462" v="8050" actId="164"/>
          <ac:spMkLst>
            <pc:docMk/>
            <pc:sldMk cId="2184287604" sldId="438"/>
            <ac:spMk id="176" creationId="{19C864F0-A6AD-4407-9883-9382AB15716F}"/>
          </ac:spMkLst>
        </pc:spChg>
        <pc:spChg chg="mod topLvl">
          <ac:chgData name="유병호님(John)/Digital채널기획팀" userId="e7d0b5e9-4535-4fc7-a902-f90c0f3798a6" providerId="ADAL" clId="{F9EFE4C3-B59B-4A66-96F6-34CD98DD9C9B}" dt="2023-01-26T10:44:36.462" v="8050" actId="164"/>
          <ac:spMkLst>
            <pc:docMk/>
            <pc:sldMk cId="2184287604" sldId="438"/>
            <ac:spMk id="177" creationId="{D32550B0-7CAD-4778-A2E7-E9A93071FF61}"/>
          </ac:spMkLst>
        </pc:spChg>
        <pc:spChg chg="mod topLvl">
          <ac:chgData name="유병호님(John)/Digital채널기획팀" userId="e7d0b5e9-4535-4fc7-a902-f90c0f3798a6" providerId="ADAL" clId="{F9EFE4C3-B59B-4A66-96F6-34CD98DD9C9B}" dt="2023-01-26T10:44:36.462" v="8050" actId="164"/>
          <ac:spMkLst>
            <pc:docMk/>
            <pc:sldMk cId="2184287604" sldId="438"/>
            <ac:spMk id="178" creationId="{BEF94076-06F8-415A-BAA0-5A2EA7DACFE7}"/>
          </ac:spMkLst>
        </pc:spChg>
        <pc:spChg chg="mod topLvl">
          <ac:chgData name="유병호님(John)/Digital채널기획팀" userId="e7d0b5e9-4535-4fc7-a902-f90c0f3798a6" providerId="ADAL" clId="{F9EFE4C3-B59B-4A66-96F6-34CD98DD9C9B}" dt="2023-01-26T10:44:36.462" v="8050" actId="164"/>
          <ac:spMkLst>
            <pc:docMk/>
            <pc:sldMk cId="2184287604" sldId="438"/>
            <ac:spMk id="179" creationId="{759F8A99-695B-4E22-BBAF-C6F4D4612974}"/>
          </ac:spMkLst>
        </pc:spChg>
        <pc:spChg chg="mod topLvl">
          <ac:chgData name="유병호님(John)/Digital채널기획팀" userId="e7d0b5e9-4535-4fc7-a902-f90c0f3798a6" providerId="ADAL" clId="{F9EFE4C3-B59B-4A66-96F6-34CD98DD9C9B}" dt="2023-01-26T10:44:36.462" v="8050" actId="164"/>
          <ac:spMkLst>
            <pc:docMk/>
            <pc:sldMk cId="2184287604" sldId="438"/>
            <ac:spMk id="181" creationId="{6B092A13-C1EE-4494-93DA-A985253FD00C}"/>
          </ac:spMkLst>
        </pc:spChg>
        <pc:spChg chg="mod topLvl">
          <ac:chgData name="유병호님(John)/Digital채널기획팀" userId="e7d0b5e9-4535-4fc7-a902-f90c0f3798a6" providerId="ADAL" clId="{F9EFE4C3-B59B-4A66-96F6-34CD98DD9C9B}" dt="2023-01-26T10:44:36.462" v="8050" actId="164"/>
          <ac:spMkLst>
            <pc:docMk/>
            <pc:sldMk cId="2184287604" sldId="438"/>
            <ac:spMk id="182" creationId="{5506E130-85BB-4615-AD0C-9F8CB18F90A4}"/>
          </ac:spMkLst>
        </pc:spChg>
        <pc:spChg chg="mod topLvl">
          <ac:chgData name="유병호님(John)/Digital채널기획팀" userId="e7d0b5e9-4535-4fc7-a902-f90c0f3798a6" providerId="ADAL" clId="{F9EFE4C3-B59B-4A66-96F6-34CD98DD9C9B}" dt="2023-01-26T10:44:36.462" v="8050" actId="164"/>
          <ac:spMkLst>
            <pc:docMk/>
            <pc:sldMk cId="2184287604" sldId="438"/>
            <ac:spMk id="183" creationId="{49C9E9B7-3F10-4DB5-BFB4-CC4234D9C695}"/>
          </ac:spMkLst>
        </pc:spChg>
        <pc:spChg chg="mod topLvl">
          <ac:chgData name="유병호님(John)/Digital채널기획팀" userId="e7d0b5e9-4535-4fc7-a902-f90c0f3798a6" providerId="ADAL" clId="{F9EFE4C3-B59B-4A66-96F6-34CD98DD9C9B}" dt="2023-01-26T10:44:36.462" v="8050" actId="164"/>
          <ac:spMkLst>
            <pc:docMk/>
            <pc:sldMk cId="2184287604" sldId="438"/>
            <ac:spMk id="184" creationId="{A622D605-C9B5-4915-8825-F50EAED0E5C0}"/>
          </ac:spMkLst>
        </pc:spChg>
        <pc:spChg chg="mod topLvl">
          <ac:chgData name="유병호님(John)/Digital채널기획팀" userId="e7d0b5e9-4535-4fc7-a902-f90c0f3798a6" providerId="ADAL" clId="{F9EFE4C3-B59B-4A66-96F6-34CD98DD9C9B}" dt="2023-01-26T10:44:36.462" v="8050" actId="164"/>
          <ac:spMkLst>
            <pc:docMk/>
            <pc:sldMk cId="2184287604" sldId="438"/>
            <ac:spMk id="186" creationId="{A6FFF09B-E3CF-4266-9CE5-74E148E7951E}"/>
          </ac:spMkLst>
        </pc:spChg>
        <pc:spChg chg="mod topLvl">
          <ac:chgData name="유병호님(John)/Digital채널기획팀" userId="e7d0b5e9-4535-4fc7-a902-f90c0f3798a6" providerId="ADAL" clId="{F9EFE4C3-B59B-4A66-96F6-34CD98DD9C9B}" dt="2023-01-26T10:44:36.462" v="8050" actId="164"/>
          <ac:spMkLst>
            <pc:docMk/>
            <pc:sldMk cId="2184287604" sldId="438"/>
            <ac:spMk id="187" creationId="{217B6688-9FBD-4157-BAC4-B15CCDD7879F}"/>
          </ac:spMkLst>
        </pc:spChg>
        <pc:spChg chg="mod topLvl">
          <ac:chgData name="유병호님(John)/Digital채널기획팀" userId="e7d0b5e9-4535-4fc7-a902-f90c0f3798a6" providerId="ADAL" clId="{F9EFE4C3-B59B-4A66-96F6-34CD98DD9C9B}" dt="2023-01-26T10:44:36.462" v="8050" actId="164"/>
          <ac:spMkLst>
            <pc:docMk/>
            <pc:sldMk cId="2184287604" sldId="438"/>
            <ac:spMk id="188" creationId="{29A1A8D5-A3CD-416B-AF1F-FBC4E0F7AAAF}"/>
          </ac:spMkLst>
        </pc:spChg>
        <pc:spChg chg="mod topLvl">
          <ac:chgData name="유병호님(John)/Digital채널기획팀" userId="e7d0b5e9-4535-4fc7-a902-f90c0f3798a6" providerId="ADAL" clId="{F9EFE4C3-B59B-4A66-96F6-34CD98DD9C9B}" dt="2023-01-26T10:44:36.462" v="8050" actId="164"/>
          <ac:spMkLst>
            <pc:docMk/>
            <pc:sldMk cId="2184287604" sldId="438"/>
            <ac:spMk id="189" creationId="{48682A97-9611-4F71-AB1B-3AFB2FFC32EB}"/>
          </ac:spMkLst>
        </pc:spChg>
        <pc:spChg chg="add mod">
          <ac:chgData name="유병호님(John)/Digital채널기획팀" userId="e7d0b5e9-4535-4fc7-a902-f90c0f3798a6" providerId="ADAL" clId="{F9EFE4C3-B59B-4A66-96F6-34CD98DD9C9B}" dt="2023-01-26T10:44:43.458" v="8053" actId="164"/>
          <ac:spMkLst>
            <pc:docMk/>
            <pc:sldMk cId="2184287604" sldId="438"/>
            <ac:spMk id="191" creationId="{3C3AEB1C-65F9-475E-966D-DD96F4F17F94}"/>
          </ac:spMkLst>
        </pc:spChg>
        <pc:spChg chg="add mod">
          <ac:chgData name="유병호님(John)/Digital채널기획팀" userId="e7d0b5e9-4535-4fc7-a902-f90c0f3798a6" providerId="ADAL" clId="{F9EFE4C3-B59B-4A66-96F6-34CD98DD9C9B}" dt="2023-01-26T10:44:43.458" v="8053" actId="164"/>
          <ac:spMkLst>
            <pc:docMk/>
            <pc:sldMk cId="2184287604" sldId="438"/>
            <ac:spMk id="192" creationId="{C92E5B17-0FF3-4C9A-82BA-CF106CE30DBC}"/>
          </ac:spMkLst>
        </pc:spChg>
        <pc:spChg chg="add mod topLvl">
          <ac:chgData name="유병호님(John)/Digital채널기획팀" userId="e7d0b5e9-4535-4fc7-a902-f90c0f3798a6" providerId="ADAL" clId="{F9EFE4C3-B59B-4A66-96F6-34CD98DD9C9B}" dt="2023-01-26T10:44:43.458" v="8053" actId="164"/>
          <ac:spMkLst>
            <pc:docMk/>
            <pc:sldMk cId="2184287604" sldId="438"/>
            <ac:spMk id="193" creationId="{FBF27283-F17A-444E-A419-722C36BA71A1}"/>
          </ac:spMkLst>
        </pc:spChg>
        <pc:spChg chg="add mod topLvl">
          <ac:chgData name="유병호님(John)/Digital채널기획팀" userId="e7d0b5e9-4535-4fc7-a902-f90c0f3798a6" providerId="ADAL" clId="{F9EFE4C3-B59B-4A66-96F6-34CD98DD9C9B}" dt="2023-01-26T10:44:43.458" v="8053" actId="164"/>
          <ac:spMkLst>
            <pc:docMk/>
            <pc:sldMk cId="2184287604" sldId="438"/>
            <ac:spMk id="194" creationId="{8EDD923D-0D52-4316-B56D-21D40F7AB7C8}"/>
          </ac:spMkLst>
        </pc:spChg>
        <pc:spChg chg="add mod">
          <ac:chgData name="유병호님(John)/Digital채널기획팀" userId="e7d0b5e9-4535-4fc7-a902-f90c0f3798a6" providerId="ADAL" clId="{F9EFE4C3-B59B-4A66-96F6-34CD98DD9C9B}" dt="2023-01-26T10:44:41.248" v="8052" actId="164"/>
          <ac:spMkLst>
            <pc:docMk/>
            <pc:sldMk cId="2184287604" sldId="438"/>
            <ac:spMk id="196" creationId="{026E2586-7961-4BD0-967C-ECD15DA808E1}"/>
          </ac:spMkLst>
        </pc:spChg>
        <pc:spChg chg="add mod">
          <ac:chgData name="유병호님(John)/Digital채널기획팀" userId="e7d0b5e9-4535-4fc7-a902-f90c0f3798a6" providerId="ADAL" clId="{F9EFE4C3-B59B-4A66-96F6-34CD98DD9C9B}" dt="2023-01-26T10:49:13.229" v="8159"/>
          <ac:spMkLst>
            <pc:docMk/>
            <pc:sldMk cId="2184287604" sldId="438"/>
            <ac:spMk id="197" creationId="{21C42FB0-5F65-4FBC-B271-5AD3DF5DC366}"/>
          </ac:spMkLst>
        </pc:spChg>
        <pc:spChg chg="add mod">
          <ac:chgData name="유병호님(John)/Digital채널기획팀" userId="e7d0b5e9-4535-4fc7-a902-f90c0f3798a6" providerId="ADAL" clId="{F9EFE4C3-B59B-4A66-96F6-34CD98DD9C9B}" dt="2023-01-26T10:44:41.248" v="8052" actId="164"/>
          <ac:spMkLst>
            <pc:docMk/>
            <pc:sldMk cId="2184287604" sldId="438"/>
            <ac:spMk id="198" creationId="{1DFCC7EC-592A-4099-A468-A5E358A54A1D}"/>
          </ac:spMkLst>
        </pc:spChg>
        <pc:spChg chg="add mod">
          <ac:chgData name="유병호님(John)/Digital채널기획팀" userId="e7d0b5e9-4535-4fc7-a902-f90c0f3798a6" providerId="ADAL" clId="{F9EFE4C3-B59B-4A66-96F6-34CD98DD9C9B}" dt="2023-01-26T10:44:41.248" v="8052" actId="164"/>
          <ac:spMkLst>
            <pc:docMk/>
            <pc:sldMk cId="2184287604" sldId="438"/>
            <ac:spMk id="199" creationId="{09FF4659-3F97-4DB8-807B-7DE04BD1CE45}"/>
          </ac:spMkLst>
        </pc:spChg>
        <pc:spChg chg="add mod">
          <ac:chgData name="유병호님(John)/Digital채널기획팀" userId="e7d0b5e9-4535-4fc7-a902-f90c0f3798a6" providerId="ADAL" clId="{F9EFE4C3-B59B-4A66-96F6-34CD98DD9C9B}" dt="2023-01-26T10:44:41.248" v="8052" actId="164"/>
          <ac:spMkLst>
            <pc:docMk/>
            <pc:sldMk cId="2184287604" sldId="438"/>
            <ac:spMk id="200" creationId="{F9F07F0E-CFF6-4CD9-977E-22AC92655647}"/>
          </ac:spMkLst>
        </pc:spChg>
        <pc:spChg chg="add mod">
          <ac:chgData name="유병호님(John)/Digital채널기획팀" userId="e7d0b5e9-4535-4fc7-a902-f90c0f3798a6" providerId="ADAL" clId="{F9EFE4C3-B59B-4A66-96F6-34CD98DD9C9B}" dt="2023-01-26T10:44:41.248" v="8052" actId="164"/>
          <ac:spMkLst>
            <pc:docMk/>
            <pc:sldMk cId="2184287604" sldId="438"/>
            <ac:spMk id="201" creationId="{2E94EA97-3010-4F7C-8548-1674E2260904}"/>
          </ac:spMkLst>
        </pc:spChg>
        <pc:spChg chg="add mod">
          <ac:chgData name="유병호님(John)/Digital채널기획팀" userId="e7d0b5e9-4535-4fc7-a902-f90c0f3798a6" providerId="ADAL" clId="{F9EFE4C3-B59B-4A66-96F6-34CD98DD9C9B}" dt="2023-01-26T10:44:41.248" v="8052" actId="164"/>
          <ac:spMkLst>
            <pc:docMk/>
            <pc:sldMk cId="2184287604" sldId="438"/>
            <ac:spMk id="202" creationId="{15CC2959-FDE6-4BE6-9AE9-48F94BED83FD}"/>
          </ac:spMkLst>
        </pc:spChg>
        <pc:spChg chg="add mod">
          <ac:chgData name="유병호님(John)/Digital채널기획팀" userId="e7d0b5e9-4535-4fc7-a902-f90c0f3798a6" providerId="ADAL" clId="{F9EFE4C3-B59B-4A66-96F6-34CD98DD9C9B}" dt="2023-01-26T10:54:01.754" v="8368" actId="1038"/>
          <ac:spMkLst>
            <pc:docMk/>
            <pc:sldMk cId="2184287604" sldId="438"/>
            <ac:spMk id="203" creationId="{21E49075-09FF-4BEC-A4D9-E741503FA57C}"/>
          </ac:spMkLst>
        </pc:spChg>
        <pc:spChg chg="add mod">
          <ac:chgData name="유병호님(John)/Digital채널기획팀" userId="e7d0b5e9-4535-4fc7-a902-f90c0f3798a6" providerId="ADAL" clId="{F9EFE4C3-B59B-4A66-96F6-34CD98DD9C9B}" dt="2023-01-26T10:44:41.248" v="8052" actId="164"/>
          <ac:spMkLst>
            <pc:docMk/>
            <pc:sldMk cId="2184287604" sldId="438"/>
            <ac:spMk id="204" creationId="{3ED7D9F6-02E1-45EA-BB29-6369D51B92A5}"/>
          </ac:spMkLst>
        </pc:spChg>
        <pc:spChg chg="add mod">
          <ac:chgData name="유병호님(John)/Digital채널기획팀" userId="e7d0b5e9-4535-4fc7-a902-f90c0f3798a6" providerId="ADAL" clId="{F9EFE4C3-B59B-4A66-96F6-34CD98DD9C9B}" dt="2023-01-26T10:44:41.248" v="8052" actId="164"/>
          <ac:spMkLst>
            <pc:docMk/>
            <pc:sldMk cId="2184287604" sldId="438"/>
            <ac:spMk id="205" creationId="{F4256FB7-8F8D-4D55-A16A-6596318AE0E3}"/>
          </ac:spMkLst>
        </pc:spChg>
        <pc:spChg chg="add mod">
          <ac:chgData name="유병호님(John)/Digital채널기획팀" userId="e7d0b5e9-4535-4fc7-a902-f90c0f3798a6" providerId="ADAL" clId="{F9EFE4C3-B59B-4A66-96F6-34CD98DD9C9B}" dt="2023-01-26T10:44:41.248" v="8052" actId="164"/>
          <ac:spMkLst>
            <pc:docMk/>
            <pc:sldMk cId="2184287604" sldId="438"/>
            <ac:spMk id="206" creationId="{0136D914-2469-445D-9FBD-A99BF6C238D1}"/>
          </ac:spMkLst>
        </pc:spChg>
        <pc:spChg chg="add mod">
          <ac:chgData name="유병호님(John)/Digital채널기획팀" userId="e7d0b5e9-4535-4fc7-a902-f90c0f3798a6" providerId="ADAL" clId="{F9EFE4C3-B59B-4A66-96F6-34CD98DD9C9B}" dt="2023-01-26T10:53:26.837" v="8257"/>
          <ac:spMkLst>
            <pc:docMk/>
            <pc:sldMk cId="2184287604" sldId="438"/>
            <ac:spMk id="207" creationId="{0C1A7807-435E-4132-A15C-0AC84AF930AA}"/>
          </ac:spMkLst>
        </pc:spChg>
        <pc:spChg chg="add mod">
          <ac:chgData name="유병호님(John)/Digital채널기획팀" userId="e7d0b5e9-4535-4fc7-a902-f90c0f3798a6" providerId="ADAL" clId="{F9EFE4C3-B59B-4A66-96F6-34CD98DD9C9B}" dt="2023-01-26T10:44:41.248" v="8052" actId="164"/>
          <ac:spMkLst>
            <pc:docMk/>
            <pc:sldMk cId="2184287604" sldId="438"/>
            <ac:spMk id="208" creationId="{39EF34E1-6645-4652-ABDC-7D6818D2B96C}"/>
          </ac:spMkLst>
        </pc:spChg>
        <pc:spChg chg="add mod">
          <ac:chgData name="유병호님(John)/Digital채널기획팀" userId="e7d0b5e9-4535-4fc7-a902-f90c0f3798a6" providerId="ADAL" clId="{F9EFE4C3-B59B-4A66-96F6-34CD98DD9C9B}" dt="2023-01-26T10:44:41.248" v="8052" actId="164"/>
          <ac:spMkLst>
            <pc:docMk/>
            <pc:sldMk cId="2184287604" sldId="438"/>
            <ac:spMk id="209" creationId="{57712632-89A6-4A68-850B-7E7D658086F6}"/>
          </ac:spMkLst>
        </pc:spChg>
        <pc:spChg chg="add mod">
          <ac:chgData name="유병호님(John)/Digital채널기획팀" userId="e7d0b5e9-4535-4fc7-a902-f90c0f3798a6" providerId="ADAL" clId="{F9EFE4C3-B59B-4A66-96F6-34CD98DD9C9B}" dt="2023-01-26T10:44:43.458" v="8053" actId="164"/>
          <ac:spMkLst>
            <pc:docMk/>
            <pc:sldMk cId="2184287604" sldId="438"/>
            <ac:spMk id="210" creationId="{2E29BEEE-576D-4103-A3BF-D91E682660E6}"/>
          </ac:spMkLst>
        </pc:spChg>
        <pc:spChg chg="mod">
          <ac:chgData name="유병호님(John)/Digital채널기획팀" userId="e7d0b5e9-4535-4fc7-a902-f90c0f3798a6" providerId="ADAL" clId="{F9EFE4C3-B59B-4A66-96F6-34CD98DD9C9B}" dt="2023-01-26T10:45:16.442" v="8058" actId="20577"/>
          <ac:spMkLst>
            <pc:docMk/>
            <pc:sldMk cId="2184287604" sldId="438"/>
            <ac:spMk id="226" creationId="{729C8070-03C2-4750-A842-2376DE13AC15}"/>
          </ac:spMkLst>
        </pc:spChg>
        <pc:spChg chg="mod">
          <ac:chgData name="유병호님(John)/Digital채널기획팀" userId="e7d0b5e9-4535-4fc7-a902-f90c0f3798a6" providerId="ADAL" clId="{F9EFE4C3-B59B-4A66-96F6-34CD98DD9C9B}" dt="2023-01-26T10:45:26.807" v="8060" actId="20577"/>
          <ac:spMkLst>
            <pc:docMk/>
            <pc:sldMk cId="2184287604" sldId="438"/>
            <ac:spMk id="237" creationId="{AECE5CE0-BB11-47A7-BEFF-5741100932EB}"/>
          </ac:spMkLst>
        </pc:spChg>
        <pc:spChg chg="mod">
          <ac:chgData name="유병호님(John)/Digital채널기획팀" userId="e7d0b5e9-4535-4fc7-a902-f90c0f3798a6" providerId="ADAL" clId="{F9EFE4C3-B59B-4A66-96F6-34CD98DD9C9B}" dt="2023-01-26T10:45:32.301" v="8061" actId="20577"/>
          <ac:spMkLst>
            <pc:docMk/>
            <pc:sldMk cId="2184287604" sldId="438"/>
            <ac:spMk id="281" creationId="{93BBE69B-689E-4722-B7A8-FD3A63C6F5C3}"/>
          </ac:spMkLst>
        </pc:spChg>
        <pc:spChg chg="add mod">
          <ac:chgData name="유병호님(John)/Digital채널기획팀" userId="e7d0b5e9-4535-4fc7-a902-f90c0f3798a6" providerId="ADAL" clId="{F9EFE4C3-B59B-4A66-96F6-34CD98DD9C9B}" dt="2023-01-26T10:49:20.451" v="8176"/>
          <ac:spMkLst>
            <pc:docMk/>
            <pc:sldMk cId="2184287604" sldId="438"/>
            <ac:spMk id="296" creationId="{BD9063E8-3628-4A86-822E-02CF004529DE}"/>
          </ac:spMkLst>
        </pc:spChg>
        <pc:spChg chg="add mod">
          <ac:chgData name="유병호님(John)/Digital채널기획팀" userId="e7d0b5e9-4535-4fc7-a902-f90c0f3798a6" providerId="ADAL" clId="{F9EFE4C3-B59B-4A66-96F6-34CD98DD9C9B}" dt="2023-01-26T10:44:43.458" v="8053" actId="164"/>
          <ac:spMkLst>
            <pc:docMk/>
            <pc:sldMk cId="2184287604" sldId="438"/>
            <ac:spMk id="297" creationId="{9CD4BD97-1C15-4B24-A9E7-1AD40DCF456F}"/>
          </ac:spMkLst>
        </pc:spChg>
        <pc:spChg chg="add mod">
          <ac:chgData name="유병호님(John)/Digital채널기획팀" userId="e7d0b5e9-4535-4fc7-a902-f90c0f3798a6" providerId="ADAL" clId="{F9EFE4C3-B59B-4A66-96F6-34CD98DD9C9B}" dt="2023-01-26T10:44:43.458" v="8053" actId="164"/>
          <ac:spMkLst>
            <pc:docMk/>
            <pc:sldMk cId="2184287604" sldId="438"/>
            <ac:spMk id="298" creationId="{375E6944-DCD1-49C6-A80A-21C1A58F3B1A}"/>
          </ac:spMkLst>
        </pc:spChg>
        <pc:spChg chg="add mod">
          <ac:chgData name="유병호님(John)/Digital채널기획팀" userId="e7d0b5e9-4535-4fc7-a902-f90c0f3798a6" providerId="ADAL" clId="{F9EFE4C3-B59B-4A66-96F6-34CD98DD9C9B}" dt="2023-01-26T10:44:43.458" v="8053" actId="164"/>
          <ac:spMkLst>
            <pc:docMk/>
            <pc:sldMk cId="2184287604" sldId="438"/>
            <ac:spMk id="299" creationId="{894A28D0-84F9-4DCF-8BD1-C8A30F192102}"/>
          </ac:spMkLst>
        </pc:spChg>
        <pc:spChg chg="del">
          <ac:chgData name="유병호님(John)/Digital채널기획팀" userId="e7d0b5e9-4535-4fc7-a902-f90c0f3798a6" providerId="ADAL" clId="{F9EFE4C3-B59B-4A66-96F6-34CD98DD9C9B}" dt="2023-01-26T09:40:53.417" v="6964" actId="478"/>
          <ac:spMkLst>
            <pc:docMk/>
            <pc:sldMk cId="2184287604" sldId="438"/>
            <ac:spMk id="300" creationId="{2B974B08-B5D9-40CC-AFAA-6A3F9B1864A9}"/>
          </ac:spMkLst>
        </pc:spChg>
        <pc:spChg chg="add mod">
          <ac:chgData name="유병호님(John)/Digital채널기획팀" userId="e7d0b5e9-4535-4fc7-a902-f90c0f3798a6" providerId="ADAL" clId="{F9EFE4C3-B59B-4A66-96F6-34CD98DD9C9B}" dt="2023-01-26T10:44:43.458" v="8053" actId="164"/>
          <ac:spMkLst>
            <pc:docMk/>
            <pc:sldMk cId="2184287604" sldId="438"/>
            <ac:spMk id="301" creationId="{CAA8EBD6-0C2E-474E-B267-5B1BD1ADFBBC}"/>
          </ac:spMkLst>
        </pc:spChg>
        <pc:spChg chg="add mod">
          <ac:chgData name="유병호님(John)/Digital채널기획팀" userId="e7d0b5e9-4535-4fc7-a902-f90c0f3798a6" providerId="ADAL" clId="{F9EFE4C3-B59B-4A66-96F6-34CD98DD9C9B}" dt="2023-01-26T10:44:43.458" v="8053" actId="164"/>
          <ac:spMkLst>
            <pc:docMk/>
            <pc:sldMk cId="2184287604" sldId="438"/>
            <ac:spMk id="302" creationId="{D82B32D2-1EF1-4947-BD82-467D98E73444}"/>
          </ac:spMkLst>
        </pc:spChg>
        <pc:spChg chg="del">
          <ac:chgData name="유병호님(John)/Digital채널기획팀" userId="e7d0b5e9-4535-4fc7-a902-f90c0f3798a6" providerId="ADAL" clId="{F9EFE4C3-B59B-4A66-96F6-34CD98DD9C9B}" dt="2023-01-26T08:56:09.566" v="6829" actId="478"/>
          <ac:spMkLst>
            <pc:docMk/>
            <pc:sldMk cId="2184287604" sldId="438"/>
            <ac:spMk id="303" creationId="{C1605ABF-050C-488E-8028-3C97B968C808}"/>
          </ac:spMkLst>
        </pc:spChg>
        <pc:spChg chg="del">
          <ac:chgData name="유병호님(John)/Digital채널기획팀" userId="e7d0b5e9-4535-4fc7-a902-f90c0f3798a6" providerId="ADAL" clId="{F9EFE4C3-B59B-4A66-96F6-34CD98DD9C9B}" dt="2023-01-26T08:56:09.566" v="6829" actId="478"/>
          <ac:spMkLst>
            <pc:docMk/>
            <pc:sldMk cId="2184287604" sldId="438"/>
            <ac:spMk id="304" creationId="{678E3C3F-EBE9-4DE3-84E9-D05EC7D9F122}"/>
          </ac:spMkLst>
        </pc:spChg>
        <pc:spChg chg="del">
          <ac:chgData name="유병호님(John)/Digital채널기획팀" userId="e7d0b5e9-4535-4fc7-a902-f90c0f3798a6" providerId="ADAL" clId="{F9EFE4C3-B59B-4A66-96F6-34CD98DD9C9B}" dt="2023-01-26T09:40:53.417" v="6964" actId="478"/>
          <ac:spMkLst>
            <pc:docMk/>
            <pc:sldMk cId="2184287604" sldId="438"/>
            <ac:spMk id="305" creationId="{ED759166-F48E-4F90-9998-E198F9F26E5A}"/>
          </ac:spMkLst>
        </pc:spChg>
        <pc:spChg chg="del">
          <ac:chgData name="유병호님(John)/Digital채널기획팀" userId="e7d0b5e9-4535-4fc7-a902-f90c0f3798a6" providerId="ADAL" clId="{F9EFE4C3-B59B-4A66-96F6-34CD98DD9C9B}" dt="2023-01-26T08:56:14.295" v="6830" actId="478"/>
          <ac:spMkLst>
            <pc:docMk/>
            <pc:sldMk cId="2184287604" sldId="438"/>
            <ac:spMk id="306" creationId="{20314146-2FF2-426D-85FF-7DB3BF0689C0}"/>
          </ac:spMkLst>
        </pc:spChg>
        <pc:spChg chg="del">
          <ac:chgData name="유병호님(John)/Digital채널기획팀" userId="e7d0b5e9-4535-4fc7-a902-f90c0f3798a6" providerId="ADAL" clId="{F9EFE4C3-B59B-4A66-96F6-34CD98DD9C9B}" dt="2023-01-26T08:56:14.295" v="6830" actId="478"/>
          <ac:spMkLst>
            <pc:docMk/>
            <pc:sldMk cId="2184287604" sldId="438"/>
            <ac:spMk id="307" creationId="{3DF0E71C-912E-4100-9C26-26F847465413}"/>
          </ac:spMkLst>
        </pc:spChg>
        <pc:spChg chg="add mod">
          <ac:chgData name="유병호님(John)/Digital채널기획팀" userId="e7d0b5e9-4535-4fc7-a902-f90c0f3798a6" providerId="ADAL" clId="{F9EFE4C3-B59B-4A66-96F6-34CD98DD9C9B}" dt="2023-01-26T10:44:43.458" v="8053" actId="164"/>
          <ac:spMkLst>
            <pc:docMk/>
            <pc:sldMk cId="2184287604" sldId="438"/>
            <ac:spMk id="308" creationId="{2D652B9B-BE86-4E9E-924F-9A705CE38F9D}"/>
          </ac:spMkLst>
        </pc:spChg>
        <pc:spChg chg="add mod">
          <ac:chgData name="유병호님(John)/Digital채널기획팀" userId="e7d0b5e9-4535-4fc7-a902-f90c0f3798a6" providerId="ADAL" clId="{F9EFE4C3-B59B-4A66-96F6-34CD98DD9C9B}" dt="2023-01-26T10:44:43.458" v="8053" actId="164"/>
          <ac:spMkLst>
            <pc:docMk/>
            <pc:sldMk cId="2184287604" sldId="438"/>
            <ac:spMk id="309" creationId="{2A9F2AFD-02CB-436E-BEE9-C11283F41397}"/>
          </ac:spMkLst>
        </pc:spChg>
        <pc:spChg chg="add mod">
          <ac:chgData name="유병호님(John)/Digital채널기획팀" userId="e7d0b5e9-4535-4fc7-a902-f90c0f3798a6" providerId="ADAL" clId="{F9EFE4C3-B59B-4A66-96F6-34CD98DD9C9B}" dt="2023-01-26T10:44:43.458" v="8053" actId="164"/>
          <ac:spMkLst>
            <pc:docMk/>
            <pc:sldMk cId="2184287604" sldId="438"/>
            <ac:spMk id="310" creationId="{F9791046-ACF7-477E-8389-6D3BFD3E4895}"/>
          </ac:spMkLst>
        </pc:spChg>
        <pc:spChg chg="del">
          <ac:chgData name="유병호님(John)/Digital채널기획팀" userId="e7d0b5e9-4535-4fc7-a902-f90c0f3798a6" providerId="ADAL" clId="{F9EFE4C3-B59B-4A66-96F6-34CD98DD9C9B}" dt="2023-01-26T09:40:53.417" v="6964" actId="478"/>
          <ac:spMkLst>
            <pc:docMk/>
            <pc:sldMk cId="2184287604" sldId="438"/>
            <ac:spMk id="311" creationId="{61EC40F7-9397-48EE-8D6F-89AFC8E830C5}"/>
          </ac:spMkLst>
        </pc:spChg>
        <pc:spChg chg="mod">
          <ac:chgData name="유병호님(John)/Digital채널기획팀" userId="e7d0b5e9-4535-4fc7-a902-f90c0f3798a6" providerId="ADAL" clId="{F9EFE4C3-B59B-4A66-96F6-34CD98DD9C9B}" dt="2023-01-26T10:48:40.379" v="8145" actId="404"/>
          <ac:spMkLst>
            <pc:docMk/>
            <pc:sldMk cId="2184287604" sldId="438"/>
            <ac:spMk id="312" creationId="{15C7B12D-C368-43F3-9E0E-F4C993EA6BEB}"/>
          </ac:spMkLst>
        </pc:spChg>
        <pc:spChg chg="del">
          <ac:chgData name="유병호님(John)/Digital채널기획팀" userId="e7d0b5e9-4535-4fc7-a902-f90c0f3798a6" providerId="ADAL" clId="{F9EFE4C3-B59B-4A66-96F6-34CD98DD9C9B}" dt="2023-01-26T09:40:53.417" v="6964" actId="478"/>
          <ac:spMkLst>
            <pc:docMk/>
            <pc:sldMk cId="2184287604" sldId="438"/>
            <ac:spMk id="313" creationId="{2AFDCC73-B939-495E-80D5-C7633AAF2750}"/>
          </ac:spMkLst>
        </pc:spChg>
        <pc:spChg chg="del">
          <ac:chgData name="유병호님(John)/Digital채널기획팀" userId="e7d0b5e9-4535-4fc7-a902-f90c0f3798a6" providerId="ADAL" clId="{F9EFE4C3-B59B-4A66-96F6-34CD98DD9C9B}" dt="2023-01-26T09:40:53.417" v="6964" actId="478"/>
          <ac:spMkLst>
            <pc:docMk/>
            <pc:sldMk cId="2184287604" sldId="438"/>
            <ac:spMk id="314" creationId="{B6CD447F-0647-4138-97AD-7B4E1CF063FC}"/>
          </ac:spMkLst>
        </pc:spChg>
        <pc:spChg chg="del mod">
          <ac:chgData name="유병호님(John)/Digital채널기획팀" userId="e7d0b5e9-4535-4fc7-a902-f90c0f3798a6" providerId="ADAL" clId="{F9EFE4C3-B59B-4A66-96F6-34CD98DD9C9B}" dt="2023-01-26T10:44:38.180" v="8051" actId="478"/>
          <ac:spMkLst>
            <pc:docMk/>
            <pc:sldMk cId="2184287604" sldId="438"/>
            <ac:spMk id="315" creationId="{461380E6-1131-42B6-923A-43F3730CDAA5}"/>
          </ac:spMkLst>
        </pc:spChg>
        <pc:spChg chg="del">
          <ac:chgData name="유병호님(John)/Digital채널기획팀" userId="e7d0b5e9-4535-4fc7-a902-f90c0f3798a6" providerId="ADAL" clId="{F9EFE4C3-B59B-4A66-96F6-34CD98DD9C9B}" dt="2023-01-26T08:56:19.118" v="6831" actId="478"/>
          <ac:spMkLst>
            <pc:docMk/>
            <pc:sldMk cId="2184287604" sldId="438"/>
            <ac:spMk id="316" creationId="{DBDFB08A-8182-47AB-A4B9-5C6A57980A93}"/>
          </ac:spMkLst>
        </pc:spChg>
        <pc:spChg chg="del">
          <ac:chgData name="유병호님(John)/Digital채널기획팀" userId="e7d0b5e9-4535-4fc7-a902-f90c0f3798a6" providerId="ADAL" clId="{F9EFE4C3-B59B-4A66-96F6-34CD98DD9C9B}" dt="2023-01-26T09:40:53.417" v="6964" actId="478"/>
          <ac:spMkLst>
            <pc:docMk/>
            <pc:sldMk cId="2184287604" sldId="438"/>
            <ac:spMk id="317" creationId="{C626866E-0F51-4BA1-ADD9-52C5567494DA}"/>
          </ac:spMkLst>
        </pc:spChg>
        <pc:spChg chg="del">
          <ac:chgData name="유병호님(John)/Digital채널기획팀" userId="e7d0b5e9-4535-4fc7-a902-f90c0f3798a6" providerId="ADAL" clId="{F9EFE4C3-B59B-4A66-96F6-34CD98DD9C9B}" dt="2023-01-26T09:40:53.417" v="6964" actId="478"/>
          <ac:spMkLst>
            <pc:docMk/>
            <pc:sldMk cId="2184287604" sldId="438"/>
            <ac:spMk id="318" creationId="{FA82164C-A5CB-49E8-BBCA-E65C20E7E65D}"/>
          </ac:spMkLst>
        </pc:spChg>
        <pc:spChg chg="mod">
          <ac:chgData name="유병호님(John)/Digital채널기획팀" userId="e7d0b5e9-4535-4fc7-a902-f90c0f3798a6" providerId="ADAL" clId="{F9EFE4C3-B59B-4A66-96F6-34CD98DD9C9B}" dt="2023-01-26T10:45:18.273" v="8059" actId="20577"/>
          <ac:spMkLst>
            <pc:docMk/>
            <pc:sldMk cId="2184287604" sldId="438"/>
            <ac:spMk id="319" creationId="{F52A07C4-2A3A-43D1-8F8A-D2F514098D10}"/>
          </ac:spMkLst>
        </pc:spChg>
        <pc:spChg chg="add mod">
          <ac:chgData name="유병호님(John)/Digital채널기획팀" userId="e7d0b5e9-4535-4fc7-a902-f90c0f3798a6" providerId="ADAL" clId="{F9EFE4C3-B59B-4A66-96F6-34CD98DD9C9B}" dt="2023-01-26T10:44:43.458" v="8053" actId="164"/>
          <ac:spMkLst>
            <pc:docMk/>
            <pc:sldMk cId="2184287604" sldId="438"/>
            <ac:spMk id="320" creationId="{2470578C-56A6-4F98-8448-470CB9EFB64C}"/>
          </ac:spMkLst>
        </pc:spChg>
        <pc:spChg chg="add mod">
          <ac:chgData name="유병호님(John)/Digital채널기획팀" userId="e7d0b5e9-4535-4fc7-a902-f90c0f3798a6" providerId="ADAL" clId="{F9EFE4C3-B59B-4A66-96F6-34CD98DD9C9B}" dt="2023-01-26T10:44:43.458" v="8053" actId="164"/>
          <ac:spMkLst>
            <pc:docMk/>
            <pc:sldMk cId="2184287604" sldId="438"/>
            <ac:spMk id="321" creationId="{7D6BCF8C-B525-415D-A54F-D411693D4579}"/>
          </ac:spMkLst>
        </pc:spChg>
        <pc:spChg chg="add mod">
          <ac:chgData name="유병호님(John)/Digital채널기획팀" userId="e7d0b5e9-4535-4fc7-a902-f90c0f3798a6" providerId="ADAL" clId="{F9EFE4C3-B59B-4A66-96F6-34CD98DD9C9B}" dt="2023-01-26T10:44:43.458" v="8053" actId="164"/>
          <ac:spMkLst>
            <pc:docMk/>
            <pc:sldMk cId="2184287604" sldId="438"/>
            <ac:spMk id="322" creationId="{4C3011B0-D441-472F-9ACB-880C08DC1215}"/>
          </ac:spMkLst>
        </pc:spChg>
        <pc:spChg chg="add mod">
          <ac:chgData name="유병호님(John)/Digital채널기획팀" userId="e7d0b5e9-4535-4fc7-a902-f90c0f3798a6" providerId="ADAL" clId="{F9EFE4C3-B59B-4A66-96F6-34CD98DD9C9B}" dt="2023-01-26T10:44:43.458" v="8053" actId="164"/>
          <ac:spMkLst>
            <pc:docMk/>
            <pc:sldMk cId="2184287604" sldId="438"/>
            <ac:spMk id="323" creationId="{CA57DE32-A3B9-46D6-91DA-C384AE88B954}"/>
          </ac:spMkLst>
        </pc:spChg>
        <pc:spChg chg="add mod">
          <ac:chgData name="유병호님(John)/Digital채널기획팀" userId="e7d0b5e9-4535-4fc7-a902-f90c0f3798a6" providerId="ADAL" clId="{F9EFE4C3-B59B-4A66-96F6-34CD98DD9C9B}" dt="2023-01-26T10:39:37.205" v="7727" actId="571"/>
          <ac:spMkLst>
            <pc:docMk/>
            <pc:sldMk cId="2184287604" sldId="438"/>
            <ac:spMk id="324" creationId="{5F18D5D7-5844-4192-A48A-DF93C18B832A}"/>
          </ac:spMkLst>
        </pc:spChg>
        <pc:spChg chg="add mod">
          <ac:chgData name="유병호님(John)/Digital채널기획팀" userId="e7d0b5e9-4535-4fc7-a902-f90c0f3798a6" providerId="ADAL" clId="{F9EFE4C3-B59B-4A66-96F6-34CD98DD9C9B}" dt="2023-01-26T10:39:37.205" v="7727" actId="571"/>
          <ac:spMkLst>
            <pc:docMk/>
            <pc:sldMk cId="2184287604" sldId="438"/>
            <ac:spMk id="325" creationId="{89CFB06D-4632-4817-962E-213D37269BC6}"/>
          </ac:spMkLst>
        </pc:spChg>
        <pc:spChg chg="add mod">
          <ac:chgData name="유병호님(John)/Digital채널기획팀" userId="e7d0b5e9-4535-4fc7-a902-f90c0f3798a6" providerId="ADAL" clId="{F9EFE4C3-B59B-4A66-96F6-34CD98DD9C9B}" dt="2023-01-26T10:39:37.205" v="7727" actId="571"/>
          <ac:spMkLst>
            <pc:docMk/>
            <pc:sldMk cId="2184287604" sldId="438"/>
            <ac:spMk id="326" creationId="{F9A0DEFB-3DE8-4A19-A8AC-DC2BF94B00F3}"/>
          </ac:spMkLst>
        </pc:spChg>
        <pc:spChg chg="add mod">
          <ac:chgData name="유병호님(John)/Digital채널기획팀" userId="e7d0b5e9-4535-4fc7-a902-f90c0f3798a6" providerId="ADAL" clId="{F9EFE4C3-B59B-4A66-96F6-34CD98DD9C9B}" dt="2023-01-26T10:39:37.205" v="7727" actId="571"/>
          <ac:spMkLst>
            <pc:docMk/>
            <pc:sldMk cId="2184287604" sldId="438"/>
            <ac:spMk id="327" creationId="{71D6465F-62FC-441B-B1E9-CBC2489FD383}"/>
          </ac:spMkLst>
        </pc:spChg>
        <pc:spChg chg="add mod">
          <ac:chgData name="유병호님(John)/Digital채널기획팀" userId="e7d0b5e9-4535-4fc7-a902-f90c0f3798a6" providerId="ADAL" clId="{F9EFE4C3-B59B-4A66-96F6-34CD98DD9C9B}" dt="2023-01-26T10:44:43.458" v="8053" actId="164"/>
          <ac:spMkLst>
            <pc:docMk/>
            <pc:sldMk cId="2184287604" sldId="438"/>
            <ac:spMk id="328" creationId="{35C5D54F-E78A-4405-80EA-85F7EEC456BD}"/>
          </ac:spMkLst>
        </pc:spChg>
        <pc:spChg chg="add mod">
          <ac:chgData name="유병호님(John)/Digital채널기획팀" userId="e7d0b5e9-4535-4fc7-a902-f90c0f3798a6" providerId="ADAL" clId="{F9EFE4C3-B59B-4A66-96F6-34CD98DD9C9B}" dt="2023-01-26T10:44:43.458" v="8053" actId="164"/>
          <ac:spMkLst>
            <pc:docMk/>
            <pc:sldMk cId="2184287604" sldId="438"/>
            <ac:spMk id="329" creationId="{D4600430-FDBC-4D4D-81B6-412CF3E20140}"/>
          </ac:spMkLst>
        </pc:spChg>
        <pc:spChg chg="add mod">
          <ac:chgData name="유병호님(John)/Digital채널기획팀" userId="e7d0b5e9-4535-4fc7-a902-f90c0f3798a6" providerId="ADAL" clId="{F9EFE4C3-B59B-4A66-96F6-34CD98DD9C9B}" dt="2023-01-26T10:44:43.458" v="8053" actId="164"/>
          <ac:spMkLst>
            <pc:docMk/>
            <pc:sldMk cId="2184287604" sldId="438"/>
            <ac:spMk id="330" creationId="{CCDF0588-C6AD-4887-8294-472731BA4A53}"/>
          </ac:spMkLst>
        </pc:spChg>
        <pc:spChg chg="add mod">
          <ac:chgData name="유병호님(John)/Digital채널기획팀" userId="e7d0b5e9-4535-4fc7-a902-f90c0f3798a6" providerId="ADAL" clId="{F9EFE4C3-B59B-4A66-96F6-34CD98DD9C9B}" dt="2023-01-26T10:44:43.458" v="8053" actId="164"/>
          <ac:spMkLst>
            <pc:docMk/>
            <pc:sldMk cId="2184287604" sldId="438"/>
            <ac:spMk id="331" creationId="{5B746A3B-93FE-4346-A32D-FE07AA2992D1}"/>
          </ac:spMkLst>
        </pc:spChg>
        <pc:spChg chg="add mod">
          <ac:chgData name="유병호님(John)/Digital채널기획팀" userId="e7d0b5e9-4535-4fc7-a902-f90c0f3798a6" providerId="ADAL" clId="{F9EFE4C3-B59B-4A66-96F6-34CD98DD9C9B}" dt="2023-01-26T10:44:43.458" v="8053" actId="164"/>
          <ac:spMkLst>
            <pc:docMk/>
            <pc:sldMk cId="2184287604" sldId="438"/>
            <ac:spMk id="332" creationId="{BE6CE0FD-89F5-4C7A-AFA0-33B94F2559A4}"/>
          </ac:spMkLst>
        </pc:spChg>
        <pc:spChg chg="add mod">
          <ac:chgData name="유병호님(John)/Digital채널기획팀" userId="e7d0b5e9-4535-4fc7-a902-f90c0f3798a6" providerId="ADAL" clId="{F9EFE4C3-B59B-4A66-96F6-34CD98DD9C9B}" dt="2023-01-26T10:44:43.458" v="8053" actId="164"/>
          <ac:spMkLst>
            <pc:docMk/>
            <pc:sldMk cId="2184287604" sldId="438"/>
            <ac:spMk id="333" creationId="{0932EBDC-62B9-4093-906E-7B646BEFB5D2}"/>
          </ac:spMkLst>
        </pc:spChg>
        <pc:spChg chg="add mod">
          <ac:chgData name="유병호님(John)/Digital채널기획팀" userId="e7d0b5e9-4535-4fc7-a902-f90c0f3798a6" providerId="ADAL" clId="{F9EFE4C3-B59B-4A66-96F6-34CD98DD9C9B}" dt="2023-01-26T10:44:43.458" v="8053" actId="164"/>
          <ac:spMkLst>
            <pc:docMk/>
            <pc:sldMk cId="2184287604" sldId="438"/>
            <ac:spMk id="334" creationId="{4F9487B7-3D48-4187-9E27-7C59E3BAA354}"/>
          </ac:spMkLst>
        </pc:spChg>
        <pc:spChg chg="add mod">
          <ac:chgData name="유병호님(John)/Digital채널기획팀" userId="e7d0b5e9-4535-4fc7-a902-f90c0f3798a6" providerId="ADAL" clId="{F9EFE4C3-B59B-4A66-96F6-34CD98DD9C9B}" dt="2023-01-26T10:44:43.458" v="8053" actId="164"/>
          <ac:spMkLst>
            <pc:docMk/>
            <pc:sldMk cId="2184287604" sldId="438"/>
            <ac:spMk id="335" creationId="{BCC92E40-C03E-483C-B0A6-5F1E5FFEBE97}"/>
          </ac:spMkLst>
        </pc:spChg>
        <pc:spChg chg="mod">
          <ac:chgData name="유병호님(John)/Digital채널기획팀" userId="e7d0b5e9-4535-4fc7-a902-f90c0f3798a6" providerId="ADAL" clId="{F9EFE4C3-B59B-4A66-96F6-34CD98DD9C9B}" dt="2023-01-26T10:42:50.561" v="7878" actId="571"/>
          <ac:spMkLst>
            <pc:docMk/>
            <pc:sldMk cId="2184287604" sldId="438"/>
            <ac:spMk id="337" creationId="{3618A539-48C7-4D85-A5D4-424EC5323557}"/>
          </ac:spMkLst>
        </pc:spChg>
        <pc:spChg chg="mod">
          <ac:chgData name="유병호님(John)/Digital채널기획팀" userId="e7d0b5e9-4535-4fc7-a902-f90c0f3798a6" providerId="ADAL" clId="{F9EFE4C3-B59B-4A66-96F6-34CD98DD9C9B}" dt="2023-01-26T10:42:50.561" v="7878" actId="571"/>
          <ac:spMkLst>
            <pc:docMk/>
            <pc:sldMk cId="2184287604" sldId="438"/>
            <ac:spMk id="346" creationId="{65A58AB5-81FC-4932-BCFB-CA58229F3674}"/>
          </ac:spMkLst>
        </pc:spChg>
        <pc:spChg chg="mod">
          <ac:chgData name="유병호님(John)/Digital채널기획팀" userId="e7d0b5e9-4535-4fc7-a902-f90c0f3798a6" providerId="ADAL" clId="{F9EFE4C3-B59B-4A66-96F6-34CD98DD9C9B}" dt="2023-01-26T10:42:50.561" v="7878" actId="571"/>
          <ac:spMkLst>
            <pc:docMk/>
            <pc:sldMk cId="2184287604" sldId="438"/>
            <ac:spMk id="347" creationId="{0AB55E2C-4E56-433F-A512-DF5E252C0809}"/>
          </ac:spMkLst>
        </pc:spChg>
        <pc:spChg chg="mod">
          <ac:chgData name="유병호님(John)/Digital채널기획팀" userId="e7d0b5e9-4535-4fc7-a902-f90c0f3798a6" providerId="ADAL" clId="{F9EFE4C3-B59B-4A66-96F6-34CD98DD9C9B}" dt="2023-01-26T10:42:50.561" v="7878" actId="571"/>
          <ac:spMkLst>
            <pc:docMk/>
            <pc:sldMk cId="2184287604" sldId="438"/>
            <ac:spMk id="348" creationId="{971B1E11-BB39-4908-A9B4-9FC38E2B5954}"/>
          </ac:spMkLst>
        </pc:spChg>
        <pc:spChg chg="mod">
          <ac:chgData name="유병호님(John)/Digital채널기획팀" userId="e7d0b5e9-4535-4fc7-a902-f90c0f3798a6" providerId="ADAL" clId="{F9EFE4C3-B59B-4A66-96F6-34CD98DD9C9B}" dt="2023-01-26T10:42:50.561" v="7878" actId="571"/>
          <ac:spMkLst>
            <pc:docMk/>
            <pc:sldMk cId="2184287604" sldId="438"/>
            <ac:spMk id="349" creationId="{9D1BD6FE-8BD6-4108-954F-B3B02DC9CA25}"/>
          </ac:spMkLst>
        </pc:spChg>
        <pc:spChg chg="mod">
          <ac:chgData name="유병호님(John)/Digital채널기획팀" userId="e7d0b5e9-4535-4fc7-a902-f90c0f3798a6" providerId="ADAL" clId="{F9EFE4C3-B59B-4A66-96F6-34CD98DD9C9B}" dt="2023-01-26T10:42:50.561" v="7878" actId="571"/>
          <ac:spMkLst>
            <pc:docMk/>
            <pc:sldMk cId="2184287604" sldId="438"/>
            <ac:spMk id="350" creationId="{9D251A84-8E74-45CC-B1B6-4A9390656D41}"/>
          </ac:spMkLst>
        </pc:spChg>
        <pc:spChg chg="mod">
          <ac:chgData name="유병호님(John)/Digital채널기획팀" userId="e7d0b5e9-4535-4fc7-a902-f90c0f3798a6" providerId="ADAL" clId="{F9EFE4C3-B59B-4A66-96F6-34CD98DD9C9B}" dt="2023-01-26T10:42:50.561" v="7878" actId="571"/>
          <ac:spMkLst>
            <pc:docMk/>
            <pc:sldMk cId="2184287604" sldId="438"/>
            <ac:spMk id="351" creationId="{304AABF9-6629-4FAB-A075-2FB42FF2138D}"/>
          </ac:spMkLst>
        </pc:spChg>
        <pc:spChg chg="mod">
          <ac:chgData name="유병호님(John)/Digital채널기획팀" userId="e7d0b5e9-4535-4fc7-a902-f90c0f3798a6" providerId="ADAL" clId="{F9EFE4C3-B59B-4A66-96F6-34CD98DD9C9B}" dt="2023-01-26T10:42:50.561" v="7878" actId="571"/>
          <ac:spMkLst>
            <pc:docMk/>
            <pc:sldMk cId="2184287604" sldId="438"/>
            <ac:spMk id="352" creationId="{837E0A57-9BB0-4C53-BEA8-A3DB495DCA19}"/>
          </ac:spMkLst>
        </pc:spChg>
        <pc:spChg chg="mod">
          <ac:chgData name="유병호님(John)/Digital채널기획팀" userId="e7d0b5e9-4535-4fc7-a902-f90c0f3798a6" providerId="ADAL" clId="{F9EFE4C3-B59B-4A66-96F6-34CD98DD9C9B}" dt="2023-01-26T10:42:50.561" v="7878" actId="571"/>
          <ac:spMkLst>
            <pc:docMk/>
            <pc:sldMk cId="2184287604" sldId="438"/>
            <ac:spMk id="353" creationId="{A3A03FB0-D99F-40BB-B1DD-1F2F6758F1ED}"/>
          </ac:spMkLst>
        </pc:spChg>
        <pc:spChg chg="mod">
          <ac:chgData name="유병호님(John)/Digital채널기획팀" userId="e7d0b5e9-4535-4fc7-a902-f90c0f3798a6" providerId="ADAL" clId="{F9EFE4C3-B59B-4A66-96F6-34CD98DD9C9B}" dt="2023-01-26T10:42:50.561" v="7878" actId="571"/>
          <ac:spMkLst>
            <pc:docMk/>
            <pc:sldMk cId="2184287604" sldId="438"/>
            <ac:spMk id="361" creationId="{40F1A593-34CB-465F-8EB9-EDFC1506F027}"/>
          </ac:spMkLst>
        </pc:spChg>
        <pc:spChg chg="mod">
          <ac:chgData name="유병호님(John)/Digital채널기획팀" userId="e7d0b5e9-4535-4fc7-a902-f90c0f3798a6" providerId="ADAL" clId="{F9EFE4C3-B59B-4A66-96F6-34CD98DD9C9B}" dt="2023-01-26T10:42:50.561" v="7878" actId="571"/>
          <ac:spMkLst>
            <pc:docMk/>
            <pc:sldMk cId="2184287604" sldId="438"/>
            <ac:spMk id="362" creationId="{ECC6838E-727B-41EB-AEC1-DA0C64A9186E}"/>
          </ac:spMkLst>
        </pc:spChg>
        <pc:spChg chg="mod">
          <ac:chgData name="유병호님(John)/Digital채널기획팀" userId="e7d0b5e9-4535-4fc7-a902-f90c0f3798a6" providerId="ADAL" clId="{F9EFE4C3-B59B-4A66-96F6-34CD98DD9C9B}" dt="2023-01-26T10:42:50.561" v="7878" actId="571"/>
          <ac:spMkLst>
            <pc:docMk/>
            <pc:sldMk cId="2184287604" sldId="438"/>
            <ac:spMk id="363" creationId="{1C5EB990-C9D4-4FF3-AAF6-4F80FFEC7040}"/>
          </ac:spMkLst>
        </pc:spChg>
        <pc:spChg chg="mod">
          <ac:chgData name="유병호님(John)/Digital채널기획팀" userId="e7d0b5e9-4535-4fc7-a902-f90c0f3798a6" providerId="ADAL" clId="{F9EFE4C3-B59B-4A66-96F6-34CD98DD9C9B}" dt="2023-01-26T10:42:50.561" v="7878" actId="571"/>
          <ac:spMkLst>
            <pc:docMk/>
            <pc:sldMk cId="2184287604" sldId="438"/>
            <ac:spMk id="365" creationId="{F7D62FC0-C455-4A8C-997B-8B77D1673CAF}"/>
          </ac:spMkLst>
        </pc:spChg>
        <pc:spChg chg="mod">
          <ac:chgData name="유병호님(John)/Digital채널기획팀" userId="e7d0b5e9-4535-4fc7-a902-f90c0f3798a6" providerId="ADAL" clId="{F9EFE4C3-B59B-4A66-96F6-34CD98DD9C9B}" dt="2023-01-26T10:42:50.561" v="7878" actId="571"/>
          <ac:spMkLst>
            <pc:docMk/>
            <pc:sldMk cId="2184287604" sldId="438"/>
            <ac:spMk id="366" creationId="{201DF849-1599-4B9A-B078-D9851236AB05}"/>
          </ac:spMkLst>
        </pc:spChg>
        <pc:spChg chg="mod">
          <ac:chgData name="유병호님(John)/Digital채널기획팀" userId="e7d0b5e9-4535-4fc7-a902-f90c0f3798a6" providerId="ADAL" clId="{F9EFE4C3-B59B-4A66-96F6-34CD98DD9C9B}" dt="2023-01-26T10:42:50.561" v="7878" actId="571"/>
          <ac:spMkLst>
            <pc:docMk/>
            <pc:sldMk cId="2184287604" sldId="438"/>
            <ac:spMk id="367" creationId="{1FF6F293-FF92-4DCF-BB9B-230AED00C279}"/>
          </ac:spMkLst>
        </pc:spChg>
        <pc:spChg chg="mod">
          <ac:chgData name="유병호님(John)/Digital채널기획팀" userId="e7d0b5e9-4535-4fc7-a902-f90c0f3798a6" providerId="ADAL" clId="{F9EFE4C3-B59B-4A66-96F6-34CD98DD9C9B}" dt="2023-01-26T10:42:50.561" v="7878" actId="571"/>
          <ac:spMkLst>
            <pc:docMk/>
            <pc:sldMk cId="2184287604" sldId="438"/>
            <ac:spMk id="373" creationId="{9CB68A19-80A2-4506-BF9F-5F9B9EB8879B}"/>
          </ac:spMkLst>
        </pc:spChg>
        <pc:spChg chg="mod">
          <ac:chgData name="유병호님(John)/Digital채널기획팀" userId="e7d0b5e9-4535-4fc7-a902-f90c0f3798a6" providerId="ADAL" clId="{F9EFE4C3-B59B-4A66-96F6-34CD98DD9C9B}" dt="2023-01-26T10:42:50.561" v="7878" actId="571"/>
          <ac:spMkLst>
            <pc:docMk/>
            <pc:sldMk cId="2184287604" sldId="438"/>
            <ac:spMk id="374" creationId="{52A280E1-5408-4460-BD2E-D5D8AFB79BF2}"/>
          </ac:spMkLst>
        </pc:spChg>
        <pc:spChg chg="mod">
          <ac:chgData name="유병호님(John)/Digital채널기획팀" userId="e7d0b5e9-4535-4fc7-a902-f90c0f3798a6" providerId="ADAL" clId="{F9EFE4C3-B59B-4A66-96F6-34CD98DD9C9B}" dt="2023-01-26T10:42:50.561" v="7878" actId="571"/>
          <ac:spMkLst>
            <pc:docMk/>
            <pc:sldMk cId="2184287604" sldId="438"/>
            <ac:spMk id="375" creationId="{8FBC4458-C96D-4FC6-94B4-85B6AF317FB1}"/>
          </ac:spMkLst>
        </pc:spChg>
        <pc:spChg chg="mod">
          <ac:chgData name="유병호님(John)/Digital채널기획팀" userId="e7d0b5e9-4535-4fc7-a902-f90c0f3798a6" providerId="ADAL" clId="{F9EFE4C3-B59B-4A66-96F6-34CD98DD9C9B}" dt="2023-01-26T10:42:50.561" v="7878" actId="571"/>
          <ac:spMkLst>
            <pc:docMk/>
            <pc:sldMk cId="2184287604" sldId="438"/>
            <ac:spMk id="376" creationId="{2AEFEA42-513E-4B73-95E9-13FA7F300E7D}"/>
          </ac:spMkLst>
        </pc:spChg>
        <pc:spChg chg="mod">
          <ac:chgData name="유병호님(John)/Digital채널기획팀" userId="e7d0b5e9-4535-4fc7-a902-f90c0f3798a6" providerId="ADAL" clId="{F9EFE4C3-B59B-4A66-96F6-34CD98DD9C9B}" dt="2023-01-26T10:42:50.561" v="7878" actId="571"/>
          <ac:spMkLst>
            <pc:docMk/>
            <pc:sldMk cId="2184287604" sldId="438"/>
            <ac:spMk id="379" creationId="{3BDFBA1B-D259-4186-A428-C592082F05BC}"/>
          </ac:spMkLst>
        </pc:spChg>
        <pc:spChg chg="mod">
          <ac:chgData name="유병호님(John)/Digital채널기획팀" userId="e7d0b5e9-4535-4fc7-a902-f90c0f3798a6" providerId="ADAL" clId="{F9EFE4C3-B59B-4A66-96F6-34CD98DD9C9B}" dt="2023-01-26T10:42:50.561" v="7878" actId="571"/>
          <ac:spMkLst>
            <pc:docMk/>
            <pc:sldMk cId="2184287604" sldId="438"/>
            <ac:spMk id="380" creationId="{BA2189C2-1E87-4451-8A98-B9F93E55D8A1}"/>
          </ac:spMkLst>
        </pc:spChg>
        <pc:spChg chg="mod">
          <ac:chgData name="유병호님(John)/Digital채널기획팀" userId="e7d0b5e9-4535-4fc7-a902-f90c0f3798a6" providerId="ADAL" clId="{F9EFE4C3-B59B-4A66-96F6-34CD98DD9C9B}" dt="2023-01-26T10:42:50.561" v="7878" actId="571"/>
          <ac:spMkLst>
            <pc:docMk/>
            <pc:sldMk cId="2184287604" sldId="438"/>
            <ac:spMk id="381" creationId="{1790B729-7A7A-4462-984C-7A23ED650F98}"/>
          </ac:spMkLst>
        </pc:spChg>
        <pc:spChg chg="mod">
          <ac:chgData name="유병호님(John)/Digital채널기획팀" userId="e7d0b5e9-4535-4fc7-a902-f90c0f3798a6" providerId="ADAL" clId="{F9EFE4C3-B59B-4A66-96F6-34CD98DD9C9B}" dt="2023-01-26T10:42:50.561" v="7878" actId="571"/>
          <ac:spMkLst>
            <pc:docMk/>
            <pc:sldMk cId="2184287604" sldId="438"/>
            <ac:spMk id="382" creationId="{24715E6F-8D17-4009-937A-4E0162F1559E}"/>
          </ac:spMkLst>
        </pc:spChg>
        <pc:spChg chg="mod">
          <ac:chgData name="유병호님(John)/Digital채널기획팀" userId="e7d0b5e9-4535-4fc7-a902-f90c0f3798a6" providerId="ADAL" clId="{F9EFE4C3-B59B-4A66-96F6-34CD98DD9C9B}" dt="2023-01-26T10:42:50.561" v="7878" actId="571"/>
          <ac:spMkLst>
            <pc:docMk/>
            <pc:sldMk cId="2184287604" sldId="438"/>
            <ac:spMk id="385" creationId="{1DC7FEA4-AE6C-4661-BB27-B122860B35CE}"/>
          </ac:spMkLst>
        </pc:spChg>
        <pc:spChg chg="mod">
          <ac:chgData name="유병호님(John)/Digital채널기획팀" userId="e7d0b5e9-4535-4fc7-a902-f90c0f3798a6" providerId="ADAL" clId="{F9EFE4C3-B59B-4A66-96F6-34CD98DD9C9B}" dt="2023-01-26T10:42:50.561" v="7878" actId="571"/>
          <ac:spMkLst>
            <pc:docMk/>
            <pc:sldMk cId="2184287604" sldId="438"/>
            <ac:spMk id="386" creationId="{605C589D-3030-401D-9AF0-0931B16B2A70}"/>
          </ac:spMkLst>
        </pc:spChg>
        <pc:spChg chg="mod">
          <ac:chgData name="유병호님(John)/Digital채널기획팀" userId="e7d0b5e9-4535-4fc7-a902-f90c0f3798a6" providerId="ADAL" clId="{F9EFE4C3-B59B-4A66-96F6-34CD98DD9C9B}" dt="2023-01-26T10:42:50.561" v="7878" actId="571"/>
          <ac:spMkLst>
            <pc:docMk/>
            <pc:sldMk cId="2184287604" sldId="438"/>
            <ac:spMk id="387" creationId="{A6B82816-0710-4703-A9F7-75332D3344F9}"/>
          </ac:spMkLst>
        </pc:spChg>
        <pc:spChg chg="mod">
          <ac:chgData name="유병호님(John)/Digital채널기획팀" userId="e7d0b5e9-4535-4fc7-a902-f90c0f3798a6" providerId="ADAL" clId="{F9EFE4C3-B59B-4A66-96F6-34CD98DD9C9B}" dt="2023-01-26T10:42:50.561" v="7878" actId="571"/>
          <ac:spMkLst>
            <pc:docMk/>
            <pc:sldMk cId="2184287604" sldId="438"/>
            <ac:spMk id="388" creationId="{786F5C0C-9E0B-428A-B041-3E6BFD7BDD02}"/>
          </ac:spMkLst>
        </pc:spChg>
        <pc:spChg chg="mod">
          <ac:chgData name="유병호님(John)/Digital채널기획팀" userId="e7d0b5e9-4535-4fc7-a902-f90c0f3798a6" providerId="ADAL" clId="{F9EFE4C3-B59B-4A66-96F6-34CD98DD9C9B}" dt="2023-01-26T10:42:50.561" v="7878" actId="571"/>
          <ac:spMkLst>
            <pc:docMk/>
            <pc:sldMk cId="2184287604" sldId="438"/>
            <ac:spMk id="389" creationId="{0760137D-D9A6-4110-8888-CD28E4DDD880}"/>
          </ac:spMkLst>
        </pc:spChg>
        <pc:spChg chg="mod">
          <ac:chgData name="유병호님(John)/Digital채널기획팀" userId="e7d0b5e9-4535-4fc7-a902-f90c0f3798a6" providerId="ADAL" clId="{F9EFE4C3-B59B-4A66-96F6-34CD98DD9C9B}" dt="2023-01-26T10:42:50.561" v="7878" actId="571"/>
          <ac:spMkLst>
            <pc:docMk/>
            <pc:sldMk cId="2184287604" sldId="438"/>
            <ac:spMk id="390" creationId="{54CC9CE2-0B87-41E5-B835-CB6E7BEDE8CE}"/>
          </ac:spMkLst>
        </pc:spChg>
        <pc:spChg chg="mod">
          <ac:chgData name="유병호님(John)/Digital채널기획팀" userId="e7d0b5e9-4535-4fc7-a902-f90c0f3798a6" providerId="ADAL" clId="{F9EFE4C3-B59B-4A66-96F6-34CD98DD9C9B}" dt="2023-01-26T10:42:50.561" v="7878" actId="571"/>
          <ac:spMkLst>
            <pc:docMk/>
            <pc:sldMk cId="2184287604" sldId="438"/>
            <ac:spMk id="391" creationId="{7914A8FB-5FBA-48AB-992A-9693525E77E9}"/>
          </ac:spMkLst>
        </pc:spChg>
        <pc:spChg chg="mod">
          <ac:chgData name="유병호님(John)/Digital채널기획팀" userId="e7d0b5e9-4535-4fc7-a902-f90c0f3798a6" providerId="ADAL" clId="{F9EFE4C3-B59B-4A66-96F6-34CD98DD9C9B}" dt="2023-01-26T10:42:50.561" v="7878" actId="571"/>
          <ac:spMkLst>
            <pc:docMk/>
            <pc:sldMk cId="2184287604" sldId="438"/>
            <ac:spMk id="392" creationId="{528B29CA-CF57-413B-94C1-86A8C50E242B}"/>
          </ac:spMkLst>
        </pc:spChg>
        <pc:spChg chg="mod">
          <ac:chgData name="유병호님(John)/Digital채널기획팀" userId="e7d0b5e9-4535-4fc7-a902-f90c0f3798a6" providerId="ADAL" clId="{F9EFE4C3-B59B-4A66-96F6-34CD98DD9C9B}" dt="2023-01-26T10:42:50.561" v="7878" actId="571"/>
          <ac:spMkLst>
            <pc:docMk/>
            <pc:sldMk cId="2184287604" sldId="438"/>
            <ac:spMk id="393" creationId="{87C978B2-7EC0-438C-BC42-A3DEECB63D38}"/>
          </ac:spMkLst>
        </pc:spChg>
        <pc:spChg chg="mod">
          <ac:chgData name="유병호님(John)/Digital채널기획팀" userId="e7d0b5e9-4535-4fc7-a902-f90c0f3798a6" providerId="ADAL" clId="{F9EFE4C3-B59B-4A66-96F6-34CD98DD9C9B}" dt="2023-01-26T10:42:50.561" v="7878" actId="571"/>
          <ac:spMkLst>
            <pc:docMk/>
            <pc:sldMk cId="2184287604" sldId="438"/>
            <ac:spMk id="394" creationId="{48937590-8523-4907-9F3C-FA9F9FBA510F}"/>
          </ac:spMkLst>
        </pc:spChg>
        <pc:spChg chg="mod">
          <ac:chgData name="유병호님(John)/Digital채널기획팀" userId="e7d0b5e9-4535-4fc7-a902-f90c0f3798a6" providerId="ADAL" clId="{F9EFE4C3-B59B-4A66-96F6-34CD98DD9C9B}" dt="2023-01-26T10:42:50.561" v="7878" actId="571"/>
          <ac:spMkLst>
            <pc:docMk/>
            <pc:sldMk cId="2184287604" sldId="438"/>
            <ac:spMk id="395" creationId="{44E15052-0D45-4AF6-B760-A72E0CED4A55}"/>
          </ac:spMkLst>
        </pc:spChg>
        <pc:spChg chg="mod">
          <ac:chgData name="유병호님(John)/Digital채널기획팀" userId="e7d0b5e9-4535-4fc7-a902-f90c0f3798a6" providerId="ADAL" clId="{F9EFE4C3-B59B-4A66-96F6-34CD98DD9C9B}" dt="2023-01-26T10:42:50.561" v="7878" actId="571"/>
          <ac:spMkLst>
            <pc:docMk/>
            <pc:sldMk cId="2184287604" sldId="438"/>
            <ac:spMk id="396" creationId="{7F349389-A444-4FB2-BF3C-1F2BE887B361}"/>
          </ac:spMkLst>
        </pc:spChg>
        <pc:spChg chg="mod">
          <ac:chgData name="유병호님(John)/Digital채널기획팀" userId="e7d0b5e9-4535-4fc7-a902-f90c0f3798a6" providerId="ADAL" clId="{F9EFE4C3-B59B-4A66-96F6-34CD98DD9C9B}" dt="2023-01-26T10:42:50.561" v="7878" actId="571"/>
          <ac:spMkLst>
            <pc:docMk/>
            <pc:sldMk cId="2184287604" sldId="438"/>
            <ac:spMk id="397" creationId="{F33F833D-46BC-4899-9495-842452A3F2D7}"/>
          </ac:spMkLst>
        </pc:spChg>
        <pc:spChg chg="mod">
          <ac:chgData name="유병호님(John)/Digital채널기획팀" userId="e7d0b5e9-4535-4fc7-a902-f90c0f3798a6" providerId="ADAL" clId="{F9EFE4C3-B59B-4A66-96F6-34CD98DD9C9B}" dt="2023-01-26T10:42:50.561" v="7878" actId="571"/>
          <ac:spMkLst>
            <pc:docMk/>
            <pc:sldMk cId="2184287604" sldId="438"/>
            <ac:spMk id="398" creationId="{C6500113-A6E3-42DB-A0FF-DFF297117305}"/>
          </ac:spMkLst>
        </pc:spChg>
        <pc:spChg chg="mod">
          <ac:chgData name="유병호님(John)/Digital채널기획팀" userId="e7d0b5e9-4535-4fc7-a902-f90c0f3798a6" providerId="ADAL" clId="{F9EFE4C3-B59B-4A66-96F6-34CD98DD9C9B}" dt="2023-01-26T10:42:50.561" v="7878" actId="571"/>
          <ac:spMkLst>
            <pc:docMk/>
            <pc:sldMk cId="2184287604" sldId="438"/>
            <ac:spMk id="399" creationId="{DED4E6EA-D469-4E1D-AF39-77E363D4F1D5}"/>
          </ac:spMkLst>
        </pc:spChg>
        <pc:spChg chg="mod">
          <ac:chgData name="유병호님(John)/Digital채널기획팀" userId="e7d0b5e9-4535-4fc7-a902-f90c0f3798a6" providerId="ADAL" clId="{F9EFE4C3-B59B-4A66-96F6-34CD98DD9C9B}" dt="2023-01-26T10:42:50.561" v="7878" actId="571"/>
          <ac:spMkLst>
            <pc:docMk/>
            <pc:sldMk cId="2184287604" sldId="438"/>
            <ac:spMk id="400" creationId="{ECF5152E-D485-4091-9B72-0FD4B4DEDA38}"/>
          </ac:spMkLst>
        </pc:spChg>
        <pc:spChg chg="mod">
          <ac:chgData name="유병호님(John)/Digital채널기획팀" userId="e7d0b5e9-4535-4fc7-a902-f90c0f3798a6" providerId="ADAL" clId="{F9EFE4C3-B59B-4A66-96F6-34CD98DD9C9B}" dt="2023-01-26T10:42:50.561" v="7878" actId="571"/>
          <ac:spMkLst>
            <pc:docMk/>
            <pc:sldMk cId="2184287604" sldId="438"/>
            <ac:spMk id="401" creationId="{96586267-497E-44D5-89F5-58970301D02F}"/>
          </ac:spMkLst>
        </pc:spChg>
        <pc:spChg chg="mod">
          <ac:chgData name="유병호님(John)/Digital채널기획팀" userId="e7d0b5e9-4535-4fc7-a902-f90c0f3798a6" providerId="ADAL" clId="{F9EFE4C3-B59B-4A66-96F6-34CD98DD9C9B}" dt="2023-01-26T10:42:50.561" v="7878" actId="571"/>
          <ac:spMkLst>
            <pc:docMk/>
            <pc:sldMk cId="2184287604" sldId="438"/>
            <ac:spMk id="402" creationId="{A5233EBB-FFDC-4401-A1A5-98A5C5978D72}"/>
          </ac:spMkLst>
        </pc:spChg>
        <pc:spChg chg="mod">
          <ac:chgData name="유병호님(John)/Digital채널기획팀" userId="e7d0b5e9-4535-4fc7-a902-f90c0f3798a6" providerId="ADAL" clId="{F9EFE4C3-B59B-4A66-96F6-34CD98DD9C9B}" dt="2023-01-26T10:42:50.561" v="7878" actId="571"/>
          <ac:spMkLst>
            <pc:docMk/>
            <pc:sldMk cId="2184287604" sldId="438"/>
            <ac:spMk id="403" creationId="{62C204A8-6F74-4F0D-9C35-C266C585ACE4}"/>
          </ac:spMkLst>
        </pc:spChg>
        <pc:spChg chg="mod">
          <ac:chgData name="유병호님(John)/Digital채널기획팀" userId="e7d0b5e9-4535-4fc7-a902-f90c0f3798a6" providerId="ADAL" clId="{F9EFE4C3-B59B-4A66-96F6-34CD98DD9C9B}" dt="2023-01-26T10:42:50.561" v="7878" actId="571"/>
          <ac:spMkLst>
            <pc:docMk/>
            <pc:sldMk cId="2184287604" sldId="438"/>
            <ac:spMk id="404" creationId="{CD32069C-45E6-47C7-9478-9322B4ECD691}"/>
          </ac:spMkLst>
        </pc:spChg>
        <pc:spChg chg="mod">
          <ac:chgData name="유병호님(John)/Digital채널기획팀" userId="e7d0b5e9-4535-4fc7-a902-f90c0f3798a6" providerId="ADAL" clId="{F9EFE4C3-B59B-4A66-96F6-34CD98DD9C9B}" dt="2023-01-26T10:42:50.561" v="7878" actId="571"/>
          <ac:spMkLst>
            <pc:docMk/>
            <pc:sldMk cId="2184287604" sldId="438"/>
            <ac:spMk id="405" creationId="{54004D63-20BD-448D-8109-B56262273600}"/>
          </ac:spMkLst>
        </pc:spChg>
        <pc:spChg chg="mod">
          <ac:chgData name="유병호님(John)/Digital채널기획팀" userId="e7d0b5e9-4535-4fc7-a902-f90c0f3798a6" providerId="ADAL" clId="{F9EFE4C3-B59B-4A66-96F6-34CD98DD9C9B}" dt="2023-01-26T10:42:50.561" v="7878" actId="571"/>
          <ac:spMkLst>
            <pc:docMk/>
            <pc:sldMk cId="2184287604" sldId="438"/>
            <ac:spMk id="406" creationId="{4F4F92A7-0F58-47B1-B00F-984286BC7228}"/>
          </ac:spMkLst>
        </pc:spChg>
        <pc:spChg chg="mod">
          <ac:chgData name="유병호님(John)/Digital채널기획팀" userId="e7d0b5e9-4535-4fc7-a902-f90c0f3798a6" providerId="ADAL" clId="{F9EFE4C3-B59B-4A66-96F6-34CD98DD9C9B}" dt="2023-01-26T10:42:50.561" v="7878" actId="571"/>
          <ac:spMkLst>
            <pc:docMk/>
            <pc:sldMk cId="2184287604" sldId="438"/>
            <ac:spMk id="407" creationId="{FF5155F3-7896-40BE-A479-F38A2109CAA0}"/>
          </ac:spMkLst>
        </pc:spChg>
        <pc:spChg chg="mod">
          <ac:chgData name="유병호님(John)/Digital채널기획팀" userId="e7d0b5e9-4535-4fc7-a902-f90c0f3798a6" providerId="ADAL" clId="{F9EFE4C3-B59B-4A66-96F6-34CD98DD9C9B}" dt="2023-01-26T10:42:50.561" v="7878" actId="571"/>
          <ac:spMkLst>
            <pc:docMk/>
            <pc:sldMk cId="2184287604" sldId="438"/>
            <ac:spMk id="410" creationId="{F61F6E27-F4A7-409C-A12F-F29B0DDBACE1}"/>
          </ac:spMkLst>
        </pc:spChg>
        <pc:spChg chg="mod">
          <ac:chgData name="유병호님(John)/Digital채널기획팀" userId="e7d0b5e9-4535-4fc7-a902-f90c0f3798a6" providerId="ADAL" clId="{F9EFE4C3-B59B-4A66-96F6-34CD98DD9C9B}" dt="2023-01-26T10:42:50.561" v="7878" actId="571"/>
          <ac:spMkLst>
            <pc:docMk/>
            <pc:sldMk cId="2184287604" sldId="438"/>
            <ac:spMk id="411" creationId="{2E6E84C6-987C-42B9-B65D-BF8D2425262D}"/>
          </ac:spMkLst>
        </pc:spChg>
        <pc:spChg chg="mod">
          <ac:chgData name="유병호님(John)/Digital채널기획팀" userId="e7d0b5e9-4535-4fc7-a902-f90c0f3798a6" providerId="ADAL" clId="{F9EFE4C3-B59B-4A66-96F6-34CD98DD9C9B}" dt="2023-01-26T10:42:50.561" v="7878" actId="571"/>
          <ac:spMkLst>
            <pc:docMk/>
            <pc:sldMk cId="2184287604" sldId="438"/>
            <ac:spMk id="412" creationId="{11761333-DA86-4198-8DA7-B473B0D0DC8E}"/>
          </ac:spMkLst>
        </pc:spChg>
        <pc:spChg chg="mod">
          <ac:chgData name="유병호님(John)/Digital채널기획팀" userId="e7d0b5e9-4535-4fc7-a902-f90c0f3798a6" providerId="ADAL" clId="{F9EFE4C3-B59B-4A66-96F6-34CD98DD9C9B}" dt="2023-01-26T10:42:50.561" v="7878" actId="571"/>
          <ac:spMkLst>
            <pc:docMk/>
            <pc:sldMk cId="2184287604" sldId="438"/>
            <ac:spMk id="413" creationId="{4DAE60FA-0BF7-4439-9373-DE1B4BB5CD19}"/>
          </ac:spMkLst>
        </pc:spChg>
        <pc:spChg chg="mod">
          <ac:chgData name="유병호님(John)/Digital채널기획팀" userId="e7d0b5e9-4535-4fc7-a902-f90c0f3798a6" providerId="ADAL" clId="{F9EFE4C3-B59B-4A66-96F6-34CD98DD9C9B}" dt="2023-01-26T10:42:50.561" v="7878" actId="571"/>
          <ac:spMkLst>
            <pc:docMk/>
            <pc:sldMk cId="2184287604" sldId="438"/>
            <ac:spMk id="416" creationId="{7C03CC7C-A3C1-47F9-8BC8-82860B2F7500}"/>
          </ac:spMkLst>
        </pc:spChg>
        <pc:spChg chg="mod">
          <ac:chgData name="유병호님(John)/Digital채널기획팀" userId="e7d0b5e9-4535-4fc7-a902-f90c0f3798a6" providerId="ADAL" clId="{F9EFE4C3-B59B-4A66-96F6-34CD98DD9C9B}" dt="2023-01-26T10:42:50.561" v="7878" actId="571"/>
          <ac:spMkLst>
            <pc:docMk/>
            <pc:sldMk cId="2184287604" sldId="438"/>
            <ac:spMk id="417" creationId="{96A6EF20-B78F-43C5-A740-883DD20562D1}"/>
          </ac:spMkLst>
        </pc:spChg>
        <pc:spChg chg="mod">
          <ac:chgData name="유병호님(John)/Digital채널기획팀" userId="e7d0b5e9-4535-4fc7-a902-f90c0f3798a6" providerId="ADAL" clId="{F9EFE4C3-B59B-4A66-96F6-34CD98DD9C9B}" dt="2023-01-26T10:42:50.561" v="7878" actId="571"/>
          <ac:spMkLst>
            <pc:docMk/>
            <pc:sldMk cId="2184287604" sldId="438"/>
            <ac:spMk id="418" creationId="{B004383F-5564-4930-B4B3-E241FC731606}"/>
          </ac:spMkLst>
        </pc:spChg>
        <pc:spChg chg="mod">
          <ac:chgData name="유병호님(John)/Digital채널기획팀" userId="e7d0b5e9-4535-4fc7-a902-f90c0f3798a6" providerId="ADAL" clId="{F9EFE4C3-B59B-4A66-96F6-34CD98DD9C9B}" dt="2023-01-26T10:42:50.561" v="7878" actId="571"/>
          <ac:spMkLst>
            <pc:docMk/>
            <pc:sldMk cId="2184287604" sldId="438"/>
            <ac:spMk id="419" creationId="{64990B82-D22A-4C29-9DF4-791566A91F87}"/>
          </ac:spMkLst>
        </pc:spChg>
        <pc:spChg chg="mod">
          <ac:chgData name="유병호님(John)/Digital채널기획팀" userId="e7d0b5e9-4535-4fc7-a902-f90c0f3798a6" providerId="ADAL" clId="{F9EFE4C3-B59B-4A66-96F6-34CD98DD9C9B}" dt="2023-01-26T10:42:50.561" v="7878" actId="571"/>
          <ac:spMkLst>
            <pc:docMk/>
            <pc:sldMk cId="2184287604" sldId="438"/>
            <ac:spMk id="420" creationId="{534A5DF9-3109-4EEA-B90C-A3E3C03E15A5}"/>
          </ac:spMkLst>
        </pc:spChg>
        <pc:spChg chg="mod">
          <ac:chgData name="유병호님(John)/Digital채널기획팀" userId="e7d0b5e9-4535-4fc7-a902-f90c0f3798a6" providerId="ADAL" clId="{F9EFE4C3-B59B-4A66-96F6-34CD98DD9C9B}" dt="2023-01-26T10:42:50.561" v="7878" actId="571"/>
          <ac:spMkLst>
            <pc:docMk/>
            <pc:sldMk cId="2184287604" sldId="438"/>
            <ac:spMk id="421" creationId="{16347E03-DE0A-47C2-AA70-B8BDB9510E21}"/>
          </ac:spMkLst>
        </pc:spChg>
        <pc:spChg chg="mod">
          <ac:chgData name="유병호님(John)/Digital채널기획팀" userId="e7d0b5e9-4535-4fc7-a902-f90c0f3798a6" providerId="ADAL" clId="{F9EFE4C3-B59B-4A66-96F6-34CD98DD9C9B}" dt="2023-01-26T10:42:50.561" v="7878" actId="571"/>
          <ac:spMkLst>
            <pc:docMk/>
            <pc:sldMk cId="2184287604" sldId="438"/>
            <ac:spMk id="422" creationId="{13AA7365-19A4-4B69-818C-074A7801E666}"/>
          </ac:spMkLst>
        </pc:spChg>
        <pc:spChg chg="add mod">
          <ac:chgData name="유병호님(John)/Digital채널기획팀" userId="e7d0b5e9-4535-4fc7-a902-f90c0f3798a6" providerId="ADAL" clId="{F9EFE4C3-B59B-4A66-96F6-34CD98DD9C9B}" dt="2023-01-26T10:42:50.561" v="7878" actId="571"/>
          <ac:spMkLst>
            <pc:docMk/>
            <pc:sldMk cId="2184287604" sldId="438"/>
            <ac:spMk id="423" creationId="{E810AEE5-1DA4-4B57-9CB1-62D8636452E4}"/>
          </ac:spMkLst>
        </pc:spChg>
        <pc:spChg chg="add mod">
          <ac:chgData name="유병호님(John)/Digital채널기획팀" userId="e7d0b5e9-4535-4fc7-a902-f90c0f3798a6" providerId="ADAL" clId="{F9EFE4C3-B59B-4A66-96F6-34CD98DD9C9B}" dt="2023-01-26T10:42:50.561" v="7878" actId="571"/>
          <ac:spMkLst>
            <pc:docMk/>
            <pc:sldMk cId="2184287604" sldId="438"/>
            <ac:spMk id="424" creationId="{DE5904C0-CCBA-456D-A24C-4DDA67DDA626}"/>
          </ac:spMkLst>
        </pc:spChg>
        <pc:spChg chg="add mod">
          <ac:chgData name="유병호님(John)/Digital채널기획팀" userId="e7d0b5e9-4535-4fc7-a902-f90c0f3798a6" providerId="ADAL" clId="{F9EFE4C3-B59B-4A66-96F6-34CD98DD9C9B}" dt="2023-01-26T10:44:46.078" v="8054" actId="164"/>
          <ac:spMkLst>
            <pc:docMk/>
            <pc:sldMk cId="2184287604" sldId="438"/>
            <ac:spMk id="425" creationId="{4F0E82C8-369C-405D-88E7-F6215C9B8D67}"/>
          </ac:spMkLst>
        </pc:spChg>
        <pc:spChg chg="add mod">
          <ac:chgData name="유병호님(John)/Digital채널기획팀" userId="e7d0b5e9-4535-4fc7-a902-f90c0f3798a6" providerId="ADAL" clId="{F9EFE4C3-B59B-4A66-96F6-34CD98DD9C9B}" dt="2023-01-26T10:49:28.351" v="8193"/>
          <ac:spMkLst>
            <pc:docMk/>
            <pc:sldMk cId="2184287604" sldId="438"/>
            <ac:spMk id="426" creationId="{F69E334D-E96C-4EE6-893D-C2B5ADC27ECF}"/>
          </ac:spMkLst>
        </pc:spChg>
        <pc:spChg chg="add mod">
          <ac:chgData name="유병호님(John)/Digital채널기획팀" userId="e7d0b5e9-4535-4fc7-a902-f90c0f3798a6" providerId="ADAL" clId="{F9EFE4C3-B59B-4A66-96F6-34CD98DD9C9B}" dt="2023-01-26T10:44:46.078" v="8054" actId="164"/>
          <ac:spMkLst>
            <pc:docMk/>
            <pc:sldMk cId="2184287604" sldId="438"/>
            <ac:spMk id="427" creationId="{1328B0C6-6671-4250-9279-29153FE6E491}"/>
          </ac:spMkLst>
        </pc:spChg>
        <pc:spChg chg="add mod">
          <ac:chgData name="유병호님(John)/Digital채널기획팀" userId="e7d0b5e9-4535-4fc7-a902-f90c0f3798a6" providerId="ADAL" clId="{F9EFE4C3-B59B-4A66-96F6-34CD98DD9C9B}" dt="2023-01-26T10:44:46.078" v="8054" actId="164"/>
          <ac:spMkLst>
            <pc:docMk/>
            <pc:sldMk cId="2184287604" sldId="438"/>
            <ac:spMk id="428" creationId="{2C8733D8-3773-417B-B315-A27459E2B7EB}"/>
          </ac:spMkLst>
        </pc:spChg>
        <pc:spChg chg="add mod">
          <ac:chgData name="유병호님(John)/Digital채널기획팀" userId="e7d0b5e9-4535-4fc7-a902-f90c0f3798a6" providerId="ADAL" clId="{F9EFE4C3-B59B-4A66-96F6-34CD98DD9C9B}" dt="2023-01-26T10:44:46.078" v="8054" actId="164"/>
          <ac:spMkLst>
            <pc:docMk/>
            <pc:sldMk cId="2184287604" sldId="438"/>
            <ac:spMk id="429" creationId="{43A0817A-199D-4614-9B59-5B23167DEA7D}"/>
          </ac:spMkLst>
        </pc:spChg>
        <pc:spChg chg="add mod">
          <ac:chgData name="유병호님(John)/Digital채널기획팀" userId="e7d0b5e9-4535-4fc7-a902-f90c0f3798a6" providerId="ADAL" clId="{F9EFE4C3-B59B-4A66-96F6-34CD98DD9C9B}" dt="2023-01-26T10:44:46.078" v="8054" actId="164"/>
          <ac:spMkLst>
            <pc:docMk/>
            <pc:sldMk cId="2184287604" sldId="438"/>
            <ac:spMk id="430" creationId="{820D1AEE-95AA-4D19-A9BB-DF9B1B663DE9}"/>
          </ac:spMkLst>
        </pc:spChg>
        <pc:spChg chg="add mod">
          <ac:chgData name="유병호님(John)/Digital채널기획팀" userId="e7d0b5e9-4535-4fc7-a902-f90c0f3798a6" providerId="ADAL" clId="{F9EFE4C3-B59B-4A66-96F6-34CD98DD9C9B}" dt="2023-01-26T10:44:46.078" v="8054" actId="164"/>
          <ac:spMkLst>
            <pc:docMk/>
            <pc:sldMk cId="2184287604" sldId="438"/>
            <ac:spMk id="431" creationId="{A32AE624-5738-4F65-8EE0-252B8D3320BF}"/>
          </ac:spMkLst>
        </pc:spChg>
        <pc:spChg chg="add mod">
          <ac:chgData name="유병호님(John)/Digital채널기획팀" userId="e7d0b5e9-4535-4fc7-a902-f90c0f3798a6" providerId="ADAL" clId="{F9EFE4C3-B59B-4A66-96F6-34CD98DD9C9B}" dt="2023-01-26T10:44:46.078" v="8054" actId="164"/>
          <ac:spMkLst>
            <pc:docMk/>
            <pc:sldMk cId="2184287604" sldId="438"/>
            <ac:spMk id="432" creationId="{A1F52EF6-1776-4AB1-9E47-A2C77081CAF6}"/>
          </ac:spMkLst>
        </pc:spChg>
        <pc:spChg chg="add del mod">
          <ac:chgData name="유병호님(John)/Digital채널기획팀" userId="e7d0b5e9-4535-4fc7-a902-f90c0f3798a6" providerId="ADAL" clId="{F9EFE4C3-B59B-4A66-96F6-34CD98DD9C9B}" dt="2023-01-26T10:44:13.261" v="8047" actId="478"/>
          <ac:spMkLst>
            <pc:docMk/>
            <pc:sldMk cId="2184287604" sldId="438"/>
            <ac:spMk id="433" creationId="{E7540A1A-91A2-4579-9D48-FC3D53657443}"/>
          </ac:spMkLst>
        </pc:spChg>
        <pc:spChg chg="add del mod">
          <ac:chgData name="유병호님(John)/Digital채널기획팀" userId="e7d0b5e9-4535-4fc7-a902-f90c0f3798a6" providerId="ADAL" clId="{F9EFE4C3-B59B-4A66-96F6-34CD98DD9C9B}" dt="2023-01-26T10:44:13.261" v="8047" actId="478"/>
          <ac:spMkLst>
            <pc:docMk/>
            <pc:sldMk cId="2184287604" sldId="438"/>
            <ac:spMk id="434" creationId="{C30C546B-31D0-4164-B683-8530365B5AB5}"/>
          </ac:spMkLst>
        </pc:spChg>
        <pc:spChg chg="add mod">
          <ac:chgData name="유병호님(John)/Digital채널기획팀" userId="e7d0b5e9-4535-4fc7-a902-f90c0f3798a6" providerId="ADAL" clId="{F9EFE4C3-B59B-4A66-96F6-34CD98DD9C9B}" dt="2023-01-26T10:44:46.078" v="8054" actId="164"/>
          <ac:spMkLst>
            <pc:docMk/>
            <pc:sldMk cId="2184287604" sldId="438"/>
            <ac:spMk id="435" creationId="{D0495B11-6085-40A5-9E29-4C3E142916BA}"/>
          </ac:spMkLst>
        </pc:spChg>
        <pc:spChg chg="add mod">
          <ac:chgData name="유병호님(John)/Digital채널기획팀" userId="e7d0b5e9-4535-4fc7-a902-f90c0f3798a6" providerId="ADAL" clId="{F9EFE4C3-B59B-4A66-96F6-34CD98DD9C9B}" dt="2023-01-26T10:44:46.078" v="8054" actId="164"/>
          <ac:spMkLst>
            <pc:docMk/>
            <pc:sldMk cId="2184287604" sldId="438"/>
            <ac:spMk id="436" creationId="{5D9B21A5-B81B-4DD6-8A74-5FC2FC0F2787}"/>
          </ac:spMkLst>
        </pc:spChg>
        <pc:spChg chg="add mod">
          <ac:chgData name="유병호님(John)/Digital채널기획팀" userId="e7d0b5e9-4535-4fc7-a902-f90c0f3798a6" providerId="ADAL" clId="{F9EFE4C3-B59B-4A66-96F6-34CD98DD9C9B}" dt="2023-01-26T10:44:46.078" v="8054" actId="164"/>
          <ac:spMkLst>
            <pc:docMk/>
            <pc:sldMk cId="2184287604" sldId="438"/>
            <ac:spMk id="437" creationId="{2FE1E489-1C78-4A94-BD8A-346AE5154CCD}"/>
          </ac:spMkLst>
        </pc:spChg>
        <pc:spChg chg="add mod">
          <ac:chgData name="유병호님(John)/Digital채널기획팀" userId="e7d0b5e9-4535-4fc7-a902-f90c0f3798a6" providerId="ADAL" clId="{F9EFE4C3-B59B-4A66-96F6-34CD98DD9C9B}" dt="2023-01-26T10:44:46.078" v="8054" actId="164"/>
          <ac:spMkLst>
            <pc:docMk/>
            <pc:sldMk cId="2184287604" sldId="438"/>
            <ac:spMk id="438" creationId="{B31781AA-B429-4B04-A683-5B4EB7C7AD71}"/>
          </ac:spMkLst>
        </pc:spChg>
        <pc:spChg chg="add mod">
          <ac:chgData name="유병호님(John)/Digital채널기획팀" userId="e7d0b5e9-4535-4fc7-a902-f90c0f3798a6" providerId="ADAL" clId="{F9EFE4C3-B59B-4A66-96F6-34CD98DD9C9B}" dt="2023-01-26T10:44:46.078" v="8054" actId="164"/>
          <ac:spMkLst>
            <pc:docMk/>
            <pc:sldMk cId="2184287604" sldId="438"/>
            <ac:spMk id="439" creationId="{452C058C-E00E-4958-B3BB-AB6ED3E828F6}"/>
          </ac:spMkLst>
        </pc:spChg>
        <pc:spChg chg="add mod">
          <ac:chgData name="유병호님(John)/Digital채널기획팀" userId="e7d0b5e9-4535-4fc7-a902-f90c0f3798a6" providerId="ADAL" clId="{F9EFE4C3-B59B-4A66-96F6-34CD98DD9C9B}" dt="2023-01-26T10:44:46.078" v="8054" actId="164"/>
          <ac:spMkLst>
            <pc:docMk/>
            <pc:sldMk cId="2184287604" sldId="438"/>
            <ac:spMk id="440" creationId="{5161CB60-EEC4-4F2B-B38C-F64DFAB17AD5}"/>
          </ac:spMkLst>
        </pc:spChg>
        <pc:spChg chg="add mod ord">
          <ac:chgData name="유병호님(John)/Digital채널기획팀" userId="e7d0b5e9-4535-4fc7-a902-f90c0f3798a6" providerId="ADAL" clId="{F9EFE4C3-B59B-4A66-96F6-34CD98DD9C9B}" dt="2023-01-26T10:48:06.592" v="8111" actId="14100"/>
          <ac:spMkLst>
            <pc:docMk/>
            <pc:sldMk cId="2184287604" sldId="438"/>
            <ac:spMk id="441" creationId="{FE2AC2F9-236F-4770-8289-C1168B132298}"/>
          </ac:spMkLst>
        </pc:spChg>
        <pc:grpChg chg="add del mod">
          <ac:chgData name="유병호님(John)/Digital채널기획팀" userId="e7d0b5e9-4535-4fc7-a902-f90c0f3798a6" providerId="ADAL" clId="{F9EFE4C3-B59B-4A66-96F6-34CD98DD9C9B}" dt="2023-01-26T09:47:40.517" v="7071" actId="165"/>
          <ac:grpSpMkLst>
            <pc:docMk/>
            <pc:sldMk cId="2184287604" sldId="438"/>
            <ac:grpSpMk id="6" creationId="{914D492A-FD04-44A3-BAA8-90F98F80F55E}"/>
          </ac:grpSpMkLst>
        </pc:grpChg>
        <pc:grpChg chg="add mod">
          <ac:chgData name="유병호님(John)/Digital채널기획팀" userId="e7d0b5e9-4535-4fc7-a902-f90c0f3798a6" providerId="ADAL" clId="{F9EFE4C3-B59B-4A66-96F6-34CD98DD9C9B}" dt="2023-01-26T09:54:17.644" v="7141" actId="164"/>
          <ac:grpSpMkLst>
            <pc:docMk/>
            <pc:sldMk cId="2184287604" sldId="438"/>
            <ac:grpSpMk id="7" creationId="{848E4E8D-7A61-4036-B255-0AF56FAADDC0}"/>
          </ac:grpSpMkLst>
        </pc:grpChg>
        <pc:grpChg chg="add del mod topLvl">
          <ac:chgData name="유병호님(John)/Digital채널기획팀" userId="e7d0b5e9-4535-4fc7-a902-f90c0f3798a6" providerId="ADAL" clId="{F9EFE4C3-B59B-4A66-96F6-34CD98DD9C9B}" dt="2023-01-26T09:56:05.857" v="7264" actId="165"/>
          <ac:grpSpMkLst>
            <pc:docMk/>
            <pc:sldMk cId="2184287604" sldId="438"/>
            <ac:grpSpMk id="8" creationId="{1C72B2BF-E708-4B23-BE16-FE4D845C061C}"/>
          </ac:grpSpMkLst>
        </pc:grpChg>
        <pc:grpChg chg="add del mod topLvl">
          <ac:chgData name="유병호님(John)/Digital채널기획팀" userId="e7d0b5e9-4535-4fc7-a902-f90c0f3798a6" providerId="ADAL" clId="{F9EFE4C3-B59B-4A66-96F6-34CD98DD9C9B}" dt="2023-01-26T09:56:05.857" v="7264" actId="165"/>
          <ac:grpSpMkLst>
            <pc:docMk/>
            <pc:sldMk cId="2184287604" sldId="438"/>
            <ac:grpSpMk id="10" creationId="{AFB4F20B-DCF4-4165-A822-4BC6641F6466}"/>
          </ac:grpSpMkLst>
        </pc:grpChg>
        <pc:grpChg chg="add del mod">
          <ac:chgData name="유병호님(John)/Digital채널기획팀" userId="e7d0b5e9-4535-4fc7-a902-f90c0f3798a6" providerId="ADAL" clId="{F9EFE4C3-B59B-4A66-96F6-34CD98DD9C9B}" dt="2023-01-26T09:56:05.248" v="7263" actId="165"/>
          <ac:grpSpMkLst>
            <pc:docMk/>
            <pc:sldMk cId="2184287604" sldId="438"/>
            <ac:grpSpMk id="11" creationId="{E6F49367-189E-4250-9B91-2C45C80050FF}"/>
          </ac:grpSpMkLst>
        </pc:grpChg>
        <pc:grpChg chg="add del mod">
          <ac:chgData name="유병호님(John)/Digital채널기획팀" userId="e7d0b5e9-4535-4fc7-a902-f90c0f3798a6" providerId="ADAL" clId="{F9EFE4C3-B59B-4A66-96F6-34CD98DD9C9B}" dt="2023-01-26T09:57:27.831" v="7277" actId="165"/>
          <ac:grpSpMkLst>
            <pc:docMk/>
            <pc:sldMk cId="2184287604" sldId="438"/>
            <ac:grpSpMk id="13" creationId="{8427EC98-8A7A-4AAA-A2F0-C85E9B5DB226}"/>
          </ac:grpSpMkLst>
        </pc:grpChg>
        <pc:grpChg chg="add mod">
          <ac:chgData name="유병호님(John)/Digital채널기획팀" userId="e7d0b5e9-4535-4fc7-a902-f90c0f3798a6" providerId="ADAL" clId="{F9EFE4C3-B59B-4A66-96F6-34CD98DD9C9B}" dt="2023-01-26T10:48:14.529" v="8121" actId="1035"/>
          <ac:grpSpMkLst>
            <pc:docMk/>
            <pc:sldMk cId="2184287604" sldId="438"/>
            <ac:grpSpMk id="14" creationId="{0EAD52EB-0777-4BC5-A434-B21B127A4482}"/>
          </ac:grpSpMkLst>
        </pc:grpChg>
        <pc:grpChg chg="add mod">
          <ac:chgData name="유병호님(John)/Digital채널기획팀" userId="e7d0b5e9-4535-4fc7-a902-f90c0f3798a6" providerId="ADAL" clId="{F9EFE4C3-B59B-4A66-96F6-34CD98DD9C9B}" dt="2023-01-26T10:48:22.657" v="8122" actId="465"/>
          <ac:grpSpMkLst>
            <pc:docMk/>
            <pc:sldMk cId="2184287604" sldId="438"/>
            <ac:grpSpMk id="15" creationId="{F184A72B-4F1E-4964-9DA8-835066A395F5}"/>
          </ac:grpSpMkLst>
        </pc:grpChg>
        <pc:grpChg chg="add mod">
          <ac:chgData name="유병호님(John)/Digital채널기획팀" userId="e7d0b5e9-4535-4fc7-a902-f90c0f3798a6" providerId="ADAL" clId="{F9EFE4C3-B59B-4A66-96F6-34CD98DD9C9B}" dt="2023-01-26T10:48:22.657" v="8122" actId="465"/>
          <ac:grpSpMkLst>
            <pc:docMk/>
            <pc:sldMk cId="2184287604" sldId="438"/>
            <ac:grpSpMk id="17" creationId="{7B31BB9B-71F5-40AF-83D7-28778B826425}"/>
          </ac:grpSpMkLst>
        </pc:grpChg>
        <pc:grpChg chg="add mod">
          <ac:chgData name="유병호님(John)/Digital채널기획팀" userId="e7d0b5e9-4535-4fc7-a902-f90c0f3798a6" providerId="ADAL" clId="{F9EFE4C3-B59B-4A66-96F6-34CD98DD9C9B}" dt="2023-01-26T10:44:48.411" v="8055" actId="1076"/>
          <ac:grpSpMkLst>
            <pc:docMk/>
            <pc:sldMk cId="2184287604" sldId="438"/>
            <ac:grpSpMk id="18" creationId="{E19964D2-DD30-402E-98A6-848F0F23C1C9}"/>
          </ac:grpSpMkLst>
        </pc:grpChg>
        <pc:grpChg chg="add del mod">
          <ac:chgData name="유병호님(John)/Digital채널기획팀" userId="e7d0b5e9-4535-4fc7-a902-f90c0f3798a6" providerId="ADAL" clId="{F9EFE4C3-B59B-4A66-96F6-34CD98DD9C9B}" dt="2023-01-26T09:44:23.296" v="6993" actId="478"/>
          <ac:grpSpMkLst>
            <pc:docMk/>
            <pc:sldMk cId="2184287604" sldId="438"/>
            <ac:grpSpMk id="131" creationId="{0123C372-8330-4B74-AA06-A910E6E8ECD0}"/>
          </ac:grpSpMkLst>
        </pc:grpChg>
        <pc:grpChg chg="add del mod">
          <ac:chgData name="유병호님(John)/Digital채널기획팀" userId="e7d0b5e9-4535-4fc7-a902-f90c0f3798a6" providerId="ADAL" clId="{F9EFE4C3-B59B-4A66-96F6-34CD98DD9C9B}" dt="2023-01-26T09:44:23.296" v="6993" actId="478"/>
          <ac:grpSpMkLst>
            <pc:docMk/>
            <pc:sldMk cId="2184287604" sldId="438"/>
            <ac:grpSpMk id="135" creationId="{1DF16D23-218E-41D5-A7AD-86BF6E99BDA8}"/>
          </ac:grpSpMkLst>
        </pc:grpChg>
        <pc:grpChg chg="add del mod">
          <ac:chgData name="유병호님(John)/Digital채널기획팀" userId="e7d0b5e9-4535-4fc7-a902-f90c0f3798a6" providerId="ADAL" clId="{F9EFE4C3-B59B-4A66-96F6-34CD98DD9C9B}" dt="2023-01-26T09:44:23.296" v="6993" actId="478"/>
          <ac:grpSpMkLst>
            <pc:docMk/>
            <pc:sldMk cId="2184287604" sldId="438"/>
            <ac:grpSpMk id="139" creationId="{EDC29E32-64D7-4359-9147-AFBEE70E6366}"/>
          </ac:grpSpMkLst>
        </pc:grpChg>
        <pc:grpChg chg="add mod">
          <ac:chgData name="유병호님(John)/Digital채널기획팀" userId="e7d0b5e9-4535-4fc7-a902-f90c0f3798a6" providerId="ADAL" clId="{F9EFE4C3-B59B-4A66-96F6-34CD98DD9C9B}" dt="2023-01-26T09:44:33.657" v="6995" actId="571"/>
          <ac:grpSpMkLst>
            <pc:docMk/>
            <pc:sldMk cId="2184287604" sldId="438"/>
            <ac:grpSpMk id="145" creationId="{D55717E7-E21B-4B83-B2C3-ABE8FB1ED575}"/>
          </ac:grpSpMkLst>
        </pc:grpChg>
        <pc:grpChg chg="add del mod">
          <ac:chgData name="유병호님(John)/Digital채널기획팀" userId="e7d0b5e9-4535-4fc7-a902-f90c0f3798a6" providerId="ADAL" clId="{F9EFE4C3-B59B-4A66-96F6-34CD98DD9C9B}" dt="2023-01-26T09:48:01.124" v="7075" actId="165"/>
          <ac:grpSpMkLst>
            <pc:docMk/>
            <pc:sldMk cId="2184287604" sldId="438"/>
            <ac:grpSpMk id="150" creationId="{55AA39AA-0AC2-4382-918B-4452BD19D021}"/>
          </ac:grpSpMkLst>
        </pc:grpChg>
        <pc:grpChg chg="add del mod">
          <ac:chgData name="유병호님(John)/Digital채널기획팀" userId="e7d0b5e9-4535-4fc7-a902-f90c0f3798a6" providerId="ADAL" clId="{F9EFE4C3-B59B-4A66-96F6-34CD98DD9C9B}" dt="2023-01-26T09:48:01.124" v="7075" actId="165"/>
          <ac:grpSpMkLst>
            <pc:docMk/>
            <pc:sldMk cId="2184287604" sldId="438"/>
            <ac:grpSpMk id="155" creationId="{B7DA08D4-3A8A-45CA-B1B4-A1B19BB7B74E}"/>
          </ac:grpSpMkLst>
        </pc:grpChg>
        <pc:grpChg chg="add del mod topLvl">
          <ac:chgData name="유병호님(John)/Digital채널기획팀" userId="e7d0b5e9-4535-4fc7-a902-f90c0f3798a6" providerId="ADAL" clId="{F9EFE4C3-B59B-4A66-96F6-34CD98DD9C9B}" dt="2023-01-26T09:56:05.857" v="7264" actId="165"/>
          <ac:grpSpMkLst>
            <pc:docMk/>
            <pc:sldMk cId="2184287604" sldId="438"/>
            <ac:grpSpMk id="175" creationId="{DCFEF947-FEBD-4FE9-8BB2-5F738D0BE4E9}"/>
          </ac:grpSpMkLst>
        </pc:grpChg>
        <pc:grpChg chg="add del mod topLvl">
          <ac:chgData name="유병호님(John)/Digital채널기획팀" userId="e7d0b5e9-4535-4fc7-a902-f90c0f3798a6" providerId="ADAL" clId="{F9EFE4C3-B59B-4A66-96F6-34CD98DD9C9B}" dt="2023-01-26T09:56:05.857" v="7264" actId="165"/>
          <ac:grpSpMkLst>
            <pc:docMk/>
            <pc:sldMk cId="2184287604" sldId="438"/>
            <ac:grpSpMk id="180" creationId="{3739249E-2EED-411C-AF8F-DEEA6B7760D8}"/>
          </ac:grpSpMkLst>
        </pc:grpChg>
        <pc:grpChg chg="add del mod topLvl">
          <ac:chgData name="유병호님(John)/Digital채널기획팀" userId="e7d0b5e9-4535-4fc7-a902-f90c0f3798a6" providerId="ADAL" clId="{F9EFE4C3-B59B-4A66-96F6-34CD98DD9C9B}" dt="2023-01-26T09:56:05.857" v="7264" actId="165"/>
          <ac:grpSpMkLst>
            <pc:docMk/>
            <pc:sldMk cId="2184287604" sldId="438"/>
            <ac:grpSpMk id="185" creationId="{8E5FCB0E-28BE-4962-BF73-DDFB0480E4BD}"/>
          </ac:grpSpMkLst>
        </pc:grpChg>
        <pc:grpChg chg="add mod">
          <ac:chgData name="유병호님(John)/Digital채널기획팀" userId="e7d0b5e9-4535-4fc7-a902-f90c0f3798a6" providerId="ADAL" clId="{F9EFE4C3-B59B-4A66-96F6-34CD98DD9C9B}" dt="2023-01-26T10:42:50.561" v="7878" actId="571"/>
          <ac:grpSpMkLst>
            <pc:docMk/>
            <pc:sldMk cId="2184287604" sldId="438"/>
            <ac:grpSpMk id="336" creationId="{EAE8D383-D068-4E45-9B0F-4E4F036717FB}"/>
          </ac:grpSpMkLst>
        </pc:grpChg>
        <pc:grpChg chg="mod">
          <ac:chgData name="유병호님(John)/Digital채널기획팀" userId="e7d0b5e9-4535-4fc7-a902-f90c0f3798a6" providerId="ADAL" clId="{F9EFE4C3-B59B-4A66-96F6-34CD98DD9C9B}" dt="2023-01-26T10:42:50.561" v="7878" actId="571"/>
          <ac:grpSpMkLst>
            <pc:docMk/>
            <pc:sldMk cId="2184287604" sldId="438"/>
            <ac:grpSpMk id="341" creationId="{1E0387A1-5822-416A-957D-87344DE3BC58}"/>
          </ac:grpSpMkLst>
        </pc:grpChg>
        <pc:grpChg chg="mod">
          <ac:chgData name="유병호님(John)/Digital채널기획팀" userId="e7d0b5e9-4535-4fc7-a902-f90c0f3798a6" providerId="ADAL" clId="{F9EFE4C3-B59B-4A66-96F6-34CD98DD9C9B}" dt="2023-01-26T10:42:50.561" v="7878" actId="571"/>
          <ac:grpSpMkLst>
            <pc:docMk/>
            <pc:sldMk cId="2184287604" sldId="438"/>
            <ac:grpSpMk id="354" creationId="{DA92EAA9-2E79-4D96-9EF8-237973913EE5}"/>
          </ac:grpSpMkLst>
        </pc:grpChg>
        <pc:grpChg chg="mod">
          <ac:chgData name="유병호님(John)/Digital채널기획팀" userId="e7d0b5e9-4535-4fc7-a902-f90c0f3798a6" providerId="ADAL" clId="{F9EFE4C3-B59B-4A66-96F6-34CD98DD9C9B}" dt="2023-01-26T10:42:50.561" v="7878" actId="571"/>
          <ac:grpSpMkLst>
            <pc:docMk/>
            <pc:sldMk cId="2184287604" sldId="438"/>
            <ac:grpSpMk id="355" creationId="{D78ECCE9-6270-4471-9139-01C684B76D4B}"/>
          </ac:grpSpMkLst>
        </pc:grpChg>
        <pc:grpChg chg="mod">
          <ac:chgData name="유병호님(John)/Digital채널기획팀" userId="e7d0b5e9-4535-4fc7-a902-f90c0f3798a6" providerId="ADAL" clId="{F9EFE4C3-B59B-4A66-96F6-34CD98DD9C9B}" dt="2023-01-26T10:42:50.561" v="7878" actId="571"/>
          <ac:grpSpMkLst>
            <pc:docMk/>
            <pc:sldMk cId="2184287604" sldId="438"/>
            <ac:grpSpMk id="356" creationId="{5B29E655-D348-44C4-B6B2-87681DEFC5BD}"/>
          </ac:grpSpMkLst>
        </pc:grpChg>
        <pc:grpChg chg="mod">
          <ac:chgData name="유병호님(John)/Digital채널기획팀" userId="e7d0b5e9-4535-4fc7-a902-f90c0f3798a6" providerId="ADAL" clId="{F9EFE4C3-B59B-4A66-96F6-34CD98DD9C9B}" dt="2023-01-26T10:42:50.561" v="7878" actId="571"/>
          <ac:grpSpMkLst>
            <pc:docMk/>
            <pc:sldMk cId="2184287604" sldId="438"/>
            <ac:grpSpMk id="357" creationId="{B2FFE6EE-0819-43BA-B659-D127ACEF5683}"/>
          </ac:grpSpMkLst>
        </pc:grpChg>
        <pc:grpChg chg="mod">
          <ac:chgData name="유병호님(John)/Digital채널기획팀" userId="e7d0b5e9-4535-4fc7-a902-f90c0f3798a6" providerId="ADAL" clId="{F9EFE4C3-B59B-4A66-96F6-34CD98DD9C9B}" dt="2023-01-26T10:42:50.561" v="7878" actId="571"/>
          <ac:grpSpMkLst>
            <pc:docMk/>
            <pc:sldMk cId="2184287604" sldId="438"/>
            <ac:grpSpMk id="358" creationId="{F27A4442-C972-46BB-9BE9-22E1DC6652BF}"/>
          </ac:grpSpMkLst>
        </pc:grpChg>
        <pc:grpChg chg="mod">
          <ac:chgData name="유병호님(John)/Digital채널기획팀" userId="e7d0b5e9-4535-4fc7-a902-f90c0f3798a6" providerId="ADAL" clId="{F9EFE4C3-B59B-4A66-96F6-34CD98DD9C9B}" dt="2023-01-26T10:42:50.561" v="7878" actId="571"/>
          <ac:grpSpMkLst>
            <pc:docMk/>
            <pc:sldMk cId="2184287604" sldId="438"/>
            <ac:grpSpMk id="359" creationId="{3079315E-32DD-4497-BA0E-9AE434F73BBE}"/>
          </ac:grpSpMkLst>
        </pc:grpChg>
        <pc:grpChg chg="mod">
          <ac:chgData name="유병호님(John)/Digital채널기획팀" userId="e7d0b5e9-4535-4fc7-a902-f90c0f3798a6" providerId="ADAL" clId="{F9EFE4C3-B59B-4A66-96F6-34CD98DD9C9B}" dt="2023-01-26T10:42:50.561" v="7878" actId="571"/>
          <ac:grpSpMkLst>
            <pc:docMk/>
            <pc:sldMk cId="2184287604" sldId="438"/>
            <ac:grpSpMk id="360" creationId="{9F42F3A8-6DBC-4D30-94F8-B2CA55EFC539}"/>
          </ac:grpSpMkLst>
        </pc:grpChg>
        <pc:grpChg chg="mod">
          <ac:chgData name="유병호님(John)/Digital채널기획팀" userId="e7d0b5e9-4535-4fc7-a902-f90c0f3798a6" providerId="ADAL" clId="{F9EFE4C3-B59B-4A66-96F6-34CD98DD9C9B}" dt="2023-01-26T10:42:50.561" v="7878" actId="571"/>
          <ac:grpSpMkLst>
            <pc:docMk/>
            <pc:sldMk cId="2184287604" sldId="438"/>
            <ac:grpSpMk id="364" creationId="{A9104E17-8ECD-4B51-A164-345523678040}"/>
          </ac:grpSpMkLst>
        </pc:grpChg>
        <pc:grpChg chg="mod">
          <ac:chgData name="유병호님(John)/Digital채널기획팀" userId="e7d0b5e9-4535-4fc7-a902-f90c0f3798a6" providerId="ADAL" clId="{F9EFE4C3-B59B-4A66-96F6-34CD98DD9C9B}" dt="2023-01-26T10:42:50.561" v="7878" actId="571"/>
          <ac:grpSpMkLst>
            <pc:docMk/>
            <pc:sldMk cId="2184287604" sldId="438"/>
            <ac:grpSpMk id="368" creationId="{7F085C5C-D05A-4AC7-85E3-AEF802B4FCB2}"/>
          </ac:grpSpMkLst>
        </pc:grpChg>
        <pc:grpChg chg="mod">
          <ac:chgData name="유병호님(John)/Digital채널기획팀" userId="e7d0b5e9-4535-4fc7-a902-f90c0f3798a6" providerId="ADAL" clId="{F9EFE4C3-B59B-4A66-96F6-34CD98DD9C9B}" dt="2023-01-26T10:42:50.561" v="7878" actId="571"/>
          <ac:grpSpMkLst>
            <pc:docMk/>
            <pc:sldMk cId="2184287604" sldId="438"/>
            <ac:grpSpMk id="369" creationId="{E57971EA-EB91-4645-9790-FD675234F544}"/>
          </ac:grpSpMkLst>
        </pc:grpChg>
        <pc:grpChg chg="mod">
          <ac:chgData name="유병호님(John)/Digital채널기획팀" userId="e7d0b5e9-4535-4fc7-a902-f90c0f3798a6" providerId="ADAL" clId="{F9EFE4C3-B59B-4A66-96F6-34CD98DD9C9B}" dt="2023-01-26T10:42:50.561" v="7878" actId="571"/>
          <ac:grpSpMkLst>
            <pc:docMk/>
            <pc:sldMk cId="2184287604" sldId="438"/>
            <ac:grpSpMk id="370" creationId="{47D9B1EC-1A47-4314-91C3-6A37A7CBCB23}"/>
          </ac:grpSpMkLst>
        </pc:grpChg>
        <pc:grpChg chg="mod">
          <ac:chgData name="유병호님(John)/Digital채널기획팀" userId="e7d0b5e9-4535-4fc7-a902-f90c0f3798a6" providerId="ADAL" clId="{F9EFE4C3-B59B-4A66-96F6-34CD98DD9C9B}" dt="2023-01-26T10:42:50.561" v="7878" actId="571"/>
          <ac:grpSpMkLst>
            <pc:docMk/>
            <pc:sldMk cId="2184287604" sldId="438"/>
            <ac:grpSpMk id="372" creationId="{F430AB34-3F0F-4F27-BBEC-60B770F3818C}"/>
          </ac:grpSpMkLst>
        </pc:grpChg>
        <pc:grpChg chg="mod">
          <ac:chgData name="유병호님(John)/Digital채널기획팀" userId="e7d0b5e9-4535-4fc7-a902-f90c0f3798a6" providerId="ADAL" clId="{F9EFE4C3-B59B-4A66-96F6-34CD98DD9C9B}" dt="2023-01-26T10:42:50.561" v="7878" actId="571"/>
          <ac:grpSpMkLst>
            <pc:docMk/>
            <pc:sldMk cId="2184287604" sldId="438"/>
            <ac:grpSpMk id="378" creationId="{4DC51ACA-21AF-4C91-9D55-197CD5229193}"/>
          </ac:grpSpMkLst>
        </pc:grpChg>
        <pc:grpChg chg="mod">
          <ac:chgData name="유병호님(John)/Digital채널기획팀" userId="e7d0b5e9-4535-4fc7-a902-f90c0f3798a6" providerId="ADAL" clId="{F9EFE4C3-B59B-4A66-96F6-34CD98DD9C9B}" dt="2023-01-26T10:42:50.561" v="7878" actId="571"/>
          <ac:grpSpMkLst>
            <pc:docMk/>
            <pc:sldMk cId="2184287604" sldId="438"/>
            <ac:grpSpMk id="384" creationId="{21AC75EE-1C2C-4EB5-8E27-E1F80FC9E7BA}"/>
          </ac:grpSpMkLst>
        </pc:grpChg>
        <pc:grpChg chg="mod">
          <ac:chgData name="유병호님(John)/Digital채널기획팀" userId="e7d0b5e9-4535-4fc7-a902-f90c0f3798a6" providerId="ADAL" clId="{F9EFE4C3-B59B-4A66-96F6-34CD98DD9C9B}" dt="2023-01-26T10:42:50.561" v="7878" actId="571"/>
          <ac:grpSpMkLst>
            <pc:docMk/>
            <pc:sldMk cId="2184287604" sldId="438"/>
            <ac:grpSpMk id="409" creationId="{7F128488-9352-49FC-869D-C3AD72362CB5}"/>
          </ac:grpSpMkLst>
        </pc:grpChg>
        <pc:grpChg chg="mod">
          <ac:chgData name="유병호님(John)/Digital채널기획팀" userId="e7d0b5e9-4535-4fc7-a902-f90c0f3798a6" providerId="ADAL" clId="{F9EFE4C3-B59B-4A66-96F6-34CD98DD9C9B}" dt="2023-01-26T10:42:50.561" v="7878" actId="571"/>
          <ac:grpSpMkLst>
            <pc:docMk/>
            <pc:sldMk cId="2184287604" sldId="438"/>
            <ac:grpSpMk id="415" creationId="{EE340AFA-6708-43A2-8284-98424939C07F}"/>
          </ac:grpSpMkLst>
        </pc:grpChg>
        <pc:picChg chg="mod">
          <ac:chgData name="유병호님(John)/Digital채널기획팀" userId="e7d0b5e9-4535-4fc7-a902-f90c0f3798a6" providerId="ADAL" clId="{F9EFE4C3-B59B-4A66-96F6-34CD98DD9C9B}" dt="2023-01-26T10:42:50.561" v="7878" actId="571"/>
          <ac:picMkLst>
            <pc:docMk/>
            <pc:sldMk cId="2184287604" sldId="438"/>
            <ac:picMk id="338" creationId="{9443DF16-BEA1-434C-9BB5-A73B351ADF74}"/>
          </ac:picMkLst>
        </pc:picChg>
        <pc:picChg chg="mod">
          <ac:chgData name="유병호님(John)/Digital채널기획팀" userId="e7d0b5e9-4535-4fc7-a902-f90c0f3798a6" providerId="ADAL" clId="{F9EFE4C3-B59B-4A66-96F6-34CD98DD9C9B}" dt="2023-01-26T10:42:50.561" v="7878" actId="571"/>
          <ac:picMkLst>
            <pc:docMk/>
            <pc:sldMk cId="2184287604" sldId="438"/>
            <ac:picMk id="339" creationId="{2AA51001-4B49-4F35-94C2-3D53F94F1199}"/>
          </ac:picMkLst>
        </pc:picChg>
        <pc:picChg chg="mod">
          <ac:chgData name="유병호님(John)/Digital채널기획팀" userId="e7d0b5e9-4535-4fc7-a902-f90c0f3798a6" providerId="ADAL" clId="{F9EFE4C3-B59B-4A66-96F6-34CD98DD9C9B}" dt="2023-01-26T10:42:50.561" v="7878" actId="571"/>
          <ac:picMkLst>
            <pc:docMk/>
            <pc:sldMk cId="2184287604" sldId="438"/>
            <ac:picMk id="340" creationId="{9B327795-E7F2-41B3-864C-14F16219191B}"/>
          </ac:picMkLst>
        </pc:picChg>
        <pc:picChg chg="mod">
          <ac:chgData name="유병호님(John)/Digital채널기획팀" userId="e7d0b5e9-4535-4fc7-a902-f90c0f3798a6" providerId="ADAL" clId="{F9EFE4C3-B59B-4A66-96F6-34CD98DD9C9B}" dt="2023-01-26T10:42:50.561" v="7878" actId="571"/>
          <ac:picMkLst>
            <pc:docMk/>
            <pc:sldMk cId="2184287604" sldId="438"/>
            <ac:picMk id="342" creationId="{3B40921E-1E17-4ECE-8B3E-6FD66CA96DEB}"/>
          </ac:picMkLst>
        </pc:picChg>
        <pc:picChg chg="mod">
          <ac:chgData name="유병호님(John)/Digital채널기획팀" userId="e7d0b5e9-4535-4fc7-a902-f90c0f3798a6" providerId="ADAL" clId="{F9EFE4C3-B59B-4A66-96F6-34CD98DD9C9B}" dt="2023-01-26T10:42:50.561" v="7878" actId="571"/>
          <ac:picMkLst>
            <pc:docMk/>
            <pc:sldMk cId="2184287604" sldId="438"/>
            <ac:picMk id="371" creationId="{A288781B-D531-4E54-A136-FE48006CFBB3}"/>
          </ac:picMkLst>
        </pc:picChg>
        <pc:picChg chg="mod">
          <ac:chgData name="유병호님(John)/Digital채널기획팀" userId="e7d0b5e9-4535-4fc7-a902-f90c0f3798a6" providerId="ADAL" clId="{F9EFE4C3-B59B-4A66-96F6-34CD98DD9C9B}" dt="2023-01-26T10:42:50.561" v="7878" actId="571"/>
          <ac:picMkLst>
            <pc:docMk/>
            <pc:sldMk cId="2184287604" sldId="438"/>
            <ac:picMk id="377" creationId="{93F2F8FF-9AC9-41A2-8257-77B59B9AB1EC}"/>
          </ac:picMkLst>
        </pc:picChg>
        <pc:picChg chg="mod">
          <ac:chgData name="유병호님(John)/Digital채널기획팀" userId="e7d0b5e9-4535-4fc7-a902-f90c0f3798a6" providerId="ADAL" clId="{F9EFE4C3-B59B-4A66-96F6-34CD98DD9C9B}" dt="2023-01-26T10:42:50.561" v="7878" actId="571"/>
          <ac:picMkLst>
            <pc:docMk/>
            <pc:sldMk cId="2184287604" sldId="438"/>
            <ac:picMk id="383" creationId="{7FC03DEC-9347-4B1E-807F-10609DA17D9D}"/>
          </ac:picMkLst>
        </pc:picChg>
        <pc:picChg chg="mod">
          <ac:chgData name="유병호님(John)/Digital채널기획팀" userId="e7d0b5e9-4535-4fc7-a902-f90c0f3798a6" providerId="ADAL" clId="{F9EFE4C3-B59B-4A66-96F6-34CD98DD9C9B}" dt="2023-01-26T10:42:50.561" v="7878" actId="571"/>
          <ac:picMkLst>
            <pc:docMk/>
            <pc:sldMk cId="2184287604" sldId="438"/>
            <ac:picMk id="408" creationId="{13B02C50-1977-49C9-A522-B6182ECF41E4}"/>
          </ac:picMkLst>
        </pc:picChg>
        <pc:picChg chg="mod">
          <ac:chgData name="유병호님(John)/Digital채널기획팀" userId="e7d0b5e9-4535-4fc7-a902-f90c0f3798a6" providerId="ADAL" clId="{F9EFE4C3-B59B-4A66-96F6-34CD98DD9C9B}" dt="2023-01-26T10:42:50.561" v="7878" actId="571"/>
          <ac:picMkLst>
            <pc:docMk/>
            <pc:sldMk cId="2184287604" sldId="438"/>
            <ac:picMk id="414" creationId="{9FBB2530-F3FE-48E9-B308-5331807AC129}"/>
          </ac:picMkLst>
        </pc:picChg>
        <pc:cxnChg chg="mod">
          <ac:chgData name="유병호님(John)/Digital채널기획팀" userId="e7d0b5e9-4535-4fc7-a902-f90c0f3798a6" providerId="ADAL" clId="{F9EFE4C3-B59B-4A66-96F6-34CD98DD9C9B}" dt="2023-01-26T10:42:50.561" v="7878" actId="571"/>
          <ac:cxnSpMkLst>
            <pc:docMk/>
            <pc:sldMk cId="2184287604" sldId="438"/>
            <ac:cxnSpMk id="343" creationId="{A13D4963-BA80-47DF-991C-D80B3B85C37C}"/>
          </ac:cxnSpMkLst>
        </pc:cxnChg>
        <pc:cxnChg chg="mod">
          <ac:chgData name="유병호님(John)/Digital채널기획팀" userId="e7d0b5e9-4535-4fc7-a902-f90c0f3798a6" providerId="ADAL" clId="{F9EFE4C3-B59B-4A66-96F6-34CD98DD9C9B}" dt="2023-01-26T10:42:50.561" v="7878" actId="571"/>
          <ac:cxnSpMkLst>
            <pc:docMk/>
            <pc:sldMk cId="2184287604" sldId="438"/>
            <ac:cxnSpMk id="344" creationId="{F607BD00-D4DD-4452-A3D6-E44ADDFFF294}"/>
          </ac:cxnSpMkLst>
        </pc:cxnChg>
        <pc:cxnChg chg="mod">
          <ac:chgData name="유병호님(John)/Digital채널기획팀" userId="e7d0b5e9-4535-4fc7-a902-f90c0f3798a6" providerId="ADAL" clId="{F9EFE4C3-B59B-4A66-96F6-34CD98DD9C9B}" dt="2023-01-26T10:42:50.561" v="7878" actId="571"/>
          <ac:cxnSpMkLst>
            <pc:docMk/>
            <pc:sldMk cId="2184287604" sldId="438"/>
            <ac:cxnSpMk id="345" creationId="{9A70FCD8-B96F-4EFF-89D8-214A5D74825F}"/>
          </ac:cxnSpMkLst>
        </pc:cxnChg>
      </pc:sldChg>
      <pc:sldChg chg="add del">
        <pc:chgData name="유병호님(John)/Digital채널기획팀" userId="e7d0b5e9-4535-4fc7-a902-f90c0f3798a6" providerId="ADAL" clId="{F9EFE4C3-B59B-4A66-96F6-34CD98DD9C9B}" dt="2023-01-27T05:16:11.313" v="8374" actId="47"/>
        <pc:sldMkLst>
          <pc:docMk/>
          <pc:sldMk cId="3976681528" sldId="440"/>
        </pc:sldMkLst>
      </pc:sldChg>
    </pc:docChg>
  </pc:docChgLst>
  <pc:docChgLst>
    <pc:chgData name="김태훈님(TOMMY)/Contact센터마케팅팀" userId="3c31cd17-2157-4807-9b5c-1df04b900c0f" providerId="ADAL" clId="{3EED1A24-27BE-4386-BE49-37A57AEF3F11}"/>
    <pc:docChg chg="undo redo custSel addSld delSld modSld modSection modNotesMaster">
      <pc:chgData name="김태훈님(TOMMY)/Contact센터마케팅팀" userId="3c31cd17-2157-4807-9b5c-1df04b900c0f" providerId="ADAL" clId="{3EED1A24-27BE-4386-BE49-37A57AEF3F11}" dt="2023-02-03T07:36:03.432" v="12926" actId="20577"/>
      <pc:docMkLst>
        <pc:docMk/>
      </pc:docMkLst>
      <pc:sldChg chg="modSp mod">
        <pc:chgData name="김태훈님(TOMMY)/Contact센터마케팅팀" userId="3c31cd17-2157-4807-9b5c-1df04b900c0f" providerId="ADAL" clId="{3EED1A24-27BE-4386-BE49-37A57AEF3F11}" dt="2023-02-02T03:12:54.007" v="1167" actId="14100"/>
        <pc:sldMkLst>
          <pc:docMk/>
          <pc:sldMk cId="4064179871" sldId="4457"/>
        </pc:sldMkLst>
        <pc:spChg chg="mod">
          <ac:chgData name="김태훈님(TOMMY)/Contact센터마케팅팀" userId="3c31cd17-2157-4807-9b5c-1df04b900c0f" providerId="ADAL" clId="{3EED1A24-27BE-4386-BE49-37A57AEF3F11}" dt="2023-02-02T03:12:54.007" v="1167" actId="14100"/>
          <ac:spMkLst>
            <pc:docMk/>
            <pc:sldMk cId="4064179871" sldId="4457"/>
            <ac:spMk id="21" creationId="{31C4D1CC-B646-4A2C-96E4-4CA16834DB84}"/>
          </ac:spMkLst>
        </pc:spChg>
        <pc:cxnChg chg="mod">
          <ac:chgData name="김태훈님(TOMMY)/Contact센터마케팅팀" userId="3c31cd17-2157-4807-9b5c-1df04b900c0f" providerId="ADAL" clId="{3EED1A24-27BE-4386-BE49-37A57AEF3F11}" dt="2023-02-02T03:12:54.007" v="1167" actId="14100"/>
          <ac:cxnSpMkLst>
            <pc:docMk/>
            <pc:sldMk cId="4064179871" sldId="4457"/>
            <ac:cxnSpMk id="22" creationId="{E6819A71-6491-4517-9F33-32B069777D90}"/>
          </ac:cxnSpMkLst>
        </pc:cxnChg>
      </pc:sldChg>
      <pc:sldChg chg="modSp mod">
        <pc:chgData name="김태훈님(TOMMY)/Contact센터마케팅팀" userId="3c31cd17-2157-4807-9b5c-1df04b900c0f" providerId="ADAL" clId="{3EED1A24-27BE-4386-BE49-37A57AEF3F11}" dt="2023-02-01T05:15:42.065" v="1" actId="14100"/>
        <pc:sldMkLst>
          <pc:docMk/>
          <pc:sldMk cId="3500184462" sldId="8928"/>
        </pc:sldMkLst>
        <pc:spChg chg="mod">
          <ac:chgData name="김태훈님(TOMMY)/Contact센터마케팅팀" userId="3c31cd17-2157-4807-9b5c-1df04b900c0f" providerId="ADAL" clId="{3EED1A24-27BE-4386-BE49-37A57AEF3F11}" dt="2023-02-01T05:15:42.065" v="1" actId="14100"/>
          <ac:spMkLst>
            <pc:docMk/>
            <pc:sldMk cId="3500184462" sldId="8928"/>
            <ac:spMk id="49" creationId="{87222C9B-5D41-40F6-8BCB-EAF5E89F0631}"/>
          </ac:spMkLst>
        </pc:spChg>
      </pc:sldChg>
      <pc:sldChg chg="addSp delSp modSp mod">
        <pc:chgData name="김태훈님(TOMMY)/Contact센터마케팅팀" userId="3c31cd17-2157-4807-9b5c-1df04b900c0f" providerId="ADAL" clId="{3EED1A24-27BE-4386-BE49-37A57AEF3F11}" dt="2023-02-01T10:30:26.725" v="128"/>
        <pc:sldMkLst>
          <pc:docMk/>
          <pc:sldMk cId="1769359170" sldId="8967"/>
        </pc:sldMkLst>
        <pc:spChg chg="add mod">
          <ac:chgData name="김태훈님(TOMMY)/Contact센터마케팅팀" userId="3c31cd17-2157-4807-9b5c-1df04b900c0f" providerId="ADAL" clId="{3EED1A24-27BE-4386-BE49-37A57AEF3F11}" dt="2023-02-01T10:30:13.428" v="121" actId="478"/>
          <ac:spMkLst>
            <pc:docMk/>
            <pc:sldMk cId="1769359170" sldId="8967"/>
            <ac:spMk id="4" creationId="{DD94A262-6554-44E3-AFC3-EF14081BE728}"/>
          </ac:spMkLst>
        </pc:spChg>
        <pc:spChg chg="del">
          <ac:chgData name="김태훈님(TOMMY)/Contact센터마케팅팀" userId="3c31cd17-2157-4807-9b5c-1df04b900c0f" providerId="ADAL" clId="{3EED1A24-27BE-4386-BE49-37A57AEF3F11}" dt="2023-02-01T10:30:13.428" v="121" actId="478"/>
          <ac:spMkLst>
            <pc:docMk/>
            <pc:sldMk cId="1769359170" sldId="8967"/>
            <ac:spMk id="6" creationId="{AA795655-C219-43A3-9B61-5CD3E2D51464}"/>
          </ac:spMkLst>
        </pc:spChg>
        <pc:spChg chg="del">
          <ac:chgData name="김태훈님(TOMMY)/Contact센터마케팅팀" userId="3c31cd17-2157-4807-9b5c-1df04b900c0f" providerId="ADAL" clId="{3EED1A24-27BE-4386-BE49-37A57AEF3F11}" dt="2023-02-01T10:30:13.428" v="121" actId="478"/>
          <ac:spMkLst>
            <pc:docMk/>
            <pc:sldMk cId="1769359170" sldId="8967"/>
            <ac:spMk id="7" creationId="{236ED9DE-1134-4FD1-95DB-AD5607C03B88}"/>
          </ac:spMkLst>
        </pc:spChg>
        <pc:spChg chg="add del mod">
          <ac:chgData name="김태훈님(TOMMY)/Contact센터마케팅팀" userId="3c31cd17-2157-4807-9b5c-1df04b900c0f" providerId="ADAL" clId="{3EED1A24-27BE-4386-BE49-37A57AEF3F11}" dt="2023-02-01T10:30:13.428" v="121" actId="478"/>
          <ac:spMkLst>
            <pc:docMk/>
            <pc:sldMk cId="1769359170" sldId="8967"/>
            <ac:spMk id="8" creationId="{E038B219-14CD-4F20-B917-B0521CFE2F78}"/>
          </ac:spMkLst>
        </pc:spChg>
        <pc:spChg chg="add mod">
          <ac:chgData name="김태훈님(TOMMY)/Contact센터마케팅팀" userId="3c31cd17-2157-4807-9b5c-1df04b900c0f" providerId="ADAL" clId="{3EED1A24-27BE-4386-BE49-37A57AEF3F11}" dt="2023-02-01T10:30:13.428" v="121" actId="478"/>
          <ac:spMkLst>
            <pc:docMk/>
            <pc:sldMk cId="1769359170" sldId="8967"/>
            <ac:spMk id="9" creationId="{3D50E659-B9E9-4905-B8E4-AFE5765C8CA7}"/>
          </ac:spMkLst>
        </pc:spChg>
        <pc:spChg chg="del mod">
          <ac:chgData name="김태훈님(TOMMY)/Contact센터마케팅팀" userId="3c31cd17-2157-4807-9b5c-1df04b900c0f" providerId="ADAL" clId="{3EED1A24-27BE-4386-BE49-37A57AEF3F11}" dt="2023-02-01T10:30:13.428" v="121" actId="478"/>
          <ac:spMkLst>
            <pc:docMk/>
            <pc:sldMk cId="1769359170" sldId="8967"/>
            <ac:spMk id="12" creationId="{406004F0-FC69-461B-B619-CEDC7EAAFD6C}"/>
          </ac:spMkLst>
        </pc:spChg>
        <pc:spChg chg="add mod">
          <ac:chgData name="김태훈님(TOMMY)/Contact센터마케팅팀" userId="3c31cd17-2157-4807-9b5c-1df04b900c0f" providerId="ADAL" clId="{3EED1A24-27BE-4386-BE49-37A57AEF3F11}" dt="2023-02-01T10:30:26.725" v="128"/>
          <ac:spMkLst>
            <pc:docMk/>
            <pc:sldMk cId="1769359170" sldId="8967"/>
            <ac:spMk id="13" creationId="{4C12AD17-C6C7-49C7-B7AC-C5D4FF3CA451}"/>
          </ac:spMkLst>
        </pc:spChg>
        <pc:spChg chg="del">
          <ac:chgData name="김태훈님(TOMMY)/Contact센터마케팅팀" userId="3c31cd17-2157-4807-9b5c-1df04b900c0f" providerId="ADAL" clId="{3EED1A24-27BE-4386-BE49-37A57AEF3F11}" dt="2023-02-01T10:30:13.428" v="121" actId="478"/>
          <ac:spMkLst>
            <pc:docMk/>
            <pc:sldMk cId="1769359170" sldId="8967"/>
            <ac:spMk id="14" creationId="{3016F2B9-7047-4AA3-990F-D38AD0FBA392}"/>
          </ac:spMkLst>
        </pc:spChg>
        <pc:spChg chg="del">
          <ac:chgData name="김태훈님(TOMMY)/Contact센터마케팅팀" userId="3c31cd17-2157-4807-9b5c-1df04b900c0f" providerId="ADAL" clId="{3EED1A24-27BE-4386-BE49-37A57AEF3F11}" dt="2023-02-01T10:30:13.428" v="121" actId="478"/>
          <ac:spMkLst>
            <pc:docMk/>
            <pc:sldMk cId="1769359170" sldId="8967"/>
            <ac:spMk id="16" creationId="{215A1410-03C6-494A-95CA-01DAA7696721}"/>
          </ac:spMkLst>
        </pc:spChg>
      </pc:sldChg>
      <pc:sldChg chg="addSp modSp modNotesTx">
        <pc:chgData name="김태훈님(TOMMY)/Contact센터마케팅팀" userId="3c31cd17-2157-4807-9b5c-1df04b900c0f" providerId="ADAL" clId="{3EED1A24-27BE-4386-BE49-37A57AEF3F11}" dt="2023-02-01T10:41:06.235" v="588" actId="20577"/>
        <pc:sldMkLst>
          <pc:docMk/>
          <pc:sldMk cId="3332565204" sldId="8968"/>
        </pc:sldMkLst>
        <pc:spChg chg="add mod">
          <ac:chgData name="김태훈님(TOMMY)/Contact센터마케팅팀" userId="3c31cd17-2157-4807-9b5c-1df04b900c0f" providerId="ADAL" clId="{3EED1A24-27BE-4386-BE49-37A57AEF3F11}" dt="2023-02-01T10:28:01.423" v="35"/>
          <ac:spMkLst>
            <pc:docMk/>
            <pc:sldMk cId="3332565204" sldId="8968"/>
            <ac:spMk id="10" creationId="{84B16F4F-BC41-4444-BEE2-9675EF219363}"/>
          </ac:spMkLst>
        </pc:spChg>
      </pc:sldChg>
      <pc:sldChg chg="addSp modSp mod modNotesTx">
        <pc:chgData name="김태훈님(TOMMY)/Contact센터마케팅팀" userId="3c31cd17-2157-4807-9b5c-1df04b900c0f" providerId="ADAL" clId="{3EED1A24-27BE-4386-BE49-37A57AEF3F11}" dt="2023-02-01T10:44:42.588" v="795" actId="20577"/>
        <pc:sldMkLst>
          <pc:docMk/>
          <pc:sldMk cId="3752984094" sldId="8969"/>
        </pc:sldMkLst>
        <pc:spChg chg="add mod">
          <ac:chgData name="김태훈님(TOMMY)/Contact센터마케팅팀" userId="3c31cd17-2157-4807-9b5c-1df04b900c0f" providerId="ADAL" clId="{3EED1A24-27BE-4386-BE49-37A57AEF3F11}" dt="2023-02-01T10:28:59.477" v="91"/>
          <ac:spMkLst>
            <pc:docMk/>
            <pc:sldMk cId="3752984094" sldId="8969"/>
            <ac:spMk id="9" creationId="{A1EC9DC2-9661-4DFD-9DB4-14D805A70D55}"/>
          </ac:spMkLst>
        </pc:spChg>
      </pc:sldChg>
      <pc:sldChg chg="addSp modSp mod modNotesTx">
        <pc:chgData name="김태훈님(TOMMY)/Contact센터마케팅팀" userId="3c31cd17-2157-4807-9b5c-1df04b900c0f" providerId="ADAL" clId="{3EED1A24-27BE-4386-BE49-37A57AEF3F11}" dt="2023-02-01T10:46:05.049" v="999" actId="20577"/>
        <pc:sldMkLst>
          <pc:docMk/>
          <pc:sldMk cId="1633786501" sldId="8971"/>
        </pc:sldMkLst>
        <pc:spChg chg="add mod">
          <ac:chgData name="김태훈님(TOMMY)/Contact센터마케팅팀" userId="3c31cd17-2157-4807-9b5c-1df04b900c0f" providerId="ADAL" clId="{3EED1A24-27BE-4386-BE49-37A57AEF3F11}" dt="2023-02-01T10:29:20.764" v="119"/>
          <ac:spMkLst>
            <pc:docMk/>
            <pc:sldMk cId="1633786501" sldId="8971"/>
            <ac:spMk id="36" creationId="{61E6104B-D529-4679-96F8-2D74A75EC007}"/>
          </ac:spMkLst>
        </pc:spChg>
      </pc:sldChg>
      <pc:sldChg chg="addSp modSp">
        <pc:chgData name="김태훈님(TOMMY)/Contact센터마케팅팀" userId="3c31cd17-2157-4807-9b5c-1df04b900c0f" providerId="ADAL" clId="{3EED1A24-27BE-4386-BE49-37A57AEF3F11}" dt="2023-02-01T10:28:13.719" v="47"/>
        <pc:sldMkLst>
          <pc:docMk/>
          <pc:sldMk cId="296219684" sldId="8972"/>
        </pc:sldMkLst>
        <pc:spChg chg="add mod">
          <ac:chgData name="김태훈님(TOMMY)/Contact센터마케팅팀" userId="3c31cd17-2157-4807-9b5c-1df04b900c0f" providerId="ADAL" clId="{3EED1A24-27BE-4386-BE49-37A57AEF3F11}" dt="2023-02-01T10:28:13.719" v="47"/>
          <ac:spMkLst>
            <pc:docMk/>
            <pc:sldMk cId="296219684" sldId="8972"/>
            <ac:spMk id="28" creationId="{D8CA193D-549B-45D3-BB65-33E28272FB7B}"/>
          </ac:spMkLst>
        </pc:spChg>
      </pc:sldChg>
      <pc:sldChg chg="addSp delSp modSp mod setBg modNotesTx">
        <pc:chgData name="김태훈님(TOMMY)/Contact센터마케팅팀" userId="3c31cd17-2157-4807-9b5c-1df04b900c0f" providerId="ADAL" clId="{3EED1A24-27BE-4386-BE49-37A57AEF3F11}" dt="2023-02-03T07:33:30.035" v="12600" actId="6549"/>
        <pc:sldMkLst>
          <pc:docMk/>
          <pc:sldMk cId="138580918" sldId="8973"/>
        </pc:sldMkLst>
        <pc:spChg chg="add del mod">
          <ac:chgData name="김태훈님(TOMMY)/Contact센터마케팅팀" userId="3c31cd17-2157-4807-9b5c-1df04b900c0f" providerId="ADAL" clId="{3EED1A24-27BE-4386-BE49-37A57AEF3F11}" dt="2023-02-02T02:44:38.124" v="1084" actId="478"/>
          <ac:spMkLst>
            <pc:docMk/>
            <pc:sldMk cId="138580918" sldId="8973"/>
            <ac:spMk id="4" creationId="{D6669500-B88D-46B9-ABF3-A9E9BF9979FE}"/>
          </ac:spMkLst>
        </pc:spChg>
        <pc:spChg chg="add mod topLvl">
          <ac:chgData name="김태훈님(TOMMY)/Contact센터마케팅팀" userId="3c31cd17-2157-4807-9b5c-1df04b900c0f" providerId="ADAL" clId="{3EED1A24-27BE-4386-BE49-37A57AEF3F11}" dt="2023-02-02T09:28:48.489" v="7433" actId="165"/>
          <ac:spMkLst>
            <pc:docMk/>
            <pc:sldMk cId="138580918" sldId="8973"/>
            <ac:spMk id="5" creationId="{2D270442-4457-40E5-A39A-971EA3FD1140}"/>
          </ac:spMkLst>
        </pc:spChg>
        <pc:spChg chg="del">
          <ac:chgData name="김태훈님(TOMMY)/Contact센터마케팅팀" userId="3c31cd17-2157-4807-9b5c-1df04b900c0f" providerId="ADAL" clId="{3EED1A24-27BE-4386-BE49-37A57AEF3F11}" dt="2023-02-02T02:11:23.418" v="1082" actId="478"/>
          <ac:spMkLst>
            <pc:docMk/>
            <pc:sldMk cId="138580918" sldId="8973"/>
            <ac:spMk id="6" creationId="{BFDE88FF-341A-4323-8EDE-154C1789B1B0}"/>
          </ac:spMkLst>
        </pc:spChg>
        <pc:spChg chg="add mod">
          <ac:chgData name="김태훈님(TOMMY)/Contact센터마케팅팀" userId="3c31cd17-2157-4807-9b5c-1df04b900c0f" providerId="ADAL" clId="{3EED1A24-27BE-4386-BE49-37A57AEF3F11}" dt="2023-02-01T10:27:58.526" v="34"/>
          <ac:spMkLst>
            <pc:docMk/>
            <pc:sldMk cId="138580918" sldId="8973"/>
            <ac:spMk id="8" creationId="{2CF2000F-8646-46C5-9B3D-C837CEBF8FA1}"/>
          </ac:spMkLst>
        </pc:spChg>
        <pc:spChg chg="del">
          <ac:chgData name="김태훈님(TOMMY)/Contact센터마케팅팀" userId="3c31cd17-2157-4807-9b5c-1df04b900c0f" providerId="ADAL" clId="{3EED1A24-27BE-4386-BE49-37A57AEF3F11}" dt="2023-02-02T02:11:23.418" v="1082" actId="478"/>
          <ac:spMkLst>
            <pc:docMk/>
            <pc:sldMk cId="138580918" sldId="8973"/>
            <ac:spMk id="10" creationId="{46068715-A8BC-4E90-9776-B9338F193319}"/>
          </ac:spMkLst>
        </pc:spChg>
        <pc:spChg chg="del">
          <ac:chgData name="김태훈님(TOMMY)/Contact센터마케팅팀" userId="3c31cd17-2157-4807-9b5c-1df04b900c0f" providerId="ADAL" clId="{3EED1A24-27BE-4386-BE49-37A57AEF3F11}" dt="2023-02-02T05:45:11.653" v="4254" actId="478"/>
          <ac:spMkLst>
            <pc:docMk/>
            <pc:sldMk cId="138580918" sldId="8973"/>
            <ac:spMk id="11" creationId="{BA059DEE-0F30-4402-90FB-93EE3ECDFC0B}"/>
          </ac:spMkLst>
        </pc:spChg>
        <pc:spChg chg="del mod">
          <ac:chgData name="김태훈님(TOMMY)/Contact센터마케팅팀" userId="3c31cd17-2157-4807-9b5c-1df04b900c0f" providerId="ADAL" clId="{3EED1A24-27BE-4386-BE49-37A57AEF3F11}" dt="2023-02-02T05:45:11.653" v="4254" actId="478"/>
          <ac:spMkLst>
            <pc:docMk/>
            <pc:sldMk cId="138580918" sldId="8973"/>
            <ac:spMk id="12" creationId="{406004F0-FC69-461B-B619-CEDC7EAAFD6C}"/>
          </ac:spMkLst>
        </pc:spChg>
        <pc:spChg chg="add mod topLvl">
          <ac:chgData name="김태훈님(TOMMY)/Contact센터마케팅팀" userId="3c31cd17-2157-4807-9b5c-1df04b900c0f" providerId="ADAL" clId="{3EED1A24-27BE-4386-BE49-37A57AEF3F11}" dt="2023-02-03T04:52:21.659" v="8566" actId="14100"/>
          <ac:spMkLst>
            <pc:docMk/>
            <pc:sldMk cId="138580918" sldId="8973"/>
            <ac:spMk id="13" creationId="{12A0F7E4-7F68-4016-BED6-9D8B906536F9}"/>
          </ac:spMkLst>
        </pc:spChg>
        <pc:spChg chg="add del mod">
          <ac:chgData name="김태훈님(TOMMY)/Contact센터마케팅팀" userId="3c31cd17-2157-4807-9b5c-1df04b900c0f" providerId="ADAL" clId="{3EED1A24-27BE-4386-BE49-37A57AEF3F11}" dt="2023-02-03T02:48:19.109" v="8273" actId="20577"/>
          <ac:spMkLst>
            <pc:docMk/>
            <pc:sldMk cId="138580918" sldId="8973"/>
            <ac:spMk id="14" creationId="{3016F2B9-7047-4AA3-990F-D38AD0FBA392}"/>
          </ac:spMkLst>
        </pc:spChg>
        <pc:spChg chg="add del mod topLvl">
          <ac:chgData name="김태훈님(TOMMY)/Contact센터마케팅팀" userId="3c31cd17-2157-4807-9b5c-1df04b900c0f" providerId="ADAL" clId="{3EED1A24-27BE-4386-BE49-37A57AEF3F11}" dt="2023-02-02T23:49:15.448" v="7960" actId="478"/>
          <ac:spMkLst>
            <pc:docMk/>
            <pc:sldMk cId="138580918" sldId="8973"/>
            <ac:spMk id="15" creationId="{5247401E-F812-4923-8837-CE0F7785B8B8}"/>
          </ac:spMkLst>
        </pc:spChg>
        <pc:spChg chg="mod">
          <ac:chgData name="김태훈님(TOMMY)/Contact센터마케팅팀" userId="3c31cd17-2157-4807-9b5c-1df04b900c0f" providerId="ADAL" clId="{3EED1A24-27BE-4386-BE49-37A57AEF3F11}" dt="2023-02-03T04:50:38.267" v="8487" actId="20577"/>
          <ac:spMkLst>
            <pc:docMk/>
            <pc:sldMk cId="138580918" sldId="8973"/>
            <ac:spMk id="16" creationId="{215A1410-03C6-494A-95CA-01DAA7696721}"/>
          </ac:spMkLst>
        </pc:spChg>
        <pc:spChg chg="add mod topLvl">
          <ac:chgData name="김태훈님(TOMMY)/Contact센터마케팅팀" userId="3c31cd17-2157-4807-9b5c-1df04b900c0f" providerId="ADAL" clId="{3EED1A24-27BE-4386-BE49-37A57AEF3F11}" dt="2023-02-03T04:52:14.859" v="8565" actId="12788"/>
          <ac:spMkLst>
            <pc:docMk/>
            <pc:sldMk cId="138580918" sldId="8973"/>
            <ac:spMk id="17" creationId="{3504E2AC-674F-43DD-8956-392921610014}"/>
          </ac:spMkLst>
        </pc:spChg>
        <pc:spChg chg="add del mod">
          <ac:chgData name="김태훈님(TOMMY)/Contact센터마케팅팀" userId="3c31cd17-2157-4807-9b5c-1df04b900c0f" providerId="ADAL" clId="{3EED1A24-27BE-4386-BE49-37A57AEF3F11}" dt="2023-02-02T03:14:12.622" v="1174" actId="478"/>
          <ac:spMkLst>
            <pc:docMk/>
            <pc:sldMk cId="138580918" sldId="8973"/>
            <ac:spMk id="18" creationId="{6B47DA79-3815-4174-A579-C6B2E27C6907}"/>
          </ac:spMkLst>
        </pc:spChg>
        <pc:spChg chg="add mod topLvl">
          <ac:chgData name="김태훈님(TOMMY)/Contact센터마케팅팀" userId="3c31cd17-2157-4807-9b5c-1df04b900c0f" providerId="ADAL" clId="{3EED1A24-27BE-4386-BE49-37A57AEF3F11}" dt="2023-02-02T09:28:48.489" v="7433" actId="165"/>
          <ac:spMkLst>
            <pc:docMk/>
            <pc:sldMk cId="138580918" sldId="8973"/>
            <ac:spMk id="19" creationId="{388D8511-75EB-432C-8584-1866CDCFEBAA}"/>
          </ac:spMkLst>
        </pc:spChg>
        <pc:spChg chg="add mod topLvl">
          <ac:chgData name="김태훈님(TOMMY)/Contact센터마케팅팀" userId="3c31cd17-2157-4807-9b5c-1df04b900c0f" providerId="ADAL" clId="{3EED1A24-27BE-4386-BE49-37A57AEF3F11}" dt="2023-02-02T09:28:48.489" v="7433" actId="165"/>
          <ac:spMkLst>
            <pc:docMk/>
            <pc:sldMk cId="138580918" sldId="8973"/>
            <ac:spMk id="21" creationId="{090D464E-ACFF-43B6-B5BE-4533F19038F7}"/>
          </ac:spMkLst>
        </pc:spChg>
        <pc:spChg chg="add mod topLvl">
          <ac:chgData name="김태훈님(TOMMY)/Contact센터마케팅팀" userId="3c31cd17-2157-4807-9b5c-1df04b900c0f" providerId="ADAL" clId="{3EED1A24-27BE-4386-BE49-37A57AEF3F11}" dt="2023-02-02T23:47:08.381" v="7894" actId="1038"/>
          <ac:spMkLst>
            <pc:docMk/>
            <pc:sldMk cId="138580918" sldId="8973"/>
            <ac:spMk id="22" creationId="{660833C3-5ACB-47B7-B46C-B2EA4AAC2BA2}"/>
          </ac:spMkLst>
        </pc:spChg>
        <pc:spChg chg="add mod topLvl">
          <ac:chgData name="김태훈님(TOMMY)/Contact센터마케팅팀" userId="3c31cd17-2157-4807-9b5c-1df04b900c0f" providerId="ADAL" clId="{3EED1A24-27BE-4386-BE49-37A57AEF3F11}" dt="2023-02-02T09:28:48.489" v="7433" actId="165"/>
          <ac:spMkLst>
            <pc:docMk/>
            <pc:sldMk cId="138580918" sldId="8973"/>
            <ac:spMk id="23" creationId="{21EAA656-7BB4-4409-914F-3BE637752B7A}"/>
          </ac:spMkLst>
        </pc:spChg>
        <pc:spChg chg="add mod topLvl">
          <ac:chgData name="김태훈님(TOMMY)/Contact센터마케팅팀" userId="3c31cd17-2157-4807-9b5c-1df04b900c0f" providerId="ADAL" clId="{3EED1A24-27BE-4386-BE49-37A57AEF3F11}" dt="2023-02-02T09:28:48.489" v="7433" actId="165"/>
          <ac:spMkLst>
            <pc:docMk/>
            <pc:sldMk cId="138580918" sldId="8973"/>
            <ac:spMk id="24" creationId="{B9B90484-B6E2-4347-AEAC-25BF2E6A6E7C}"/>
          </ac:spMkLst>
        </pc:spChg>
        <pc:spChg chg="add mod topLvl">
          <ac:chgData name="김태훈님(TOMMY)/Contact센터마케팅팀" userId="3c31cd17-2157-4807-9b5c-1df04b900c0f" providerId="ADAL" clId="{3EED1A24-27BE-4386-BE49-37A57AEF3F11}" dt="2023-02-02T23:47:12.867" v="7897" actId="1037"/>
          <ac:spMkLst>
            <pc:docMk/>
            <pc:sldMk cId="138580918" sldId="8973"/>
            <ac:spMk id="25" creationId="{28E1ED79-DE44-44A7-AFCB-E5E8CAE1357B}"/>
          </ac:spMkLst>
        </pc:spChg>
        <pc:spChg chg="add mod topLvl">
          <ac:chgData name="김태훈님(TOMMY)/Contact센터마케팅팀" userId="3c31cd17-2157-4807-9b5c-1df04b900c0f" providerId="ADAL" clId="{3EED1A24-27BE-4386-BE49-37A57AEF3F11}" dt="2023-02-03T07:33:14.283" v="12592" actId="403"/>
          <ac:spMkLst>
            <pc:docMk/>
            <pc:sldMk cId="138580918" sldId="8973"/>
            <ac:spMk id="27" creationId="{E533AD32-ADDB-4B7A-B47E-F0872CF67E23}"/>
          </ac:spMkLst>
        </pc:spChg>
        <pc:spChg chg="add del mod">
          <ac:chgData name="김태훈님(TOMMY)/Contact센터마케팅팀" userId="3c31cd17-2157-4807-9b5c-1df04b900c0f" providerId="ADAL" clId="{3EED1A24-27BE-4386-BE49-37A57AEF3F11}" dt="2023-02-02T04:46:46.319" v="2960" actId="478"/>
          <ac:spMkLst>
            <pc:docMk/>
            <pc:sldMk cId="138580918" sldId="8973"/>
            <ac:spMk id="28" creationId="{DD2A81A4-5857-4835-A90F-ABB8E6390C9B}"/>
          </ac:spMkLst>
        </pc:spChg>
        <pc:spChg chg="add mod topLvl">
          <ac:chgData name="김태훈님(TOMMY)/Contact센터마케팅팀" userId="3c31cd17-2157-4807-9b5c-1df04b900c0f" providerId="ADAL" clId="{3EED1A24-27BE-4386-BE49-37A57AEF3F11}" dt="2023-02-03T04:45:45.110" v="8292" actId="554"/>
          <ac:spMkLst>
            <pc:docMk/>
            <pc:sldMk cId="138580918" sldId="8973"/>
            <ac:spMk id="30" creationId="{39BE7C61-871A-4707-8EB0-48D986FC0E17}"/>
          </ac:spMkLst>
        </pc:spChg>
        <pc:spChg chg="add mod topLvl">
          <ac:chgData name="김태훈님(TOMMY)/Contact센터마케팅팀" userId="3c31cd17-2157-4807-9b5c-1df04b900c0f" providerId="ADAL" clId="{3EED1A24-27BE-4386-BE49-37A57AEF3F11}" dt="2023-02-02T09:28:48.489" v="7433" actId="165"/>
          <ac:spMkLst>
            <pc:docMk/>
            <pc:sldMk cId="138580918" sldId="8973"/>
            <ac:spMk id="31" creationId="{3E1F1813-9B5D-4154-A0BA-E11A5EB56860}"/>
          </ac:spMkLst>
        </pc:spChg>
        <pc:spChg chg="add del mod">
          <ac:chgData name="김태훈님(TOMMY)/Contact센터마케팅팀" userId="3c31cd17-2157-4807-9b5c-1df04b900c0f" providerId="ADAL" clId="{3EED1A24-27BE-4386-BE49-37A57AEF3F11}" dt="2023-02-02T05:59:42.724" v="4861" actId="478"/>
          <ac:spMkLst>
            <pc:docMk/>
            <pc:sldMk cId="138580918" sldId="8973"/>
            <ac:spMk id="32" creationId="{73050600-CD26-4618-AA9F-73C07E02EF00}"/>
          </ac:spMkLst>
        </pc:spChg>
        <pc:spChg chg="add mod topLvl">
          <ac:chgData name="김태훈님(TOMMY)/Contact센터마케팅팀" userId="3c31cd17-2157-4807-9b5c-1df04b900c0f" providerId="ADAL" clId="{3EED1A24-27BE-4386-BE49-37A57AEF3F11}" dt="2023-02-03T07:33:30.035" v="12600" actId="6549"/>
          <ac:spMkLst>
            <pc:docMk/>
            <pc:sldMk cId="138580918" sldId="8973"/>
            <ac:spMk id="33" creationId="{D9EFA784-2BD3-43F7-B033-AD7E88895A75}"/>
          </ac:spMkLst>
        </pc:spChg>
        <pc:spChg chg="add mod topLvl">
          <ac:chgData name="김태훈님(TOMMY)/Contact센터마케팅팀" userId="3c31cd17-2157-4807-9b5c-1df04b900c0f" providerId="ADAL" clId="{3EED1A24-27BE-4386-BE49-37A57AEF3F11}" dt="2023-02-02T09:29:31.911" v="7442" actId="1035"/>
          <ac:spMkLst>
            <pc:docMk/>
            <pc:sldMk cId="138580918" sldId="8973"/>
            <ac:spMk id="34" creationId="{191B9E84-6234-46B1-ACFD-6D9AC9F5EAD2}"/>
          </ac:spMkLst>
        </pc:spChg>
        <pc:spChg chg="add del mod">
          <ac:chgData name="김태훈님(TOMMY)/Contact센터마케팅팀" userId="3c31cd17-2157-4807-9b5c-1df04b900c0f" providerId="ADAL" clId="{3EED1A24-27BE-4386-BE49-37A57AEF3F11}" dt="2023-02-02T05:50:29.464" v="4445" actId="478"/>
          <ac:spMkLst>
            <pc:docMk/>
            <pc:sldMk cId="138580918" sldId="8973"/>
            <ac:spMk id="35" creationId="{A3E7B0C1-C746-454F-9AEE-DA586A889223}"/>
          </ac:spMkLst>
        </pc:spChg>
        <pc:spChg chg="add del mod">
          <ac:chgData name="김태훈님(TOMMY)/Contact센터마케팅팀" userId="3c31cd17-2157-4807-9b5c-1df04b900c0f" providerId="ADAL" clId="{3EED1A24-27BE-4386-BE49-37A57AEF3F11}" dt="2023-02-02T06:14:12.705" v="4979" actId="478"/>
          <ac:spMkLst>
            <pc:docMk/>
            <pc:sldMk cId="138580918" sldId="8973"/>
            <ac:spMk id="36" creationId="{9D415FDB-227B-4E6F-9452-244E411678E1}"/>
          </ac:spMkLst>
        </pc:spChg>
        <pc:spChg chg="add del mod">
          <ac:chgData name="김태훈님(TOMMY)/Contact센터마케팅팀" userId="3c31cd17-2157-4807-9b5c-1df04b900c0f" providerId="ADAL" clId="{3EED1A24-27BE-4386-BE49-37A57AEF3F11}" dt="2023-02-02T06:14:12.705" v="4979" actId="478"/>
          <ac:spMkLst>
            <pc:docMk/>
            <pc:sldMk cId="138580918" sldId="8973"/>
            <ac:spMk id="37" creationId="{27FFE652-58EA-4CF1-A8D7-E2EED796B8E2}"/>
          </ac:spMkLst>
        </pc:spChg>
        <pc:spChg chg="add del mod">
          <ac:chgData name="김태훈님(TOMMY)/Contact센터마케팅팀" userId="3c31cd17-2157-4807-9b5c-1df04b900c0f" providerId="ADAL" clId="{3EED1A24-27BE-4386-BE49-37A57AEF3F11}" dt="2023-02-02T06:14:12.705" v="4979" actId="478"/>
          <ac:spMkLst>
            <pc:docMk/>
            <pc:sldMk cId="138580918" sldId="8973"/>
            <ac:spMk id="38" creationId="{45F4CFBF-28CC-48A4-9C4D-E719D01D2242}"/>
          </ac:spMkLst>
        </pc:spChg>
        <pc:spChg chg="add del mod">
          <ac:chgData name="김태훈님(TOMMY)/Contact센터마케팅팀" userId="3c31cd17-2157-4807-9b5c-1df04b900c0f" providerId="ADAL" clId="{3EED1A24-27BE-4386-BE49-37A57AEF3F11}" dt="2023-02-02T06:14:12.705" v="4979" actId="478"/>
          <ac:spMkLst>
            <pc:docMk/>
            <pc:sldMk cId="138580918" sldId="8973"/>
            <ac:spMk id="39" creationId="{F08699B0-F133-40B0-A85C-88A782B81A61}"/>
          </ac:spMkLst>
        </pc:spChg>
        <pc:spChg chg="add del mod">
          <ac:chgData name="김태훈님(TOMMY)/Contact센터마케팅팀" userId="3c31cd17-2157-4807-9b5c-1df04b900c0f" providerId="ADAL" clId="{3EED1A24-27BE-4386-BE49-37A57AEF3F11}" dt="2023-02-02T06:14:12.705" v="4979" actId="478"/>
          <ac:spMkLst>
            <pc:docMk/>
            <pc:sldMk cId="138580918" sldId="8973"/>
            <ac:spMk id="40" creationId="{E1A9F615-5A8B-4190-A9D4-DEDE5441B3D4}"/>
          </ac:spMkLst>
        </pc:spChg>
        <pc:spChg chg="add del mod">
          <ac:chgData name="김태훈님(TOMMY)/Contact센터마케팅팀" userId="3c31cd17-2157-4807-9b5c-1df04b900c0f" providerId="ADAL" clId="{3EED1A24-27BE-4386-BE49-37A57AEF3F11}" dt="2023-02-02T08:50:27.255" v="6388" actId="478"/>
          <ac:spMkLst>
            <pc:docMk/>
            <pc:sldMk cId="138580918" sldId="8973"/>
            <ac:spMk id="41" creationId="{607B8699-5E9C-446D-AFEB-5339EB737133}"/>
          </ac:spMkLst>
        </pc:spChg>
        <pc:spChg chg="add del mod">
          <ac:chgData name="김태훈님(TOMMY)/Contact센터마케팅팀" userId="3c31cd17-2157-4807-9b5c-1df04b900c0f" providerId="ADAL" clId="{3EED1A24-27BE-4386-BE49-37A57AEF3F11}" dt="2023-02-02T06:14:15.093" v="4981" actId="478"/>
          <ac:spMkLst>
            <pc:docMk/>
            <pc:sldMk cId="138580918" sldId="8973"/>
            <ac:spMk id="42" creationId="{D2588EBE-3D4C-42A1-AF0E-448F84528DFF}"/>
          </ac:spMkLst>
        </pc:spChg>
        <pc:spChg chg="add mod topLvl">
          <ac:chgData name="김태훈님(TOMMY)/Contact센터마케팅팀" userId="3c31cd17-2157-4807-9b5c-1df04b900c0f" providerId="ADAL" clId="{3EED1A24-27BE-4386-BE49-37A57AEF3F11}" dt="2023-02-02T09:29:31.911" v="7442" actId="1035"/>
          <ac:spMkLst>
            <pc:docMk/>
            <pc:sldMk cId="138580918" sldId="8973"/>
            <ac:spMk id="43" creationId="{D5486E52-D313-44CC-A7ED-053493164506}"/>
          </ac:spMkLst>
        </pc:spChg>
        <pc:spChg chg="add del mod">
          <ac:chgData name="김태훈님(TOMMY)/Contact센터마케팅팀" userId="3c31cd17-2157-4807-9b5c-1df04b900c0f" providerId="ADAL" clId="{3EED1A24-27BE-4386-BE49-37A57AEF3F11}" dt="2023-02-02T06:14:12.705" v="4979" actId="478"/>
          <ac:spMkLst>
            <pc:docMk/>
            <pc:sldMk cId="138580918" sldId="8973"/>
            <ac:spMk id="44" creationId="{DCA6185A-199B-4D34-83CA-3ADBC5582894}"/>
          </ac:spMkLst>
        </pc:spChg>
        <pc:spChg chg="add mod topLvl">
          <ac:chgData name="김태훈님(TOMMY)/Contact센터마케팅팀" userId="3c31cd17-2157-4807-9b5c-1df04b900c0f" providerId="ADAL" clId="{3EED1A24-27BE-4386-BE49-37A57AEF3F11}" dt="2023-02-02T09:29:31.911" v="7442" actId="1035"/>
          <ac:spMkLst>
            <pc:docMk/>
            <pc:sldMk cId="138580918" sldId="8973"/>
            <ac:spMk id="45" creationId="{962D8918-C719-4DFC-92B6-816EBF253054}"/>
          </ac:spMkLst>
        </pc:spChg>
        <pc:spChg chg="add mod topLvl">
          <ac:chgData name="김태훈님(TOMMY)/Contact센터마케팅팀" userId="3c31cd17-2157-4807-9b5c-1df04b900c0f" providerId="ADAL" clId="{3EED1A24-27BE-4386-BE49-37A57AEF3F11}" dt="2023-02-02T09:29:31.911" v="7442" actId="1035"/>
          <ac:spMkLst>
            <pc:docMk/>
            <pc:sldMk cId="138580918" sldId="8973"/>
            <ac:spMk id="46" creationId="{8A9B96A1-E4B8-4AEC-AF0D-C553D7557621}"/>
          </ac:spMkLst>
        </pc:spChg>
        <pc:spChg chg="add mod topLvl">
          <ac:chgData name="김태훈님(TOMMY)/Contact센터마케팅팀" userId="3c31cd17-2157-4807-9b5c-1df04b900c0f" providerId="ADAL" clId="{3EED1A24-27BE-4386-BE49-37A57AEF3F11}" dt="2023-02-02T09:29:31.911" v="7442" actId="1035"/>
          <ac:spMkLst>
            <pc:docMk/>
            <pc:sldMk cId="138580918" sldId="8973"/>
            <ac:spMk id="47" creationId="{EA13CF4C-31B2-49DF-9D9C-32DCB9DBE9E4}"/>
          </ac:spMkLst>
        </pc:spChg>
        <pc:spChg chg="add mod topLvl">
          <ac:chgData name="김태훈님(TOMMY)/Contact센터마케팅팀" userId="3c31cd17-2157-4807-9b5c-1df04b900c0f" providerId="ADAL" clId="{3EED1A24-27BE-4386-BE49-37A57AEF3F11}" dt="2023-02-02T09:29:31.911" v="7442" actId="1035"/>
          <ac:spMkLst>
            <pc:docMk/>
            <pc:sldMk cId="138580918" sldId="8973"/>
            <ac:spMk id="48" creationId="{1DF87E63-CE1D-47B7-B4F7-84B7FEEC40B7}"/>
          </ac:spMkLst>
        </pc:spChg>
        <pc:spChg chg="add del mod">
          <ac:chgData name="김태훈님(TOMMY)/Contact센터마케팅팀" userId="3c31cd17-2157-4807-9b5c-1df04b900c0f" providerId="ADAL" clId="{3EED1A24-27BE-4386-BE49-37A57AEF3F11}" dt="2023-02-02T08:50:27.255" v="6388" actId="478"/>
          <ac:spMkLst>
            <pc:docMk/>
            <pc:sldMk cId="138580918" sldId="8973"/>
            <ac:spMk id="49" creationId="{11E024F3-3D43-43C7-B1CF-AF1FBA94DCE2}"/>
          </ac:spMkLst>
        </pc:spChg>
        <pc:spChg chg="add del mod">
          <ac:chgData name="김태훈님(TOMMY)/Contact센터마케팅팀" userId="3c31cd17-2157-4807-9b5c-1df04b900c0f" providerId="ADAL" clId="{3EED1A24-27BE-4386-BE49-37A57AEF3F11}" dt="2023-02-02T08:50:27.255" v="6388" actId="478"/>
          <ac:spMkLst>
            <pc:docMk/>
            <pc:sldMk cId="138580918" sldId="8973"/>
            <ac:spMk id="50" creationId="{816993F7-3689-4025-9A10-FB9CEC907839}"/>
          </ac:spMkLst>
        </pc:spChg>
        <pc:spChg chg="add mod ord topLvl">
          <ac:chgData name="김태훈님(TOMMY)/Contact센터마케팅팀" userId="3c31cd17-2157-4807-9b5c-1df04b900c0f" providerId="ADAL" clId="{3EED1A24-27BE-4386-BE49-37A57AEF3F11}" dt="2023-02-02T09:29:10.105" v="7436" actId="165"/>
          <ac:spMkLst>
            <pc:docMk/>
            <pc:sldMk cId="138580918" sldId="8973"/>
            <ac:spMk id="51" creationId="{88BD1B7B-2A66-46C1-9EC6-3A69E4E3AC97}"/>
          </ac:spMkLst>
        </pc:spChg>
        <pc:spChg chg="add del mod">
          <ac:chgData name="김태훈님(TOMMY)/Contact센터마케팅팀" userId="3c31cd17-2157-4807-9b5c-1df04b900c0f" providerId="ADAL" clId="{3EED1A24-27BE-4386-BE49-37A57AEF3F11}" dt="2023-02-02T05:45:22.003" v="4255" actId="478"/>
          <ac:spMkLst>
            <pc:docMk/>
            <pc:sldMk cId="138580918" sldId="8973"/>
            <ac:spMk id="53" creationId="{292ED763-4D33-4B44-BF96-78351AFBF37B}"/>
          </ac:spMkLst>
        </pc:spChg>
        <pc:spChg chg="add del mod">
          <ac:chgData name="김태훈님(TOMMY)/Contact센터마케팅팀" userId="3c31cd17-2157-4807-9b5c-1df04b900c0f" providerId="ADAL" clId="{3EED1A24-27BE-4386-BE49-37A57AEF3F11}" dt="2023-02-02T08:35:53.774" v="5934" actId="478"/>
          <ac:spMkLst>
            <pc:docMk/>
            <pc:sldMk cId="138580918" sldId="8973"/>
            <ac:spMk id="54" creationId="{5828E689-0E49-4066-B802-3842C502F369}"/>
          </ac:spMkLst>
        </pc:spChg>
        <pc:spChg chg="add mod topLvl">
          <ac:chgData name="김태훈님(TOMMY)/Contact센터마케팅팀" userId="3c31cd17-2157-4807-9b5c-1df04b900c0f" providerId="ADAL" clId="{3EED1A24-27BE-4386-BE49-37A57AEF3F11}" dt="2023-02-02T09:29:27.632" v="7441" actId="1035"/>
          <ac:spMkLst>
            <pc:docMk/>
            <pc:sldMk cId="138580918" sldId="8973"/>
            <ac:spMk id="55" creationId="{416E94D2-058F-4E1C-8057-FC9F3E835B9C}"/>
          </ac:spMkLst>
        </pc:spChg>
        <pc:spChg chg="add mod topLvl">
          <ac:chgData name="김태훈님(TOMMY)/Contact센터마케팅팀" userId="3c31cd17-2157-4807-9b5c-1df04b900c0f" providerId="ADAL" clId="{3EED1A24-27BE-4386-BE49-37A57AEF3F11}" dt="2023-02-02T09:29:27.632" v="7441" actId="1035"/>
          <ac:spMkLst>
            <pc:docMk/>
            <pc:sldMk cId="138580918" sldId="8973"/>
            <ac:spMk id="56" creationId="{F7708B7F-2667-4F8E-8B11-DF108E464D90}"/>
          </ac:spMkLst>
        </pc:spChg>
        <pc:spChg chg="add del mod">
          <ac:chgData name="김태훈님(TOMMY)/Contact센터마케팅팀" userId="3c31cd17-2157-4807-9b5c-1df04b900c0f" providerId="ADAL" clId="{3EED1A24-27BE-4386-BE49-37A57AEF3F11}" dt="2023-02-02T06:14:12.705" v="4979" actId="478"/>
          <ac:spMkLst>
            <pc:docMk/>
            <pc:sldMk cId="138580918" sldId="8973"/>
            <ac:spMk id="57" creationId="{B5C1AABF-FC8B-42A0-8B54-A20F312ED26E}"/>
          </ac:spMkLst>
        </pc:spChg>
        <pc:spChg chg="add del mod">
          <ac:chgData name="김태훈님(TOMMY)/Contact센터마케팅팀" userId="3c31cd17-2157-4807-9b5c-1df04b900c0f" providerId="ADAL" clId="{3EED1A24-27BE-4386-BE49-37A57AEF3F11}" dt="2023-02-02T06:14:12.705" v="4979" actId="478"/>
          <ac:spMkLst>
            <pc:docMk/>
            <pc:sldMk cId="138580918" sldId="8973"/>
            <ac:spMk id="58" creationId="{8ABF66D3-3E7E-4789-9E45-03B8DAEC6F03}"/>
          </ac:spMkLst>
        </pc:spChg>
        <pc:spChg chg="add del mod">
          <ac:chgData name="김태훈님(TOMMY)/Contact센터마케팅팀" userId="3c31cd17-2157-4807-9b5c-1df04b900c0f" providerId="ADAL" clId="{3EED1A24-27BE-4386-BE49-37A57AEF3F11}" dt="2023-02-02T05:57:15.438" v="4722" actId="478"/>
          <ac:spMkLst>
            <pc:docMk/>
            <pc:sldMk cId="138580918" sldId="8973"/>
            <ac:spMk id="59" creationId="{FA917844-CB62-4F84-99C6-B06D9385E3AC}"/>
          </ac:spMkLst>
        </pc:spChg>
        <pc:spChg chg="add del mod">
          <ac:chgData name="김태훈님(TOMMY)/Contact센터마케팅팀" userId="3c31cd17-2157-4807-9b5c-1df04b900c0f" providerId="ADAL" clId="{3EED1A24-27BE-4386-BE49-37A57AEF3F11}" dt="2023-02-02T06:14:12.705" v="4979" actId="478"/>
          <ac:spMkLst>
            <pc:docMk/>
            <pc:sldMk cId="138580918" sldId="8973"/>
            <ac:spMk id="60" creationId="{7C81AC74-9E58-4D5E-861A-D89447BD4706}"/>
          </ac:spMkLst>
        </pc:spChg>
        <pc:spChg chg="add del mod">
          <ac:chgData name="김태훈님(TOMMY)/Contact센터마케팅팀" userId="3c31cd17-2157-4807-9b5c-1df04b900c0f" providerId="ADAL" clId="{3EED1A24-27BE-4386-BE49-37A57AEF3F11}" dt="2023-02-02T06:14:12.705" v="4979" actId="478"/>
          <ac:spMkLst>
            <pc:docMk/>
            <pc:sldMk cId="138580918" sldId="8973"/>
            <ac:spMk id="61" creationId="{174EAA43-A486-4A3F-BEB5-6EA02E85FF67}"/>
          </ac:spMkLst>
        </pc:spChg>
        <pc:spChg chg="add mod topLvl">
          <ac:chgData name="김태훈님(TOMMY)/Contact센터마케팅팀" userId="3c31cd17-2157-4807-9b5c-1df04b900c0f" providerId="ADAL" clId="{3EED1A24-27BE-4386-BE49-37A57AEF3F11}" dt="2023-02-02T23:43:52.695" v="7890" actId="207"/>
          <ac:spMkLst>
            <pc:docMk/>
            <pc:sldMk cId="138580918" sldId="8973"/>
            <ac:spMk id="68" creationId="{62DA2625-7BF9-45B9-A037-D6E298585E1F}"/>
          </ac:spMkLst>
        </pc:spChg>
        <pc:spChg chg="add mod topLvl">
          <ac:chgData name="김태훈님(TOMMY)/Contact센터마케팅팀" userId="3c31cd17-2157-4807-9b5c-1df04b900c0f" providerId="ADAL" clId="{3EED1A24-27BE-4386-BE49-37A57AEF3F11}" dt="2023-02-02T09:29:27.632" v="7441" actId="1035"/>
          <ac:spMkLst>
            <pc:docMk/>
            <pc:sldMk cId="138580918" sldId="8973"/>
            <ac:spMk id="69" creationId="{0F8217D8-44E7-42FE-BB36-A05B9EAFD64A}"/>
          </ac:spMkLst>
        </pc:spChg>
        <pc:spChg chg="add mod topLvl">
          <ac:chgData name="김태훈님(TOMMY)/Contact센터마케팅팀" userId="3c31cd17-2157-4807-9b5c-1df04b900c0f" providerId="ADAL" clId="{3EED1A24-27BE-4386-BE49-37A57AEF3F11}" dt="2023-02-02T23:43:52.695" v="7890" actId="207"/>
          <ac:spMkLst>
            <pc:docMk/>
            <pc:sldMk cId="138580918" sldId="8973"/>
            <ac:spMk id="70" creationId="{9901A274-F562-4D55-8A52-A968C3FC330E}"/>
          </ac:spMkLst>
        </pc:spChg>
        <pc:spChg chg="add mod topLvl">
          <ac:chgData name="김태훈님(TOMMY)/Contact센터마케팅팀" userId="3c31cd17-2157-4807-9b5c-1df04b900c0f" providerId="ADAL" clId="{3EED1A24-27BE-4386-BE49-37A57AEF3F11}" dt="2023-02-02T09:29:27.632" v="7441" actId="1035"/>
          <ac:spMkLst>
            <pc:docMk/>
            <pc:sldMk cId="138580918" sldId="8973"/>
            <ac:spMk id="71" creationId="{D1780FE3-1074-484C-BB70-475C8E25EAA0}"/>
          </ac:spMkLst>
        </pc:spChg>
        <pc:spChg chg="add mod topLvl">
          <ac:chgData name="김태훈님(TOMMY)/Contact센터마케팅팀" userId="3c31cd17-2157-4807-9b5c-1df04b900c0f" providerId="ADAL" clId="{3EED1A24-27BE-4386-BE49-37A57AEF3F11}" dt="2023-02-02T09:29:27.632" v="7441" actId="1035"/>
          <ac:spMkLst>
            <pc:docMk/>
            <pc:sldMk cId="138580918" sldId="8973"/>
            <ac:spMk id="72" creationId="{6CD3D7B9-D002-4639-8B1E-32B326E8E279}"/>
          </ac:spMkLst>
        </pc:spChg>
        <pc:spChg chg="add mod topLvl">
          <ac:chgData name="김태훈님(TOMMY)/Contact센터마케팅팀" userId="3c31cd17-2157-4807-9b5c-1df04b900c0f" providerId="ADAL" clId="{3EED1A24-27BE-4386-BE49-37A57AEF3F11}" dt="2023-02-02T23:43:55.643" v="7891" actId="207"/>
          <ac:spMkLst>
            <pc:docMk/>
            <pc:sldMk cId="138580918" sldId="8973"/>
            <ac:spMk id="73" creationId="{C287F0E8-A523-4290-B432-0ECFC479DC2E}"/>
          </ac:spMkLst>
        </pc:spChg>
        <pc:spChg chg="add mod topLvl">
          <ac:chgData name="김태훈님(TOMMY)/Contact센터마케팅팀" userId="3c31cd17-2157-4807-9b5c-1df04b900c0f" providerId="ADAL" clId="{3EED1A24-27BE-4386-BE49-37A57AEF3F11}" dt="2023-02-02T09:29:27.632" v="7441" actId="1035"/>
          <ac:spMkLst>
            <pc:docMk/>
            <pc:sldMk cId="138580918" sldId="8973"/>
            <ac:spMk id="74" creationId="{08698E72-CA6E-4005-A1C0-249FCEC9EA3F}"/>
          </ac:spMkLst>
        </pc:spChg>
        <pc:spChg chg="add mod topLvl">
          <ac:chgData name="김태훈님(TOMMY)/Contact센터마케팅팀" userId="3c31cd17-2157-4807-9b5c-1df04b900c0f" providerId="ADAL" clId="{3EED1A24-27BE-4386-BE49-37A57AEF3F11}" dt="2023-02-02T09:29:27.632" v="7441" actId="1035"/>
          <ac:spMkLst>
            <pc:docMk/>
            <pc:sldMk cId="138580918" sldId="8973"/>
            <ac:spMk id="75" creationId="{7935A9BF-62F3-42BE-B27A-E3B52FC7BDEE}"/>
          </ac:spMkLst>
        </pc:spChg>
        <pc:spChg chg="add mod topLvl">
          <ac:chgData name="김태훈님(TOMMY)/Contact센터마케팅팀" userId="3c31cd17-2157-4807-9b5c-1df04b900c0f" providerId="ADAL" clId="{3EED1A24-27BE-4386-BE49-37A57AEF3F11}" dt="2023-02-02T23:43:52.695" v="7890" actId="207"/>
          <ac:spMkLst>
            <pc:docMk/>
            <pc:sldMk cId="138580918" sldId="8973"/>
            <ac:spMk id="76" creationId="{492C6BED-06C7-4591-854C-C6C2EAF29B9B}"/>
          </ac:spMkLst>
        </pc:spChg>
        <pc:spChg chg="add mod topLvl">
          <ac:chgData name="김태훈님(TOMMY)/Contact센터마케팅팀" userId="3c31cd17-2157-4807-9b5c-1df04b900c0f" providerId="ADAL" clId="{3EED1A24-27BE-4386-BE49-37A57AEF3F11}" dt="2023-02-02T23:43:52.695" v="7890" actId="207"/>
          <ac:spMkLst>
            <pc:docMk/>
            <pc:sldMk cId="138580918" sldId="8973"/>
            <ac:spMk id="77" creationId="{1B73CDF3-8C9D-46C6-91A0-4BBE81B9F485}"/>
          </ac:spMkLst>
        </pc:spChg>
        <pc:spChg chg="add mod topLvl">
          <ac:chgData name="김태훈님(TOMMY)/Contact센터마케팅팀" userId="3c31cd17-2157-4807-9b5c-1df04b900c0f" providerId="ADAL" clId="{3EED1A24-27BE-4386-BE49-37A57AEF3F11}" dt="2023-02-02T23:50:09.737" v="7982" actId="20577"/>
          <ac:spMkLst>
            <pc:docMk/>
            <pc:sldMk cId="138580918" sldId="8973"/>
            <ac:spMk id="78" creationId="{DDE483A6-5ECE-4DA5-9C56-31AD0C0F51E2}"/>
          </ac:spMkLst>
        </pc:spChg>
        <pc:spChg chg="add mod topLvl">
          <ac:chgData name="김태훈님(TOMMY)/Contact센터마케팅팀" userId="3c31cd17-2157-4807-9b5c-1df04b900c0f" providerId="ADAL" clId="{3EED1A24-27BE-4386-BE49-37A57AEF3F11}" dt="2023-02-02T09:29:27.632" v="7441" actId="1035"/>
          <ac:spMkLst>
            <pc:docMk/>
            <pc:sldMk cId="138580918" sldId="8973"/>
            <ac:spMk id="79" creationId="{05B2F40B-66F0-4F1F-A327-48C19504247B}"/>
          </ac:spMkLst>
        </pc:spChg>
        <pc:spChg chg="add mod topLvl">
          <ac:chgData name="김태훈님(TOMMY)/Contact센터마케팅팀" userId="3c31cd17-2157-4807-9b5c-1df04b900c0f" providerId="ADAL" clId="{3EED1A24-27BE-4386-BE49-37A57AEF3F11}" dt="2023-02-02T09:29:27.632" v="7441" actId="1035"/>
          <ac:spMkLst>
            <pc:docMk/>
            <pc:sldMk cId="138580918" sldId="8973"/>
            <ac:spMk id="80" creationId="{3A42B829-E30F-41E2-8F30-E4A8360BBCE0}"/>
          </ac:spMkLst>
        </pc:spChg>
        <pc:spChg chg="add mod topLvl">
          <ac:chgData name="김태훈님(TOMMY)/Contact센터마케팅팀" userId="3c31cd17-2157-4807-9b5c-1df04b900c0f" providerId="ADAL" clId="{3EED1A24-27BE-4386-BE49-37A57AEF3F11}" dt="2023-02-02T09:29:31.911" v="7442" actId="1035"/>
          <ac:spMkLst>
            <pc:docMk/>
            <pc:sldMk cId="138580918" sldId="8973"/>
            <ac:spMk id="120" creationId="{236E2776-5D1B-435E-89B6-AF485CF0D9F3}"/>
          </ac:spMkLst>
        </pc:spChg>
        <pc:spChg chg="add mod topLvl">
          <ac:chgData name="김태훈님(TOMMY)/Contact센터마케팅팀" userId="3c31cd17-2157-4807-9b5c-1df04b900c0f" providerId="ADAL" clId="{3EED1A24-27BE-4386-BE49-37A57AEF3F11}" dt="2023-02-03T01:14:50.338" v="8138" actId="2"/>
          <ac:spMkLst>
            <pc:docMk/>
            <pc:sldMk cId="138580918" sldId="8973"/>
            <ac:spMk id="121" creationId="{F8A3653C-73E7-4B8B-BD7C-8CA74CB6CBBA}"/>
          </ac:spMkLst>
        </pc:spChg>
        <pc:spChg chg="add mod">
          <ac:chgData name="김태훈님(TOMMY)/Contact센터마케팅팀" userId="3c31cd17-2157-4807-9b5c-1df04b900c0f" providerId="ADAL" clId="{3EED1A24-27BE-4386-BE49-37A57AEF3F11}" dt="2023-02-03T04:45:45.110" v="8292" actId="554"/>
          <ac:spMkLst>
            <pc:docMk/>
            <pc:sldMk cId="138580918" sldId="8973"/>
            <ac:spMk id="132" creationId="{54B3A989-91D3-4E63-8F18-52936964A4DC}"/>
          </ac:spMkLst>
        </pc:spChg>
        <pc:grpChg chg="add del mod">
          <ac:chgData name="김태훈님(TOMMY)/Contact센터마케팅팀" userId="3c31cd17-2157-4807-9b5c-1df04b900c0f" providerId="ADAL" clId="{3EED1A24-27BE-4386-BE49-37A57AEF3F11}" dt="2023-02-02T04:34:47.825" v="2702" actId="165"/>
          <ac:grpSpMkLst>
            <pc:docMk/>
            <pc:sldMk cId="138580918" sldId="8973"/>
            <ac:grpSpMk id="7" creationId="{CBB05F17-07D3-4774-8473-7B2357A60982}"/>
          </ac:grpSpMkLst>
        </pc:grpChg>
        <pc:grpChg chg="add mod topLvl">
          <ac:chgData name="김태훈님(TOMMY)/Contact센터마케팅팀" userId="3c31cd17-2157-4807-9b5c-1df04b900c0f" providerId="ADAL" clId="{3EED1A24-27BE-4386-BE49-37A57AEF3F11}" dt="2023-02-03T04:52:28.062" v="8571" actId="1035"/>
          <ac:grpSpMkLst>
            <pc:docMk/>
            <pc:sldMk cId="138580918" sldId="8973"/>
            <ac:grpSpMk id="29" creationId="{02D9B700-F311-4143-A70B-E63B6FB87FFF}"/>
          </ac:grpSpMkLst>
        </pc:grpChg>
        <pc:grpChg chg="add del mod topLvl">
          <ac:chgData name="김태훈님(TOMMY)/Contact센터마케팅팀" userId="3c31cd17-2157-4807-9b5c-1df04b900c0f" providerId="ADAL" clId="{3EED1A24-27BE-4386-BE49-37A57AEF3F11}" dt="2023-02-02T09:29:10.105" v="7436" actId="165"/>
          <ac:grpSpMkLst>
            <pc:docMk/>
            <pc:sldMk cId="138580918" sldId="8973"/>
            <ac:grpSpMk id="130" creationId="{296FF92B-EEBC-456C-8796-B70966B3184B}"/>
          </ac:grpSpMkLst>
        </pc:grpChg>
        <pc:grpChg chg="add del mod">
          <ac:chgData name="김태훈님(TOMMY)/Contact센터마케팅팀" userId="3c31cd17-2157-4807-9b5c-1df04b900c0f" providerId="ADAL" clId="{3EED1A24-27BE-4386-BE49-37A57AEF3F11}" dt="2023-02-02T09:28:48.489" v="7433" actId="165"/>
          <ac:grpSpMkLst>
            <pc:docMk/>
            <pc:sldMk cId="138580918" sldId="8973"/>
            <ac:grpSpMk id="131" creationId="{D7BF4AE1-E66F-4739-9614-0F2DB60C4367}"/>
          </ac:grpSpMkLst>
        </pc:grpChg>
        <pc:picChg chg="add mod topLvl">
          <ac:chgData name="김태훈님(TOMMY)/Contact센터마케팅팀" userId="3c31cd17-2157-4807-9b5c-1df04b900c0f" providerId="ADAL" clId="{3EED1A24-27BE-4386-BE49-37A57AEF3F11}" dt="2023-02-02T09:28:48.489" v="7433" actId="165"/>
          <ac:picMkLst>
            <pc:docMk/>
            <pc:sldMk cId="138580918" sldId="8973"/>
            <ac:picMk id="20" creationId="{1B912504-EF55-46EF-8B1E-8243289DBCC4}"/>
          </ac:picMkLst>
        </pc:picChg>
        <pc:picChg chg="add mod topLvl">
          <ac:chgData name="김태훈님(TOMMY)/Contact센터마케팅팀" userId="3c31cd17-2157-4807-9b5c-1df04b900c0f" providerId="ADAL" clId="{3EED1A24-27BE-4386-BE49-37A57AEF3F11}" dt="2023-02-02T09:28:48.489" v="7433" actId="165"/>
          <ac:picMkLst>
            <pc:docMk/>
            <pc:sldMk cId="138580918" sldId="8973"/>
            <ac:picMk id="26" creationId="{4C076A92-3E16-4ECF-B512-2057AFA79DC7}"/>
          </ac:picMkLst>
        </pc:picChg>
        <pc:picChg chg="add mod topLvl">
          <ac:chgData name="김태훈님(TOMMY)/Contact센터마케팅팀" userId="3c31cd17-2157-4807-9b5c-1df04b900c0f" providerId="ADAL" clId="{3EED1A24-27BE-4386-BE49-37A57AEF3F11}" dt="2023-02-02T09:29:27.632" v="7441" actId="1035"/>
          <ac:picMkLst>
            <pc:docMk/>
            <pc:sldMk cId="138580918" sldId="8973"/>
            <ac:picMk id="63" creationId="{97ACB739-5BF4-4E1D-8039-7684D679C129}"/>
          </ac:picMkLst>
        </pc:picChg>
        <pc:picChg chg="add mod topLvl">
          <ac:chgData name="김태훈님(TOMMY)/Contact센터마케팅팀" userId="3c31cd17-2157-4807-9b5c-1df04b900c0f" providerId="ADAL" clId="{3EED1A24-27BE-4386-BE49-37A57AEF3F11}" dt="2023-02-02T09:29:31.911" v="7442" actId="1035"/>
          <ac:picMkLst>
            <pc:docMk/>
            <pc:sldMk cId="138580918" sldId="8973"/>
            <ac:picMk id="65" creationId="{630BE26F-074E-4EE6-8D49-C0B1B7B4D3AE}"/>
          </ac:picMkLst>
        </pc:picChg>
        <pc:picChg chg="add del mod">
          <ac:chgData name="김태훈님(TOMMY)/Contact센터마케팅팀" userId="3c31cd17-2157-4807-9b5c-1df04b900c0f" providerId="ADAL" clId="{3EED1A24-27BE-4386-BE49-37A57AEF3F11}" dt="2023-02-02T08:35:50.002" v="5932" actId="478"/>
          <ac:picMkLst>
            <pc:docMk/>
            <pc:sldMk cId="138580918" sldId="8973"/>
            <ac:picMk id="67" creationId="{25CF0DDC-3743-4897-B393-E95869252FEC}"/>
          </ac:picMkLst>
        </pc:picChg>
        <pc:cxnChg chg="add mod topLvl">
          <ac:chgData name="김태훈님(TOMMY)/Contact센터마케팅팀" userId="3c31cd17-2157-4807-9b5c-1df04b900c0f" providerId="ADAL" clId="{3EED1A24-27BE-4386-BE49-37A57AEF3F11}" dt="2023-02-02T09:29:27.632" v="7441" actId="1035"/>
          <ac:cxnSpMkLst>
            <pc:docMk/>
            <pc:sldMk cId="138580918" sldId="8973"/>
            <ac:cxnSpMk id="82" creationId="{3235108D-B2A3-4C60-BFCF-51F716AB5C17}"/>
          </ac:cxnSpMkLst>
        </pc:cxnChg>
        <pc:cxnChg chg="add del mod">
          <ac:chgData name="김태훈님(TOMMY)/Contact센터마케팅팀" userId="3c31cd17-2157-4807-9b5c-1df04b900c0f" providerId="ADAL" clId="{3EED1A24-27BE-4386-BE49-37A57AEF3F11}" dt="2023-02-02T08:30:30.209" v="5779" actId="478"/>
          <ac:cxnSpMkLst>
            <pc:docMk/>
            <pc:sldMk cId="138580918" sldId="8973"/>
            <ac:cxnSpMk id="84" creationId="{9E22DAC2-0F11-4D6F-94D2-9599F7760D90}"/>
          </ac:cxnSpMkLst>
        </pc:cxnChg>
        <pc:cxnChg chg="add del mod">
          <ac:chgData name="김태훈님(TOMMY)/Contact센터마케팅팀" userId="3c31cd17-2157-4807-9b5c-1df04b900c0f" providerId="ADAL" clId="{3EED1A24-27BE-4386-BE49-37A57AEF3F11}" dt="2023-02-02T08:30:30.209" v="5779" actId="478"/>
          <ac:cxnSpMkLst>
            <pc:docMk/>
            <pc:sldMk cId="138580918" sldId="8973"/>
            <ac:cxnSpMk id="85" creationId="{18C24A28-A2B3-4F27-A420-D15C5211BB4D}"/>
          </ac:cxnSpMkLst>
        </pc:cxnChg>
        <pc:cxnChg chg="add del mod">
          <ac:chgData name="김태훈님(TOMMY)/Contact센터마케팅팀" userId="3c31cd17-2157-4807-9b5c-1df04b900c0f" providerId="ADAL" clId="{3EED1A24-27BE-4386-BE49-37A57AEF3F11}" dt="2023-02-02T08:30:30.209" v="5779" actId="478"/>
          <ac:cxnSpMkLst>
            <pc:docMk/>
            <pc:sldMk cId="138580918" sldId="8973"/>
            <ac:cxnSpMk id="88" creationId="{328AD0A6-A3A7-4B59-9FE2-11863BA6A1F1}"/>
          </ac:cxnSpMkLst>
        </pc:cxnChg>
        <pc:cxnChg chg="add del mod">
          <ac:chgData name="김태훈님(TOMMY)/Contact센터마케팅팀" userId="3c31cd17-2157-4807-9b5c-1df04b900c0f" providerId="ADAL" clId="{3EED1A24-27BE-4386-BE49-37A57AEF3F11}" dt="2023-02-02T08:30:30.209" v="5779" actId="478"/>
          <ac:cxnSpMkLst>
            <pc:docMk/>
            <pc:sldMk cId="138580918" sldId="8973"/>
            <ac:cxnSpMk id="92" creationId="{9B64A4AB-8316-4BB0-9513-501A185E35DC}"/>
          </ac:cxnSpMkLst>
        </pc:cxnChg>
        <pc:cxnChg chg="add del mod">
          <ac:chgData name="김태훈님(TOMMY)/Contact센터마케팅팀" userId="3c31cd17-2157-4807-9b5c-1df04b900c0f" providerId="ADAL" clId="{3EED1A24-27BE-4386-BE49-37A57AEF3F11}" dt="2023-02-02T08:30:30.209" v="5779" actId="478"/>
          <ac:cxnSpMkLst>
            <pc:docMk/>
            <pc:sldMk cId="138580918" sldId="8973"/>
            <ac:cxnSpMk id="95" creationId="{79F997DF-C65F-4E32-B2F3-CE9840FE7E06}"/>
          </ac:cxnSpMkLst>
        </pc:cxnChg>
        <pc:cxnChg chg="add del mod">
          <ac:chgData name="김태훈님(TOMMY)/Contact센터마케팅팀" userId="3c31cd17-2157-4807-9b5c-1df04b900c0f" providerId="ADAL" clId="{3EED1A24-27BE-4386-BE49-37A57AEF3F11}" dt="2023-02-02T08:30:30.209" v="5779" actId="478"/>
          <ac:cxnSpMkLst>
            <pc:docMk/>
            <pc:sldMk cId="138580918" sldId="8973"/>
            <ac:cxnSpMk id="98" creationId="{1E0AF867-9F1F-4806-905E-E924576001FC}"/>
          </ac:cxnSpMkLst>
        </pc:cxnChg>
        <pc:cxnChg chg="add del mod">
          <ac:chgData name="김태훈님(TOMMY)/Contact센터마케팅팀" userId="3c31cd17-2157-4807-9b5c-1df04b900c0f" providerId="ADAL" clId="{3EED1A24-27BE-4386-BE49-37A57AEF3F11}" dt="2023-02-02T08:30:30.209" v="5779" actId="478"/>
          <ac:cxnSpMkLst>
            <pc:docMk/>
            <pc:sldMk cId="138580918" sldId="8973"/>
            <ac:cxnSpMk id="101" creationId="{EF35A032-ACEB-4657-AD36-4079ABFF49C7}"/>
          </ac:cxnSpMkLst>
        </pc:cxnChg>
        <pc:cxnChg chg="add del mod">
          <ac:chgData name="김태훈님(TOMMY)/Contact센터마케팅팀" userId="3c31cd17-2157-4807-9b5c-1df04b900c0f" providerId="ADAL" clId="{3EED1A24-27BE-4386-BE49-37A57AEF3F11}" dt="2023-02-02T08:30:30.209" v="5779" actId="478"/>
          <ac:cxnSpMkLst>
            <pc:docMk/>
            <pc:sldMk cId="138580918" sldId="8973"/>
            <ac:cxnSpMk id="105" creationId="{F3A9435C-E02F-4BE5-A039-C81893297400}"/>
          </ac:cxnSpMkLst>
        </pc:cxnChg>
        <pc:cxnChg chg="add del mod">
          <ac:chgData name="김태훈님(TOMMY)/Contact센터마케팅팀" userId="3c31cd17-2157-4807-9b5c-1df04b900c0f" providerId="ADAL" clId="{3EED1A24-27BE-4386-BE49-37A57AEF3F11}" dt="2023-02-02T08:30:30.209" v="5779" actId="478"/>
          <ac:cxnSpMkLst>
            <pc:docMk/>
            <pc:sldMk cId="138580918" sldId="8973"/>
            <ac:cxnSpMk id="108" creationId="{A567C0FD-97EF-4D82-A56B-0F079E936A69}"/>
          </ac:cxnSpMkLst>
        </pc:cxnChg>
        <pc:cxnChg chg="add del mod">
          <ac:chgData name="김태훈님(TOMMY)/Contact센터마케팅팀" userId="3c31cd17-2157-4807-9b5c-1df04b900c0f" providerId="ADAL" clId="{3EED1A24-27BE-4386-BE49-37A57AEF3F11}" dt="2023-02-02T08:30:30.209" v="5779" actId="478"/>
          <ac:cxnSpMkLst>
            <pc:docMk/>
            <pc:sldMk cId="138580918" sldId="8973"/>
            <ac:cxnSpMk id="111" creationId="{97708D6D-9995-49F4-B517-56F121BC2703}"/>
          </ac:cxnSpMkLst>
        </pc:cxnChg>
        <pc:cxnChg chg="add del mod">
          <ac:chgData name="김태훈님(TOMMY)/Contact센터마케팅팀" userId="3c31cd17-2157-4807-9b5c-1df04b900c0f" providerId="ADAL" clId="{3EED1A24-27BE-4386-BE49-37A57AEF3F11}" dt="2023-02-02T08:30:30.209" v="5779" actId="478"/>
          <ac:cxnSpMkLst>
            <pc:docMk/>
            <pc:sldMk cId="138580918" sldId="8973"/>
            <ac:cxnSpMk id="114" creationId="{0082AB38-D23E-4A06-B2FA-E1BCCF97D1EF}"/>
          </ac:cxnSpMkLst>
        </pc:cxnChg>
        <pc:cxnChg chg="add del mod">
          <ac:chgData name="김태훈님(TOMMY)/Contact센터마케팅팀" userId="3c31cd17-2157-4807-9b5c-1df04b900c0f" providerId="ADAL" clId="{3EED1A24-27BE-4386-BE49-37A57AEF3F11}" dt="2023-02-02T08:30:19.664" v="5778"/>
          <ac:cxnSpMkLst>
            <pc:docMk/>
            <pc:sldMk cId="138580918" sldId="8973"/>
            <ac:cxnSpMk id="117" creationId="{B5E646FC-7583-450D-BC82-48580C5B4B4D}"/>
          </ac:cxnSpMkLst>
        </pc:cxnChg>
        <pc:cxnChg chg="add mod topLvl">
          <ac:chgData name="김태훈님(TOMMY)/Contact센터마케팅팀" userId="3c31cd17-2157-4807-9b5c-1df04b900c0f" providerId="ADAL" clId="{3EED1A24-27BE-4386-BE49-37A57AEF3F11}" dt="2023-02-02T09:29:27.632" v="7441" actId="1035"/>
          <ac:cxnSpMkLst>
            <pc:docMk/>
            <pc:sldMk cId="138580918" sldId="8973"/>
            <ac:cxnSpMk id="123" creationId="{1BDF6220-9E3B-4748-BE1E-8687374D0894}"/>
          </ac:cxnSpMkLst>
        </pc:cxnChg>
        <pc:cxnChg chg="add mod topLvl">
          <ac:chgData name="김태훈님(TOMMY)/Contact센터마케팅팀" userId="3c31cd17-2157-4807-9b5c-1df04b900c0f" providerId="ADAL" clId="{3EED1A24-27BE-4386-BE49-37A57AEF3F11}" dt="2023-02-02T09:29:27.632" v="7441" actId="1035"/>
          <ac:cxnSpMkLst>
            <pc:docMk/>
            <pc:sldMk cId="138580918" sldId="8973"/>
            <ac:cxnSpMk id="124" creationId="{5114A09E-99D5-406F-BE9E-DFC1204708CE}"/>
          </ac:cxnSpMkLst>
        </pc:cxnChg>
        <pc:cxnChg chg="add mod topLvl">
          <ac:chgData name="김태훈님(TOMMY)/Contact센터마케팅팀" userId="3c31cd17-2157-4807-9b5c-1df04b900c0f" providerId="ADAL" clId="{3EED1A24-27BE-4386-BE49-37A57AEF3F11}" dt="2023-02-02T09:29:31.911" v="7442" actId="1035"/>
          <ac:cxnSpMkLst>
            <pc:docMk/>
            <pc:sldMk cId="138580918" sldId="8973"/>
            <ac:cxnSpMk id="127" creationId="{86053B4A-4D63-44B7-B24E-371B2E1DDE5E}"/>
          </ac:cxnSpMkLst>
        </pc:cxnChg>
      </pc:sldChg>
      <pc:sldChg chg="addSp modSp mod modNotesTx">
        <pc:chgData name="김태훈님(TOMMY)/Contact센터마케팅팀" userId="3c31cd17-2157-4807-9b5c-1df04b900c0f" providerId="ADAL" clId="{3EED1A24-27BE-4386-BE49-37A57AEF3F11}" dt="2023-02-01T10:41:36.691" v="619" actId="20577"/>
        <pc:sldMkLst>
          <pc:docMk/>
          <pc:sldMk cId="2483322298" sldId="8974"/>
        </pc:sldMkLst>
        <pc:spChg chg="add mod">
          <ac:chgData name="김태훈님(TOMMY)/Contact센터마케팅팀" userId="3c31cd17-2157-4807-9b5c-1df04b900c0f" providerId="ADAL" clId="{3EED1A24-27BE-4386-BE49-37A57AEF3F11}" dt="2023-02-01T10:28:10.177" v="46"/>
          <ac:spMkLst>
            <pc:docMk/>
            <pc:sldMk cId="2483322298" sldId="8974"/>
            <ac:spMk id="10" creationId="{B8CA0636-83A9-4BE5-ABBA-6E4B4029CF2A}"/>
          </ac:spMkLst>
        </pc:spChg>
      </pc:sldChg>
      <pc:sldChg chg="addSp modSp mod">
        <pc:chgData name="김태훈님(TOMMY)/Contact센터마케팅팀" userId="3c31cd17-2157-4807-9b5c-1df04b900c0f" providerId="ADAL" clId="{3EED1A24-27BE-4386-BE49-37A57AEF3F11}" dt="2023-02-01T10:28:36.387" v="66"/>
        <pc:sldMkLst>
          <pc:docMk/>
          <pc:sldMk cId="134123888" sldId="8975"/>
        </pc:sldMkLst>
        <pc:spChg chg="add mod">
          <ac:chgData name="김태훈님(TOMMY)/Contact센터마케팅팀" userId="3c31cd17-2157-4807-9b5c-1df04b900c0f" providerId="ADAL" clId="{3EED1A24-27BE-4386-BE49-37A57AEF3F11}" dt="2023-02-01T10:28:36.387" v="66"/>
          <ac:spMkLst>
            <pc:docMk/>
            <pc:sldMk cId="134123888" sldId="8975"/>
            <ac:spMk id="8" creationId="{3BD9EF04-858E-4634-9BD8-AB4789E6EA31}"/>
          </ac:spMkLst>
        </pc:spChg>
      </pc:sldChg>
      <pc:sldChg chg="addSp modSp mod modNotesTx">
        <pc:chgData name="김태훈님(TOMMY)/Contact센터마케팅팀" userId="3c31cd17-2157-4807-9b5c-1df04b900c0f" providerId="ADAL" clId="{3EED1A24-27BE-4386-BE49-37A57AEF3F11}" dt="2023-02-01T10:43:27.327" v="692" actId="20577"/>
        <pc:sldMkLst>
          <pc:docMk/>
          <pc:sldMk cId="2438376978" sldId="8976"/>
        </pc:sldMkLst>
        <pc:spChg chg="add mod">
          <ac:chgData name="김태훈님(TOMMY)/Contact센터마케팅팀" userId="3c31cd17-2157-4807-9b5c-1df04b900c0f" providerId="ADAL" clId="{3EED1A24-27BE-4386-BE49-37A57AEF3F11}" dt="2023-02-01T10:43:11.689" v="639"/>
          <ac:spMkLst>
            <pc:docMk/>
            <pc:sldMk cId="2438376978" sldId="8976"/>
            <ac:spMk id="10" creationId="{9E4A7005-1CEC-48C1-AB7F-A8B1FCA68A15}"/>
          </ac:spMkLst>
        </pc:spChg>
      </pc:sldChg>
      <pc:sldChg chg="addSp delSp modSp add del mod modNotesTx">
        <pc:chgData name="김태훈님(TOMMY)/Contact센터마케팅팀" userId="3c31cd17-2157-4807-9b5c-1df04b900c0f" providerId="ADAL" clId="{3EED1A24-27BE-4386-BE49-37A57AEF3F11}" dt="2023-02-03T07:36:03.432" v="12926" actId="20577"/>
        <pc:sldMkLst>
          <pc:docMk/>
          <pc:sldMk cId="342940274" sldId="8997"/>
        </pc:sldMkLst>
        <pc:spChg chg="add del">
          <ac:chgData name="김태훈님(TOMMY)/Contact센터마케팅팀" userId="3c31cd17-2157-4807-9b5c-1df04b900c0f" providerId="ADAL" clId="{3EED1A24-27BE-4386-BE49-37A57AEF3F11}" dt="2023-02-03T02:41:46.439" v="8181" actId="478"/>
          <ac:spMkLst>
            <pc:docMk/>
            <pc:sldMk cId="342940274" sldId="8997"/>
            <ac:spMk id="10" creationId="{BABE71DF-5506-4164-B48A-98D3BD4410A8}"/>
          </ac:spMkLst>
        </pc:spChg>
        <pc:spChg chg="add mod">
          <ac:chgData name="김태훈님(TOMMY)/Contact센터마케팅팀" userId="3c31cd17-2157-4807-9b5c-1df04b900c0f" providerId="ADAL" clId="{3EED1A24-27BE-4386-BE49-37A57AEF3F11}" dt="2023-02-01T10:42:13.991" v="629"/>
          <ac:spMkLst>
            <pc:docMk/>
            <pc:sldMk cId="342940274" sldId="8997"/>
            <ac:spMk id="11" creationId="{36C37162-0382-4E81-8527-D4442CEEEF42}"/>
          </ac:spMkLst>
        </pc:spChg>
        <pc:spChg chg="del">
          <ac:chgData name="김태훈님(TOMMY)/Contact센터마케팅팀" userId="3c31cd17-2157-4807-9b5c-1df04b900c0f" providerId="ADAL" clId="{3EED1A24-27BE-4386-BE49-37A57AEF3F11}" dt="2023-02-03T02:41:55.983" v="8182" actId="478"/>
          <ac:spMkLst>
            <pc:docMk/>
            <pc:sldMk cId="342940274" sldId="8997"/>
            <ac:spMk id="12" creationId="{406004F0-FC69-461B-B619-CEDC7EAAFD6C}"/>
          </ac:spMkLst>
        </pc:spChg>
        <pc:spChg chg="del">
          <ac:chgData name="김태훈님(TOMMY)/Contact센터마케팅팀" userId="3c31cd17-2157-4807-9b5c-1df04b900c0f" providerId="ADAL" clId="{3EED1A24-27BE-4386-BE49-37A57AEF3F11}" dt="2023-02-03T02:41:55.983" v="8182" actId="478"/>
          <ac:spMkLst>
            <pc:docMk/>
            <pc:sldMk cId="342940274" sldId="8997"/>
            <ac:spMk id="13" creationId="{6ED5A335-DADC-48BC-8EC9-304E984DF7DC}"/>
          </ac:spMkLst>
        </pc:spChg>
        <pc:spChg chg="mod">
          <ac:chgData name="김태훈님(TOMMY)/Contact센터마케팅팀" userId="3c31cd17-2157-4807-9b5c-1df04b900c0f" providerId="ADAL" clId="{3EED1A24-27BE-4386-BE49-37A57AEF3F11}" dt="2023-02-03T07:36:03.432" v="12926" actId="20577"/>
          <ac:spMkLst>
            <pc:docMk/>
            <pc:sldMk cId="342940274" sldId="8997"/>
            <ac:spMk id="14" creationId="{3016F2B9-7047-4AA3-990F-D38AD0FBA392}"/>
          </ac:spMkLst>
        </pc:spChg>
        <pc:spChg chg="add mod">
          <ac:chgData name="김태훈님(TOMMY)/Contact센터마케팅팀" userId="3c31cd17-2157-4807-9b5c-1df04b900c0f" providerId="ADAL" clId="{3EED1A24-27BE-4386-BE49-37A57AEF3F11}" dt="2023-02-03T06:00:29.522" v="9490" actId="12788"/>
          <ac:spMkLst>
            <pc:docMk/>
            <pc:sldMk cId="342940274" sldId="8997"/>
            <ac:spMk id="15" creationId="{4FA11A0E-1467-4F1E-8AC2-ED0EC8EACD03}"/>
          </ac:spMkLst>
        </pc:spChg>
        <pc:spChg chg="mod">
          <ac:chgData name="김태훈님(TOMMY)/Contact센터마케팅팀" userId="3c31cd17-2157-4807-9b5c-1df04b900c0f" providerId="ADAL" clId="{3EED1A24-27BE-4386-BE49-37A57AEF3F11}" dt="2023-02-03T07:27:30.966" v="12559"/>
          <ac:spMkLst>
            <pc:docMk/>
            <pc:sldMk cId="342940274" sldId="8997"/>
            <ac:spMk id="16" creationId="{215A1410-03C6-494A-95CA-01DAA7696721}"/>
          </ac:spMkLst>
        </pc:spChg>
        <pc:spChg chg="add mod">
          <ac:chgData name="김태훈님(TOMMY)/Contact센터마케팅팀" userId="3c31cd17-2157-4807-9b5c-1df04b900c0f" providerId="ADAL" clId="{3EED1A24-27BE-4386-BE49-37A57AEF3F11}" dt="2023-02-03T07:23:18.410" v="12297" actId="12788"/>
          <ac:spMkLst>
            <pc:docMk/>
            <pc:sldMk cId="342940274" sldId="8997"/>
            <ac:spMk id="17" creationId="{E714AB52-2491-4D2A-B7E7-B7FCB77BB556}"/>
          </ac:spMkLst>
        </pc:spChg>
        <pc:spChg chg="add mod">
          <ac:chgData name="김태훈님(TOMMY)/Contact센터마케팅팀" userId="3c31cd17-2157-4807-9b5c-1df04b900c0f" providerId="ADAL" clId="{3EED1A24-27BE-4386-BE49-37A57AEF3F11}" dt="2023-02-03T07:32:29.489" v="12573" actId="403"/>
          <ac:spMkLst>
            <pc:docMk/>
            <pc:sldMk cId="342940274" sldId="8997"/>
            <ac:spMk id="18" creationId="{F33BD22A-0E94-4A47-A1EF-D30D1E2843A1}"/>
          </ac:spMkLst>
        </pc:spChg>
        <pc:spChg chg="add mod">
          <ac:chgData name="김태훈님(TOMMY)/Contact센터마케팅팀" userId="3c31cd17-2157-4807-9b5c-1df04b900c0f" providerId="ADAL" clId="{3EED1A24-27BE-4386-BE49-37A57AEF3F11}" dt="2023-02-03T06:12:34.120" v="10231" actId="113"/>
          <ac:spMkLst>
            <pc:docMk/>
            <pc:sldMk cId="342940274" sldId="8997"/>
            <ac:spMk id="19" creationId="{1EA8132A-CA8B-400D-A005-D341177CCAE1}"/>
          </ac:spMkLst>
        </pc:spChg>
        <pc:spChg chg="add mod">
          <ac:chgData name="김태훈님(TOMMY)/Contact센터마케팅팀" userId="3c31cd17-2157-4807-9b5c-1df04b900c0f" providerId="ADAL" clId="{3EED1A24-27BE-4386-BE49-37A57AEF3F11}" dt="2023-02-03T06:54:08.706" v="11305" actId="207"/>
          <ac:spMkLst>
            <pc:docMk/>
            <pc:sldMk cId="342940274" sldId="8997"/>
            <ac:spMk id="20" creationId="{FFCCBB53-7DDE-4812-B281-4A17C30650CC}"/>
          </ac:spMkLst>
        </pc:spChg>
        <pc:spChg chg="add mod">
          <ac:chgData name="김태훈님(TOMMY)/Contact센터마케팅팀" userId="3c31cd17-2157-4807-9b5c-1df04b900c0f" providerId="ADAL" clId="{3EED1A24-27BE-4386-BE49-37A57AEF3F11}" dt="2023-02-03T06:55:47.885" v="11318" actId="20577"/>
          <ac:spMkLst>
            <pc:docMk/>
            <pc:sldMk cId="342940274" sldId="8997"/>
            <ac:spMk id="21" creationId="{D4EAAAF2-8F4D-4B4B-B478-47C5254BC781}"/>
          </ac:spMkLst>
        </pc:spChg>
        <pc:spChg chg="add mod">
          <ac:chgData name="김태훈님(TOMMY)/Contact센터마케팅팀" userId="3c31cd17-2157-4807-9b5c-1df04b900c0f" providerId="ADAL" clId="{3EED1A24-27BE-4386-BE49-37A57AEF3F11}" dt="2023-02-03T06:54:08.706" v="11305" actId="207"/>
          <ac:spMkLst>
            <pc:docMk/>
            <pc:sldMk cId="342940274" sldId="8997"/>
            <ac:spMk id="22" creationId="{69637DAE-48D6-4778-9F81-EE7541D941DB}"/>
          </ac:spMkLst>
        </pc:spChg>
        <pc:spChg chg="add mod">
          <ac:chgData name="김태훈님(TOMMY)/Contact센터마케팅팀" userId="3c31cd17-2157-4807-9b5c-1df04b900c0f" providerId="ADAL" clId="{3EED1A24-27BE-4386-BE49-37A57AEF3F11}" dt="2023-02-03T06:54:08.706" v="11305" actId="207"/>
          <ac:spMkLst>
            <pc:docMk/>
            <pc:sldMk cId="342940274" sldId="8997"/>
            <ac:spMk id="23" creationId="{FBCC0AEF-E0C0-4BB4-B15C-6444B7025131}"/>
          </ac:spMkLst>
        </pc:spChg>
        <pc:spChg chg="add del mod">
          <ac:chgData name="김태훈님(TOMMY)/Contact센터마케팅팀" userId="3c31cd17-2157-4807-9b5c-1df04b900c0f" providerId="ADAL" clId="{3EED1A24-27BE-4386-BE49-37A57AEF3F11}" dt="2023-02-03T05:31:45.901" v="9014" actId="478"/>
          <ac:spMkLst>
            <pc:docMk/>
            <pc:sldMk cId="342940274" sldId="8997"/>
            <ac:spMk id="26" creationId="{593B31E5-E1D4-470A-B6B4-9AE0A23E17CA}"/>
          </ac:spMkLst>
        </pc:spChg>
        <pc:spChg chg="add del mod">
          <ac:chgData name="김태훈님(TOMMY)/Contact센터마케팅팀" userId="3c31cd17-2157-4807-9b5c-1df04b900c0f" providerId="ADAL" clId="{3EED1A24-27BE-4386-BE49-37A57AEF3F11}" dt="2023-02-03T02:41:46.439" v="8181" actId="478"/>
          <ac:spMkLst>
            <pc:docMk/>
            <pc:sldMk cId="342940274" sldId="8997"/>
            <ac:spMk id="27" creationId="{ABEDC874-BD9C-4CEB-B96D-888065F6C959}"/>
          </ac:spMkLst>
        </pc:spChg>
        <pc:spChg chg="add del">
          <ac:chgData name="김태훈님(TOMMY)/Contact센터마케팅팀" userId="3c31cd17-2157-4807-9b5c-1df04b900c0f" providerId="ADAL" clId="{3EED1A24-27BE-4386-BE49-37A57AEF3F11}" dt="2023-02-03T02:41:46.439" v="8181" actId="478"/>
          <ac:spMkLst>
            <pc:docMk/>
            <pc:sldMk cId="342940274" sldId="8997"/>
            <ac:spMk id="28" creationId="{951A8CAB-9772-4FEB-B39B-41CBC14B9B47}"/>
          </ac:spMkLst>
        </pc:spChg>
        <pc:spChg chg="add del mod">
          <ac:chgData name="김태훈님(TOMMY)/Contact센터마케팅팀" userId="3c31cd17-2157-4807-9b5c-1df04b900c0f" providerId="ADAL" clId="{3EED1A24-27BE-4386-BE49-37A57AEF3F11}" dt="2023-02-03T05:31:49.604" v="9015" actId="478"/>
          <ac:spMkLst>
            <pc:docMk/>
            <pc:sldMk cId="342940274" sldId="8997"/>
            <ac:spMk id="29" creationId="{4C6F80DB-D98E-43E5-B290-AF6DC954F797}"/>
          </ac:spMkLst>
        </pc:spChg>
        <pc:spChg chg="add mod">
          <ac:chgData name="김태훈님(TOMMY)/Contact센터마케팅팀" userId="3c31cd17-2157-4807-9b5c-1df04b900c0f" providerId="ADAL" clId="{3EED1A24-27BE-4386-BE49-37A57AEF3F11}" dt="2023-02-03T06:52:40.581" v="11244" actId="555"/>
          <ac:spMkLst>
            <pc:docMk/>
            <pc:sldMk cId="342940274" sldId="8997"/>
            <ac:spMk id="30" creationId="{25D3B567-05FB-4929-8A19-A765931782FC}"/>
          </ac:spMkLst>
        </pc:spChg>
        <pc:spChg chg="add mod">
          <ac:chgData name="김태훈님(TOMMY)/Contact센터마케팅팀" userId="3c31cd17-2157-4807-9b5c-1df04b900c0f" providerId="ADAL" clId="{3EED1A24-27BE-4386-BE49-37A57AEF3F11}" dt="2023-02-03T06:54:08.706" v="11305" actId="207"/>
          <ac:spMkLst>
            <pc:docMk/>
            <pc:sldMk cId="342940274" sldId="8997"/>
            <ac:spMk id="31" creationId="{53D05A46-772D-4FD9-8154-FE2C71AE0BE2}"/>
          </ac:spMkLst>
        </pc:spChg>
        <pc:spChg chg="add mod">
          <ac:chgData name="김태훈님(TOMMY)/Contact센터마케팅팀" userId="3c31cd17-2157-4807-9b5c-1df04b900c0f" providerId="ADAL" clId="{3EED1A24-27BE-4386-BE49-37A57AEF3F11}" dt="2023-02-03T07:32:14.265" v="12571"/>
          <ac:spMkLst>
            <pc:docMk/>
            <pc:sldMk cId="342940274" sldId="8997"/>
            <ac:spMk id="33" creationId="{A06E03C6-AE45-41A1-911B-DF19B3C24374}"/>
          </ac:spMkLst>
        </pc:spChg>
        <pc:spChg chg="add del mod">
          <ac:chgData name="김태훈님(TOMMY)/Contact센터마케팅팀" userId="3c31cd17-2157-4807-9b5c-1df04b900c0f" providerId="ADAL" clId="{3EED1A24-27BE-4386-BE49-37A57AEF3F11}" dt="2023-02-03T05:45:34.844" v="9242" actId="478"/>
          <ac:spMkLst>
            <pc:docMk/>
            <pc:sldMk cId="342940274" sldId="8997"/>
            <ac:spMk id="35" creationId="{48C33211-A4C0-4973-9802-08F8302E91B6}"/>
          </ac:spMkLst>
        </pc:spChg>
        <pc:spChg chg="add mod">
          <ac:chgData name="김태훈님(TOMMY)/Contact센터마케팅팀" userId="3c31cd17-2157-4807-9b5c-1df04b900c0f" providerId="ADAL" clId="{3EED1A24-27BE-4386-BE49-37A57AEF3F11}" dt="2023-02-03T07:26:17.534" v="12499" actId="207"/>
          <ac:spMkLst>
            <pc:docMk/>
            <pc:sldMk cId="342940274" sldId="8997"/>
            <ac:spMk id="36" creationId="{26AFB752-DA72-40BC-AE9D-AEEA33192BF3}"/>
          </ac:spMkLst>
        </pc:spChg>
        <pc:spChg chg="add mod">
          <ac:chgData name="김태훈님(TOMMY)/Contact센터마케팅팀" userId="3c31cd17-2157-4807-9b5c-1df04b900c0f" providerId="ADAL" clId="{3EED1A24-27BE-4386-BE49-37A57AEF3F11}" dt="2023-02-03T07:26:24.693" v="12500" actId="207"/>
          <ac:spMkLst>
            <pc:docMk/>
            <pc:sldMk cId="342940274" sldId="8997"/>
            <ac:spMk id="37" creationId="{BB69260D-CCE5-4244-BB74-4079710BBAD9}"/>
          </ac:spMkLst>
        </pc:spChg>
        <pc:spChg chg="add del mod">
          <ac:chgData name="김태훈님(TOMMY)/Contact센터마케팅팀" userId="3c31cd17-2157-4807-9b5c-1df04b900c0f" providerId="ADAL" clId="{3EED1A24-27BE-4386-BE49-37A57AEF3F11}" dt="2023-02-03T07:12:28.108" v="12179" actId="478"/>
          <ac:spMkLst>
            <pc:docMk/>
            <pc:sldMk cId="342940274" sldId="8997"/>
            <ac:spMk id="38" creationId="{3C7AB83E-3A3E-438B-A5A4-2A7CCD2B7F65}"/>
          </ac:spMkLst>
        </pc:spChg>
        <pc:spChg chg="add mod">
          <ac:chgData name="김태훈님(TOMMY)/Contact센터마케팅팀" userId="3c31cd17-2157-4807-9b5c-1df04b900c0f" providerId="ADAL" clId="{3EED1A24-27BE-4386-BE49-37A57AEF3F11}" dt="2023-02-03T07:26:24.693" v="12500" actId="207"/>
          <ac:spMkLst>
            <pc:docMk/>
            <pc:sldMk cId="342940274" sldId="8997"/>
            <ac:spMk id="39" creationId="{92311624-922F-4A5A-8333-FDF560BAC0FD}"/>
          </ac:spMkLst>
        </pc:spChg>
        <pc:spChg chg="add del mod">
          <ac:chgData name="김태훈님(TOMMY)/Contact센터마케팅팀" userId="3c31cd17-2157-4807-9b5c-1df04b900c0f" providerId="ADAL" clId="{3EED1A24-27BE-4386-BE49-37A57AEF3F11}" dt="2023-02-03T07:12:28.108" v="12179" actId="478"/>
          <ac:spMkLst>
            <pc:docMk/>
            <pc:sldMk cId="342940274" sldId="8997"/>
            <ac:spMk id="40" creationId="{54D2F8E0-37C9-490A-858D-D03F8B16F6E4}"/>
          </ac:spMkLst>
        </pc:spChg>
        <pc:spChg chg="add del mod">
          <ac:chgData name="김태훈님(TOMMY)/Contact센터마케팅팀" userId="3c31cd17-2157-4807-9b5c-1df04b900c0f" providerId="ADAL" clId="{3EED1A24-27BE-4386-BE49-37A57AEF3F11}" dt="2023-02-03T07:12:28.108" v="12179" actId="478"/>
          <ac:spMkLst>
            <pc:docMk/>
            <pc:sldMk cId="342940274" sldId="8997"/>
            <ac:spMk id="41" creationId="{9D512186-9193-4B90-88A1-EEF6DC6E4C8A}"/>
          </ac:spMkLst>
        </pc:spChg>
        <pc:spChg chg="add mod">
          <ac:chgData name="김태훈님(TOMMY)/Contact센터마케팅팀" userId="3c31cd17-2157-4807-9b5c-1df04b900c0f" providerId="ADAL" clId="{3EED1A24-27BE-4386-BE49-37A57AEF3F11}" dt="2023-02-03T07:26:33.354" v="12501" actId="113"/>
          <ac:spMkLst>
            <pc:docMk/>
            <pc:sldMk cId="342940274" sldId="8997"/>
            <ac:spMk id="42" creationId="{4C5DB9F5-5869-45F0-9A34-9F2D5BDC9E0A}"/>
          </ac:spMkLst>
        </pc:spChg>
        <pc:spChg chg="add del mod">
          <ac:chgData name="김태훈님(TOMMY)/Contact센터마케팅팀" userId="3c31cd17-2157-4807-9b5c-1df04b900c0f" providerId="ADAL" clId="{3EED1A24-27BE-4386-BE49-37A57AEF3F11}" dt="2023-02-03T06:57:48.001" v="11352" actId="478"/>
          <ac:spMkLst>
            <pc:docMk/>
            <pc:sldMk cId="342940274" sldId="8997"/>
            <ac:spMk id="43" creationId="{8C6015F1-A021-4518-A489-090D396EE63D}"/>
          </ac:spMkLst>
        </pc:spChg>
        <pc:spChg chg="add mod">
          <ac:chgData name="김태훈님(TOMMY)/Contact센터마케팅팀" userId="3c31cd17-2157-4807-9b5c-1df04b900c0f" providerId="ADAL" clId="{3EED1A24-27BE-4386-BE49-37A57AEF3F11}" dt="2023-02-03T07:26:33.354" v="12501" actId="113"/>
          <ac:spMkLst>
            <pc:docMk/>
            <pc:sldMk cId="342940274" sldId="8997"/>
            <ac:spMk id="44" creationId="{8A0E0685-7B3A-4990-B4BF-327C0C5FAC0D}"/>
          </ac:spMkLst>
        </pc:spChg>
        <pc:spChg chg="add mod">
          <ac:chgData name="김태훈님(TOMMY)/Contact센터마케팅팀" userId="3c31cd17-2157-4807-9b5c-1df04b900c0f" providerId="ADAL" clId="{3EED1A24-27BE-4386-BE49-37A57AEF3F11}" dt="2023-02-03T07:26:33.354" v="12501" actId="113"/>
          <ac:spMkLst>
            <pc:docMk/>
            <pc:sldMk cId="342940274" sldId="8997"/>
            <ac:spMk id="45" creationId="{364BC950-88CC-446F-96B0-772A887ECAC5}"/>
          </ac:spMkLst>
        </pc:spChg>
        <pc:spChg chg="add mod">
          <ac:chgData name="김태훈님(TOMMY)/Contact센터마케팅팀" userId="3c31cd17-2157-4807-9b5c-1df04b900c0f" providerId="ADAL" clId="{3EED1A24-27BE-4386-BE49-37A57AEF3F11}" dt="2023-02-03T07:33:01.459" v="12591"/>
          <ac:spMkLst>
            <pc:docMk/>
            <pc:sldMk cId="342940274" sldId="8997"/>
            <ac:spMk id="46" creationId="{011C2E47-8FE4-4062-A5B1-B755DDF855C5}"/>
          </ac:spMkLst>
        </pc:spChg>
        <pc:spChg chg="add mod">
          <ac:chgData name="김태훈님(TOMMY)/Contact센터마케팅팀" userId="3c31cd17-2157-4807-9b5c-1df04b900c0f" providerId="ADAL" clId="{3EED1A24-27BE-4386-BE49-37A57AEF3F11}" dt="2023-02-03T07:32:35.115" v="12574" actId="403"/>
          <ac:spMkLst>
            <pc:docMk/>
            <pc:sldMk cId="342940274" sldId="8997"/>
            <ac:spMk id="47" creationId="{13857BE8-4C32-47AB-81DD-23E6013CC4D8}"/>
          </ac:spMkLst>
        </pc:spChg>
        <pc:spChg chg="add del mod">
          <ac:chgData name="김태훈님(TOMMY)/Contact센터마케팅팀" userId="3c31cd17-2157-4807-9b5c-1df04b900c0f" providerId="ADAL" clId="{3EED1A24-27BE-4386-BE49-37A57AEF3F11}" dt="2023-02-03T06:30:01.165" v="10731" actId="478"/>
          <ac:spMkLst>
            <pc:docMk/>
            <pc:sldMk cId="342940274" sldId="8997"/>
            <ac:spMk id="48" creationId="{9987C501-C87A-4B60-8A41-E772F7101528}"/>
          </ac:spMkLst>
        </pc:spChg>
        <pc:spChg chg="add del mod">
          <ac:chgData name="김태훈님(TOMMY)/Contact센터마케팅팀" userId="3c31cd17-2157-4807-9b5c-1df04b900c0f" providerId="ADAL" clId="{3EED1A24-27BE-4386-BE49-37A57AEF3F11}" dt="2023-02-03T06:28:00.715" v="10694" actId="478"/>
          <ac:spMkLst>
            <pc:docMk/>
            <pc:sldMk cId="342940274" sldId="8997"/>
            <ac:spMk id="49" creationId="{EC084425-F24D-46BC-BCC7-6839BD8DE421}"/>
          </ac:spMkLst>
        </pc:spChg>
        <pc:spChg chg="add mod ord">
          <ac:chgData name="김태훈님(TOMMY)/Contact센터마케팅팀" userId="3c31cd17-2157-4807-9b5c-1df04b900c0f" providerId="ADAL" clId="{3EED1A24-27BE-4386-BE49-37A57AEF3F11}" dt="2023-02-03T06:53:41.784" v="11303" actId="207"/>
          <ac:spMkLst>
            <pc:docMk/>
            <pc:sldMk cId="342940274" sldId="8997"/>
            <ac:spMk id="50" creationId="{580C8930-4210-480F-8481-EB569F3E0730}"/>
          </ac:spMkLst>
        </pc:spChg>
        <pc:spChg chg="add del mod">
          <ac:chgData name="김태훈님(TOMMY)/Contact센터마케팅팀" userId="3c31cd17-2157-4807-9b5c-1df04b900c0f" providerId="ADAL" clId="{3EED1A24-27BE-4386-BE49-37A57AEF3F11}" dt="2023-02-03T06:04:31.584" v="9590" actId="21"/>
          <ac:spMkLst>
            <pc:docMk/>
            <pc:sldMk cId="342940274" sldId="8997"/>
            <ac:spMk id="51" creationId="{D747BD90-FDE6-4CC8-9D52-492592CE5C88}"/>
          </ac:spMkLst>
        </pc:spChg>
        <pc:spChg chg="add del mod">
          <ac:chgData name="김태훈님(TOMMY)/Contact센터마케팅팀" userId="3c31cd17-2157-4807-9b5c-1df04b900c0f" providerId="ADAL" clId="{3EED1A24-27BE-4386-BE49-37A57AEF3F11}" dt="2023-02-03T06:58:55.397" v="11426" actId="478"/>
          <ac:spMkLst>
            <pc:docMk/>
            <pc:sldMk cId="342940274" sldId="8997"/>
            <ac:spMk id="52" creationId="{67A67F87-76E7-4D9E-ABC8-7B46CF91BFC2}"/>
          </ac:spMkLst>
        </pc:spChg>
        <pc:spChg chg="add del mod">
          <ac:chgData name="김태훈님(TOMMY)/Contact센터마케팅팀" userId="3c31cd17-2157-4807-9b5c-1df04b900c0f" providerId="ADAL" clId="{3EED1A24-27BE-4386-BE49-37A57AEF3F11}" dt="2023-02-03T06:19:47.553" v="10496" actId="478"/>
          <ac:spMkLst>
            <pc:docMk/>
            <pc:sldMk cId="342940274" sldId="8997"/>
            <ac:spMk id="53" creationId="{8C9F8E58-2D58-4A13-9BA4-DA76AF7EE47A}"/>
          </ac:spMkLst>
        </pc:spChg>
        <pc:spChg chg="add del mod">
          <ac:chgData name="김태훈님(TOMMY)/Contact센터마케팅팀" userId="3c31cd17-2157-4807-9b5c-1df04b900c0f" providerId="ADAL" clId="{3EED1A24-27BE-4386-BE49-37A57AEF3F11}" dt="2023-02-03T06:29:58.939" v="10730" actId="478"/>
          <ac:spMkLst>
            <pc:docMk/>
            <pc:sldMk cId="342940274" sldId="8997"/>
            <ac:spMk id="54" creationId="{896AFB13-5FC2-47E2-A399-3AA414F76E46}"/>
          </ac:spMkLst>
        </pc:spChg>
        <pc:spChg chg="add mod">
          <ac:chgData name="김태훈님(TOMMY)/Contact센터마케팅팀" userId="3c31cd17-2157-4807-9b5c-1df04b900c0f" providerId="ADAL" clId="{3EED1A24-27BE-4386-BE49-37A57AEF3F11}" dt="2023-02-03T06:45:09.755" v="10956" actId="1035"/>
          <ac:spMkLst>
            <pc:docMk/>
            <pc:sldMk cId="342940274" sldId="8997"/>
            <ac:spMk id="55" creationId="{9A945150-3DC6-4239-BA33-946302AB1F81}"/>
          </ac:spMkLst>
        </pc:spChg>
        <pc:spChg chg="add mod">
          <ac:chgData name="김태훈님(TOMMY)/Contact센터마케팅팀" userId="3c31cd17-2157-4807-9b5c-1df04b900c0f" providerId="ADAL" clId="{3EED1A24-27BE-4386-BE49-37A57AEF3F11}" dt="2023-02-03T06:45:15.049" v="10958" actId="1038"/>
          <ac:spMkLst>
            <pc:docMk/>
            <pc:sldMk cId="342940274" sldId="8997"/>
            <ac:spMk id="56" creationId="{40F89EE3-97A3-4154-ACFF-2A2BD4A8BB58}"/>
          </ac:spMkLst>
        </pc:spChg>
        <pc:spChg chg="add mod">
          <ac:chgData name="김태훈님(TOMMY)/Contact센터마케팅팀" userId="3c31cd17-2157-4807-9b5c-1df04b900c0f" providerId="ADAL" clId="{3EED1A24-27BE-4386-BE49-37A57AEF3F11}" dt="2023-02-03T06:35:16.757" v="10822" actId="1036"/>
          <ac:spMkLst>
            <pc:docMk/>
            <pc:sldMk cId="342940274" sldId="8997"/>
            <ac:spMk id="58" creationId="{F570D0E1-5E09-409A-9C81-BB9930227475}"/>
          </ac:spMkLst>
        </pc:spChg>
        <pc:spChg chg="add mod">
          <ac:chgData name="김태훈님(TOMMY)/Contact센터마케팅팀" userId="3c31cd17-2157-4807-9b5c-1df04b900c0f" providerId="ADAL" clId="{3EED1A24-27BE-4386-BE49-37A57AEF3F11}" dt="2023-02-03T07:09:29.655" v="12023" actId="207"/>
          <ac:spMkLst>
            <pc:docMk/>
            <pc:sldMk cId="342940274" sldId="8997"/>
            <ac:spMk id="59" creationId="{773CECF6-75EA-4545-BA7B-04F6B993F574}"/>
          </ac:spMkLst>
        </pc:spChg>
        <pc:spChg chg="add mod">
          <ac:chgData name="김태훈님(TOMMY)/Contact센터마케팅팀" userId="3c31cd17-2157-4807-9b5c-1df04b900c0f" providerId="ADAL" clId="{3EED1A24-27BE-4386-BE49-37A57AEF3F11}" dt="2023-02-03T07:19:40.167" v="12253" actId="554"/>
          <ac:spMkLst>
            <pc:docMk/>
            <pc:sldMk cId="342940274" sldId="8997"/>
            <ac:spMk id="60" creationId="{83F384A1-41F7-48C5-9491-D49964F7DAC5}"/>
          </ac:spMkLst>
        </pc:spChg>
        <pc:spChg chg="add mod">
          <ac:chgData name="김태훈님(TOMMY)/Contact센터마케팅팀" userId="3c31cd17-2157-4807-9b5c-1df04b900c0f" providerId="ADAL" clId="{3EED1A24-27BE-4386-BE49-37A57AEF3F11}" dt="2023-02-03T07:19:22.984" v="12248" actId="554"/>
          <ac:spMkLst>
            <pc:docMk/>
            <pc:sldMk cId="342940274" sldId="8997"/>
            <ac:spMk id="61" creationId="{25DCCB8C-C5EE-4D93-84F8-02ADE4F71A36}"/>
          </ac:spMkLst>
        </pc:spChg>
        <pc:spChg chg="add del mod">
          <ac:chgData name="김태훈님(TOMMY)/Contact센터마케팅팀" userId="3c31cd17-2157-4807-9b5c-1df04b900c0f" providerId="ADAL" clId="{3EED1A24-27BE-4386-BE49-37A57AEF3F11}" dt="2023-02-03T06:30:53.333" v="10741" actId="478"/>
          <ac:spMkLst>
            <pc:docMk/>
            <pc:sldMk cId="342940274" sldId="8997"/>
            <ac:spMk id="62" creationId="{882E19E1-CC65-4B06-AC98-8F105C3B3AE2}"/>
          </ac:spMkLst>
        </pc:spChg>
        <pc:spChg chg="add del mod ord">
          <ac:chgData name="김태훈님(TOMMY)/Contact센터마케팅팀" userId="3c31cd17-2157-4807-9b5c-1df04b900c0f" providerId="ADAL" clId="{3EED1A24-27BE-4386-BE49-37A57AEF3F11}" dt="2023-02-03T06:42:46.708" v="10876" actId="478"/>
          <ac:spMkLst>
            <pc:docMk/>
            <pc:sldMk cId="342940274" sldId="8997"/>
            <ac:spMk id="64" creationId="{1572EBFA-F4D7-4374-8DC6-C054D1392406}"/>
          </ac:spMkLst>
        </pc:spChg>
        <pc:spChg chg="add mod">
          <ac:chgData name="김태훈님(TOMMY)/Contact센터마케팅팀" userId="3c31cd17-2157-4807-9b5c-1df04b900c0f" providerId="ADAL" clId="{3EED1A24-27BE-4386-BE49-37A57AEF3F11}" dt="2023-02-03T06:51:02.403" v="11171" actId="555"/>
          <ac:spMkLst>
            <pc:docMk/>
            <pc:sldMk cId="342940274" sldId="8997"/>
            <ac:spMk id="71" creationId="{8CEA1A6E-58D3-4486-88EF-28EF72148833}"/>
          </ac:spMkLst>
        </pc:spChg>
        <pc:spChg chg="add mod">
          <ac:chgData name="김태훈님(TOMMY)/Contact센터마케팅팀" userId="3c31cd17-2157-4807-9b5c-1df04b900c0f" providerId="ADAL" clId="{3EED1A24-27BE-4386-BE49-37A57AEF3F11}" dt="2023-02-03T07:18:34.312" v="12244" actId="1037"/>
          <ac:spMkLst>
            <pc:docMk/>
            <pc:sldMk cId="342940274" sldId="8997"/>
            <ac:spMk id="72" creationId="{BE282D17-7DCC-4806-BF3B-1549C1E4157F}"/>
          </ac:spMkLst>
        </pc:spChg>
        <pc:spChg chg="add del mod">
          <ac:chgData name="김태훈님(TOMMY)/Contact센터마케팅팀" userId="3c31cd17-2157-4807-9b5c-1df04b900c0f" providerId="ADAL" clId="{3EED1A24-27BE-4386-BE49-37A57AEF3F11}" dt="2023-02-03T06:52:25.253" v="11233" actId="478"/>
          <ac:spMkLst>
            <pc:docMk/>
            <pc:sldMk cId="342940274" sldId="8997"/>
            <ac:spMk id="73" creationId="{2A687B8B-DED6-40FE-B3D2-48A6433B0B15}"/>
          </ac:spMkLst>
        </pc:spChg>
        <pc:spChg chg="add mod">
          <ac:chgData name="김태훈님(TOMMY)/Contact센터마케팅팀" userId="3c31cd17-2157-4807-9b5c-1df04b900c0f" providerId="ADAL" clId="{3EED1A24-27BE-4386-BE49-37A57AEF3F11}" dt="2023-02-03T07:04:13.243" v="11724" actId="12788"/>
          <ac:spMkLst>
            <pc:docMk/>
            <pc:sldMk cId="342940274" sldId="8997"/>
            <ac:spMk id="74" creationId="{8310DB21-D05F-4166-9371-FAF60B381D60}"/>
          </ac:spMkLst>
        </pc:spChg>
        <pc:spChg chg="add del mod">
          <ac:chgData name="김태훈님(TOMMY)/Contact센터마케팅팀" userId="3c31cd17-2157-4807-9b5c-1df04b900c0f" providerId="ADAL" clId="{3EED1A24-27BE-4386-BE49-37A57AEF3F11}" dt="2023-02-03T07:11:03.591" v="12054" actId="478"/>
          <ac:spMkLst>
            <pc:docMk/>
            <pc:sldMk cId="342940274" sldId="8997"/>
            <ac:spMk id="75" creationId="{4104791F-A09A-4FF7-8D57-6239A26AF59F}"/>
          </ac:spMkLst>
        </pc:spChg>
        <pc:spChg chg="add del mod">
          <ac:chgData name="김태훈님(TOMMY)/Contact센터마케팅팀" userId="3c31cd17-2157-4807-9b5c-1df04b900c0f" providerId="ADAL" clId="{3EED1A24-27BE-4386-BE49-37A57AEF3F11}" dt="2023-02-03T07:12:12.257" v="12149" actId="478"/>
          <ac:spMkLst>
            <pc:docMk/>
            <pc:sldMk cId="342940274" sldId="8997"/>
            <ac:spMk id="76" creationId="{A580AE50-944B-4790-B60E-B2989D184D6E}"/>
          </ac:spMkLst>
        </pc:spChg>
        <pc:spChg chg="add del mod">
          <ac:chgData name="김태훈님(TOMMY)/Contact센터마케팅팀" userId="3c31cd17-2157-4807-9b5c-1df04b900c0f" providerId="ADAL" clId="{3EED1A24-27BE-4386-BE49-37A57AEF3F11}" dt="2023-02-03T07:12:28.108" v="12179" actId="478"/>
          <ac:spMkLst>
            <pc:docMk/>
            <pc:sldMk cId="342940274" sldId="8997"/>
            <ac:spMk id="77" creationId="{F322EF6A-615D-4F42-9D40-F1E52FAC0A88}"/>
          </ac:spMkLst>
        </pc:spChg>
        <pc:spChg chg="add mod">
          <ac:chgData name="김태훈님(TOMMY)/Contact센터마케팅팀" userId="3c31cd17-2157-4807-9b5c-1df04b900c0f" providerId="ADAL" clId="{3EED1A24-27BE-4386-BE49-37A57AEF3F11}" dt="2023-02-03T07:26:24.693" v="12500" actId="207"/>
          <ac:spMkLst>
            <pc:docMk/>
            <pc:sldMk cId="342940274" sldId="8997"/>
            <ac:spMk id="78" creationId="{DAFE0D65-FA13-451D-AE96-6FCF29A8DEF0}"/>
          </ac:spMkLst>
        </pc:spChg>
        <pc:spChg chg="add mod">
          <ac:chgData name="김태훈님(TOMMY)/Contact센터마케팅팀" userId="3c31cd17-2157-4807-9b5c-1df04b900c0f" providerId="ADAL" clId="{3EED1A24-27BE-4386-BE49-37A57AEF3F11}" dt="2023-02-03T07:26:24.693" v="12500" actId="207"/>
          <ac:spMkLst>
            <pc:docMk/>
            <pc:sldMk cId="342940274" sldId="8997"/>
            <ac:spMk id="79" creationId="{899E7586-B8F5-4C75-8D7E-E9E3ABDCC5E5}"/>
          </ac:spMkLst>
        </pc:spChg>
        <pc:spChg chg="add mod">
          <ac:chgData name="김태훈님(TOMMY)/Contact센터마케팅팀" userId="3c31cd17-2157-4807-9b5c-1df04b900c0f" providerId="ADAL" clId="{3EED1A24-27BE-4386-BE49-37A57AEF3F11}" dt="2023-02-03T07:26:24.693" v="12500" actId="207"/>
          <ac:spMkLst>
            <pc:docMk/>
            <pc:sldMk cId="342940274" sldId="8997"/>
            <ac:spMk id="80" creationId="{B282E99A-98CC-45DF-95C0-6245F8D3CFCF}"/>
          </ac:spMkLst>
        </pc:spChg>
        <pc:spChg chg="add mod">
          <ac:chgData name="김태훈님(TOMMY)/Contact센터마케팅팀" userId="3c31cd17-2157-4807-9b5c-1df04b900c0f" providerId="ADAL" clId="{3EED1A24-27BE-4386-BE49-37A57AEF3F11}" dt="2023-02-03T07:26:24.693" v="12500" actId="207"/>
          <ac:spMkLst>
            <pc:docMk/>
            <pc:sldMk cId="342940274" sldId="8997"/>
            <ac:spMk id="81" creationId="{7F31A712-5E40-4BE9-868C-D0FA317D738C}"/>
          </ac:spMkLst>
        </pc:spChg>
        <pc:spChg chg="add mod">
          <ac:chgData name="김태훈님(TOMMY)/Contact센터마케팅팀" userId="3c31cd17-2157-4807-9b5c-1df04b900c0f" providerId="ADAL" clId="{3EED1A24-27BE-4386-BE49-37A57AEF3F11}" dt="2023-02-03T07:26:33.354" v="12501" actId="113"/>
          <ac:spMkLst>
            <pc:docMk/>
            <pc:sldMk cId="342940274" sldId="8997"/>
            <ac:spMk id="116" creationId="{E8816715-C494-4A3A-955E-E3FCE164E4E7}"/>
          </ac:spMkLst>
        </pc:spChg>
        <pc:spChg chg="add mod">
          <ac:chgData name="김태훈님(TOMMY)/Contact센터마케팅팀" userId="3c31cd17-2157-4807-9b5c-1df04b900c0f" providerId="ADAL" clId="{3EED1A24-27BE-4386-BE49-37A57AEF3F11}" dt="2023-02-03T07:25:17.095" v="12466" actId="1036"/>
          <ac:spMkLst>
            <pc:docMk/>
            <pc:sldMk cId="342940274" sldId="8997"/>
            <ac:spMk id="119" creationId="{CF959004-84D0-4116-B2FC-091428A60B4A}"/>
          </ac:spMkLst>
        </pc:spChg>
        <pc:spChg chg="add mod">
          <ac:chgData name="김태훈님(TOMMY)/Contact센터마케팅팀" userId="3c31cd17-2157-4807-9b5c-1df04b900c0f" providerId="ADAL" clId="{3EED1A24-27BE-4386-BE49-37A57AEF3F11}" dt="2023-02-03T07:31:52.668" v="12560" actId="403"/>
          <ac:spMkLst>
            <pc:docMk/>
            <pc:sldMk cId="342940274" sldId="8997"/>
            <ac:spMk id="120" creationId="{7DB0196A-37C2-4B77-9616-780BFD224A7A}"/>
          </ac:spMkLst>
        </pc:spChg>
        <pc:picChg chg="add del mod">
          <ac:chgData name="김태훈님(TOMMY)/Contact센터마케팅팀" userId="3c31cd17-2157-4807-9b5c-1df04b900c0f" providerId="ADAL" clId="{3EED1A24-27BE-4386-BE49-37A57AEF3F11}" dt="2023-02-03T06:21:19.067" v="10541" actId="478"/>
          <ac:picMkLst>
            <pc:docMk/>
            <pc:sldMk cId="342940274" sldId="8997"/>
            <ac:picMk id="24" creationId="{6E2BFD1A-9AB9-4B68-B28E-F1748B4B5F1E}"/>
          </ac:picMkLst>
        </pc:picChg>
        <pc:picChg chg="add del mod">
          <ac:chgData name="김태훈님(TOMMY)/Contact센터마케팅팀" userId="3c31cd17-2157-4807-9b5c-1df04b900c0f" providerId="ADAL" clId="{3EED1A24-27BE-4386-BE49-37A57AEF3F11}" dt="2023-02-03T06:21:19.067" v="10541" actId="478"/>
          <ac:picMkLst>
            <pc:docMk/>
            <pc:sldMk cId="342940274" sldId="8997"/>
            <ac:picMk id="25" creationId="{13107409-9DBD-40BE-AD0A-CA8880757F7F}"/>
          </ac:picMkLst>
        </pc:picChg>
        <pc:picChg chg="add del mod">
          <ac:chgData name="김태훈님(TOMMY)/Contact센터마케팅팀" userId="3c31cd17-2157-4807-9b5c-1df04b900c0f" providerId="ADAL" clId="{3EED1A24-27BE-4386-BE49-37A57AEF3F11}" dt="2023-02-03T06:21:19.067" v="10541" actId="478"/>
          <ac:picMkLst>
            <pc:docMk/>
            <pc:sldMk cId="342940274" sldId="8997"/>
            <ac:picMk id="32" creationId="{92B972C3-1AB3-4A8F-A69F-C95B411D961F}"/>
          </ac:picMkLst>
        </pc:picChg>
        <pc:picChg chg="add mod">
          <ac:chgData name="김태훈님(TOMMY)/Contact센터마케팅팀" userId="3c31cd17-2157-4807-9b5c-1df04b900c0f" providerId="ADAL" clId="{3EED1A24-27BE-4386-BE49-37A57AEF3F11}" dt="2023-02-03T06:37:00.077" v="10825" actId="554"/>
          <ac:picMkLst>
            <pc:docMk/>
            <pc:sldMk cId="342940274" sldId="8997"/>
            <ac:picMk id="57" creationId="{84EC7D28-BCD4-4B68-8399-A857E66473C0}"/>
          </ac:picMkLst>
        </pc:picChg>
        <pc:picChg chg="add mod">
          <ac:chgData name="김태훈님(TOMMY)/Contact센터마케팅팀" userId="3c31cd17-2157-4807-9b5c-1df04b900c0f" providerId="ADAL" clId="{3EED1A24-27BE-4386-BE49-37A57AEF3F11}" dt="2023-02-03T06:53:09.080" v="11301" actId="1035"/>
          <ac:picMkLst>
            <pc:docMk/>
            <pc:sldMk cId="342940274" sldId="8997"/>
            <ac:picMk id="63" creationId="{56EDF610-254C-43DF-9763-B4BEC2911921}"/>
          </ac:picMkLst>
        </pc:picChg>
        <pc:cxnChg chg="add mod">
          <ac:chgData name="김태훈님(TOMMY)/Contact센터마케팅팀" userId="3c31cd17-2157-4807-9b5c-1df04b900c0f" providerId="ADAL" clId="{3EED1A24-27BE-4386-BE49-37A57AEF3F11}" dt="2023-02-03T06:32:51.571" v="10797" actId="692"/>
          <ac:cxnSpMkLst>
            <pc:docMk/>
            <pc:sldMk cId="342940274" sldId="8997"/>
            <ac:cxnSpMk id="4" creationId="{DDC4681D-B082-4414-B197-EFA9B1488D05}"/>
          </ac:cxnSpMkLst>
        </pc:cxnChg>
        <pc:cxnChg chg="add mod">
          <ac:chgData name="김태훈님(TOMMY)/Contact센터마케팅팀" userId="3c31cd17-2157-4807-9b5c-1df04b900c0f" providerId="ADAL" clId="{3EED1A24-27BE-4386-BE49-37A57AEF3F11}" dt="2023-02-03T07:19:40.167" v="12253" actId="554"/>
          <ac:cxnSpMkLst>
            <pc:docMk/>
            <pc:sldMk cId="342940274" sldId="8997"/>
            <ac:cxnSpMk id="7" creationId="{833D0BB7-40C5-4686-9CCD-44117FF1C74F}"/>
          </ac:cxnSpMkLst>
        </pc:cxnChg>
        <pc:cxnChg chg="add mod">
          <ac:chgData name="김태훈님(TOMMY)/Contact센터마케팅팀" userId="3c31cd17-2157-4807-9b5c-1df04b900c0f" providerId="ADAL" clId="{3EED1A24-27BE-4386-BE49-37A57AEF3F11}" dt="2023-02-03T06:32:51.571" v="10797" actId="692"/>
          <ac:cxnSpMkLst>
            <pc:docMk/>
            <pc:sldMk cId="342940274" sldId="8997"/>
            <ac:cxnSpMk id="34" creationId="{426884A2-D535-416E-BF72-90E02B2C0E7E}"/>
          </ac:cxnSpMkLst>
        </pc:cxnChg>
        <pc:cxnChg chg="add mod">
          <ac:chgData name="김태훈님(TOMMY)/Contact센터마케팅팀" userId="3c31cd17-2157-4807-9b5c-1df04b900c0f" providerId="ADAL" clId="{3EED1A24-27BE-4386-BE49-37A57AEF3F11}" dt="2023-02-03T07:19:40.167" v="12253" actId="554"/>
          <ac:cxnSpMkLst>
            <pc:docMk/>
            <pc:sldMk cId="342940274" sldId="8997"/>
            <ac:cxnSpMk id="65" creationId="{483C7ABA-6886-42EB-923C-E5184C93F7D5}"/>
          </ac:cxnSpMkLst>
        </pc:cxnChg>
        <pc:cxnChg chg="add del">
          <ac:chgData name="김태훈님(TOMMY)/Contact센터마케팅팀" userId="3c31cd17-2157-4807-9b5c-1df04b900c0f" providerId="ADAL" clId="{3EED1A24-27BE-4386-BE49-37A57AEF3F11}" dt="2023-02-03T06:43:55.044" v="10884" actId="11529"/>
          <ac:cxnSpMkLst>
            <pc:docMk/>
            <pc:sldMk cId="342940274" sldId="8997"/>
            <ac:cxnSpMk id="67" creationId="{10B2A1FE-938C-403C-9048-3B22F429FB4B}"/>
          </ac:cxnSpMkLst>
        </pc:cxnChg>
        <pc:cxnChg chg="add del mod">
          <ac:chgData name="김태훈님(TOMMY)/Contact센터마케팅팀" userId="3c31cd17-2157-4807-9b5c-1df04b900c0f" providerId="ADAL" clId="{3EED1A24-27BE-4386-BE49-37A57AEF3F11}" dt="2023-02-03T06:47:33.362" v="11096" actId="478"/>
          <ac:cxnSpMkLst>
            <pc:docMk/>
            <pc:sldMk cId="342940274" sldId="8997"/>
            <ac:cxnSpMk id="69" creationId="{C6826841-C5C3-4811-81FE-2D2A88706F15}"/>
          </ac:cxnSpMkLst>
        </pc:cxnChg>
        <pc:cxnChg chg="add del mod">
          <ac:chgData name="김태훈님(TOMMY)/Contact센터마케팅팀" userId="3c31cd17-2157-4807-9b5c-1df04b900c0f" providerId="ADAL" clId="{3EED1A24-27BE-4386-BE49-37A57AEF3F11}" dt="2023-02-03T06:47:30.825" v="11095" actId="478"/>
          <ac:cxnSpMkLst>
            <pc:docMk/>
            <pc:sldMk cId="342940274" sldId="8997"/>
            <ac:cxnSpMk id="70" creationId="{B6F51CC1-A9D5-4861-96D4-51BD9D97A82C}"/>
          </ac:cxnSpMkLst>
        </pc:cxnChg>
        <pc:cxnChg chg="add mod">
          <ac:chgData name="김태훈님(TOMMY)/Contact센터마케팅팀" userId="3c31cd17-2157-4807-9b5c-1df04b900c0f" providerId="ADAL" clId="{3EED1A24-27BE-4386-BE49-37A57AEF3F11}" dt="2023-02-03T07:24:18.294" v="12410" actId="1036"/>
          <ac:cxnSpMkLst>
            <pc:docMk/>
            <pc:sldMk cId="342940274" sldId="8997"/>
            <ac:cxnSpMk id="82" creationId="{7DC7A6D1-A3F5-4D8E-BDDF-DA27BA8A8F06}"/>
          </ac:cxnSpMkLst>
        </pc:cxnChg>
        <pc:cxnChg chg="add mod">
          <ac:chgData name="김태훈님(TOMMY)/Contact센터마케팅팀" userId="3c31cd17-2157-4807-9b5c-1df04b900c0f" providerId="ADAL" clId="{3EED1A24-27BE-4386-BE49-37A57AEF3F11}" dt="2023-02-03T07:24:18.294" v="12410" actId="1036"/>
          <ac:cxnSpMkLst>
            <pc:docMk/>
            <pc:sldMk cId="342940274" sldId="8997"/>
            <ac:cxnSpMk id="86" creationId="{8F03DB3B-9FD3-4ED9-B6B7-5E06D0FD0796}"/>
          </ac:cxnSpMkLst>
        </pc:cxnChg>
        <pc:cxnChg chg="add mod">
          <ac:chgData name="김태훈님(TOMMY)/Contact센터마케팅팀" userId="3c31cd17-2157-4807-9b5c-1df04b900c0f" providerId="ADAL" clId="{3EED1A24-27BE-4386-BE49-37A57AEF3F11}" dt="2023-02-03T07:24:18.294" v="12410" actId="1036"/>
          <ac:cxnSpMkLst>
            <pc:docMk/>
            <pc:sldMk cId="342940274" sldId="8997"/>
            <ac:cxnSpMk id="91" creationId="{23B42990-2EA1-442B-90BF-085609C72E9F}"/>
          </ac:cxnSpMkLst>
        </pc:cxnChg>
        <pc:cxnChg chg="add mod">
          <ac:chgData name="김태훈님(TOMMY)/Contact센터마케팅팀" userId="3c31cd17-2157-4807-9b5c-1df04b900c0f" providerId="ADAL" clId="{3EED1A24-27BE-4386-BE49-37A57AEF3F11}" dt="2023-02-03T07:24:18.294" v="12410" actId="1036"/>
          <ac:cxnSpMkLst>
            <pc:docMk/>
            <pc:sldMk cId="342940274" sldId="8997"/>
            <ac:cxnSpMk id="94" creationId="{9A1D85D2-6FFA-455E-B67E-E97D005696A2}"/>
          </ac:cxnSpMkLst>
        </pc:cxnChg>
        <pc:cxnChg chg="add mod">
          <ac:chgData name="김태훈님(TOMMY)/Contact센터마케팅팀" userId="3c31cd17-2157-4807-9b5c-1df04b900c0f" providerId="ADAL" clId="{3EED1A24-27BE-4386-BE49-37A57AEF3F11}" dt="2023-02-03T07:24:18.294" v="12410" actId="1036"/>
          <ac:cxnSpMkLst>
            <pc:docMk/>
            <pc:sldMk cId="342940274" sldId="8997"/>
            <ac:cxnSpMk id="99" creationId="{EA50C9F3-D16A-4A9F-8BC3-CEE8B417D0B0}"/>
          </ac:cxnSpMkLst>
        </pc:cxnChg>
        <pc:cxnChg chg="add mod">
          <ac:chgData name="김태훈님(TOMMY)/Contact센터마케팅팀" userId="3c31cd17-2157-4807-9b5c-1df04b900c0f" providerId="ADAL" clId="{3EED1A24-27BE-4386-BE49-37A57AEF3F11}" dt="2023-02-03T07:24:18.294" v="12410" actId="1036"/>
          <ac:cxnSpMkLst>
            <pc:docMk/>
            <pc:sldMk cId="342940274" sldId="8997"/>
            <ac:cxnSpMk id="103" creationId="{1FE6DC5D-B82A-46E7-BFED-9A600A31B011}"/>
          </ac:cxnSpMkLst>
        </pc:cxnChg>
        <pc:cxnChg chg="add mod ord">
          <ac:chgData name="김태훈님(TOMMY)/Contact센터마케팅팀" userId="3c31cd17-2157-4807-9b5c-1df04b900c0f" providerId="ADAL" clId="{3EED1A24-27BE-4386-BE49-37A57AEF3F11}" dt="2023-02-03T07:21:16.404" v="12278" actId="692"/>
          <ac:cxnSpMkLst>
            <pc:docMk/>
            <pc:sldMk cId="342940274" sldId="8997"/>
            <ac:cxnSpMk id="118" creationId="{48A1DC43-9ADE-4297-B7E5-A8AF32E39C09}"/>
          </ac:cxnSpMkLst>
        </pc:cxnChg>
      </pc:sldChg>
      <pc:sldChg chg="addSp delSp modSp add mod modNotesTx">
        <pc:chgData name="김태훈님(TOMMY)/Contact센터마케팅팀" userId="3c31cd17-2157-4807-9b5c-1df04b900c0f" providerId="ADAL" clId="{3EED1A24-27BE-4386-BE49-37A57AEF3F11}" dt="2023-02-01T10:33:55.116" v="345" actId="20577"/>
        <pc:sldMkLst>
          <pc:docMk/>
          <pc:sldMk cId="2305704530" sldId="8998"/>
        </pc:sldMkLst>
        <pc:spChg chg="add mod">
          <ac:chgData name="김태훈님(TOMMY)/Contact센터마케팅팀" userId="3c31cd17-2157-4807-9b5c-1df04b900c0f" providerId="ADAL" clId="{3EED1A24-27BE-4386-BE49-37A57AEF3F11}" dt="2023-02-01T10:33:23.237" v="294" actId="478"/>
          <ac:spMkLst>
            <pc:docMk/>
            <pc:sldMk cId="2305704530" sldId="8998"/>
            <ac:spMk id="4" creationId="{BCCFF411-CB13-4045-83F2-1259E980C5B8}"/>
          </ac:spMkLst>
        </pc:spChg>
        <pc:spChg chg="del">
          <ac:chgData name="김태훈님(TOMMY)/Contact센터마케팅팀" userId="3c31cd17-2157-4807-9b5c-1df04b900c0f" providerId="ADAL" clId="{3EED1A24-27BE-4386-BE49-37A57AEF3F11}" dt="2023-02-01T10:33:33.990" v="295" actId="478"/>
          <ac:spMkLst>
            <pc:docMk/>
            <pc:sldMk cId="2305704530" sldId="8998"/>
            <ac:spMk id="6" creationId="{AA795655-C219-43A3-9B61-5CD3E2D51464}"/>
          </ac:spMkLst>
        </pc:spChg>
        <pc:spChg chg="del">
          <ac:chgData name="김태훈님(TOMMY)/Contact센터마케팅팀" userId="3c31cd17-2157-4807-9b5c-1df04b900c0f" providerId="ADAL" clId="{3EED1A24-27BE-4386-BE49-37A57AEF3F11}" dt="2023-02-01T10:33:33.990" v="295" actId="478"/>
          <ac:spMkLst>
            <pc:docMk/>
            <pc:sldMk cId="2305704530" sldId="8998"/>
            <ac:spMk id="7" creationId="{236ED9DE-1134-4FD1-95DB-AD5607C03B88}"/>
          </ac:spMkLst>
        </pc:spChg>
        <pc:spChg chg="add mod">
          <ac:chgData name="김태훈님(TOMMY)/Contact센터마케팅팀" userId="3c31cd17-2157-4807-9b5c-1df04b900c0f" providerId="ADAL" clId="{3EED1A24-27BE-4386-BE49-37A57AEF3F11}" dt="2023-02-01T10:33:55.116" v="345" actId="20577"/>
          <ac:spMkLst>
            <pc:docMk/>
            <pc:sldMk cId="2305704530" sldId="8998"/>
            <ac:spMk id="9" creationId="{B9C6ACB5-ABF1-4722-88CE-5CF636055E06}"/>
          </ac:spMkLst>
        </pc:spChg>
        <pc:spChg chg="del">
          <ac:chgData name="김태훈님(TOMMY)/Contact센터마케팅팀" userId="3c31cd17-2157-4807-9b5c-1df04b900c0f" providerId="ADAL" clId="{3EED1A24-27BE-4386-BE49-37A57AEF3F11}" dt="2023-02-01T10:33:23.237" v="294" actId="478"/>
          <ac:spMkLst>
            <pc:docMk/>
            <pc:sldMk cId="2305704530" sldId="8998"/>
            <ac:spMk id="12" creationId="{406004F0-FC69-461B-B619-CEDC7EAAFD6C}"/>
          </ac:spMkLst>
        </pc:spChg>
        <pc:spChg chg="del">
          <ac:chgData name="김태훈님(TOMMY)/Contact센터마케팅팀" userId="3c31cd17-2157-4807-9b5c-1df04b900c0f" providerId="ADAL" clId="{3EED1A24-27BE-4386-BE49-37A57AEF3F11}" dt="2023-02-01T10:33:33.990" v="295" actId="478"/>
          <ac:spMkLst>
            <pc:docMk/>
            <pc:sldMk cId="2305704530" sldId="8998"/>
            <ac:spMk id="14" creationId="{3016F2B9-7047-4AA3-990F-D38AD0FBA392}"/>
          </ac:spMkLst>
        </pc:spChg>
        <pc:spChg chg="del">
          <ac:chgData name="김태훈님(TOMMY)/Contact센터마케팅팀" userId="3c31cd17-2157-4807-9b5c-1df04b900c0f" providerId="ADAL" clId="{3EED1A24-27BE-4386-BE49-37A57AEF3F11}" dt="2023-02-01T10:33:23.237" v="294" actId="478"/>
          <ac:spMkLst>
            <pc:docMk/>
            <pc:sldMk cId="2305704530" sldId="8998"/>
            <ac:spMk id="16" creationId="{215A1410-03C6-494A-95CA-01DAA7696721}"/>
          </ac:spMkLst>
        </pc:spChg>
      </pc:sldChg>
      <pc:sldChg chg="add">
        <pc:chgData name="김태훈님(TOMMY)/Contact센터마케팅팀" userId="3c31cd17-2157-4807-9b5c-1df04b900c0f" providerId="ADAL" clId="{3EED1A24-27BE-4386-BE49-37A57AEF3F11}" dt="2023-02-01T10:33:17.591" v="293"/>
        <pc:sldMkLst>
          <pc:docMk/>
          <pc:sldMk cId="1836324020" sldId="8999"/>
        </pc:sldMkLst>
      </pc:sldChg>
      <pc:sldChg chg="add del">
        <pc:chgData name="김태훈님(TOMMY)/Contact센터마케팅팀" userId="3c31cd17-2157-4807-9b5c-1df04b900c0f" providerId="ADAL" clId="{3EED1A24-27BE-4386-BE49-37A57AEF3F11}" dt="2023-02-02T09:30:17.701" v="7443" actId="2696"/>
        <pc:sldMkLst>
          <pc:docMk/>
          <pc:sldMk cId="2258887413" sldId="9002"/>
        </pc:sldMkLst>
      </pc:sldChg>
      <pc:sldChg chg="add">
        <pc:chgData name="김태훈님(TOMMY)/Contact센터마케팅팀" userId="3c31cd17-2157-4807-9b5c-1df04b900c0f" providerId="ADAL" clId="{3EED1A24-27BE-4386-BE49-37A57AEF3F11}" dt="2023-02-02T09:30:23.586" v="7444"/>
        <pc:sldMkLst>
          <pc:docMk/>
          <pc:sldMk cId="2342803160" sldId="9002"/>
        </pc:sldMkLst>
      </pc:sldChg>
      <pc:sldChg chg="add del">
        <pc:chgData name="김태훈님(TOMMY)/Contact센터마케팅팀" userId="3c31cd17-2157-4807-9b5c-1df04b900c0f" providerId="ADAL" clId="{3EED1A24-27BE-4386-BE49-37A57AEF3F11}" dt="2023-02-02T07:57:36.294" v="5424" actId="47"/>
        <pc:sldMkLst>
          <pc:docMk/>
          <pc:sldMk cId="404322755" sldId="9003"/>
        </pc:sldMkLst>
      </pc:sldChg>
      <pc:sldChg chg="add del">
        <pc:chgData name="김태훈님(TOMMY)/Contact센터마케팅팀" userId="3c31cd17-2157-4807-9b5c-1df04b900c0f" providerId="ADAL" clId="{3EED1A24-27BE-4386-BE49-37A57AEF3F11}" dt="2023-02-02T03:13:32.047" v="1169"/>
        <pc:sldMkLst>
          <pc:docMk/>
          <pc:sldMk cId="2528175969" sldId="9003"/>
        </pc:sldMkLst>
      </pc:sldChg>
      <pc:sldChg chg="modSp add mod">
        <pc:chgData name="김태훈님(TOMMY)/Contact센터마케팅팀" userId="3c31cd17-2157-4807-9b5c-1df04b900c0f" providerId="ADAL" clId="{3EED1A24-27BE-4386-BE49-37A57AEF3F11}" dt="2023-02-03T04:00:43.772" v="8287"/>
        <pc:sldMkLst>
          <pc:docMk/>
          <pc:sldMk cId="2525135155" sldId="9005"/>
        </pc:sldMkLst>
        <pc:spChg chg="mod">
          <ac:chgData name="김태훈님(TOMMY)/Contact센터마케팅팀" userId="3c31cd17-2157-4807-9b5c-1df04b900c0f" providerId="ADAL" clId="{3EED1A24-27BE-4386-BE49-37A57AEF3F11}" dt="2023-02-03T04:00:43.772" v="8287"/>
          <ac:spMkLst>
            <pc:docMk/>
            <pc:sldMk cId="2525135155" sldId="9005"/>
            <ac:spMk id="27" creationId="{ABEDC874-BD9C-4CEB-B96D-888065F6C959}"/>
          </ac:spMkLst>
        </pc:spChg>
      </pc:sldChg>
      <pc:sldChg chg="add del">
        <pc:chgData name="김태훈님(TOMMY)/Contact센터마케팅팀" userId="3c31cd17-2157-4807-9b5c-1df04b900c0f" providerId="ADAL" clId="{3EED1A24-27BE-4386-BE49-37A57AEF3F11}" dt="2023-02-02T23:47:50.755" v="7899"/>
        <pc:sldMkLst>
          <pc:docMk/>
          <pc:sldMk cId="3168058498" sldId="9005"/>
        </pc:sldMkLst>
      </pc:sldChg>
    </pc:docChg>
  </pc:docChgLst>
  <pc:docChgLst>
    <pc:chgData name="전상호님/Digital채널기획팀" userId="07d642c9-0850-4dd9-9bb4-d059e4018bfc" providerId="ADAL" clId="{F58B28E1-4355-474D-A7C2-CC27C34AF607}"/>
    <pc:docChg chg="undo custSel modSld">
      <pc:chgData name="전상호님/Digital채널기획팀" userId="07d642c9-0850-4dd9-9bb4-d059e4018bfc" providerId="ADAL" clId="{F58B28E1-4355-474D-A7C2-CC27C34AF607}" dt="2023-01-25T09:49:48.052" v="3" actId="20577"/>
      <pc:docMkLst>
        <pc:docMk/>
      </pc:docMkLst>
      <pc:sldChg chg="modSp mod">
        <pc:chgData name="전상호님/Digital채널기획팀" userId="07d642c9-0850-4dd9-9bb4-d059e4018bfc" providerId="ADAL" clId="{F58B28E1-4355-474D-A7C2-CC27C34AF607}" dt="2023-01-25T09:49:48.052" v="3" actId="20577"/>
        <pc:sldMkLst>
          <pc:docMk/>
          <pc:sldMk cId="3259158492" sldId="293"/>
        </pc:sldMkLst>
        <pc:spChg chg="mod">
          <ac:chgData name="전상호님/Digital채널기획팀" userId="07d642c9-0850-4dd9-9bb4-d059e4018bfc" providerId="ADAL" clId="{F58B28E1-4355-474D-A7C2-CC27C34AF607}" dt="2023-01-25T09:49:48.052" v="3" actId="20577"/>
          <ac:spMkLst>
            <pc:docMk/>
            <pc:sldMk cId="3259158492" sldId="293"/>
            <ac:spMk id="24" creationId="{744C85B9-456B-4C4E-8A4F-C17ADAFF4606}"/>
          </ac:spMkLst>
        </pc:spChg>
      </pc:sldChg>
    </pc:docChg>
  </pc:docChgLst>
  <pc:docChgLst>
    <pc:chgData name="석장군님(General)/Digital채널기획팀" userId="f9de3ef5-b5d7-4e52-952f-8c9c7e31d003" providerId="ADAL" clId="{426E8E55-BD62-4EDC-B197-E9BA08103AA4}"/>
    <pc:docChg chg="undo redo custSel modSld">
      <pc:chgData name="석장군님(General)/Digital채널기획팀" userId="f9de3ef5-b5d7-4e52-952f-8c9c7e31d003" providerId="ADAL" clId="{426E8E55-BD62-4EDC-B197-E9BA08103AA4}" dt="2023-01-25T11:05:49.641" v="804" actId="1036"/>
      <pc:docMkLst>
        <pc:docMk/>
      </pc:docMkLst>
      <pc:sldChg chg="addSp delSp modSp mod">
        <pc:chgData name="석장군님(General)/Digital채널기획팀" userId="f9de3ef5-b5d7-4e52-952f-8c9c7e31d003" providerId="ADAL" clId="{426E8E55-BD62-4EDC-B197-E9BA08103AA4}" dt="2023-01-25T09:10:14.325" v="98" actId="1076"/>
        <pc:sldMkLst>
          <pc:docMk/>
          <pc:sldMk cId="1552022036" sldId="306"/>
        </pc:sldMkLst>
        <pc:spChg chg="add del mod">
          <ac:chgData name="석장군님(General)/Digital채널기획팀" userId="f9de3ef5-b5d7-4e52-952f-8c9c7e31d003" providerId="ADAL" clId="{426E8E55-BD62-4EDC-B197-E9BA08103AA4}" dt="2023-01-25T09:01:40.331" v="10" actId="478"/>
          <ac:spMkLst>
            <pc:docMk/>
            <pc:sldMk cId="1552022036" sldId="306"/>
            <ac:spMk id="7" creationId="{A6D9448C-27C6-437C-B659-17659C568FF9}"/>
          </ac:spMkLst>
        </pc:spChg>
        <pc:spChg chg="add del">
          <ac:chgData name="석장군님(General)/Digital채널기획팀" userId="f9de3ef5-b5d7-4e52-952f-8c9c7e31d003" providerId="ADAL" clId="{426E8E55-BD62-4EDC-B197-E9BA08103AA4}" dt="2023-01-25T09:02:28.333" v="15" actId="478"/>
          <ac:spMkLst>
            <pc:docMk/>
            <pc:sldMk cId="1552022036" sldId="306"/>
            <ac:spMk id="18" creationId="{81833E21-D3DF-4046-A0FD-7F7E9076878C}"/>
          </ac:spMkLst>
        </pc:spChg>
        <pc:spChg chg="add del mod">
          <ac:chgData name="석장군님(General)/Digital채널기획팀" userId="f9de3ef5-b5d7-4e52-952f-8c9c7e31d003" providerId="ADAL" clId="{426E8E55-BD62-4EDC-B197-E9BA08103AA4}" dt="2023-01-25T09:06:29.434" v="46" actId="478"/>
          <ac:spMkLst>
            <pc:docMk/>
            <pc:sldMk cId="1552022036" sldId="306"/>
            <ac:spMk id="20" creationId="{9EB7439B-170D-4882-9B48-FD29E00AAE98}"/>
          </ac:spMkLst>
        </pc:spChg>
        <pc:spChg chg="mod">
          <ac:chgData name="석장군님(General)/Digital채널기획팀" userId="f9de3ef5-b5d7-4e52-952f-8c9c7e31d003" providerId="ADAL" clId="{426E8E55-BD62-4EDC-B197-E9BA08103AA4}" dt="2023-01-25T09:10:03.974" v="97" actId="1038"/>
          <ac:spMkLst>
            <pc:docMk/>
            <pc:sldMk cId="1552022036" sldId="306"/>
            <ac:spMk id="21" creationId="{9B69815C-EEB3-4F7F-9A52-50EB4982AAFB}"/>
          </ac:spMkLst>
        </pc:spChg>
        <pc:spChg chg="mod">
          <ac:chgData name="석장군님(General)/Digital채널기획팀" userId="f9de3ef5-b5d7-4e52-952f-8c9c7e31d003" providerId="ADAL" clId="{426E8E55-BD62-4EDC-B197-E9BA08103AA4}" dt="2023-01-25T09:10:03.974" v="97" actId="1038"/>
          <ac:spMkLst>
            <pc:docMk/>
            <pc:sldMk cId="1552022036" sldId="306"/>
            <ac:spMk id="22" creationId="{FEE01CF7-0BB3-4372-9408-021457CD9752}"/>
          </ac:spMkLst>
        </pc:spChg>
        <pc:spChg chg="add mod ord">
          <ac:chgData name="석장군님(General)/Digital채널기획팀" userId="f9de3ef5-b5d7-4e52-952f-8c9c7e31d003" providerId="ADAL" clId="{426E8E55-BD62-4EDC-B197-E9BA08103AA4}" dt="2023-01-25T09:06:38.446" v="48" actId="167"/>
          <ac:spMkLst>
            <pc:docMk/>
            <pc:sldMk cId="1552022036" sldId="306"/>
            <ac:spMk id="23" creationId="{C1B85C23-0AD1-4736-AA00-0677478B77FD}"/>
          </ac:spMkLst>
        </pc:spChg>
        <pc:spChg chg="mod">
          <ac:chgData name="석장군님(General)/Digital채널기획팀" userId="f9de3ef5-b5d7-4e52-952f-8c9c7e31d003" providerId="ADAL" clId="{426E8E55-BD62-4EDC-B197-E9BA08103AA4}" dt="2023-01-25T09:07:33.640" v="64" actId="1037"/>
          <ac:spMkLst>
            <pc:docMk/>
            <pc:sldMk cId="1552022036" sldId="306"/>
            <ac:spMk id="24" creationId="{F779A164-9D2F-4CA2-A188-566AB0057162}"/>
          </ac:spMkLst>
        </pc:spChg>
        <pc:spChg chg="mod">
          <ac:chgData name="석장군님(General)/Digital채널기획팀" userId="f9de3ef5-b5d7-4e52-952f-8c9c7e31d003" providerId="ADAL" clId="{426E8E55-BD62-4EDC-B197-E9BA08103AA4}" dt="2023-01-25T09:07:33.640" v="64" actId="1037"/>
          <ac:spMkLst>
            <pc:docMk/>
            <pc:sldMk cId="1552022036" sldId="306"/>
            <ac:spMk id="25" creationId="{5179FE7F-E52D-4B74-9501-99020DE6273A}"/>
          </ac:spMkLst>
        </pc:spChg>
        <pc:spChg chg="mod">
          <ac:chgData name="석장군님(General)/Digital채널기획팀" userId="f9de3ef5-b5d7-4e52-952f-8c9c7e31d003" providerId="ADAL" clId="{426E8E55-BD62-4EDC-B197-E9BA08103AA4}" dt="2023-01-25T09:09:40.812" v="86" actId="1036"/>
          <ac:spMkLst>
            <pc:docMk/>
            <pc:sldMk cId="1552022036" sldId="306"/>
            <ac:spMk id="26" creationId="{CEB95C95-CCF3-4DB9-8309-D61FDDD73118}"/>
          </ac:spMkLst>
        </pc:spChg>
        <pc:spChg chg="mod">
          <ac:chgData name="석장군님(General)/Digital채널기획팀" userId="f9de3ef5-b5d7-4e52-952f-8c9c7e31d003" providerId="ADAL" clId="{426E8E55-BD62-4EDC-B197-E9BA08103AA4}" dt="2023-01-25T09:09:32.575" v="83" actId="1036"/>
          <ac:spMkLst>
            <pc:docMk/>
            <pc:sldMk cId="1552022036" sldId="306"/>
            <ac:spMk id="27" creationId="{387C7148-27E0-40FF-A4FB-8EF8CE8C751F}"/>
          </ac:spMkLst>
        </pc:spChg>
        <pc:spChg chg="mod">
          <ac:chgData name="석장군님(General)/Digital채널기획팀" userId="f9de3ef5-b5d7-4e52-952f-8c9c7e31d003" providerId="ADAL" clId="{426E8E55-BD62-4EDC-B197-E9BA08103AA4}" dt="2023-01-25T09:09:52.065" v="93" actId="1035"/>
          <ac:spMkLst>
            <pc:docMk/>
            <pc:sldMk cId="1552022036" sldId="306"/>
            <ac:spMk id="32" creationId="{8DCD91E4-6D13-4F7D-9FCF-6C482EF0A75E}"/>
          </ac:spMkLst>
        </pc:spChg>
        <pc:spChg chg="mod">
          <ac:chgData name="석장군님(General)/Digital채널기획팀" userId="f9de3ef5-b5d7-4e52-952f-8c9c7e31d003" providerId="ADAL" clId="{426E8E55-BD62-4EDC-B197-E9BA08103AA4}" dt="2023-01-25T09:09:52.065" v="93" actId="1035"/>
          <ac:spMkLst>
            <pc:docMk/>
            <pc:sldMk cId="1552022036" sldId="306"/>
            <ac:spMk id="33" creationId="{BF882D16-E818-4024-AAEE-33065272A358}"/>
          </ac:spMkLst>
        </pc:spChg>
        <pc:spChg chg="mod">
          <ac:chgData name="석장군님(General)/Digital채널기획팀" userId="f9de3ef5-b5d7-4e52-952f-8c9c7e31d003" providerId="ADAL" clId="{426E8E55-BD62-4EDC-B197-E9BA08103AA4}" dt="2023-01-25T09:08:26.809" v="78" actId="1035"/>
          <ac:spMkLst>
            <pc:docMk/>
            <pc:sldMk cId="1552022036" sldId="306"/>
            <ac:spMk id="37" creationId="{4F68C383-39A1-48EF-A411-D85A06CDD5A0}"/>
          </ac:spMkLst>
        </pc:spChg>
        <pc:spChg chg="mod">
          <ac:chgData name="석장군님(General)/Digital채널기획팀" userId="f9de3ef5-b5d7-4e52-952f-8c9c7e31d003" providerId="ADAL" clId="{426E8E55-BD62-4EDC-B197-E9BA08103AA4}" dt="2023-01-25T09:10:14.325" v="98" actId="1076"/>
          <ac:spMkLst>
            <pc:docMk/>
            <pc:sldMk cId="1552022036" sldId="306"/>
            <ac:spMk id="38" creationId="{8C09E1F2-F1D6-4FEC-A6A9-1A9E997421E3}"/>
          </ac:spMkLst>
        </pc:spChg>
        <pc:spChg chg="mod">
          <ac:chgData name="석장군님(General)/Digital채널기획팀" userId="f9de3ef5-b5d7-4e52-952f-8c9c7e31d003" providerId="ADAL" clId="{426E8E55-BD62-4EDC-B197-E9BA08103AA4}" dt="2023-01-25T09:10:14.325" v="98" actId="1076"/>
          <ac:spMkLst>
            <pc:docMk/>
            <pc:sldMk cId="1552022036" sldId="306"/>
            <ac:spMk id="39" creationId="{D5C4BAD7-B728-4583-B607-ADECB8FEE02B}"/>
          </ac:spMkLst>
        </pc:spChg>
        <pc:spChg chg="mod">
          <ac:chgData name="석장군님(General)/Digital채널기획팀" userId="f9de3ef5-b5d7-4e52-952f-8c9c7e31d003" providerId="ADAL" clId="{426E8E55-BD62-4EDC-B197-E9BA08103AA4}" dt="2023-01-25T09:08:05.388" v="72" actId="1038"/>
          <ac:spMkLst>
            <pc:docMk/>
            <pc:sldMk cId="1552022036" sldId="306"/>
            <ac:spMk id="42" creationId="{C183CB7C-B0BC-4673-B31B-59AE6F246863}"/>
          </ac:spMkLst>
        </pc:spChg>
        <pc:spChg chg="mod">
          <ac:chgData name="석장군님(General)/Digital채널기획팀" userId="f9de3ef5-b5d7-4e52-952f-8c9c7e31d003" providerId="ADAL" clId="{426E8E55-BD62-4EDC-B197-E9BA08103AA4}" dt="2023-01-25T09:09:48.233" v="89" actId="1037"/>
          <ac:spMkLst>
            <pc:docMk/>
            <pc:sldMk cId="1552022036" sldId="306"/>
            <ac:spMk id="46" creationId="{8E66E035-949C-4966-AF55-89AEB8700255}"/>
          </ac:spMkLst>
        </pc:spChg>
        <pc:spChg chg="mod">
          <ac:chgData name="석장군님(General)/Digital채널기획팀" userId="f9de3ef5-b5d7-4e52-952f-8c9c7e31d003" providerId="ADAL" clId="{426E8E55-BD62-4EDC-B197-E9BA08103AA4}" dt="2023-01-25T09:09:48.233" v="89" actId="1037"/>
          <ac:spMkLst>
            <pc:docMk/>
            <pc:sldMk cId="1552022036" sldId="306"/>
            <ac:spMk id="47" creationId="{2340D34A-7594-4E7D-9D8B-387B59A46F46}"/>
          </ac:spMkLst>
        </pc:spChg>
        <pc:spChg chg="mod">
          <ac:chgData name="석장군님(General)/Digital채널기획팀" userId="f9de3ef5-b5d7-4e52-952f-8c9c7e31d003" providerId="ADAL" clId="{426E8E55-BD62-4EDC-B197-E9BA08103AA4}" dt="2023-01-25T09:08:00.665" v="69" actId="1037"/>
          <ac:spMkLst>
            <pc:docMk/>
            <pc:sldMk cId="1552022036" sldId="306"/>
            <ac:spMk id="48" creationId="{A3D7AC7A-2930-48D7-BBCE-E75EDE41A2F2}"/>
          </ac:spMkLst>
        </pc:spChg>
        <pc:spChg chg="mod">
          <ac:chgData name="석장군님(General)/Digital채널기획팀" userId="f9de3ef5-b5d7-4e52-952f-8c9c7e31d003" providerId="ADAL" clId="{426E8E55-BD62-4EDC-B197-E9BA08103AA4}" dt="2023-01-25T09:07:57.522" v="65" actId="1076"/>
          <ac:spMkLst>
            <pc:docMk/>
            <pc:sldMk cId="1552022036" sldId="306"/>
            <ac:spMk id="49" creationId="{931C2E04-1DA5-477B-9F6C-265FB6328CBF}"/>
          </ac:spMkLst>
        </pc:spChg>
        <pc:spChg chg="mod">
          <ac:chgData name="석장군님(General)/Digital채널기획팀" userId="f9de3ef5-b5d7-4e52-952f-8c9c7e31d003" providerId="ADAL" clId="{426E8E55-BD62-4EDC-B197-E9BA08103AA4}" dt="2023-01-25T09:06:41.986" v="49" actId="1076"/>
          <ac:spMkLst>
            <pc:docMk/>
            <pc:sldMk cId="1552022036" sldId="306"/>
            <ac:spMk id="50" creationId="{32B0588F-9C02-43A1-BE5D-87F02FFEA198}"/>
          </ac:spMkLst>
        </pc:spChg>
        <pc:spChg chg="mod">
          <ac:chgData name="석장군님(General)/Digital채널기획팀" userId="f9de3ef5-b5d7-4e52-952f-8c9c7e31d003" providerId="ADAL" clId="{426E8E55-BD62-4EDC-B197-E9BA08103AA4}" dt="2023-01-25T09:06:49.352" v="50" actId="1076"/>
          <ac:spMkLst>
            <pc:docMk/>
            <pc:sldMk cId="1552022036" sldId="306"/>
            <ac:spMk id="51" creationId="{0892B483-062C-443A-8BE5-4900E19B9826}"/>
          </ac:spMkLst>
        </pc:spChg>
        <pc:spChg chg="add del mod">
          <ac:chgData name="석장군님(General)/Digital채널기획팀" userId="f9de3ef5-b5d7-4e52-952f-8c9c7e31d003" providerId="ADAL" clId="{426E8E55-BD62-4EDC-B197-E9BA08103AA4}" dt="2023-01-25T09:05:01.156" v="35" actId="478"/>
          <ac:spMkLst>
            <pc:docMk/>
            <pc:sldMk cId="1552022036" sldId="306"/>
            <ac:spMk id="52" creationId="{CC0660C6-E873-48EF-83C0-3B4DA870CBFE}"/>
          </ac:spMkLst>
        </pc:spChg>
        <pc:spChg chg="add del">
          <ac:chgData name="석장군님(General)/Digital채널기획팀" userId="f9de3ef5-b5d7-4e52-952f-8c9c7e31d003" providerId="ADAL" clId="{426E8E55-BD62-4EDC-B197-E9BA08103AA4}" dt="2023-01-25T09:05:15.437" v="37" actId="478"/>
          <ac:spMkLst>
            <pc:docMk/>
            <pc:sldMk cId="1552022036" sldId="306"/>
            <ac:spMk id="53" creationId="{01915193-56BF-4F64-A64D-0CB34912FED2}"/>
          </ac:spMkLst>
        </pc:spChg>
        <pc:spChg chg="add mod">
          <ac:chgData name="석장군님(General)/Digital채널기획팀" userId="f9de3ef5-b5d7-4e52-952f-8c9c7e31d003" providerId="ADAL" clId="{426E8E55-BD62-4EDC-B197-E9BA08103AA4}" dt="2023-01-25T09:06:14.769" v="40" actId="1582"/>
          <ac:spMkLst>
            <pc:docMk/>
            <pc:sldMk cId="1552022036" sldId="306"/>
            <ac:spMk id="56" creationId="{B6CED908-ABE9-4132-9F67-305709990541}"/>
          </ac:spMkLst>
        </pc:spChg>
        <pc:spChg chg="mod">
          <ac:chgData name="석장군님(General)/Digital채널기획팀" userId="f9de3ef5-b5d7-4e52-952f-8c9c7e31d003" providerId="ADAL" clId="{426E8E55-BD62-4EDC-B197-E9BA08103AA4}" dt="2023-01-25T09:07:12.459" v="55" actId="1038"/>
          <ac:spMkLst>
            <pc:docMk/>
            <pc:sldMk cId="1552022036" sldId="306"/>
            <ac:spMk id="59" creationId="{7AFD0191-C6A9-4322-A011-1CCB308C637D}"/>
          </ac:spMkLst>
        </pc:spChg>
        <pc:spChg chg="mod">
          <ac:chgData name="석장군님(General)/Digital채널기획팀" userId="f9de3ef5-b5d7-4e52-952f-8c9c7e31d003" providerId="ADAL" clId="{426E8E55-BD62-4EDC-B197-E9BA08103AA4}" dt="2023-01-25T09:07:12.459" v="55" actId="1038"/>
          <ac:spMkLst>
            <pc:docMk/>
            <pc:sldMk cId="1552022036" sldId="306"/>
            <ac:spMk id="60" creationId="{22C442DD-2A57-4319-B17E-04EFDB152443}"/>
          </ac:spMkLst>
        </pc:spChg>
        <pc:spChg chg="del mod">
          <ac:chgData name="석장군님(General)/Digital채널기획팀" userId="f9de3ef5-b5d7-4e52-952f-8c9c7e31d003" providerId="ADAL" clId="{426E8E55-BD62-4EDC-B197-E9BA08103AA4}" dt="2023-01-25T09:06:32.886" v="47" actId="478"/>
          <ac:spMkLst>
            <pc:docMk/>
            <pc:sldMk cId="1552022036" sldId="306"/>
            <ac:spMk id="65" creationId="{E293B3F0-7C01-42CD-9C36-9BDF2589996A}"/>
          </ac:spMkLst>
        </pc:spChg>
        <pc:spChg chg="mod">
          <ac:chgData name="석장군님(General)/Digital채널기획팀" userId="f9de3ef5-b5d7-4e52-952f-8c9c7e31d003" providerId="ADAL" clId="{426E8E55-BD62-4EDC-B197-E9BA08103AA4}" dt="2023-01-25T09:07:22.989" v="57" actId="1038"/>
          <ac:spMkLst>
            <pc:docMk/>
            <pc:sldMk cId="1552022036" sldId="306"/>
            <ac:spMk id="67" creationId="{2CA5A5DD-2C53-4A44-86F9-67692D9223C7}"/>
          </ac:spMkLst>
        </pc:spChg>
        <pc:spChg chg="mod">
          <ac:chgData name="석장군님(General)/Digital채널기획팀" userId="f9de3ef5-b5d7-4e52-952f-8c9c7e31d003" providerId="ADAL" clId="{426E8E55-BD62-4EDC-B197-E9BA08103AA4}" dt="2023-01-25T09:07:22.989" v="57" actId="1038"/>
          <ac:spMkLst>
            <pc:docMk/>
            <pc:sldMk cId="1552022036" sldId="306"/>
            <ac:spMk id="68" creationId="{1FDED75E-23F7-4D90-ACE6-29A10E9DCF17}"/>
          </ac:spMkLst>
        </pc:spChg>
        <pc:spChg chg="mod">
          <ac:chgData name="석장군님(General)/Digital채널기획팀" userId="f9de3ef5-b5d7-4e52-952f-8c9c7e31d003" providerId="ADAL" clId="{426E8E55-BD62-4EDC-B197-E9BA08103AA4}" dt="2023-01-25T09:09:25.738" v="80" actId="1038"/>
          <ac:spMkLst>
            <pc:docMk/>
            <pc:sldMk cId="1552022036" sldId="306"/>
            <ac:spMk id="69" creationId="{AEAF44BD-D006-4D53-86E9-FA260C64D934}"/>
          </ac:spMkLst>
        </pc:spChg>
        <pc:spChg chg="mod">
          <ac:chgData name="석장군님(General)/Digital채널기획팀" userId="f9de3ef5-b5d7-4e52-952f-8c9c7e31d003" providerId="ADAL" clId="{426E8E55-BD62-4EDC-B197-E9BA08103AA4}" dt="2023-01-25T09:08:20.132" v="75" actId="1037"/>
          <ac:spMkLst>
            <pc:docMk/>
            <pc:sldMk cId="1552022036" sldId="306"/>
            <ac:spMk id="72" creationId="{C228159B-6723-4D08-B4AE-FEAF44B49C7E}"/>
          </ac:spMkLst>
        </pc:spChg>
        <pc:spChg chg="mod">
          <ac:chgData name="석장군님(General)/Digital채널기획팀" userId="f9de3ef5-b5d7-4e52-952f-8c9c7e31d003" providerId="ADAL" clId="{426E8E55-BD62-4EDC-B197-E9BA08103AA4}" dt="2023-01-25T09:07:28.772" v="59" actId="1038"/>
          <ac:spMkLst>
            <pc:docMk/>
            <pc:sldMk cId="1552022036" sldId="306"/>
            <ac:spMk id="73" creationId="{A62B2917-4058-439C-B8BE-D6585E8CD9A5}"/>
          </ac:spMkLst>
        </pc:spChg>
        <pc:spChg chg="mod">
          <ac:chgData name="석장군님(General)/Digital채널기획팀" userId="f9de3ef5-b5d7-4e52-952f-8c9c7e31d003" providerId="ADAL" clId="{426E8E55-BD62-4EDC-B197-E9BA08103AA4}" dt="2023-01-25T09:07:28.772" v="59" actId="1038"/>
          <ac:spMkLst>
            <pc:docMk/>
            <pc:sldMk cId="1552022036" sldId="306"/>
            <ac:spMk id="74" creationId="{B3381280-9B35-4DE8-BE30-A913DC8C4191}"/>
          </ac:spMkLst>
        </pc:spChg>
        <pc:cxnChg chg="mod">
          <ac:chgData name="석장군님(General)/Digital채널기획팀" userId="f9de3ef5-b5d7-4e52-952f-8c9c7e31d003" providerId="ADAL" clId="{426E8E55-BD62-4EDC-B197-E9BA08103AA4}" dt="2023-01-25T09:01:23.777" v="5" actId="1076"/>
          <ac:cxnSpMkLst>
            <pc:docMk/>
            <pc:sldMk cId="1552022036" sldId="306"/>
            <ac:cxnSpMk id="6" creationId="{F37FD6A6-32F2-48EC-AC4D-A815E137E775}"/>
          </ac:cxnSpMkLst>
        </pc:cxnChg>
        <pc:cxnChg chg="del mod">
          <ac:chgData name="석장군님(General)/Digital채널기획팀" userId="f9de3ef5-b5d7-4e52-952f-8c9c7e31d003" providerId="ADAL" clId="{426E8E55-BD62-4EDC-B197-E9BA08103AA4}" dt="2023-01-25T09:01:40.331" v="10" actId="478"/>
          <ac:cxnSpMkLst>
            <pc:docMk/>
            <pc:sldMk cId="1552022036" sldId="306"/>
            <ac:cxnSpMk id="9" creationId="{BC12680A-A42D-4956-904A-A047CC3DCB30}"/>
          </ac:cxnSpMkLst>
        </pc:cxnChg>
        <pc:cxnChg chg="del mod">
          <ac:chgData name="석장군님(General)/Digital채널기획팀" userId="f9de3ef5-b5d7-4e52-952f-8c9c7e31d003" providerId="ADAL" clId="{426E8E55-BD62-4EDC-B197-E9BA08103AA4}" dt="2023-01-25T09:01:40.331" v="10" actId="478"/>
          <ac:cxnSpMkLst>
            <pc:docMk/>
            <pc:sldMk cId="1552022036" sldId="306"/>
            <ac:cxnSpMk id="10" creationId="{26DB0B1F-15BC-42A5-9FBE-63238B4E1C2C}"/>
          </ac:cxnSpMkLst>
        </pc:cxnChg>
      </pc:sldChg>
      <pc:sldChg chg="addSp delSp modSp mod">
        <pc:chgData name="석장군님(General)/Digital채널기획팀" userId="f9de3ef5-b5d7-4e52-952f-8c9c7e31d003" providerId="ADAL" clId="{426E8E55-BD62-4EDC-B197-E9BA08103AA4}" dt="2023-01-25T10:37:01.096" v="656" actId="20577"/>
        <pc:sldMkLst>
          <pc:docMk/>
          <pc:sldMk cId="4242858965" sldId="322"/>
        </pc:sldMkLst>
        <pc:spChg chg="mod">
          <ac:chgData name="석장군님(General)/Digital채널기획팀" userId="f9de3ef5-b5d7-4e52-952f-8c9c7e31d003" providerId="ADAL" clId="{426E8E55-BD62-4EDC-B197-E9BA08103AA4}" dt="2023-01-25T10:33:06.853" v="645" actId="1076"/>
          <ac:spMkLst>
            <pc:docMk/>
            <pc:sldMk cId="4242858965" sldId="322"/>
            <ac:spMk id="9" creationId="{19892E89-7FB6-46F5-8DA3-CA3D95B10B44}"/>
          </ac:spMkLst>
        </pc:spChg>
        <pc:spChg chg="mod">
          <ac:chgData name="석장군님(General)/Digital채널기획팀" userId="f9de3ef5-b5d7-4e52-952f-8c9c7e31d003" providerId="ADAL" clId="{426E8E55-BD62-4EDC-B197-E9BA08103AA4}" dt="2023-01-25T10:33:06.853" v="645" actId="1076"/>
          <ac:spMkLst>
            <pc:docMk/>
            <pc:sldMk cId="4242858965" sldId="322"/>
            <ac:spMk id="12" creationId="{44686E50-07D3-468A-A6C1-9DEB90BE29A5}"/>
          </ac:spMkLst>
        </pc:spChg>
        <pc:spChg chg="mod">
          <ac:chgData name="석장군님(General)/Digital채널기획팀" userId="f9de3ef5-b5d7-4e52-952f-8c9c7e31d003" providerId="ADAL" clId="{426E8E55-BD62-4EDC-B197-E9BA08103AA4}" dt="2023-01-25T10:33:19.730" v="647" actId="1076"/>
          <ac:spMkLst>
            <pc:docMk/>
            <pc:sldMk cId="4242858965" sldId="322"/>
            <ac:spMk id="16" creationId="{3E217579-D652-4989-903D-40ED32AE8AEF}"/>
          </ac:spMkLst>
        </pc:spChg>
        <pc:spChg chg="add mod">
          <ac:chgData name="석장군님(General)/Digital채널기획팀" userId="f9de3ef5-b5d7-4e52-952f-8c9c7e31d003" providerId="ADAL" clId="{426E8E55-BD62-4EDC-B197-E9BA08103AA4}" dt="2023-01-25T10:33:06.853" v="645" actId="1076"/>
          <ac:spMkLst>
            <pc:docMk/>
            <pc:sldMk cId="4242858965" sldId="322"/>
            <ac:spMk id="124" creationId="{FBA66A78-DEEB-4CED-A774-9F9818298209}"/>
          </ac:spMkLst>
        </pc:spChg>
        <pc:spChg chg="add mod">
          <ac:chgData name="석장군님(General)/Digital채널기획팀" userId="f9de3ef5-b5d7-4e52-952f-8c9c7e31d003" providerId="ADAL" clId="{426E8E55-BD62-4EDC-B197-E9BA08103AA4}" dt="2023-01-25T10:33:06.853" v="645" actId="1076"/>
          <ac:spMkLst>
            <pc:docMk/>
            <pc:sldMk cId="4242858965" sldId="322"/>
            <ac:spMk id="125" creationId="{6A4A7EFC-815A-454B-A3C1-DAAFFCA0845E}"/>
          </ac:spMkLst>
        </pc:spChg>
        <pc:spChg chg="del">
          <ac:chgData name="석장군님(General)/Digital채널기획팀" userId="f9de3ef5-b5d7-4e52-952f-8c9c7e31d003" providerId="ADAL" clId="{426E8E55-BD62-4EDC-B197-E9BA08103AA4}" dt="2023-01-25T10:02:03.752" v="544" actId="478"/>
          <ac:spMkLst>
            <pc:docMk/>
            <pc:sldMk cId="4242858965" sldId="322"/>
            <ac:spMk id="298" creationId="{0FDFB5C6-5661-4EDF-94D3-FF589A4D7932}"/>
          </ac:spMkLst>
        </pc:spChg>
        <pc:spChg chg="del">
          <ac:chgData name="석장군님(General)/Digital채널기획팀" userId="f9de3ef5-b5d7-4e52-952f-8c9c7e31d003" providerId="ADAL" clId="{426E8E55-BD62-4EDC-B197-E9BA08103AA4}" dt="2023-01-25T10:01:51.396" v="542" actId="478"/>
          <ac:spMkLst>
            <pc:docMk/>
            <pc:sldMk cId="4242858965" sldId="322"/>
            <ac:spMk id="299" creationId="{346529AF-E214-4CC6-8246-CFF209366E0C}"/>
          </ac:spMkLst>
        </pc:spChg>
        <pc:spChg chg="mod">
          <ac:chgData name="석장군님(General)/Digital채널기획팀" userId="f9de3ef5-b5d7-4e52-952f-8c9c7e31d003" providerId="ADAL" clId="{426E8E55-BD62-4EDC-B197-E9BA08103AA4}" dt="2023-01-25T10:33:24.289" v="648" actId="14100"/>
          <ac:spMkLst>
            <pc:docMk/>
            <pc:sldMk cId="4242858965" sldId="322"/>
            <ac:spMk id="300" creationId="{2B974B08-B5D9-40CC-AFAA-6A3F9B1864A9}"/>
          </ac:spMkLst>
        </pc:spChg>
        <pc:spChg chg="mod">
          <ac:chgData name="석장군님(General)/Digital채널기획팀" userId="f9de3ef5-b5d7-4e52-952f-8c9c7e31d003" providerId="ADAL" clId="{426E8E55-BD62-4EDC-B197-E9BA08103AA4}" dt="2023-01-25T10:33:47.158" v="652" actId="21"/>
          <ac:spMkLst>
            <pc:docMk/>
            <pc:sldMk cId="4242858965" sldId="322"/>
            <ac:spMk id="303" creationId="{C1605ABF-050C-488E-8028-3C97B968C808}"/>
          </ac:spMkLst>
        </pc:spChg>
        <pc:spChg chg="mod">
          <ac:chgData name="석장군님(General)/Digital채널기획팀" userId="f9de3ef5-b5d7-4e52-952f-8c9c7e31d003" providerId="ADAL" clId="{426E8E55-BD62-4EDC-B197-E9BA08103AA4}" dt="2023-01-25T10:33:50.205" v="654"/>
          <ac:spMkLst>
            <pc:docMk/>
            <pc:sldMk cId="4242858965" sldId="322"/>
            <ac:spMk id="304" creationId="{678E3C3F-EBE9-4DE3-84E9-D05EC7D9F122}"/>
          </ac:spMkLst>
        </pc:spChg>
        <pc:spChg chg="mod">
          <ac:chgData name="석장군님(General)/Digital채널기획팀" userId="f9de3ef5-b5d7-4e52-952f-8c9c7e31d003" providerId="ADAL" clId="{426E8E55-BD62-4EDC-B197-E9BA08103AA4}" dt="2023-01-25T10:26:53.135" v="603" actId="14100"/>
          <ac:spMkLst>
            <pc:docMk/>
            <pc:sldMk cId="4242858965" sldId="322"/>
            <ac:spMk id="305" creationId="{ED759166-F48E-4F90-9998-E198F9F26E5A}"/>
          </ac:spMkLst>
        </pc:spChg>
        <pc:spChg chg="mod">
          <ac:chgData name="석장군님(General)/Digital채널기획팀" userId="f9de3ef5-b5d7-4e52-952f-8c9c7e31d003" providerId="ADAL" clId="{426E8E55-BD62-4EDC-B197-E9BA08103AA4}" dt="2023-01-25T10:26:50.387" v="602" actId="1076"/>
          <ac:spMkLst>
            <pc:docMk/>
            <pc:sldMk cId="4242858965" sldId="322"/>
            <ac:spMk id="306" creationId="{20314146-2FF2-426D-85FF-7DB3BF0689C0}"/>
          </ac:spMkLst>
        </pc:spChg>
        <pc:spChg chg="mod">
          <ac:chgData name="석장군님(General)/Digital채널기획팀" userId="f9de3ef5-b5d7-4e52-952f-8c9c7e31d003" providerId="ADAL" clId="{426E8E55-BD62-4EDC-B197-E9BA08103AA4}" dt="2023-01-25T10:26:50.387" v="602" actId="1076"/>
          <ac:spMkLst>
            <pc:docMk/>
            <pc:sldMk cId="4242858965" sldId="322"/>
            <ac:spMk id="307" creationId="{3DF0E71C-912E-4100-9C26-26F847465413}"/>
          </ac:spMkLst>
        </pc:spChg>
        <pc:spChg chg="mod">
          <ac:chgData name="석장군님(General)/Digital채널기획팀" userId="f9de3ef5-b5d7-4e52-952f-8c9c7e31d003" providerId="ADAL" clId="{426E8E55-BD62-4EDC-B197-E9BA08103AA4}" dt="2023-01-25T10:33:19.730" v="647" actId="1076"/>
          <ac:spMkLst>
            <pc:docMk/>
            <pc:sldMk cId="4242858965" sldId="322"/>
            <ac:spMk id="311" creationId="{61EC40F7-9397-48EE-8D6F-89AFC8E830C5}"/>
          </ac:spMkLst>
        </pc:spChg>
        <pc:spChg chg="mod">
          <ac:chgData name="석장군님(General)/Digital채널기획팀" userId="f9de3ef5-b5d7-4e52-952f-8c9c7e31d003" providerId="ADAL" clId="{426E8E55-BD62-4EDC-B197-E9BA08103AA4}" dt="2023-01-25T10:33:06.853" v="645" actId="1076"/>
          <ac:spMkLst>
            <pc:docMk/>
            <pc:sldMk cId="4242858965" sldId="322"/>
            <ac:spMk id="312" creationId="{15C7B12D-C368-43F3-9E0E-F4C993EA6BEB}"/>
          </ac:spMkLst>
        </pc:spChg>
        <pc:spChg chg="mod">
          <ac:chgData name="석장군님(General)/Digital채널기획팀" userId="f9de3ef5-b5d7-4e52-952f-8c9c7e31d003" providerId="ADAL" clId="{426E8E55-BD62-4EDC-B197-E9BA08103AA4}" dt="2023-01-25T10:26:57.123" v="604" actId="14100"/>
          <ac:spMkLst>
            <pc:docMk/>
            <pc:sldMk cId="4242858965" sldId="322"/>
            <ac:spMk id="314" creationId="{B6CD447F-0647-4138-97AD-7B4E1CF063FC}"/>
          </ac:spMkLst>
        </pc:spChg>
        <pc:spChg chg="mod">
          <ac:chgData name="석장군님(General)/Digital채널기획팀" userId="f9de3ef5-b5d7-4e52-952f-8c9c7e31d003" providerId="ADAL" clId="{426E8E55-BD62-4EDC-B197-E9BA08103AA4}" dt="2023-01-25T10:27:12.887" v="607" actId="1076"/>
          <ac:spMkLst>
            <pc:docMk/>
            <pc:sldMk cId="4242858965" sldId="322"/>
            <ac:spMk id="315" creationId="{461380E6-1131-42B6-923A-43F3730CDAA5}"/>
          </ac:spMkLst>
        </pc:spChg>
        <pc:spChg chg="mod">
          <ac:chgData name="석장군님(General)/Digital채널기획팀" userId="f9de3ef5-b5d7-4e52-952f-8c9c7e31d003" providerId="ADAL" clId="{426E8E55-BD62-4EDC-B197-E9BA08103AA4}" dt="2023-01-25T10:37:01.096" v="656" actId="20577"/>
          <ac:spMkLst>
            <pc:docMk/>
            <pc:sldMk cId="4242858965" sldId="322"/>
            <ac:spMk id="316" creationId="{DBDFB08A-8182-47AB-A4B9-5C6A57980A93}"/>
          </ac:spMkLst>
        </pc:spChg>
        <pc:spChg chg="mod">
          <ac:chgData name="석장군님(General)/Digital채널기획팀" userId="f9de3ef5-b5d7-4e52-952f-8c9c7e31d003" providerId="ADAL" clId="{426E8E55-BD62-4EDC-B197-E9BA08103AA4}" dt="2023-01-25T10:27:02.315" v="605" actId="1076"/>
          <ac:spMkLst>
            <pc:docMk/>
            <pc:sldMk cId="4242858965" sldId="322"/>
            <ac:spMk id="317" creationId="{C626866E-0F51-4BA1-ADD9-52C5567494DA}"/>
          </ac:spMkLst>
        </pc:spChg>
        <pc:spChg chg="mod">
          <ac:chgData name="석장군님(General)/Digital채널기획팀" userId="f9de3ef5-b5d7-4e52-952f-8c9c7e31d003" providerId="ADAL" clId="{426E8E55-BD62-4EDC-B197-E9BA08103AA4}" dt="2023-01-25T10:27:02.315" v="605" actId="1076"/>
          <ac:spMkLst>
            <pc:docMk/>
            <pc:sldMk cId="4242858965" sldId="322"/>
            <ac:spMk id="318" creationId="{FA82164C-A5CB-49E8-BBCA-E65C20E7E65D}"/>
          </ac:spMkLst>
        </pc:spChg>
      </pc:sldChg>
      <pc:sldChg chg="addSp delSp modSp mod">
        <pc:chgData name="석장군님(General)/Digital채널기획팀" userId="f9de3ef5-b5d7-4e52-952f-8c9c7e31d003" providerId="ADAL" clId="{426E8E55-BD62-4EDC-B197-E9BA08103AA4}" dt="2023-01-25T10:50:59.119" v="685"/>
        <pc:sldMkLst>
          <pc:docMk/>
          <pc:sldMk cId="3519643330" sldId="342"/>
        </pc:sldMkLst>
        <pc:spChg chg="mod topLvl">
          <ac:chgData name="석장군님(General)/Digital채널기획팀" userId="f9de3ef5-b5d7-4e52-952f-8c9c7e31d003" providerId="ADAL" clId="{426E8E55-BD62-4EDC-B197-E9BA08103AA4}" dt="2023-01-25T09:15:43.316" v="171" actId="14100"/>
          <ac:spMkLst>
            <pc:docMk/>
            <pc:sldMk cId="3519643330" sldId="342"/>
            <ac:spMk id="7" creationId="{D4C6A62C-4CDB-49FB-84F6-D77E707F4C86}"/>
          </ac:spMkLst>
        </pc:spChg>
        <pc:spChg chg="del mod topLvl">
          <ac:chgData name="석장군님(General)/Digital채널기획팀" userId="f9de3ef5-b5d7-4e52-952f-8c9c7e31d003" providerId="ADAL" clId="{426E8E55-BD62-4EDC-B197-E9BA08103AA4}" dt="2023-01-25T09:14:44.721" v="157" actId="478"/>
          <ac:spMkLst>
            <pc:docMk/>
            <pc:sldMk cId="3519643330" sldId="342"/>
            <ac:spMk id="8" creationId="{B86ECCBB-6C07-4E49-A57B-B9F5FBF6D180}"/>
          </ac:spMkLst>
        </pc:spChg>
        <pc:spChg chg="mod topLvl">
          <ac:chgData name="석장군님(General)/Digital채널기획팀" userId="f9de3ef5-b5d7-4e52-952f-8c9c7e31d003" providerId="ADAL" clId="{426E8E55-BD62-4EDC-B197-E9BA08103AA4}" dt="2023-01-25T09:15:43.316" v="171" actId="14100"/>
          <ac:spMkLst>
            <pc:docMk/>
            <pc:sldMk cId="3519643330" sldId="342"/>
            <ac:spMk id="10" creationId="{05886EA8-2F40-49A3-AA88-DFE1A20DB8AC}"/>
          </ac:spMkLst>
        </pc:spChg>
        <pc:spChg chg="del mod topLvl">
          <ac:chgData name="석장군님(General)/Digital채널기획팀" userId="f9de3ef5-b5d7-4e52-952f-8c9c7e31d003" providerId="ADAL" clId="{426E8E55-BD62-4EDC-B197-E9BA08103AA4}" dt="2023-01-25T09:14:07.590" v="147" actId="478"/>
          <ac:spMkLst>
            <pc:docMk/>
            <pc:sldMk cId="3519643330" sldId="342"/>
            <ac:spMk id="11" creationId="{B21BBA2D-E21C-4B88-B1AF-3A0005FB86C8}"/>
          </ac:spMkLst>
        </pc:spChg>
        <pc:spChg chg="mod topLvl">
          <ac:chgData name="석장군님(General)/Digital채널기획팀" userId="f9de3ef5-b5d7-4e52-952f-8c9c7e31d003" providerId="ADAL" clId="{426E8E55-BD62-4EDC-B197-E9BA08103AA4}" dt="2023-01-25T09:15:43.316" v="171" actId="14100"/>
          <ac:spMkLst>
            <pc:docMk/>
            <pc:sldMk cId="3519643330" sldId="342"/>
            <ac:spMk id="13" creationId="{DBB5B255-BDB3-41FB-AA4D-C7716F762528}"/>
          </ac:spMkLst>
        </pc:spChg>
        <pc:spChg chg="del mod topLvl">
          <ac:chgData name="석장군님(General)/Digital채널기획팀" userId="f9de3ef5-b5d7-4e52-952f-8c9c7e31d003" providerId="ADAL" clId="{426E8E55-BD62-4EDC-B197-E9BA08103AA4}" dt="2023-01-25T09:12:57.192" v="142" actId="478"/>
          <ac:spMkLst>
            <pc:docMk/>
            <pc:sldMk cId="3519643330" sldId="342"/>
            <ac:spMk id="14" creationId="{0B61C41C-0CDA-4200-A81E-74222B618462}"/>
          </ac:spMkLst>
        </pc:spChg>
        <pc:spChg chg="add mod">
          <ac:chgData name="석장군님(General)/Digital채널기획팀" userId="f9de3ef5-b5d7-4e52-952f-8c9c7e31d003" providerId="ADAL" clId="{426E8E55-BD62-4EDC-B197-E9BA08103AA4}" dt="2023-01-25T09:23:34.324" v="531" actId="1076"/>
          <ac:spMkLst>
            <pc:docMk/>
            <pc:sldMk cId="3519643330" sldId="342"/>
            <ac:spMk id="19" creationId="{BAE37D97-3BB2-4195-8E00-99C68B65E178}"/>
          </ac:spMkLst>
        </pc:spChg>
        <pc:spChg chg="add mod">
          <ac:chgData name="석장군님(General)/Digital채널기획팀" userId="f9de3ef5-b5d7-4e52-952f-8c9c7e31d003" providerId="ADAL" clId="{426E8E55-BD62-4EDC-B197-E9BA08103AA4}" dt="2023-01-25T10:50:59.119" v="685"/>
          <ac:spMkLst>
            <pc:docMk/>
            <pc:sldMk cId="3519643330" sldId="342"/>
            <ac:spMk id="30" creationId="{06069923-0ECF-43B6-9D9D-99297A2E9635}"/>
          </ac:spMkLst>
        </pc:spChg>
        <pc:spChg chg="add mod">
          <ac:chgData name="석장군님(General)/Digital채널기획팀" userId="f9de3ef5-b5d7-4e52-952f-8c9c7e31d003" providerId="ADAL" clId="{426E8E55-BD62-4EDC-B197-E9BA08103AA4}" dt="2023-01-25T09:23:34.324" v="531" actId="1076"/>
          <ac:spMkLst>
            <pc:docMk/>
            <pc:sldMk cId="3519643330" sldId="342"/>
            <ac:spMk id="31" creationId="{02DD4ACB-5E7B-45B6-8B65-FDAC9EA179C5}"/>
          </ac:spMkLst>
        </pc:spChg>
        <pc:spChg chg="mod">
          <ac:chgData name="석장군님(General)/Digital채널기획팀" userId="f9de3ef5-b5d7-4e52-952f-8c9c7e31d003" providerId="ADAL" clId="{426E8E55-BD62-4EDC-B197-E9BA08103AA4}" dt="2023-01-25T09:12:53.926" v="141" actId="1076"/>
          <ac:spMkLst>
            <pc:docMk/>
            <pc:sldMk cId="3519643330" sldId="342"/>
            <ac:spMk id="32" creationId="{3DA8E1A6-177C-440B-8009-C0EF8789FEBF}"/>
          </ac:spMkLst>
        </pc:spChg>
        <pc:spChg chg="add mod">
          <ac:chgData name="석장군님(General)/Digital채널기획팀" userId="f9de3ef5-b5d7-4e52-952f-8c9c7e31d003" providerId="ADAL" clId="{426E8E55-BD62-4EDC-B197-E9BA08103AA4}" dt="2023-01-25T09:24:39.886" v="537" actId="208"/>
          <ac:spMkLst>
            <pc:docMk/>
            <pc:sldMk cId="3519643330" sldId="342"/>
            <ac:spMk id="33" creationId="{0BB0E911-4E1D-49F9-9650-9E9B74B141AD}"/>
          </ac:spMkLst>
        </pc:spChg>
        <pc:spChg chg="mod">
          <ac:chgData name="석장군님(General)/Digital채널기획팀" userId="f9de3ef5-b5d7-4e52-952f-8c9c7e31d003" providerId="ADAL" clId="{426E8E55-BD62-4EDC-B197-E9BA08103AA4}" dt="2023-01-25T09:14:21.588" v="151" actId="1076"/>
          <ac:spMkLst>
            <pc:docMk/>
            <pc:sldMk cId="3519643330" sldId="342"/>
            <ac:spMk id="34" creationId="{F8CE0B3E-2FAE-4921-AC89-AF7A37E33F02}"/>
          </ac:spMkLst>
        </pc:spChg>
        <pc:spChg chg="mod">
          <ac:chgData name="석장군님(General)/Digital채널기획팀" userId="f9de3ef5-b5d7-4e52-952f-8c9c7e31d003" providerId="ADAL" clId="{426E8E55-BD62-4EDC-B197-E9BA08103AA4}" dt="2023-01-25T09:14:59.324" v="160" actId="1076"/>
          <ac:spMkLst>
            <pc:docMk/>
            <pc:sldMk cId="3519643330" sldId="342"/>
            <ac:spMk id="35" creationId="{94ECC1EC-C475-4862-8F8C-D36CA28EB4BC}"/>
          </ac:spMkLst>
        </pc:spChg>
        <pc:spChg chg="add mod">
          <ac:chgData name="석장군님(General)/Digital채널기획팀" userId="f9de3ef5-b5d7-4e52-952f-8c9c7e31d003" providerId="ADAL" clId="{426E8E55-BD62-4EDC-B197-E9BA08103AA4}" dt="2023-01-25T09:24:47.270" v="538" actId="208"/>
          <ac:spMkLst>
            <pc:docMk/>
            <pc:sldMk cId="3519643330" sldId="342"/>
            <ac:spMk id="36" creationId="{6410D0BF-E565-4BD7-B9C0-0F2FA6B8CFB3}"/>
          </ac:spMkLst>
        </pc:spChg>
        <pc:spChg chg="mod">
          <ac:chgData name="석장군님(General)/Digital채널기획팀" userId="f9de3ef5-b5d7-4e52-952f-8c9c7e31d003" providerId="ADAL" clId="{426E8E55-BD62-4EDC-B197-E9BA08103AA4}" dt="2023-01-25T09:30:52.682" v="541" actId="1076"/>
          <ac:spMkLst>
            <pc:docMk/>
            <pc:sldMk cId="3519643330" sldId="342"/>
            <ac:spMk id="37" creationId="{3B57D79A-93EA-407B-9799-732C067AEBAB}"/>
          </ac:spMkLst>
        </pc:spChg>
        <pc:spChg chg="mod">
          <ac:chgData name="석장군님(General)/Digital채널기획팀" userId="f9de3ef5-b5d7-4e52-952f-8c9c7e31d003" providerId="ADAL" clId="{426E8E55-BD62-4EDC-B197-E9BA08103AA4}" dt="2023-01-25T09:30:47.957" v="540" actId="1076"/>
          <ac:spMkLst>
            <pc:docMk/>
            <pc:sldMk cId="3519643330" sldId="342"/>
            <ac:spMk id="38" creationId="{EA3A9DA2-ABE0-4AC6-9E5B-BBBB59F66C3B}"/>
          </ac:spMkLst>
        </pc:spChg>
        <pc:spChg chg="mod">
          <ac:chgData name="석장군님(General)/Digital채널기획팀" userId="f9de3ef5-b5d7-4e52-952f-8c9c7e31d003" providerId="ADAL" clId="{426E8E55-BD62-4EDC-B197-E9BA08103AA4}" dt="2023-01-25T09:15:35.119" v="170" actId="1076"/>
          <ac:spMkLst>
            <pc:docMk/>
            <pc:sldMk cId="3519643330" sldId="342"/>
            <ac:spMk id="39" creationId="{FE748DB1-BA3D-441A-BEDC-D913263B98FA}"/>
          </ac:spMkLst>
        </pc:spChg>
        <pc:spChg chg="mod">
          <ac:chgData name="석장군님(General)/Digital채널기획팀" userId="f9de3ef5-b5d7-4e52-952f-8c9c7e31d003" providerId="ADAL" clId="{426E8E55-BD62-4EDC-B197-E9BA08103AA4}" dt="2023-01-25T09:11:08.056" v="99" actId="1076"/>
          <ac:spMkLst>
            <pc:docMk/>
            <pc:sldMk cId="3519643330" sldId="342"/>
            <ac:spMk id="40" creationId="{A9A7A256-8ADC-4124-A409-EB3730C9A847}"/>
          </ac:spMkLst>
        </pc:spChg>
        <pc:spChg chg="add mod">
          <ac:chgData name="석장군님(General)/Digital채널기획팀" userId="f9de3ef5-b5d7-4e52-952f-8c9c7e31d003" providerId="ADAL" clId="{426E8E55-BD62-4EDC-B197-E9BA08103AA4}" dt="2023-01-25T09:24:51.594" v="539" actId="208"/>
          <ac:spMkLst>
            <pc:docMk/>
            <pc:sldMk cId="3519643330" sldId="342"/>
            <ac:spMk id="41" creationId="{210A2BE9-9F80-45AC-AC20-694E033F49F6}"/>
          </ac:spMkLst>
        </pc:spChg>
        <pc:grpChg chg="del mod">
          <ac:chgData name="석장군님(General)/Digital채널기획팀" userId="f9de3ef5-b5d7-4e52-952f-8c9c7e31d003" providerId="ADAL" clId="{426E8E55-BD62-4EDC-B197-E9BA08103AA4}" dt="2023-01-25T09:14:29.675" v="152" actId="165"/>
          <ac:grpSpMkLst>
            <pc:docMk/>
            <pc:sldMk cId="3519643330" sldId="342"/>
            <ac:grpSpMk id="6" creationId="{4080128F-879F-4F60-A191-C398D1613878}"/>
          </ac:grpSpMkLst>
        </pc:grpChg>
        <pc:grpChg chg="del mod">
          <ac:chgData name="석장군님(General)/Digital채널기획팀" userId="f9de3ef5-b5d7-4e52-952f-8c9c7e31d003" providerId="ADAL" clId="{426E8E55-BD62-4EDC-B197-E9BA08103AA4}" dt="2023-01-25T09:13:59.299" v="145" actId="165"/>
          <ac:grpSpMkLst>
            <pc:docMk/>
            <pc:sldMk cId="3519643330" sldId="342"/>
            <ac:grpSpMk id="9" creationId="{9D9B86FB-7A1A-42D7-8280-BDC850EDD617}"/>
          </ac:grpSpMkLst>
        </pc:grpChg>
        <pc:grpChg chg="add del mod">
          <ac:chgData name="석장군님(General)/Digital채널기획팀" userId="f9de3ef5-b5d7-4e52-952f-8c9c7e31d003" providerId="ADAL" clId="{426E8E55-BD62-4EDC-B197-E9BA08103AA4}" dt="2023-01-25T09:12:34.080" v="136" actId="165"/>
          <ac:grpSpMkLst>
            <pc:docMk/>
            <pc:sldMk cId="3519643330" sldId="342"/>
            <ac:grpSpMk id="12" creationId="{76C0E113-F931-4E5D-9C5F-8F6ADAEEC065}"/>
          </ac:grpSpMkLst>
        </pc:grpChg>
        <pc:picChg chg="add mod">
          <ac:chgData name="석장군님(General)/Digital채널기획팀" userId="f9de3ef5-b5d7-4e52-952f-8c9c7e31d003" providerId="ADAL" clId="{426E8E55-BD62-4EDC-B197-E9BA08103AA4}" dt="2023-01-25T09:14:56.295" v="159" actId="1076"/>
          <ac:picMkLst>
            <pc:docMk/>
            <pc:sldMk cId="3519643330" sldId="342"/>
            <ac:picMk id="15" creationId="{BC172941-01C6-4936-A44E-1B3A7AB5C4BA}"/>
          </ac:picMkLst>
        </pc:picChg>
        <pc:picChg chg="add del">
          <ac:chgData name="석장군님(General)/Digital채널기획팀" userId="f9de3ef5-b5d7-4e52-952f-8c9c7e31d003" providerId="ADAL" clId="{426E8E55-BD62-4EDC-B197-E9BA08103AA4}" dt="2023-01-25T09:13:56.570" v="144"/>
          <ac:picMkLst>
            <pc:docMk/>
            <pc:sldMk cId="3519643330" sldId="342"/>
            <ac:picMk id="16" creationId="{8B9C467D-6E18-491B-B934-ED8497D12631}"/>
          </ac:picMkLst>
        </pc:picChg>
        <pc:picChg chg="add mod">
          <ac:chgData name="석장군님(General)/Digital채널기획팀" userId="f9de3ef5-b5d7-4e52-952f-8c9c7e31d003" providerId="ADAL" clId="{426E8E55-BD62-4EDC-B197-E9BA08103AA4}" dt="2023-01-25T09:14:18.708" v="150" actId="1076"/>
          <ac:picMkLst>
            <pc:docMk/>
            <pc:sldMk cId="3519643330" sldId="342"/>
            <ac:picMk id="17" creationId="{349A28C0-2A89-407E-B64C-9DF1231E633A}"/>
          </ac:picMkLst>
        </pc:picChg>
        <pc:picChg chg="add mod">
          <ac:chgData name="석장군님(General)/Digital채널기획팀" userId="f9de3ef5-b5d7-4e52-952f-8c9c7e31d003" providerId="ADAL" clId="{426E8E55-BD62-4EDC-B197-E9BA08103AA4}" dt="2023-01-25T09:14:54.356" v="158" actId="1076"/>
          <ac:picMkLst>
            <pc:docMk/>
            <pc:sldMk cId="3519643330" sldId="342"/>
            <ac:picMk id="18" creationId="{CE356E2C-1F8A-4731-90D2-EAE7A832DE11}"/>
          </ac:picMkLst>
        </pc:picChg>
        <pc:picChg chg="del mod">
          <ac:chgData name="석장군님(General)/Digital채널기획팀" userId="f9de3ef5-b5d7-4e52-952f-8c9c7e31d003" providerId="ADAL" clId="{426E8E55-BD62-4EDC-B197-E9BA08103AA4}" dt="2023-01-25T09:12:57.192" v="142" actId="478"/>
          <ac:picMkLst>
            <pc:docMk/>
            <pc:sldMk cId="3519643330" sldId="342"/>
            <ac:picMk id="23" creationId="{D5D68D99-A33B-4736-A51E-063228143BED}"/>
          </ac:picMkLst>
        </pc:picChg>
        <pc:picChg chg="del mod">
          <ac:chgData name="석장군님(General)/Digital채널기획팀" userId="f9de3ef5-b5d7-4e52-952f-8c9c7e31d003" providerId="ADAL" clId="{426E8E55-BD62-4EDC-B197-E9BA08103AA4}" dt="2023-01-25T09:14:07.590" v="147" actId="478"/>
          <ac:picMkLst>
            <pc:docMk/>
            <pc:sldMk cId="3519643330" sldId="342"/>
            <ac:picMk id="4098" creationId="{D7CFAFC4-6A1F-47F5-915F-C25479522A9F}"/>
          </ac:picMkLst>
        </pc:picChg>
        <pc:picChg chg="del mod">
          <ac:chgData name="석장군님(General)/Digital채널기획팀" userId="f9de3ef5-b5d7-4e52-952f-8c9c7e31d003" providerId="ADAL" clId="{426E8E55-BD62-4EDC-B197-E9BA08103AA4}" dt="2023-01-25T09:14:44.721" v="157" actId="478"/>
          <ac:picMkLst>
            <pc:docMk/>
            <pc:sldMk cId="3519643330" sldId="342"/>
            <ac:picMk id="4100" creationId="{13CD3F18-F0C0-4549-9114-629F717771E0}"/>
          </ac:picMkLst>
        </pc:picChg>
      </pc:sldChg>
      <pc:sldChg chg="addSp delSp modSp mod">
        <pc:chgData name="석장군님(General)/Digital채널기획팀" userId="f9de3ef5-b5d7-4e52-952f-8c9c7e31d003" providerId="ADAL" clId="{426E8E55-BD62-4EDC-B197-E9BA08103AA4}" dt="2023-01-25T11:05:49.641" v="804" actId="1036"/>
        <pc:sldMkLst>
          <pc:docMk/>
          <pc:sldMk cId="2599768673" sldId="346"/>
        </pc:sldMkLst>
        <pc:spChg chg="mod">
          <ac:chgData name="석장군님(General)/Digital채널기획팀" userId="f9de3ef5-b5d7-4e52-952f-8c9c7e31d003" providerId="ADAL" clId="{426E8E55-BD62-4EDC-B197-E9BA08103AA4}" dt="2023-01-25T10:55:56.437" v="752" actId="14100"/>
          <ac:spMkLst>
            <pc:docMk/>
            <pc:sldMk cId="2599768673" sldId="346"/>
            <ac:spMk id="9" creationId="{01AF4519-81F4-4005-995D-50D0956FE5D0}"/>
          </ac:spMkLst>
        </pc:spChg>
        <pc:spChg chg="add mod ord">
          <ac:chgData name="석장군님(General)/Digital채널기획팀" userId="f9de3ef5-b5d7-4e52-952f-8c9c7e31d003" providerId="ADAL" clId="{426E8E55-BD62-4EDC-B197-E9BA08103AA4}" dt="2023-01-25T11:05:49.641" v="804" actId="1036"/>
          <ac:spMkLst>
            <pc:docMk/>
            <pc:sldMk cId="2599768673" sldId="346"/>
            <ac:spMk id="16" creationId="{A75E2B93-143D-41CC-8A12-09CF85047BD1}"/>
          </ac:spMkLst>
        </pc:spChg>
        <pc:spChg chg="mod">
          <ac:chgData name="석장군님(General)/Digital채널기획팀" userId="f9de3ef5-b5d7-4e52-952f-8c9c7e31d003" providerId="ADAL" clId="{426E8E55-BD62-4EDC-B197-E9BA08103AA4}" dt="2023-01-25T10:55:56.437" v="752" actId="14100"/>
          <ac:spMkLst>
            <pc:docMk/>
            <pc:sldMk cId="2599768673" sldId="346"/>
            <ac:spMk id="20" creationId="{E4C1CE4A-091C-429D-8BEF-906D874E1A7C}"/>
          </ac:spMkLst>
        </pc:spChg>
        <pc:spChg chg="mod">
          <ac:chgData name="석장군님(General)/Digital채널기획팀" userId="f9de3ef5-b5d7-4e52-952f-8c9c7e31d003" providerId="ADAL" clId="{426E8E55-BD62-4EDC-B197-E9BA08103AA4}" dt="2023-01-25T10:55:56.437" v="752" actId="14100"/>
          <ac:spMkLst>
            <pc:docMk/>
            <pc:sldMk cId="2599768673" sldId="346"/>
            <ac:spMk id="22" creationId="{0C074055-4E3D-41AD-9B8F-DE21966A0BFE}"/>
          </ac:spMkLst>
        </pc:spChg>
        <pc:spChg chg="mod">
          <ac:chgData name="석장군님(General)/Digital채널기획팀" userId="f9de3ef5-b5d7-4e52-952f-8c9c7e31d003" providerId="ADAL" clId="{426E8E55-BD62-4EDC-B197-E9BA08103AA4}" dt="2023-01-25T10:55:56.437" v="752" actId="14100"/>
          <ac:spMkLst>
            <pc:docMk/>
            <pc:sldMk cId="2599768673" sldId="346"/>
            <ac:spMk id="24" creationId="{9A273403-7033-4F23-A40F-4C0A0DE7DA08}"/>
          </ac:spMkLst>
        </pc:spChg>
        <pc:spChg chg="mod">
          <ac:chgData name="석장군님(General)/Digital채널기획팀" userId="f9de3ef5-b5d7-4e52-952f-8c9c7e31d003" providerId="ADAL" clId="{426E8E55-BD62-4EDC-B197-E9BA08103AA4}" dt="2023-01-25T10:55:15.465" v="741" actId="404"/>
          <ac:spMkLst>
            <pc:docMk/>
            <pc:sldMk cId="2599768673" sldId="346"/>
            <ac:spMk id="28" creationId="{436542D5-C3BE-4416-9F52-DB457332F38F}"/>
          </ac:spMkLst>
        </pc:spChg>
        <pc:spChg chg="mod">
          <ac:chgData name="석장군님(General)/Digital채널기획팀" userId="f9de3ef5-b5d7-4e52-952f-8c9c7e31d003" providerId="ADAL" clId="{426E8E55-BD62-4EDC-B197-E9BA08103AA4}" dt="2023-01-25T10:55:33.016" v="746" actId="1076"/>
          <ac:spMkLst>
            <pc:docMk/>
            <pc:sldMk cId="2599768673" sldId="346"/>
            <ac:spMk id="29" creationId="{577C501E-339D-4D39-BAC6-92ACBCD8E4C0}"/>
          </ac:spMkLst>
        </pc:spChg>
        <pc:spChg chg="mod">
          <ac:chgData name="석장군님(General)/Digital채널기획팀" userId="f9de3ef5-b5d7-4e52-952f-8c9c7e31d003" providerId="ADAL" clId="{426E8E55-BD62-4EDC-B197-E9BA08103AA4}" dt="2023-01-25T10:55:37.630" v="749" actId="1035"/>
          <ac:spMkLst>
            <pc:docMk/>
            <pc:sldMk cId="2599768673" sldId="346"/>
            <ac:spMk id="32" creationId="{86EB90A3-ABF1-4B6D-B4FF-1452F6031CDE}"/>
          </ac:spMkLst>
        </pc:spChg>
        <pc:spChg chg="mod">
          <ac:chgData name="석장군님(General)/Digital채널기획팀" userId="f9de3ef5-b5d7-4e52-952f-8c9c7e31d003" providerId="ADAL" clId="{426E8E55-BD62-4EDC-B197-E9BA08103AA4}" dt="2023-01-25T10:55:36.191" v="747" actId="1076"/>
          <ac:spMkLst>
            <pc:docMk/>
            <pc:sldMk cId="2599768673" sldId="346"/>
            <ac:spMk id="33" creationId="{634E5D40-BAB9-4A2B-90B3-360A6CD3F5F3}"/>
          </ac:spMkLst>
        </pc:spChg>
        <pc:spChg chg="mod">
          <ac:chgData name="석장군님(General)/Digital채널기획팀" userId="f9de3ef5-b5d7-4e52-952f-8c9c7e31d003" providerId="ADAL" clId="{426E8E55-BD62-4EDC-B197-E9BA08103AA4}" dt="2023-01-25T10:55:15.465" v="741" actId="404"/>
          <ac:spMkLst>
            <pc:docMk/>
            <pc:sldMk cId="2599768673" sldId="346"/>
            <ac:spMk id="35" creationId="{B93E6C98-7DDD-4521-8B6E-3F268D15BA2A}"/>
          </ac:spMkLst>
        </pc:spChg>
        <pc:spChg chg="mod">
          <ac:chgData name="석장군님(General)/Digital채널기획팀" userId="f9de3ef5-b5d7-4e52-952f-8c9c7e31d003" providerId="ADAL" clId="{426E8E55-BD62-4EDC-B197-E9BA08103AA4}" dt="2023-01-25T10:55:45.059" v="750" actId="1076"/>
          <ac:spMkLst>
            <pc:docMk/>
            <pc:sldMk cId="2599768673" sldId="346"/>
            <ac:spMk id="36" creationId="{E2123F17-31A4-4A97-B33E-980FC2EE2A4F}"/>
          </ac:spMkLst>
        </pc:spChg>
        <pc:spChg chg="mod">
          <ac:chgData name="석장군님(General)/Digital채널기획팀" userId="f9de3ef5-b5d7-4e52-952f-8c9c7e31d003" providerId="ADAL" clId="{426E8E55-BD62-4EDC-B197-E9BA08103AA4}" dt="2023-01-25T10:55:15.465" v="741" actId="404"/>
          <ac:spMkLst>
            <pc:docMk/>
            <pc:sldMk cId="2599768673" sldId="346"/>
            <ac:spMk id="38" creationId="{383214EF-C5D3-4C11-846D-775B8122B118}"/>
          </ac:spMkLst>
        </pc:spChg>
        <pc:spChg chg="mod">
          <ac:chgData name="석장군님(General)/Digital채널기획팀" userId="f9de3ef5-b5d7-4e52-952f-8c9c7e31d003" providerId="ADAL" clId="{426E8E55-BD62-4EDC-B197-E9BA08103AA4}" dt="2023-01-25T10:55:47.389" v="751" actId="1076"/>
          <ac:spMkLst>
            <pc:docMk/>
            <pc:sldMk cId="2599768673" sldId="346"/>
            <ac:spMk id="39" creationId="{0703FD97-7965-4CB4-8EFB-FE90EFA7FB5D}"/>
          </ac:spMkLst>
        </pc:spChg>
        <pc:spChg chg="mod">
          <ac:chgData name="석장군님(General)/Digital채널기획팀" userId="f9de3ef5-b5d7-4e52-952f-8c9c7e31d003" providerId="ADAL" clId="{426E8E55-BD62-4EDC-B197-E9BA08103AA4}" dt="2023-01-25T10:55:21.972" v="743" actId="1076"/>
          <ac:spMkLst>
            <pc:docMk/>
            <pc:sldMk cId="2599768673" sldId="346"/>
            <ac:spMk id="40" creationId="{309542E6-43FF-4DF9-A109-208A808F7C31}"/>
          </ac:spMkLst>
        </pc:spChg>
        <pc:spChg chg="mod">
          <ac:chgData name="석장군님(General)/Digital채널기획팀" userId="f9de3ef5-b5d7-4e52-952f-8c9c7e31d003" providerId="ADAL" clId="{426E8E55-BD62-4EDC-B197-E9BA08103AA4}" dt="2023-01-25T10:55:20.078" v="742" actId="1076"/>
          <ac:spMkLst>
            <pc:docMk/>
            <pc:sldMk cId="2599768673" sldId="346"/>
            <ac:spMk id="41" creationId="{76EC0FC3-6C4C-4F03-B651-34CE97DBD7C5}"/>
          </ac:spMkLst>
        </pc:spChg>
        <pc:spChg chg="mod">
          <ac:chgData name="석장군님(General)/Digital채널기획팀" userId="f9de3ef5-b5d7-4e52-952f-8c9c7e31d003" providerId="ADAL" clId="{426E8E55-BD62-4EDC-B197-E9BA08103AA4}" dt="2023-01-25T10:55:25.241" v="744" actId="1076"/>
          <ac:spMkLst>
            <pc:docMk/>
            <pc:sldMk cId="2599768673" sldId="346"/>
            <ac:spMk id="42" creationId="{4BC14B2F-41FF-4460-AA42-D81952F94149}"/>
          </ac:spMkLst>
        </pc:spChg>
        <pc:spChg chg="mod">
          <ac:chgData name="석장군님(General)/Digital채널기획팀" userId="f9de3ef5-b5d7-4e52-952f-8c9c7e31d003" providerId="ADAL" clId="{426E8E55-BD62-4EDC-B197-E9BA08103AA4}" dt="2023-01-25T10:55:27.399" v="745" actId="1076"/>
          <ac:spMkLst>
            <pc:docMk/>
            <pc:sldMk cId="2599768673" sldId="346"/>
            <ac:spMk id="43" creationId="{C1A40161-7944-45F4-9036-1931987DDC20}"/>
          </ac:spMkLst>
        </pc:spChg>
        <pc:spChg chg="mod">
          <ac:chgData name="석장군님(General)/Digital채널기획팀" userId="f9de3ef5-b5d7-4e52-952f-8c9c7e31d003" providerId="ADAL" clId="{426E8E55-BD62-4EDC-B197-E9BA08103AA4}" dt="2023-01-25T10:53:41.869" v="720" actId="207"/>
          <ac:spMkLst>
            <pc:docMk/>
            <pc:sldMk cId="2599768673" sldId="346"/>
            <ac:spMk id="46" creationId="{60A861DA-6A82-44C4-82CC-2CC808D37637}"/>
          </ac:spMkLst>
        </pc:spChg>
        <pc:spChg chg="mod">
          <ac:chgData name="석장군님(General)/Digital채널기획팀" userId="f9de3ef5-b5d7-4e52-952f-8c9c7e31d003" providerId="ADAL" clId="{426E8E55-BD62-4EDC-B197-E9BA08103AA4}" dt="2023-01-25T10:51:17.050" v="686" actId="404"/>
          <ac:spMkLst>
            <pc:docMk/>
            <pc:sldMk cId="2599768673" sldId="346"/>
            <ac:spMk id="47" creationId="{9AD772FA-6D4C-4C91-AF28-446552ECBC2E}"/>
          </ac:spMkLst>
        </pc:spChg>
        <pc:spChg chg="del mod">
          <ac:chgData name="석장군님(General)/Digital채널기획팀" userId="f9de3ef5-b5d7-4e52-952f-8c9c7e31d003" providerId="ADAL" clId="{426E8E55-BD62-4EDC-B197-E9BA08103AA4}" dt="2023-01-25T11:04:38.288" v="785" actId="478"/>
          <ac:spMkLst>
            <pc:docMk/>
            <pc:sldMk cId="2599768673" sldId="346"/>
            <ac:spMk id="48" creationId="{8889283D-00BA-4F0F-BC70-74C1D5840C83}"/>
          </ac:spMkLst>
        </pc:spChg>
        <pc:spChg chg="del mod">
          <ac:chgData name="석장군님(General)/Digital채널기획팀" userId="f9de3ef5-b5d7-4e52-952f-8c9c7e31d003" providerId="ADAL" clId="{426E8E55-BD62-4EDC-B197-E9BA08103AA4}" dt="2023-01-25T11:04:31.062" v="782" actId="478"/>
          <ac:spMkLst>
            <pc:docMk/>
            <pc:sldMk cId="2599768673" sldId="346"/>
            <ac:spMk id="49" creationId="{C91B28D6-277F-4E82-BC44-4F684C7A2CFC}"/>
          </ac:spMkLst>
        </pc:spChg>
        <pc:spChg chg="del mod">
          <ac:chgData name="석장군님(General)/Digital채널기획팀" userId="f9de3ef5-b5d7-4e52-952f-8c9c7e31d003" providerId="ADAL" clId="{426E8E55-BD62-4EDC-B197-E9BA08103AA4}" dt="2023-01-25T11:04:46.319" v="788" actId="478"/>
          <ac:spMkLst>
            <pc:docMk/>
            <pc:sldMk cId="2599768673" sldId="346"/>
            <ac:spMk id="50" creationId="{0029D8F4-9F22-49E0-8D3B-344366256F46}"/>
          </ac:spMkLst>
        </pc:spChg>
        <pc:spChg chg="del mod">
          <ac:chgData name="석장군님(General)/Digital채널기획팀" userId="f9de3ef5-b5d7-4e52-952f-8c9c7e31d003" providerId="ADAL" clId="{426E8E55-BD62-4EDC-B197-E9BA08103AA4}" dt="2023-01-25T11:04:49.135" v="789" actId="478"/>
          <ac:spMkLst>
            <pc:docMk/>
            <pc:sldMk cId="2599768673" sldId="346"/>
            <ac:spMk id="51" creationId="{111C5B72-589A-4DCF-98AA-FE59F21ABBC4}"/>
          </ac:spMkLst>
        </pc:spChg>
        <pc:spChg chg="add mod ord">
          <ac:chgData name="석장군님(General)/Digital채널기획팀" userId="f9de3ef5-b5d7-4e52-952f-8c9c7e31d003" providerId="ADAL" clId="{426E8E55-BD62-4EDC-B197-E9BA08103AA4}" dt="2023-01-25T11:05:49.641" v="804" actId="1036"/>
          <ac:spMkLst>
            <pc:docMk/>
            <pc:sldMk cId="2599768673" sldId="346"/>
            <ac:spMk id="54" creationId="{F43F7944-1F0C-40EF-8B71-85B3DEA46A2B}"/>
          </ac:spMkLst>
        </pc:spChg>
        <pc:spChg chg="add mod ord">
          <ac:chgData name="석장군님(General)/Digital채널기획팀" userId="f9de3ef5-b5d7-4e52-952f-8c9c7e31d003" providerId="ADAL" clId="{426E8E55-BD62-4EDC-B197-E9BA08103AA4}" dt="2023-01-25T11:05:49.641" v="804" actId="1036"/>
          <ac:spMkLst>
            <pc:docMk/>
            <pc:sldMk cId="2599768673" sldId="346"/>
            <ac:spMk id="57" creationId="{0B4CD952-2B3B-442C-BD6C-47AB13CE483F}"/>
          </ac:spMkLst>
        </pc:spChg>
        <pc:spChg chg="add mod ord">
          <ac:chgData name="석장군님(General)/Digital채널기획팀" userId="f9de3ef5-b5d7-4e52-952f-8c9c7e31d003" providerId="ADAL" clId="{426E8E55-BD62-4EDC-B197-E9BA08103AA4}" dt="2023-01-25T11:05:49.641" v="804" actId="1036"/>
          <ac:spMkLst>
            <pc:docMk/>
            <pc:sldMk cId="2599768673" sldId="346"/>
            <ac:spMk id="58" creationId="{50FEF4A2-46C0-44D8-9BFE-0BBFB098C9B5}"/>
          </ac:spMkLst>
        </pc:spChg>
        <pc:spChg chg="mod">
          <ac:chgData name="석장군님(General)/Digital채널기획팀" userId="f9de3ef5-b5d7-4e52-952f-8c9c7e31d003" providerId="ADAL" clId="{426E8E55-BD62-4EDC-B197-E9BA08103AA4}" dt="2023-01-25T11:05:49.641" v="804" actId="1036"/>
          <ac:spMkLst>
            <pc:docMk/>
            <pc:sldMk cId="2599768673" sldId="346"/>
            <ac:spMk id="69" creationId="{D630EB9B-C426-42C3-8BF3-D1A0452A7C25}"/>
          </ac:spMkLst>
        </pc:spChg>
        <pc:spChg chg="mod">
          <ac:chgData name="석장군님(General)/Digital채널기획팀" userId="f9de3ef5-b5d7-4e52-952f-8c9c7e31d003" providerId="ADAL" clId="{426E8E55-BD62-4EDC-B197-E9BA08103AA4}" dt="2023-01-25T11:05:49.641" v="804" actId="1036"/>
          <ac:spMkLst>
            <pc:docMk/>
            <pc:sldMk cId="2599768673" sldId="346"/>
            <ac:spMk id="73" creationId="{E88D29A0-045B-425C-A8B6-AC7D3957E5F2}"/>
          </ac:spMkLst>
        </pc:spChg>
        <pc:spChg chg="mod">
          <ac:chgData name="석장군님(General)/Digital채널기획팀" userId="f9de3ef5-b5d7-4e52-952f-8c9c7e31d003" providerId="ADAL" clId="{426E8E55-BD62-4EDC-B197-E9BA08103AA4}" dt="2023-01-25T11:05:49.641" v="804" actId="1036"/>
          <ac:spMkLst>
            <pc:docMk/>
            <pc:sldMk cId="2599768673" sldId="346"/>
            <ac:spMk id="74" creationId="{27653F46-9CD0-4EE6-ABD9-6E37C166B7D1}"/>
          </ac:spMkLst>
        </pc:spChg>
        <pc:spChg chg="mod">
          <ac:chgData name="석장군님(General)/Digital채널기획팀" userId="f9de3ef5-b5d7-4e52-952f-8c9c7e31d003" providerId="ADAL" clId="{426E8E55-BD62-4EDC-B197-E9BA08103AA4}" dt="2023-01-25T11:05:49.641" v="804" actId="1036"/>
          <ac:spMkLst>
            <pc:docMk/>
            <pc:sldMk cId="2599768673" sldId="346"/>
            <ac:spMk id="75" creationId="{BE40A9DE-D3D8-4E68-9C76-221C6E688D6B}"/>
          </ac:spMkLst>
        </pc:spChg>
        <pc:spChg chg="mod">
          <ac:chgData name="석장군님(General)/Digital채널기획팀" userId="f9de3ef5-b5d7-4e52-952f-8c9c7e31d003" providerId="ADAL" clId="{426E8E55-BD62-4EDC-B197-E9BA08103AA4}" dt="2023-01-25T10:53:44.511" v="721" actId="207"/>
          <ac:spMkLst>
            <pc:docMk/>
            <pc:sldMk cId="2599768673" sldId="346"/>
            <ac:spMk id="87" creationId="{2608E460-7807-41D9-B0A0-726FA5AF66CE}"/>
          </ac:spMkLst>
        </pc:spChg>
        <pc:cxnChg chg="mod">
          <ac:chgData name="석장군님(General)/Digital채널기획팀" userId="f9de3ef5-b5d7-4e52-952f-8c9c7e31d003" providerId="ADAL" clId="{426E8E55-BD62-4EDC-B197-E9BA08103AA4}" dt="2023-01-25T11:05:49.641" v="804" actId="1036"/>
          <ac:cxnSpMkLst>
            <pc:docMk/>
            <pc:sldMk cId="2599768673" sldId="346"/>
            <ac:cxnSpMk id="77" creationId="{BAAE73CE-3651-44B8-B468-338E37FA50F9}"/>
          </ac:cxnSpMkLst>
        </pc:cxnChg>
        <pc:cxnChg chg="mod">
          <ac:chgData name="석장군님(General)/Digital채널기획팀" userId="f9de3ef5-b5d7-4e52-952f-8c9c7e31d003" providerId="ADAL" clId="{426E8E55-BD62-4EDC-B197-E9BA08103AA4}" dt="2023-01-25T11:05:49.641" v="804" actId="1036"/>
          <ac:cxnSpMkLst>
            <pc:docMk/>
            <pc:sldMk cId="2599768673" sldId="346"/>
            <ac:cxnSpMk id="78" creationId="{053E42D0-098C-4AF4-9E2B-D33DC77DC0E5}"/>
          </ac:cxnSpMkLst>
        </pc:cxnChg>
        <pc:cxnChg chg="mod">
          <ac:chgData name="석장군님(General)/Digital채널기획팀" userId="f9de3ef5-b5d7-4e52-952f-8c9c7e31d003" providerId="ADAL" clId="{426E8E55-BD62-4EDC-B197-E9BA08103AA4}" dt="2023-01-25T11:05:49.641" v="804" actId="1036"/>
          <ac:cxnSpMkLst>
            <pc:docMk/>
            <pc:sldMk cId="2599768673" sldId="346"/>
            <ac:cxnSpMk id="81" creationId="{31A75127-F7D6-42C3-9CF7-3F889250B2EF}"/>
          </ac:cxnSpMkLst>
        </pc:cxnChg>
        <pc:cxnChg chg="mod">
          <ac:chgData name="석장군님(General)/Digital채널기획팀" userId="f9de3ef5-b5d7-4e52-952f-8c9c7e31d003" providerId="ADAL" clId="{426E8E55-BD62-4EDC-B197-E9BA08103AA4}" dt="2023-01-25T11:05:49.641" v="804" actId="1036"/>
          <ac:cxnSpMkLst>
            <pc:docMk/>
            <pc:sldMk cId="2599768673" sldId="346"/>
            <ac:cxnSpMk id="84" creationId="{15A43C55-BAEB-437A-9E09-CB8179A6D49C}"/>
          </ac:cxnSpMkLst>
        </pc:cxnChg>
      </pc:sldChg>
    </pc:docChg>
  </pc:docChgLst>
  <pc:docChgLst>
    <pc:chgData name="석장군님(General)/Digital채널기획팀" userId="f9de3ef5-b5d7-4e52-952f-8c9c7e31d003" providerId="ADAL" clId="{D6DAB04A-40A2-4FBE-BBD1-48F9CA2F2C96}"/>
    <pc:docChg chg="undo custSel addSld modSld modSection">
      <pc:chgData name="석장군님(General)/Digital채널기획팀" userId="f9de3ef5-b5d7-4e52-952f-8c9c7e31d003" providerId="ADAL" clId="{D6DAB04A-40A2-4FBE-BBD1-48F9CA2F2C96}" dt="2023-01-31T08:53:40.963" v="1449" actId="1076"/>
      <pc:docMkLst>
        <pc:docMk/>
      </pc:docMkLst>
      <pc:sldChg chg="modSp add mod">
        <pc:chgData name="석장군님(General)/Digital채널기획팀" userId="f9de3ef5-b5d7-4e52-952f-8c9c7e31d003" providerId="ADAL" clId="{D6DAB04A-40A2-4FBE-BBD1-48F9CA2F2C96}" dt="2023-01-31T07:59:48.914" v="1380" actId="207"/>
        <pc:sldMkLst>
          <pc:docMk/>
          <pc:sldMk cId="3519643330" sldId="342"/>
        </pc:sldMkLst>
        <pc:spChg chg="mod">
          <ac:chgData name="석장군님(General)/Digital채널기획팀" userId="f9de3ef5-b5d7-4e52-952f-8c9c7e31d003" providerId="ADAL" clId="{D6DAB04A-40A2-4FBE-BBD1-48F9CA2F2C96}" dt="2023-01-31T07:58:59.759" v="1369" actId="207"/>
          <ac:spMkLst>
            <pc:docMk/>
            <pc:sldMk cId="3519643330" sldId="342"/>
            <ac:spMk id="32" creationId="{EE6F3BA2-3C16-42F2-AE0A-FDCD5C4373F9}"/>
          </ac:spMkLst>
        </pc:spChg>
        <pc:spChg chg="mod">
          <ac:chgData name="석장군님(General)/Digital채널기획팀" userId="f9de3ef5-b5d7-4e52-952f-8c9c7e31d003" providerId="ADAL" clId="{D6DAB04A-40A2-4FBE-BBD1-48F9CA2F2C96}" dt="2023-01-31T07:59:04.186" v="1370" actId="207"/>
          <ac:spMkLst>
            <pc:docMk/>
            <pc:sldMk cId="3519643330" sldId="342"/>
            <ac:spMk id="34" creationId="{054CCFA6-4B09-484A-AEB6-B8E3D285D70B}"/>
          </ac:spMkLst>
        </pc:spChg>
        <pc:spChg chg="mod">
          <ac:chgData name="석장군님(General)/Digital채널기획팀" userId="f9de3ef5-b5d7-4e52-952f-8c9c7e31d003" providerId="ADAL" clId="{D6DAB04A-40A2-4FBE-BBD1-48F9CA2F2C96}" dt="2023-01-31T07:58:46.353" v="1367" actId="207"/>
          <ac:spMkLst>
            <pc:docMk/>
            <pc:sldMk cId="3519643330" sldId="342"/>
            <ac:spMk id="35" creationId="{36F01510-7A7E-41C9-98BC-F363A8220ED0}"/>
          </ac:spMkLst>
        </pc:spChg>
        <pc:spChg chg="mod">
          <ac:chgData name="석장군님(General)/Digital채널기획팀" userId="f9de3ef5-b5d7-4e52-952f-8c9c7e31d003" providerId="ADAL" clId="{D6DAB04A-40A2-4FBE-BBD1-48F9CA2F2C96}" dt="2023-01-31T07:58:50.600" v="1368" actId="207"/>
          <ac:spMkLst>
            <pc:docMk/>
            <pc:sldMk cId="3519643330" sldId="342"/>
            <ac:spMk id="45" creationId="{D018C124-FC2A-416F-91F6-BD038EFBB723}"/>
          </ac:spMkLst>
        </pc:spChg>
        <pc:spChg chg="mod">
          <ac:chgData name="석장군님(General)/Digital채널기획팀" userId="f9de3ef5-b5d7-4e52-952f-8c9c7e31d003" providerId="ADAL" clId="{D6DAB04A-40A2-4FBE-BBD1-48F9CA2F2C96}" dt="2023-01-31T07:59:08.060" v="1371" actId="207"/>
          <ac:spMkLst>
            <pc:docMk/>
            <pc:sldMk cId="3519643330" sldId="342"/>
            <ac:spMk id="52" creationId="{7F2536AA-E538-4ACF-9337-E0D252EC5887}"/>
          </ac:spMkLst>
        </pc:spChg>
        <pc:spChg chg="mod">
          <ac:chgData name="석장군님(General)/Digital채널기획팀" userId="f9de3ef5-b5d7-4e52-952f-8c9c7e31d003" providerId="ADAL" clId="{D6DAB04A-40A2-4FBE-BBD1-48F9CA2F2C96}" dt="2023-01-31T07:59:10.951" v="1372" actId="207"/>
          <ac:spMkLst>
            <pc:docMk/>
            <pc:sldMk cId="3519643330" sldId="342"/>
            <ac:spMk id="84" creationId="{E8DA0233-8B5E-4605-88AD-6692331D41EF}"/>
          </ac:spMkLst>
        </pc:spChg>
        <pc:spChg chg="mod">
          <ac:chgData name="석장군님(General)/Digital채널기획팀" userId="f9de3ef5-b5d7-4e52-952f-8c9c7e31d003" providerId="ADAL" clId="{D6DAB04A-40A2-4FBE-BBD1-48F9CA2F2C96}" dt="2023-01-31T07:59:14.251" v="1373" actId="207"/>
          <ac:spMkLst>
            <pc:docMk/>
            <pc:sldMk cId="3519643330" sldId="342"/>
            <ac:spMk id="85" creationId="{FFC5BC17-5E05-4D05-8D3D-76CA615108D3}"/>
          </ac:spMkLst>
        </pc:spChg>
        <pc:spChg chg="mod">
          <ac:chgData name="석장군님(General)/Digital채널기획팀" userId="f9de3ef5-b5d7-4e52-952f-8c9c7e31d003" providerId="ADAL" clId="{D6DAB04A-40A2-4FBE-BBD1-48F9CA2F2C96}" dt="2023-01-31T07:59:17.573" v="1374" actId="207"/>
          <ac:spMkLst>
            <pc:docMk/>
            <pc:sldMk cId="3519643330" sldId="342"/>
            <ac:spMk id="86" creationId="{AEF56DD2-9D0E-4C38-9104-ED24A5683290}"/>
          </ac:spMkLst>
        </pc:spChg>
        <pc:spChg chg="mod">
          <ac:chgData name="석장군님(General)/Digital채널기획팀" userId="f9de3ef5-b5d7-4e52-952f-8c9c7e31d003" providerId="ADAL" clId="{D6DAB04A-40A2-4FBE-BBD1-48F9CA2F2C96}" dt="2023-01-31T07:59:23.901" v="1375" actId="207"/>
          <ac:spMkLst>
            <pc:docMk/>
            <pc:sldMk cId="3519643330" sldId="342"/>
            <ac:spMk id="87" creationId="{98AB9544-BBF2-4ABE-ADD1-AF1310BE0A48}"/>
          </ac:spMkLst>
        </pc:spChg>
        <pc:spChg chg="mod">
          <ac:chgData name="석장군님(General)/Digital채널기획팀" userId="f9de3ef5-b5d7-4e52-952f-8c9c7e31d003" providerId="ADAL" clId="{D6DAB04A-40A2-4FBE-BBD1-48F9CA2F2C96}" dt="2023-01-31T07:59:29.834" v="1376" actId="207"/>
          <ac:spMkLst>
            <pc:docMk/>
            <pc:sldMk cId="3519643330" sldId="342"/>
            <ac:spMk id="88" creationId="{376E3062-BF9C-4B36-9F52-4BC61B938564}"/>
          </ac:spMkLst>
        </pc:spChg>
        <pc:spChg chg="mod">
          <ac:chgData name="석장군님(General)/Digital채널기획팀" userId="f9de3ef5-b5d7-4e52-952f-8c9c7e31d003" providerId="ADAL" clId="{D6DAB04A-40A2-4FBE-BBD1-48F9CA2F2C96}" dt="2023-01-31T07:59:33.186" v="1377" actId="207"/>
          <ac:spMkLst>
            <pc:docMk/>
            <pc:sldMk cId="3519643330" sldId="342"/>
            <ac:spMk id="104" creationId="{1EDCD877-2CCF-4996-BBFB-178B008F092A}"/>
          </ac:spMkLst>
        </pc:spChg>
        <pc:spChg chg="mod">
          <ac:chgData name="석장군님(General)/Digital채널기획팀" userId="f9de3ef5-b5d7-4e52-952f-8c9c7e31d003" providerId="ADAL" clId="{D6DAB04A-40A2-4FBE-BBD1-48F9CA2F2C96}" dt="2023-01-31T07:59:41.028" v="1378" actId="207"/>
          <ac:spMkLst>
            <pc:docMk/>
            <pc:sldMk cId="3519643330" sldId="342"/>
            <ac:spMk id="105" creationId="{968B0C47-6C59-488A-92E6-CA9F6D606379}"/>
          </ac:spMkLst>
        </pc:spChg>
        <pc:spChg chg="mod">
          <ac:chgData name="석장군님(General)/Digital채널기획팀" userId="f9de3ef5-b5d7-4e52-952f-8c9c7e31d003" providerId="ADAL" clId="{D6DAB04A-40A2-4FBE-BBD1-48F9CA2F2C96}" dt="2023-01-31T07:59:45.703" v="1379" actId="207"/>
          <ac:spMkLst>
            <pc:docMk/>
            <pc:sldMk cId="3519643330" sldId="342"/>
            <ac:spMk id="106" creationId="{AFC7E03F-209D-445B-938D-C00F2B3E26B0}"/>
          </ac:spMkLst>
        </pc:spChg>
        <pc:spChg chg="mod">
          <ac:chgData name="석장군님(General)/Digital채널기획팀" userId="f9de3ef5-b5d7-4e52-952f-8c9c7e31d003" providerId="ADAL" clId="{D6DAB04A-40A2-4FBE-BBD1-48F9CA2F2C96}" dt="2023-01-31T07:59:48.914" v="1380" actId="207"/>
          <ac:spMkLst>
            <pc:docMk/>
            <pc:sldMk cId="3519643330" sldId="342"/>
            <ac:spMk id="107" creationId="{FE560503-9F86-41B7-B2CB-CA801F38F8C5}"/>
          </ac:spMkLst>
        </pc:spChg>
      </pc:sldChg>
      <pc:sldChg chg="addSp delSp modSp mod">
        <pc:chgData name="석장군님(General)/Digital채널기획팀" userId="f9de3ef5-b5d7-4e52-952f-8c9c7e31d003" providerId="ADAL" clId="{D6DAB04A-40A2-4FBE-BBD1-48F9CA2F2C96}" dt="2023-01-31T08:53:40.963" v="1449" actId="1076"/>
        <pc:sldMkLst>
          <pc:docMk/>
          <pc:sldMk cId="1633786501" sldId="8971"/>
        </pc:sldMkLst>
        <pc:spChg chg="add del mod">
          <ac:chgData name="석장군님(General)/Digital채널기획팀" userId="f9de3ef5-b5d7-4e52-952f-8c9c7e31d003" providerId="ADAL" clId="{D6DAB04A-40A2-4FBE-BBD1-48F9CA2F2C96}" dt="2023-01-31T06:55:18.765" v="1066" actId="478"/>
          <ac:spMkLst>
            <pc:docMk/>
            <pc:sldMk cId="1633786501" sldId="8971"/>
            <ac:spMk id="2" creationId="{960A3C18-AE62-4007-9255-FD84DA06E417}"/>
          </ac:spMkLst>
        </pc:spChg>
        <pc:spChg chg="add mod ord">
          <ac:chgData name="석장군님(General)/Digital채널기획팀" userId="f9de3ef5-b5d7-4e52-952f-8c9c7e31d003" providerId="ADAL" clId="{D6DAB04A-40A2-4FBE-BBD1-48F9CA2F2C96}" dt="2023-01-31T07:09:52.901" v="1299" actId="404"/>
          <ac:spMkLst>
            <pc:docMk/>
            <pc:sldMk cId="1633786501" sldId="8971"/>
            <ac:spMk id="6" creationId="{448ABA2A-6270-4B85-BEC3-4D10E1ABFA6B}"/>
          </ac:spMkLst>
        </pc:spChg>
        <pc:spChg chg="add mod">
          <ac:chgData name="석장군님(General)/Digital채널기획팀" userId="f9de3ef5-b5d7-4e52-952f-8c9c7e31d003" providerId="ADAL" clId="{D6DAB04A-40A2-4FBE-BBD1-48F9CA2F2C96}" dt="2023-01-31T07:09:49.061" v="1297" actId="1076"/>
          <ac:spMkLst>
            <pc:docMk/>
            <pc:sldMk cId="1633786501" sldId="8971"/>
            <ac:spMk id="7" creationId="{EA01C619-6361-43CE-B459-5AE868C3CD16}"/>
          </ac:spMkLst>
        </pc:spChg>
        <pc:spChg chg="add mod">
          <ac:chgData name="석장군님(General)/Digital채널기획팀" userId="f9de3ef5-b5d7-4e52-952f-8c9c7e31d003" providerId="ADAL" clId="{D6DAB04A-40A2-4FBE-BBD1-48F9CA2F2C96}" dt="2023-01-31T07:09:49.061" v="1297" actId="1076"/>
          <ac:spMkLst>
            <pc:docMk/>
            <pc:sldMk cId="1633786501" sldId="8971"/>
            <ac:spMk id="8" creationId="{4E5FB1F9-ADE1-452A-B4E5-81A7D314AD91}"/>
          </ac:spMkLst>
        </pc:spChg>
        <pc:spChg chg="add mod ord">
          <ac:chgData name="석장군님(General)/Digital채널기획팀" userId="f9de3ef5-b5d7-4e52-952f-8c9c7e31d003" providerId="ADAL" clId="{D6DAB04A-40A2-4FBE-BBD1-48F9CA2F2C96}" dt="2023-01-31T07:09:49.061" v="1297" actId="1076"/>
          <ac:spMkLst>
            <pc:docMk/>
            <pc:sldMk cId="1633786501" sldId="8971"/>
            <ac:spMk id="9" creationId="{C6675DFA-F8C2-48FA-8819-9042785AE33D}"/>
          </ac:spMkLst>
        </pc:spChg>
        <pc:spChg chg="add del">
          <ac:chgData name="석장군님(General)/Digital채널기획팀" userId="f9de3ef5-b5d7-4e52-952f-8c9c7e31d003" providerId="ADAL" clId="{D6DAB04A-40A2-4FBE-BBD1-48F9CA2F2C96}" dt="2023-01-31T06:57:52.623" v="1081" actId="478"/>
          <ac:spMkLst>
            <pc:docMk/>
            <pc:sldMk cId="1633786501" sldId="8971"/>
            <ac:spMk id="10" creationId="{B172071E-8BEF-4351-8069-1A76B65EACD3}"/>
          </ac:spMkLst>
        </pc:spChg>
        <pc:spChg chg="add mod">
          <ac:chgData name="석장군님(General)/Digital채널기획팀" userId="f9de3ef5-b5d7-4e52-952f-8c9c7e31d003" providerId="ADAL" clId="{D6DAB04A-40A2-4FBE-BBD1-48F9CA2F2C96}" dt="2023-01-31T07:09:49.061" v="1297" actId="1076"/>
          <ac:spMkLst>
            <pc:docMk/>
            <pc:sldMk cId="1633786501" sldId="8971"/>
            <ac:spMk id="11" creationId="{1E6D4C53-7104-4EE4-9AD0-6CB5CAF012C2}"/>
          </ac:spMkLst>
        </pc:spChg>
        <pc:spChg chg="add mod">
          <ac:chgData name="석장군님(General)/Digital채널기획팀" userId="f9de3ef5-b5d7-4e52-952f-8c9c7e31d003" providerId="ADAL" clId="{D6DAB04A-40A2-4FBE-BBD1-48F9CA2F2C96}" dt="2023-01-31T07:09:49.061" v="1297" actId="1076"/>
          <ac:spMkLst>
            <pc:docMk/>
            <pc:sldMk cId="1633786501" sldId="8971"/>
            <ac:spMk id="13" creationId="{1F4A4C25-BE33-4EAC-B00C-1B78AFAED355}"/>
          </ac:spMkLst>
        </pc:spChg>
        <pc:spChg chg="mod">
          <ac:chgData name="석장군님(General)/Digital채널기획팀" userId="f9de3ef5-b5d7-4e52-952f-8c9c7e31d003" providerId="ADAL" clId="{D6DAB04A-40A2-4FBE-BBD1-48F9CA2F2C96}" dt="2023-01-31T07:10:04.245" v="1302" actId="1076"/>
          <ac:spMkLst>
            <pc:docMk/>
            <pc:sldMk cId="1633786501" sldId="8971"/>
            <ac:spMk id="14" creationId="{3016F2B9-7047-4AA3-990F-D38AD0FBA392}"/>
          </ac:spMkLst>
        </pc:spChg>
        <pc:spChg chg="add mod">
          <ac:chgData name="석장군님(General)/Digital채널기획팀" userId="f9de3ef5-b5d7-4e52-952f-8c9c7e31d003" providerId="ADAL" clId="{D6DAB04A-40A2-4FBE-BBD1-48F9CA2F2C96}" dt="2023-01-31T07:09:52.901" v="1299" actId="404"/>
          <ac:spMkLst>
            <pc:docMk/>
            <pc:sldMk cId="1633786501" sldId="8971"/>
            <ac:spMk id="15" creationId="{C45809B7-B7C0-49C7-9F82-E70533D3BFDC}"/>
          </ac:spMkLst>
        </pc:spChg>
        <pc:spChg chg="add del mod">
          <ac:chgData name="석장군님(General)/Digital채널기획팀" userId="f9de3ef5-b5d7-4e52-952f-8c9c7e31d003" providerId="ADAL" clId="{D6DAB04A-40A2-4FBE-BBD1-48F9CA2F2C96}" dt="2023-01-31T07:05:27.042" v="1227" actId="478"/>
          <ac:spMkLst>
            <pc:docMk/>
            <pc:sldMk cId="1633786501" sldId="8971"/>
            <ac:spMk id="17" creationId="{65397960-1E42-42E8-9070-BBE2551399BC}"/>
          </ac:spMkLst>
        </pc:spChg>
        <pc:spChg chg="add mod">
          <ac:chgData name="석장군님(General)/Digital채널기획팀" userId="f9de3ef5-b5d7-4e52-952f-8c9c7e31d003" providerId="ADAL" clId="{D6DAB04A-40A2-4FBE-BBD1-48F9CA2F2C96}" dt="2023-01-31T07:09:49.061" v="1297" actId="1076"/>
          <ac:spMkLst>
            <pc:docMk/>
            <pc:sldMk cId="1633786501" sldId="8971"/>
            <ac:spMk id="18" creationId="{0C35AFF0-E3F3-4FAE-B7A3-5C698AF52F57}"/>
          </ac:spMkLst>
        </pc:spChg>
        <pc:spChg chg="add mod">
          <ac:chgData name="석장군님(General)/Digital채널기획팀" userId="f9de3ef5-b5d7-4e52-952f-8c9c7e31d003" providerId="ADAL" clId="{D6DAB04A-40A2-4FBE-BBD1-48F9CA2F2C96}" dt="2023-01-31T07:09:49.061" v="1297" actId="1076"/>
          <ac:spMkLst>
            <pc:docMk/>
            <pc:sldMk cId="1633786501" sldId="8971"/>
            <ac:spMk id="19" creationId="{FB5F986C-BB29-4947-9723-E2789A8FD537}"/>
          </ac:spMkLst>
        </pc:spChg>
        <pc:spChg chg="add mod">
          <ac:chgData name="석장군님(General)/Digital채널기획팀" userId="f9de3ef5-b5d7-4e52-952f-8c9c7e31d003" providerId="ADAL" clId="{D6DAB04A-40A2-4FBE-BBD1-48F9CA2F2C96}" dt="2023-01-31T07:09:49.061" v="1297" actId="1076"/>
          <ac:spMkLst>
            <pc:docMk/>
            <pc:sldMk cId="1633786501" sldId="8971"/>
            <ac:spMk id="20" creationId="{FB5A6267-A410-469F-9DB1-A061B2CDCD30}"/>
          </ac:spMkLst>
        </pc:spChg>
        <pc:spChg chg="add mod">
          <ac:chgData name="석장군님(General)/Digital채널기획팀" userId="f9de3ef5-b5d7-4e52-952f-8c9c7e31d003" providerId="ADAL" clId="{D6DAB04A-40A2-4FBE-BBD1-48F9CA2F2C96}" dt="2023-01-31T07:09:49.061" v="1297" actId="1076"/>
          <ac:spMkLst>
            <pc:docMk/>
            <pc:sldMk cId="1633786501" sldId="8971"/>
            <ac:spMk id="21" creationId="{EEE059BF-F0F2-4E51-8E80-0CAAA8F869F4}"/>
          </ac:spMkLst>
        </pc:spChg>
        <pc:spChg chg="add mod">
          <ac:chgData name="석장군님(General)/Digital채널기획팀" userId="f9de3ef5-b5d7-4e52-952f-8c9c7e31d003" providerId="ADAL" clId="{D6DAB04A-40A2-4FBE-BBD1-48F9CA2F2C96}" dt="2023-01-31T07:09:49.061" v="1297" actId="1076"/>
          <ac:spMkLst>
            <pc:docMk/>
            <pc:sldMk cId="1633786501" sldId="8971"/>
            <ac:spMk id="22" creationId="{3C7400B1-EC09-4838-8BC8-954A07B196E4}"/>
          </ac:spMkLst>
        </pc:spChg>
        <pc:spChg chg="add mod">
          <ac:chgData name="석장군님(General)/Digital채널기획팀" userId="f9de3ef5-b5d7-4e52-952f-8c9c7e31d003" providerId="ADAL" clId="{D6DAB04A-40A2-4FBE-BBD1-48F9CA2F2C96}" dt="2023-01-31T07:09:49.061" v="1297" actId="1076"/>
          <ac:spMkLst>
            <pc:docMk/>
            <pc:sldMk cId="1633786501" sldId="8971"/>
            <ac:spMk id="31" creationId="{D281FA99-EDBD-4F77-8256-12D3DB43378E}"/>
          </ac:spMkLst>
        </pc:spChg>
        <pc:spChg chg="add mod">
          <ac:chgData name="석장군님(General)/Digital채널기획팀" userId="f9de3ef5-b5d7-4e52-952f-8c9c7e31d003" providerId="ADAL" clId="{D6DAB04A-40A2-4FBE-BBD1-48F9CA2F2C96}" dt="2023-01-31T07:28:18.242" v="1362" actId="1076"/>
          <ac:spMkLst>
            <pc:docMk/>
            <pc:sldMk cId="1633786501" sldId="8971"/>
            <ac:spMk id="32" creationId="{BAF0B5B0-00D1-4569-84E8-DDC4A34E7327}"/>
          </ac:spMkLst>
        </pc:spChg>
        <pc:spChg chg="add mod">
          <ac:chgData name="석장군님(General)/Digital채널기획팀" userId="f9de3ef5-b5d7-4e52-952f-8c9c7e31d003" providerId="ADAL" clId="{D6DAB04A-40A2-4FBE-BBD1-48F9CA2F2C96}" dt="2023-01-31T07:28:15.467" v="1361" actId="1076"/>
          <ac:spMkLst>
            <pc:docMk/>
            <pc:sldMk cId="1633786501" sldId="8971"/>
            <ac:spMk id="33" creationId="{DB8EFF52-6862-4CC2-866C-CCD2553CBB8F}"/>
          </ac:spMkLst>
        </pc:spChg>
        <pc:spChg chg="add mod">
          <ac:chgData name="석장군님(General)/Digital채널기획팀" userId="f9de3ef5-b5d7-4e52-952f-8c9c7e31d003" providerId="ADAL" clId="{D6DAB04A-40A2-4FBE-BBD1-48F9CA2F2C96}" dt="2023-01-31T08:35:25.870" v="1412" actId="14100"/>
          <ac:spMkLst>
            <pc:docMk/>
            <pc:sldMk cId="1633786501" sldId="8971"/>
            <ac:spMk id="35" creationId="{2CF9D2B4-CE7A-42D3-917B-8FF283B1933E}"/>
          </ac:spMkLst>
        </pc:spChg>
        <pc:spChg chg="add mod">
          <ac:chgData name="석장군님(General)/Digital채널기획팀" userId="f9de3ef5-b5d7-4e52-952f-8c9c7e31d003" providerId="ADAL" clId="{D6DAB04A-40A2-4FBE-BBD1-48F9CA2F2C96}" dt="2023-01-31T08:37:07.395" v="1416" actId="1076"/>
          <ac:spMkLst>
            <pc:docMk/>
            <pc:sldMk cId="1633786501" sldId="8971"/>
            <ac:spMk id="38" creationId="{899FB988-6FC5-4C2F-96A2-42BF9B41750F}"/>
          </ac:spMkLst>
        </pc:spChg>
        <pc:spChg chg="add mod">
          <ac:chgData name="석장군님(General)/Digital채널기획팀" userId="f9de3ef5-b5d7-4e52-952f-8c9c7e31d003" providerId="ADAL" clId="{D6DAB04A-40A2-4FBE-BBD1-48F9CA2F2C96}" dt="2023-01-31T08:37:22.835" v="1446" actId="6549"/>
          <ac:spMkLst>
            <pc:docMk/>
            <pc:sldMk cId="1633786501" sldId="8971"/>
            <ac:spMk id="39" creationId="{4196512C-F881-4C2F-B633-DFF4D0CFFEA0}"/>
          </ac:spMkLst>
        </pc:spChg>
        <pc:spChg chg="add mod">
          <ac:chgData name="석장군님(General)/Digital채널기획팀" userId="f9de3ef5-b5d7-4e52-952f-8c9c7e31d003" providerId="ADAL" clId="{D6DAB04A-40A2-4FBE-BBD1-48F9CA2F2C96}" dt="2023-01-31T08:37:07.395" v="1416" actId="1076"/>
          <ac:spMkLst>
            <pc:docMk/>
            <pc:sldMk cId="1633786501" sldId="8971"/>
            <ac:spMk id="40" creationId="{B4AE8B77-9F95-4522-B5BB-B2DE8338DAFA}"/>
          </ac:spMkLst>
        </pc:spChg>
        <pc:spChg chg="add mod">
          <ac:chgData name="석장군님(General)/Digital채널기획팀" userId="f9de3ef5-b5d7-4e52-952f-8c9c7e31d003" providerId="ADAL" clId="{D6DAB04A-40A2-4FBE-BBD1-48F9CA2F2C96}" dt="2023-01-31T08:37:07.395" v="1416" actId="1076"/>
          <ac:spMkLst>
            <pc:docMk/>
            <pc:sldMk cId="1633786501" sldId="8971"/>
            <ac:spMk id="41" creationId="{3CDFEBB8-FF3D-4A2F-A563-977CA7307AC5}"/>
          </ac:spMkLst>
        </pc:spChg>
        <pc:spChg chg="add mod">
          <ac:chgData name="석장군님(General)/Digital채널기획팀" userId="f9de3ef5-b5d7-4e52-952f-8c9c7e31d003" providerId="ADAL" clId="{D6DAB04A-40A2-4FBE-BBD1-48F9CA2F2C96}" dt="2023-01-31T08:39:17.679" v="1448" actId="20577"/>
          <ac:spMkLst>
            <pc:docMk/>
            <pc:sldMk cId="1633786501" sldId="8971"/>
            <ac:spMk id="42" creationId="{4AA1B826-C7EF-4479-8CBA-C2763ECE485A}"/>
          </ac:spMkLst>
        </pc:spChg>
        <pc:picChg chg="mod ord">
          <ac:chgData name="석장군님(General)/Digital채널기획팀" userId="f9de3ef5-b5d7-4e52-952f-8c9c7e31d003" providerId="ADAL" clId="{D6DAB04A-40A2-4FBE-BBD1-48F9CA2F2C96}" dt="2023-01-31T08:53:40.963" v="1449" actId="1076"/>
          <ac:picMkLst>
            <pc:docMk/>
            <pc:sldMk cId="1633786501" sldId="8971"/>
            <ac:picMk id="5" creationId="{5DA9B3FB-0D35-4F9E-9E25-B5C6B61D3215}"/>
          </ac:picMkLst>
        </pc:picChg>
        <pc:picChg chg="add del mod">
          <ac:chgData name="석장군님(General)/Digital채널기획팀" userId="f9de3ef5-b5d7-4e52-952f-8c9c7e31d003" providerId="ADAL" clId="{D6DAB04A-40A2-4FBE-BBD1-48F9CA2F2C96}" dt="2023-01-31T06:26:41.012" v="1031" actId="478"/>
          <ac:picMkLst>
            <pc:docMk/>
            <pc:sldMk cId="1633786501" sldId="8971"/>
            <ac:picMk id="1026" creationId="{B865FFFC-7CC5-4F13-93FD-D0E473C14552}"/>
          </ac:picMkLst>
        </pc:picChg>
        <pc:picChg chg="add del">
          <ac:chgData name="석장군님(General)/Digital채널기획팀" userId="f9de3ef5-b5d7-4e52-952f-8c9c7e31d003" providerId="ADAL" clId="{D6DAB04A-40A2-4FBE-BBD1-48F9CA2F2C96}" dt="2023-01-31T06:29:58.080" v="1033" actId="478"/>
          <ac:picMkLst>
            <pc:docMk/>
            <pc:sldMk cId="1633786501" sldId="8971"/>
            <ac:picMk id="1028" creationId="{ADF181C5-9904-40EC-9875-2B5DA6A6C700}"/>
          </ac:picMkLst>
        </pc:picChg>
        <pc:cxnChg chg="add del">
          <ac:chgData name="석장군님(General)/Digital채널기획팀" userId="f9de3ef5-b5d7-4e52-952f-8c9c7e31d003" providerId="ADAL" clId="{D6DAB04A-40A2-4FBE-BBD1-48F9CA2F2C96}" dt="2023-01-31T07:07:34.744" v="1263" actId="11529"/>
          <ac:cxnSpMkLst>
            <pc:docMk/>
            <pc:sldMk cId="1633786501" sldId="8971"/>
            <ac:cxnSpMk id="24" creationId="{0806F681-3DE7-47DA-AB2A-06C6EB6091C9}"/>
          </ac:cxnSpMkLst>
        </pc:cxnChg>
        <pc:cxnChg chg="add mod">
          <ac:chgData name="석장군님(General)/Digital채널기획팀" userId="f9de3ef5-b5d7-4e52-952f-8c9c7e31d003" providerId="ADAL" clId="{D6DAB04A-40A2-4FBE-BBD1-48F9CA2F2C96}" dt="2023-01-31T07:09:49.061" v="1297" actId="1076"/>
          <ac:cxnSpMkLst>
            <pc:docMk/>
            <pc:sldMk cId="1633786501" sldId="8971"/>
            <ac:cxnSpMk id="26" creationId="{4D4AF6EC-C431-43CE-86B4-9B856E55410C}"/>
          </ac:cxnSpMkLst>
        </pc:cxnChg>
        <pc:cxnChg chg="add mod">
          <ac:chgData name="석장군님(General)/Digital채널기획팀" userId="f9de3ef5-b5d7-4e52-952f-8c9c7e31d003" providerId="ADAL" clId="{D6DAB04A-40A2-4FBE-BBD1-48F9CA2F2C96}" dt="2023-01-31T07:09:49.061" v="1297" actId="1076"/>
          <ac:cxnSpMkLst>
            <pc:docMk/>
            <pc:sldMk cId="1633786501" sldId="8971"/>
            <ac:cxnSpMk id="29" creationId="{75F87268-ACCD-4D13-A324-ACCEB63C84FD}"/>
          </ac:cxnSpMkLst>
        </pc:cxnChg>
        <pc:cxnChg chg="add mod">
          <ac:chgData name="석장군님(General)/Digital채널기획팀" userId="f9de3ef5-b5d7-4e52-952f-8c9c7e31d003" providerId="ADAL" clId="{D6DAB04A-40A2-4FBE-BBD1-48F9CA2F2C96}" dt="2023-01-31T07:09:49.061" v="1297" actId="1076"/>
          <ac:cxnSpMkLst>
            <pc:docMk/>
            <pc:sldMk cId="1633786501" sldId="8971"/>
            <ac:cxnSpMk id="30" creationId="{B8CA61B3-B8BF-4D65-A761-E4A1338774A4}"/>
          </ac:cxnSpMkLst>
        </pc:cxnChg>
      </pc:sldChg>
      <pc:sldChg chg="modSp mod">
        <pc:chgData name="석장군님(General)/Digital채널기획팀" userId="f9de3ef5-b5d7-4e52-952f-8c9c7e31d003" providerId="ADAL" clId="{D6DAB04A-40A2-4FBE-BBD1-48F9CA2F2C96}" dt="2023-01-31T07:52:58.478" v="1365" actId="313"/>
        <pc:sldMkLst>
          <pc:docMk/>
          <pc:sldMk cId="138580918" sldId="8973"/>
        </pc:sldMkLst>
        <pc:spChg chg="mod">
          <ac:chgData name="석장군님(General)/Digital채널기획팀" userId="f9de3ef5-b5d7-4e52-952f-8c9c7e31d003" providerId="ADAL" clId="{D6DAB04A-40A2-4FBE-BBD1-48F9CA2F2C96}" dt="2023-01-31T02:27:25.558" v="68"/>
          <ac:spMkLst>
            <pc:docMk/>
            <pc:sldMk cId="138580918" sldId="8973"/>
            <ac:spMk id="6" creationId="{BFDE88FF-341A-4323-8EDE-154C1789B1B0}"/>
          </ac:spMkLst>
        </pc:spChg>
        <pc:spChg chg="mod">
          <ac:chgData name="석장군님(General)/Digital채널기획팀" userId="f9de3ef5-b5d7-4e52-952f-8c9c7e31d003" providerId="ADAL" clId="{D6DAB04A-40A2-4FBE-BBD1-48F9CA2F2C96}" dt="2023-01-31T07:52:58.478" v="1365" actId="313"/>
          <ac:spMkLst>
            <pc:docMk/>
            <pc:sldMk cId="138580918" sldId="8973"/>
            <ac:spMk id="10" creationId="{46068715-A8BC-4E90-9776-B9338F193319}"/>
          </ac:spMkLst>
        </pc:spChg>
      </pc:sldChg>
      <pc:sldChg chg="modSp mod">
        <pc:chgData name="석장군님(General)/Digital채널기획팀" userId="f9de3ef5-b5d7-4e52-952f-8c9c7e31d003" providerId="ADAL" clId="{D6DAB04A-40A2-4FBE-BBD1-48F9CA2F2C96}" dt="2023-01-31T04:01:53.707" v="855" actId="5793"/>
        <pc:sldMkLst>
          <pc:docMk/>
          <pc:sldMk cId="2483322298" sldId="8974"/>
        </pc:sldMkLst>
        <pc:spChg chg="mod">
          <ac:chgData name="석장군님(General)/Digital채널기획팀" userId="f9de3ef5-b5d7-4e52-952f-8c9c7e31d003" providerId="ADAL" clId="{D6DAB04A-40A2-4FBE-BBD1-48F9CA2F2C96}" dt="2023-01-31T04:01:53.707" v="855" actId="5793"/>
          <ac:spMkLst>
            <pc:docMk/>
            <pc:sldMk cId="2483322298" sldId="8974"/>
            <ac:spMk id="9" creationId="{81D84566-451F-4CC0-9328-925B03C8FFEA}"/>
          </ac:spMkLst>
        </pc:spChg>
        <pc:spChg chg="mod">
          <ac:chgData name="석장군님(General)/Digital채널기획팀" userId="f9de3ef5-b5d7-4e52-952f-8c9c7e31d003" providerId="ADAL" clId="{D6DAB04A-40A2-4FBE-BBD1-48F9CA2F2C96}" dt="2023-01-31T02:36:00.814" v="638" actId="1076"/>
          <ac:spMkLst>
            <pc:docMk/>
            <pc:sldMk cId="2483322298" sldId="8974"/>
            <ac:spMk id="14" creationId="{3016F2B9-7047-4AA3-990F-D38AD0FBA392}"/>
          </ac:spMkLst>
        </pc:spChg>
      </pc:sldChg>
      <pc:sldChg chg="addSp modSp add mod">
        <pc:chgData name="석장군님(General)/Digital채널기획팀" userId="f9de3ef5-b5d7-4e52-952f-8c9c7e31d003" providerId="ADAL" clId="{D6DAB04A-40A2-4FBE-BBD1-48F9CA2F2C96}" dt="2023-01-31T06:13:03.100" v="917" actId="1076"/>
        <pc:sldMkLst>
          <pc:docMk/>
          <pc:sldMk cId="837189056" sldId="8994"/>
        </pc:sldMkLst>
        <pc:spChg chg="add mod">
          <ac:chgData name="석장군님(General)/Digital채널기획팀" userId="f9de3ef5-b5d7-4e52-952f-8c9c7e31d003" providerId="ADAL" clId="{D6DAB04A-40A2-4FBE-BBD1-48F9CA2F2C96}" dt="2023-01-31T06:13:03.100" v="917" actId="1076"/>
          <ac:spMkLst>
            <pc:docMk/>
            <pc:sldMk cId="837189056" sldId="8994"/>
            <ac:spMk id="3" creationId="{36CD8140-759F-429A-94DC-E7C99C1825B4}"/>
          </ac:spMkLst>
        </pc:spChg>
      </pc:sldChg>
      <pc:sldChg chg="addSp modSp add">
        <pc:chgData name="석장군님(General)/Digital채널기획팀" userId="f9de3ef5-b5d7-4e52-952f-8c9c7e31d003" providerId="ADAL" clId="{D6DAB04A-40A2-4FBE-BBD1-48F9CA2F2C96}" dt="2023-01-31T06:13:06.880" v="918"/>
        <pc:sldMkLst>
          <pc:docMk/>
          <pc:sldMk cId="985289447" sldId="8995"/>
        </pc:sldMkLst>
        <pc:spChg chg="add mod">
          <ac:chgData name="석장군님(General)/Digital채널기획팀" userId="f9de3ef5-b5d7-4e52-952f-8c9c7e31d003" providerId="ADAL" clId="{D6DAB04A-40A2-4FBE-BBD1-48F9CA2F2C96}" dt="2023-01-31T06:13:06.880" v="918"/>
          <ac:spMkLst>
            <pc:docMk/>
            <pc:sldMk cId="985289447" sldId="8995"/>
            <ac:spMk id="62" creationId="{DB0642AB-FE1A-4BA7-B7CD-A8B3BF5723E7}"/>
          </ac:spMkLst>
        </pc:spChg>
      </pc:sldChg>
      <pc:sldChg chg="addSp modSp add">
        <pc:chgData name="석장군님(General)/Digital채널기획팀" userId="f9de3ef5-b5d7-4e52-952f-8c9c7e31d003" providerId="ADAL" clId="{D6DAB04A-40A2-4FBE-BBD1-48F9CA2F2C96}" dt="2023-01-31T06:13:08.759" v="919"/>
        <pc:sldMkLst>
          <pc:docMk/>
          <pc:sldMk cId="289595847" sldId="8996"/>
        </pc:sldMkLst>
        <pc:spChg chg="add mod">
          <ac:chgData name="석장군님(General)/Digital채널기획팀" userId="f9de3ef5-b5d7-4e52-952f-8c9c7e31d003" providerId="ADAL" clId="{D6DAB04A-40A2-4FBE-BBD1-48F9CA2F2C96}" dt="2023-01-31T06:13:08.759" v="919"/>
          <ac:spMkLst>
            <pc:docMk/>
            <pc:sldMk cId="289595847" sldId="8996"/>
            <ac:spMk id="77" creationId="{03FB6B29-3B63-44E4-81FD-6349DF015574}"/>
          </ac:spMkLst>
        </pc:spChg>
      </pc:sldChg>
      <pc:sldChg chg="new">
        <pc:chgData name="석장군님(General)/Digital채널기획팀" userId="f9de3ef5-b5d7-4e52-952f-8c9c7e31d003" providerId="ADAL" clId="{D6DAB04A-40A2-4FBE-BBD1-48F9CA2F2C96}" dt="2023-01-31T06:19:11.009" v="920" actId="680"/>
        <pc:sldMkLst>
          <pc:docMk/>
          <pc:sldMk cId="3905501476" sldId="8997"/>
        </pc:sldMkLst>
      </pc:sldChg>
    </pc:docChg>
  </pc:docChgLst>
  <pc:docChgLst>
    <pc:chgData name="이수홍님/유통혁신팀" userId="c71bc018-753b-4f6b-9d72-dbab555a3894" providerId="ADAL" clId="{CC4EAC6A-A8C4-4E76-B278-09C6CFE93D41}"/>
    <pc:docChg chg="addSld modSld">
      <pc:chgData name="이수홍님/유통혁신팀" userId="c71bc018-753b-4f6b-9d72-dbab555a3894" providerId="ADAL" clId="{CC4EAC6A-A8C4-4E76-B278-09C6CFE93D41}" dt="2023-01-26T05:14:06.610" v="2" actId="1076"/>
      <pc:docMkLst>
        <pc:docMk/>
      </pc:docMkLst>
      <pc:sldChg chg="add">
        <pc:chgData name="이수홍님/유통혁신팀" userId="c71bc018-753b-4f6b-9d72-dbab555a3894" providerId="ADAL" clId="{CC4EAC6A-A8C4-4E76-B278-09C6CFE93D41}" dt="2023-01-17T07:40:24.834" v="0"/>
        <pc:sldMkLst>
          <pc:docMk/>
          <pc:sldMk cId="3895637939" sldId="317"/>
        </pc:sldMkLst>
      </pc:sldChg>
      <pc:sldChg chg="add">
        <pc:chgData name="이수홍님/유통혁신팀" userId="c71bc018-753b-4f6b-9d72-dbab555a3894" providerId="ADAL" clId="{CC4EAC6A-A8C4-4E76-B278-09C6CFE93D41}" dt="2023-01-17T07:40:24.834" v="0"/>
        <pc:sldMkLst>
          <pc:docMk/>
          <pc:sldMk cId="3397054254" sldId="318"/>
        </pc:sldMkLst>
      </pc:sldChg>
      <pc:sldChg chg="add">
        <pc:chgData name="이수홍님/유통혁신팀" userId="c71bc018-753b-4f6b-9d72-dbab555a3894" providerId="ADAL" clId="{CC4EAC6A-A8C4-4E76-B278-09C6CFE93D41}" dt="2023-01-17T07:40:24.834" v="0"/>
        <pc:sldMkLst>
          <pc:docMk/>
          <pc:sldMk cId="2086183289" sldId="319"/>
        </pc:sldMkLst>
      </pc:sldChg>
      <pc:sldChg chg="add">
        <pc:chgData name="이수홍님/유통혁신팀" userId="c71bc018-753b-4f6b-9d72-dbab555a3894" providerId="ADAL" clId="{CC4EAC6A-A8C4-4E76-B278-09C6CFE93D41}" dt="2023-01-17T07:40:24.834" v="0"/>
        <pc:sldMkLst>
          <pc:docMk/>
          <pc:sldMk cId="3662172953" sldId="320"/>
        </pc:sldMkLst>
      </pc:sldChg>
      <pc:sldChg chg="add">
        <pc:chgData name="이수홍님/유통혁신팀" userId="c71bc018-753b-4f6b-9d72-dbab555a3894" providerId="ADAL" clId="{CC4EAC6A-A8C4-4E76-B278-09C6CFE93D41}" dt="2023-01-17T07:40:24.834" v="0"/>
        <pc:sldMkLst>
          <pc:docMk/>
          <pc:sldMk cId="2304067859" sldId="321"/>
        </pc:sldMkLst>
      </pc:sldChg>
      <pc:sldChg chg="add">
        <pc:chgData name="이수홍님/유통혁신팀" userId="c71bc018-753b-4f6b-9d72-dbab555a3894" providerId="ADAL" clId="{CC4EAC6A-A8C4-4E76-B278-09C6CFE93D41}" dt="2023-01-17T07:40:24.834" v="0"/>
        <pc:sldMkLst>
          <pc:docMk/>
          <pc:sldMk cId="345157867" sldId="322"/>
        </pc:sldMkLst>
      </pc:sldChg>
      <pc:sldChg chg="add">
        <pc:chgData name="이수홍님/유통혁신팀" userId="c71bc018-753b-4f6b-9d72-dbab555a3894" providerId="ADAL" clId="{CC4EAC6A-A8C4-4E76-B278-09C6CFE93D41}" dt="2023-01-17T07:40:24.834" v="0"/>
        <pc:sldMkLst>
          <pc:docMk/>
          <pc:sldMk cId="151959210" sldId="323"/>
        </pc:sldMkLst>
      </pc:sldChg>
      <pc:sldChg chg="add">
        <pc:chgData name="이수홍님/유통혁신팀" userId="c71bc018-753b-4f6b-9d72-dbab555a3894" providerId="ADAL" clId="{CC4EAC6A-A8C4-4E76-B278-09C6CFE93D41}" dt="2023-01-17T07:40:24.834" v="0"/>
        <pc:sldMkLst>
          <pc:docMk/>
          <pc:sldMk cId="3741213945" sldId="324"/>
        </pc:sldMkLst>
      </pc:sldChg>
      <pc:sldChg chg="add">
        <pc:chgData name="이수홍님/유통혁신팀" userId="c71bc018-753b-4f6b-9d72-dbab555a3894" providerId="ADAL" clId="{CC4EAC6A-A8C4-4E76-B278-09C6CFE93D41}" dt="2023-01-17T07:40:24.834" v="0"/>
        <pc:sldMkLst>
          <pc:docMk/>
          <pc:sldMk cId="2968482687" sldId="325"/>
        </pc:sldMkLst>
      </pc:sldChg>
      <pc:sldChg chg="add">
        <pc:chgData name="이수홍님/유통혁신팀" userId="c71bc018-753b-4f6b-9d72-dbab555a3894" providerId="ADAL" clId="{CC4EAC6A-A8C4-4E76-B278-09C6CFE93D41}" dt="2023-01-17T07:40:24.834" v="0"/>
        <pc:sldMkLst>
          <pc:docMk/>
          <pc:sldMk cId="2969726897" sldId="326"/>
        </pc:sldMkLst>
      </pc:sldChg>
      <pc:sldChg chg="add">
        <pc:chgData name="이수홍님/유통혁신팀" userId="c71bc018-753b-4f6b-9d72-dbab555a3894" providerId="ADAL" clId="{CC4EAC6A-A8C4-4E76-B278-09C6CFE93D41}" dt="2023-01-17T07:40:24.834" v="0"/>
        <pc:sldMkLst>
          <pc:docMk/>
          <pc:sldMk cId="327396458" sldId="327"/>
        </pc:sldMkLst>
      </pc:sldChg>
      <pc:sldChg chg="add">
        <pc:chgData name="이수홍님/유통혁신팀" userId="c71bc018-753b-4f6b-9d72-dbab555a3894" providerId="ADAL" clId="{CC4EAC6A-A8C4-4E76-B278-09C6CFE93D41}" dt="2023-01-17T07:40:24.834" v="0"/>
        <pc:sldMkLst>
          <pc:docMk/>
          <pc:sldMk cId="1404908662" sldId="328"/>
        </pc:sldMkLst>
      </pc:sldChg>
      <pc:sldChg chg="add">
        <pc:chgData name="이수홍님/유통혁신팀" userId="c71bc018-753b-4f6b-9d72-dbab555a3894" providerId="ADAL" clId="{CC4EAC6A-A8C4-4E76-B278-09C6CFE93D41}" dt="2023-01-17T07:40:24.834" v="0"/>
        <pc:sldMkLst>
          <pc:docMk/>
          <pc:sldMk cId="2547535949" sldId="329"/>
        </pc:sldMkLst>
      </pc:sldChg>
      <pc:sldChg chg="add">
        <pc:chgData name="이수홍님/유통혁신팀" userId="c71bc018-753b-4f6b-9d72-dbab555a3894" providerId="ADAL" clId="{CC4EAC6A-A8C4-4E76-B278-09C6CFE93D41}" dt="2023-01-17T07:40:24.834" v="0"/>
        <pc:sldMkLst>
          <pc:docMk/>
          <pc:sldMk cId="51040465" sldId="330"/>
        </pc:sldMkLst>
      </pc:sldChg>
      <pc:sldChg chg="add">
        <pc:chgData name="이수홍님/유통혁신팀" userId="c71bc018-753b-4f6b-9d72-dbab555a3894" providerId="ADAL" clId="{CC4EAC6A-A8C4-4E76-B278-09C6CFE93D41}" dt="2023-01-17T07:40:24.834" v="0"/>
        <pc:sldMkLst>
          <pc:docMk/>
          <pc:sldMk cId="792735468" sldId="331"/>
        </pc:sldMkLst>
      </pc:sldChg>
      <pc:sldChg chg="add">
        <pc:chgData name="이수홍님/유통혁신팀" userId="c71bc018-753b-4f6b-9d72-dbab555a3894" providerId="ADAL" clId="{CC4EAC6A-A8C4-4E76-B278-09C6CFE93D41}" dt="2023-01-17T07:40:24.834" v="0"/>
        <pc:sldMkLst>
          <pc:docMk/>
          <pc:sldMk cId="1558134185" sldId="332"/>
        </pc:sldMkLst>
      </pc:sldChg>
      <pc:sldChg chg="add">
        <pc:chgData name="이수홍님/유통혁신팀" userId="c71bc018-753b-4f6b-9d72-dbab555a3894" providerId="ADAL" clId="{CC4EAC6A-A8C4-4E76-B278-09C6CFE93D41}" dt="2023-01-17T07:40:24.834" v="0"/>
        <pc:sldMkLst>
          <pc:docMk/>
          <pc:sldMk cId="1501019090" sldId="333"/>
        </pc:sldMkLst>
      </pc:sldChg>
      <pc:sldChg chg="add">
        <pc:chgData name="이수홍님/유통혁신팀" userId="c71bc018-753b-4f6b-9d72-dbab555a3894" providerId="ADAL" clId="{CC4EAC6A-A8C4-4E76-B278-09C6CFE93D41}" dt="2023-01-17T07:40:24.834" v="0"/>
        <pc:sldMkLst>
          <pc:docMk/>
          <pc:sldMk cId="3517169154" sldId="334"/>
        </pc:sldMkLst>
      </pc:sldChg>
      <pc:sldChg chg="add">
        <pc:chgData name="이수홍님/유통혁신팀" userId="c71bc018-753b-4f6b-9d72-dbab555a3894" providerId="ADAL" clId="{CC4EAC6A-A8C4-4E76-B278-09C6CFE93D41}" dt="2023-01-17T07:40:24.834" v="0"/>
        <pc:sldMkLst>
          <pc:docMk/>
          <pc:sldMk cId="2996014978" sldId="335"/>
        </pc:sldMkLst>
      </pc:sldChg>
      <pc:sldChg chg="add">
        <pc:chgData name="이수홍님/유통혁신팀" userId="c71bc018-753b-4f6b-9d72-dbab555a3894" providerId="ADAL" clId="{CC4EAC6A-A8C4-4E76-B278-09C6CFE93D41}" dt="2023-01-17T07:40:24.834" v="0"/>
        <pc:sldMkLst>
          <pc:docMk/>
          <pc:sldMk cId="2307760761" sldId="336"/>
        </pc:sldMkLst>
      </pc:sldChg>
      <pc:sldChg chg="add">
        <pc:chgData name="이수홍님/유통혁신팀" userId="c71bc018-753b-4f6b-9d72-dbab555a3894" providerId="ADAL" clId="{CC4EAC6A-A8C4-4E76-B278-09C6CFE93D41}" dt="2023-01-17T07:40:24.834" v="0"/>
        <pc:sldMkLst>
          <pc:docMk/>
          <pc:sldMk cId="264678057" sldId="337"/>
        </pc:sldMkLst>
      </pc:sldChg>
      <pc:sldChg chg="add">
        <pc:chgData name="이수홍님/유통혁신팀" userId="c71bc018-753b-4f6b-9d72-dbab555a3894" providerId="ADAL" clId="{CC4EAC6A-A8C4-4E76-B278-09C6CFE93D41}" dt="2023-01-17T07:40:24.834" v="0"/>
        <pc:sldMkLst>
          <pc:docMk/>
          <pc:sldMk cId="691426916" sldId="338"/>
        </pc:sldMkLst>
      </pc:sldChg>
      <pc:sldChg chg="add">
        <pc:chgData name="이수홍님/유통혁신팀" userId="c71bc018-753b-4f6b-9d72-dbab555a3894" providerId="ADAL" clId="{CC4EAC6A-A8C4-4E76-B278-09C6CFE93D41}" dt="2023-01-17T07:40:24.834" v="0"/>
        <pc:sldMkLst>
          <pc:docMk/>
          <pc:sldMk cId="2640328733" sldId="339"/>
        </pc:sldMkLst>
      </pc:sldChg>
      <pc:sldChg chg="add">
        <pc:chgData name="이수홍님/유통혁신팀" userId="c71bc018-753b-4f6b-9d72-dbab555a3894" providerId="ADAL" clId="{CC4EAC6A-A8C4-4E76-B278-09C6CFE93D41}" dt="2023-01-17T07:40:24.834" v="0"/>
        <pc:sldMkLst>
          <pc:docMk/>
          <pc:sldMk cId="2321267011" sldId="340"/>
        </pc:sldMkLst>
      </pc:sldChg>
      <pc:sldChg chg="add">
        <pc:chgData name="이수홍님/유통혁신팀" userId="c71bc018-753b-4f6b-9d72-dbab555a3894" providerId="ADAL" clId="{CC4EAC6A-A8C4-4E76-B278-09C6CFE93D41}" dt="2023-01-17T07:40:24.834" v="0"/>
        <pc:sldMkLst>
          <pc:docMk/>
          <pc:sldMk cId="2231163127" sldId="341"/>
        </pc:sldMkLst>
      </pc:sldChg>
      <pc:sldChg chg="add">
        <pc:chgData name="이수홍님/유통혁신팀" userId="c71bc018-753b-4f6b-9d72-dbab555a3894" providerId="ADAL" clId="{CC4EAC6A-A8C4-4E76-B278-09C6CFE93D41}" dt="2023-01-17T07:40:24.834" v="0"/>
        <pc:sldMkLst>
          <pc:docMk/>
          <pc:sldMk cId="3973431756" sldId="342"/>
        </pc:sldMkLst>
      </pc:sldChg>
      <pc:sldChg chg="add">
        <pc:chgData name="이수홍님/유통혁신팀" userId="c71bc018-753b-4f6b-9d72-dbab555a3894" providerId="ADAL" clId="{CC4EAC6A-A8C4-4E76-B278-09C6CFE93D41}" dt="2023-01-17T07:40:24.834" v="0"/>
        <pc:sldMkLst>
          <pc:docMk/>
          <pc:sldMk cId="3658915031" sldId="343"/>
        </pc:sldMkLst>
      </pc:sldChg>
      <pc:sldChg chg="add">
        <pc:chgData name="이수홍님/유통혁신팀" userId="c71bc018-753b-4f6b-9d72-dbab555a3894" providerId="ADAL" clId="{CC4EAC6A-A8C4-4E76-B278-09C6CFE93D41}" dt="2023-01-17T07:40:24.834" v="0"/>
        <pc:sldMkLst>
          <pc:docMk/>
          <pc:sldMk cId="2527786103" sldId="344"/>
        </pc:sldMkLst>
      </pc:sldChg>
      <pc:sldChg chg="add">
        <pc:chgData name="이수홍님/유통혁신팀" userId="c71bc018-753b-4f6b-9d72-dbab555a3894" providerId="ADAL" clId="{CC4EAC6A-A8C4-4E76-B278-09C6CFE93D41}" dt="2023-01-17T07:40:24.834" v="0"/>
        <pc:sldMkLst>
          <pc:docMk/>
          <pc:sldMk cId="772168390" sldId="345"/>
        </pc:sldMkLst>
      </pc:sldChg>
      <pc:sldChg chg="add">
        <pc:chgData name="이수홍님/유통혁신팀" userId="c71bc018-753b-4f6b-9d72-dbab555a3894" providerId="ADAL" clId="{CC4EAC6A-A8C4-4E76-B278-09C6CFE93D41}" dt="2023-01-17T07:40:24.834" v="0"/>
        <pc:sldMkLst>
          <pc:docMk/>
          <pc:sldMk cId="4248185231" sldId="346"/>
        </pc:sldMkLst>
      </pc:sldChg>
      <pc:sldChg chg="add">
        <pc:chgData name="이수홍님/유통혁신팀" userId="c71bc018-753b-4f6b-9d72-dbab555a3894" providerId="ADAL" clId="{CC4EAC6A-A8C4-4E76-B278-09C6CFE93D41}" dt="2023-01-17T07:40:24.834" v="0"/>
        <pc:sldMkLst>
          <pc:docMk/>
          <pc:sldMk cId="241734576" sldId="347"/>
        </pc:sldMkLst>
      </pc:sldChg>
      <pc:sldChg chg="add">
        <pc:chgData name="이수홍님/유통혁신팀" userId="c71bc018-753b-4f6b-9d72-dbab555a3894" providerId="ADAL" clId="{CC4EAC6A-A8C4-4E76-B278-09C6CFE93D41}" dt="2023-01-17T07:40:24.834" v="0"/>
        <pc:sldMkLst>
          <pc:docMk/>
          <pc:sldMk cId="1696796531" sldId="348"/>
        </pc:sldMkLst>
      </pc:sldChg>
      <pc:sldChg chg="modSp mod">
        <pc:chgData name="이수홍님/유통혁신팀" userId="c71bc018-753b-4f6b-9d72-dbab555a3894" providerId="ADAL" clId="{CC4EAC6A-A8C4-4E76-B278-09C6CFE93D41}" dt="2023-01-26T05:14:06.610" v="2" actId="1076"/>
        <pc:sldMkLst>
          <pc:docMk/>
          <pc:sldMk cId="1400343930" sldId="349"/>
        </pc:sldMkLst>
        <pc:spChg chg="mod">
          <ac:chgData name="이수홍님/유통혁신팀" userId="c71bc018-753b-4f6b-9d72-dbab555a3894" providerId="ADAL" clId="{CC4EAC6A-A8C4-4E76-B278-09C6CFE93D41}" dt="2023-01-26T05:14:06.610" v="2" actId="1076"/>
          <ac:spMkLst>
            <pc:docMk/>
            <pc:sldMk cId="1400343930" sldId="349"/>
            <ac:spMk id="11" creationId="{6EA1A135-8F6E-4F5F-8E2D-85D0D9CEB09F}"/>
          </ac:spMkLst>
        </pc:spChg>
      </pc:sldChg>
      <pc:sldChg chg="add">
        <pc:chgData name="이수홍님/유통혁신팀" userId="c71bc018-753b-4f6b-9d72-dbab555a3894" providerId="ADAL" clId="{CC4EAC6A-A8C4-4E76-B278-09C6CFE93D41}" dt="2023-01-17T07:40:24.834" v="0"/>
        <pc:sldMkLst>
          <pc:docMk/>
          <pc:sldMk cId="1830573875" sldId="349"/>
        </pc:sldMkLst>
      </pc:sldChg>
      <pc:sldChg chg="add">
        <pc:chgData name="이수홍님/유통혁신팀" userId="c71bc018-753b-4f6b-9d72-dbab555a3894" providerId="ADAL" clId="{CC4EAC6A-A8C4-4E76-B278-09C6CFE93D41}" dt="2023-01-17T07:40:24.834" v="0"/>
        <pc:sldMkLst>
          <pc:docMk/>
          <pc:sldMk cId="138144646" sldId="350"/>
        </pc:sldMkLst>
      </pc:sldChg>
    </pc:docChg>
  </pc:docChgLst>
  <pc:docChgLst>
    <pc:chgData name="유병호님(John)/Digital채널기획팀" userId="e7d0b5e9-4535-4fc7-a902-f90c0f3798a6" providerId="ADAL" clId="{D4D9D668-A470-459F-A5FF-FE90B49D0CEA}"/>
    <pc:docChg chg="undo redo custSel addSld delSld modSld sldOrd addSection modSection">
      <pc:chgData name="유병호님(John)/Digital채널기획팀" userId="e7d0b5e9-4535-4fc7-a902-f90c0f3798a6" providerId="ADAL" clId="{D4D9D668-A470-459F-A5FF-FE90B49D0CEA}" dt="2023-02-03T09:27:24.406" v="19129" actId="1076"/>
      <pc:docMkLst>
        <pc:docMk/>
      </pc:docMkLst>
      <pc:sldChg chg="modSp mod">
        <pc:chgData name="유병호님(John)/Digital채널기획팀" userId="e7d0b5e9-4535-4fc7-a902-f90c0f3798a6" providerId="ADAL" clId="{D4D9D668-A470-459F-A5FF-FE90B49D0CEA}" dt="2023-01-31T06:22:41.030" v="9402" actId="1076"/>
        <pc:sldMkLst>
          <pc:docMk/>
          <pc:sldMk cId="2799264994" sldId="256"/>
        </pc:sldMkLst>
        <pc:spChg chg="mod">
          <ac:chgData name="유병호님(John)/Digital채널기획팀" userId="e7d0b5e9-4535-4fc7-a902-f90c0f3798a6" providerId="ADAL" clId="{D4D9D668-A470-459F-A5FF-FE90B49D0CEA}" dt="2023-01-31T06:22:41.030" v="9402" actId="1076"/>
          <ac:spMkLst>
            <pc:docMk/>
            <pc:sldMk cId="2799264994" sldId="256"/>
            <ac:spMk id="7" creationId="{EA177954-0278-4CEA-8173-49957B1DE860}"/>
          </ac:spMkLst>
        </pc:spChg>
        <pc:spChg chg="mod">
          <ac:chgData name="유병호님(John)/Digital채널기획팀" userId="e7d0b5e9-4535-4fc7-a902-f90c0f3798a6" providerId="ADAL" clId="{D4D9D668-A470-459F-A5FF-FE90B49D0CEA}" dt="2023-01-31T06:22:32.756" v="9401" actId="14100"/>
          <ac:spMkLst>
            <pc:docMk/>
            <pc:sldMk cId="2799264994" sldId="256"/>
            <ac:spMk id="8" creationId="{C96B8CA1-F1BE-4736-AF0F-6363CE793158}"/>
          </ac:spMkLst>
        </pc:spChg>
      </pc:sldChg>
      <pc:sldChg chg="del">
        <pc:chgData name="유병호님(John)/Digital채널기획팀" userId="e7d0b5e9-4535-4fc7-a902-f90c0f3798a6" providerId="ADAL" clId="{D4D9D668-A470-459F-A5FF-FE90B49D0CEA}" dt="2023-01-31T01:37:18.501" v="12" actId="47"/>
        <pc:sldMkLst>
          <pc:docMk/>
          <pc:sldMk cId="3782379850" sldId="273"/>
        </pc:sldMkLst>
      </pc:sldChg>
      <pc:sldChg chg="del">
        <pc:chgData name="유병호님(John)/Digital채널기획팀" userId="e7d0b5e9-4535-4fc7-a902-f90c0f3798a6" providerId="ADAL" clId="{D4D9D668-A470-459F-A5FF-FE90B49D0CEA}" dt="2023-02-01T09:21:29.400" v="12739" actId="47"/>
        <pc:sldMkLst>
          <pc:docMk/>
          <pc:sldMk cId="3519643330" sldId="342"/>
        </pc:sldMkLst>
      </pc:sldChg>
      <pc:sldChg chg="addSp delSp modSp del mod ord">
        <pc:chgData name="유병호님(John)/Digital채널기획팀" userId="e7d0b5e9-4535-4fc7-a902-f90c0f3798a6" providerId="ADAL" clId="{D4D9D668-A470-459F-A5FF-FE90B49D0CEA}" dt="2023-01-31T02:27:13.672" v="2839" actId="47"/>
        <pc:sldMkLst>
          <pc:docMk/>
          <pc:sldMk cId="341396232" sldId="7909"/>
        </pc:sldMkLst>
        <pc:spChg chg="add del">
          <ac:chgData name="유병호님(John)/Digital채널기획팀" userId="e7d0b5e9-4535-4fc7-a902-f90c0f3798a6" providerId="ADAL" clId="{D4D9D668-A470-459F-A5FF-FE90B49D0CEA}" dt="2023-01-31T01:36:54.975" v="4" actId="478"/>
          <ac:spMkLst>
            <pc:docMk/>
            <pc:sldMk cId="341396232" sldId="7909"/>
            <ac:spMk id="3" creationId="{692F8D47-16AA-4D21-B83F-C7F60A9294C8}"/>
          </ac:spMkLst>
        </pc:spChg>
        <pc:spChg chg="add del">
          <ac:chgData name="유병호님(John)/Digital채널기획팀" userId="e7d0b5e9-4535-4fc7-a902-f90c0f3798a6" providerId="ADAL" clId="{D4D9D668-A470-459F-A5FF-FE90B49D0CEA}" dt="2023-01-31T01:37:00.036" v="6" actId="478"/>
          <ac:spMkLst>
            <pc:docMk/>
            <pc:sldMk cId="341396232" sldId="7909"/>
            <ac:spMk id="4" creationId="{261B2770-BE43-4141-B992-3880C541FC2B}"/>
          </ac:spMkLst>
        </pc:spChg>
        <pc:spChg chg="add del">
          <ac:chgData name="유병호님(John)/Digital채널기획팀" userId="e7d0b5e9-4535-4fc7-a902-f90c0f3798a6" providerId="ADAL" clId="{D4D9D668-A470-459F-A5FF-FE90B49D0CEA}" dt="2023-01-31T01:37:00.036" v="6" actId="478"/>
          <ac:spMkLst>
            <pc:docMk/>
            <pc:sldMk cId="341396232" sldId="7909"/>
            <ac:spMk id="5" creationId="{6C4A327A-601F-4A07-8564-303B82490EA8}"/>
          </ac:spMkLst>
        </pc:spChg>
        <pc:spChg chg="add del mod">
          <ac:chgData name="유병호님(John)/Digital채널기획팀" userId="e7d0b5e9-4535-4fc7-a902-f90c0f3798a6" providerId="ADAL" clId="{D4D9D668-A470-459F-A5FF-FE90B49D0CEA}" dt="2023-01-31T01:36:56.673" v="5" actId="478"/>
          <ac:spMkLst>
            <pc:docMk/>
            <pc:sldMk cId="341396232" sldId="7909"/>
            <ac:spMk id="6" creationId="{C11B483A-EBC6-4A18-8C44-7BE206C10862}"/>
          </ac:spMkLst>
        </pc:spChg>
        <pc:spChg chg="add del mod">
          <ac:chgData name="유병호님(John)/Digital채널기획팀" userId="e7d0b5e9-4535-4fc7-a902-f90c0f3798a6" providerId="ADAL" clId="{D4D9D668-A470-459F-A5FF-FE90B49D0CEA}" dt="2023-01-31T01:36:54.975" v="4" actId="478"/>
          <ac:spMkLst>
            <pc:docMk/>
            <pc:sldMk cId="341396232" sldId="7909"/>
            <ac:spMk id="8" creationId="{63CC162B-B44C-4773-800C-C0A095324489}"/>
          </ac:spMkLst>
        </pc:spChg>
        <pc:spChg chg="add del mod">
          <ac:chgData name="유병호님(John)/Digital채널기획팀" userId="e7d0b5e9-4535-4fc7-a902-f90c0f3798a6" providerId="ADAL" clId="{D4D9D668-A470-459F-A5FF-FE90B49D0CEA}" dt="2023-01-31T01:36:54.975" v="4" actId="478"/>
          <ac:spMkLst>
            <pc:docMk/>
            <pc:sldMk cId="341396232" sldId="7909"/>
            <ac:spMk id="10" creationId="{215D8A64-409E-4884-B57D-A2766890E9C7}"/>
          </ac:spMkLst>
        </pc:spChg>
        <pc:spChg chg="add mod">
          <ac:chgData name="유병호님(John)/Digital채널기획팀" userId="e7d0b5e9-4535-4fc7-a902-f90c0f3798a6" providerId="ADAL" clId="{D4D9D668-A470-459F-A5FF-FE90B49D0CEA}" dt="2023-01-31T01:37:00.036" v="6" actId="478"/>
          <ac:spMkLst>
            <pc:docMk/>
            <pc:sldMk cId="341396232" sldId="7909"/>
            <ac:spMk id="12" creationId="{406004F0-FC69-461B-B619-CEDC7EAAFD6C}"/>
          </ac:spMkLst>
        </pc:spChg>
        <pc:spChg chg="add mod">
          <ac:chgData name="유병호님(John)/Digital채널기획팀" userId="e7d0b5e9-4535-4fc7-a902-f90c0f3798a6" providerId="ADAL" clId="{D4D9D668-A470-459F-A5FF-FE90B49D0CEA}" dt="2023-01-31T01:38:17.189" v="43"/>
          <ac:spMkLst>
            <pc:docMk/>
            <pc:sldMk cId="341396232" sldId="7909"/>
            <ac:spMk id="14" creationId="{3016F2B9-7047-4AA3-990F-D38AD0FBA392}"/>
          </ac:spMkLst>
        </pc:spChg>
        <pc:spChg chg="add mod">
          <ac:chgData name="유병호님(John)/Digital채널기획팀" userId="e7d0b5e9-4535-4fc7-a902-f90c0f3798a6" providerId="ADAL" clId="{D4D9D668-A470-459F-A5FF-FE90B49D0CEA}" dt="2023-01-31T01:37:00.036" v="6" actId="478"/>
          <ac:spMkLst>
            <pc:docMk/>
            <pc:sldMk cId="341396232" sldId="7909"/>
            <ac:spMk id="16" creationId="{215A1410-03C6-494A-95CA-01DAA7696721}"/>
          </ac:spMkLst>
        </pc:spChg>
        <pc:spChg chg="add mod">
          <ac:chgData name="유병호님(John)/Digital채널기획팀" userId="e7d0b5e9-4535-4fc7-a902-f90c0f3798a6" providerId="ADAL" clId="{D4D9D668-A470-459F-A5FF-FE90B49D0CEA}" dt="2023-01-31T01:44:48.062" v="688"/>
          <ac:spMkLst>
            <pc:docMk/>
            <pc:sldMk cId="341396232" sldId="7909"/>
            <ac:spMk id="17" creationId="{0D1C37F5-A5AC-4DF7-8D45-E7309CC3BA5E}"/>
          </ac:spMkLst>
        </pc:spChg>
        <pc:spChg chg="add del">
          <ac:chgData name="유병호님(John)/Digital채널기획팀" userId="e7d0b5e9-4535-4fc7-a902-f90c0f3798a6" providerId="ADAL" clId="{D4D9D668-A470-459F-A5FF-FE90B49D0CEA}" dt="2023-01-31T01:37:00.036" v="6" actId="478"/>
          <ac:spMkLst>
            <pc:docMk/>
            <pc:sldMk cId="341396232" sldId="7909"/>
            <ac:spMk id="18" creationId="{84392C41-7758-4CF6-9490-0D16AF36D097}"/>
          </ac:spMkLst>
        </pc:spChg>
        <pc:spChg chg="add del">
          <ac:chgData name="유병호님(John)/Digital채널기획팀" userId="e7d0b5e9-4535-4fc7-a902-f90c0f3798a6" providerId="ADAL" clId="{D4D9D668-A470-459F-A5FF-FE90B49D0CEA}" dt="2023-01-31T01:37:00.036" v="6" actId="478"/>
          <ac:spMkLst>
            <pc:docMk/>
            <pc:sldMk cId="341396232" sldId="7909"/>
            <ac:spMk id="19" creationId="{122AE30B-03E2-4B7E-A0BC-18A9D39E647C}"/>
          </ac:spMkLst>
        </pc:spChg>
        <pc:spChg chg="add del">
          <ac:chgData name="유병호님(John)/Digital채널기획팀" userId="e7d0b5e9-4535-4fc7-a902-f90c0f3798a6" providerId="ADAL" clId="{D4D9D668-A470-459F-A5FF-FE90B49D0CEA}" dt="2023-01-31T01:37:00.036" v="6" actId="478"/>
          <ac:spMkLst>
            <pc:docMk/>
            <pc:sldMk cId="341396232" sldId="7909"/>
            <ac:spMk id="26" creationId="{B1B374FB-E9D2-480D-93C9-0234A6CE9DA3}"/>
          </ac:spMkLst>
        </pc:spChg>
        <pc:spChg chg="add del">
          <ac:chgData name="유병호님(John)/Digital채널기획팀" userId="e7d0b5e9-4535-4fc7-a902-f90c0f3798a6" providerId="ADAL" clId="{D4D9D668-A470-459F-A5FF-FE90B49D0CEA}" dt="2023-01-31T01:37:00.036" v="6" actId="478"/>
          <ac:spMkLst>
            <pc:docMk/>
            <pc:sldMk cId="341396232" sldId="7909"/>
            <ac:spMk id="29" creationId="{95F8D5F1-77C7-42D4-A19C-7156DA95CAE5}"/>
          </ac:spMkLst>
        </pc:spChg>
        <pc:spChg chg="add del">
          <ac:chgData name="유병호님(John)/Digital채널기획팀" userId="e7d0b5e9-4535-4fc7-a902-f90c0f3798a6" providerId="ADAL" clId="{D4D9D668-A470-459F-A5FF-FE90B49D0CEA}" dt="2023-01-31T01:37:00.036" v="6" actId="478"/>
          <ac:spMkLst>
            <pc:docMk/>
            <pc:sldMk cId="341396232" sldId="7909"/>
            <ac:spMk id="31" creationId="{67989232-4A75-4A7C-816E-269AFC8F0FE8}"/>
          </ac:spMkLst>
        </pc:spChg>
        <pc:spChg chg="add del">
          <ac:chgData name="유병호님(John)/Digital채널기획팀" userId="e7d0b5e9-4535-4fc7-a902-f90c0f3798a6" providerId="ADAL" clId="{D4D9D668-A470-459F-A5FF-FE90B49D0CEA}" dt="2023-01-31T01:37:00.036" v="6" actId="478"/>
          <ac:spMkLst>
            <pc:docMk/>
            <pc:sldMk cId="341396232" sldId="7909"/>
            <ac:spMk id="32" creationId="{9DAC3EB0-D975-450D-93B2-889225102B21}"/>
          </ac:spMkLst>
        </pc:spChg>
        <pc:spChg chg="add del">
          <ac:chgData name="유병호님(John)/Digital채널기획팀" userId="e7d0b5e9-4535-4fc7-a902-f90c0f3798a6" providerId="ADAL" clId="{D4D9D668-A470-459F-A5FF-FE90B49D0CEA}" dt="2023-01-31T01:37:00.036" v="6" actId="478"/>
          <ac:spMkLst>
            <pc:docMk/>
            <pc:sldMk cId="341396232" sldId="7909"/>
            <ac:spMk id="33" creationId="{D9FC7B5B-181E-4E2E-87E9-57899C42A3FC}"/>
          </ac:spMkLst>
        </pc:spChg>
        <pc:spChg chg="add del">
          <ac:chgData name="유병호님(John)/Digital채널기획팀" userId="e7d0b5e9-4535-4fc7-a902-f90c0f3798a6" providerId="ADAL" clId="{D4D9D668-A470-459F-A5FF-FE90B49D0CEA}" dt="2023-01-31T01:37:00.036" v="6" actId="478"/>
          <ac:spMkLst>
            <pc:docMk/>
            <pc:sldMk cId="341396232" sldId="7909"/>
            <ac:spMk id="34" creationId="{7C5C1B92-6FC7-4582-9BEB-407D769E9E03}"/>
          </ac:spMkLst>
        </pc:spChg>
        <pc:spChg chg="add del">
          <ac:chgData name="유병호님(John)/Digital채널기획팀" userId="e7d0b5e9-4535-4fc7-a902-f90c0f3798a6" providerId="ADAL" clId="{D4D9D668-A470-459F-A5FF-FE90B49D0CEA}" dt="2023-01-31T01:37:00.036" v="6" actId="478"/>
          <ac:spMkLst>
            <pc:docMk/>
            <pc:sldMk cId="341396232" sldId="7909"/>
            <ac:spMk id="35" creationId="{6583697A-4796-41BA-9B96-2DBFFDA8A22F}"/>
          </ac:spMkLst>
        </pc:spChg>
        <pc:spChg chg="add del">
          <ac:chgData name="유병호님(John)/Digital채널기획팀" userId="e7d0b5e9-4535-4fc7-a902-f90c0f3798a6" providerId="ADAL" clId="{D4D9D668-A470-459F-A5FF-FE90B49D0CEA}" dt="2023-01-31T01:37:00.036" v="6" actId="478"/>
          <ac:spMkLst>
            <pc:docMk/>
            <pc:sldMk cId="341396232" sldId="7909"/>
            <ac:spMk id="36" creationId="{EEC2D405-271F-4614-AFBD-09BA6408C411}"/>
          </ac:spMkLst>
        </pc:spChg>
        <pc:spChg chg="add del">
          <ac:chgData name="유병호님(John)/Digital채널기획팀" userId="e7d0b5e9-4535-4fc7-a902-f90c0f3798a6" providerId="ADAL" clId="{D4D9D668-A470-459F-A5FF-FE90B49D0CEA}" dt="2023-01-31T01:37:00.036" v="6" actId="478"/>
          <ac:spMkLst>
            <pc:docMk/>
            <pc:sldMk cId="341396232" sldId="7909"/>
            <ac:spMk id="37" creationId="{B0110827-E051-40C2-B3E9-5AEF8C864206}"/>
          </ac:spMkLst>
        </pc:spChg>
        <pc:spChg chg="add del">
          <ac:chgData name="유병호님(John)/Digital채널기획팀" userId="e7d0b5e9-4535-4fc7-a902-f90c0f3798a6" providerId="ADAL" clId="{D4D9D668-A470-459F-A5FF-FE90B49D0CEA}" dt="2023-01-31T01:37:00.036" v="6" actId="478"/>
          <ac:spMkLst>
            <pc:docMk/>
            <pc:sldMk cId="341396232" sldId="7909"/>
            <ac:spMk id="38" creationId="{01BA8E7A-A34E-4AC2-8901-2DA5C6B862EE}"/>
          </ac:spMkLst>
        </pc:spChg>
        <pc:spChg chg="add del">
          <ac:chgData name="유병호님(John)/Digital채널기획팀" userId="e7d0b5e9-4535-4fc7-a902-f90c0f3798a6" providerId="ADAL" clId="{D4D9D668-A470-459F-A5FF-FE90B49D0CEA}" dt="2023-01-31T01:37:00.036" v="6" actId="478"/>
          <ac:spMkLst>
            <pc:docMk/>
            <pc:sldMk cId="341396232" sldId="7909"/>
            <ac:spMk id="39" creationId="{4D4C2D6D-FA44-43D6-97D7-C0E781135D00}"/>
          </ac:spMkLst>
        </pc:spChg>
        <pc:spChg chg="add del">
          <ac:chgData name="유병호님(John)/Digital채널기획팀" userId="e7d0b5e9-4535-4fc7-a902-f90c0f3798a6" providerId="ADAL" clId="{D4D9D668-A470-459F-A5FF-FE90B49D0CEA}" dt="2023-01-31T01:37:00.036" v="6" actId="478"/>
          <ac:spMkLst>
            <pc:docMk/>
            <pc:sldMk cId="341396232" sldId="7909"/>
            <ac:spMk id="40" creationId="{1E30A469-0456-4FA1-AAE1-7808F88AB092}"/>
          </ac:spMkLst>
        </pc:spChg>
        <pc:spChg chg="add del">
          <ac:chgData name="유병호님(John)/Digital채널기획팀" userId="e7d0b5e9-4535-4fc7-a902-f90c0f3798a6" providerId="ADAL" clId="{D4D9D668-A470-459F-A5FF-FE90B49D0CEA}" dt="2023-01-31T01:37:00.036" v="6" actId="478"/>
          <ac:spMkLst>
            <pc:docMk/>
            <pc:sldMk cId="341396232" sldId="7909"/>
            <ac:spMk id="41" creationId="{6C202776-01D8-4792-A765-FDAAB0672838}"/>
          </ac:spMkLst>
        </pc:spChg>
        <pc:spChg chg="add del">
          <ac:chgData name="유병호님(John)/Digital채널기획팀" userId="e7d0b5e9-4535-4fc7-a902-f90c0f3798a6" providerId="ADAL" clId="{D4D9D668-A470-459F-A5FF-FE90B49D0CEA}" dt="2023-01-31T01:37:00.036" v="6" actId="478"/>
          <ac:spMkLst>
            <pc:docMk/>
            <pc:sldMk cId="341396232" sldId="7909"/>
            <ac:spMk id="42" creationId="{B3A9BC6F-E230-4218-9595-55FEB60D863D}"/>
          </ac:spMkLst>
        </pc:spChg>
        <pc:spChg chg="add del">
          <ac:chgData name="유병호님(John)/Digital채널기획팀" userId="e7d0b5e9-4535-4fc7-a902-f90c0f3798a6" providerId="ADAL" clId="{D4D9D668-A470-459F-A5FF-FE90B49D0CEA}" dt="2023-01-31T01:37:00.036" v="6" actId="478"/>
          <ac:spMkLst>
            <pc:docMk/>
            <pc:sldMk cId="341396232" sldId="7909"/>
            <ac:spMk id="43" creationId="{ED75D9A1-CC13-479F-878C-A995392D7029}"/>
          </ac:spMkLst>
        </pc:spChg>
        <pc:spChg chg="add del">
          <ac:chgData name="유병호님(John)/Digital채널기획팀" userId="e7d0b5e9-4535-4fc7-a902-f90c0f3798a6" providerId="ADAL" clId="{D4D9D668-A470-459F-A5FF-FE90B49D0CEA}" dt="2023-01-31T01:37:00.036" v="6" actId="478"/>
          <ac:spMkLst>
            <pc:docMk/>
            <pc:sldMk cId="341396232" sldId="7909"/>
            <ac:spMk id="45" creationId="{FB151D2A-C1E3-4A11-A6F6-47036E92D6C1}"/>
          </ac:spMkLst>
        </pc:spChg>
        <pc:spChg chg="del">
          <ac:chgData name="유병호님(John)/Digital채널기획팀" userId="e7d0b5e9-4535-4fc7-a902-f90c0f3798a6" providerId="ADAL" clId="{D4D9D668-A470-459F-A5FF-FE90B49D0CEA}" dt="2023-01-31T01:36:46.644" v="1" actId="478"/>
          <ac:spMkLst>
            <pc:docMk/>
            <pc:sldMk cId="341396232" sldId="7909"/>
            <ac:spMk id="46" creationId="{ABD84B4E-94A0-4F9F-947C-B6366CC67E96}"/>
          </ac:spMkLst>
        </pc:spChg>
        <pc:spChg chg="add del">
          <ac:chgData name="유병호님(John)/Digital채널기획팀" userId="e7d0b5e9-4535-4fc7-a902-f90c0f3798a6" providerId="ADAL" clId="{D4D9D668-A470-459F-A5FF-FE90B49D0CEA}" dt="2023-01-31T01:37:00.036" v="6" actId="478"/>
          <ac:spMkLst>
            <pc:docMk/>
            <pc:sldMk cId="341396232" sldId="7909"/>
            <ac:spMk id="47" creationId="{4536A8EB-29F7-417A-9055-EE5FDF49C72D}"/>
          </ac:spMkLst>
        </pc:spChg>
        <pc:spChg chg="add del">
          <ac:chgData name="유병호님(John)/Digital채널기획팀" userId="e7d0b5e9-4535-4fc7-a902-f90c0f3798a6" providerId="ADAL" clId="{D4D9D668-A470-459F-A5FF-FE90B49D0CEA}" dt="2023-01-31T01:37:00.036" v="6" actId="478"/>
          <ac:spMkLst>
            <pc:docMk/>
            <pc:sldMk cId="341396232" sldId="7909"/>
            <ac:spMk id="48" creationId="{9B75EC25-5F5C-4A08-A31C-D4B624F732FB}"/>
          </ac:spMkLst>
        </pc:spChg>
        <pc:spChg chg="add del">
          <ac:chgData name="유병호님(John)/Digital채널기획팀" userId="e7d0b5e9-4535-4fc7-a902-f90c0f3798a6" providerId="ADAL" clId="{D4D9D668-A470-459F-A5FF-FE90B49D0CEA}" dt="2023-01-31T01:37:00.036" v="6" actId="478"/>
          <ac:spMkLst>
            <pc:docMk/>
            <pc:sldMk cId="341396232" sldId="7909"/>
            <ac:spMk id="49" creationId="{2B500089-0E8E-448C-B42D-3A9BED0E7004}"/>
          </ac:spMkLst>
        </pc:spChg>
        <pc:spChg chg="add mod">
          <ac:chgData name="유병호님(John)/Digital채널기획팀" userId="e7d0b5e9-4535-4fc7-a902-f90c0f3798a6" providerId="ADAL" clId="{D4D9D668-A470-459F-A5FF-FE90B49D0CEA}" dt="2023-01-31T01:38:33.908" v="47" actId="571"/>
          <ac:spMkLst>
            <pc:docMk/>
            <pc:sldMk cId="341396232" sldId="7909"/>
            <ac:spMk id="50" creationId="{1AE2F14A-69F1-4A0F-98A0-26618AD7D0F4}"/>
          </ac:spMkLst>
        </pc:spChg>
        <pc:spChg chg="add mod">
          <ac:chgData name="유병호님(John)/Digital채널기획팀" userId="e7d0b5e9-4535-4fc7-a902-f90c0f3798a6" providerId="ADAL" clId="{D4D9D668-A470-459F-A5FF-FE90B49D0CEA}" dt="2023-01-31T01:39:14.011" v="121" actId="571"/>
          <ac:spMkLst>
            <pc:docMk/>
            <pc:sldMk cId="341396232" sldId="7909"/>
            <ac:spMk id="51" creationId="{73EEE77E-960E-4E57-9309-CF1967B1186D}"/>
          </ac:spMkLst>
        </pc:spChg>
        <pc:spChg chg="add del mod">
          <ac:chgData name="유병호님(John)/Digital채널기획팀" userId="e7d0b5e9-4535-4fc7-a902-f90c0f3798a6" providerId="ADAL" clId="{D4D9D668-A470-459F-A5FF-FE90B49D0CEA}" dt="2023-01-31T01:39:42.135" v="128" actId="478"/>
          <ac:spMkLst>
            <pc:docMk/>
            <pc:sldMk cId="341396232" sldId="7909"/>
            <ac:spMk id="52" creationId="{CBBDE734-BB15-41FF-80DE-99DD737025A8}"/>
          </ac:spMkLst>
        </pc:spChg>
        <pc:spChg chg="add mod">
          <ac:chgData name="유병호님(John)/Digital채널기획팀" userId="e7d0b5e9-4535-4fc7-a902-f90c0f3798a6" providerId="ADAL" clId="{D4D9D668-A470-459F-A5FF-FE90B49D0CEA}" dt="2023-01-31T01:44:57.533" v="690" actId="14100"/>
          <ac:spMkLst>
            <pc:docMk/>
            <pc:sldMk cId="341396232" sldId="7909"/>
            <ac:spMk id="53" creationId="{C14D1D57-BEAB-4F53-8D08-3232B54AC01A}"/>
          </ac:spMkLst>
        </pc:spChg>
        <pc:spChg chg="add mod">
          <ac:chgData name="유병호님(John)/Digital채널기획팀" userId="e7d0b5e9-4535-4fc7-a902-f90c0f3798a6" providerId="ADAL" clId="{D4D9D668-A470-459F-A5FF-FE90B49D0CEA}" dt="2023-01-31T01:44:57.533" v="690" actId="14100"/>
          <ac:spMkLst>
            <pc:docMk/>
            <pc:sldMk cId="341396232" sldId="7909"/>
            <ac:spMk id="54" creationId="{20FCC0B9-28FE-4FA1-9E5B-B3E4CD5B94B7}"/>
          </ac:spMkLst>
        </pc:spChg>
        <pc:spChg chg="add mod">
          <ac:chgData name="유병호님(John)/Digital채널기획팀" userId="e7d0b5e9-4535-4fc7-a902-f90c0f3798a6" providerId="ADAL" clId="{D4D9D668-A470-459F-A5FF-FE90B49D0CEA}" dt="2023-01-31T01:44:55.435" v="689" actId="14100"/>
          <ac:spMkLst>
            <pc:docMk/>
            <pc:sldMk cId="341396232" sldId="7909"/>
            <ac:spMk id="55" creationId="{BE65B4FA-9FB3-4097-B3EC-9F441EE02B14}"/>
          </ac:spMkLst>
        </pc:spChg>
        <pc:spChg chg="add del">
          <ac:chgData name="유병호님(John)/Digital채널기획팀" userId="e7d0b5e9-4535-4fc7-a902-f90c0f3798a6" providerId="ADAL" clId="{D4D9D668-A470-459F-A5FF-FE90B49D0CEA}" dt="2023-01-31T01:37:00.036" v="6" actId="478"/>
          <ac:spMkLst>
            <pc:docMk/>
            <pc:sldMk cId="341396232" sldId="7909"/>
            <ac:spMk id="87" creationId="{BE1FF205-1EF3-4239-9D5C-1149909FDB98}"/>
          </ac:spMkLst>
        </pc:spChg>
        <pc:spChg chg="add del">
          <ac:chgData name="유병호님(John)/Digital채널기획팀" userId="e7d0b5e9-4535-4fc7-a902-f90c0f3798a6" providerId="ADAL" clId="{D4D9D668-A470-459F-A5FF-FE90B49D0CEA}" dt="2023-01-31T01:37:00.036" v="6" actId="478"/>
          <ac:spMkLst>
            <pc:docMk/>
            <pc:sldMk cId="341396232" sldId="7909"/>
            <ac:spMk id="88" creationId="{36C0A959-AB00-4A73-AB9D-73FFB6094B2B}"/>
          </ac:spMkLst>
        </pc:spChg>
        <pc:spChg chg="add del">
          <ac:chgData name="유병호님(John)/Digital채널기획팀" userId="e7d0b5e9-4535-4fc7-a902-f90c0f3798a6" providerId="ADAL" clId="{D4D9D668-A470-459F-A5FF-FE90B49D0CEA}" dt="2023-01-31T01:37:00.036" v="6" actId="478"/>
          <ac:spMkLst>
            <pc:docMk/>
            <pc:sldMk cId="341396232" sldId="7909"/>
            <ac:spMk id="125" creationId="{07377DA2-D206-4E38-83F5-FA2545C15954}"/>
          </ac:spMkLst>
        </pc:spChg>
        <pc:spChg chg="add del">
          <ac:chgData name="유병호님(John)/Digital채널기획팀" userId="e7d0b5e9-4535-4fc7-a902-f90c0f3798a6" providerId="ADAL" clId="{D4D9D668-A470-459F-A5FF-FE90B49D0CEA}" dt="2023-01-31T01:37:00.036" v="6" actId="478"/>
          <ac:spMkLst>
            <pc:docMk/>
            <pc:sldMk cId="341396232" sldId="7909"/>
            <ac:spMk id="126" creationId="{431B0ACD-DAC9-4B86-8886-3DB90812CBAF}"/>
          </ac:spMkLst>
        </pc:spChg>
        <pc:spChg chg="add del">
          <ac:chgData name="유병호님(John)/Digital채널기획팀" userId="e7d0b5e9-4535-4fc7-a902-f90c0f3798a6" providerId="ADAL" clId="{D4D9D668-A470-459F-A5FF-FE90B49D0CEA}" dt="2023-01-31T01:37:00.036" v="6" actId="478"/>
          <ac:spMkLst>
            <pc:docMk/>
            <pc:sldMk cId="341396232" sldId="7909"/>
            <ac:spMk id="127" creationId="{DFC82C40-E693-4066-B338-0C933A809218}"/>
          </ac:spMkLst>
        </pc:spChg>
        <pc:picChg chg="add del">
          <ac:chgData name="유병호님(John)/Digital채널기획팀" userId="e7d0b5e9-4535-4fc7-a902-f90c0f3798a6" providerId="ADAL" clId="{D4D9D668-A470-459F-A5FF-FE90B49D0CEA}" dt="2023-01-31T01:37:00.036" v="6" actId="478"/>
          <ac:picMkLst>
            <pc:docMk/>
            <pc:sldMk cId="341396232" sldId="7909"/>
            <ac:picMk id="86" creationId="{3C2BD598-0550-4FF5-9770-F21E5F386F02}"/>
          </ac:picMkLst>
        </pc:picChg>
      </pc:sldChg>
      <pc:sldChg chg="del">
        <pc:chgData name="유병호님(John)/Digital채널기획팀" userId="e7d0b5e9-4535-4fc7-a902-f90c0f3798a6" providerId="ADAL" clId="{D4D9D668-A470-459F-A5FF-FE90B49D0CEA}" dt="2023-01-31T01:36:42.317" v="0" actId="47"/>
        <pc:sldMkLst>
          <pc:docMk/>
          <pc:sldMk cId="1881012081" sldId="8915"/>
        </pc:sldMkLst>
      </pc:sldChg>
      <pc:sldChg chg="addSp delSp modSp add mod modNotesTx">
        <pc:chgData name="유병호님(John)/Digital채널기획팀" userId="e7d0b5e9-4535-4fc7-a902-f90c0f3798a6" providerId="ADAL" clId="{D4D9D668-A470-459F-A5FF-FE90B49D0CEA}" dt="2023-02-03T09:14:02.866" v="18170"/>
        <pc:sldMkLst>
          <pc:docMk/>
          <pc:sldMk cId="1769359170" sldId="8967"/>
        </pc:sldMkLst>
        <pc:spChg chg="mod">
          <ac:chgData name="유병호님(John)/Digital채널기획팀" userId="e7d0b5e9-4535-4fc7-a902-f90c0f3798a6" providerId="ADAL" clId="{D4D9D668-A470-459F-A5FF-FE90B49D0CEA}" dt="2023-02-03T09:04:53.197" v="17869" actId="20577"/>
          <ac:spMkLst>
            <pc:docMk/>
            <pc:sldMk cId="1769359170" sldId="8967"/>
            <ac:spMk id="4" creationId="{DD94A262-6554-44E3-AFC3-EF14081BE728}"/>
          </ac:spMkLst>
        </pc:spChg>
        <pc:spChg chg="add del mod">
          <ac:chgData name="유병호님(John)/Digital채널기획팀" userId="e7d0b5e9-4535-4fc7-a902-f90c0f3798a6" providerId="ADAL" clId="{D4D9D668-A470-459F-A5FF-FE90B49D0CEA}" dt="2023-01-31T02:18:58.758" v="1515" actId="20577"/>
          <ac:spMkLst>
            <pc:docMk/>
            <pc:sldMk cId="1769359170" sldId="8967"/>
            <ac:spMk id="6" creationId="{AA795655-C219-43A3-9B61-5CD3E2D51464}"/>
          </ac:spMkLst>
        </pc:spChg>
        <pc:spChg chg="add del mod">
          <ac:chgData name="유병호님(John)/Digital채널기획팀" userId="e7d0b5e9-4535-4fc7-a902-f90c0f3798a6" providerId="ADAL" clId="{D4D9D668-A470-459F-A5FF-FE90B49D0CEA}" dt="2023-01-31T02:18:56.067" v="1514" actId="20577"/>
          <ac:spMkLst>
            <pc:docMk/>
            <pc:sldMk cId="1769359170" sldId="8967"/>
            <ac:spMk id="7" creationId="{236ED9DE-1134-4FD1-95DB-AD5607C03B88}"/>
          </ac:spMkLst>
        </pc:spChg>
        <pc:spChg chg="add del mod">
          <ac:chgData name="유병호님(John)/Digital채널기획팀" userId="e7d0b5e9-4535-4fc7-a902-f90c0f3798a6" providerId="ADAL" clId="{D4D9D668-A470-459F-A5FF-FE90B49D0CEA}" dt="2023-01-31T01:44:08.891" v="681" actId="478"/>
          <ac:spMkLst>
            <pc:docMk/>
            <pc:sldMk cId="1769359170" sldId="8967"/>
            <ac:spMk id="8" creationId="{0A0EE72A-6DF3-4CE4-9969-C03F67206932}"/>
          </ac:spMkLst>
        </pc:spChg>
        <pc:spChg chg="mod">
          <ac:chgData name="유병호님(John)/Digital채널기획팀" userId="e7d0b5e9-4535-4fc7-a902-f90c0f3798a6" providerId="ADAL" clId="{D4D9D668-A470-459F-A5FF-FE90B49D0CEA}" dt="2023-02-03T09:06:28.991" v="17999" actId="20577"/>
          <ac:spMkLst>
            <pc:docMk/>
            <pc:sldMk cId="1769359170" sldId="8967"/>
            <ac:spMk id="9" creationId="{3D50E659-B9E9-4905-B8E4-AFE5765C8CA7}"/>
          </ac:spMkLst>
        </pc:spChg>
        <pc:spChg chg="add mod">
          <ac:chgData name="유병호님(John)/Digital채널기획팀" userId="e7d0b5e9-4535-4fc7-a902-f90c0f3798a6" providerId="ADAL" clId="{D4D9D668-A470-459F-A5FF-FE90B49D0CEA}" dt="2023-01-31T01:44:32.122" v="683" actId="571"/>
          <ac:spMkLst>
            <pc:docMk/>
            <pc:sldMk cId="1769359170" sldId="8967"/>
            <ac:spMk id="9" creationId="{F3F44114-7907-4980-861F-67922EB519F1}"/>
          </ac:spMkLst>
        </pc:spChg>
        <pc:spChg chg="add mod">
          <ac:chgData name="유병호님(John)/Digital채널기획팀" userId="e7d0b5e9-4535-4fc7-a902-f90c0f3798a6" providerId="ADAL" clId="{D4D9D668-A470-459F-A5FF-FE90B49D0CEA}" dt="2023-01-31T01:44:32.122" v="683" actId="571"/>
          <ac:spMkLst>
            <pc:docMk/>
            <pc:sldMk cId="1769359170" sldId="8967"/>
            <ac:spMk id="10" creationId="{9605490E-9FDB-4694-B57E-1D18D8D756C5}"/>
          </ac:spMkLst>
        </pc:spChg>
        <pc:spChg chg="add del mod">
          <ac:chgData name="유병호님(John)/Digital채널기획팀" userId="e7d0b5e9-4535-4fc7-a902-f90c0f3798a6" providerId="ADAL" clId="{D4D9D668-A470-459F-A5FF-FE90B49D0CEA}" dt="2023-01-31T01:56:14.467" v="1219" actId="21"/>
          <ac:spMkLst>
            <pc:docMk/>
            <pc:sldMk cId="1769359170" sldId="8967"/>
            <ac:spMk id="11" creationId="{2D8A9E75-3432-4BA5-9B9F-EE43ACF72C94}"/>
          </ac:spMkLst>
        </pc:spChg>
        <pc:spChg chg="add del mod">
          <ac:chgData name="유병호님(John)/Digital채널기획팀" userId="e7d0b5e9-4535-4fc7-a902-f90c0f3798a6" providerId="ADAL" clId="{D4D9D668-A470-459F-A5FF-FE90B49D0CEA}" dt="2023-01-31T01:56:04.636" v="1215" actId="478"/>
          <ac:spMkLst>
            <pc:docMk/>
            <pc:sldMk cId="1769359170" sldId="8967"/>
            <ac:spMk id="13" creationId="{3C11F11F-CB21-485D-B97A-9C0DE96CF723}"/>
          </ac:spMkLst>
        </pc:spChg>
        <pc:spChg chg="mod">
          <ac:chgData name="유병호님(John)/Digital채널기획팀" userId="e7d0b5e9-4535-4fc7-a902-f90c0f3798a6" providerId="ADAL" clId="{D4D9D668-A470-459F-A5FF-FE90B49D0CEA}" dt="2023-02-03T09:05:32.672" v="17930" actId="1076"/>
          <ac:spMkLst>
            <pc:docMk/>
            <pc:sldMk cId="1769359170" sldId="8967"/>
            <ac:spMk id="13" creationId="{4C12AD17-C6C7-49C7-B7AC-C5D4FF3CA451}"/>
          </ac:spMkLst>
        </pc:spChg>
        <pc:spChg chg="mod">
          <ac:chgData name="유병호님(John)/Digital채널기획팀" userId="e7d0b5e9-4535-4fc7-a902-f90c0f3798a6" providerId="ADAL" clId="{D4D9D668-A470-459F-A5FF-FE90B49D0CEA}" dt="2023-02-01T09:17:28.866" v="12526" actId="20577"/>
          <ac:spMkLst>
            <pc:docMk/>
            <pc:sldMk cId="1769359170" sldId="8967"/>
            <ac:spMk id="14" creationId="{3016F2B9-7047-4AA3-990F-D38AD0FBA392}"/>
          </ac:spMkLst>
        </pc:spChg>
        <pc:spChg chg="add del mod">
          <ac:chgData name="유병호님(John)/Digital채널기획팀" userId="e7d0b5e9-4535-4fc7-a902-f90c0f3798a6" providerId="ADAL" clId="{D4D9D668-A470-459F-A5FF-FE90B49D0CEA}" dt="2023-02-03T09:06:08.870" v="17942" actId="478"/>
          <ac:spMkLst>
            <pc:docMk/>
            <pc:sldMk cId="1769359170" sldId="8967"/>
            <ac:spMk id="15" creationId="{092BF0A6-41B1-4222-8B29-BC3517CE6413}"/>
          </ac:spMkLst>
        </pc:spChg>
        <pc:spChg chg="add mod">
          <ac:chgData name="유병호님(John)/Digital채널기획팀" userId="e7d0b5e9-4535-4fc7-a902-f90c0f3798a6" providerId="ADAL" clId="{D4D9D668-A470-459F-A5FF-FE90B49D0CEA}" dt="2023-02-03T09:05:35.955" v="17931" actId="571"/>
          <ac:spMkLst>
            <pc:docMk/>
            <pc:sldMk cId="1769359170" sldId="8967"/>
            <ac:spMk id="17" creationId="{46E26BB2-2620-4042-A988-9DA0C244896C}"/>
          </ac:spMkLst>
        </pc:spChg>
        <pc:spChg chg="add mod">
          <ac:chgData name="유병호님(John)/Digital채널기획팀" userId="e7d0b5e9-4535-4fc7-a902-f90c0f3798a6" providerId="ADAL" clId="{D4D9D668-A470-459F-A5FF-FE90B49D0CEA}" dt="2023-02-03T09:06:42.401" v="18061" actId="20577"/>
          <ac:spMkLst>
            <pc:docMk/>
            <pc:sldMk cId="1769359170" sldId="8967"/>
            <ac:spMk id="19" creationId="{B18A2427-A319-4042-9606-21215B4962EE}"/>
          </ac:spMkLst>
        </pc:spChg>
        <pc:spChg chg="add mod">
          <ac:chgData name="유병호님(John)/Digital채널기획팀" userId="e7d0b5e9-4535-4fc7-a902-f90c0f3798a6" providerId="ADAL" clId="{D4D9D668-A470-459F-A5FF-FE90B49D0CEA}" dt="2023-02-03T09:07:25.072" v="18067" actId="693"/>
          <ac:spMkLst>
            <pc:docMk/>
            <pc:sldMk cId="1769359170" sldId="8967"/>
            <ac:spMk id="20" creationId="{9343FDDC-E414-4A61-A835-56BC518E6B66}"/>
          </ac:spMkLst>
        </pc:spChg>
        <pc:spChg chg="add mod">
          <ac:chgData name="유병호님(John)/Digital채널기획팀" userId="e7d0b5e9-4535-4fc7-a902-f90c0f3798a6" providerId="ADAL" clId="{D4D9D668-A470-459F-A5FF-FE90B49D0CEA}" dt="2023-02-03T09:07:30.358" v="18068" actId="571"/>
          <ac:spMkLst>
            <pc:docMk/>
            <pc:sldMk cId="1769359170" sldId="8967"/>
            <ac:spMk id="21" creationId="{9234254B-C51E-4C85-B688-B04B896685A6}"/>
          </ac:spMkLst>
        </pc:spChg>
        <pc:spChg chg="add del mod">
          <ac:chgData name="유병호님(John)/Digital채널기획팀" userId="e7d0b5e9-4535-4fc7-a902-f90c0f3798a6" providerId="ADAL" clId="{D4D9D668-A470-459F-A5FF-FE90B49D0CEA}" dt="2023-02-03T09:14:02.866" v="18170"/>
          <ac:spMkLst>
            <pc:docMk/>
            <pc:sldMk cId="1769359170" sldId="8967"/>
            <ac:spMk id="22" creationId="{62C8C87C-E939-4888-8691-9955B486394D}"/>
          </ac:spMkLst>
        </pc:spChg>
        <pc:spChg chg="add del mod">
          <ac:chgData name="유병호님(John)/Digital채널기획팀" userId="e7d0b5e9-4535-4fc7-a902-f90c0f3798a6" providerId="ADAL" clId="{D4D9D668-A470-459F-A5FF-FE90B49D0CEA}" dt="2023-02-03T09:14:02.866" v="18170"/>
          <ac:spMkLst>
            <pc:docMk/>
            <pc:sldMk cId="1769359170" sldId="8967"/>
            <ac:spMk id="23" creationId="{570BD8B7-1491-4A8B-9BBA-1E3B762A3429}"/>
          </ac:spMkLst>
        </pc:spChg>
        <pc:cxnChg chg="add mod">
          <ac:chgData name="유병호님(John)/Digital채널기획팀" userId="e7d0b5e9-4535-4fc7-a902-f90c0f3798a6" providerId="ADAL" clId="{D4D9D668-A470-459F-A5FF-FE90B49D0CEA}" dt="2023-02-03T09:05:56.222" v="17939" actId="208"/>
          <ac:cxnSpMkLst>
            <pc:docMk/>
            <pc:sldMk cId="1769359170" sldId="8967"/>
            <ac:cxnSpMk id="18" creationId="{5E0D7EFF-0B81-4701-ADD8-57A6C90565B1}"/>
          </ac:cxnSpMkLst>
        </pc:cxnChg>
      </pc:sldChg>
      <pc:sldChg chg="addSp delSp modSp add mod ord modNotesTx">
        <pc:chgData name="유병호님(John)/Digital채널기획팀" userId="e7d0b5e9-4535-4fc7-a902-f90c0f3798a6" providerId="ADAL" clId="{D4D9D668-A470-459F-A5FF-FE90B49D0CEA}" dt="2023-02-02T10:34:31.634" v="16288"/>
        <pc:sldMkLst>
          <pc:docMk/>
          <pc:sldMk cId="3332565204" sldId="8968"/>
        </pc:sldMkLst>
        <pc:spChg chg="add del mod">
          <ac:chgData name="유병호님(John)/Digital채널기획팀" userId="e7d0b5e9-4535-4fc7-a902-f90c0f3798a6" providerId="ADAL" clId="{D4D9D668-A470-459F-A5FF-FE90B49D0CEA}" dt="2023-02-01T09:19:58.268" v="12721" actId="478"/>
          <ac:spMkLst>
            <pc:docMk/>
            <pc:sldMk cId="3332565204" sldId="8968"/>
            <ac:spMk id="6" creationId="{BFDE88FF-341A-4323-8EDE-154C1789B1B0}"/>
          </ac:spMkLst>
        </pc:spChg>
        <pc:spChg chg="add del mod">
          <ac:chgData name="유병호님(John)/Digital채널기획팀" userId="e7d0b5e9-4535-4fc7-a902-f90c0f3798a6" providerId="ADAL" clId="{D4D9D668-A470-459F-A5FF-FE90B49D0CEA}" dt="2023-01-31T02:04:14.348" v="1230" actId="478"/>
          <ac:spMkLst>
            <pc:docMk/>
            <pc:sldMk cId="3332565204" sldId="8968"/>
            <ac:spMk id="7" creationId="{F03D755E-9592-44A9-A17B-07B93CCEEA7C}"/>
          </ac:spMkLst>
        </pc:spChg>
        <pc:spChg chg="add mod">
          <ac:chgData name="유병호님(John)/Digital채널기획팀" userId="e7d0b5e9-4535-4fc7-a902-f90c0f3798a6" providerId="ADAL" clId="{D4D9D668-A470-459F-A5FF-FE90B49D0CEA}" dt="2023-02-01T09:21:21.373" v="12738" actId="13926"/>
          <ac:spMkLst>
            <pc:docMk/>
            <pc:sldMk cId="3332565204" sldId="8968"/>
            <ac:spMk id="8" creationId="{772FEDF9-970A-4265-97B4-CBBD7F40F99A}"/>
          </ac:spMkLst>
        </pc:spChg>
        <pc:spChg chg="add mod">
          <ac:chgData name="유병호님(John)/Digital채널기획팀" userId="e7d0b5e9-4535-4fc7-a902-f90c0f3798a6" providerId="ADAL" clId="{D4D9D668-A470-459F-A5FF-FE90B49D0CEA}" dt="2023-02-01T09:20:51.951" v="12732" actId="1076"/>
          <ac:spMkLst>
            <pc:docMk/>
            <pc:sldMk cId="3332565204" sldId="8968"/>
            <ac:spMk id="9" creationId="{61C30DF1-2CAE-469D-A616-172E68F4F2C9}"/>
          </ac:spMkLst>
        </pc:spChg>
        <pc:spChg chg="del">
          <ac:chgData name="유병호님(John)/Digital채널기획팀" userId="e7d0b5e9-4535-4fc7-a902-f90c0f3798a6" providerId="ADAL" clId="{D4D9D668-A470-459F-A5FF-FE90B49D0CEA}" dt="2023-02-02T01:52:21.636" v="13846" actId="478"/>
          <ac:spMkLst>
            <pc:docMk/>
            <pc:sldMk cId="3332565204" sldId="8968"/>
            <ac:spMk id="10" creationId="{84B16F4F-BC41-4444-BEE2-9675EF219363}"/>
          </ac:spMkLst>
        </pc:spChg>
        <pc:spChg chg="add del mod">
          <ac:chgData name="유병호님(John)/Digital채널기획팀" userId="e7d0b5e9-4535-4fc7-a902-f90c0f3798a6" providerId="ADAL" clId="{D4D9D668-A470-459F-A5FF-FE90B49D0CEA}" dt="2023-01-31T07:58:06.996" v="10557" actId="478"/>
          <ac:spMkLst>
            <pc:docMk/>
            <pc:sldMk cId="3332565204" sldId="8968"/>
            <ac:spMk id="10" creationId="{9EB53BBF-C05D-490B-9661-EF3C66FB522C}"/>
          </ac:spMkLst>
        </pc:spChg>
        <pc:spChg chg="add mod">
          <ac:chgData name="유병호님(John)/Digital채널기획팀" userId="e7d0b5e9-4535-4fc7-a902-f90c0f3798a6" providerId="ADAL" clId="{D4D9D668-A470-459F-A5FF-FE90B49D0CEA}" dt="2023-02-02T01:51:15.035" v="13820"/>
          <ac:spMkLst>
            <pc:docMk/>
            <pc:sldMk cId="3332565204" sldId="8968"/>
            <ac:spMk id="11" creationId="{8E576CF4-187B-48CC-A364-D9A367CD1E3E}"/>
          </ac:spMkLst>
        </pc:spChg>
        <pc:spChg chg="mod">
          <ac:chgData name="유병호님(John)/Digital채널기획팀" userId="e7d0b5e9-4535-4fc7-a902-f90c0f3798a6" providerId="ADAL" clId="{D4D9D668-A470-459F-A5FF-FE90B49D0CEA}" dt="2023-02-02T10:34:31.634" v="16288"/>
          <ac:spMkLst>
            <pc:docMk/>
            <pc:sldMk cId="3332565204" sldId="8968"/>
            <ac:spMk id="14" creationId="{3016F2B9-7047-4AA3-990F-D38AD0FBA392}"/>
          </ac:spMkLst>
        </pc:spChg>
      </pc:sldChg>
      <pc:sldChg chg="addSp delSp modSp add mod ord modNotesTx">
        <pc:chgData name="유병호님(John)/Digital채널기획팀" userId="e7d0b5e9-4535-4fc7-a902-f90c0f3798a6" providerId="ADAL" clId="{D4D9D668-A470-459F-A5FF-FE90B49D0CEA}" dt="2023-02-01T09:31:05.571" v="13536" actId="13926"/>
        <pc:sldMkLst>
          <pc:docMk/>
          <pc:sldMk cId="3752984094" sldId="8969"/>
        </pc:sldMkLst>
        <pc:spChg chg="add del mod">
          <ac:chgData name="유병호님(John)/Digital채널기획팀" userId="e7d0b5e9-4535-4fc7-a902-f90c0f3798a6" providerId="ADAL" clId="{D4D9D668-A470-459F-A5FF-FE90B49D0CEA}" dt="2023-01-31T03:59:03.242" v="5546" actId="478"/>
          <ac:spMkLst>
            <pc:docMk/>
            <pc:sldMk cId="3752984094" sldId="8969"/>
            <ac:spMk id="2" creationId="{3D239681-B22E-4033-8919-CCA0E0E81EBD}"/>
          </ac:spMkLst>
        </pc:spChg>
        <pc:spChg chg="add del mod">
          <ac:chgData name="유병호님(John)/Digital채널기획팀" userId="e7d0b5e9-4535-4fc7-a902-f90c0f3798a6" providerId="ADAL" clId="{D4D9D668-A470-459F-A5FF-FE90B49D0CEA}" dt="2023-01-31T02:34:01.613" v="4113" actId="478"/>
          <ac:spMkLst>
            <pc:docMk/>
            <pc:sldMk cId="3752984094" sldId="8969"/>
            <ac:spMk id="7" creationId="{A91C0CEB-E301-441B-AAC9-73F616C53CC7}"/>
          </ac:spMkLst>
        </pc:spChg>
        <pc:spChg chg="add mod">
          <ac:chgData name="유병호님(John)/Digital채널기획팀" userId="e7d0b5e9-4535-4fc7-a902-f90c0f3798a6" providerId="ADAL" clId="{D4D9D668-A470-459F-A5FF-FE90B49D0CEA}" dt="2023-02-01T09:31:05.571" v="13536" actId="13926"/>
          <ac:spMkLst>
            <pc:docMk/>
            <pc:sldMk cId="3752984094" sldId="8969"/>
            <ac:spMk id="8" creationId="{D445AD7D-9FE9-4594-9975-B4135FE2F864}"/>
          </ac:spMkLst>
        </pc:spChg>
        <pc:spChg chg="mod">
          <ac:chgData name="유병호님(John)/Digital채널기획팀" userId="e7d0b5e9-4535-4fc7-a902-f90c0f3798a6" providerId="ADAL" clId="{D4D9D668-A470-459F-A5FF-FE90B49D0CEA}" dt="2023-01-31T03:58:50.975" v="5537"/>
          <ac:spMkLst>
            <pc:docMk/>
            <pc:sldMk cId="3752984094" sldId="8969"/>
            <ac:spMk id="14" creationId="{3016F2B9-7047-4AA3-990F-D38AD0FBA392}"/>
          </ac:spMkLst>
        </pc:spChg>
        <pc:picChg chg="add del mod">
          <ac:chgData name="유병호님(John)/Digital채널기획팀" userId="e7d0b5e9-4535-4fc7-a902-f90c0f3798a6" providerId="ADAL" clId="{D4D9D668-A470-459F-A5FF-FE90B49D0CEA}" dt="2023-01-31T06:42:08.653" v="9696" actId="478"/>
          <ac:picMkLst>
            <pc:docMk/>
            <pc:sldMk cId="3752984094" sldId="8969"/>
            <ac:picMk id="6" creationId="{B62DF72B-B46D-41D0-9498-92FF3F8E4295}"/>
          </ac:picMkLst>
        </pc:picChg>
      </pc:sldChg>
      <pc:sldChg chg="add ord">
        <pc:chgData name="유병호님(John)/Digital채널기획팀" userId="e7d0b5e9-4535-4fc7-a902-f90c0f3798a6" providerId="ADAL" clId="{D4D9D668-A470-459F-A5FF-FE90B49D0CEA}" dt="2023-02-01T06:48:37.002" v="12137"/>
        <pc:sldMkLst>
          <pc:docMk/>
          <pc:sldMk cId="3088982472" sldId="8970"/>
        </pc:sldMkLst>
      </pc:sldChg>
      <pc:sldChg chg="addSp delSp modSp add del mod ord modNotesTx">
        <pc:chgData name="유병호님(John)/Digital채널기획팀" userId="e7d0b5e9-4535-4fc7-a902-f90c0f3798a6" providerId="ADAL" clId="{D4D9D668-A470-459F-A5FF-FE90B49D0CEA}" dt="2023-02-01T06:47:54.418" v="12130" actId="2696"/>
        <pc:sldMkLst>
          <pc:docMk/>
          <pc:sldMk cId="3836981469" sldId="8970"/>
        </pc:sldMkLst>
        <pc:spChg chg="add del mod">
          <ac:chgData name="유병호님(John)/Digital채널기획팀" userId="e7d0b5e9-4535-4fc7-a902-f90c0f3798a6" providerId="ADAL" clId="{D4D9D668-A470-459F-A5FF-FE90B49D0CEA}" dt="2023-01-31T03:51:19.147" v="5190" actId="478"/>
          <ac:spMkLst>
            <pc:docMk/>
            <pc:sldMk cId="3836981469" sldId="8970"/>
            <ac:spMk id="7" creationId="{F38B6A1D-EEED-4B2B-964A-8BC05B4BCEF3}"/>
          </ac:spMkLst>
        </pc:spChg>
        <pc:spChg chg="add mod">
          <ac:chgData name="유병호님(John)/Digital채널기획팀" userId="e7d0b5e9-4535-4fc7-a902-f90c0f3798a6" providerId="ADAL" clId="{D4D9D668-A470-459F-A5FF-FE90B49D0CEA}" dt="2023-01-31T03:49:43.604" v="4886"/>
          <ac:spMkLst>
            <pc:docMk/>
            <pc:sldMk cId="3836981469" sldId="8970"/>
            <ac:spMk id="8" creationId="{EEA26A19-8516-4E4B-A514-561B2E7E4256}"/>
          </ac:spMkLst>
        </pc:spChg>
        <pc:spChg chg="add mod">
          <ac:chgData name="유병호님(John)/Digital채널기획팀" userId="e7d0b5e9-4535-4fc7-a902-f90c0f3798a6" providerId="ADAL" clId="{D4D9D668-A470-459F-A5FF-FE90B49D0CEA}" dt="2023-01-31T03:57:59.493" v="5455" actId="20577"/>
          <ac:spMkLst>
            <pc:docMk/>
            <pc:sldMk cId="3836981469" sldId="8970"/>
            <ac:spMk id="9" creationId="{E67B58A6-28A9-4128-AB62-A4B9145CE350}"/>
          </ac:spMkLst>
        </pc:spChg>
        <pc:spChg chg="mod">
          <ac:chgData name="유병호님(John)/Digital채널기획팀" userId="e7d0b5e9-4535-4fc7-a902-f90c0f3798a6" providerId="ADAL" clId="{D4D9D668-A470-459F-A5FF-FE90B49D0CEA}" dt="2023-01-31T03:57:43.888" v="5453"/>
          <ac:spMkLst>
            <pc:docMk/>
            <pc:sldMk cId="3836981469" sldId="8970"/>
            <ac:spMk id="14" creationId="{3016F2B9-7047-4AA3-990F-D38AD0FBA392}"/>
          </ac:spMkLst>
        </pc:spChg>
      </pc:sldChg>
      <pc:sldChg chg="addSp delSp modSp add mod">
        <pc:chgData name="유병호님(John)/Digital채널기획팀" userId="e7d0b5e9-4535-4fc7-a902-f90c0f3798a6" providerId="ADAL" clId="{D4D9D668-A470-459F-A5FF-FE90B49D0CEA}" dt="2023-02-02T01:52:38.138" v="13849" actId="478"/>
        <pc:sldMkLst>
          <pc:docMk/>
          <pc:sldMk cId="1633786501" sldId="8971"/>
        </pc:sldMkLst>
        <pc:spChg chg="mod">
          <ac:chgData name="유병호님(John)/Digital채널기획팀" userId="e7d0b5e9-4535-4fc7-a902-f90c0f3798a6" providerId="ADAL" clId="{D4D9D668-A470-459F-A5FF-FE90B49D0CEA}" dt="2023-01-31T06:37:46.313" v="9693" actId="6549"/>
          <ac:spMkLst>
            <pc:docMk/>
            <pc:sldMk cId="1633786501" sldId="8971"/>
            <ac:spMk id="2" creationId="{960A3C18-AE62-4007-9255-FD84DA06E417}"/>
          </ac:spMkLst>
        </pc:spChg>
        <pc:spChg chg="mod">
          <ac:chgData name="유병호님(John)/Digital채널기획팀" userId="e7d0b5e9-4535-4fc7-a902-f90c0f3798a6" providerId="ADAL" clId="{D4D9D668-A470-459F-A5FF-FE90B49D0CEA}" dt="2023-01-31T04:00:49.523" v="5728" actId="20577"/>
          <ac:spMkLst>
            <pc:docMk/>
            <pc:sldMk cId="1633786501" sldId="8971"/>
            <ac:spMk id="14" creationId="{3016F2B9-7047-4AA3-990F-D38AD0FBA392}"/>
          </ac:spMkLst>
        </pc:spChg>
        <pc:spChg chg="add mod">
          <ac:chgData name="유병호님(John)/Digital채널기획팀" userId="e7d0b5e9-4535-4fc7-a902-f90c0f3798a6" providerId="ADAL" clId="{D4D9D668-A470-459F-A5FF-FE90B49D0CEA}" dt="2023-02-01T09:30:47.523" v="13533" actId="13926"/>
          <ac:spMkLst>
            <pc:docMk/>
            <pc:sldMk cId="1633786501" sldId="8971"/>
            <ac:spMk id="34" creationId="{9D045A75-93C7-414B-8175-D78E051FA476}"/>
          </ac:spMkLst>
        </pc:spChg>
        <pc:spChg chg="del">
          <ac:chgData name="유병호님(John)/Digital채널기획팀" userId="e7d0b5e9-4535-4fc7-a902-f90c0f3798a6" providerId="ADAL" clId="{D4D9D668-A470-459F-A5FF-FE90B49D0CEA}" dt="2023-02-02T01:52:38.138" v="13849" actId="478"/>
          <ac:spMkLst>
            <pc:docMk/>
            <pc:sldMk cId="1633786501" sldId="8971"/>
            <ac:spMk id="36" creationId="{61E6104B-D529-4679-96F8-2D74A75EC007}"/>
          </ac:spMkLst>
        </pc:spChg>
        <pc:spChg chg="add mod">
          <ac:chgData name="유병호님(John)/Digital채널기획팀" userId="e7d0b5e9-4535-4fc7-a902-f90c0f3798a6" providerId="ADAL" clId="{D4D9D668-A470-459F-A5FF-FE90B49D0CEA}" dt="2023-02-02T01:49:28.880" v="13807" actId="20577"/>
          <ac:spMkLst>
            <pc:docMk/>
            <pc:sldMk cId="1633786501" sldId="8971"/>
            <ac:spMk id="37" creationId="{F9D7FCF0-1139-47B4-AEBB-EE512C145026}"/>
          </ac:spMkLst>
        </pc:spChg>
        <pc:picChg chg="add del mod modCrop">
          <ac:chgData name="유병호님(John)/Digital채널기획팀" userId="e7d0b5e9-4535-4fc7-a902-f90c0f3798a6" providerId="ADAL" clId="{D4D9D668-A470-459F-A5FF-FE90B49D0CEA}" dt="2023-01-31T04:01:54.175" v="5738" actId="478"/>
          <ac:picMkLst>
            <pc:docMk/>
            <pc:sldMk cId="1633786501" sldId="8971"/>
            <ac:picMk id="4" creationId="{A327FBBE-4FDF-4BB2-9256-7855352A4589}"/>
          </ac:picMkLst>
        </pc:picChg>
        <pc:picChg chg="add mod ord">
          <ac:chgData name="유병호님(John)/Digital채널기획팀" userId="e7d0b5e9-4535-4fc7-a902-f90c0f3798a6" providerId="ADAL" clId="{D4D9D668-A470-459F-A5FF-FE90B49D0CEA}" dt="2023-02-01T06:48:19.104" v="12135" actId="166"/>
          <ac:picMkLst>
            <pc:docMk/>
            <pc:sldMk cId="1633786501" sldId="8971"/>
            <ac:picMk id="5" creationId="{5DA9B3FB-0D35-4F9E-9E25-B5C6B61D3215}"/>
          </ac:picMkLst>
        </pc:picChg>
      </pc:sldChg>
      <pc:sldChg chg="addSp delSp modSp add mod ord">
        <pc:chgData name="유병호님(John)/Digital채널기획팀" userId="e7d0b5e9-4535-4fc7-a902-f90c0f3798a6" providerId="ADAL" clId="{D4D9D668-A470-459F-A5FF-FE90B49D0CEA}" dt="2023-02-01T09:23:18.809" v="12962"/>
        <pc:sldMkLst>
          <pc:docMk/>
          <pc:sldMk cId="296219684" sldId="8972"/>
        </pc:sldMkLst>
        <pc:spChg chg="del">
          <ac:chgData name="유병호님(John)/Digital채널기획팀" userId="e7d0b5e9-4535-4fc7-a902-f90c0f3798a6" providerId="ADAL" clId="{D4D9D668-A470-459F-A5FF-FE90B49D0CEA}" dt="2023-01-31T02:28:02.973" v="2902" actId="478"/>
          <ac:spMkLst>
            <pc:docMk/>
            <pc:sldMk cId="296219684" sldId="8972"/>
            <ac:spMk id="6" creationId="{BFDE88FF-341A-4323-8EDE-154C1789B1B0}"/>
          </ac:spMkLst>
        </pc:spChg>
        <pc:spChg chg="add del mod">
          <ac:chgData name="유병호님(John)/Digital채널기획팀" userId="e7d0b5e9-4535-4fc7-a902-f90c0f3798a6" providerId="ADAL" clId="{D4D9D668-A470-459F-A5FF-FE90B49D0CEA}" dt="2023-02-01T09:21:49.927" v="12743" actId="478"/>
          <ac:spMkLst>
            <pc:docMk/>
            <pc:sldMk cId="296219684" sldId="8972"/>
            <ac:spMk id="7" creationId="{1EE912C3-EC48-4586-8568-D21A84BFD0CB}"/>
          </ac:spMkLst>
        </pc:spChg>
        <pc:spChg chg="add del mod">
          <ac:chgData name="유병호님(John)/Digital채널기획팀" userId="e7d0b5e9-4535-4fc7-a902-f90c0f3798a6" providerId="ADAL" clId="{D4D9D668-A470-459F-A5FF-FE90B49D0CEA}" dt="2023-02-01T09:21:49.927" v="12743" actId="478"/>
          <ac:spMkLst>
            <pc:docMk/>
            <pc:sldMk cId="296219684" sldId="8972"/>
            <ac:spMk id="8" creationId="{8208BF1A-0416-4D81-9827-778BC834648B}"/>
          </ac:spMkLst>
        </pc:spChg>
        <pc:spChg chg="add del mod">
          <ac:chgData name="유병호님(John)/Digital채널기획팀" userId="e7d0b5e9-4535-4fc7-a902-f90c0f3798a6" providerId="ADAL" clId="{D4D9D668-A470-459F-A5FF-FE90B49D0CEA}" dt="2023-02-01T09:21:49.927" v="12743" actId="478"/>
          <ac:spMkLst>
            <pc:docMk/>
            <pc:sldMk cId="296219684" sldId="8972"/>
            <ac:spMk id="9" creationId="{5A3176AA-C6A2-43C6-96F3-23352D776E04}"/>
          </ac:spMkLst>
        </pc:spChg>
        <pc:spChg chg="add del mod">
          <ac:chgData name="유병호님(John)/Digital채널기획팀" userId="e7d0b5e9-4535-4fc7-a902-f90c0f3798a6" providerId="ADAL" clId="{D4D9D668-A470-459F-A5FF-FE90B49D0CEA}" dt="2023-02-01T09:21:49.927" v="12743" actId="478"/>
          <ac:spMkLst>
            <pc:docMk/>
            <pc:sldMk cId="296219684" sldId="8972"/>
            <ac:spMk id="10" creationId="{75DB2EF2-BB81-4499-851C-5A695E828F12}"/>
          </ac:spMkLst>
        </pc:spChg>
        <pc:spChg chg="add del mod">
          <ac:chgData name="유병호님(John)/Digital채널기획팀" userId="e7d0b5e9-4535-4fc7-a902-f90c0f3798a6" providerId="ADAL" clId="{D4D9D668-A470-459F-A5FF-FE90B49D0CEA}" dt="2023-02-01T09:21:49.927" v="12743" actId="478"/>
          <ac:spMkLst>
            <pc:docMk/>
            <pc:sldMk cId="296219684" sldId="8972"/>
            <ac:spMk id="11" creationId="{2C85D349-1939-44DE-B82A-72E29FF92E42}"/>
          </ac:spMkLst>
        </pc:spChg>
        <pc:spChg chg="add del mod">
          <ac:chgData name="유병호님(John)/Digital채널기획팀" userId="e7d0b5e9-4535-4fc7-a902-f90c0f3798a6" providerId="ADAL" clId="{D4D9D668-A470-459F-A5FF-FE90B49D0CEA}" dt="2023-02-01T09:21:49.927" v="12743" actId="478"/>
          <ac:spMkLst>
            <pc:docMk/>
            <pc:sldMk cId="296219684" sldId="8972"/>
            <ac:spMk id="13" creationId="{3E4AF324-3A23-4A84-A6D3-6A59F5E3DD38}"/>
          </ac:spMkLst>
        </pc:spChg>
        <pc:spChg chg="mod">
          <ac:chgData name="유병호님(John)/Digital채널기획팀" userId="e7d0b5e9-4535-4fc7-a902-f90c0f3798a6" providerId="ADAL" clId="{D4D9D668-A470-459F-A5FF-FE90B49D0CEA}" dt="2023-02-01T09:23:18.809" v="12962"/>
          <ac:spMkLst>
            <pc:docMk/>
            <pc:sldMk cId="296219684" sldId="8972"/>
            <ac:spMk id="14" creationId="{3016F2B9-7047-4AA3-990F-D38AD0FBA392}"/>
          </ac:spMkLst>
        </pc:spChg>
        <pc:spChg chg="add del mod">
          <ac:chgData name="유병호님(John)/Digital채널기획팀" userId="e7d0b5e9-4535-4fc7-a902-f90c0f3798a6" providerId="ADAL" clId="{D4D9D668-A470-459F-A5FF-FE90B49D0CEA}" dt="2023-02-01T09:21:49.927" v="12743" actId="478"/>
          <ac:spMkLst>
            <pc:docMk/>
            <pc:sldMk cId="296219684" sldId="8972"/>
            <ac:spMk id="15" creationId="{3AB2BB53-756D-45BF-9C54-273E598A1A88}"/>
          </ac:spMkLst>
        </pc:spChg>
        <pc:spChg chg="add del mod">
          <ac:chgData name="유병호님(John)/Digital채널기획팀" userId="e7d0b5e9-4535-4fc7-a902-f90c0f3798a6" providerId="ADAL" clId="{D4D9D668-A470-459F-A5FF-FE90B49D0CEA}" dt="2023-02-01T09:21:49.927" v="12743" actId="478"/>
          <ac:spMkLst>
            <pc:docMk/>
            <pc:sldMk cId="296219684" sldId="8972"/>
            <ac:spMk id="17" creationId="{4FBD0FF5-0F55-4F3E-A1E1-85CFE8106C3C}"/>
          </ac:spMkLst>
        </pc:spChg>
        <pc:spChg chg="add del mod">
          <ac:chgData name="유병호님(John)/Digital채널기획팀" userId="e7d0b5e9-4535-4fc7-a902-f90c0f3798a6" providerId="ADAL" clId="{D4D9D668-A470-459F-A5FF-FE90B49D0CEA}" dt="2023-02-01T09:21:49.927" v="12743" actId="478"/>
          <ac:spMkLst>
            <pc:docMk/>
            <pc:sldMk cId="296219684" sldId="8972"/>
            <ac:spMk id="18" creationId="{13945407-2BD9-420A-9628-82F7ADA13297}"/>
          </ac:spMkLst>
        </pc:spChg>
        <pc:spChg chg="add del mod">
          <ac:chgData name="유병호님(John)/Digital채널기획팀" userId="e7d0b5e9-4535-4fc7-a902-f90c0f3798a6" providerId="ADAL" clId="{D4D9D668-A470-459F-A5FF-FE90B49D0CEA}" dt="2023-02-01T09:21:49.927" v="12743" actId="478"/>
          <ac:spMkLst>
            <pc:docMk/>
            <pc:sldMk cId="296219684" sldId="8972"/>
            <ac:spMk id="19" creationId="{34258134-848E-480F-8388-0352E05C1F3A}"/>
          </ac:spMkLst>
        </pc:spChg>
        <pc:spChg chg="add del mod">
          <ac:chgData name="유병호님(John)/Digital채널기획팀" userId="e7d0b5e9-4535-4fc7-a902-f90c0f3798a6" providerId="ADAL" clId="{D4D9D668-A470-459F-A5FF-FE90B49D0CEA}" dt="2023-02-01T09:21:49.927" v="12743" actId="478"/>
          <ac:spMkLst>
            <pc:docMk/>
            <pc:sldMk cId="296219684" sldId="8972"/>
            <ac:spMk id="20" creationId="{DE14212C-BCD7-4EF0-B664-973B89F68112}"/>
          </ac:spMkLst>
        </pc:spChg>
        <pc:spChg chg="add del mod">
          <ac:chgData name="유병호님(John)/Digital채널기획팀" userId="e7d0b5e9-4535-4fc7-a902-f90c0f3798a6" providerId="ADAL" clId="{D4D9D668-A470-459F-A5FF-FE90B49D0CEA}" dt="2023-02-01T09:21:49.927" v="12743" actId="478"/>
          <ac:spMkLst>
            <pc:docMk/>
            <pc:sldMk cId="296219684" sldId="8972"/>
            <ac:spMk id="21" creationId="{420C7A83-9E9C-4BF9-A947-665B17A4B62C}"/>
          </ac:spMkLst>
        </pc:spChg>
        <pc:spChg chg="add del mod">
          <ac:chgData name="유병호님(John)/Digital채널기획팀" userId="e7d0b5e9-4535-4fc7-a902-f90c0f3798a6" providerId="ADAL" clId="{D4D9D668-A470-459F-A5FF-FE90B49D0CEA}" dt="2023-02-01T09:21:49.927" v="12743" actId="478"/>
          <ac:spMkLst>
            <pc:docMk/>
            <pc:sldMk cId="296219684" sldId="8972"/>
            <ac:spMk id="22" creationId="{9ACA064E-AF1F-40E3-B5CE-A2184F9B5A89}"/>
          </ac:spMkLst>
        </pc:spChg>
        <pc:spChg chg="add del mod">
          <ac:chgData name="유병호님(John)/Digital채널기획팀" userId="e7d0b5e9-4535-4fc7-a902-f90c0f3798a6" providerId="ADAL" clId="{D4D9D668-A470-459F-A5FF-FE90B49D0CEA}" dt="2023-02-01T09:21:49.927" v="12743" actId="478"/>
          <ac:spMkLst>
            <pc:docMk/>
            <pc:sldMk cId="296219684" sldId="8972"/>
            <ac:spMk id="23" creationId="{67678EFF-76D8-4D1F-8C84-C79C72F7B7FE}"/>
          </ac:spMkLst>
        </pc:spChg>
        <pc:spChg chg="add del mod">
          <ac:chgData name="유병호님(John)/Digital채널기획팀" userId="e7d0b5e9-4535-4fc7-a902-f90c0f3798a6" providerId="ADAL" clId="{D4D9D668-A470-459F-A5FF-FE90B49D0CEA}" dt="2023-02-01T09:21:49.927" v="12743" actId="478"/>
          <ac:spMkLst>
            <pc:docMk/>
            <pc:sldMk cId="296219684" sldId="8972"/>
            <ac:spMk id="24" creationId="{F3BA4539-F894-4840-B505-2E887FCC7EE1}"/>
          </ac:spMkLst>
        </pc:spChg>
        <pc:spChg chg="add del mod">
          <ac:chgData name="유병호님(John)/Digital채널기획팀" userId="e7d0b5e9-4535-4fc7-a902-f90c0f3798a6" providerId="ADAL" clId="{D4D9D668-A470-459F-A5FF-FE90B49D0CEA}" dt="2023-02-01T09:21:49.927" v="12743" actId="478"/>
          <ac:spMkLst>
            <pc:docMk/>
            <pc:sldMk cId="296219684" sldId="8972"/>
            <ac:spMk id="25" creationId="{14FE657A-2800-414E-B132-230E69E5C1C8}"/>
          </ac:spMkLst>
        </pc:spChg>
        <pc:spChg chg="add mod">
          <ac:chgData name="유병호님(John)/Digital채널기획팀" userId="e7d0b5e9-4535-4fc7-a902-f90c0f3798a6" providerId="ADAL" clId="{D4D9D668-A470-459F-A5FF-FE90B49D0CEA}" dt="2023-01-31T08:22:10.461" v="10828" actId="1076"/>
          <ac:spMkLst>
            <pc:docMk/>
            <pc:sldMk cId="296219684" sldId="8972"/>
            <ac:spMk id="26" creationId="{13FB09EA-1946-4B55-A47E-0CE38E20A1EA}"/>
          </ac:spMkLst>
        </pc:spChg>
        <pc:spChg chg="add mod">
          <ac:chgData name="유병호님(John)/Digital채널기획팀" userId="e7d0b5e9-4535-4fc7-a902-f90c0f3798a6" providerId="ADAL" clId="{D4D9D668-A470-459F-A5FF-FE90B49D0CEA}" dt="2023-02-01T09:23:04.021" v="12909" actId="13926"/>
          <ac:spMkLst>
            <pc:docMk/>
            <pc:sldMk cId="296219684" sldId="8972"/>
            <ac:spMk id="27" creationId="{C645AA60-5385-4299-BFA4-34B05421AFD3}"/>
          </ac:spMkLst>
        </pc:spChg>
      </pc:sldChg>
      <pc:sldChg chg="addSp delSp modSp add mod ord modNotesTx">
        <pc:chgData name="유병호님(John)/Digital채널기획팀" userId="e7d0b5e9-4535-4fc7-a902-f90c0f3798a6" providerId="ADAL" clId="{D4D9D668-A470-459F-A5FF-FE90B49D0CEA}" dt="2023-02-02T01:52:18.613" v="13845" actId="478"/>
        <pc:sldMkLst>
          <pc:docMk/>
          <pc:sldMk cId="138580918" sldId="8973"/>
        </pc:sldMkLst>
        <pc:spChg chg="mod">
          <ac:chgData name="유병호님(John)/Digital채널기획팀" userId="e7d0b5e9-4535-4fc7-a902-f90c0f3798a6" providerId="ADAL" clId="{D4D9D668-A470-459F-A5FF-FE90B49D0CEA}" dt="2023-01-31T02:25:25.194" v="2531" actId="14100"/>
          <ac:spMkLst>
            <pc:docMk/>
            <pc:sldMk cId="138580918" sldId="8973"/>
            <ac:spMk id="6" creationId="{BFDE88FF-341A-4323-8EDE-154C1789B1B0}"/>
          </ac:spMkLst>
        </pc:spChg>
        <pc:spChg chg="del">
          <ac:chgData name="유병호님(John)/Digital채널기획팀" userId="e7d0b5e9-4535-4fc7-a902-f90c0f3798a6" providerId="ADAL" clId="{D4D9D668-A470-459F-A5FF-FE90B49D0CEA}" dt="2023-02-02T01:52:18.613" v="13845" actId="478"/>
          <ac:spMkLst>
            <pc:docMk/>
            <pc:sldMk cId="138580918" sldId="8973"/>
            <ac:spMk id="8" creationId="{2CF2000F-8646-46C5-9B3D-C837CEBF8FA1}"/>
          </ac:spMkLst>
        </pc:spChg>
        <pc:spChg chg="del">
          <ac:chgData name="유병호님(John)/Digital채널기획팀" userId="e7d0b5e9-4535-4fc7-a902-f90c0f3798a6" providerId="ADAL" clId="{D4D9D668-A470-459F-A5FF-FE90B49D0CEA}" dt="2023-01-31T02:23:56.973" v="2349" actId="478"/>
          <ac:spMkLst>
            <pc:docMk/>
            <pc:sldMk cId="138580918" sldId="8973"/>
            <ac:spMk id="8" creationId="{772FEDF9-970A-4265-97B4-CBBD7F40F99A}"/>
          </ac:spMkLst>
        </pc:spChg>
        <pc:spChg chg="del">
          <ac:chgData name="유병호님(John)/Digital채널기획팀" userId="e7d0b5e9-4535-4fc7-a902-f90c0f3798a6" providerId="ADAL" clId="{D4D9D668-A470-459F-A5FF-FE90B49D0CEA}" dt="2023-01-31T02:23:57.254" v="2350" actId="478"/>
          <ac:spMkLst>
            <pc:docMk/>
            <pc:sldMk cId="138580918" sldId="8973"/>
            <ac:spMk id="9" creationId="{61C30DF1-2CAE-469D-A616-172E68F4F2C9}"/>
          </ac:spMkLst>
        </pc:spChg>
        <pc:spChg chg="add del mod">
          <ac:chgData name="유병호님(John)/Digital채널기획팀" userId="e7d0b5e9-4535-4fc7-a902-f90c0f3798a6" providerId="ADAL" clId="{D4D9D668-A470-459F-A5FF-FE90B49D0CEA}" dt="2023-02-02T01:51:23.532" v="13821" actId="478"/>
          <ac:spMkLst>
            <pc:docMk/>
            <pc:sldMk cId="138580918" sldId="8973"/>
            <ac:spMk id="9" creationId="{DBCDFEFD-E572-4E7E-A969-FD327EA720CD}"/>
          </ac:spMkLst>
        </pc:spChg>
        <pc:spChg chg="add mod">
          <ac:chgData name="유병호님(John)/Digital채널기획팀" userId="e7d0b5e9-4535-4fc7-a902-f90c0f3798a6" providerId="ADAL" clId="{D4D9D668-A470-459F-A5FF-FE90B49D0CEA}" dt="2023-02-01T09:19:15.735" v="12690" actId="6549"/>
          <ac:spMkLst>
            <pc:docMk/>
            <pc:sldMk cId="138580918" sldId="8973"/>
            <ac:spMk id="10" creationId="{46068715-A8BC-4E90-9776-B9338F193319}"/>
          </ac:spMkLst>
        </pc:spChg>
        <pc:spChg chg="add del mod">
          <ac:chgData name="유병호님(John)/Digital채널기획팀" userId="e7d0b5e9-4535-4fc7-a902-f90c0f3798a6" providerId="ADAL" clId="{D4D9D668-A470-459F-A5FF-FE90B49D0CEA}" dt="2023-01-31T08:01:23.221" v="10598" actId="478"/>
          <ac:spMkLst>
            <pc:docMk/>
            <pc:sldMk cId="138580918" sldId="8973"/>
            <ac:spMk id="11" creationId="{07AE543A-693A-4A42-B835-3FFF3EF9527D}"/>
          </ac:spMkLst>
        </pc:spChg>
        <pc:spChg chg="add mod">
          <ac:chgData name="유병호님(John)/Digital채널기획팀" userId="e7d0b5e9-4535-4fc7-a902-f90c0f3798a6" providerId="ADAL" clId="{D4D9D668-A470-459F-A5FF-FE90B49D0CEA}" dt="2023-02-02T01:52:06.538" v="13842"/>
          <ac:spMkLst>
            <pc:docMk/>
            <pc:sldMk cId="138580918" sldId="8973"/>
            <ac:spMk id="11" creationId="{BA059DEE-0F30-4402-90FB-93EE3ECDFC0B}"/>
          </ac:spMkLst>
        </pc:spChg>
        <pc:spChg chg="mod">
          <ac:chgData name="유병호님(John)/Digital채널기획팀" userId="e7d0b5e9-4535-4fc7-a902-f90c0f3798a6" providerId="ADAL" clId="{D4D9D668-A470-459F-A5FF-FE90B49D0CEA}" dt="2023-02-01T09:18:40.485" v="12684"/>
          <ac:spMkLst>
            <pc:docMk/>
            <pc:sldMk cId="138580918" sldId="8973"/>
            <ac:spMk id="14" creationId="{3016F2B9-7047-4AA3-990F-D38AD0FBA392}"/>
          </ac:spMkLst>
        </pc:spChg>
      </pc:sldChg>
      <pc:sldChg chg="addSp delSp modSp add mod ord modNotesTx">
        <pc:chgData name="유병호님(John)/Digital채널기획팀" userId="e7d0b5e9-4535-4fc7-a902-f90c0f3798a6" providerId="ADAL" clId="{D4D9D668-A470-459F-A5FF-FE90B49D0CEA}" dt="2023-02-01T09:21:44.398" v="12742" actId="478"/>
        <pc:sldMkLst>
          <pc:docMk/>
          <pc:sldMk cId="2483322298" sldId="8974"/>
        </pc:sldMkLst>
        <pc:spChg chg="mod">
          <ac:chgData name="유병호님(John)/Digital채널기획팀" userId="e7d0b5e9-4535-4fc7-a902-f90c0f3798a6" providerId="ADAL" clId="{D4D9D668-A470-459F-A5FF-FE90B49D0CEA}" dt="2023-01-31T02:32:33.664" v="3856"/>
          <ac:spMkLst>
            <pc:docMk/>
            <pc:sldMk cId="2483322298" sldId="8974"/>
            <ac:spMk id="6" creationId="{BFDE88FF-341A-4323-8EDE-154C1789B1B0}"/>
          </ac:spMkLst>
        </pc:spChg>
        <pc:spChg chg="add mod">
          <ac:chgData name="유병호님(John)/Digital채널기획팀" userId="e7d0b5e9-4535-4fc7-a902-f90c0f3798a6" providerId="ADAL" clId="{D4D9D668-A470-459F-A5FF-FE90B49D0CEA}" dt="2023-01-31T08:08:05.124" v="10661" actId="20577"/>
          <ac:spMkLst>
            <pc:docMk/>
            <pc:sldMk cId="2483322298" sldId="8974"/>
            <ac:spMk id="9" creationId="{81D84566-451F-4CC0-9328-925B03C8FFEA}"/>
          </ac:spMkLst>
        </pc:spChg>
        <pc:spChg chg="del">
          <ac:chgData name="유병호님(John)/Digital채널기획팀" userId="e7d0b5e9-4535-4fc7-a902-f90c0f3798a6" providerId="ADAL" clId="{D4D9D668-A470-459F-A5FF-FE90B49D0CEA}" dt="2023-01-31T02:25:59.646" v="2641" actId="478"/>
          <ac:spMkLst>
            <pc:docMk/>
            <pc:sldMk cId="2483322298" sldId="8974"/>
            <ac:spMk id="10" creationId="{46068715-A8BC-4E90-9776-B9338F193319}"/>
          </ac:spMkLst>
        </pc:spChg>
        <pc:spChg chg="del">
          <ac:chgData name="유병호님(John)/Digital채널기획팀" userId="e7d0b5e9-4535-4fc7-a902-f90c0f3798a6" providerId="ADAL" clId="{D4D9D668-A470-459F-A5FF-FE90B49D0CEA}" dt="2023-01-31T02:25:59.646" v="2641" actId="478"/>
          <ac:spMkLst>
            <pc:docMk/>
            <pc:sldMk cId="2483322298" sldId="8974"/>
            <ac:spMk id="11" creationId="{07AE543A-693A-4A42-B835-3FFF3EF9527D}"/>
          </ac:spMkLst>
        </pc:spChg>
        <pc:spChg chg="mod">
          <ac:chgData name="유병호님(John)/Digital채널기획팀" userId="e7d0b5e9-4535-4fc7-a902-f90c0f3798a6" providerId="ADAL" clId="{D4D9D668-A470-459F-A5FF-FE90B49D0CEA}" dt="2023-01-31T02:27:28.146" v="2841" actId="6549"/>
          <ac:spMkLst>
            <pc:docMk/>
            <pc:sldMk cId="2483322298" sldId="8974"/>
            <ac:spMk id="14" creationId="{3016F2B9-7047-4AA3-990F-D38AD0FBA392}"/>
          </ac:spMkLst>
        </pc:spChg>
        <pc:spChg chg="add del mod">
          <ac:chgData name="유병호님(John)/Digital채널기획팀" userId="e7d0b5e9-4535-4fc7-a902-f90c0f3798a6" providerId="ADAL" clId="{D4D9D668-A470-459F-A5FF-FE90B49D0CEA}" dt="2023-01-31T07:56:57.881" v="10494" actId="21"/>
          <ac:spMkLst>
            <pc:docMk/>
            <pc:sldMk cId="2483322298" sldId="8974"/>
            <ac:spMk id="15" creationId="{B0F89367-F9C7-469E-8AEC-74F4C2BA4F8F}"/>
          </ac:spMkLst>
        </pc:spChg>
        <pc:picChg chg="add del mod">
          <ac:chgData name="유병호님(John)/Digital채널기획팀" userId="e7d0b5e9-4535-4fc7-a902-f90c0f3798a6" providerId="ADAL" clId="{D4D9D668-A470-459F-A5FF-FE90B49D0CEA}" dt="2023-02-01T09:21:44.398" v="12742" actId="478"/>
          <ac:picMkLst>
            <pc:docMk/>
            <pc:sldMk cId="2483322298" sldId="8974"/>
            <ac:picMk id="13" creationId="{73CB944E-650E-4566-944C-2F684C122C99}"/>
          </ac:picMkLst>
        </pc:picChg>
      </pc:sldChg>
      <pc:sldChg chg="addSp delSp modSp add mod ord modNotesTx">
        <pc:chgData name="유병호님(John)/Digital채널기획팀" userId="e7d0b5e9-4535-4fc7-a902-f90c0f3798a6" providerId="ADAL" clId="{D4D9D668-A470-459F-A5FF-FE90B49D0CEA}" dt="2023-02-02T01:52:31.463" v="13848" actId="478"/>
        <pc:sldMkLst>
          <pc:docMk/>
          <pc:sldMk cId="134123888" sldId="8975"/>
        </pc:sldMkLst>
        <pc:spChg chg="mod">
          <ac:chgData name="유병호님(John)/Digital채널기획팀" userId="e7d0b5e9-4535-4fc7-a902-f90c0f3798a6" providerId="ADAL" clId="{D4D9D668-A470-459F-A5FF-FE90B49D0CEA}" dt="2023-02-01T09:28:07.784" v="13473" actId="14100"/>
          <ac:spMkLst>
            <pc:docMk/>
            <pc:sldMk cId="134123888" sldId="8975"/>
            <ac:spMk id="6" creationId="{BFDE88FF-341A-4323-8EDE-154C1789B1B0}"/>
          </ac:spMkLst>
        </pc:spChg>
        <pc:spChg chg="add mod">
          <ac:chgData name="유병호님(John)/Digital채널기획팀" userId="e7d0b5e9-4535-4fc7-a902-f90c0f3798a6" providerId="ADAL" clId="{D4D9D668-A470-459F-A5FF-FE90B49D0CEA}" dt="2023-02-01T09:28:10.242" v="13474" actId="1076"/>
          <ac:spMkLst>
            <pc:docMk/>
            <pc:sldMk cId="134123888" sldId="8975"/>
            <ac:spMk id="7" creationId="{366976CE-ACD0-43FA-9446-DF30C9AEC0B6}"/>
          </ac:spMkLst>
        </pc:spChg>
        <pc:spChg chg="del">
          <ac:chgData name="유병호님(John)/Digital채널기획팀" userId="e7d0b5e9-4535-4fc7-a902-f90c0f3798a6" providerId="ADAL" clId="{D4D9D668-A470-459F-A5FF-FE90B49D0CEA}" dt="2023-02-02T01:52:31.463" v="13848" actId="478"/>
          <ac:spMkLst>
            <pc:docMk/>
            <pc:sldMk cId="134123888" sldId="8975"/>
            <ac:spMk id="8" creationId="{3BD9EF04-858E-4634-9BD8-AB4789E6EA31}"/>
          </ac:spMkLst>
        </pc:spChg>
        <pc:spChg chg="del mod">
          <ac:chgData name="유병호님(John)/Digital채널기획팀" userId="e7d0b5e9-4535-4fc7-a902-f90c0f3798a6" providerId="ADAL" clId="{D4D9D668-A470-459F-A5FF-FE90B49D0CEA}" dt="2023-01-31T04:07:32.620" v="6054" actId="478"/>
          <ac:spMkLst>
            <pc:docMk/>
            <pc:sldMk cId="134123888" sldId="8975"/>
            <ac:spMk id="9" creationId="{81D84566-451F-4CC0-9328-925B03C8FFEA}"/>
          </ac:spMkLst>
        </pc:spChg>
        <pc:spChg chg="add mod">
          <ac:chgData name="유병호님(John)/Digital채널기획팀" userId="e7d0b5e9-4535-4fc7-a902-f90c0f3798a6" providerId="ADAL" clId="{D4D9D668-A470-459F-A5FF-FE90B49D0CEA}" dt="2023-02-02T01:50:05.403" v="13808"/>
          <ac:spMkLst>
            <pc:docMk/>
            <pc:sldMk cId="134123888" sldId="8975"/>
            <ac:spMk id="9" creationId="{922920AE-3523-4E80-B3D0-263E67E9E933}"/>
          </ac:spMkLst>
        </pc:spChg>
        <pc:spChg chg="mod">
          <ac:chgData name="유병호님(John)/Digital채널기획팀" userId="e7d0b5e9-4535-4fc7-a902-f90c0f3798a6" providerId="ADAL" clId="{D4D9D668-A470-459F-A5FF-FE90B49D0CEA}" dt="2023-01-31T08:31:47.892" v="11454" actId="20577"/>
          <ac:spMkLst>
            <pc:docMk/>
            <pc:sldMk cId="134123888" sldId="8975"/>
            <ac:spMk id="14" creationId="{3016F2B9-7047-4AA3-990F-D38AD0FBA392}"/>
          </ac:spMkLst>
        </pc:spChg>
      </pc:sldChg>
      <pc:sldChg chg="addSp delSp modSp add mod modNotesTx">
        <pc:chgData name="유병호님(John)/Digital채널기획팀" userId="e7d0b5e9-4535-4fc7-a902-f90c0f3798a6" providerId="ADAL" clId="{D4D9D668-A470-459F-A5FF-FE90B49D0CEA}" dt="2023-02-01T09:30:02.449" v="13529" actId="13926"/>
        <pc:sldMkLst>
          <pc:docMk/>
          <pc:sldMk cId="2438376978" sldId="8976"/>
        </pc:sldMkLst>
        <pc:spChg chg="mod">
          <ac:chgData name="유병호님(John)/Digital채널기획팀" userId="e7d0b5e9-4535-4fc7-a902-f90c0f3798a6" providerId="ADAL" clId="{D4D9D668-A470-459F-A5FF-FE90B49D0CEA}" dt="2023-01-31T02:37:33.703" v="4341" actId="1076"/>
          <ac:spMkLst>
            <pc:docMk/>
            <pc:sldMk cId="2438376978" sldId="8976"/>
            <ac:spMk id="3" creationId="{692F8D47-16AA-4D21-B83F-C7F60A9294C8}"/>
          </ac:spMkLst>
        </pc:spChg>
        <pc:spChg chg="mod">
          <ac:chgData name="유병호님(John)/Digital채널기획팀" userId="e7d0b5e9-4535-4fc7-a902-f90c0f3798a6" providerId="ADAL" clId="{D4D9D668-A470-459F-A5FF-FE90B49D0CEA}" dt="2023-02-01T09:29:02.516" v="13476" actId="14100"/>
          <ac:spMkLst>
            <pc:docMk/>
            <pc:sldMk cId="2438376978" sldId="8976"/>
            <ac:spMk id="6" creationId="{BFDE88FF-341A-4323-8EDE-154C1789B1B0}"/>
          </ac:spMkLst>
        </pc:spChg>
        <pc:spChg chg="add mod">
          <ac:chgData name="유병호님(John)/Digital채널기획팀" userId="e7d0b5e9-4535-4fc7-a902-f90c0f3798a6" providerId="ADAL" clId="{D4D9D668-A470-459F-A5FF-FE90B49D0CEA}" dt="2023-02-01T09:30:02.449" v="13529" actId="13926"/>
          <ac:spMkLst>
            <pc:docMk/>
            <pc:sldMk cId="2438376978" sldId="8976"/>
            <ac:spMk id="9" creationId="{0CE80489-A12A-419D-AF7C-53CBF544235D}"/>
          </ac:spMkLst>
        </pc:spChg>
        <pc:spChg chg="del">
          <ac:chgData name="유병호님(John)/Digital채널기획팀" userId="e7d0b5e9-4535-4fc7-a902-f90c0f3798a6" providerId="ADAL" clId="{D4D9D668-A470-459F-A5FF-FE90B49D0CEA}" dt="2023-01-31T02:30:55.808" v="3569" actId="478"/>
          <ac:spMkLst>
            <pc:docMk/>
            <pc:sldMk cId="2438376978" sldId="8976"/>
            <ac:spMk id="9" creationId="{81D84566-451F-4CC0-9328-925B03C8FFEA}"/>
          </ac:spMkLst>
        </pc:spChg>
        <pc:spChg chg="add del mod">
          <ac:chgData name="유병호님(John)/Digital채널기획팀" userId="e7d0b5e9-4535-4fc7-a902-f90c0f3798a6" providerId="ADAL" clId="{D4D9D668-A470-459F-A5FF-FE90B49D0CEA}" dt="2023-01-31T02:41:43.490" v="4682" actId="478"/>
          <ac:spMkLst>
            <pc:docMk/>
            <pc:sldMk cId="2438376978" sldId="8976"/>
            <ac:spMk id="10" creationId="{9C8F20EC-09CF-46CD-8519-F8AD1E526A67}"/>
          </ac:spMkLst>
        </pc:spChg>
        <pc:spChg chg="add mod">
          <ac:chgData name="유병호님(John)/Digital채널기획팀" userId="e7d0b5e9-4535-4fc7-a902-f90c0f3798a6" providerId="ADAL" clId="{D4D9D668-A470-459F-A5FF-FE90B49D0CEA}" dt="2023-02-01T09:29:02.516" v="13476" actId="14100"/>
          <ac:spMkLst>
            <pc:docMk/>
            <pc:sldMk cId="2438376978" sldId="8976"/>
            <ac:spMk id="11" creationId="{83ECC1D5-A391-4348-AD22-B244E3F3399B}"/>
          </ac:spMkLst>
        </pc:spChg>
        <pc:spChg chg="mod">
          <ac:chgData name="유병호님(John)/Digital채널기획팀" userId="e7d0b5e9-4535-4fc7-a902-f90c0f3798a6" providerId="ADAL" clId="{D4D9D668-A470-459F-A5FF-FE90B49D0CEA}" dt="2023-01-31T02:37:33.703" v="4341" actId="1076"/>
          <ac:spMkLst>
            <pc:docMk/>
            <pc:sldMk cId="2438376978" sldId="8976"/>
            <ac:spMk id="12" creationId="{406004F0-FC69-461B-B619-CEDC7EAAFD6C}"/>
          </ac:spMkLst>
        </pc:spChg>
        <pc:spChg chg="add mod">
          <ac:chgData name="유병호님(John)/Digital채널기획팀" userId="e7d0b5e9-4535-4fc7-a902-f90c0f3798a6" providerId="ADAL" clId="{D4D9D668-A470-459F-A5FF-FE90B49D0CEA}" dt="2023-02-01T09:29:02.516" v="13476" actId="14100"/>
          <ac:spMkLst>
            <pc:docMk/>
            <pc:sldMk cId="2438376978" sldId="8976"/>
            <ac:spMk id="13" creationId="{6CDEBAF6-A439-41EC-BCB9-4076CA5A9AEA}"/>
          </ac:spMkLst>
        </pc:spChg>
        <pc:spChg chg="mod">
          <ac:chgData name="유병호님(John)/Digital채널기획팀" userId="e7d0b5e9-4535-4fc7-a902-f90c0f3798a6" providerId="ADAL" clId="{D4D9D668-A470-459F-A5FF-FE90B49D0CEA}" dt="2023-01-31T02:42:47.927" v="4757"/>
          <ac:spMkLst>
            <pc:docMk/>
            <pc:sldMk cId="2438376978" sldId="8976"/>
            <ac:spMk id="14" creationId="{3016F2B9-7047-4AA3-990F-D38AD0FBA392}"/>
          </ac:spMkLst>
        </pc:spChg>
        <pc:spChg chg="mod">
          <ac:chgData name="유병호님(John)/Digital채널기획팀" userId="e7d0b5e9-4535-4fc7-a902-f90c0f3798a6" providerId="ADAL" clId="{D4D9D668-A470-459F-A5FF-FE90B49D0CEA}" dt="2023-01-31T02:37:33.703" v="4341" actId="1076"/>
          <ac:spMkLst>
            <pc:docMk/>
            <pc:sldMk cId="2438376978" sldId="8976"/>
            <ac:spMk id="16" creationId="{215A1410-03C6-494A-95CA-01DAA7696721}"/>
          </ac:spMkLst>
        </pc:spChg>
      </pc:sldChg>
      <pc:sldChg chg="add del">
        <pc:chgData name="유병호님(John)/Digital채널기획팀" userId="e7d0b5e9-4535-4fc7-a902-f90c0f3798a6" providerId="ADAL" clId="{D4D9D668-A470-459F-A5FF-FE90B49D0CEA}" dt="2023-01-31T02:31:20.849" v="3638" actId="47"/>
        <pc:sldMkLst>
          <pc:docMk/>
          <pc:sldMk cId="2168919399" sldId="8977"/>
        </pc:sldMkLst>
      </pc:sldChg>
      <pc:sldChg chg="addSp delSp modSp add mod">
        <pc:chgData name="유병호님(John)/Digital채널기획팀" userId="e7d0b5e9-4535-4fc7-a902-f90c0f3798a6" providerId="ADAL" clId="{D4D9D668-A470-459F-A5FF-FE90B49D0CEA}" dt="2023-02-01T06:42:49.775" v="11985" actId="20577"/>
        <pc:sldMkLst>
          <pc:docMk/>
          <pc:sldMk cId="2385491346" sldId="8977"/>
        </pc:sldMkLst>
        <pc:spChg chg="add mod">
          <ac:chgData name="유병호님(John)/Digital채널기획팀" userId="e7d0b5e9-4535-4fc7-a902-f90c0f3798a6" providerId="ADAL" clId="{D4D9D668-A470-459F-A5FF-FE90B49D0CEA}" dt="2023-01-31T04:29:02.822" v="7120" actId="1076"/>
          <ac:spMkLst>
            <pc:docMk/>
            <pc:sldMk cId="2385491346" sldId="8977"/>
            <ac:spMk id="6" creationId="{7C7FF61F-2311-46B8-92B0-C49DBFC042DD}"/>
          </ac:spMkLst>
        </pc:spChg>
        <pc:spChg chg="add del mod">
          <ac:chgData name="유병호님(John)/Digital채널기획팀" userId="e7d0b5e9-4535-4fc7-a902-f90c0f3798a6" providerId="ADAL" clId="{D4D9D668-A470-459F-A5FF-FE90B49D0CEA}" dt="2023-01-31T04:13:36.613" v="6270" actId="478"/>
          <ac:spMkLst>
            <pc:docMk/>
            <pc:sldMk cId="2385491346" sldId="8977"/>
            <ac:spMk id="7" creationId="{2222BB01-514F-46D3-A74B-61BE4971E2E7}"/>
          </ac:spMkLst>
        </pc:spChg>
        <pc:spChg chg="add mod">
          <ac:chgData name="유병호님(John)/Digital채널기획팀" userId="e7d0b5e9-4535-4fc7-a902-f90c0f3798a6" providerId="ADAL" clId="{D4D9D668-A470-459F-A5FF-FE90B49D0CEA}" dt="2023-02-01T06:42:49.775" v="11985" actId="20577"/>
          <ac:spMkLst>
            <pc:docMk/>
            <pc:sldMk cId="2385491346" sldId="8977"/>
            <ac:spMk id="8" creationId="{DF37D5D9-612B-401A-BBF3-DD966762473C}"/>
          </ac:spMkLst>
        </pc:spChg>
        <pc:spChg chg="mod">
          <ac:chgData name="유병호님(John)/Digital채널기획팀" userId="e7d0b5e9-4535-4fc7-a902-f90c0f3798a6" providerId="ADAL" clId="{D4D9D668-A470-459F-A5FF-FE90B49D0CEA}" dt="2023-01-31T04:18:03.488" v="6597" actId="13926"/>
          <ac:spMkLst>
            <pc:docMk/>
            <pc:sldMk cId="2385491346" sldId="8977"/>
            <ac:spMk id="14" creationId="{3016F2B9-7047-4AA3-990F-D38AD0FBA392}"/>
          </ac:spMkLst>
        </pc:spChg>
      </pc:sldChg>
      <pc:sldChg chg="addSp delSp modSp add mod">
        <pc:chgData name="유병호님(John)/Digital채널기획팀" userId="e7d0b5e9-4535-4fc7-a902-f90c0f3798a6" providerId="ADAL" clId="{D4D9D668-A470-459F-A5FF-FE90B49D0CEA}" dt="2023-02-01T06:43:30.112" v="12006" actId="120"/>
        <pc:sldMkLst>
          <pc:docMk/>
          <pc:sldMk cId="842851832" sldId="8978"/>
        </pc:sldMkLst>
        <pc:spChg chg="add del mod">
          <ac:chgData name="유병호님(John)/Digital채널기획팀" userId="e7d0b5e9-4535-4fc7-a902-f90c0f3798a6" providerId="ADAL" clId="{D4D9D668-A470-459F-A5FF-FE90B49D0CEA}" dt="2023-01-31T04:13:43.252" v="6272" actId="478"/>
          <ac:spMkLst>
            <pc:docMk/>
            <pc:sldMk cId="842851832" sldId="8978"/>
            <ac:spMk id="6" creationId="{61D7900A-25F3-4E7D-AC47-19FC5D9E8C28}"/>
          </ac:spMkLst>
        </pc:spChg>
        <pc:spChg chg="add del mod">
          <ac:chgData name="유병호님(John)/Digital채널기획팀" userId="e7d0b5e9-4535-4fc7-a902-f90c0f3798a6" providerId="ADAL" clId="{D4D9D668-A470-459F-A5FF-FE90B49D0CEA}" dt="2023-01-31T04:13:43.252" v="6272" actId="478"/>
          <ac:spMkLst>
            <pc:docMk/>
            <pc:sldMk cId="842851832" sldId="8978"/>
            <ac:spMk id="7" creationId="{50495033-D61D-4AA8-A2CD-1A33EA28367D}"/>
          </ac:spMkLst>
        </pc:spChg>
        <pc:spChg chg="add del mod">
          <ac:chgData name="유병호님(John)/Digital채널기획팀" userId="e7d0b5e9-4535-4fc7-a902-f90c0f3798a6" providerId="ADAL" clId="{D4D9D668-A470-459F-A5FF-FE90B49D0CEA}" dt="2023-01-31T04:29:25.172" v="7142" actId="478"/>
          <ac:spMkLst>
            <pc:docMk/>
            <pc:sldMk cId="842851832" sldId="8978"/>
            <ac:spMk id="8" creationId="{F9FF1A2E-1ADB-41FC-8FF2-21C8A60B6FB5}"/>
          </ac:spMkLst>
        </pc:spChg>
        <pc:spChg chg="add mod">
          <ac:chgData name="유병호님(John)/Digital채널기획팀" userId="e7d0b5e9-4535-4fc7-a902-f90c0f3798a6" providerId="ADAL" clId="{D4D9D668-A470-459F-A5FF-FE90B49D0CEA}" dt="2023-01-31T04:29:23.781" v="7141"/>
          <ac:spMkLst>
            <pc:docMk/>
            <pc:sldMk cId="842851832" sldId="8978"/>
            <ac:spMk id="9" creationId="{4392CDED-EBC9-4FF7-B2C4-B729396EE838}"/>
          </ac:spMkLst>
        </pc:spChg>
        <pc:spChg chg="add mod">
          <ac:chgData name="유병호님(John)/Digital채널기획팀" userId="e7d0b5e9-4535-4fc7-a902-f90c0f3798a6" providerId="ADAL" clId="{D4D9D668-A470-459F-A5FF-FE90B49D0CEA}" dt="2023-02-01T06:43:30.112" v="12006" actId="120"/>
          <ac:spMkLst>
            <pc:docMk/>
            <pc:sldMk cId="842851832" sldId="8978"/>
            <ac:spMk id="10" creationId="{0F5A4720-A938-4392-9EB8-B5DA3B2B9D6E}"/>
          </ac:spMkLst>
        </pc:spChg>
        <pc:spChg chg="mod">
          <ac:chgData name="유병호님(John)/Digital채널기획팀" userId="e7d0b5e9-4535-4fc7-a902-f90c0f3798a6" providerId="ADAL" clId="{D4D9D668-A470-459F-A5FF-FE90B49D0CEA}" dt="2023-01-31T10:53:53.894" v="11937" actId="20577"/>
          <ac:spMkLst>
            <pc:docMk/>
            <pc:sldMk cId="842851832" sldId="8978"/>
            <ac:spMk id="14" creationId="{3016F2B9-7047-4AA3-990F-D38AD0FBA392}"/>
          </ac:spMkLst>
        </pc:spChg>
      </pc:sldChg>
      <pc:sldChg chg="addSp delSp modSp add mod">
        <pc:chgData name="유병호님(John)/Digital채널기획팀" userId="e7d0b5e9-4535-4fc7-a902-f90c0f3798a6" providerId="ADAL" clId="{D4D9D668-A470-459F-A5FF-FE90B49D0CEA}" dt="2023-02-01T06:45:35.329" v="12088" actId="20577"/>
        <pc:sldMkLst>
          <pc:docMk/>
          <pc:sldMk cId="4195549244" sldId="8979"/>
        </pc:sldMkLst>
        <pc:spChg chg="add mod">
          <ac:chgData name="유병호님(John)/Digital채널기획팀" userId="e7d0b5e9-4535-4fc7-a902-f90c0f3798a6" providerId="ADAL" clId="{D4D9D668-A470-459F-A5FF-FE90B49D0CEA}" dt="2023-01-31T04:30:13.470" v="7173" actId="14100"/>
          <ac:spMkLst>
            <pc:docMk/>
            <pc:sldMk cId="4195549244" sldId="8979"/>
            <ac:spMk id="6" creationId="{D312158A-2920-4D77-884C-346C11152079}"/>
          </ac:spMkLst>
        </pc:spChg>
        <pc:spChg chg="add del mod">
          <ac:chgData name="유병호님(John)/Digital채널기획팀" userId="e7d0b5e9-4535-4fc7-a902-f90c0f3798a6" providerId="ADAL" clId="{D4D9D668-A470-459F-A5FF-FE90B49D0CEA}" dt="2023-02-01T06:43:43.262" v="12007" actId="478"/>
          <ac:spMkLst>
            <pc:docMk/>
            <pc:sldMk cId="4195549244" sldId="8979"/>
            <ac:spMk id="7" creationId="{7D03014A-DC1F-4896-91AB-F4ED8B9EE65D}"/>
          </ac:spMkLst>
        </pc:spChg>
        <pc:spChg chg="add mod">
          <ac:chgData name="유병호님(John)/Digital채널기획팀" userId="e7d0b5e9-4535-4fc7-a902-f90c0f3798a6" providerId="ADAL" clId="{D4D9D668-A470-459F-A5FF-FE90B49D0CEA}" dt="2023-02-01T06:45:35.329" v="12088" actId="20577"/>
          <ac:spMkLst>
            <pc:docMk/>
            <pc:sldMk cId="4195549244" sldId="8979"/>
            <ac:spMk id="8" creationId="{19385459-1CF8-42CF-8EB1-9BF99214D504}"/>
          </ac:spMkLst>
        </pc:spChg>
        <pc:spChg chg="mod">
          <ac:chgData name="유병호님(John)/Digital채널기획팀" userId="e7d0b5e9-4535-4fc7-a902-f90c0f3798a6" providerId="ADAL" clId="{D4D9D668-A470-459F-A5FF-FE90B49D0CEA}" dt="2023-01-31T04:18:43.091" v="6650" actId="20577"/>
          <ac:spMkLst>
            <pc:docMk/>
            <pc:sldMk cId="4195549244" sldId="8979"/>
            <ac:spMk id="14" creationId="{3016F2B9-7047-4AA3-990F-D38AD0FBA392}"/>
          </ac:spMkLst>
        </pc:spChg>
      </pc:sldChg>
      <pc:sldChg chg="addSp modSp add mod">
        <pc:chgData name="유병호님(John)/Digital채널기획팀" userId="e7d0b5e9-4535-4fc7-a902-f90c0f3798a6" providerId="ADAL" clId="{D4D9D668-A470-459F-A5FF-FE90B49D0CEA}" dt="2023-02-01T06:46:00.975" v="12102" actId="120"/>
        <pc:sldMkLst>
          <pc:docMk/>
          <pc:sldMk cId="866911968" sldId="8980"/>
        </pc:sldMkLst>
        <pc:spChg chg="add mod">
          <ac:chgData name="유병호님(John)/Digital채널기획팀" userId="e7d0b5e9-4535-4fc7-a902-f90c0f3798a6" providerId="ADAL" clId="{D4D9D668-A470-459F-A5FF-FE90B49D0CEA}" dt="2023-01-31T04:30:52.731" v="7199"/>
          <ac:spMkLst>
            <pc:docMk/>
            <pc:sldMk cId="866911968" sldId="8980"/>
            <ac:spMk id="6" creationId="{723D613F-54F7-48BA-9A04-684B1E05EA9D}"/>
          </ac:spMkLst>
        </pc:spChg>
        <pc:spChg chg="add mod">
          <ac:chgData name="유병호님(John)/Digital채널기획팀" userId="e7d0b5e9-4535-4fc7-a902-f90c0f3798a6" providerId="ADAL" clId="{D4D9D668-A470-459F-A5FF-FE90B49D0CEA}" dt="2023-02-01T06:46:00.975" v="12102" actId="120"/>
          <ac:spMkLst>
            <pc:docMk/>
            <pc:sldMk cId="866911968" sldId="8980"/>
            <ac:spMk id="7" creationId="{BE383443-4037-4F11-931F-FD72DD3F91FA}"/>
          </ac:spMkLst>
        </pc:spChg>
        <pc:spChg chg="mod">
          <ac:chgData name="유병호님(John)/Digital채널기획팀" userId="e7d0b5e9-4535-4fc7-a902-f90c0f3798a6" providerId="ADAL" clId="{D4D9D668-A470-459F-A5FF-FE90B49D0CEA}" dt="2023-01-31T04:23:19.639" v="7078" actId="20577"/>
          <ac:spMkLst>
            <pc:docMk/>
            <pc:sldMk cId="866911968" sldId="8980"/>
            <ac:spMk id="14" creationId="{3016F2B9-7047-4AA3-990F-D38AD0FBA392}"/>
          </ac:spMkLst>
        </pc:spChg>
      </pc:sldChg>
      <pc:sldChg chg="addSp delSp modSp add mod">
        <pc:chgData name="유병호님(John)/Digital채널기획팀" userId="e7d0b5e9-4535-4fc7-a902-f90c0f3798a6" providerId="ADAL" clId="{D4D9D668-A470-459F-A5FF-FE90B49D0CEA}" dt="2023-02-01T06:46:52.672" v="12128" actId="14100"/>
        <pc:sldMkLst>
          <pc:docMk/>
          <pc:sldMk cId="2342914845" sldId="8981"/>
        </pc:sldMkLst>
        <pc:spChg chg="add mod">
          <ac:chgData name="유병호님(John)/Digital채널기획팀" userId="e7d0b5e9-4535-4fc7-a902-f90c0f3798a6" providerId="ADAL" clId="{D4D9D668-A470-459F-A5FF-FE90B49D0CEA}" dt="2023-01-31T04:39:44.894" v="7654" actId="1076"/>
          <ac:spMkLst>
            <pc:docMk/>
            <pc:sldMk cId="2342914845" sldId="8981"/>
            <ac:spMk id="4" creationId="{89324600-1BB0-4B58-A7E9-A1D3311DCDE3}"/>
          </ac:spMkLst>
        </pc:spChg>
        <pc:spChg chg="add del mod">
          <ac:chgData name="유병호님(John)/Digital채널기획팀" userId="e7d0b5e9-4535-4fc7-a902-f90c0f3798a6" providerId="ADAL" clId="{D4D9D668-A470-459F-A5FF-FE90B49D0CEA}" dt="2023-01-31T04:26:06.160" v="7099" actId="478"/>
          <ac:spMkLst>
            <pc:docMk/>
            <pc:sldMk cId="2342914845" sldId="8981"/>
            <ac:spMk id="7" creationId="{91803060-AA99-4E5D-81B0-73F16DEBB892}"/>
          </ac:spMkLst>
        </pc:spChg>
        <pc:spChg chg="add mod">
          <ac:chgData name="유병호님(John)/Digital채널기획팀" userId="e7d0b5e9-4535-4fc7-a902-f90c0f3798a6" providerId="ADAL" clId="{D4D9D668-A470-459F-A5FF-FE90B49D0CEA}" dt="2023-01-31T04:43:46.791" v="8295" actId="20577"/>
          <ac:spMkLst>
            <pc:docMk/>
            <pc:sldMk cId="2342914845" sldId="8981"/>
            <ac:spMk id="8" creationId="{668EC04E-87E8-497E-B821-404F32935F9F}"/>
          </ac:spMkLst>
        </pc:spChg>
        <pc:spChg chg="add mod">
          <ac:chgData name="유병호님(John)/Digital채널기획팀" userId="e7d0b5e9-4535-4fc7-a902-f90c0f3798a6" providerId="ADAL" clId="{D4D9D668-A470-459F-A5FF-FE90B49D0CEA}" dt="2023-02-01T06:46:39.403" v="12121" actId="20577"/>
          <ac:spMkLst>
            <pc:docMk/>
            <pc:sldMk cId="2342914845" sldId="8981"/>
            <ac:spMk id="9" creationId="{7CF35BFA-3630-4D6E-8EC1-46FD0549DDEC}"/>
          </ac:spMkLst>
        </pc:spChg>
        <pc:spChg chg="add mod">
          <ac:chgData name="유병호님(John)/Digital채널기획팀" userId="e7d0b5e9-4535-4fc7-a902-f90c0f3798a6" providerId="ADAL" clId="{D4D9D668-A470-459F-A5FF-FE90B49D0CEA}" dt="2023-01-31T04:39:33.523" v="7652" actId="1076"/>
          <ac:spMkLst>
            <pc:docMk/>
            <pc:sldMk cId="2342914845" sldId="8981"/>
            <ac:spMk id="11" creationId="{4C0DC243-6FE6-4F44-81B2-D8152A4BA331}"/>
          </ac:spMkLst>
        </pc:spChg>
        <pc:spChg chg="add mod">
          <ac:chgData name="유병호님(John)/Digital채널기획팀" userId="e7d0b5e9-4535-4fc7-a902-f90c0f3798a6" providerId="ADAL" clId="{D4D9D668-A470-459F-A5FF-FE90B49D0CEA}" dt="2023-02-01T06:46:52.672" v="12128" actId="14100"/>
          <ac:spMkLst>
            <pc:docMk/>
            <pc:sldMk cId="2342914845" sldId="8981"/>
            <ac:spMk id="13" creationId="{D8CD2049-69D9-475C-9DCB-B8FA87E86AD9}"/>
          </ac:spMkLst>
        </pc:spChg>
        <pc:spChg chg="mod">
          <ac:chgData name="유병호님(John)/Digital채널기획팀" userId="e7d0b5e9-4535-4fc7-a902-f90c0f3798a6" providerId="ADAL" clId="{D4D9D668-A470-459F-A5FF-FE90B49D0CEA}" dt="2023-01-31T04:49:18.187" v="8440"/>
          <ac:spMkLst>
            <pc:docMk/>
            <pc:sldMk cId="2342914845" sldId="8981"/>
            <ac:spMk id="14" creationId="{3016F2B9-7047-4AA3-990F-D38AD0FBA392}"/>
          </ac:spMkLst>
        </pc:spChg>
      </pc:sldChg>
      <pc:sldChg chg="addSp delSp modSp add del mod">
        <pc:chgData name="유병호님(John)/Digital채널기획팀" userId="e7d0b5e9-4535-4fc7-a902-f90c0f3798a6" providerId="ADAL" clId="{D4D9D668-A470-459F-A5FF-FE90B49D0CEA}" dt="2023-01-31T08:33:18.231" v="11734" actId="47"/>
        <pc:sldMkLst>
          <pc:docMk/>
          <pc:sldMk cId="3354031583" sldId="8982"/>
        </pc:sldMkLst>
        <pc:spChg chg="del">
          <ac:chgData name="유병호님(John)/Digital채널기획팀" userId="e7d0b5e9-4535-4fc7-a902-f90c0f3798a6" providerId="ADAL" clId="{D4D9D668-A470-459F-A5FF-FE90B49D0CEA}" dt="2023-01-31T04:07:44.342" v="6058" actId="478"/>
          <ac:spMkLst>
            <pc:docMk/>
            <pc:sldMk cId="3354031583" sldId="8982"/>
            <ac:spMk id="7" creationId="{1EE912C3-EC48-4586-8568-D21A84BFD0CB}"/>
          </ac:spMkLst>
        </pc:spChg>
        <pc:spChg chg="del">
          <ac:chgData name="유병호님(John)/Digital채널기획팀" userId="e7d0b5e9-4535-4fc7-a902-f90c0f3798a6" providerId="ADAL" clId="{D4D9D668-A470-459F-A5FF-FE90B49D0CEA}" dt="2023-01-31T04:07:44.342" v="6058" actId="478"/>
          <ac:spMkLst>
            <pc:docMk/>
            <pc:sldMk cId="3354031583" sldId="8982"/>
            <ac:spMk id="8" creationId="{8208BF1A-0416-4D81-9827-778BC834648B}"/>
          </ac:spMkLst>
        </pc:spChg>
        <pc:spChg chg="del">
          <ac:chgData name="유병호님(John)/Digital채널기획팀" userId="e7d0b5e9-4535-4fc7-a902-f90c0f3798a6" providerId="ADAL" clId="{D4D9D668-A470-459F-A5FF-FE90B49D0CEA}" dt="2023-01-31T04:07:44.342" v="6058" actId="478"/>
          <ac:spMkLst>
            <pc:docMk/>
            <pc:sldMk cId="3354031583" sldId="8982"/>
            <ac:spMk id="9" creationId="{5A3176AA-C6A2-43C6-96F3-23352D776E04}"/>
          </ac:spMkLst>
        </pc:spChg>
        <pc:spChg chg="del">
          <ac:chgData name="유병호님(John)/Digital채널기획팀" userId="e7d0b5e9-4535-4fc7-a902-f90c0f3798a6" providerId="ADAL" clId="{D4D9D668-A470-459F-A5FF-FE90B49D0CEA}" dt="2023-01-31T04:07:44.342" v="6058" actId="478"/>
          <ac:spMkLst>
            <pc:docMk/>
            <pc:sldMk cId="3354031583" sldId="8982"/>
            <ac:spMk id="10" creationId="{75DB2EF2-BB81-4499-851C-5A695E828F12}"/>
          </ac:spMkLst>
        </pc:spChg>
        <pc:spChg chg="del">
          <ac:chgData name="유병호님(John)/Digital채널기획팀" userId="e7d0b5e9-4535-4fc7-a902-f90c0f3798a6" providerId="ADAL" clId="{D4D9D668-A470-459F-A5FF-FE90B49D0CEA}" dt="2023-01-31T04:07:44.342" v="6058" actId="478"/>
          <ac:spMkLst>
            <pc:docMk/>
            <pc:sldMk cId="3354031583" sldId="8982"/>
            <ac:spMk id="11" creationId="{2C85D349-1939-44DE-B82A-72E29FF92E42}"/>
          </ac:spMkLst>
        </pc:spChg>
        <pc:spChg chg="del">
          <ac:chgData name="유병호님(John)/Digital채널기획팀" userId="e7d0b5e9-4535-4fc7-a902-f90c0f3798a6" providerId="ADAL" clId="{D4D9D668-A470-459F-A5FF-FE90B49D0CEA}" dt="2023-01-31T04:07:44.342" v="6058" actId="478"/>
          <ac:spMkLst>
            <pc:docMk/>
            <pc:sldMk cId="3354031583" sldId="8982"/>
            <ac:spMk id="13" creationId="{3E4AF324-3A23-4A84-A6D3-6A59F5E3DD38}"/>
          </ac:spMkLst>
        </pc:spChg>
        <pc:spChg chg="mod">
          <ac:chgData name="유병호님(John)/Digital채널기획팀" userId="e7d0b5e9-4535-4fc7-a902-f90c0f3798a6" providerId="ADAL" clId="{D4D9D668-A470-459F-A5FF-FE90B49D0CEA}" dt="2023-01-31T06:34:03.844" v="9529" actId="20577"/>
          <ac:spMkLst>
            <pc:docMk/>
            <pc:sldMk cId="3354031583" sldId="8982"/>
            <ac:spMk id="14" creationId="{3016F2B9-7047-4AA3-990F-D38AD0FBA392}"/>
          </ac:spMkLst>
        </pc:spChg>
        <pc:spChg chg="del">
          <ac:chgData name="유병호님(John)/Digital채널기획팀" userId="e7d0b5e9-4535-4fc7-a902-f90c0f3798a6" providerId="ADAL" clId="{D4D9D668-A470-459F-A5FF-FE90B49D0CEA}" dt="2023-01-31T04:07:44.342" v="6058" actId="478"/>
          <ac:spMkLst>
            <pc:docMk/>
            <pc:sldMk cId="3354031583" sldId="8982"/>
            <ac:spMk id="15" creationId="{3AB2BB53-756D-45BF-9C54-273E598A1A88}"/>
          </ac:spMkLst>
        </pc:spChg>
        <pc:spChg chg="del">
          <ac:chgData name="유병호님(John)/Digital채널기획팀" userId="e7d0b5e9-4535-4fc7-a902-f90c0f3798a6" providerId="ADAL" clId="{D4D9D668-A470-459F-A5FF-FE90B49D0CEA}" dt="2023-01-31T04:07:44.342" v="6058" actId="478"/>
          <ac:spMkLst>
            <pc:docMk/>
            <pc:sldMk cId="3354031583" sldId="8982"/>
            <ac:spMk id="17" creationId="{4FBD0FF5-0F55-4F3E-A1E1-85CFE8106C3C}"/>
          </ac:spMkLst>
        </pc:spChg>
        <pc:spChg chg="del">
          <ac:chgData name="유병호님(John)/Digital채널기획팀" userId="e7d0b5e9-4535-4fc7-a902-f90c0f3798a6" providerId="ADAL" clId="{D4D9D668-A470-459F-A5FF-FE90B49D0CEA}" dt="2023-01-31T04:07:44.342" v="6058" actId="478"/>
          <ac:spMkLst>
            <pc:docMk/>
            <pc:sldMk cId="3354031583" sldId="8982"/>
            <ac:spMk id="18" creationId="{13945407-2BD9-420A-9628-82F7ADA13297}"/>
          </ac:spMkLst>
        </pc:spChg>
        <pc:spChg chg="del">
          <ac:chgData name="유병호님(John)/Digital채널기획팀" userId="e7d0b5e9-4535-4fc7-a902-f90c0f3798a6" providerId="ADAL" clId="{D4D9D668-A470-459F-A5FF-FE90B49D0CEA}" dt="2023-01-31T04:07:44.342" v="6058" actId="478"/>
          <ac:spMkLst>
            <pc:docMk/>
            <pc:sldMk cId="3354031583" sldId="8982"/>
            <ac:spMk id="19" creationId="{34258134-848E-480F-8388-0352E05C1F3A}"/>
          </ac:spMkLst>
        </pc:spChg>
        <pc:spChg chg="del">
          <ac:chgData name="유병호님(John)/Digital채널기획팀" userId="e7d0b5e9-4535-4fc7-a902-f90c0f3798a6" providerId="ADAL" clId="{D4D9D668-A470-459F-A5FF-FE90B49D0CEA}" dt="2023-01-31T04:07:44.342" v="6058" actId="478"/>
          <ac:spMkLst>
            <pc:docMk/>
            <pc:sldMk cId="3354031583" sldId="8982"/>
            <ac:spMk id="20" creationId="{DE14212C-BCD7-4EF0-B664-973B89F68112}"/>
          </ac:spMkLst>
        </pc:spChg>
        <pc:spChg chg="del">
          <ac:chgData name="유병호님(John)/Digital채널기획팀" userId="e7d0b5e9-4535-4fc7-a902-f90c0f3798a6" providerId="ADAL" clId="{D4D9D668-A470-459F-A5FF-FE90B49D0CEA}" dt="2023-01-31T04:07:44.342" v="6058" actId="478"/>
          <ac:spMkLst>
            <pc:docMk/>
            <pc:sldMk cId="3354031583" sldId="8982"/>
            <ac:spMk id="21" creationId="{420C7A83-9E9C-4BF9-A947-665B17A4B62C}"/>
          </ac:spMkLst>
        </pc:spChg>
        <pc:spChg chg="del">
          <ac:chgData name="유병호님(John)/Digital채널기획팀" userId="e7d0b5e9-4535-4fc7-a902-f90c0f3798a6" providerId="ADAL" clId="{D4D9D668-A470-459F-A5FF-FE90B49D0CEA}" dt="2023-01-31T04:07:44.342" v="6058" actId="478"/>
          <ac:spMkLst>
            <pc:docMk/>
            <pc:sldMk cId="3354031583" sldId="8982"/>
            <ac:spMk id="22" creationId="{9ACA064E-AF1F-40E3-B5CE-A2184F9B5A89}"/>
          </ac:spMkLst>
        </pc:spChg>
        <pc:spChg chg="del">
          <ac:chgData name="유병호님(John)/Digital채널기획팀" userId="e7d0b5e9-4535-4fc7-a902-f90c0f3798a6" providerId="ADAL" clId="{D4D9D668-A470-459F-A5FF-FE90B49D0CEA}" dt="2023-01-31T04:07:44.342" v="6058" actId="478"/>
          <ac:spMkLst>
            <pc:docMk/>
            <pc:sldMk cId="3354031583" sldId="8982"/>
            <ac:spMk id="23" creationId="{67678EFF-76D8-4D1F-8C84-C79C72F7B7FE}"/>
          </ac:spMkLst>
        </pc:spChg>
        <pc:spChg chg="del">
          <ac:chgData name="유병호님(John)/Digital채널기획팀" userId="e7d0b5e9-4535-4fc7-a902-f90c0f3798a6" providerId="ADAL" clId="{D4D9D668-A470-459F-A5FF-FE90B49D0CEA}" dt="2023-01-31T04:07:44.342" v="6058" actId="478"/>
          <ac:spMkLst>
            <pc:docMk/>
            <pc:sldMk cId="3354031583" sldId="8982"/>
            <ac:spMk id="24" creationId="{F3BA4539-F894-4840-B505-2E887FCC7EE1}"/>
          </ac:spMkLst>
        </pc:spChg>
        <pc:spChg chg="del">
          <ac:chgData name="유병호님(John)/Digital채널기획팀" userId="e7d0b5e9-4535-4fc7-a902-f90c0f3798a6" providerId="ADAL" clId="{D4D9D668-A470-459F-A5FF-FE90B49D0CEA}" dt="2023-01-31T04:07:44.342" v="6058" actId="478"/>
          <ac:spMkLst>
            <pc:docMk/>
            <pc:sldMk cId="3354031583" sldId="8982"/>
            <ac:spMk id="25" creationId="{14FE657A-2800-414E-B132-230E69E5C1C8}"/>
          </ac:spMkLst>
        </pc:spChg>
        <pc:spChg chg="add mod">
          <ac:chgData name="유병호님(John)/Digital채널기획팀" userId="e7d0b5e9-4535-4fc7-a902-f90c0f3798a6" providerId="ADAL" clId="{D4D9D668-A470-459F-A5FF-FE90B49D0CEA}" dt="2023-01-31T06:35:56.871" v="9685"/>
          <ac:spMkLst>
            <pc:docMk/>
            <pc:sldMk cId="3354031583" sldId="8982"/>
            <ac:spMk id="26" creationId="{A104E6C8-8D5C-4986-8625-32DA474924CB}"/>
          </ac:spMkLst>
        </pc:spChg>
      </pc:sldChg>
      <pc:sldChg chg="addSp delSp modSp add mod ord">
        <pc:chgData name="유병호님(John)/Digital채널기획팀" userId="e7d0b5e9-4535-4fc7-a902-f90c0f3798a6" providerId="ADAL" clId="{D4D9D668-A470-459F-A5FF-FE90B49D0CEA}" dt="2023-01-31T04:29:38.477" v="7144"/>
        <pc:sldMkLst>
          <pc:docMk/>
          <pc:sldMk cId="1848009428" sldId="8983"/>
        </pc:sldMkLst>
        <pc:spChg chg="del">
          <ac:chgData name="유병호님(John)/Digital채널기획팀" userId="e7d0b5e9-4535-4fc7-a902-f90c0f3798a6" providerId="ADAL" clId="{D4D9D668-A470-459F-A5FF-FE90B49D0CEA}" dt="2023-01-31T04:14:46.504" v="6335" actId="478"/>
          <ac:spMkLst>
            <pc:docMk/>
            <pc:sldMk cId="1848009428" sldId="8983"/>
            <ac:spMk id="8" creationId="{F9FF1A2E-1ADB-41FC-8FF2-21C8A60B6FB5}"/>
          </ac:spMkLst>
        </pc:spChg>
        <pc:spChg chg="add del mod">
          <ac:chgData name="유병호님(John)/Digital채널기획팀" userId="e7d0b5e9-4535-4fc7-a902-f90c0f3798a6" providerId="ADAL" clId="{D4D9D668-A470-459F-A5FF-FE90B49D0CEA}" dt="2023-01-31T04:17:24.997" v="6591" actId="478"/>
          <ac:spMkLst>
            <pc:docMk/>
            <pc:sldMk cId="1848009428" sldId="8983"/>
            <ac:spMk id="10" creationId="{62124877-F2C1-4E02-98BA-E4787A8B4357}"/>
          </ac:spMkLst>
        </pc:spChg>
        <pc:spChg chg="mod">
          <ac:chgData name="유병호님(John)/Digital채널기획팀" userId="e7d0b5e9-4535-4fc7-a902-f90c0f3798a6" providerId="ADAL" clId="{D4D9D668-A470-459F-A5FF-FE90B49D0CEA}" dt="2023-01-31T04:17:44.956" v="6596"/>
          <ac:spMkLst>
            <pc:docMk/>
            <pc:sldMk cId="1848009428" sldId="8983"/>
            <ac:spMk id="14" creationId="{3016F2B9-7047-4AA3-990F-D38AD0FBA392}"/>
          </ac:spMkLst>
        </pc:spChg>
        <pc:picChg chg="add del mod modCrop">
          <ac:chgData name="유병호님(John)/Digital채널기획팀" userId="e7d0b5e9-4535-4fc7-a902-f90c0f3798a6" providerId="ADAL" clId="{D4D9D668-A470-459F-A5FF-FE90B49D0CEA}" dt="2023-01-31T04:15:17.017" v="6341" actId="478"/>
          <ac:picMkLst>
            <pc:docMk/>
            <pc:sldMk cId="1848009428" sldId="8983"/>
            <ac:picMk id="4" creationId="{7180CBBC-FA74-4B3F-8958-A9A8E949FE92}"/>
          </ac:picMkLst>
        </pc:picChg>
        <pc:picChg chg="add mod">
          <ac:chgData name="유병호님(John)/Digital채널기획팀" userId="e7d0b5e9-4535-4fc7-a902-f90c0f3798a6" providerId="ADAL" clId="{D4D9D668-A470-459F-A5FF-FE90B49D0CEA}" dt="2023-01-31T04:17:28.269" v="6593" actId="14100"/>
          <ac:picMkLst>
            <pc:docMk/>
            <pc:sldMk cId="1848009428" sldId="8983"/>
            <ac:picMk id="5" creationId="{0A581D62-CAEF-415D-A17B-DAEE2C4D3E0A}"/>
          </ac:picMkLst>
        </pc:picChg>
      </pc:sldChg>
      <pc:sldChg chg="addSp modSp add mod">
        <pc:chgData name="유병호님(John)/Digital채널기획팀" userId="e7d0b5e9-4535-4fc7-a902-f90c0f3798a6" providerId="ADAL" clId="{D4D9D668-A470-459F-A5FF-FE90B49D0CEA}" dt="2023-01-31T04:50:48.596" v="8594" actId="404"/>
        <pc:sldMkLst>
          <pc:docMk/>
          <pc:sldMk cId="2897112343" sldId="8984"/>
        </pc:sldMkLst>
        <pc:spChg chg="add mod">
          <ac:chgData name="유병호님(John)/Digital채널기획팀" userId="e7d0b5e9-4535-4fc7-a902-f90c0f3798a6" providerId="ADAL" clId="{D4D9D668-A470-459F-A5FF-FE90B49D0CEA}" dt="2023-01-31T04:48:15.911" v="8419" actId="1582"/>
          <ac:spMkLst>
            <pc:docMk/>
            <pc:sldMk cId="2897112343" sldId="8984"/>
            <ac:spMk id="2" creationId="{2955D29E-8C12-4FE5-82ED-1789434DA837}"/>
          </ac:spMkLst>
        </pc:spChg>
        <pc:spChg chg="add mod">
          <ac:chgData name="유병호님(John)/Digital채널기획팀" userId="e7d0b5e9-4535-4fc7-a902-f90c0f3798a6" providerId="ADAL" clId="{D4D9D668-A470-459F-A5FF-FE90B49D0CEA}" dt="2023-01-31T04:48:04.577" v="8416" actId="1076"/>
          <ac:spMkLst>
            <pc:docMk/>
            <pc:sldMk cId="2897112343" sldId="8984"/>
            <ac:spMk id="6" creationId="{97E55DA4-E76E-4996-A17E-672936FB442D}"/>
          </ac:spMkLst>
        </pc:spChg>
        <pc:spChg chg="add mod">
          <ac:chgData name="유병호님(John)/Digital채널기획팀" userId="e7d0b5e9-4535-4fc7-a902-f90c0f3798a6" providerId="ADAL" clId="{D4D9D668-A470-459F-A5FF-FE90B49D0CEA}" dt="2023-01-31T04:50:48.596" v="8594" actId="404"/>
          <ac:spMkLst>
            <pc:docMk/>
            <pc:sldMk cId="2897112343" sldId="8984"/>
            <ac:spMk id="7" creationId="{CEB23558-2FA3-41AF-B2AA-FAEF671498C4}"/>
          </ac:spMkLst>
        </pc:spChg>
        <pc:spChg chg="add mod">
          <ac:chgData name="유병호님(John)/Digital채널기획팀" userId="e7d0b5e9-4535-4fc7-a902-f90c0f3798a6" providerId="ADAL" clId="{D4D9D668-A470-459F-A5FF-FE90B49D0CEA}" dt="2023-01-31T04:48:15.911" v="8419" actId="1582"/>
          <ac:spMkLst>
            <pc:docMk/>
            <pc:sldMk cId="2897112343" sldId="8984"/>
            <ac:spMk id="9" creationId="{6D80ACE3-474D-4EEF-B29F-18CC785B90F0}"/>
          </ac:spMkLst>
        </pc:spChg>
        <pc:spChg chg="add mod">
          <ac:chgData name="유병호님(John)/Digital채널기획팀" userId="e7d0b5e9-4535-4fc7-a902-f90c0f3798a6" providerId="ADAL" clId="{D4D9D668-A470-459F-A5FF-FE90B49D0CEA}" dt="2023-01-31T04:48:15.911" v="8419" actId="1582"/>
          <ac:spMkLst>
            <pc:docMk/>
            <pc:sldMk cId="2897112343" sldId="8984"/>
            <ac:spMk id="10" creationId="{DA11A4AD-19BD-480E-BDC5-EF3CA41CC07E}"/>
          </ac:spMkLst>
        </pc:spChg>
        <pc:spChg chg="add mod">
          <ac:chgData name="유병호님(John)/Digital채널기획팀" userId="e7d0b5e9-4535-4fc7-a902-f90c0f3798a6" providerId="ADAL" clId="{D4D9D668-A470-459F-A5FF-FE90B49D0CEA}" dt="2023-01-31T04:48:15.911" v="8419" actId="1582"/>
          <ac:spMkLst>
            <pc:docMk/>
            <pc:sldMk cId="2897112343" sldId="8984"/>
            <ac:spMk id="11" creationId="{3892A9D3-4329-44ED-8DAC-753938E8D8D1}"/>
          </ac:spMkLst>
        </pc:spChg>
        <pc:spChg chg="mod ord">
          <ac:chgData name="유병호님(John)/Digital채널기획팀" userId="e7d0b5e9-4535-4fc7-a902-f90c0f3798a6" providerId="ADAL" clId="{D4D9D668-A470-459F-A5FF-FE90B49D0CEA}" dt="2023-01-31T04:48:04.577" v="8416" actId="1076"/>
          <ac:spMkLst>
            <pc:docMk/>
            <pc:sldMk cId="2897112343" sldId="8984"/>
            <ac:spMk id="14" creationId="{3016F2B9-7047-4AA3-990F-D38AD0FBA392}"/>
          </ac:spMkLst>
        </pc:spChg>
      </pc:sldChg>
      <pc:sldChg chg="add del">
        <pc:chgData name="유병호님(John)/Digital채널기획팀" userId="e7d0b5e9-4535-4fc7-a902-f90c0f3798a6" providerId="ADAL" clId="{D4D9D668-A470-459F-A5FF-FE90B49D0CEA}" dt="2023-01-31T04:48:29.407" v="8424" actId="47"/>
        <pc:sldMkLst>
          <pc:docMk/>
          <pc:sldMk cId="3987223479" sldId="8985"/>
        </pc:sldMkLst>
      </pc:sldChg>
      <pc:sldChg chg="add del">
        <pc:chgData name="유병호님(John)/Digital채널기획팀" userId="e7d0b5e9-4535-4fc7-a902-f90c0f3798a6" providerId="ADAL" clId="{D4D9D668-A470-459F-A5FF-FE90B49D0CEA}" dt="2023-01-31T04:49:30.412" v="8443" actId="47"/>
        <pc:sldMkLst>
          <pc:docMk/>
          <pc:sldMk cId="2087398537" sldId="8986"/>
        </pc:sldMkLst>
      </pc:sldChg>
      <pc:sldChg chg="modSp add mod">
        <pc:chgData name="유병호님(John)/Digital채널기획팀" userId="e7d0b5e9-4535-4fc7-a902-f90c0f3798a6" providerId="ADAL" clId="{D4D9D668-A470-459F-A5FF-FE90B49D0CEA}" dt="2023-01-31T04:50:56.858" v="8597"/>
        <pc:sldMkLst>
          <pc:docMk/>
          <pc:sldMk cId="1191489169" sldId="8987"/>
        </pc:sldMkLst>
        <pc:spChg chg="mod">
          <ac:chgData name="유병호님(John)/Digital채널기획팀" userId="e7d0b5e9-4535-4fc7-a902-f90c0f3798a6" providerId="ADAL" clId="{D4D9D668-A470-459F-A5FF-FE90B49D0CEA}" dt="2023-01-31T04:50:56.858" v="8597"/>
          <ac:spMkLst>
            <pc:docMk/>
            <pc:sldMk cId="1191489169" sldId="8987"/>
            <ac:spMk id="7" creationId="{CEB23558-2FA3-41AF-B2AA-FAEF671498C4}"/>
          </ac:spMkLst>
        </pc:spChg>
      </pc:sldChg>
      <pc:sldChg chg="modSp add mod">
        <pc:chgData name="유병호님(John)/Digital채널기획팀" userId="e7d0b5e9-4535-4fc7-a902-f90c0f3798a6" providerId="ADAL" clId="{D4D9D668-A470-459F-A5FF-FE90B49D0CEA}" dt="2023-01-31T04:51:02.826" v="8600" actId="20577"/>
        <pc:sldMkLst>
          <pc:docMk/>
          <pc:sldMk cId="1179923849" sldId="8988"/>
        </pc:sldMkLst>
        <pc:spChg chg="mod">
          <ac:chgData name="유병호님(John)/Digital채널기획팀" userId="e7d0b5e9-4535-4fc7-a902-f90c0f3798a6" providerId="ADAL" clId="{D4D9D668-A470-459F-A5FF-FE90B49D0CEA}" dt="2023-01-31T04:51:02.826" v="8600" actId="20577"/>
          <ac:spMkLst>
            <pc:docMk/>
            <pc:sldMk cId="1179923849" sldId="8988"/>
            <ac:spMk id="7" creationId="{CEB23558-2FA3-41AF-B2AA-FAEF671498C4}"/>
          </ac:spMkLst>
        </pc:spChg>
      </pc:sldChg>
      <pc:sldChg chg="modSp add mod">
        <pc:chgData name="유병호님(John)/Digital채널기획팀" userId="e7d0b5e9-4535-4fc7-a902-f90c0f3798a6" providerId="ADAL" clId="{D4D9D668-A470-459F-A5FF-FE90B49D0CEA}" dt="2023-01-31T04:48:59.689" v="8428"/>
        <pc:sldMkLst>
          <pc:docMk/>
          <pc:sldMk cId="3869739878" sldId="8989"/>
        </pc:sldMkLst>
        <pc:spChg chg="mod">
          <ac:chgData name="유병호님(John)/Digital채널기획팀" userId="e7d0b5e9-4535-4fc7-a902-f90c0f3798a6" providerId="ADAL" clId="{D4D9D668-A470-459F-A5FF-FE90B49D0CEA}" dt="2023-01-31T04:48:59.689" v="8428"/>
          <ac:spMkLst>
            <pc:docMk/>
            <pc:sldMk cId="3869739878" sldId="8989"/>
            <ac:spMk id="7" creationId="{CEB23558-2FA3-41AF-B2AA-FAEF671498C4}"/>
          </ac:spMkLst>
        </pc:spChg>
      </pc:sldChg>
      <pc:sldChg chg="modSp add mod">
        <pc:chgData name="유병호님(John)/Digital채널기획팀" userId="e7d0b5e9-4535-4fc7-a902-f90c0f3798a6" providerId="ADAL" clId="{D4D9D668-A470-459F-A5FF-FE90B49D0CEA}" dt="2023-01-31T04:50:29.831" v="8588" actId="20577"/>
        <pc:sldMkLst>
          <pc:docMk/>
          <pc:sldMk cId="70936644" sldId="8990"/>
        </pc:sldMkLst>
        <pc:spChg chg="mod">
          <ac:chgData name="유병호님(John)/Digital채널기획팀" userId="e7d0b5e9-4535-4fc7-a902-f90c0f3798a6" providerId="ADAL" clId="{D4D9D668-A470-459F-A5FF-FE90B49D0CEA}" dt="2023-01-31T04:50:29.831" v="8588" actId="20577"/>
          <ac:spMkLst>
            <pc:docMk/>
            <pc:sldMk cId="70936644" sldId="8990"/>
            <ac:spMk id="7" creationId="{CEB23558-2FA3-41AF-B2AA-FAEF671498C4}"/>
          </ac:spMkLst>
        </pc:spChg>
      </pc:sldChg>
      <pc:sldChg chg="modSp add mod">
        <pc:chgData name="유병호님(John)/Digital채널기획팀" userId="e7d0b5e9-4535-4fc7-a902-f90c0f3798a6" providerId="ADAL" clId="{D4D9D668-A470-459F-A5FF-FE90B49D0CEA}" dt="2023-01-31T04:57:09.110" v="8672" actId="404"/>
        <pc:sldMkLst>
          <pc:docMk/>
          <pc:sldMk cId="2119134674" sldId="8991"/>
        </pc:sldMkLst>
        <pc:spChg chg="mod">
          <ac:chgData name="유병호님(John)/Digital채널기획팀" userId="e7d0b5e9-4535-4fc7-a902-f90c0f3798a6" providerId="ADAL" clId="{D4D9D668-A470-459F-A5FF-FE90B49D0CEA}" dt="2023-01-31T04:57:09.110" v="8672" actId="404"/>
          <ac:spMkLst>
            <pc:docMk/>
            <pc:sldMk cId="2119134674" sldId="8991"/>
            <ac:spMk id="14" creationId="{3016F2B9-7047-4AA3-990F-D38AD0FBA392}"/>
          </ac:spMkLst>
        </pc:spChg>
      </pc:sldChg>
      <pc:sldChg chg="addSp modSp add mod">
        <pc:chgData name="유병호님(John)/Digital채널기획팀" userId="e7d0b5e9-4535-4fc7-a902-f90c0f3798a6" providerId="ADAL" clId="{D4D9D668-A470-459F-A5FF-FE90B49D0CEA}" dt="2023-01-31T06:06:54.770" v="9114" actId="20577"/>
        <pc:sldMkLst>
          <pc:docMk/>
          <pc:sldMk cId="953170822" sldId="8992"/>
        </pc:sldMkLst>
        <pc:spChg chg="add mod">
          <ac:chgData name="유병호님(John)/Digital채널기획팀" userId="e7d0b5e9-4535-4fc7-a902-f90c0f3798a6" providerId="ADAL" clId="{D4D9D668-A470-459F-A5FF-FE90B49D0CEA}" dt="2023-01-31T06:04:21.372" v="8783" actId="1076"/>
          <ac:spMkLst>
            <pc:docMk/>
            <pc:sldMk cId="953170822" sldId="8992"/>
            <ac:spMk id="6" creationId="{A04BF891-A261-4FA9-967E-DA49F68A1E62}"/>
          </ac:spMkLst>
        </pc:spChg>
        <pc:spChg chg="add mod">
          <ac:chgData name="유병호님(John)/Digital채널기획팀" userId="e7d0b5e9-4535-4fc7-a902-f90c0f3798a6" providerId="ADAL" clId="{D4D9D668-A470-459F-A5FF-FE90B49D0CEA}" dt="2023-01-31T06:05:04.129" v="8934"/>
          <ac:spMkLst>
            <pc:docMk/>
            <pc:sldMk cId="953170822" sldId="8992"/>
            <ac:spMk id="7" creationId="{0875ABE7-9030-41A0-A398-8E8B3D29E427}"/>
          </ac:spMkLst>
        </pc:spChg>
        <pc:spChg chg="add mod">
          <ac:chgData name="유병호님(John)/Digital채널기획팀" userId="e7d0b5e9-4535-4fc7-a902-f90c0f3798a6" providerId="ADAL" clId="{D4D9D668-A470-459F-A5FF-FE90B49D0CEA}" dt="2023-01-31T06:06:54.770" v="9114" actId="20577"/>
          <ac:spMkLst>
            <pc:docMk/>
            <pc:sldMk cId="953170822" sldId="8992"/>
            <ac:spMk id="8" creationId="{BFEDA82C-E953-4C4F-84E1-65A6324DCA64}"/>
          </ac:spMkLst>
        </pc:spChg>
        <pc:spChg chg="mod">
          <ac:chgData name="유병호님(John)/Digital채널기획팀" userId="e7d0b5e9-4535-4fc7-a902-f90c0f3798a6" providerId="ADAL" clId="{D4D9D668-A470-459F-A5FF-FE90B49D0CEA}" dt="2023-01-31T05:34:45.440" v="8689"/>
          <ac:spMkLst>
            <pc:docMk/>
            <pc:sldMk cId="953170822" sldId="8992"/>
            <ac:spMk id="14" creationId="{3016F2B9-7047-4AA3-990F-D38AD0FBA392}"/>
          </ac:spMkLst>
        </pc:spChg>
      </pc:sldChg>
      <pc:sldChg chg="addSp delSp modSp add mod">
        <pc:chgData name="유병호님(John)/Digital채널기획팀" userId="e7d0b5e9-4535-4fc7-a902-f90c0f3798a6" providerId="ADAL" clId="{D4D9D668-A470-459F-A5FF-FE90B49D0CEA}" dt="2023-01-31T06:10:07.986" v="9400" actId="14100"/>
        <pc:sldMkLst>
          <pc:docMk/>
          <pc:sldMk cId="174100907" sldId="8993"/>
        </pc:sldMkLst>
        <pc:spChg chg="mod">
          <ac:chgData name="유병호님(John)/Digital채널기획팀" userId="e7d0b5e9-4535-4fc7-a902-f90c0f3798a6" providerId="ADAL" clId="{D4D9D668-A470-459F-A5FF-FE90B49D0CEA}" dt="2023-01-31T06:10:07.986" v="9400" actId="14100"/>
          <ac:spMkLst>
            <pc:docMk/>
            <pc:sldMk cId="174100907" sldId="8993"/>
            <ac:spMk id="6" creationId="{A04BF891-A261-4FA9-967E-DA49F68A1E62}"/>
          </ac:spMkLst>
        </pc:spChg>
        <pc:spChg chg="del">
          <ac:chgData name="유병호님(John)/Digital채널기획팀" userId="e7d0b5e9-4535-4fc7-a902-f90c0f3798a6" providerId="ADAL" clId="{D4D9D668-A470-459F-A5FF-FE90B49D0CEA}" dt="2023-01-31T06:07:22.451" v="9116" actId="478"/>
          <ac:spMkLst>
            <pc:docMk/>
            <pc:sldMk cId="174100907" sldId="8993"/>
            <ac:spMk id="7" creationId="{0875ABE7-9030-41A0-A398-8E8B3D29E427}"/>
          </ac:spMkLst>
        </pc:spChg>
        <pc:spChg chg="del">
          <ac:chgData name="유병호님(John)/Digital채널기획팀" userId="e7d0b5e9-4535-4fc7-a902-f90c0f3798a6" providerId="ADAL" clId="{D4D9D668-A470-459F-A5FF-FE90B49D0CEA}" dt="2023-01-31T06:07:22.673" v="9117" actId="478"/>
          <ac:spMkLst>
            <pc:docMk/>
            <pc:sldMk cId="174100907" sldId="8993"/>
            <ac:spMk id="8" creationId="{BFEDA82C-E953-4C4F-84E1-65A6324DCA64}"/>
          </ac:spMkLst>
        </pc:spChg>
        <pc:spChg chg="add mod">
          <ac:chgData name="유병호님(John)/Digital채널기획팀" userId="e7d0b5e9-4535-4fc7-a902-f90c0f3798a6" providerId="ADAL" clId="{D4D9D668-A470-459F-A5FF-FE90B49D0CEA}" dt="2023-01-31T06:10:05.740" v="9399" actId="14100"/>
          <ac:spMkLst>
            <pc:docMk/>
            <pc:sldMk cId="174100907" sldId="8993"/>
            <ac:spMk id="9" creationId="{F522B115-A603-4694-8358-2E96EFF6C568}"/>
          </ac:spMkLst>
        </pc:spChg>
      </pc:sldChg>
      <pc:sldChg chg="addSp delSp modSp add mod">
        <pc:chgData name="유병호님(John)/Digital채널기획팀" userId="e7d0b5e9-4535-4fc7-a902-f90c0f3798a6" providerId="ADAL" clId="{D4D9D668-A470-459F-A5FF-FE90B49D0CEA}" dt="2023-02-02T01:52:28.144" v="13847" actId="478"/>
        <pc:sldMkLst>
          <pc:docMk/>
          <pc:sldMk cId="342940274" sldId="8997"/>
        </pc:sldMkLst>
        <pc:spChg chg="del">
          <ac:chgData name="유병호님(John)/Digital채널기획팀" userId="e7d0b5e9-4535-4fc7-a902-f90c0f3798a6" providerId="ADAL" clId="{D4D9D668-A470-459F-A5FF-FE90B49D0CEA}" dt="2023-01-31T08:25:35.046" v="10918" actId="478"/>
          <ac:spMkLst>
            <pc:docMk/>
            <pc:sldMk cId="342940274" sldId="8997"/>
            <ac:spMk id="7" creationId="{1EE912C3-EC48-4586-8568-D21A84BFD0CB}"/>
          </ac:spMkLst>
        </pc:spChg>
        <pc:spChg chg="del">
          <ac:chgData name="유병호님(John)/Digital채널기획팀" userId="e7d0b5e9-4535-4fc7-a902-f90c0f3798a6" providerId="ADAL" clId="{D4D9D668-A470-459F-A5FF-FE90B49D0CEA}" dt="2023-01-31T08:25:35.046" v="10918" actId="478"/>
          <ac:spMkLst>
            <pc:docMk/>
            <pc:sldMk cId="342940274" sldId="8997"/>
            <ac:spMk id="8" creationId="{8208BF1A-0416-4D81-9827-778BC834648B}"/>
          </ac:spMkLst>
        </pc:spChg>
        <pc:spChg chg="del">
          <ac:chgData name="유병호님(John)/Digital채널기획팀" userId="e7d0b5e9-4535-4fc7-a902-f90c0f3798a6" providerId="ADAL" clId="{D4D9D668-A470-459F-A5FF-FE90B49D0CEA}" dt="2023-01-31T08:25:35.046" v="10918" actId="478"/>
          <ac:spMkLst>
            <pc:docMk/>
            <pc:sldMk cId="342940274" sldId="8997"/>
            <ac:spMk id="9" creationId="{5A3176AA-C6A2-43C6-96F3-23352D776E04}"/>
          </ac:spMkLst>
        </pc:spChg>
        <pc:spChg chg="add del mod">
          <ac:chgData name="유병호님(John)/Digital채널기획팀" userId="e7d0b5e9-4535-4fc7-a902-f90c0f3798a6" providerId="ADAL" clId="{D4D9D668-A470-459F-A5FF-FE90B49D0CEA}" dt="2023-02-01T09:26:31.510" v="13435" actId="478"/>
          <ac:spMkLst>
            <pc:docMk/>
            <pc:sldMk cId="342940274" sldId="8997"/>
            <ac:spMk id="9" creationId="{A09F5FB4-0FDA-458E-BABA-72019BB8EB31}"/>
          </ac:spMkLst>
        </pc:spChg>
        <pc:spChg chg="del">
          <ac:chgData name="유병호님(John)/Digital채널기획팀" userId="e7d0b5e9-4535-4fc7-a902-f90c0f3798a6" providerId="ADAL" clId="{D4D9D668-A470-459F-A5FF-FE90B49D0CEA}" dt="2023-01-31T08:25:35.046" v="10918" actId="478"/>
          <ac:spMkLst>
            <pc:docMk/>
            <pc:sldMk cId="342940274" sldId="8997"/>
            <ac:spMk id="10" creationId="{75DB2EF2-BB81-4499-851C-5A695E828F12}"/>
          </ac:spMkLst>
        </pc:spChg>
        <pc:spChg chg="add mod">
          <ac:chgData name="유병호님(John)/Digital채널기획팀" userId="e7d0b5e9-4535-4fc7-a902-f90c0f3798a6" providerId="ADAL" clId="{D4D9D668-A470-459F-A5FF-FE90B49D0CEA}" dt="2023-02-01T09:28:15.577" v="13475" actId="13926"/>
          <ac:spMkLst>
            <pc:docMk/>
            <pc:sldMk cId="342940274" sldId="8997"/>
            <ac:spMk id="10" creationId="{BABE71DF-5506-4164-B48A-98D3BD4410A8}"/>
          </ac:spMkLst>
        </pc:spChg>
        <pc:spChg chg="del">
          <ac:chgData name="유병호님(John)/Digital채널기획팀" userId="e7d0b5e9-4535-4fc7-a902-f90c0f3798a6" providerId="ADAL" clId="{D4D9D668-A470-459F-A5FF-FE90B49D0CEA}" dt="2023-01-31T08:25:35.046" v="10918" actId="478"/>
          <ac:spMkLst>
            <pc:docMk/>
            <pc:sldMk cId="342940274" sldId="8997"/>
            <ac:spMk id="11" creationId="{2C85D349-1939-44DE-B82A-72E29FF92E42}"/>
          </ac:spMkLst>
        </pc:spChg>
        <pc:spChg chg="del">
          <ac:chgData name="유병호님(John)/Digital채널기획팀" userId="e7d0b5e9-4535-4fc7-a902-f90c0f3798a6" providerId="ADAL" clId="{D4D9D668-A470-459F-A5FF-FE90B49D0CEA}" dt="2023-02-02T01:52:28.144" v="13847" actId="478"/>
          <ac:spMkLst>
            <pc:docMk/>
            <pc:sldMk cId="342940274" sldId="8997"/>
            <ac:spMk id="11" creationId="{36C37162-0382-4E81-8527-D4442CEEEF42}"/>
          </ac:spMkLst>
        </pc:spChg>
        <pc:spChg chg="del">
          <ac:chgData name="유병호님(John)/Digital채널기획팀" userId="e7d0b5e9-4535-4fc7-a902-f90c0f3798a6" providerId="ADAL" clId="{D4D9D668-A470-459F-A5FF-FE90B49D0CEA}" dt="2023-01-31T08:25:35.046" v="10918" actId="478"/>
          <ac:spMkLst>
            <pc:docMk/>
            <pc:sldMk cId="342940274" sldId="8997"/>
            <ac:spMk id="13" creationId="{3E4AF324-3A23-4A84-A6D3-6A59F5E3DD38}"/>
          </ac:spMkLst>
        </pc:spChg>
        <pc:spChg chg="add mod">
          <ac:chgData name="유병호님(John)/Digital채널기획팀" userId="e7d0b5e9-4535-4fc7-a902-f90c0f3798a6" providerId="ADAL" clId="{D4D9D668-A470-459F-A5FF-FE90B49D0CEA}" dt="2023-02-02T01:50:39.500" v="13819"/>
          <ac:spMkLst>
            <pc:docMk/>
            <pc:sldMk cId="342940274" sldId="8997"/>
            <ac:spMk id="13" creationId="{6ED5A335-DADC-48BC-8EC9-304E984DF7DC}"/>
          </ac:spMkLst>
        </pc:spChg>
        <pc:spChg chg="mod">
          <ac:chgData name="유병호님(John)/Digital채널기획팀" userId="e7d0b5e9-4535-4fc7-a902-f90c0f3798a6" providerId="ADAL" clId="{D4D9D668-A470-459F-A5FF-FE90B49D0CEA}" dt="2023-01-31T08:25:28.439" v="10917" actId="20577"/>
          <ac:spMkLst>
            <pc:docMk/>
            <pc:sldMk cId="342940274" sldId="8997"/>
            <ac:spMk id="14" creationId="{3016F2B9-7047-4AA3-990F-D38AD0FBA392}"/>
          </ac:spMkLst>
        </pc:spChg>
        <pc:spChg chg="del">
          <ac:chgData name="유병호님(John)/Digital채널기획팀" userId="e7d0b5e9-4535-4fc7-a902-f90c0f3798a6" providerId="ADAL" clId="{D4D9D668-A470-459F-A5FF-FE90B49D0CEA}" dt="2023-01-31T08:25:35.046" v="10918" actId="478"/>
          <ac:spMkLst>
            <pc:docMk/>
            <pc:sldMk cId="342940274" sldId="8997"/>
            <ac:spMk id="15" creationId="{3AB2BB53-756D-45BF-9C54-273E598A1A88}"/>
          </ac:spMkLst>
        </pc:spChg>
        <pc:spChg chg="del">
          <ac:chgData name="유병호님(John)/Digital채널기획팀" userId="e7d0b5e9-4535-4fc7-a902-f90c0f3798a6" providerId="ADAL" clId="{D4D9D668-A470-459F-A5FF-FE90B49D0CEA}" dt="2023-01-31T08:25:35.046" v="10918" actId="478"/>
          <ac:spMkLst>
            <pc:docMk/>
            <pc:sldMk cId="342940274" sldId="8997"/>
            <ac:spMk id="17" creationId="{4FBD0FF5-0F55-4F3E-A1E1-85CFE8106C3C}"/>
          </ac:spMkLst>
        </pc:spChg>
        <pc:spChg chg="del">
          <ac:chgData name="유병호님(John)/Digital채널기획팀" userId="e7d0b5e9-4535-4fc7-a902-f90c0f3798a6" providerId="ADAL" clId="{D4D9D668-A470-459F-A5FF-FE90B49D0CEA}" dt="2023-01-31T08:25:35.046" v="10918" actId="478"/>
          <ac:spMkLst>
            <pc:docMk/>
            <pc:sldMk cId="342940274" sldId="8997"/>
            <ac:spMk id="18" creationId="{13945407-2BD9-420A-9628-82F7ADA13297}"/>
          </ac:spMkLst>
        </pc:spChg>
        <pc:spChg chg="del">
          <ac:chgData name="유병호님(John)/Digital채널기획팀" userId="e7d0b5e9-4535-4fc7-a902-f90c0f3798a6" providerId="ADAL" clId="{D4D9D668-A470-459F-A5FF-FE90B49D0CEA}" dt="2023-01-31T08:25:35.046" v="10918" actId="478"/>
          <ac:spMkLst>
            <pc:docMk/>
            <pc:sldMk cId="342940274" sldId="8997"/>
            <ac:spMk id="19" creationId="{34258134-848E-480F-8388-0352E05C1F3A}"/>
          </ac:spMkLst>
        </pc:spChg>
        <pc:spChg chg="del">
          <ac:chgData name="유병호님(John)/Digital채널기획팀" userId="e7d0b5e9-4535-4fc7-a902-f90c0f3798a6" providerId="ADAL" clId="{D4D9D668-A470-459F-A5FF-FE90B49D0CEA}" dt="2023-01-31T08:25:35.046" v="10918" actId="478"/>
          <ac:spMkLst>
            <pc:docMk/>
            <pc:sldMk cId="342940274" sldId="8997"/>
            <ac:spMk id="20" creationId="{DE14212C-BCD7-4EF0-B664-973B89F68112}"/>
          </ac:spMkLst>
        </pc:spChg>
        <pc:spChg chg="del">
          <ac:chgData name="유병호님(John)/Digital채널기획팀" userId="e7d0b5e9-4535-4fc7-a902-f90c0f3798a6" providerId="ADAL" clId="{D4D9D668-A470-459F-A5FF-FE90B49D0CEA}" dt="2023-01-31T08:25:35.046" v="10918" actId="478"/>
          <ac:spMkLst>
            <pc:docMk/>
            <pc:sldMk cId="342940274" sldId="8997"/>
            <ac:spMk id="21" creationId="{420C7A83-9E9C-4BF9-A947-665B17A4B62C}"/>
          </ac:spMkLst>
        </pc:spChg>
        <pc:spChg chg="del">
          <ac:chgData name="유병호님(John)/Digital채널기획팀" userId="e7d0b5e9-4535-4fc7-a902-f90c0f3798a6" providerId="ADAL" clId="{D4D9D668-A470-459F-A5FF-FE90B49D0CEA}" dt="2023-01-31T08:25:35.046" v="10918" actId="478"/>
          <ac:spMkLst>
            <pc:docMk/>
            <pc:sldMk cId="342940274" sldId="8997"/>
            <ac:spMk id="22" creationId="{9ACA064E-AF1F-40E3-B5CE-A2184F9B5A89}"/>
          </ac:spMkLst>
        </pc:spChg>
        <pc:spChg chg="del">
          <ac:chgData name="유병호님(John)/Digital채널기획팀" userId="e7d0b5e9-4535-4fc7-a902-f90c0f3798a6" providerId="ADAL" clId="{D4D9D668-A470-459F-A5FF-FE90B49D0CEA}" dt="2023-01-31T08:25:35.046" v="10918" actId="478"/>
          <ac:spMkLst>
            <pc:docMk/>
            <pc:sldMk cId="342940274" sldId="8997"/>
            <ac:spMk id="23" creationId="{67678EFF-76D8-4D1F-8C84-C79C72F7B7FE}"/>
          </ac:spMkLst>
        </pc:spChg>
        <pc:spChg chg="del">
          <ac:chgData name="유병호님(John)/Digital채널기획팀" userId="e7d0b5e9-4535-4fc7-a902-f90c0f3798a6" providerId="ADAL" clId="{D4D9D668-A470-459F-A5FF-FE90B49D0CEA}" dt="2023-01-31T08:25:35.046" v="10918" actId="478"/>
          <ac:spMkLst>
            <pc:docMk/>
            <pc:sldMk cId="342940274" sldId="8997"/>
            <ac:spMk id="24" creationId="{F3BA4539-F894-4840-B505-2E887FCC7EE1}"/>
          </ac:spMkLst>
        </pc:spChg>
        <pc:spChg chg="del">
          <ac:chgData name="유병호님(John)/Digital채널기획팀" userId="e7d0b5e9-4535-4fc7-a902-f90c0f3798a6" providerId="ADAL" clId="{D4D9D668-A470-459F-A5FF-FE90B49D0CEA}" dt="2023-01-31T08:25:35.046" v="10918" actId="478"/>
          <ac:spMkLst>
            <pc:docMk/>
            <pc:sldMk cId="342940274" sldId="8997"/>
            <ac:spMk id="25" creationId="{14FE657A-2800-414E-B132-230E69E5C1C8}"/>
          </ac:spMkLst>
        </pc:spChg>
        <pc:spChg chg="del">
          <ac:chgData name="유병호님(John)/Digital채널기획팀" userId="e7d0b5e9-4535-4fc7-a902-f90c0f3798a6" providerId="ADAL" clId="{D4D9D668-A470-459F-A5FF-FE90B49D0CEA}" dt="2023-01-31T08:25:35.046" v="10918" actId="478"/>
          <ac:spMkLst>
            <pc:docMk/>
            <pc:sldMk cId="342940274" sldId="8997"/>
            <ac:spMk id="26" creationId="{13FB09EA-1946-4B55-A47E-0CE38E20A1EA}"/>
          </ac:spMkLst>
        </pc:spChg>
        <pc:spChg chg="add mod">
          <ac:chgData name="유병호님(John)/Digital채널기획팀" userId="e7d0b5e9-4535-4fc7-a902-f90c0f3798a6" providerId="ADAL" clId="{D4D9D668-A470-459F-A5FF-FE90B49D0CEA}" dt="2023-02-01T09:24:37.378" v="12971" actId="1076"/>
          <ac:spMkLst>
            <pc:docMk/>
            <pc:sldMk cId="342940274" sldId="8997"/>
            <ac:spMk id="27" creationId="{ABEDC874-BD9C-4CEB-B96D-888065F6C959}"/>
          </ac:spMkLst>
        </pc:spChg>
        <pc:spChg chg="add mod">
          <ac:chgData name="유병호님(John)/Digital채널기획팀" userId="e7d0b5e9-4535-4fc7-a902-f90c0f3798a6" providerId="ADAL" clId="{D4D9D668-A470-459F-A5FF-FE90B49D0CEA}" dt="2023-02-01T09:24:37.378" v="12971" actId="1076"/>
          <ac:spMkLst>
            <pc:docMk/>
            <pc:sldMk cId="342940274" sldId="8997"/>
            <ac:spMk id="28" creationId="{951A8CAB-9772-4FEB-B39B-41CBC14B9B47}"/>
          </ac:spMkLst>
        </pc:spChg>
      </pc:sldChg>
      <pc:sldChg chg="addSp delSp modSp add del mod">
        <pc:chgData name="유병호님(John)/Digital채널기획팀" userId="e7d0b5e9-4535-4fc7-a902-f90c0f3798a6" providerId="ADAL" clId="{D4D9D668-A470-459F-A5FF-FE90B49D0CEA}" dt="2023-01-31T08:15:47.712" v="10681" actId="47"/>
        <pc:sldMkLst>
          <pc:docMk/>
          <pc:sldMk cId="423068550" sldId="8997"/>
        </pc:sldMkLst>
        <pc:spChg chg="mod">
          <ac:chgData name="유병호님(John)/Digital채널기획팀" userId="e7d0b5e9-4535-4fc7-a902-f90c0f3798a6" providerId="ADAL" clId="{D4D9D668-A470-459F-A5FF-FE90B49D0CEA}" dt="2023-01-31T08:12:47.351" v="10672"/>
          <ac:spMkLst>
            <pc:docMk/>
            <pc:sldMk cId="423068550" sldId="8997"/>
            <ac:spMk id="6" creationId="{BFDE88FF-341A-4323-8EDE-154C1789B1B0}"/>
          </ac:spMkLst>
        </pc:spChg>
        <pc:spChg chg="del">
          <ac:chgData name="유병호님(John)/Digital채널기획팀" userId="e7d0b5e9-4535-4fc7-a902-f90c0f3798a6" providerId="ADAL" clId="{D4D9D668-A470-459F-A5FF-FE90B49D0CEA}" dt="2023-01-31T08:12:41.475" v="10668" actId="478"/>
          <ac:spMkLst>
            <pc:docMk/>
            <pc:sldMk cId="423068550" sldId="8997"/>
            <ac:spMk id="9" creationId="{81D84566-451F-4CC0-9328-925B03C8FFEA}"/>
          </ac:spMkLst>
        </pc:spChg>
        <pc:spChg chg="add mod">
          <ac:chgData name="유병호님(John)/Digital채널기획팀" userId="e7d0b5e9-4535-4fc7-a902-f90c0f3798a6" providerId="ADAL" clId="{D4D9D668-A470-459F-A5FF-FE90B49D0CEA}" dt="2023-01-31T08:12:48.105" v="10675"/>
          <ac:spMkLst>
            <pc:docMk/>
            <pc:sldMk cId="423068550" sldId="8997"/>
            <ac:spMk id="10" creationId="{5E1999E7-4488-4353-A072-1004C54A7484}"/>
          </ac:spMkLst>
        </pc:spChg>
        <pc:spChg chg="mod">
          <ac:chgData name="유병호님(John)/Digital채널기획팀" userId="e7d0b5e9-4535-4fc7-a902-f90c0f3798a6" providerId="ADAL" clId="{D4D9D668-A470-459F-A5FF-FE90B49D0CEA}" dt="2023-01-31T08:14:54.100" v="10680"/>
          <ac:spMkLst>
            <pc:docMk/>
            <pc:sldMk cId="423068550" sldId="8997"/>
            <ac:spMk id="14" creationId="{3016F2B9-7047-4AA3-990F-D38AD0FBA392}"/>
          </ac:spMkLst>
        </pc:spChg>
        <pc:picChg chg="del">
          <ac:chgData name="유병호님(John)/Digital채널기획팀" userId="e7d0b5e9-4535-4fc7-a902-f90c0f3798a6" providerId="ADAL" clId="{D4D9D668-A470-459F-A5FF-FE90B49D0CEA}" dt="2023-01-31T08:12:31.158" v="10663" actId="478"/>
          <ac:picMkLst>
            <pc:docMk/>
            <pc:sldMk cId="423068550" sldId="8997"/>
            <ac:picMk id="13" creationId="{73CB944E-650E-4566-944C-2F684C122C99}"/>
          </ac:picMkLst>
        </pc:picChg>
      </pc:sldChg>
      <pc:sldChg chg="add del">
        <pc:chgData name="유병호님(John)/Digital채널기획팀" userId="e7d0b5e9-4535-4fc7-a902-f90c0f3798a6" providerId="ADAL" clId="{D4D9D668-A470-459F-A5FF-FE90B49D0CEA}" dt="2023-01-31T07:56:49.301" v="10490"/>
        <pc:sldMkLst>
          <pc:docMk/>
          <pc:sldMk cId="435896012" sldId="8997"/>
        </pc:sldMkLst>
      </pc:sldChg>
      <pc:sldChg chg="del">
        <pc:chgData name="유병호님(John)/Digital채널기획팀" userId="e7d0b5e9-4535-4fc7-a902-f90c0f3798a6" providerId="ADAL" clId="{D4D9D668-A470-459F-A5FF-FE90B49D0CEA}" dt="2023-01-31T06:38:10.491" v="9694" actId="47"/>
        <pc:sldMkLst>
          <pc:docMk/>
          <pc:sldMk cId="3905501476" sldId="8997"/>
        </pc:sldMkLst>
      </pc:sldChg>
      <pc:sldChg chg="addSp delSp modSp mod">
        <pc:chgData name="유병호님(John)/Digital채널기획팀" userId="e7d0b5e9-4535-4fc7-a902-f90c0f3798a6" providerId="ADAL" clId="{D4D9D668-A470-459F-A5FF-FE90B49D0CEA}" dt="2023-02-02T02:00:11.815" v="13984"/>
        <pc:sldMkLst>
          <pc:docMk/>
          <pc:sldMk cId="2305704530" sldId="8998"/>
        </pc:sldMkLst>
        <pc:spChg chg="del">
          <ac:chgData name="유병호님(John)/Digital채널기획팀" userId="e7d0b5e9-4535-4fc7-a902-f90c0f3798a6" providerId="ADAL" clId="{D4D9D668-A470-459F-A5FF-FE90B49D0CEA}" dt="2023-02-02T01:52:15.810" v="13844" actId="478"/>
          <ac:spMkLst>
            <pc:docMk/>
            <pc:sldMk cId="2305704530" sldId="8998"/>
            <ac:spMk id="8" creationId="{E038B219-14CD-4F20-B917-B0521CFE2F78}"/>
          </ac:spMkLst>
        </pc:spChg>
        <pc:spChg chg="add mod">
          <ac:chgData name="유병호님(John)/Digital채널기획팀" userId="e7d0b5e9-4535-4fc7-a902-f90c0f3798a6" providerId="ADAL" clId="{D4D9D668-A470-459F-A5FF-FE90B49D0CEA}" dt="2023-02-02T01:48:35.802" v="13780"/>
          <ac:spMkLst>
            <pc:docMk/>
            <pc:sldMk cId="2305704530" sldId="8998"/>
            <ac:spMk id="11" creationId="{1F4F494D-BF0B-4BEB-A5E8-063481AB20EE}"/>
          </ac:spMkLst>
        </pc:spChg>
        <pc:spChg chg="add del mod">
          <ac:chgData name="유병호님(John)/Digital채널기획팀" userId="e7d0b5e9-4535-4fc7-a902-f90c0f3798a6" providerId="ADAL" clId="{D4D9D668-A470-459F-A5FF-FE90B49D0CEA}" dt="2023-02-02T02:00:11.815" v="13984"/>
          <ac:spMkLst>
            <pc:docMk/>
            <pc:sldMk cId="2305704530" sldId="8998"/>
            <ac:spMk id="13" creationId="{EDC5FD30-7DF9-4684-8237-7AFAE5ED57A9}"/>
          </ac:spMkLst>
        </pc:spChg>
      </pc:sldChg>
      <pc:sldChg chg="add">
        <pc:chgData name="유병호님(John)/Digital채널기획팀" userId="e7d0b5e9-4535-4fc7-a902-f90c0f3798a6" providerId="ADAL" clId="{D4D9D668-A470-459F-A5FF-FE90B49D0CEA}" dt="2023-02-02T10:36:20.483" v="16290"/>
        <pc:sldMkLst>
          <pc:docMk/>
          <pc:sldMk cId="425230572" sldId="8999"/>
        </pc:sldMkLst>
      </pc:sldChg>
      <pc:sldChg chg="addSp delSp modSp del mod">
        <pc:chgData name="유병호님(John)/Digital채널기획팀" userId="e7d0b5e9-4535-4fc7-a902-f90c0f3798a6" providerId="ADAL" clId="{D4D9D668-A470-459F-A5FF-FE90B49D0CEA}" dt="2023-02-02T10:36:14.727" v="16289" actId="2696"/>
        <pc:sldMkLst>
          <pc:docMk/>
          <pc:sldMk cId="1836324020" sldId="8999"/>
        </pc:sldMkLst>
        <pc:spChg chg="del">
          <ac:chgData name="유병호님(John)/Digital채널기획팀" userId="e7d0b5e9-4535-4fc7-a902-f90c0f3798a6" providerId="ADAL" clId="{D4D9D668-A470-459F-A5FF-FE90B49D0CEA}" dt="2023-02-02T01:52:14.105" v="13843" actId="478"/>
          <ac:spMkLst>
            <pc:docMk/>
            <pc:sldMk cId="1836324020" sldId="8999"/>
            <ac:spMk id="8" creationId="{E038B219-14CD-4F20-B917-B0521CFE2F78}"/>
          </ac:spMkLst>
        </pc:spChg>
        <pc:spChg chg="add del mod">
          <ac:chgData name="유병호님(John)/Digital채널기획팀" userId="e7d0b5e9-4535-4fc7-a902-f90c0f3798a6" providerId="ADAL" clId="{D4D9D668-A470-459F-A5FF-FE90B49D0CEA}" dt="2023-02-02T01:49:21.230" v="13804" actId="478"/>
          <ac:spMkLst>
            <pc:docMk/>
            <pc:sldMk cId="1836324020" sldId="8999"/>
            <ac:spMk id="9" creationId="{E852189E-D568-4224-9228-7DBAD4C38535}"/>
          </ac:spMkLst>
        </pc:spChg>
        <pc:spChg chg="add mod">
          <ac:chgData name="유병호님(John)/Digital채널기획팀" userId="e7d0b5e9-4535-4fc7-a902-f90c0f3798a6" providerId="ADAL" clId="{D4D9D668-A470-459F-A5FF-FE90B49D0CEA}" dt="2023-02-02T01:49:21.511" v="13805"/>
          <ac:spMkLst>
            <pc:docMk/>
            <pc:sldMk cId="1836324020" sldId="8999"/>
            <ac:spMk id="10" creationId="{D3016F11-7352-4856-A463-1B9E925C5ECA}"/>
          </ac:spMkLst>
        </pc:spChg>
      </pc:sldChg>
      <pc:sldChg chg="addSp delSp modSp add mod ord">
        <pc:chgData name="유병호님(John)/Digital채널기획팀" userId="e7d0b5e9-4535-4fc7-a902-f90c0f3798a6" providerId="ADAL" clId="{D4D9D668-A470-459F-A5FF-FE90B49D0CEA}" dt="2023-02-02T01:46:19.438" v="13747" actId="1076"/>
        <pc:sldMkLst>
          <pc:docMk/>
          <pc:sldMk cId="526568211" sldId="9000"/>
        </pc:sldMkLst>
        <pc:spChg chg="del">
          <ac:chgData name="유병호님(John)/Digital채널기획팀" userId="e7d0b5e9-4535-4fc7-a902-f90c0f3798a6" providerId="ADAL" clId="{D4D9D668-A470-459F-A5FF-FE90B49D0CEA}" dt="2023-02-02T01:35:10.453" v="13538" actId="478"/>
          <ac:spMkLst>
            <pc:docMk/>
            <pc:sldMk cId="526568211" sldId="9000"/>
            <ac:spMk id="6" creationId="{BFDE88FF-341A-4323-8EDE-154C1789B1B0}"/>
          </ac:spMkLst>
        </pc:spChg>
        <pc:spChg chg="del">
          <ac:chgData name="유병호님(John)/Digital채널기획팀" userId="e7d0b5e9-4535-4fc7-a902-f90c0f3798a6" providerId="ADAL" clId="{D4D9D668-A470-459F-A5FF-FE90B49D0CEA}" dt="2023-02-02T01:35:10.453" v="13538" actId="478"/>
          <ac:spMkLst>
            <pc:docMk/>
            <pc:sldMk cId="526568211" sldId="9000"/>
            <ac:spMk id="7" creationId="{366976CE-ACD0-43FA-9446-DF30C9AEC0B6}"/>
          </ac:spMkLst>
        </pc:spChg>
        <pc:spChg chg="del">
          <ac:chgData name="유병호님(John)/Digital채널기획팀" userId="e7d0b5e9-4535-4fc7-a902-f90c0f3798a6" providerId="ADAL" clId="{D4D9D668-A470-459F-A5FF-FE90B49D0CEA}" dt="2023-02-02T01:35:10.453" v="13538" actId="478"/>
          <ac:spMkLst>
            <pc:docMk/>
            <pc:sldMk cId="526568211" sldId="9000"/>
            <ac:spMk id="8" creationId="{3BD9EF04-858E-4634-9BD8-AB4789E6EA31}"/>
          </ac:spMkLst>
        </pc:spChg>
        <pc:spChg chg="add del">
          <ac:chgData name="유병호님(John)/Digital채널기획팀" userId="e7d0b5e9-4535-4fc7-a902-f90c0f3798a6" providerId="ADAL" clId="{D4D9D668-A470-459F-A5FF-FE90B49D0CEA}" dt="2023-02-02T01:37:58.667" v="13582" actId="478"/>
          <ac:spMkLst>
            <pc:docMk/>
            <pc:sldMk cId="526568211" sldId="9000"/>
            <ac:spMk id="9" creationId="{A4DFE0DF-CDA5-4DA0-9164-00FA087D2F1B}"/>
          </ac:spMkLst>
        </pc:spChg>
        <pc:spChg chg="add del">
          <ac:chgData name="유병호님(John)/Digital채널기획팀" userId="e7d0b5e9-4535-4fc7-a902-f90c0f3798a6" providerId="ADAL" clId="{D4D9D668-A470-459F-A5FF-FE90B49D0CEA}" dt="2023-02-02T01:38:15.908" v="13584" actId="11529"/>
          <ac:spMkLst>
            <pc:docMk/>
            <pc:sldMk cId="526568211" sldId="9000"/>
            <ac:spMk id="10" creationId="{17178499-4A49-4E4F-82FE-4BFB974E9D9E}"/>
          </ac:spMkLst>
        </pc:spChg>
        <pc:spChg chg="add mod">
          <ac:chgData name="유병호님(John)/Digital채널기획팀" userId="e7d0b5e9-4535-4fc7-a902-f90c0f3798a6" providerId="ADAL" clId="{D4D9D668-A470-459F-A5FF-FE90B49D0CEA}" dt="2023-02-02T01:46:09.826" v="13745" actId="1076"/>
          <ac:spMkLst>
            <pc:docMk/>
            <pc:sldMk cId="526568211" sldId="9000"/>
            <ac:spMk id="13" creationId="{D151D20C-2472-41E4-980A-6FB634E8FF87}"/>
          </ac:spMkLst>
        </pc:spChg>
        <pc:spChg chg="mod">
          <ac:chgData name="유병호님(John)/Digital채널기획팀" userId="e7d0b5e9-4535-4fc7-a902-f90c0f3798a6" providerId="ADAL" clId="{D4D9D668-A470-459F-A5FF-FE90B49D0CEA}" dt="2023-02-02T01:36:52.052" v="13548" actId="403"/>
          <ac:spMkLst>
            <pc:docMk/>
            <pc:sldMk cId="526568211" sldId="9000"/>
            <ac:spMk id="14" creationId="{3016F2B9-7047-4AA3-990F-D38AD0FBA392}"/>
          </ac:spMkLst>
        </pc:spChg>
        <pc:spChg chg="add del">
          <ac:chgData name="유병호님(John)/Digital채널기획팀" userId="e7d0b5e9-4535-4fc7-a902-f90c0f3798a6" providerId="ADAL" clId="{D4D9D668-A470-459F-A5FF-FE90B49D0CEA}" dt="2023-02-02T01:38:36.593" v="13586" actId="478"/>
          <ac:spMkLst>
            <pc:docMk/>
            <pc:sldMk cId="526568211" sldId="9000"/>
            <ac:spMk id="15" creationId="{15B8D3E7-DA27-404F-A4ED-55E1922FA36A}"/>
          </ac:spMkLst>
        </pc:spChg>
        <pc:spChg chg="add del mod">
          <ac:chgData name="유병호님(John)/Digital채널기획팀" userId="e7d0b5e9-4535-4fc7-a902-f90c0f3798a6" providerId="ADAL" clId="{D4D9D668-A470-459F-A5FF-FE90B49D0CEA}" dt="2023-02-02T01:39:00.590" v="13589" actId="478"/>
          <ac:spMkLst>
            <pc:docMk/>
            <pc:sldMk cId="526568211" sldId="9000"/>
            <ac:spMk id="17" creationId="{B187C088-FB22-4D53-AAAA-E63786AF89CB}"/>
          </ac:spMkLst>
        </pc:spChg>
        <pc:spChg chg="add del mod">
          <ac:chgData name="유병호님(John)/Digital채널기획팀" userId="e7d0b5e9-4535-4fc7-a902-f90c0f3798a6" providerId="ADAL" clId="{D4D9D668-A470-459F-A5FF-FE90B49D0CEA}" dt="2023-02-02T01:39:21.595" v="13592" actId="478"/>
          <ac:spMkLst>
            <pc:docMk/>
            <pc:sldMk cId="526568211" sldId="9000"/>
            <ac:spMk id="18" creationId="{2A5255E7-26F3-4540-9560-0032B536A3BD}"/>
          </ac:spMkLst>
        </pc:spChg>
        <pc:spChg chg="add del mod">
          <ac:chgData name="유병호님(John)/Digital채널기획팀" userId="e7d0b5e9-4535-4fc7-a902-f90c0f3798a6" providerId="ADAL" clId="{D4D9D668-A470-459F-A5FF-FE90B49D0CEA}" dt="2023-02-02T01:41:32.140" v="13713" actId="478"/>
          <ac:spMkLst>
            <pc:docMk/>
            <pc:sldMk cId="526568211" sldId="9000"/>
            <ac:spMk id="19" creationId="{82672B46-EDFD-4DBF-A79A-5AF0EF2FA107}"/>
          </ac:spMkLst>
        </pc:spChg>
        <pc:spChg chg="add mod">
          <ac:chgData name="유병호님(John)/Digital채널기획팀" userId="e7d0b5e9-4535-4fc7-a902-f90c0f3798a6" providerId="ADAL" clId="{D4D9D668-A470-459F-A5FF-FE90B49D0CEA}" dt="2023-02-02T01:46:12.428" v="13746" actId="1076"/>
          <ac:spMkLst>
            <pc:docMk/>
            <pc:sldMk cId="526568211" sldId="9000"/>
            <ac:spMk id="20" creationId="{EB768A71-EA95-4BF7-94CB-285A9BCF0DB3}"/>
          </ac:spMkLst>
        </pc:spChg>
        <pc:spChg chg="add mod">
          <ac:chgData name="유병호님(John)/Digital채널기획팀" userId="e7d0b5e9-4535-4fc7-a902-f90c0f3798a6" providerId="ADAL" clId="{D4D9D668-A470-459F-A5FF-FE90B49D0CEA}" dt="2023-02-02T01:45:27.575" v="13741" actId="164"/>
          <ac:spMkLst>
            <pc:docMk/>
            <pc:sldMk cId="526568211" sldId="9000"/>
            <ac:spMk id="21" creationId="{2C2F2B4D-4629-4456-9D04-1125C4FAF289}"/>
          </ac:spMkLst>
        </pc:spChg>
        <pc:grpChg chg="add mod">
          <ac:chgData name="유병호님(John)/Digital채널기획팀" userId="e7d0b5e9-4535-4fc7-a902-f90c0f3798a6" providerId="ADAL" clId="{D4D9D668-A470-459F-A5FF-FE90B49D0CEA}" dt="2023-02-02T01:46:19.438" v="13747" actId="1076"/>
          <ac:grpSpMkLst>
            <pc:docMk/>
            <pc:sldMk cId="526568211" sldId="9000"/>
            <ac:grpSpMk id="35" creationId="{093EC54D-9191-4AE6-8403-63A61F6B7447}"/>
          </ac:grpSpMkLst>
        </pc:grpChg>
        <pc:cxnChg chg="add mod">
          <ac:chgData name="유병호님(John)/Digital채널기획팀" userId="e7d0b5e9-4535-4fc7-a902-f90c0f3798a6" providerId="ADAL" clId="{D4D9D668-A470-459F-A5FF-FE90B49D0CEA}" dt="2023-02-02T01:46:19.438" v="13747" actId="1076"/>
          <ac:cxnSpMkLst>
            <pc:docMk/>
            <pc:sldMk cId="526568211" sldId="9000"/>
            <ac:cxnSpMk id="4" creationId="{927CF7A3-0554-4E8E-90C6-0D4639C1C84C}"/>
          </ac:cxnSpMkLst>
        </pc:cxnChg>
        <pc:cxnChg chg="add mod">
          <ac:chgData name="유병호님(John)/Digital채널기획팀" userId="e7d0b5e9-4535-4fc7-a902-f90c0f3798a6" providerId="ADAL" clId="{D4D9D668-A470-459F-A5FF-FE90B49D0CEA}" dt="2023-02-02T01:46:19.438" v="13747" actId="1076"/>
          <ac:cxnSpMkLst>
            <pc:docMk/>
            <pc:sldMk cId="526568211" sldId="9000"/>
            <ac:cxnSpMk id="11" creationId="{F017A513-7EF6-4B80-8B0A-962D8336B6BD}"/>
          </ac:cxnSpMkLst>
        </pc:cxnChg>
        <pc:cxnChg chg="add mod">
          <ac:chgData name="유병호님(John)/Digital채널기획팀" userId="e7d0b5e9-4535-4fc7-a902-f90c0f3798a6" providerId="ADAL" clId="{D4D9D668-A470-459F-A5FF-FE90B49D0CEA}" dt="2023-02-02T01:45:27.575" v="13741" actId="164"/>
          <ac:cxnSpMkLst>
            <pc:docMk/>
            <pc:sldMk cId="526568211" sldId="9000"/>
            <ac:cxnSpMk id="23" creationId="{E08C3FD0-061F-46A7-9899-BCC5F53E7C20}"/>
          </ac:cxnSpMkLst>
        </pc:cxnChg>
        <pc:cxnChg chg="add mod">
          <ac:chgData name="유병호님(John)/Digital채널기획팀" userId="e7d0b5e9-4535-4fc7-a902-f90c0f3798a6" providerId="ADAL" clId="{D4D9D668-A470-459F-A5FF-FE90B49D0CEA}" dt="2023-02-02T01:45:27.575" v="13741" actId="164"/>
          <ac:cxnSpMkLst>
            <pc:docMk/>
            <pc:sldMk cId="526568211" sldId="9000"/>
            <ac:cxnSpMk id="24" creationId="{5E77A48D-3148-4F34-9E7D-2323097E8FD7}"/>
          </ac:cxnSpMkLst>
        </pc:cxnChg>
        <pc:cxnChg chg="add mod">
          <ac:chgData name="유병호님(John)/Digital채널기획팀" userId="e7d0b5e9-4535-4fc7-a902-f90c0f3798a6" providerId="ADAL" clId="{D4D9D668-A470-459F-A5FF-FE90B49D0CEA}" dt="2023-02-02T01:45:27.575" v="13741" actId="164"/>
          <ac:cxnSpMkLst>
            <pc:docMk/>
            <pc:sldMk cId="526568211" sldId="9000"/>
            <ac:cxnSpMk id="26" creationId="{1162EFFA-F287-4968-83CA-3BF54F1B2EE6}"/>
          </ac:cxnSpMkLst>
        </pc:cxnChg>
        <pc:cxnChg chg="add mod">
          <ac:chgData name="유병호님(John)/Digital채널기획팀" userId="e7d0b5e9-4535-4fc7-a902-f90c0f3798a6" providerId="ADAL" clId="{D4D9D668-A470-459F-A5FF-FE90B49D0CEA}" dt="2023-02-02T01:45:27.575" v="13741" actId="164"/>
          <ac:cxnSpMkLst>
            <pc:docMk/>
            <pc:sldMk cId="526568211" sldId="9000"/>
            <ac:cxnSpMk id="27" creationId="{CAD5DDDF-D26E-408D-8A21-D33D76275A57}"/>
          </ac:cxnSpMkLst>
        </pc:cxnChg>
      </pc:sldChg>
      <pc:sldChg chg="addSp delSp modSp add mod modNotesTx">
        <pc:chgData name="유병호님(John)/Digital채널기획팀" userId="e7d0b5e9-4535-4fc7-a902-f90c0f3798a6" providerId="ADAL" clId="{D4D9D668-A470-459F-A5FF-FE90B49D0CEA}" dt="2023-02-03T09:17:41.928" v="18249" actId="1582"/>
        <pc:sldMkLst>
          <pc:docMk/>
          <pc:sldMk cId="105472938" sldId="9001"/>
        </pc:sldMkLst>
        <pc:spChg chg="del">
          <ac:chgData name="유병호님(John)/Digital채널기획팀" userId="e7d0b5e9-4535-4fc7-a902-f90c0f3798a6" providerId="ADAL" clId="{D4D9D668-A470-459F-A5FF-FE90B49D0CEA}" dt="2023-02-02T01:59:10.015" v="13851" actId="478"/>
          <ac:spMkLst>
            <pc:docMk/>
            <pc:sldMk cId="105472938" sldId="9001"/>
            <ac:spMk id="6" creationId="{AA795655-C219-43A3-9B61-5CD3E2D51464}"/>
          </ac:spMkLst>
        </pc:spChg>
        <pc:spChg chg="del">
          <ac:chgData name="유병호님(John)/Digital채널기획팀" userId="e7d0b5e9-4535-4fc7-a902-f90c0f3798a6" providerId="ADAL" clId="{D4D9D668-A470-459F-A5FF-FE90B49D0CEA}" dt="2023-02-02T01:59:10.015" v="13851" actId="478"/>
          <ac:spMkLst>
            <pc:docMk/>
            <pc:sldMk cId="105472938" sldId="9001"/>
            <ac:spMk id="7" creationId="{236ED9DE-1134-4FD1-95DB-AD5607C03B88}"/>
          </ac:spMkLst>
        </pc:spChg>
        <pc:spChg chg="add del mod">
          <ac:chgData name="유병호님(John)/Digital채널기획팀" userId="e7d0b5e9-4535-4fc7-a902-f90c0f3798a6" providerId="ADAL" clId="{D4D9D668-A470-459F-A5FF-FE90B49D0CEA}" dt="2023-02-02T07:59:20.995" v="14570" actId="478"/>
          <ac:spMkLst>
            <pc:docMk/>
            <pc:sldMk cId="105472938" sldId="9001"/>
            <ac:spMk id="9" creationId="{50A59720-7981-49C5-9379-C13AD7BB94FB}"/>
          </ac:spMkLst>
        </pc:spChg>
        <pc:spChg chg="del">
          <ac:chgData name="유병호님(John)/Digital채널기획팀" userId="e7d0b5e9-4535-4fc7-a902-f90c0f3798a6" providerId="ADAL" clId="{D4D9D668-A470-459F-A5FF-FE90B49D0CEA}" dt="2023-02-02T10:31:54.267" v="16282" actId="478"/>
          <ac:spMkLst>
            <pc:docMk/>
            <pc:sldMk cId="105472938" sldId="9001"/>
            <ac:spMk id="10" creationId="{D3016F11-7352-4856-A463-1B9E925C5ECA}"/>
          </ac:spMkLst>
        </pc:spChg>
        <pc:spChg chg="add del mod">
          <ac:chgData name="유병호님(John)/Digital채널기획팀" userId="e7d0b5e9-4535-4fc7-a902-f90c0f3798a6" providerId="ADAL" clId="{D4D9D668-A470-459F-A5FF-FE90B49D0CEA}" dt="2023-02-02T07:30:34.149" v="14565" actId="1076"/>
          <ac:spMkLst>
            <pc:docMk/>
            <pc:sldMk cId="105472938" sldId="9001"/>
            <ac:spMk id="11" creationId="{B285FFCE-9D85-467A-BD6E-E4E41F5E4255}"/>
          </ac:spMkLst>
        </pc:spChg>
        <pc:spChg chg="add del mod">
          <ac:chgData name="유병호님(John)/Digital채널기획팀" userId="e7d0b5e9-4535-4fc7-a902-f90c0f3798a6" providerId="ADAL" clId="{D4D9D668-A470-459F-A5FF-FE90B49D0CEA}" dt="2023-02-02T02:01:58.651" v="14108" actId="478"/>
          <ac:spMkLst>
            <pc:docMk/>
            <pc:sldMk cId="105472938" sldId="9001"/>
            <ac:spMk id="13" creationId="{881BF02F-11B9-400A-9E4F-780445A771E1}"/>
          </ac:spMkLst>
        </pc:spChg>
        <pc:spChg chg="mod">
          <ac:chgData name="유병호님(John)/Digital채널기획팀" userId="e7d0b5e9-4535-4fc7-a902-f90c0f3798a6" providerId="ADAL" clId="{D4D9D668-A470-459F-A5FF-FE90B49D0CEA}" dt="2023-02-02T08:13:05.519" v="15086"/>
          <ac:spMkLst>
            <pc:docMk/>
            <pc:sldMk cId="105472938" sldId="9001"/>
            <ac:spMk id="14" creationId="{3016F2B9-7047-4AA3-990F-D38AD0FBA392}"/>
          </ac:spMkLst>
        </pc:spChg>
        <pc:spChg chg="add del mod">
          <ac:chgData name="유병호님(John)/Digital채널기획팀" userId="e7d0b5e9-4535-4fc7-a902-f90c0f3798a6" providerId="ADAL" clId="{D4D9D668-A470-459F-A5FF-FE90B49D0CEA}" dt="2023-02-02T02:09:17.821" v="14126" actId="478"/>
          <ac:spMkLst>
            <pc:docMk/>
            <pc:sldMk cId="105472938" sldId="9001"/>
            <ac:spMk id="15" creationId="{C9222786-4700-430C-8652-F94C670550BF}"/>
          </ac:spMkLst>
        </pc:spChg>
        <pc:spChg chg="add del mod">
          <ac:chgData name="유병호님(John)/Digital채널기획팀" userId="e7d0b5e9-4535-4fc7-a902-f90c0f3798a6" providerId="ADAL" clId="{D4D9D668-A470-459F-A5FF-FE90B49D0CEA}" dt="2023-02-02T02:09:18.227" v="14127" actId="478"/>
          <ac:spMkLst>
            <pc:docMk/>
            <pc:sldMk cId="105472938" sldId="9001"/>
            <ac:spMk id="17" creationId="{DD41AF09-0116-498F-AF9C-52597BCAB150}"/>
          </ac:spMkLst>
        </pc:spChg>
        <pc:spChg chg="add del mod">
          <ac:chgData name="유병호님(John)/Digital채널기획팀" userId="e7d0b5e9-4535-4fc7-a902-f90c0f3798a6" providerId="ADAL" clId="{D4D9D668-A470-459F-A5FF-FE90B49D0CEA}" dt="2023-02-02T10:31:57.082" v="16283" actId="478"/>
          <ac:spMkLst>
            <pc:docMk/>
            <pc:sldMk cId="105472938" sldId="9001"/>
            <ac:spMk id="18" creationId="{7A943AC5-D0E8-4703-8985-BE2D30F3781E}"/>
          </ac:spMkLst>
        </pc:spChg>
        <pc:spChg chg="add del mod">
          <ac:chgData name="유병호님(John)/Digital채널기획팀" userId="e7d0b5e9-4535-4fc7-a902-f90c0f3798a6" providerId="ADAL" clId="{D4D9D668-A470-459F-A5FF-FE90B49D0CEA}" dt="2023-02-02T05:37:54.889" v="14170" actId="478"/>
          <ac:spMkLst>
            <pc:docMk/>
            <pc:sldMk cId="105472938" sldId="9001"/>
            <ac:spMk id="19" creationId="{E94152E6-2EA0-4D05-A7DE-6BEA5261139B}"/>
          </ac:spMkLst>
        </pc:spChg>
        <pc:spChg chg="add mod">
          <ac:chgData name="유병호님(John)/Digital채널기획팀" userId="e7d0b5e9-4535-4fc7-a902-f90c0f3798a6" providerId="ADAL" clId="{D4D9D668-A470-459F-A5FF-FE90B49D0CEA}" dt="2023-02-02T09:38:39.961" v="15169" actId="1076"/>
          <ac:spMkLst>
            <pc:docMk/>
            <pc:sldMk cId="105472938" sldId="9001"/>
            <ac:spMk id="20" creationId="{7249F96F-E634-4A07-9C73-90B9E86D28B1}"/>
          </ac:spMkLst>
        </pc:spChg>
        <pc:spChg chg="add mod">
          <ac:chgData name="유병호님(John)/Digital채널기획팀" userId="e7d0b5e9-4535-4fc7-a902-f90c0f3798a6" providerId="ADAL" clId="{D4D9D668-A470-459F-A5FF-FE90B49D0CEA}" dt="2023-02-02T09:38:39.961" v="15169" actId="1076"/>
          <ac:spMkLst>
            <pc:docMk/>
            <pc:sldMk cId="105472938" sldId="9001"/>
            <ac:spMk id="21" creationId="{EEBF3CEA-D121-4598-AE91-F811E9D0F853}"/>
          </ac:spMkLst>
        </pc:spChg>
        <pc:spChg chg="add mod topLvl">
          <ac:chgData name="유병호님(John)/Digital채널기획팀" userId="e7d0b5e9-4535-4fc7-a902-f90c0f3798a6" providerId="ADAL" clId="{D4D9D668-A470-459F-A5FF-FE90B49D0CEA}" dt="2023-02-02T09:38:39.961" v="15169" actId="1076"/>
          <ac:spMkLst>
            <pc:docMk/>
            <pc:sldMk cId="105472938" sldId="9001"/>
            <ac:spMk id="23" creationId="{81C26973-4B6D-4158-85B7-F7516CEDAB08}"/>
          </ac:spMkLst>
        </pc:spChg>
        <pc:spChg chg="add mod topLvl">
          <ac:chgData name="유병호님(John)/Digital채널기획팀" userId="e7d0b5e9-4535-4fc7-a902-f90c0f3798a6" providerId="ADAL" clId="{D4D9D668-A470-459F-A5FF-FE90B49D0CEA}" dt="2023-02-02T09:38:39.961" v="15169" actId="1076"/>
          <ac:spMkLst>
            <pc:docMk/>
            <pc:sldMk cId="105472938" sldId="9001"/>
            <ac:spMk id="24" creationId="{16991545-FA63-4BA2-8924-65664785EDA0}"/>
          </ac:spMkLst>
        </pc:spChg>
        <pc:spChg chg="add mod">
          <ac:chgData name="유병호님(John)/Digital채널기획팀" userId="e7d0b5e9-4535-4fc7-a902-f90c0f3798a6" providerId="ADAL" clId="{D4D9D668-A470-459F-A5FF-FE90B49D0CEA}" dt="2023-02-02T09:38:39.961" v="15169" actId="1076"/>
          <ac:spMkLst>
            <pc:docMk/>
            <pc:sldMk cId="105472938" sldId="9001"/>
            <ac:spMk id="25" creationId="{4D98AA98-3F26-429E-9699-36CF299974E4}"/>
          </ac:spMkLst>
        </pc:spChg>
        <pc:spChg chg="add mod topLvl">
          <ac:chgData name="유병호님(John)/Digital채널기획팀" userId="e7d0b5e9-4535-4fc7-a902-f90c0f3798a6" providerId="ADAL" clId="{D4D9D668-A470-459F-A5FF-FE90B49D0CEA}" dt="2023-02-02T09:38:39.961" v="15169" actId="1076"/>
          <ac:spMkLst>
            <pc:docMk/>
            <pc:sldMk cId="105472938" sldId="9001"/>
            <ac:spMk id="26" creationId="{9CC31CED-F2B7-41AD-A2D5-A0ABFAF788FF}"/>
          </ac:spMkLst>
        </pc:spChg>
        <pc:spChg chg="add mod topLvl">
          <ac:chgData name="유병호님(John)/Digital채널기획팀" userId="e7d0b5e9-4535-4fc7-a902-f90c0f3798a6" providerId="ADAL" clId="{D4D9D668-A470-459F-A5FF-FE90B49D0CEA}" dt="2023-02-02T09:38:39.961" v="15169" actId="1076"/>
          <ac:spMkLst>
            <pc:docMk/>
            <pc:sldMk cId="105472938" sldId="9001"/>
            <ac:spMk id="27" creationId="{FC88D4A1-AACB-433C-9365-F84B3A13D3F5}"/>
          </ac:spMkLst>
        </pc:spChg>
        <pc:spChg chg="add mod">
          <ac:chgData name="유병호님(John)/Digital채널기획팀" userId="e7d0b5e9-4535-4fc7-a902-f90c0f3798a6" providerId="ADAL" clId="{D4D9D668-A470-459F-A5FF-FE90B49D0CEA}" dt="2023-02-02T09:38:39.961" v="15169" actId="1076"/>
          <ac:spMkLst>
            <pc:docMk/>
            <pc:sldMk cId="105472938" sldId="9001"/>
            <ac:spMk id="28" creationId="{3D1FFA12-0046-4B60-B51D-3F792DC36A01}"/>
          </ac:spMkLst>
        </pc:spChg>
        <pc:spChg chg="add mod topLvl">
          <ac:chgData name="유병호님(John)/Digital채널기획팀" userId="e7d0b5e9-4535-4fc7-a902-f90c0f3798a6" providerId="ADAL" clId="{D4D9D668-A470-459F-A5FF-FE90B49D0CEA}" dt="2023-02-02T09:38:39.961" v="15169" actId="1076"/>
          <ac:spMkLst>
            <pc:docMk/>
            <pc:sldMk cId="105472938" sldId="9001"/>
            <ac:spMk id="29" creationId="{21175B3D-84EC-4ABD-9F5D-C77F72274C6F}"/>
          </ac:spMkLst>
        </pc:spChg>
        <pc:spChg chg="add mod topLvl">
          <ac:chgData name="유병호님(John)/Digital채널기획팀" userId="e7d0b5e9-4535-4fc7-a902-f90c0f3798a6" providerId="ADAL" clId="{D4D9D668-A470-459F-A5FF-FE90B49D0CEA}" dt="2023-02-02T09:38:39.961" v="15169" actId="1076"/>
          <ac:spMkLst>
            <pc:docMk/>
            <pc:sldMk cId="105472938" sldId="9001"/>
            <ac:spMk id="30" creationId="{58B82063-E963-4F55-8C52-BA72A6AA9243}"/>
          </ac:spMkLst>
        </pc:spChg>
        <pc:spChg chg="add mod topLvl">
          <ac:chgData name="유병호님(John)/Digital채널기획팀" userId="e7d0b5e9-4535-4fc7-a902-f90c0f3798a6" providerId="ADAL" clId="{D4D9D668-A470-459F-A5FF-FE90B49D0CEA}" dt="2023-02-02T09:38:39.961" v="15169" actId="1076"/>
          <ac:spMkLst>
            <pc:docMk/>
            <pc:sldMk cId="105472938" sldId="9001"/>
            <ac:spMk id="31" creationId="{11E1B4BC-8FD8-4BF8-A75D-7748C1AC4771}"/>
          </ac:spMkLst>
        </pc:spChg>
        <pc:spChg chg="add mod topLvl">
          <ac:chgData name="유병호님(John)/Digital채널기획팀" userId="e7d0b5e9-4535-4fc7-a902-f90c0f3798a6" providerId="ADAL" clId="{D4D9D668-A470-459F-A5FF-FE90B49D0CEA}" dt="2023-02-02T09:38:39.961" v="15169" actId="1076"/>
          <ac:spMkLst>
            <pc:docMk/>
            <pc:sldMk cId="105472938" sldId="9001"/>
            <ac:spMk id="32" creationId="{DE82847C-0C0D-427D-B410-39D3EF5188D0}"/>
          </ac:spMkLst>
        </pc:spChg>
        <pc:spChg chg="add mod topLvl">
          <ac:chgData name="유병호님(John)/Digital채널기획팀" userId="e7d0b5e9-4535-4fc7-a902-f90c0f3798a6" providerId="ADAL" clId="{D4D9D668-A470-459F-A5FF-FE90B49D0CEA}" dt="2023-02-02T09:38:39.961" v="15169" actId="1076"/>
          <ac:spMkLst>
            <pc:docMk/>
            <pc:sldMk cId="105472938" sldId="9001"/>
            <ac:spMk id="33" creationId="{6BCE8A58-AA2D-4BFE-8D95-3A09F78D1DB5}"/>
          </ac:spMkLst>
        </pc:spChg>
        <pc:spChg chg="add mod">
          <ac:chgData name="유병호님(John)/Digital채널기획팀" userId="e7d0b5e9-4535-4fc7-a902-f90c0f3798a6" providerId="ADAL" clId="{D4D9D668-A470-459F-A5FF-FE90B49D0CEA}" dt="2023-02-02T09:38:39.961" v="15169" actId="1076"/>
          <ac:spMkLst>
            <pc:docMk/>
            <pc:sldMk cId="105472938" sldId="9001"/>
            <ac:spMk id="35" creationId="{C3581CB0-83FD-4F07-8072-086AD8B6D3BC}"/>
          </ac:spMkLst>
        </pc:spChg>
        <pc:spChg chg="add mod">
          <ac:chgData name="유병호님(John)/Digital채널기획팀" userId="e7d0b5e9-4535-4fc7-a902-f90c0f3798a6" providerId="ADAL" clId="{D4D9D668-A470-459F-A5FF-FE90B49D0CEA}" dt="2023-02-02T09:38:39.961" v="15169" actId="1076"/>
          <ac:spMkLst>
            <pc:docMk/>
            <pc:sldMk cId="105472938" sldId="9001"/>
            <ac:spMk id="36" creationId="{CA90E697-6340-4EE8-B223-3BE3B25B7A4E}"/>
          </ac:spMkLst>
        </pc:spChg>
        <pc:spChg chg="add mod">
          <ac:chgData name="유병호님(John)/Digital채널기획팀" userId="e7d0b5e9-4535-4fc7-a902-f90c0f3798a6" providerId="ADAL" clId="{D4D9D668-A470-459F-A5FF-FE90B49D0CEA}" dt="2023-02-02T09:38:39.961" v="15169" actId="1076"/>
          <ac:spMkLst>
            <pc:docMk/>
            <pc:sldMk cId="105472938" sldId="9001"/>
            <ac:spMk id="37" creationId="{35457B64-C09E-4F6B-A960-77563BAEFD2E}"/>
          </ac:spMkLst>
        </pc:spChg>
        <pc:spChg chg="add mod">
          <ac:chgData name="유병호님(John)/Digital채널기획팀" userId="e7d0b5e9-4535-4fc7-a902-f90c0f3798a6" providerId="ADAL" clId="{D4D9D668-A470-459F-A5FF-FE90B49D0CEA}" dt="2023-02-02T09:38:39.961" v="15169" actId="1076"/>
          <ac:spMkLst>
            <pc:docMk/>
            <pc:sldMk cId="105472938" sldId="9001"/>
            <ac:spMk id="38" creationId="{D7469025-9E90-44A8-9024-9E444710331B}"/>
          </ac:spMkLst>
        </pc:spChg>
        <pc:spChg chg="add mod">
          <ac:chgData name="유병호님(John)/Digital채널기획팀" userId="e7d0b5e9-4535-4fc7-a902-f90c0f3798a6" providerId="ADAL" clId="{D4D9D668-A470-459F-A5FF-FE90B49D0CEA}" dt="2023-02-02T09:38:39.961" v="15169" actId="1076"/>
          <ac:spMkLst>
            <pc:docMk/>
            <pc:sldMk cId="105472938" sldId="9001"/>
            <ac:spMk id="39" creationId="{B9456DC5-02ED-47C8-B103-14EC92B3FD68}"/>
          </ac:spMkLst>
        </pc:spChg>
        <pc:spChg chg="add mod">
          <ac:chgData name="유병호님(John)/Digital채널기획팀" userId="e7d0b5e9-4535-4fc7-a902-f90c0f3798a6" providerId="ADAL" clId="{D4D9D668-A470-459F-A5FF-FE90B49D0CEA}" dt="2023-02-02T07:24:57.208" v="14272" actId="571"/>
          <ac:spMkLst>
            <pc:docMk/>
            <pc:sldMk cId="105472938" sldId="9001"/>
            <ac:spMk id="41" creationId="{21D16743-43AF-4016-BE9C-14A7DE173BA0}"/>
          </ac:spMkLst>
        </pc:spChg>
        <pc:spChg chg="add mod">
          <ac:chgData name="유병호님(John)/Digital채널기획팀" userId="e7d0b5e9-4535-4fc7-a902-f90c0f3798a6" providerId="ADAL" clId="{D4D9D668-A470-459F-A5FF-FE90B49D0CEA}" dt="2023-02-02T09:38:39.961" v="15169" actId="1076"/>
          <ac:spMkLst>
            <pc:docMk/>
            <pc:sldMk cId="105472938" sldId="9001"/>
            <ac:spMk id="46" creationId="{D0C73090-C786-4A3D-80F6-F7BBDF19E0B7}"/>
          </ac:spMkLst>
        </pc:spChg>
        <pc:spChg chg="add del mod">
          <ac:chgData name="유병호님(John)/Digital채널기획팀" userId="e7d0b5e9-4535-4fc7-a902-f90c0f3798a6" providerId="ADAL" clId="{D4D9D668-A470-459F-A5FF-FE90B49D0CEA}" dt="2023-02-02T07:26:40.805" v="14349" actId="478"/>
          <ac:spMkLst>
            <pc:docMk/>
            <pc:sldMk cId="105472938" sldId="9001"/>
            <ac:spMk id="47" creationId="{3E7A8EBF-73DF-4037-85B6-54B5A4CD85FA}"/>
          </ac:spMkLst>
        </pc:spChg>
        <pc:spChg chg="add mod">
          <ac:chgData name="유병호님(John)/Digital채널기획팀" userId="e7d0b5e9-4535-4fc7-a902-f90c0f3798a6" providerId="ADAL" clId="{D4D9D668-A470-459F-A5FF-FE90B49D0CEA}" dt="2023-02-02T09:38:39.961" v="15169" actId="1076"/>
          <ac:spMkLst>
            <pc:docMk/>
            <pc:sldMk cId="105472938" sldId="9001"/>
            <ac:spMk id="48" creationId="{CA67A91C-C1A1-42EB-A70F-33637EBC9A04}"/>
          </ac:spMkLst>
        </pc:spChg>
        <pc:spChg chg="add del mod">
          <ac:chgData name="유병호님(John)/Digital채널기획팀" userId="e7d0b5e9-4535-4fc7-a902-f90c0f3798a6" providerId="ADAL" clId="{D4D9D668-A470-459F-A5FF-FE90B49D0CEA}" dt="2023-02-02T07:30:43.032" v="14569" actId="478"/>
          <ac:spMkLst>
            <pc:docMk/>
            <pc:sldMk cId="105472938" sldId="9001"/>
            <ac:spMk id="53" creationId="{C2439F4D-26A0-4CE5-8300-07A9B4F1C103}"/>
          </ac:spMkLst>
        </pc:spChg>
        <pc:spChg chg="add del mod">
          <ac:chgData name="유병호님(John)/Digital채널기획팀" userId="e7d0b5e9-4535-4fc7-a902-f90c0f3798a6" providerId="ADAL" clId="{D4D9D668-A470-459F-A5FF-FE90B49D0CEA}" dt="2023-02-02T07:30:42.744" v="14568" actId="478"/>
          <ac:spMkLst>
            <pc:docMk/>
            <pc:sldMk cId="105472938" sldId="9001"/>
            <ac:spMk id="54" creationId="{DD1B5261-5D7A-43CD-A1AC-88D80D88EC18}"/>
          </ac:spMkLst>
        </pc:spChg>
        <pc:spChg chg="add mod">
          <ac:chgData name="유병호님(John)/Digital채널기획팀" userId="e7d0b5e9-4535-4fc7-a902-f90c0f3798a6" providerId="ADAL" clId="{D4D9D668-A470-459F-A5FF-FE90B49D0CEA}" dt="2023-02-02T09:38:39.961" v="15169" actId="1076"/>
          <ac:spMkLst>
            <pc:docMk/>
            <pc:sldMk cId="105472938" sldId="9001"/>
            <ac:spMk id="55" creationId="{C8EFFC62-9F6E-4E7D-855A-16218B5B682F}"/>
          </ac:spMkLst>
        </pc:spChg>
        <pc:spChg chg="add mod">
          <ac:chgData name="유병호님(John)/Digital채널기획팀" userId="e7d0b5e9-4535-4fc7-a902-f90c0f3798a6" providerId="ADAL" clId="{D4D9D668-A470-459F-A5FF-FE90B49D0CEA}" dt="2023-02-02T10:32:16.315" v="16286" actId="1076"/>
          <ac:spMkLst>
            <pc:docMk/>
            <pc:sldMk cId="105472938" sldId="9001"/>
            <ac:spMk id="56" creationId="{AF2EA90A-2AEF-49E7-B2E8-012281AAB4F8}"/>
          </ac:spMkLst>
        </pc:spChg>
        <pc:spChg chg="add del mod">
          <ac:chgData name="유병호님(John)/Digital채널기획팀" userId="e7d0b5e9-4535-4fc7-a902-f90c0f3798a6" providerId="ADAL" clId="{D4D9D668-A470-459F-A5FF-FE90B49D0CEA}" dt="2023-02-02T09:45:41.811" v="15348" actId="478"/>
          <ac:spMkLst>
            <pc:docMk/>
            <pc:sldMk cId="105472938" sldId="9001"/>
            <ac:spMk id="61" creationId="{A6B90CA6-0007-41C6-82DE-717987824092}"/>
          </ac:spMkLst>
        </pc:spChg>
        <pc:spChg chg="add mod">
          <ac:chgData name="유병호님(John)/Digital채널기획팀" userId="e7d0b5e9-4535-4fc7-a902-f90c0f3798a6" providerId="ADAL" clId="{D4D9D668-A470-459F-A5FF-FE90B49D0CEA}" dt="2023-02-02T10:17:29.864" v="15855" actId="571"/>
          <ac:spMkLst>
            <pc:docMk/>
            <pc:sldMk cId="105472938" sldId="9001"/>
            <ac:spMk id="63" creationId="{C4129DBD-DDF5-419E-AEF6-365311F9788B}"/>
          </ac:spMkLst>
        </pc:spChg>
        <pc:spChg chg="add del mod">
          <ac:chgData name="유병호님(John)/Digital채널기획팀" userId="e7d0b5e9-4535-4fc7-a902-f90c0f3798a6" providerId="ADAL" clId="{D4D9D668-A470-459F-A5FF-FE90B49D0CEA}" dt="2023-02-02T09:45:05.450" v="15325" actId="478"/>
          <ac:spMkLst>
            <pc:docMk/>
            <pc:sldMk cId="105472938" sldId="9001"/>
            <ac:spMk id="65" creationId="{B0C9691D-717C-43BD-AE76-BFB2AE6C0196}"/>
          </ac:spMkLst>
        </pc:spChg>
        <pc:spChg chg="add del mod">
          <ac:chgData name="유병호님(John)/Digital채널기획팀" userId="e7d0b5e9-4535-4fc7-a902-f90c0f3798a6" providerId="ADAL" clId="{D4D9D668-A470-459F-A5FF-FE90B49D0CEA}" dt="2023-02-02T10:27:12.253" v="16150" actId="1076"/>
          <ac:spMkLst>
            <pc:docMk/>
            <pc:sldMk cId="105472938" sldId="9001"/>
            <ac:spMk id="66" creationId="{96137A4B-9961-4722-AA02-EE0730F6883E}"/>
          </ac:spMkLst>
        </pc:spChg>
        <pc:spChg chg="add mod">
          <ac:chgData name="유병호님(John)/Digital채널기획팀" userId="e7d0b5e9-4535-4fc7-a902-f90c0f3798a6" providerId="ADAL" clId="{D4D9D668-A470-459F-A5FF-FE90B49D0CEA}" dt="2023-02-02T09:52:24.639" v="15717" actId="1076"/>
          <ac:spMkLst>
            <pc:docMk/>
            <pc:sldMk cId="105472938" sldId="9001"/>
            <ac:spMk id="67" creationId="{915400A1-4B16-45A9-9D34-7700DEFA89E2}"/>
          </ac:spMkLst>
        </pc:spChg>
        <pc:spChg chg="add mod">
          <ac:chgData name="유병호님(John)/Digital채널기획팀" userId="e7d0b5e9-4535-4fc7-a902-f90c0f3798a6" providerId="ADAL" clId="{D4D9D668-A470-459F-A5FF-FE90B49D0CEA}" dt="2023-02-02T09:52:24.639" v="15717" actId="1076"/>
          <ac:spMkLst>
            <pc:docMk/>
            <pc:sldMk cId="105472938" sldId="9001"/>
            <ac:spMk id="68" creationId="{01C43061-DEA7-43AD-9EF8-363CF6625667}"/>
          </ac:spMkLst>
        </pc:spChg>
        <pc:spChg chg="add mod">
          <ac:chgData name="유병호님(John)/Digital채널기획팀" userId="e7d0b5e9-4535-4fc7-a902-f90c0f3798a6" providerId="ADAL" clId="{D4D9D668-A470-459F-A5FF-FE90B49D0CEA}" dt="2023-02-02T09:52:24.639" v="15717" actId="1076"/>
          <ac:spMkLst>
            <pc:docMk/>
            <pc:sldMk cId="105472938" sldId="9001"/>
            <ac:spMk id="69" creationId="{29EBB8DE-F899-489D-9FC4-1756CCA2A3C9}"/>
          </ac:spMkLst>
        </pc:spChg>
        <pc:spChg chg="add mod">
          <ac:chgData name="유병호님(John)/Digital채널기획팀" userId="e7d0b5e9-4535-4fc7-a902-f90c0f3798a6" providerId="ADAL" clId="{D4D9D668-A470-459F-A5FF-FE90B49D0CEA}" dt="2023-02-02T09:52:24.639" v="15717" actId="1076"/>
          <ac:spMkLst>
            <pc:docMk/>
            <pc:sldMk cId="105472938" sldId="9001"/>
            <ac:spMk id="70" creationId="{65A034C7-C856-4B75-89E0-4A06C5C6772E}"/>
          </ac:spMkLst>
        </pc:spChg>
        <pc:spChg chg="add mod">
          <ac:chgData name="유병호님(John)/Digital채널기획팀" userId="e7d0b5e9-4535-4fc7-a902-f90c0f3798a6" providerId="ADAL" clId="{D4D9D668-A470-459F-A5FF-FE90B49D0CEA}" dt="2023-02-02T10:17:29.864" v="15855" actId="571"/>
          <ac:spMkLst>
            <pc:docMk/>
            <pc:sldMk cId="105472938" sldId="9001"/>
            <ac:spMk id="74" creationId="{FD45CB44-CFB4-4216-A33A-C562BA49B92F}"/>
          </ac:spMkLst>
        </pc:spChg>
        <pc:spChg chg="add mod">
          <ac:chgData name="유병호님(John)/Digital채널기획팀" userId="e7d0b5e9-4535-4fc7-a902-f90c0f3798a6" providerId="ADAL" clId="{D4D9D668-A470-459F-A5FF-FE90B49D0CEA}" dt="2023-02-02T10:17:29.864" v="15855" actId="571"/>
          <ac:spMkLst>
            <pc:docMk/>
            <pc:sldMk cId="105472938" sldId="9001"/>
            <ac:spMk id="75" creationId="{AF900545-0844-4AC4-9A71-99EF9E200F07}"/>
          </ac:spMkLst>
        </pc:spChg>
        <pc:spChg chg="add mod">
          <ac:chgData name="유병호님(John)/Digital채널기획팀" userId="e7d0b5e9-4535-4fc7-a902-f90c0f3798a6" providerId="ADAL" clId="{D4D9D668-A470-459F-A5FF-FE90B49D0CEA}" dt="2023-02-02T10:17:29.864" v="15855" actId="571"/>
          <ac:spMkLst>
            <pc:docMk/>
            <pc:sldMk cId="105472938" sldId="9001"/>
            <ac:spMk id="76" creationId="{1337AFF9-E9F7-496E-9A50-9FDD53C8ADE9}"/>
          </ac:spMkLst>
        </pc:spChg>
        <pc:spChg chg="add mod">
          <ac:chgData name="유병호님(John)/Digital채널기획팀" userId="e7d0b5e9-4535-4fc7-a902-f90c0f3798a6" providerId="ADAL" clId="{D4D9D668-A470-459F-A5FF-FE90B49D0CEA}" dt="2023-02-02T10:17:29.864" v="15855" actId="571"/>
          <ac:spMkLst>
            <pc:docMk/>
            <pc:sldMk cId="105472938" sldId="9001"/>
            <ac:spMk id="77" creationId="{7B0591EB-B8F0-4B53-BF24-37FFAB4625B1}"/>
          </ac:spMkLst>
        </pc:spChg>
        <pc:spChg chg="add mod">
          <ac:chgData name="유병호님(John)/Digital채널기획팀" userId="e7d0b5e9-4535-4fc7-a902-f90c0f3798a6" providerId="ADAL" clId="{D4D9D668-A470-459F-A5FF-FE90B49D0CEA}" dt="2023-02-02T10:27:32.372" v="16169" actId="1076"/>
          <ac:spMkLst>
            <pc:docMk/>
            <pc:sldMk cId="105472938" sldId="9001"/>
            <ac:spMk id="78" creationId="{558CF723-0889-4F44-A011-818CC8952901}"/>
          </ac:spMkLst>
        </pc:spChg>
        <pc:spChg chg="add del mod">
          <ac:chgData name="유병호님(John)/Digital채널기획팀" userId="e7d0b5e9-4535-4fc7-a902-f90c0f3798a6" providerId="ADAL" clId="{D4D9D668-A470-459F-A5FF-FE90B49D0CEA}" dt="2023-02-02T09:52:40.881" v="15719"/>
          <ac:spMkLst>
            <pc:docMk/>
            <pc:sldMk cId="105472938" sldId="9001"/>
            <ac:spMk id="79" creationId="{B49C5C90-5FDD-4C15-B79E-B79953E31F64}"/>
          </ac:spMkLst>
        </pc:spChg>
        <pc:spChg chg="add del mod">
          <ac:chgData name="유병호님(John)/Digital채널기획팀" userId="e7d0b5e9-4535-4fc7-a902-f90c0f3798a6" providerId="ADAL" clId="{D4D9D668-A470-459F-A5FF-FE90B49D0CEA}" dt="2023-02-02T09:52:42.673" v="15721" actId="478"/>
          <ac:spMkLst>
            <pc:docMk/>
            <pc:sldMk cId="105472938" sldId="9001"/>
            <ac:spMk id="80" creationId="{BBD5BC0B-DCF0-4F9F-9019-974C1347B95C}"/>
          </ac:spMkLst>
        </pc:spChg>
        <pc:spChg chg="add mod">
          <ac:chgData name="유병호님(John)/Digital채널기획팀" userId="e7d0b5e9-4535-4fc7-a902-f90c0f3798a6" providerId="ADAL" clId="{D4D9D668-A470-459F-A5FF-FE90B49D0CEA}" dt="2023-02-02T09:53:02.256" v="15736" actId="14100"/>
          <ac:spMkLst>
            <pc:docMk/>
            <pc:sldMk cId="105472938" sldId="9001"/>
            <ac:spMk id="81" creationId="{537B30E3-CC95-4E28-9CC0-7CDB9854D039}"/>
          </ac:spMkLst>
        </pc:spChg>
        <pc:spChg chg="add mod">
          <ac:chgData name="유병호님(John)/Digital채널기획팀" userId="e7d0b5e9-4535-4fc7-a902-f90c0f3798a6" providerId="ADAL" clId="{D4D9D668-A470-459F-A5FF-FE90B49D0CEA}" dt="2023-02-02T10:22:55.625" v="16044" actId="1076"/>
          <ac:spMkLst>
            <pc:docMk/>
            <pc:sldMk cId="105472938" sldId="9001"/>
            <ac:spMk id="82" creationId="{796956C8-F084-4BA5-AB0D-111135228012}"/>
          </ac:spMkLst>
        </pc:spChg>
        <pc:spChg chg="add mod">
          <ac:chgData name="유병호님(John)/Digital채널기획팀" userId="e7d0b5e9-4535-4fc7-a902-f90c0f3798a6" providerId="ADAL" clId="{D4D9D668-A470-459F-A5FF-FE90B49D0CEA}" dt="2023-02-02T10:27:38.965" v="16170" actId="1076"/>
          <ac:spMkLst>
            <pc:docMk/>
            <pc:sldMk cId="105472938" sldId="9001"/>
            <ac:spMk id="83" creationId="{B66A4F57-5331-4E95-AB32-EA36EAA9E9BE}"/>
          </ac:spMkLst>
        </pc:spChg>
        <pc:spChg chg="add mod">
          <ac:chgData name="유병호님(John)/Digital채널기획팀" userId="e7d0b5e9-4535-4fc7-a902-f90c0f3798a6" providerId="ADAL" clId="{D4D9D668-A470-459F-A5FF-FE90B49D0CEA}" dt="2023-02-02T10:27:38.965" v="16170" actId="1076"/>
          <ac:spMkLst>
            <pc:docMk/>
            <pc:sldMk cId="105472938" sldId="9001"/>
            <ac:spMk id="84" creationId="{C67823B0-2064-46BE-A6E0-DDA1305059A5}"/>
          </ac:spMkLst>
        </pc:spChg>
        <pc:spChg chg="add mod">
          <ac:chgData name="유병호님(John)/Digital채널기획팀" userId="e7d0b5e9-4535-4fc7-a902-f90c0f3798a6" providerId="ADAL" clId="{D4D9D668-A470-459F-A5FF-FE90B49D0CEA}" dt="2023-02-02T10:17:29.864" v="15855" actId="571"/>
          <ac:spMkLst>
            <pc:docMk/>
            <pc:sldMk cId="105472938" sldId="9001"/>
            <ac:spMk id="85" creationId="{DF0E7736-172B-4F92-A796-EE142AE03A65}"/>
          </ac:spMkLst>
        </pc:spChg>
        <pc:spChg chg="add del mod">
          <ac:chgData name="유병호님(John)/Digital채널기획팀" userId="e7d0b5e9-4535-4fc7-a902-f90c0f3798a6" providerId="ADAL" clId="{D4D9D668-A470-459F-A5FF-FE90B49D0CEA}" dt="2023-02-02T10:31:52.185" v="16281" actId="478"/>
          <ac:spMkLst>
            <pc:docMk/>
            <pc:sldMk cId="105472938" sldId="9001"/>
            <ac:spMk id="86" creationId="{EF2972F3-9BE4-4D08-88E3-9E13A0A3C0A6}"/>
          </ac:spMkLst>
        </pc:spChg>
        <pc:spChg chg="add mod">
          <ac:chgData name="유병호님(John)/Digital채널기획팀" userId="e7d0b5e9-4535-4fc7-a902-f90c0f3798a6" providerId="ADAL" clId="{D4D9D668-A470-459F-A5FF-FE90B49D0CEA}" dt="2023-02-02T10:26:58.374" v="16146" actId="1076"/>
          <ac:spMkLst>
            <pc:docMk/>
            <pc:sldMk cId="105472938" sldId="9001"/>
            <ac:spMk id="87" creationId="{EBA83B88-12D9-482A-B2AB-58210D3FF6BE}"/>
          </ac:spMkLst>
        </pc:spChg>
        <pc:spChg chg="add mod ord">
          <ac:chgData name="유병호님(John)/Digital채널기획팀" userId="e7d0b5e9-4535-4fc7-a902-f90c0f3798a6" providerId="ADAL" clId="{D4D9D668-A470-459F-A5FF-FE90B49D0CEA}" dt="2023-02-02T10:22:55.625" v="16044" actId="1076"/>
          <ac:spMkLst>
            <pc:docMk/>
            <pc:sldMk cId="105472938" sldId="9001"/>
            <ac:spMk id="89" creationId="{E08D4EFB-0721-423D-8C2F-F55D1D4F5EB9}"/>
          </ac:spMkLst>
        </pc:spChg>
        <pc:spChg chg="add del mod">
          <ac:chgData name="유병호님(John)/Digital채널기획팀" userId="e7d0b5e9-4535-4fc7-a902-f90c0f3798a6" providerId="ADAL" clId="{D4D9D668-A470-459F-A5FF-FE90B49D0CEA}" dt="2023-02-02T10:26:56.059" v="16145" actId="478"/>
          <ac:spMkLst>
            <pc:docMk/>
            <pc:sldMk cId="105472938" sldId="9001"/>
            <ac:spMk id="91" creationId="{D17CEC6D-5499-4877-A15A-D9E6BD65802F}"/>
          </ac:spMkLst>
        </pc:spChg>
        <pc:spChg chg="add mod">
          <ac:chgData name="유병호님(John)/Digital채널기획팀" userId="e7d0b5e9-4535-4fc7-a902-f90c0f3798a6" providerId="ADAL" clId="{D4D9D668-A470-459F-A5FF-FE90B49D0CEA}" dt="2023-02-02T10:28:03.925" v="16186"/>
          <ac:spMkLst>
            <pc:docMk/>
            <pc:sldMk cId="105472938" sldId="9001"/>
            <ac:spMk id="92" creationId="{A096961A-147B-4567-BAEF-1D37BA570F30}"/>
          </ac:spMkLst>
        </pc:spChg>
        <pc:spChg chg="add mod">
          <ac:chgData name="유병호님(John)/Digital채널기획팀" userId="e7d0b5e9-4535-4fc7-a902-f90c0f3798a6" providerId="ADAL" clId="{D4D9D668-A470-459F-A5FF-FE90B49D0CEA}" dt="2023-02-02T10:30:21.179" v="16228"/>
          <ac:spMkLst>
            <pc:docMk/>
            <pc:sldMk cId="105472938" sldId="9001"/>
            <ac:spMk id="94" creationId="{B154C4AA-D708-473D-A955-A915D88A00AC}"/>
          </ac:spMkLst>
        </pc:spChg>
        <pc:spChg chg="add del mod">
          <ac:chgData name="유병호님(John)/Digital채널기획팀" userId="e7d0b5e9-4535-4fc7-a902-f90c0f3798a6" providerId="ADAL" clId="{D4D9D668-A470-459F-A5FF-FE90B49D0CEA}" dt="2023-02-02T10:32:09.771" v="16285" actId="478"/>
          <ac:spMkLst>
            <pc:docMk/>
            <pc:sldMk cId="105472938" sldId="9001"/>
            <ac:spMk id="95" creationId="{C6EC938A-7A53-4847-AA38-1AAAEC8B0B9E}"/>
          </ac:spMkLst>
        </pc:spChg>
        <pc:spChg chg="add mod">
          <ac:chgData name="유병호님(John)/Digital채널기획팀" userId="e7d0b5e9-4535-4fc7-a902-f90c0f3798a6" providerId="ADAL" clId="{D4D9D668-A470-459F-A5FF-FE90B49D0CEA}" dt="2023-02-02T10:31:41.239" v="16280" actId="1076"/>
          <ac:spMkLst>
            <pc:docMk/>
            <pc:sldMk cId="105472938" sldId="9001"/>
            <ac:spMk id="99" creationId="{2F9DC1A4-163A-48AE-B5BE-17C6441FAA48}"/>
          </ac:spMkLst>
        </pc:spChg>
        <pc:grpChg chg="add mod topLvl">
          <ac:chgData name="유병호님(John)/Digital채널기획팀" userId="e7d0b5e9-4535-4fc7-a902-f90c0f3798a6" providerId="ADAL" clId="{D4D9D668-A470-459F-A5FF-FE90B49D0CEA}" dt="2023-02-02T09:38:39.961" v="15169" actId="1076"/>
          <ac:grpSpMkLst>
            <pc:docMk/>
            <pc:sldMk cId="105472938" sldId="9001"/>
            <ac:grpSpMk id="4" creationId="{97C34CA3-5BCB-41AA-8DE6-4517DAC09D39}"/>
          </ac:grpSpMkLst>
        </pc:grpChg>
        <pc:grpChg chg="add del mod">
          <ac:chgData name="유병호님(John)/Digital채널기획팀" userId="e7d0b5e9-4535-4fc7-a902-f90c0f3798a6" providerId="ADAL" clId="{D4D9D668-A470-459F-A5FF-FE90B49D0CEA}" dt="2023-02-02T07:24:52.562" v="14270" actId="165"/>
          <ac:grpSpMkLst>
            <pc:docMk/>
            <pc:sldMk cId="105472938" sldId="9001"/>
            <ac:grpSpMk id="5" creationId="{C630090C-AA5C-4067-8834-DCB5A0C301BC}"/>
          </ac:grpSpMkLst>
        </pc:grpChg>
        <pc:grpChg chg="add del mod">
          <ac:chgData name="유병호님(John)/Digital채널기획팀" userId="e7d0b5e9-4535-4fc7-a902-f90c0f3798a6" providerId="ADAL" clId="{D4D9D668-A470-459F-A5FF-FE90B49D0CEA}" dt="2023-02-02T07:10:53.502" v="14214" actId="165"/>
          <ac:grpSpMkLst>
            <pc:docMk/>
            <pc:sldMk cId="105472938" sldId="9001"/>
            <ac:grpSpMk id="8" creationId="{86B2140E-BCBD-45D8-B0D5-51C8384F1F25}"/>
          </ac:grpSpMkLst>
        </pc:grpChg>
        <pc:grpChg chg="add del mod">
          <ac:chgData name="유병호님(John)/Digital채널기획팀" userId="e7d0b5e9-4535-4fc7-a902-f90c0f3798a6" providerId="ADAL" clId="{D4D9D668-A470-459F-A5FF-FE90B49D0CEA}" dt="2023-02-02T07:23:34.330" v="14225" actId="165"/>
          <ac:grpSpMkLst>
            <pc:docMk/>
            <pc:sldMk cId="105472938" sldId="9001"/>
            <ac:grpSpMk id="34" creationId="{6866905C-0CF2-45B3-93FB-3980F17E976B}"/>
          </ac:grpSpMkLst>
        </pc:grpChg>
        <pc:grpChg chg="add mod">
          <ac:chgData name="유병호님(John)/Digital채널기획팀" userId="e7d0b5e9-4535-4fc7-a902-f90c0f3798a6" providerId="ADAL" clId="{D4D9D668-A470-459F-A5FF-FE90B49D0CEA}" dt="2023-02-02T09:38:39.961" v="15169" actId="1076"/>
          <ac:grpSpMkLst>
            <pc:docMk/>
            <pc:sldMk cId="105472938" sldId="9001"/>
            <ac:grpSpMk id="44" creationId="{BF8055EF-12B7-4EBF-8EAD-B57122F9B9C6}"/>
          </ac:grpSpMkLst>
        </pc:grpChg>
        <pc:grpChg chg="add mod">
          <ac:chgData name="유병호님(John)/Digital채널기획팀" userId="e7d0b5e9-4535-4fc7-a902-f90c0f3798a6" providerId="ADAL" clId="{D4D9D668-A470-459F-A5FF-FE90B49D0CEA}" dt="2023-02-02T09:38:39.961" v="15169" actId="1076"/>
          <ac:grpSpMkLst>
            <pc:docMk/>
            <pc:sldMk cId="105472938" sldId="9001"/>
            <ac:grpSpMk id="45" creationId="{2BC2EC88-4A29-45CF-A8A4-B7CDB637A492}"/>
          </ac:grpSpMkLst>
        </pc:grpChg>
        <pc:grpChg chg="add mod">
          <ac:chgData name="유병호님(John)/Digital채널기획팀" userId="e7d0b5e9-4535-4fc7-a902-f90c0f3798a6" providerId="ADAL" clId="{D4D9D668-A470-459F-A5FF-FE90B49D0CEA}" dt="2023-02-02T10:17:29.864" v="15855" actId="571"/>
          <ac:grpSpMkLst>
            <pc:docMk/>
            <pc:sldMk cId="105472938" sldId="9001"/>
            <ac:grpSpMk id="73" creationId="{4E6EF1CE-E3AC-44E5-AA5D-118C7E9EB5EB}"/>
          </ac:grpSpMkLst>
        </pc:grpChg>
        <pc:graphicFrameChg chg="add mod">
          <ac:chgData name="유병호님(John)/Digital채널기획팀" userId="e7d0b5e9-4535-4fc7-a902-f90c0f3798a6" providerId="ADAL" clId="{D4D9D668-A470-459F-A5FF-FE90B49D0CEA}" dt="2023-02-02T10:17:29.864" v="15855" actId="571"/>
          <ac:graphicFrameMkLst>
            <pc:docMk/>
            <pc:sldMk cId="105472938" sldId="9001"/>
            <ac:graphicFrameMk id="72" creationId="{A5A14A90-999E-487C-AA77-06FDAEDCBDA7}"/>
          </ac:graphicFrameMkLst>
        </pc:graphicFrameChg>
        <pc:picChg chg="add del mod">
          <ac:chgData name="유병호님(John)/Digital채널기획팀" userId="e7d0b5e9-4535-4fc7-a902-f90c0f3798a6" providerId="ADAL" clId="{D4D9D668-A470-459F-A5FF-FE90B49D0CEA}" dt="2023-02-02T09:52:57.597" v="15728" actId="1076"/>
          <ac:picMkLst>
            <pc:docMk/>
            <pc:sldMk cId="105472938" sldId="9001"/>
            <ac:picMk id="62" creationId="{ACBFACAC-8AF3-4AAB-A56E-5CA073B322BA}"/>
          </ac:picMkLst>
        </pc:picChg>
        <pc:picChg chg="add mod">
          <ac:chgData name="유병호님(John)/Digital채널기획팀" userId="e7d0b5e9-4535-4fc7-a902-f90c0f3798a6" providerId="ADAL" clId="{D4D9D668-A470-459F-A5FF-FE90B49D0CEA}" dt="2023-02-02T10:30:17.490" v="16215" actId="1037"/>
          <ac:picMkLst>
            <pc:docMk/>
            <pc:sldMk cId="105472938" sldId="9001"/>
            <ac:picMk id="90" creationId="{43365853-2F1E-4BF6-853E-F2FD18C766B1}"/>
          </ac:picMkLst>
        </pc:picChg>
        <pc:picChg chg="add del mod">
          <ac:chgData name="유병호님(John)/Digital채널기획팀" userId="e7d0b5e9-4535-4fc7-a902-f90c0f3798a6" providerId="ADAL" clId="{D4D9D668-A470-459F-A5FF-FE90B49D0CEA}" dt="2023-02-02T09:45:05.904" v="15326" actId="478"/>
          <ac:picMkLst>
            <pc:docMk/>
            <pc:sldMk cId="105472938" sldId="9001"/>
            <ac:picMk id="1026" creationId="{9758102F-D20E-40CA-96B3-9187C83B9DD2}"/>
          </ac:picMkLst>
        </pc:picChg>
        <pc:picChg chg="add mod">
          <ac:chgData name="유병호님(John)/Digital채널기획팀" userId="e7d0b5e9-4535-4fc7-a902-f90c0f3798a6" providerId="ADAL" clId="{D4D9D668-A470-459F-A5FF-FE90B49D0CEA}" dt="2023-02-02T10:22:55.625" v="16044" actId="1076"/>
          <ac:picMkLst>
            <pc:docMk/>
            <pc:sldMk cId="105472938" sldId="9001"/>
            <ac:picMk id="1028" creationId="{E655E3DA-75F6-4990-BFA8-353D3B86E519}"/>
          </ac:picMkLst>
        </pc:picChg>
        <pc:picChg chg="add mod">
          <ac:chgData name="유병호님(John)/Digital채널기획팀" userId="e7d0b5e9-4535-4fc7-a902-f90c0f3798a6" providerId="ADAL" clId="{D4D9D668-A470-459F-A5FF-FE90B49D0CEA}" dt="2023-02-02T10:31:27.078" v="16254" actId="1076"/>
          <ac:picMkLst>
            <pc:docMk/>
            <pc:sldMk cId="105472938" sldId="9001"/>
            <ac:picMk id="1030" creationId="{B12DDD2C-F524-40F3-A6B4-4967A196410D}"/>
          </ac:picMkLst>
        </pc:picChg>
        <pc:picChg chg="add mod">
          <ac:chgData name="유병호님(John)/Digital채널기획팀" userId="e7d0b5e9-4535-4fc7-a902-f90c0f3798a6" providerId="ADAL" clId="{D4D9D668-A470-459F-A5FF-FE90B49D0CEA}" dt="2023-02-02T10:31:33.821" v="16266" actId="1035"/>
          <ac:picMkLst>
            <pc:docMk/>
            <pc:sldMk cId="105472938" sldId="9001"/>
            <ac:picMk id="1032" creationId="{171600D6-03C8-4366-890E-6BA160B9C389}"/>
          </ac:picMkLst>
        </pc:picChg>
        <pc:cxnChg chg="add mod topLvl">
          <ac:chgData name="유병호님(John)/Digital채널기획팀" userId="e7d0b5e9-4535-4fc7-a902-f90c0f3798a6" providerId="ADAL" clId="{D4D9D668-A470-459F-A5FF-FE90B49D0CEA}" dt="2023-02-03T09:17:41.928" v="18249" actId="1582"/>
          <ac:cxnSpMkLst>
            <pc:docMk/>
            <pc:sldMk cId="105472938" sldId="9001"/>
            <ac:cxnSpMk id="22" creationId="{A3012E91-64A0-4FE7-A8CC-31E93EB46146}"/>
          </ac:cxnSpMkLst>
        </pc:cxnChg>
        <pc:cxnChg chg="add mod">
          <ac:chgData name="유병호님(John)/Digital채널기획팀" userId="e7d0b5e9-4535-4fc7-a902-f90c0f3798a6" providerId="ADAL" clId="{D4D9D668-A470-459F-A5FF-FE90B49D0CEA}" dt="2023-02-02T07:24:57.208" v="14272" actId="571"/>
          <ac:cxnSpMkLst>
            <pc:docMk/>
            <pc:sldMk cId="105472938" sldId="9001"/>
            <ac:cxnSpMk id="40" creationId="{457A2D6A-D328-4185-A111-CF9A58C3EA5C}"/>
          </ac:cxnSpMkLst>
        </pc:cxnChg>
        <pc:cxnChg chg="add del mod">
          <ac:chgData name="유병호님(John)/Digital채널기획팀" userId="e7d0b5e9-4535-4fc7-a902-f90c0f3798a6" providerId="ADAL" clId="{D4D9D668-A470-459F-A5FF-FE90B49D0CEA}" dt="2023-02-02T07:26:05.728" v="14287" actId="478"/>
          <ac:cxnSpMkLst>
            <pc:docMk/>
            <pc:sldMk cId="105472938" sldId="9001"/>
            <ac:cxnSpMk id="42" creationId="{FF6A6387-0680-4C0C-B8B9-ABAB4B7082E7}"/>
          </ac:cxnSpMkLst>
        </pc:cxnChg>
        <pc:cxnChg chg="add del mod">
          <ac:chgData name="유병호님(John)/Digital채널기획팀" userId="e7d0b5e9-4535-4fc7-a902-f90c0f3798a6" providerId="ADAL" clId="{D4D9D668-A470-459F-A5FF-FE90B49D0CEA}" dt="2023-02-02T07:28:49.809" v="14490" actId="478"/>
          <ac:cxnSpMkLst>
            <pc:docMk/>
            <pc:sldMk cId="105472938" sldId="9001"/>
            <ac:cxnSpMk id="49" creationId="{59783714-D7C3-4B32-A544-FF8FC3DEDE9B}"/>
          </ac:cxnSpMkLst>
        </pc:cxnChg>
        <pc:cxnChg chg="add del mod">
          <ac:chgData name="유병호님(John)/Digital채널기획팀" userId="e7d0b5e9-4535-4fc7-a902-f90c0f3798a6" providerId="ADAL" clId="{D4D9D668-A470-459F-A5FF-FE90B49D0CEA}" dt="2023-02-02T08:09:05.856" v="15041" actId="478"/>
          <ac:cxnSpMkLst>
            <pc:docMk/>
            <pc:sldMk cId="105472938" sldId="9001"/>
            <ac:cxnSpMk id="51" creationId="{BA0A090C-D82B-4C23-9F76-E5D2F8A647B6}"/>
          </ac:cxnSpMkLst>
        </pc:cxnChg>
        <pc:cxnChg chg="add mod">
          <ac:chgData name="유병호님(John)/Digital채널기획팀" userId="e7d0b5e9-4535-4fc7-a902-f90c0f3798a6" providerId="ADAL" clId="{D4D9D668-A470-459F-A5FF-FE90B49D0CEA}" dt="2023-02-02T09:38:39.961" v="15169" actId="1076"/>
          <ac:cxnSpMkLst>
            <pc:docMk/>
            <pc:sldMk cId="105472938" sldId="9001"/>
            <ac:cxnSpMk id="57" creationId="{B80078C9-9DFB-413C-B7A9-E6858BFA9997}"/>
          </ac:cxnSpMkLst>
        </pc:cxnChg>
      </pc:sldChg>
      <pc:sldChg chg="addSp delSp modSp add mod">
        <pc:chgData name="유병호님(John)/Digital채널기획팀" userId="e7d0b5e9-4535-4fc7-a902-f90c0f3798a6" providerId="ADAL" clId="{D4D9D668-A470-459F-A5FF-FE90B49D0CEA}" dt="2023-02-03T08:09:21.568" v="17819" actId="478"/>
        <pc:sldMkLst>
          <pc:docMk/>
          <pc:sldMk cId="3374312649" sldId="9004"/>
        </pc:sldMkLst>
        <pc:spChg chg="add mod">
          <ac:chgData name="유병호님(John)/Digital채널기획팀" userId="e7d0b5e9-4535-4fc7-a902-f90c0f3798a6" providerId="ADAL" clId="{D4D9D668-A470-459F-A5FF-FE90B49D0CEA}" dt="2023-02-02T10:54:39.378" v="16375" actId="14100"/>
          <ac:spMkLst>
            <pc:docMk/>
            <pc:sldMk cId="3374312649" sldId="9004"/>
            <ac:spMk id="2" creationId="{32192C03-8AF2-4D11-B5CF-085FB0B8B7EF}"/>
          </ac:spMkLst>
        </pc:spChg>
        <pc:spChg chg="del">
          <ac:chgData name="유병호님(John)/Digital채널기획팀" userId="e7d0b5e9-4535-4fc7-a902-f90c0f3798a6" providerId="ADAL" clId="{D4D9D668-A470-459F-A5FF-FE90B49D0CEA}" dt="2023-02-02T10:41:33.948" v="16292" actId="478"/>
          <ac:spMkLst>
            <pc:docMk/>
            <pc:sldMk cId="3374312649" sldId="9004"/>
            <ac:spMk id="8" creationId="{772FEDF9-970A-4265-97B4-CBBD7F40F99A}"/>
          </ac:spMkLst>
        </pc:spChg>
        <pc:spChg chg="del">
          <ac:chgData name="유병호님(John)/Digital채널기획팀" userId="e7d0b5e9-4535-4fc7-a902-f90c0f3798a6" providerId="ADAL" clId="{D4D9D668-A470-459F-A5FF-FE90B49D0CEA}" dt="2023-02-02T10:41:34.839" v="16293" actId="478"/>
          <ac:spMkLst>
            <pc:docMk/>
            <pc:sldMk cId="3374312649" sldId="9004"/>
            <ac:spMk id="9" creationId="{61C30DF1-2CAE-469D-A616-172E68F4F2C9}"/>
          </ac:spMkLst>
        </pc:spChg>
        <pc:spChg chg="add del mod">
          <ac:chgData name="유병호님(John)/Digital채널기획팀" userId="e7d0b5e9-4535-4fc7-a902-f90c0f3798a6" providerId="ADAL" clId="{D4D9D668-A470-459F-A5FF-FE90B49D0CEA}" dt="2023-02-02T10:51:34.342" v="16295"/>
          <ac:spMkLst>
            <pc:docMk/>
            <pc:sldMk cId="3374312649" sldId="9004"/>
            <ac:spMk id="10" creationId="{C599ADE6-6BBC-4911-962B-681EBF75D9D0}"/>
          </ac:spMkLst>
        </pc:spChg>
        <pc:spChg chg="mod">
          <ac:chgData name="유병호님(John)/Digital채널기획팀" userId="e7d0b5e9-4535-4fc7-a902-f90c0f3798a6" providerId="ADAL" clId="{D4D9D668-A470-459F-A5FF-FE90B49D0CEA}" dt="2023-02-02T10:52:14.962" v="16309" actId="1076"/>
          <ac:spMkLst>
            <pc:docMk/>
            <pc:sldMk cId="3374312649" sldId="9004"/>
            <ac:spMk id="11" creationId="{8E576CF4-187B-48CC-A364-D9A367CD1E3E}"/>
          </ac:spMkLst>
        </pc:spChg>
        <pc:spChg chg="add mod">
          <ac:chgData name="유병호님(John)/Digital채널기획팀" userId="e7d0b5e9-4535-4fc7-a902-f90c0f3798a6" providerId="ADAL" clId="{D4D9D668-A470-459F-A5FF-FE90B49D0CEA}" dt="2023-02-02T10:54:56.882" v="16376" actId="1076"/>
          <ac:spMkLst>
            <pc:docMk/>
            <pc:sldMk cId="3374312649" sldId="9004"/>
            <ac:spMk id="13" creationId="{8ED568AE-3538-4F74-B0EB-E3E86E71CD68}"/>
          </ac:spMkLst>
        </pc:spChg>
        <pc:spChg chg="add mod">
          <ac:chgData name="유병호님(John)/Digital채널기획팀" userId="e7d0b5e9-4535-4fc7-a902-f90c0f3798a6" providerId="ADAL" clId="{D4D9D668-A470-459F-A5FF-FE90B49D0CEA}" dt="2023-02-03T06:41:35.915" v="17772" actId="1076"/>
          <ac:spMkLst>
            <pc:docMk/>
            <pc:sldMk cId="3374312649" sldId="9004"/>
            <ac:spMk id="15" creationId="{EB6CA125-7C8C-4C29-9477-7E7851233C6A}"/>
          </ac:spMkLst>
        </pc:spChg>
        <pc:spChg chg="add mod">
          <ac:chgData name="유병호님(John)/Digital채널기획팀" userId="e7d0b5e9-4535-4fc7-a902-f90c0f3798a6" providerId="ADAL" clId="{D4D9D668-A470-459F-A5FF-FE90B49D0CEA}" dt="2023-02-03T04:22:49.333" v="16914" actId="1076"/>
          <ac:spMkLst>
            <pc:docMk/>
            <pc:sldMk cId="3374312649" sldId="9004"/>
            <ac:spMk id="17" creationId="{EA2AB915-5660-43F4-ACE1-B7846F6E81AC}"/>
          </ac:spMkLst>
        </pc:spChg>
        <pc:spChg chg="add mod">
          <ac:chgData name="유병호님(John)/Digital채널기획팀" userId="e7d0b5e9-4535-4fc7-a902-f90c0f3798a6" providerId="ADAL" clId="{D4D9D668-A470-459F-A5FF-FE90B49D0CEA}" dt="2023-02-02T10:54:27.784" v="16373" actId="207"/>
          <ac:spMkLst>
            <pc:docMk/>
            <pc:sldMk cId="3374312649" sldId="9004"/>
            <ac:spMk id="18" creationId="{3C496763-787B-4BA8-A480-1F09AE1929E0}"/>
          </ac:spMkLst>
        </pc:spChg>
        <pc:spChg chg="add mod">
          <ac:chgData name="유병호님(John)/Digital채널기획팀" userId="e7d0b5e9-4535-4fc7-a902-f90c0f3798a6" providerId="ADAL" clId="{D4D9D668-A470-459F-A5FF-FE90B49D0CEA}" dt="2023-02-03T04:52:15.518" v="16968" actId="20577"/>
          <ac:spMkLst>
            <pc:docMk/>
            <pc:sldMk cId="3374312649" sldId="9004"/>
            <ac:spMk id="19" creationId="{ACC739AE-1DD8-4978-88D1-F67228E80C7F}"/>
          </ac:spMkLst>
        </pc:spChg>
        <pc:spChg chg="add mod">
          <ac:chgData name="유병호님(John)/Digital채널기획팀" userId="e7d0b5e9-4535-4fc7-a902-f90c0f3798a6" providerId="ADAL" clId="{D4D9D668-A470-459F-A5FF-FE90B49D0CEA}" dt="2023-02-02T10:56:28.847" v="16574" actId="6549"/>
          <ac:spMkLst>
            <pc:docMk/>
            <pc:sldMk cId="3374312649" sldId="9004"/>
            <ac:spMk id="20" creationId="{5BE44347-2A4B-423F-B8CE-DB4215DDBE1E}"/>
          </ac:spMkLst>
        </pc:spChg>
        <pc:spChg chg="add del mod">
          <ac:chgData name="유병호님(John)/Digital채널기획팀" userId="e7d0b5e9-4535-4fc7-a902-f90c0f3798a6" providerId="ADAL" clId="{D4D9D668-A470-459F-A5FF-FE90B49D0CEA}" dt="2023-02-02T10:59:46.824" v="16667" actId="478"/>
          <ac:spMkLst>
            <pc:docMk/>
            <pc:sldMk cId="3374312649" sldId="9004"/>
            <ac:spMk id="21" creationId="{7E0BACA9-6210-4971-8DCF-93864849C13A}"/>
          </ac:spMkLst>
        </pc:spChg>
        <pc:spChg chg="add del mod">
          <ac:chgData name="유병호님(John)/Digital채널기획팀" userId="e7d0b5e9-4535-4fc7-a902-f90c0f3798a6" providerId="ADAL" clId="{D4D9D668-A470-459F-A5FF-FE90B49D0CEA}" dt="2023-02-02T10:59:26.637" v="16663" actId="478"/>
          <ac:spMkLst>
            <pc:docMk/>
            <pc:sldMk cId="3374312649" sldId="9004"/>
            <ac:spMk id="22" creationId="{F51BD2C4-6B72-45AC-AF90-1FBF1A2AD1C5}"/>
          </ac:spMkLst>
        </pc:spChg>
        <pc:spChg chg="add mod">
          <ac:chgData name="유병호님(John)/Digital채널기획팀" userId="e7d0b5e9-4535-4fc7-a902-f90c0f3798a6" providerId="ADAL" clId="{D4D9D668-A470-459F-A5FF-FE90B49D0CEA}" dt="2023-02-03T02:35:25.598" v="16898"/>
          <ac:spMkLst>
            <pc:docMk/>
            <pc:sldMk cId="3374312649" sldId="9004"/>
            <ac:spMk id="23" creationId="{86B6C043-3C56-4743-A248-44C21F7FD36B}"/>
          </ac:spMkLst>
        </pc:spChg>
        <pc:spChg chg="mod topLvl">
          <ac:chgData name="유병호님(John)/Digital채널기획팀" userId="e7d0b5e9-4535-4fc7-a902-f90c0f3798a6" providerId="ADAL" clId="{D4D9D668-A470-459F-A5FF-FE90B49D0CEA}" dt="2023-02-02T11:03:28.237" v="16810" actId="164"/>
          <ac:spMkLst>
            <pc:docMk/>
            <pc:sldMk cId="3374312649" sldId="9004"/>
            <ac:spMk id="27" creationId="{674395F2-5253-4E2B-AA01-BBDA866BADD8}"/>
          </ac:spMkLst>
        </pc:spChg>
        <pc:spChg chg="add mod">
          <ac:chgData name="유병호님(John)/Digital채널기획팀" userId="e7d0b5e9-4535-4fc7-a902-f90c0f3798a6" providerId="ADAL" clId="{D4D9D668-A470-459F-A5FF-FE90B49D0CEA}" dt="2023-02-02T11:01:52.400" v="16743" actId="571"/>
          <ac:spMkLst>
            <pc:docMk/>
            <pc:sldMk cId="3374312649" sldId="9004"/>
            <ac:spMk id="32" creationId="{46FDE559-C3A7-46C1-9CB4-48F381F116BF}"/>
          </ac:spMkLst>
        </pc:spChg>
        <pc:spChg chg="add mod">
          <ac:chgData name="유병호님(John)/Digital채널기획팀" userId="e7d0b5e9-4535-4fc7-a902-f90c0f3798a6" providerId="ADAL" clId="{D4D9D668-A470-459F-A5FF-FE90B49D0CEA}" dt="2023-02-02T11:03:28.237" v="16810" actId="164"/>
          <ac:spMkLst>
            <pc:docMk/>
            <pc:sldMk cId="3374312649" sldId="9004"/>
            <ac:spMk id="33" creationId="{F222EDF9-7E22-4FC1-BA54-8230B47C5DA9}"/>
          </ac:spMkLst>
        </pc:spChg>
        <pc:spChg chg="add mod">
          <ac:chgData name="유병호님(John)/Digital채널기획팀" userId="e7d0b5e9-4535-4fc7-a902-f90c0f3798a6" providerId="ADAL" clId="{D4D9D668-A470-459F-A5FF-FE90B49D0CEA}" dt="2023-02-02T11:03:28.237" v="16810" actId="164"/>
          <ac:spMkLst>
            <pc:docMk/>
            <pc:sldMk cId="3374312649" sldId="9004"/>
            <ac:spMk id="34" creationId="{C1AE90DD-7425-4039-9C38-55639DDAC74B}"/>
          </ac:spMkLst>
        </pc:spChg>
        <pc:spChg chg="add mod">
          <ac:chgData name="유병호님(John)/Digital채널기획팀" userId="e7d0b5e9-4535-4fc7-a902-f90c0f3798a6" providerId="ADAL" clId="{D4D9D668-A470-459F-A5FF-FE90B49D0CEA}" dt="2023-02-02T11:03:28.237" v="16810" actId="164"/>
          <ac:spMkLst>
            <pc:docMk/>
            <pc:sldMk cId="3374312649" sldId="9004"/>
            <ac:spMk id="35" creationId="{0898022C-00CF-493E-BBD1-DF9445D0B8F2}"/>
          </ac:spMkLst>
        </pc:spChg>
        <pc:spChg chg="add mod">
          <ac:chgData name="유병호님(John)/Digital채널기획팀" userId="e7d0b5e9-4535-4fc7-a902-f90c0f3798a6" providerId="ADAL" clId="{D4D9D668-A470-459F-A5FF-FE90B49D0CEA}" dt="2023-02-02T11:03:28.237" v="16810" actId="164"/>
          <ac:spMkLst>
            <pc:docMk/>
            <pc:sldMk cId="3374312649" sldId="9004"/>
            <ac:spMk id="36" creationId="{4AE12F20-0A3F-43CE-85F3-919605FDB948}"/>
          </ac:spMkLst>
        </pc:spChg>
        <pc:spChg chg="add mod ord">
          <ac:chgData name="유병호님(John)/Digital채널기획팀" userId="e7d0b5e9-4535-4fc7-a902-f90c0f3798a6" providerId="ADAL" clId="{D4D9D668-A470-459F-A5FF-FE90B49D0CEA}" dt="2023-02-03T08:09:14.103" v="17817" actId="20577"/>
          <ac:spMkLst>
            <pc:docMk/>
            <pc:sldMk cId="3374312649" sldId="9004"/>
            <ac:spMk id="38" creationId="{4B4F3270-EDA1-4BAF-B8E6-6ECBF243F22E}"/>
          </ac:spMkLst>
        </pc:spChg>
        <pc:spChg chg="add mod">
          <ac:chgData name="유병호님(John)/Digital채널기획팀" userId="e7d0b5e9-4535-4fc7-a902-f90c0f3798a6" providerId="ADAL" clId="{D4D9D668-A470-459F-A5FF-FE90B49D0CEA}" dt="2023-02-03T07:58:41.243" v="17810" actId="1076"/>
          <ac:spMkLst>
            <pc:docMk/>
            <pc:sldMk cId="3374312649" sldId="9004"/>
            <ac:spMk id="39" creationId="{2F0A91A3-8682-49DA-BB5A-9C5363F11220}"/>
          </ac:spMkLst>
        </pc:spChg>
        <pc:spChg chg="add mod">
          <ac:chgData name="유병호님(John)/Digital채널기획팀" userId="e7d0b5e9-4535-4fc7-a902-f90c0f3798a6" providerId="ADAL" clId="{D4D9D668-A470-459F-A5FF-FE90B49D0CEA}" dt="2023-02-03T06:36:48.657" v="17420" actId="20577"/>
          <ac:spMkLst>
            <pc:docMk/>
            <pc:sldMk cId="3374312649" sldId="9004"/>
            <ac:spMk id="41" creationId="{979959A9-4202-48A0-9B83-EE01FAF67E27}"/>
          </ac:spMkLst>
        </pc:spChg>
        <pc:spChg chg="add mod">
          <ac:chgData name="유병호님(John)/Digital채널기획팀" userId="e7d0b5e9-4535-4fc7-a902-f90c0f3798a6" providerId="ADAL" clId="{D4D9D668-A470-459F-A5FF-FE90B49D0CEA}" dt="2023-02-03T06:40:24.194" v="17700" actId="1076"/>
          <ac:spMkLst>
            <pc:docMk/>
            <pc:sldMk cId="3374312649" sldId="9004"/>
            <ac:spMk id="42" creationId="{27D5A7F8-BF3B-466F-AE5F-43C0D2A8276D}"/>
          </ac:spMkLst>
        </pc:spChg>
        <pc:spChg chg="add mod">
          <ac:chgData name="유병호님(John)/Digital채널기획팀" userId="e7d0b5e9-4535-4fc7-a902-f90c0f3798a6" providerId="ADAL" clId="{D4D9D668-A470-459F-A5FF-FE90B49D0CEA}" dt="2023-02-03T06:40:24.194" v="17700" actId="1076"/>
          <ac:spMkLst>
            <pc:docMk/>
            <pc:sldMk cId="3374312649" sldId="9004"/>
            <ac:spMk id="43" creationId="{88B962A1-06ED-4DBB-94F3-453DFE17FF26}"/>
          </ac:spMkLst>
        </pc:spChg>
        <pc:spChg chg="add mod">
          <ac:chgData name="유병호님(John)/Digital채널기획팀" userId="e7d0b5e9-4535-4fc7-a902-f90c0f3798a6" providerId="ADAL" clId="{D4D9D668-A470-459F-A5FF-FE90B49D0CEA}" dt="2023-02-03T06:40:24.194" v="17700" actId="1076"/>
          <ac:spMkLst>
            <pc:docMk/>
            <pc:sldMk cId="3374312649" sldId="9004"/>
            <ac:spMk id="44" creationId="{3A6AB430-95F9-40B6-B5B9-EFE9A2CFCB9F}"/>
          </ac:spMkLst>
        </pc:spChg>
        <pc:spChg chg="add mod">
          <ac:chgData name="유병호님(John)/Digital채널기획팀" userId="e7d0b5e9-4535-4fc7-a902-f90c0f3798a6" providerId="ADAL" clId="{D4D9D668-A470-459F-A5FF-FE90B49D0CEA}" dt="2023-02-03T06:38:01.771" v="17523" actId="571"/>
          <ac:spMkLst>
            <pc:docMk/>
            <pc:sldMk cId="3374312649" sldId="9004"/>
            <ac:spMk id="45" creationId="{2FD55922-08F0-4C40-986D-0FE925A76183}"/>
          </ac:spMkLst>
        </pc:spChg>
        <pc:spChg chg="add mod">
          <ac:chgData name="유병호님(John)/Digital채널기획팀" userId="e7d0b5e9-4535-4fc7-a902-f90c0f3798a6" providerId="ADAL" clId="{D4D9D668-A470-459F-A5FF-FE90B49D0CEA}" dt="2023-02-03T06:38:01.771" v="17523" actId="571"/>
          <ac:spMkLst>
            <pc:docMk/>
            <pc:sldMk cId="3374312649" sldId="9004"/>
            <ac:spMk id="46" creationId="{D20365B5-6346-4894-BC39-25D45BCEC011}"/>
          </ac:spMkLst>
        </pc:spChg>
        <pc:spChg chg="add mod">
          <ac:chgData name="유병호님(John)/Digital채널기획팀" userId="e7d0b5e9-4535-4fc7-a902-f90c0f3798a6" providerId="ADAL" clId="{D4D9D668-A470-459F-A5FF-FE90B49D0CEA}" dt="2023-02-03T06:40:24.194" v="17700" actId="1076"/>
          <ac:spMkLst>
            <pc:docMk/>
            <pc:sldMk cId="3374312649" sldId="9004"/>
            <ac:spMk id="47" creationId="{0FD29E17-487F-4D90-A5C8-8379217D978B}"/>
          </ac:spMkLst>
        </pc:spChg>
        <pc:spChg chg="add mod">
          <ac:chgData name="유병호님(John)/Digital채널기획팀" userId="e7d0b5e9-4535-4fc7-a902-f90c0f3798a6" providerId="ADAL" clId="{D4D9D668-A470-459F-A5FF-FE90B49D0CEA}" dt="2023-02-03T06:40:24.194" v="17700" actId="1076"/>
          <ac:spMkLst>
            <pc:docMk/>
            <pc:sldMk cId="3374312649" sldId="9004"/>
            <ac:spMk id="48" creationId="{DA096F59-C2C7-4560-A223-F60AC9F93A9E}"/>
          </ac:spMkLst>
        </pc:spChg>
        <pc:spChg chg="add mod">
          <ac:chgData name="유병호님(John)/Digital채널기획팀" userId="e7d0b5e9-4535-4fc7-a902-f90c0f3798a6" providerId="ADAL" clId="{D4D9D668-A470-459F-A5FF-FE90B49D0CEA}" dt="2023-02-03T06:40:48.236" v="17703" actId="14100"/>
          <ac:spMkLst>
            <pc:docMk/>
            <pc:sldMk cId="3374312649" sldId="9004"/>
            <ac:spMk id="49" creationId="{CD381412-B2F5-4C95-ACB9-E2521303F08A}"/>
          </ac:spMkLst>
        </pc:spChg>
        <pc:spChg chg="add del mod">
          <ac:chgData name="유병호님(John)/Digital채널기획팀" userId="e7d0b5e9-4535-4fc7-a902-f90c0f3798a6" providerId="ADAL" clId="{D4D9D668-A470-459F-A5FF-FE90B49D0CEA}" dt="2023-02-03T08:09:21.568" v="17819" actId="478"/>
          <ac:spMkLst>
            <pc:docMk/>
            <pc:sldMk cId="3374312649" sldId="9004"/>
            <ac:spMk id="50" creationId="{1189D854-0B7C-4BF2-B12F-AEEAFE757E0A}"/>
          </ac:spMkLst>
        </pc:spChg>
        <pc:spChg chg="add mod">
          <ac:chgData name="유병호님(John)/Digital채널기획팀" userId="e7d0b5e9-4535-4fc7-a902-f90c0f3798a6" providerId="ADAL" clId="{D4D9D668-A470-459F-A5FF-FE90B49D0CEA}" dt="2023-02-03T06:42:06.440" v="17786" actId="14100"/>
          <ac:spMkLst>
            <pc:docMk/>
            <pc:sldMk cId="3374312649" sldId="9004"/>
            <ac:spMk id="51" creationId="{E9B71C7F-2E79-4218-AF1A-B77C2195064D}"/>
          </ac:spMkLst>
        </pc:spChg>
        <pc:spChg chg="add mod">
          <ac:chgData name="유병호님(John)/Digital채널기획팀" userId="e7d0b5e9-4535-4fc7-a902-f90c0f3798a6" providerId="ADAL" clId="{D4D9D668-A470-459F-A5FF-FE90B49D0CEA}" dt="2023-02-03T06:42:41.033" v="17808" actId="1035"/>
          <ac:spMkLst>
            <pc:docMk/>
            <pc:sldMk cId="3374312649" sldId="9004"/>
            <ac:spMk id="52" creationId="{4EBA761C-9EA9-4F94-AB89-007FAE5E1715}"/>
          </ac:spMkLst>
        </pc:spChg>
        <pc:grpChg chg="add del mod">
          <ac:chgData name="유병호님(John)/Digital채널기획팀" userId="e7d0b5e9-4535-4fc7-a902-f90c0f3798a6" providerId="ADAL" clId="{D4D9D668-A470-459F-A5FF-FE90B49D0CEA}" dt="2023-02-02T11:00:50.649" v="16705" actId="165"/>
          <ac:grpSpMkLst>
            <pc:docMk/>
            <pc:sldMk cId="3374312649" sldId="9004"/>
            <ac:grpSpMk id="26" creationId="{58CB79C4-B7A5-45C0-83FD-FF3618CDCF39}"/>
          </ac:grpSpMkLst>
        </pc:grpChg>
        <pc:grpChg chg="add mod">
          <ac:chgData name="유병호님(John)/Digital채널기획팀" userId="e7d0b5e9-4535-4fc7-a902-f90c0f3798a6" providerId="ADAL" clId="{D4D9D668-A470-459F-A5FF-FE90B49D0CEA}" dt="2023-02-03T06:33:16.267" v="16969" actId="1076"/>
          <ac:grpSpMkLst>
            <pc:docMk/>
            <pc:sldMk cId="3374312649" sldId="9004"/>
            <ac:grpSpMk id="37" creationId="{1ADD09EB-4260-4AEA-AE91-A468BB91CBCF}"/>
          </ac:grpSpMkLst>
        </pc:grpChg>
        <pc:picChg chg="add mod">
          <ac:chgData name="유병호님(John)/Digital채널기획팀" userId="e7d0b5e9-4535-4fc7-a902-f90c0f3798a6" providerId="ADAL" clId="{D4D9D668-A470-459F-A5FF-FE90B49D0CEA}" dt="2023-02-03T04:22:39.549" v="16912" actId="1035"/>
          <ac:picMkLst>
            <pc:docMk/>
            <pc:sldMk cId="3374312649" sldId="9004"/>
            <ac:picMk id="2050" creationId="{4560EB55-B6B9-4AF2-9529-2611DDA69D6A}"/>
          </ac:picMkLst>
        </pc:picChg>
        <pc:cxnChg chg="add mod">
          <ac:chgData name="유병호님(John)/Digital채널기획팀" userId="e7d0b5e9-4535-4fc7-a902-f90c0f3798a6" providerId="ADAL" clId="{D4D9D668-A470-459F-A5FF-FE90B49D0CEA}" dt="2023-02-02T11:03:28.237" v="16810" actId="164"/>
          <ac:cxnSpMkLst>
            <pc:docMk/>
            <pc:sldMk cId="3374312649" sldId="9004"/>
            <ac:cxnSpMk id="24" creationId="{8175DE23-97B5-4616-8743-585CC564A0FF}"/>
          </ac:cxnSpMkLst>
        </pc:cxnChg>
        <pc:cxnChg chg="add mod">
          <ac:chgData name="유병호님(John)/Digital채널기획팀" userId="e7d0b5e9-4535-4fc7-a902-f90c0f3798a6" providerId="ADAL" clId="{D4D9D668-A470-459F-A5FF-FE90B49D0CEA}" dt="2023-02-02T11:03:28.237" v="16810" actId="164"/>
          <ac:cxnSpMkLst>
            <pc:docMk/>
            <pc:sldMk cId="3374312649" sldId="9004"/>
            <ac:cxnSpMk id="25" creationId="{B1BAFFB0-ABBC-45A6-8DE2-697E1004FD81}"/>
          </ac:cxnSpMkLst>
        </pc:cxnChg>
        <pc:cxnChg chg="del mod topLvl">
          <ac:chgData name="유병호님(John)/Digital채널기획팀" userId="e7d0b5e9-4535-4fc7-a902-f90c0f3798a6" providerId="ADAL" clId="{D4D9D668-A470-459F-A5FF-FE90B49D0CEA}" dt="2023-02-02T11:02:49.815" v="16805" actId="478"/>
          <ac:cxnSpMkLst>
            <pc:docMk/>
            <pc:sldMk cId="3374312649" sldId="9004"/>
            <ac:cxnSpMk id="28" creationId="{EE3D0172-83A7-4461-A758-0B29D37520AB}"/>
          </ac:cxnSpMkLst>
        </pc:cxnChg>
        <pc:cxnChg chg="del mod topLvl">
          <ac:chgData name="유병호님(John)/Digital채널기획팀" userId="e7d0b5e9-4535-4fc7-a902-f90c0f3798a6" providerId="ADAL" clId="{D4D9D668-A470-459F-A5FF-FE90B49D0CEA}" dt="2023-02-02T11:02:48.765" v="16804" actId="478"/>
          <ac:cxnSpMkLst>
            <pc:docMk/>
            <pc:sldMk cId="3374312649" sldId="9004"/>
            <ac:cxnSpMk id="29" creationId="{3D75285E-2573-4021-942B-470A05F67A17}"/>
          </ac:cxnSpMkLst>
        </pc:cxnChg>
        <pc:cxnChg chg="del mod topLvl">
          <ac:chgData name="유병호님(John)/Digital채널기획팀" userId="e7d0b5e9-4535-4fc7-a902-f90c0f3798a6" providerId="ADAL" clId="{D4D9D668-A470-459F-A5FF-FE90B49D0CEA}" dt="2023-02-02T11:02:50.721" v="16806" actId="478"/>
          <ac:cxnSpMkLst>
            <pc:docMk/>
            <pc:sldMk cId="3374312649" sldId="9004"/>
            <ac:cxnSpMk id="30" creationId="{D48CAADE-28F2-48CA-8F89-00BF6B60C7E0}"/>
          </ac:cxnSpMkLst>
        </pc:cxnChg>
        <pc:cxnChg chg="del mod topLvl">
          <ac:chgData name="유병호님(John)/Digital채널기획팀" userId="e7d0b5e9-4535-4fc7-a902-f90c0f3798a6" providerId="ADAL" clId="{D4D9D668-A470-459F-A5FF-FE90B49D0CEA}" dt="2023-02-02T11:02:51.243" v="16807" actId="478"/>
          <ac:cxnSpMkLst>
            <pc:docMk/>
            <pc:sldMk cId="3374312649" sldId="9004"/>
            <ac:cxnSpMk id="31" creationId="{59A571E0-2F0E-4141-874E-54C509B5B781}"/>
          </ac:cxnSpMkLst>
        </pc:cxnChg>
      </pc:sldChg>
      <pc:sldChg chg="addSp delSp modSp add del mod ord">
        <pc:chgData name="유병호님(John)/Digital채널기획팀" userId="e7d0b5e9-4535-4fc7-a902-f90c0f3798a6" providerId="ADAL" clId="{D4D9D668-A470-459F-A5FF-FE90B49D0CEA}" dt="2023-02-03T09:19:41.593" v="18304" actId="47"/>
        <pc:sldMkLst>
          <pc:docMk/>
          <pc:sldMk cId="3953756924" sldId="9006"/>
        </pc:sldMkLst>
        <pc:spChg chg="add mod">
          <ac:chgData name="유병호님(John)/Digital채널기획팀" userId="e7d0b5e9-4535-4fc7-a902-f90c0f3798a6" providerId="ADAL" clId="{D4D9D668-A470-459F-A5FF-FE90B49D0CEA}" dt="2023-02-03T09:04:19.243" v="17823"/>
          <ac:spMkLst>
            <pc:docMk/>
            <pc:sldMk cId="3953756924" sldId="9006"/>
            <ac:spMk id="7" creationId="{A5863C56-1C60-4C1B-929C-19FC69EF9B73}"/>
          </ac:spMkLst>
        </pc:spChg>
        <pc:spChg chg="add del mod">
          <ac:chgData name="유병호님(John)/Digital채널기획팀" userId="e7d0b5e9-4535-4fc7-a902-f90c0f3798a6" providerId="ADAL" clId="{D4D9D668-A470-459F-A5FF-FE90B49D0CEA}" dt="2023-02-03T09:10:38.191" v="18124" actId="478"/>
          <ac:spMkLst>
            <pc:docMk/>
            <pc:sldMk cId="3953756924" sldId="9006"/>
            <ac:spMk id="8" creationId="{92F7556B-D746-40E6-80B5-A746FA97DE08}"/>
          </ac:spMkLst>
        </pc:spChg>
        <pc:spChg chg="add mod">
          <ac:chgData name="유병호님(John)/Digital채널기획팀" userId="e7d0b5e9-4535-4fc7-a902-f90c0f3798a6" providerId="ADAL" clId="{D4D9D668-A470-459F-A5FF-FE90B49D0CEA}" dt="2023-02-03T09:09:30.936" v="18086"/>
          <ac:spMkLst>
            <pc:docMk/>
            <pc:sldMk cId="3953756924" sldId="9006"/>
            <ac:spMk id="10" creationId="{EE5677BA-869A-459A-9F10-8F989544F3C9}"/>
          </ac:spMkLst>
        </pc:spChg>
        <pc:spChg chg="mod">
          <ac:chgData name="유병호님(John)/Digital채널기획팀" userId="e7d0b5e9-4535-4fc7-a902-f90c0f3798a6" providerId="ADAL" clId="{D4D9D668-A470-459F-A5FF-FE90B49D0CEA}" dt="2023-02-03T09:09:30.936" v="18086"/>
          <ac:spMkLst>
            <pc:docMk/>
            <pc:sldMk cId="3953756924" sldId="9006"/>
            <ac:spMk id="12" creationId="{5EDE1021-9D7F-4766-BA39-8DBBED0264A9}"/>
          </ac:spMkLst>
        </pc:spChg>
        <pc:spChg chg="del">
          <ac:chgData name="유병호님(John)/Digital채널기획팀" userId="e7d0b5e9-4535-4fc7-a902-f90c0f3798a6" providerId="ADAL" clId="{D4D9D668-A470-459F-A5FF-FE90B49D0CEA}" dt="2023-02-03T09:04:11.857" v="17821" actId="478"/>
          <ac:spMkLst>
            <pc:docMk/>
            <pc:sldMk cId="3953756924" sldId="9006"/>
            <ac:spMk id="13" creationId="{4C12AD17-C6C7-49C7-B7AC-C5D4FF3CA451}"/>
          </ac:spMkLst>
        </pc:spChg>
        <pc:spChg chg="del">
          <ac:chgData name="유병호님(John)/Digital채널기획팀" userId="e7d0b5e9-4535-4fc7-a902-f90c0f3798a6" providerId="ADAL" clId="{D4D9D668-A470-459F-A5FF-FE90B49D0CEA}" dt="2023-02-03T09:04:12.594" v="17822" actId="478"/>
          <ac:spMkLst>
            <pc:docMk/>
            <pc:sldMk cId="3953756924" sldId="9006"/>
            <ac:spMk id="15" creationId="{092BF0A6-41B1-4222-8B29-BC3517CE6413}"/>
          </ac:spMkLst>
        </pc:spChg>
        <pc:spChg chg="add mod">
          <ac:chgData name="유병호님(John)/Digital채널기획팀" userId="e7d0b5e9-4535-4fc7-a902-f90c0f3798a6" providerId="ADAL" clId="{D4D9D668-A470-459F-A5FF-FE90B49D0CEA}" dt="2023-02-03T09:10:36.753" v="18123"/>
          <ac:spMkLst>
            <pc:docMk/>
            <pc:sldMk cId="3953756924" sldId="9006"/>
            <ac:spMk id="16" creationId="{814E1973-A985-4742-AA9D-CE5DECBE04F9}"/>
          </ac:spMkLst>
        </pc:spChg>
        <pc:grpChg chg="add mod">
          <ac:chgData name="유병호님(John)/Digital채널기획팀" userId="e7d0b5e9-4535-4fc7-a902-f90c0f3798a6" providerId="ADAL" clId="{D4D9D668-A470-459F-A5FF-FE90B49D0CEA}" dt="2023-02-03T09:09:30.936" v="18086"/>
          <ac:grpSpMkLst>
            <pc:docMk/>
            <pc:sldMk cId="3953756924" sldId="9006"/>
            <ac:grpSpMk id="11" creationId="{4FF54542-4E59-4F7A-B6B2-509A8A3C0F5E}"/>
          </ac:grpSpMkLst>
        </pc:grpChg>
        <pc:cxnChg chg="mod">
          <ac:chgData name="유병호님(John)/Digital채널기획팀" userId="e7d0b5e9-4535-4fc7-a902-f90c0f3798a6" providerId="ADAL" clId="{D4D9D668-A470-459F-A5FF-FE90B49D0CEA}" dt="2023-02-03T09:09:30.936" v="18086"/>
          <ac:cxnSpMkLst>
            <pc:docMk/>
            <pc:sldMk cId="3953756924" sldId="9006"/>
            <ac:cxnSpMk id="14" creationId="{5593B361-C8CE-4DB3-9BAB-A8C151A12B31}"/>
          </ac:cxnSpMkLst>
        </pc:cxnChg>
      </pc:sldChg>
      <pc:sldChg chg="delSp add del mod">
        <pc:chgData name="유병호님(John)/Digital채널기획팀" userId="e7d0b5e9-4535-4fc7-a902-f90c0f3798a6" providerId="ADAL" clId="{D4D9D668-A470-459F-A5FF-FE90B49D0CEA}" dt="2023-02-03T09:07:33.086" v="18069" actId="47"/>
        <pc:sldMkLst>
          <pc:docMk/>
          <pc:sldMk cId="1472978484" sldId="9007"/>
        </pc:sldMkLst>
        <pc:cxnChg chg="del">
          <ac:chgData name="유병호님(John)/Digital채널기획팀" userId="e7d0b5e9-4535-4fc7-a902-f90c0f3798a6" providerId="ADAL" clId="{D4D9D668-A470-459F-A5FF-FE90B49D0CEA}" dt="2023-02-03T09:06:04.613" v="17941" actId="478"/>
          <ac:cxnSpMkLst>
            <pc:docMk/>
            <pc:sldMk cId="1472978484" sldId="9007"/>
            <ac:cxnSpMk id="18" creationId="{5E0D7EFF-0B81-4701-ADD8-57A6C90565B1}"/>
          </ac:cxnSpMkLst>
        </pc:cxnChg>
      </pc:sldChg>
      <pc:sldChg chg="addSp delSp modSp add mod">
        <pc:chgData name="유병호님(John)/Digital채널기획팀" userId="e7d0b5e9-4535-4fc7-a902-f90c0f3798a6" providerId="ADAL" clId="{D4D9D668-A470-459F-A5FF-FE90B49D0CEA}" dt="2023-02-03T09:17:52.410" v="18251"/>
        <pc:sldMkLst>
          <pc:docMk/>
          <pc:sldMk cId="1583950518" sldId="9007"/>
        </pc:sldMkLst>
        <pc:spChg chg="add del mod">
          <ac:chgData name="유병호님(John)/Digital채널기획팀" userId="e7d0b5e9-4535-4fc7-a902-f90c0f3798a6" providerId="ADAL" clId="{D4D9D668-A470-459F-A5FF-FE90B49D0CEA}" dt="2023-02-03T09:13:53.515" v="18167" actId="478"/>
          <ac:spMkLst>
            <pc:docMk/>
            <pc:sldMk cId="1583950518" sldId="9007"/>
            <ac:spMk id="11" creationId="{860E6D04-5BFA-4682-8E21-C24DA2234638}"/>
          </ac:spMkLst>
        </pc:spChg>
        <pc:spChg chg="add del mod">
          <ac:chgData name="유병호님(John)/Digital채널기획팀" userId="e7d0b5e9-4535-4fc7-a902-f90c0f3798a6" providerId="ADAL" clId="{D4D9D668-A470-459F-A5FF-FE90B49D0CEA}" dt="2023-02-03T09:10:58.635" v="18138" actId="478"/>
          <ac:spMkLst>
            <pc:docMk/>
            <pc:sldMk cId="1583950518" sldId="9007"/>
            <ac:spMk id="12" creationId="{62E9FA75-A41E-4F1B-A9F2-2BFD4DCB20CD}"/>
          </ac:spMkLst>
        </pc:spChg>
        <pc:spChg chg="del">
          <ac:chgData name="유병호님(John)/Digital채널기획팀" userId="e7d0b5e9-4535-4fc7-a902-f90c0f3798a6" providerId="ADAL" clId="{D4D9D668-A470-459F-A5FF-FE90B49D0CEA}" dt="2023-02-03T09:08:14.348" v="18080" actId="478"/>
          <ac:spMkLst>
            <pc:docMk/>
            <pc:sldMk cId="1583950518" sldId="9007"/>
            <ac:spMk id="13" creationId="{4C12AD17-C6C7-49C7-B7AC-C5D4FF3CA451}"/>
          </ac:spMkLst>
        </pc:spChg>
        <pc:spChg chg="mod">
          <ac:chgData name="유병호님(John)/Digital채널기획팀" userId="e7d0b5e9-4535-4fc7-a902-f90c0f3798a6" providerId="ADAL" clId="{D4D9D668-A470-459F-A5FF-FE90B49D0CEA}" dt="2023-02-03T09:10:01.047" v="18110" actId="14100"/>
          <ac:spMkLst>
            <pc:docMk/>
            <pc:sldMk cId="1583950518" sldId="9007"/>
            <ac:spMk id="15" creationId="{62C82A0F-220B-45D2-A8AF-AD67A3EAE459}"/>
          </ac:spMkLst>
        </pc:spChg>
        <pc:spChg chg="del mod">
          <ac:chgData name="유병호님(John)/Digital채널기획팀" userId="e7d0b5e9-4535-4fc7-a902-f90c0f3798a6" providerId="ADAL" clId="{D4D9D668-A470-459F-A5FF-FE90B49D0CEA}" dt="2023-02-03T09:08:14.036" v="18079" actId="478"/>
          <ac:spMkLst>
            <pc:docMk/>
            <pc:sldMk cId="1583950518" sldId="9007"/>
            <ac:spMk id="20" creationId="{9343FDDC-E414-4A61-A835-56BC518E6B66}"/>
          </ac:spMkLst>
        </pc:spChg>
        <pc:spChg chg="add del mod">
          <ac:chgData name="유병호님(John)/Digital채널기획팀" userId="e7d0b5e9-4535-4fc7-a902-f90c0f3798a6" providerId="ADAL" clId="{D4D9D668-A470-459F-A5FF-FE90B49D0CEA}" dt="2023-02-03T09:10:25.588" v="18122" actId="478"/>
          <ac:spMkLst>
            <pc:docMk/>
            <pc:sldMk cId="1583950518" sldId="9007"/>
            <ac:spMk id="22" creationId="{8CE0E842-3E38-407A-9DC3-51361E70B416}"/>
          </ac:spMkLst>
        </pc:spChg>
        <pc:spChg chg="add del mod">
          <ac:chgData name="유병호님(John)/Digital채널기획팀" userId="e7d0b5e9-4535-4fc7-a902-f90c0f3798a6" providerId="ADAL" clId="{D4D9D668-A470-459F-A5FF-FE90B49D0CEA}" dt="2023-02-03T09:10:43.498" v="18127" actId="478"/>
          <ac:spMkLst>
            <pc:docMk/>
            <pc:sldMk cId="1583950518" sldId="9007"/>
            <ac:spMk id="23" creationId="{CB248E6B-9C76-48BB-9FE4-30F2350A0921}"/>
          </ac:spMkLst>
        </pc:spChg>
        <pc:spChg chg="add mod">
          <ac:chgData name="유병호님(John)/Digital채널기획팀" userId="e7d0b5e9-4535-4fc7-a902-f90c0f3798a6" providerId="ADAL" clId="{D4D9D668-A470-459F-A5FF-FE90B49D0CEA}" dt="2023-02-03T09:10:50.754" v="18133" actId="1076"/>
          <ac:spMkLst>
            <pc:docMk/>
            <pc:sldMk cId="1583950518" sldId="9007"/>
            <ac:spMk id="24" creationId="{461BD649-799F-4A8C-B955-9749E29AB29D}"/>
          </ac:spMkLst>
        </pc:spChg>
        <pc:spChg chg="mod">
          <ac:chgData name="유병호님(John)/Digital채널기획팀" userId="e7d0b5e9-4535-4fc7-a902-f90c0f3798a6" providerId="ADAL" clId="{D4D9D668-A470-459F-A5FF-FE90B49D0CEA}" dt="2023-02-03T09:17:51.675" v="18250"/>
          <ac:spMkLst>
            <pc:docMk/>
            <pc:sldMk cId="1583950518" sldId="9007"/>
            <ac:spMk id="28" creationId="{1B0F1087-A34E-494E-9136-8A24D3F24A4C}"/>
          </ac:spMkLst>
        </pc:spChg>
        <pc:spChg chg="mod">
          <ac:chgData name="유병호님(John)/Digital채널기획팀" userId="e7d0b5e9-4535-4fc7-a902-f90c0f3798a6" providerId="ADAL" clId="{D4D9D668-A470-459F-A5FF-FE90B49D0CEA}" dt="2023-02-03T09:17:51.675" v="18250"/>
          <ac:spMkLst>
            <pc:docMk/>
            <pc:sldMk cId="1583950518" sldId="9007"/>
            <ac:spMk id="29" creationId="{00FE40BD-FD36-45CB-8AE6-98D35698228B}"/>
          </ac:spMkLst>
        </pc:spChg>
        <pc:spChg chg="mod">
          <ac:chgData name="유병호님(John)/Digital채널기획팀" userId="e7d0b5e9-4535-4fc7-a902-f90c0f3798a6" providerId="ADAL" clId="{D4D9D668-A470-459F-A5FF-FE90B49D0CEA}" dt="2023-02-03T09:17:51.675" v="18250"/>
          <ac:spMkLst>
            <pc:docMk/>
            <pc:sldMk cId="1583950518" sldId="9007"/>
            <ac:spMk id="30" creationId="{EBA41FEA-75B5-49E7-9197-CBD76745A88F}"/>
          </ac:spMkLst>
        </pc:spChg>
        <pc:spChg chg="mod">
          <ac:chgData name="유병호님(John)/Digital채널기획팀" userId="e7d0b5e9-4535-4fc7-a902-f90c0f3798a6" providerId="ADAL" clId="{D4D9D668-A470-459F-A5FF-FE90B49D0CEA}" dt="2023-02-03T09:17:51.675" v="18250"/>
          <ac:spMkLst>
            <pc:docMk/>
            <pc:sldMk cId="1583950518" sldId="9007"/>
            <ac:spMk id="31" creationId="{68EB4A08-37A2-4410-A610-4B0E166EFE27}"/>
          </ac:spMkLst>
        </pc:spChg>
        <pc:spChg chg="mod">
          <ac:chgData name="유병호님(John)/Digital채널기획팀" userId="e7d0b5e9-4535-4fc7-a902-f90c0f3798a6" providerId="ADAL" clId="{D4D9D668-A470-459F-A5FF-FE90B49D0CEA}" dt="2023-02-03T09:17:51.675" v="18250"/>
          <ac:spMkLst>
            <pc:docMk/>
            <pc:sldMk cId="1583950518" sldId="9007"/>
            <ac:spMk id="32" creationId="{DDD28C18-6C85-40CE-8C68-A4E496EA7DF7}"/>
          </ac:spMkLst>
        </pc:spChg>
        <pc:grpChg chg="add mod">
          <ac:chgData name="유병호님(John)/Digital채널기획팀" userId="e7d0b5e9-4535-4fc7-a902-f90c0f3798a6" providerId="ADAL" clId="{D4D9D668-A470-459F-A5FF-FE90B49D0CEA}" dt="2023-02-03T09:10:04.495" v="18111" actId="1076"/>
          <ac:grpSpMkLst>
            <pc:docMk/>
            <pc:sldMk cId="1583950518" sldId="9007"/>
            <ac:grpSpMk id="14" creationId="{15C6B988-1B30-4F43-B627-7809F488B6CA}"/>
          </ac:grpSpMkLst>
        </pc:grpChg>
        <pc:grpChg chg="add del mod">
          <ac:chgData name="유병호님(John)/Digital채널기획팀" userId="e7d0b5e9-4535-4fc7-a902-f90c0f3798a6" providerId="ADAL" clId="{D4D9D668-A470-459F-A5FF-FE90B49D0CEA}" dt="2023-02-03T09:17:52.410" v="18251"/>
          <ac:grpSpMkLst>
            <pc:docMk/>
            <pc:sldMk cId="1583950518" sldId="9007"/>
            <ac:grpSpMk id="25" creationId="{D7EC2C69-41D0-4E92-870C-EA2B952C9A88}"/>
          </ac:grpSpMkLst>
        </pc:grpChg>
        <pc:cxnChg chg="mod">
          <ac:chgData name="유병호님(John)/Digital채널기획팀" userId="e7d0b5e9-4535-4fc7-a902-f90c0f3798a6" providerId="ADAL" clId="{D4D9D668-A470-459F-A5FF-FE90B49D0CEA}" dt="2023-02-03T09:09:54.612" v="18105" actId="14100"/>
          <ac:cxnSpMkLst>
            <pc:docMk/>
            <pc:sldMk cId="1583950518" sldId="9007"/>
            <ac:cxnSpMk id="16" creationId="{2EE1FE57-46D1-4217-849F-EC1F67182218}"/>
          </ac:cxnSpMkLst>
        </pc:cxnChg>
        <pc:cxnChg chg="del">
          <ac:chgData name="유병호님(John)/Digital채널기획팀" userId="e7d0b5e9-4535-4fc7-a902-f90c0f3798a6" providerId="ADAL" clId="{D4D9D668-A470-459F-A5FF-FE90B49D0CEA}" dt="2023-02-03T09:08:12.044" v="18077" actId="478"/>
          <ac:cxnSpMkLst>
            <pc:docMk/>
            <pc:sldMk cId="1583950518" sldId="9007"/>
            <ac:cxnSpMk id="18" creationId="{5E0D7EFF-0B81-4701-ADD8-57A6C90565B1}"/>
          </ac:cxnSpMkLst>
        </pc:cxnChg>
        <pc:cxnChg chg="mod">
          <ac:chgData name="유병호님(John)/Digital채널기획팀" userId="e7d0b5e9-4535-4fc7-a902-f90c0f3798a6" providerId="ADAL" clId="{D4D9D668-A470-459F-A5FF-FE90B49D0CEA}" dt="2023-02-03T09:17:51.675" v="18250"/>
          <ac:cxnSpMkLst>
            <pc:docMk/>
            <pc:sldMk cId="1583950518" sldId="9007"/>
            <ac:cxnSpMk id="26" creationId="{54FAD6BD-0C6C-46B9-96DD-145331B31863}"/>
          </ac:cxnSpMkLst>
        </pc:cxnChg>
        <pc:cxnChg chg="mod">
          <ac:chgData name="유병호님(John)/Digital채널기획팀" userId="e7d0b5e9-4535-4fc7-a902-f90c0f3798a6" providerId="ADAL" clId="{D4D9D668-A470-459F-A5FF-FE90B49D0CEA}" dt="2023-02-03T09:17:51.675" v="18250"/>
          <ac:cxnSpMkLst>
            <pc:docMk/>
            <pc:sldMk cId="1583950518" sldId="9007"/>
            <ac:cxnSpMk id="27" creationId="{CBEC349D-8829-4913-AFAB-928865704D35}"/>
          </ac:cxnSpMkLst>
        </pc:cxnChg>
      </pc:sldChg>
      <pc:sldChg chg="addSp delSp modSp add mod">
        <pc:chgData name="유병호님(John)/Digital채널기획팀" userId="e7d0b5e9-4535-4fc7-a902-f90c0f3798a6" providerId="ADAL" clId="{D4D9D668-A470-459F-A5FF-FE90B49D0CEA}" dt="2023-02-03T09:13:27.464" v="18166" actId="207"/>
        <pc:sldMkLst>
          <pc:docMk/>
          <pc:sldMk cId="2119480950" sldId="9008"/>
        </pc:sldMkLst>
        <pc:spChg chg="mod">
          <ac:chgData name="유병호님(John)/Digital채널기획팀" userId="e7d0b5e9-4535-4fc7-a902-f90c0f3798a6" providerId="ADAL" clId="{D4D9D668-A470-459F-A5FF-FE90B49D0CEA}" dt="2023-02-03T09:11:36.014" v="18150" actId="1076"/>
          <ac:spMkLst>
            <pc:docMk/>
            <pc:sldMk cId="2119480950" sldId="9008"/>
            <ac:spMk id="4" creationId="{DD94A262-6554-44E3-AFC3-EF14081BE728}"/>
          </ac:spMkLst>
        </pc:spChg>
        <pc:spChg chg="mod">
          <ac:chgData name="유병호님(John)/Digital채널기획팀" userId="e7d0b5e9-4535-4fc7-a902-f90c0f3798a6" providerId="ADAL" clId="{D4D9D668-A470-459F-A5FF-FE90B49D0CEA}" dt="2023-02-03T09:11:51.023" v="18155" actId="14100"/>
          <ac:spMkLst>
            <pc:docMk/>
            <pc:sldMk cId="2119480950" sldId="9008"/>
            <ac:spMk id="11" creationId="{860E6D04-5BFA-4682-8E21-C24DA2234638}"/>
          </ac:spMkLst>
        </pc:spChg>
        <pc:spChg chg="add mod">
          <ac:chgData name="유병호님(John)/Digital채널기획팀" userId="e7d0b5e9-4535-4fc7-a902-f90c0f3798a6" providerId="ADAL" clId="{D4D9D668-A470-459F-A5FF-FE90B49D0CEA}" dt="2023-02-03T09:13:22.300" v="18165" actId="207"/>
          <ac:spMkLst>
            <pc:docMk/>
            <pc:sldMk cId="2119480950" sldId="9008"/>
            <ac:spMk id="13" creationId="{36C17483-DCC2-42AB-8409-A9BC6A51AB8B}"/>
          </ac:spMkLst>
        </pc:spChg>
        <pc:spChg chg="del">
          <ac:chgData name="유병호님(John)/Digital채널기획팀" userId="e7d0b5e9-4535-4fc7-a902-f90c0f3798a6" providerId="ADAL" clId="{D4D9D668-A470-459F-A5FF-FE90B49D0CEA}" dt="2023-02-03T09:11:21.503" v="18144" actId="478"/>
          <ac:spMkLst>
            <pc:docMk/>
            <pc:sldMk cId="2119480950" sldId="9008"/>
            <ac:spMk id="17" creationId="{46E26BB2-2620-4042-A988-9DA0C244896C}"/>
          </ac:spMkLst>
        </pc:spChg>
        <pc:spChg chg="add mod">
          <ac:chgData name="유병호님(John)/Digital채널기획팀" userId="e7d0b5e9-4535-4fc7-a902-f90c0f3798a6" providerId="ADAL" clId="{D4D9D668-A470-459F-A5FF-FE90B49D0CEA}" dt="2023-02-03T09:11:26.821" v="18147" actId="207"/>
          <ac:spMkLst>
            <pc:docMk/>
            <pc:sldMk cId="2119480950" sldId="9008"/>
            <ac:spMk id="18" creationId="{53CC17CD-BE8E-4EC8-88BB-6F45E72F5249}"/>
          </ac:spMkLst>
        </pc:spChg>
        <pc:spChg chg="add mod">
          <ac:chgData name="유병호님(John)/Digital채널기획팀" userId="e7d0b5e9-4535-4fc7-a902-f90c0f3798a6" providerId="ADAL" clId="{D4D9D668-A470-459F-A5FF-FE90B49D0CEA}" dt="2023-02-03T09:13:27.464" v="18166" actId="207"/>
          <ac:spMkLst>
            <pc:docMk/>
            <pc:sldMk cId="2119480950" sldId="9008"/>
            <ac:spMk id="20" creationId="{032D2B34-4E18-4224-9C3B-60C86BE8C396}"/>
          </ac:spMkLst>
        </pc:spChg>
        <pc:spChg chg="del">
          <ac:chgData name="유병호님(John)/Digital채널기획팀" userId="e7d0b5e9-4535-4fc7-a902-f90c0f3798a6" providerId="ADAL" clId="{D4D9D668-A470-459F-A5FF-FE90B49D0CEA}" dt="2023-02-03T09:11:22.136" v="18145" actId="478"/>
          <ac:spMkLst>
            <pc:docMk/>
            <pc:sldMk cId="2119480950" sldId="9008"/>
            <ac:spMk id="21" creationId="{9234254B-C51E-4C85-B688-B04B896685A6}"/>
          </ac:spMkLst>
        </pc:spChg>
        <pc:spChg chg="add mod">
          <ac:chgData name="유병호님(John)/Digital채널기획팀" userId="e7d0b5e9-4535-4fc7-a902-f90c0f3798a6" providerId="ADAL" clId="{D4D9D668-A470-459F-A5FF-FE90B49D0CEA}" dt="2023-02-03T09:11:39.462" v="18151" actId="1076"/>
          <ac:spMkLst>
            <pc:docMk/>
            <pc:sldMk cId="2119480950" sldId="9008"/>
            <ac:spMk id="22" creationId="{29211250-C39E-4CC9-8A87-B5AEE93DF708}"/>
          </ac:spMkLst>
        </pc:spChg>
        <pc:spChg chg="add mod">
          <ac:chgData name="유병호님(John)/Digital채널기획팀" userId="e7d0b5e9-4535-4fc7-a902-f90c0f3798a6" providerId="ADAL" clId="{D4D9D668-A470-459F-A5FF-FE90B49D0CEA}" dt="2023-02-03T09:11:42.123" v="18152" actId="571"/>
          <ac:spMkLst>
            <pc:docMk/>
            <pc:sldMk cId="2119480950" sldId="9008"/>
            <ac:spMk id="23" creationId="{BC30609C-6A28-463A-B4D5-BC9FE5BB941B}"/>
          </ac:spMkLst>
        </pc:spChg>
        <pc:spChg chg="del">
          <ac:chgData name="유병호님(John)/Digital채널기획팀" userId="e7d0b5e9-4535-4fc7-a902-f90c0f3798a6" providerId="ADAL" clId="{D4D9D668-A470-459F-A5FF-FE90B49D0CEA}" dt="2023-02-03T09:11:08.089" v="18141" actId="478"/>
          <ac:spMkLst>
            <pc:docMk/>
            <pc:sldMk cId="2119480950" sldId="9008"/>
            <ac:spMk id="24" creationId="{461BD649-799F-4A8C-B955-9749E29AB29D}"/>
          </ac:spMkLst>
        </pc:spChg>
        <pc:spChg chg="add mod">
          <ac:chgData name="유병호님(John)/Digital채널기획팀" userId="e7d0b5e9-4535-4fc7-a902-f90c0f3798a6" providerId="ADAL" clId="{D4D9D668-A470-459F-A5FF-FE90B49D0CEA}" dt="2023-02-03T09:11:42.123" v="18152" actId="571"/>
          <ac:spMkLst>
            <pc:docMk/>
            <pc:sldMk cId="2119480950" sldId="9008"/>
            <ac:spMk id="25" creationId="{21BDC137-A6E4-4ED2-A36F-8427157394C8}"/>
          </ac:spMkLst>
        </pc:spChg>
        <pc:spChg chg="add del mod">
          <ac:chgData name="유병호님(John)/Digital채널기획팀" userId="e7d0b5e9-4535-4fc7-a902-f90c0f3798a6" providerId="ADAL" clId="{D4D9D668-A470-459F-A5FF-FE90B49D0CEA}" dt="2023-02-03T09:12:58.657" v="18159"/>
          <ac:spMkLst>
            <pc:docMk/>
            <pc:sldMk cId="2119480950" sldId="9008"/>
            <ac:spMk id="26" creationId="{3B33F29E-E431-40F3-A4D9-F1A43F18C4C9}"/>
          </ac:spMkLst>
        </pc:spChg>
        <pc:grpChg chg="del">
          <ac:chgData name="유병호님(John)/Digital채널기획팀" userId="e7d0b5e9-4535-4fc7-a902-f90c0f3798a6" providerId="ADAL" clId="{D4D9D668-A470-459F-A5FF-FE90B49D0CEA}" dt="2023-02-03T09:11:07.104" v="18140" actId="478"/>
          <ac:grpSpMkLst>
            <pc:docMk/>
            <pc:sldMk cId="2119480950" sldId="9008"/>
            <ac:grpSpMk id="14" creationId="{15C6B988-1B30-4F43-B627-7809F488B6CA}"/>
          </ac:grpSpMkLst>
        </pc:grpChg>
      </pc:sldChg>
      <pc:sldChg chg="addSp delSp modSp add mod">
        <pc:chgData name="유병호님(John)/Digital채널기획팀" userId="e7d0b5e9-4535-4fc7-a902-f90c0f3798a6" providerId="ADAL" clId="{D4D9D668-A470-459F-A5FF-FE90B49D0CEA}" dt="2023-02-03T09:19:34.004" v="18303" actId="207"/>
        <pc:sldMkLst>
          <pc:docMk/>
          <pc:sldMk cId="1798073847" sldId="9009"/>
        </pc:sldMkLst>
        <pc:spChg chg="add mod">
          <ac:chgData name="유병호님(John)/Digital채널기획팀" userId="e7d0b5e9-4535-4fc7-a902-f90c0f3798a6" providerId="ADAL" clId="{D4D9D668-A470-459F-A5FF-FE90B49D0CEA}" dt="2023-02-03T09:19:34.004" v="18303" actId="207"/>
          <ac:spMkLst>
            <pc:docMk/>
            <pc:sldMk cId="1798073847" sldId="9009"/>
            <ac:spMk id="7" creationId="{CA37E61B-F366-4240-A3C3-45B4AB903590}"/>
          </ac:spMkLst>
        </pc:spChg>
        <pc:spChg chg="del">
          <ac:chgData name="유병호님(John)/Digital채널기획팀" userId="e7d0b5e9-4535-4fc7-a902-f90c0f3798a6" providerId="ADAL" clId="{D4D9D668-A470-459F-A5FF-FE90B49D0CEA}" dt="2023-02-03T09:12:01.446" v="18157" actId="478"/>
          <ac:spMkLst>
            <pc:docMk/>
            <pc:sldMk cId="1798073847" sldId="9009"/>
            <ac:spMk id="11" creationId="{860E6D04-5BFA-4682-8E21-C24DA2234638}"/>
          </ac:spMkLst>
        </pc:spChg>
        <pc:spChg chg="del">
          <ac:chgData name="유병호님(John)/Digital채널기획팀" userId="e7d0b5e9-4535-4fc7-a902-f90c0f3798a6" providerId="ADAL" clId="{D4D9D668-A470-459F-A5FF-FE90B49D0CEA}" dt="2023-02-03T09:12:01.446" v="18157" actId="478"/>
          <ac:spMkLst>
            <pc:docMk/>
            <pc:sldMk cId="1798073847" sldId="9009"/>
            <ac:spMk id="13" creationId="{36C17483-DCC2-42AB-8409-A9BC6A51AB8B}"/>
          </ac:spMkLst>
        </pc:spChg>
        <pc:spChg chg="add del mod">
          <ac:chgData name="유병호님(John)/Digital채널기획팀" userId="e7d0b5e9-4535-4fc7-a902-f90c0f3798a6" providerId="ADAL" clId="{D4D9D668-A470-459F-A5FF-FE90B49D0CEA}" dt="2023-02-03T09:13:14.944" v="18164" actId="478"/>
          <ac:spMkLst>
            <pc:docMk/>
            <pc:sldMk cId="1798073847" sldId="9009"/>
            <ac:spMk id="14" creationId="{55CCE274-6AED-4930-BB77-808545B66F93}"/>
          </ac:spMkLst>
        </pc:spChg>
        <pc:spChg chg="add del mod">
          <ac:chgData name="유병호님(John)/Digital채널기획팀" userId="e7d0b5e9-4535-4fc7-a902-f90c0f3798a6" providerId="ADAL" clId="{D4D9D668-A470-459F-A5FF-FE90B49D0CEA}" dt="2023-02-03T09:13:14.944" v="18164" actId="478"/>
          <ac:spMkLst>
            <pc:docMk/>
            <pc:sldMk cId="1798073847" sldId="9009"/>
            <ac:spMk id="15" creationId="{A73EE58C-A132-4245-9C69-E850E985D132}"/>
          </ac:spMkLst>
        </pc:spChg>
        <pc:spChg chg="add del mod">
          <ac:chgData name="유병호님(John)/Digital채널기획팀" userId="e7d0b5e9-4535-4fc7-a902-f90c0f3798a6" providerId="ADAL" clId="{D4D9D668-A470-459F-A5FF-FE90B49D0CEA}" dt="2023-02-03T09:15:08.032" v="18183" actId="478"/>
          <ac:spMkLst>
            <pc:docMk/>
            <pc:sldMk cId="1798073847" sldId="9009"/>
            <ac:spMk id="16" creationId="{58716781-1A2D-4BF3-9F9D-15E7388477D6}"/>
          </ac:spMkLst>
        </pc:spChg>
        <pc:spChg chg="add mod">
          <ac:chgData name="유병호님(John)/Digital채널기획팀" userId="e7d0b5e9-4535-4fc7-a902-f90c0f3798a6" providerId="ADAL" clId="{D4D9D668-A470-459F-A5FF-FE90B49D0CEA}" dt="2023-02-03T09:16:33.474" v="18230" actId="14100"/>
          <ac:spMkLst>
            <pc:docMk/>
            <pc:sldMk cId="1798073847" sldId="9009"/>
            <ac:spMk id="17" creationId="{24F3A464-5835-4B64-95AB-483519530141}"/>
          </ac:spMkLst>
        </pc:spChg>
        <pc:spChg chg="del">
          <ac:chgData name="유병호님(John)/Digital채널기획팀" userId="e7d0b5e9-4535-4fc7-a902-f90c0f3798a6" providerId="ADAL" clId="{D4D9D668-A470-459F-A5FF-FE90B49D0CEA}" dt="2023-02-03T09:12:01.446" v="18157" actId="478"/>
          <ac:spMkLst>
            <pc:docMk/>
            <pc:sldMk cId="1798073847" sldId="9009"/>
            <ac:spMk id="18" creationId="{53CC17CD-BE8E-4EC8-88BB-6F45E72F5249}"/>
          </ac:spMkLst>
        </pc:spChg>
        <pc:spChg chg="del">
          <ac:chgData name="유병호님(John)/Digital채널기획팀" userId="e7d0b5e9-4535-4fc7-a902-f90c0f3798a6" providerId="ADAL" clId="{D4D9D668-A470-459F-A5FF-FE90B49D0CEA}" dt="2023-02-03T09:12:01.446" v="18157" actId="478"/>
          <ac:spMkLst>
            <pc:docMk/>
            <pc:sldMk cId="1798073847" sldId="9009"/>
            <ac:spMk id="20" creationId="{032D2B34-4E18-4224-9C3B-60C86BE8C396}"/>
          </ac:spMkLst>
        </pc:spChg>
        <pc:spChg chg="del">
          <ac:chgData name="유병호님(John)/Digital채널기획팀" userId="e7d0b5e9-4535-4fc7-a902-f90c0f3798a6" providerId="ADAL" clId="{D4D9D668-A470-459F-A5FF-FE90B49D0CEA}" dt="2023-02-03T09:12:01.446" v="18157" actId="478"/>
          <ac:spMkLst>
            <pc:docMk/>
            <pc:sldMk cId="1798073847" sldId="9009"/>
            <ac:spMk id="22" creationId="{29211250-C39E-4CC9-8A87-B5AEE93DF708}"/>
          </ac:spMkLst>
        </pc:spChg>
        <pc:spChg chg="del">
          <ac:chgData name="유병호님(John)/Digital채널기획팀" userId="e7d0b5e9-4535-4fc7-a902-f90c0f3798a6" providerId="ADAL" clId="{D4D9D668-A470-459F-A5FF-FE90B49D0CEA}" dt="2023-02-03T09:12:01.446" v="18157" actId="478"/>
          <ac:spMkLst>
            <pc:docMk/>
            <pc:sldMk cId="1798073847" sldId="9009"/>
            <ac:spMk id="23" creationId="{BC30609C-6A28-463A-B4D5-BC9FE5BB941B}"/>
          </ac:spMkLst>
        </pc:spChg>
        <pc:spChg chg="add mod">
          <ac:chgData name="유병호님(John)/Digital채널기획팀" userId="e7d0b5e9-4535-4fc7-a902-f90c0f3798a6" providerId="ADAL" clId="{D4D9D668-A470-459F-A5FF-FE90B49D0CEA}" dt="2023-02-03T09:14:25.320" v="18179"/>
          <ac:spMkLst>
            <pc:docMk/>
            <pc:sldMk cId="1798073847" sldId="9009"/>
            <ac:spMk id="24" creationId="{E9742F4F-4F75-4CED-A104-DDD05B326EF2}"/>
          </ac:spMkLst>
        </pc:spChg>
        <pc:spChg chg="del">
          <ac:chgData name="유병호님(John)/Digital채널기획팀" userId="e7d0b5e9-4535-4fc7-a902-f90c0f3798a6" providerId="ADAL" clId="{D4D9D668-A470-459F-A5FF-FE90B49D0CEA}" dt="2023-02-03T09:12:01.446" v="18157" actId="478"/>
          <ac:spMkLst>
            <pc:docMk/>
            <pc:sldMk cId="1798073847" sldId="9009"/>
            <ac:spMk id="25" creationId="{21BDC137-A6E4-4ED2-A36F-8427157394C8}"/>
          </ac:spMkLst>
        </pc:spChg>
        <pc:spChg chg="add mod">
          <ac:chgData name="유병호님(John)/Digital채널기획팀" userId="e7d0b5e9-4535-4fc7-a902-f90c0f3798a6" providerId="ADAL" clId="{D4D9D668-A470-459F-A5FF-FE90B49D0CEA}" dt="2023-02-03T09:14:28.277" v="18180" actId="571"/>
          <ac:spMkLst>
            <pc:docMk/>
            <pc:sldMk cId="1798073847" sldId="9009"/>
            <ac:spMk id="26" creationId="{250EDE75-2253-4D23-8E18-26034D6DEB8C}"/>
          </ac:spMkLst>
        </pc:spChg>
        <pc:spChg chg="add mod ord">
          <ac:chgData name="유병호님(John)/Digital채널기획팀" userId="e7d0b5e9-4535-4fc7-a902-f90c0f3798a6" providerId="ADAL" clId="{D4D9D668-A470-459F-A5FF-FE90B49D0CEA}" dt="2023-02-03T09:16:36.105" v="18231" actId="1076"/>
          <ac:spMkLst>
            <pc:docMk/>
            <pc:sldMk cId="1798073847" sldId="9009"/>
            <ac:spMk id="27" creationId="{729D2EAB-2150-4922-A66B-98E7C512EDAB}"/>
          </ac:spMkLst>
        </pc:spChg>
        <pc:spChg chg="add mod">
          <ac:chgData name="유병호님(John)/Digital채널기획팀" userId="e7d0b5e9-4535-4fc7-a902-f90c0f3798a6" providerId="ADAL" clId="{D4D9D668-A470-459F-A5FF-FE90B49D0CEA}" dt="2023-02-03T09:17:10.893" v="18247" actId="1036"/>
          <ac:spMkLst>
            <pc:docMk/>
            <pc:sldMk cId="1798073847" sldId="9009"/>
            <ac:spMk id="28" creationId="{0A988C49-043B-4EF5-A64F-724C499953B2}"/>
          </ac:spMkLst>
        </pc:spChg>
        <pc:spChg chg="del mod">
          <ac:chgData name="유병호님(John)/Digital채널기획팀" userId="e7d0b5e9-4535-4fc7-a902-f90c0f3798a6" providerId="ADAL" clId="{D4D9D668-A470-459F-A5FF-FE90B49D0CEA}" dt="2023-02-03T09:18:01.054" v="18267" actId="478"/>
          <ac:spMkLst>
            <pc:docMk/>
            <pc:sldMk cId="1798073847" sldId="9009"/>
            <ac:spMk id="32" creationId="{E71D0F56-2BDD-4828-AC8F-D60D06F9DA6E}"/>
          </ac:spMkLst>
        </pc:spChg>
        <pc:spChg chg="mod topLvl">
          <ac:chgData name="유병호님(John)/Digital채널기획팀" userId="e7d0b5e9-4535-4fc7-a902-f90c0f3798a6" providerId="ADAL" clId="{D4D9D668-A470-459F-A5FF-FE90B49D0CEA}" dt="2023-02-03T09:19:11.507" v="18298" actId="1076"/>
          <ac:spMkLst>
            <pc:docMk/>
            <pc:sldMk cId="1798073847" sldId="9009"/>
            <ac:spMk id="33" creationId="{AFEB7381-6A8A-4C94-9EB8-9F68AF4FF760}"/>
          </ac:spMkLst>
        </pc:spChg>
        <pc:spChg chg="mod topLvl">
          <ac:chgData name="유병호님(John)/Digital채널기획팀" userId="e7d0b5e9-4535-4fc7-a902-f90c0f3798a6" providerId="ADAL" clId="{D4D9D668-A470-459F-A5FF-FE90B49D0CEA}" dt="2023-02-03T09:19:16.191" v="18299" actId="1076"/>
          <ac:spMkLst>
            <pc:docMk/>
            <pc:sldMk cId="1798073847" sldId="9009"/>
            <ac:spMk id="34" creationId="{5A197990-E69D-480A-8323-3D25248608E6}"/>
          </ac:spMkLst>
        </pc:spChg>
        <pc:spChg chg="mod topLvl">
          <ac:chgData name="유병호님(John)/Digital채널기획팀" userId="e7d0b5e9-4535-4fc7-a902-f90c0f3798a6" providerId="ADAL" clId="{D4D9D668-A470-459F-A5FF-FE90B49D0CEA}" dt="2023-02-03T09:18:53.723" v="18293" actId="164"/>
          <ac:spMkLst>
            <pc:docMk/>
            <pc:sldMk cId="1798073847" sldId="9009"/>
            <ac:spMk id="35" creationId="{142000D6-CC95-4A5E-A154-86D365DB3D85}"/>
          </ac:spMkLst>
        </pc:spChg>
        <pc:spChg chg="mod topLvl">
          <ac:chgData name="유병호님(John)/Digital채널기획팀" userId="e7d0b5e9-4535-4fc7-a902-f90c0f3798a6" providerId="ADAL" clId="{D4D9D668-A470-459F-A5FF-FE90B49D0CEA}" dt="2023-02-03T09:18:53.723" v="18293" actId="164"/>
          <ac:spMkLst>
            <pc:docMk/>
            <pc:sldMk cId="1798073847" sldId="9009"/>
            <ac:spMk id="36" creationId="{FB6C16FA-7C2E-41C3-B94F-BB93C5845736}"/>
          </ac:spMkLst>
        </pc:spChg>
        <pc:spChg chg="add mod">
          <ac:chgData name="유병호님(John)/Digital채널기획팀" userId="e7d0b5e9-4535-4fc7-a902-f90c0f3798a6" providerId="ADAL" clId="{D4D9D668-A470-459F-A5FF-FE90B49D0CEA}" dt="2023-02-03T09:19:25.318" v="18301" actId="207"/>
          <ac:spMkLst>
            <pc:docMk/>
            <pc:sldMk cId="1798073847" sldId="9009"/>
            <ac:spMk id="37" creationId="{5681C3AD-2CC9-4C21-AE39-FA41D4523D97}"/>
          </ac:spMkLst>
        </pc:spChg>
        <pc:spChg chg="add mod">
          <ac:chgData name="유병호님(John)/Digital채널기획팀" userId="e7d0b5e9-4535-4fc7-a902-f90c0f3798a6" providerId="ADAL" clId="{D4D9D668-A470-459F-A5FF-FE90B49D0CEA}" dt="2023-02-03T09:19:25.318" v="18301" actId="207"/>
          <ac:spMkLst>
            <pc:docMk/>
            <pc:sldMk cId="1798073847" sldId="9009"/>
            <ac:spMk id="38" creationId="{F4F6251E-F2CF-4965-B67D-95E1500EDCCA}"/>
          </ac:spMkLst>
        </pc:spChg>
        <pc:grpChg chg="add mod">
          <ac:chgData name="유병호님(John)/Digital채널기획팀" userId="e7d0b5e9-4535-4fc7-a902-f90c0f3798a6" providerId="ADAL" clId="{D4D9D668-A470-459F-A5FF-FE90B49D0CEA}" dt="2023-02-03T09:18:53.723" v="18293" actId="164"/>
          <ac:grpSpMkLst>
            <pc:docMk/>
            <pc:sldMk cId="1798073847" sldId="9009"/>
            <ac:grpSpMk id="5" creationId="{68D601C5-B330-4644-A0EA-8B172F35F9CA}"/>
          </ac:grpSpMkLst>
        </pc:grpChg>
        <pc:grpChg chg="add mod">
          <ac:chgData name="유병호님(John)/Digital채널기획팀" userId="e7d0b5e9-4535-4fc7-a902-f90c0f3798a6" providerId="ADAL" clId="{D4D9D668-A470-459F-A5FF-FE90B49D0CEA}" dt="2023-02-03T09:18:53.723" v="18293" actId="164"/>
          <ac:grpSpMkLst>
            <pc:docMk/>
            <pc:sldMk cId="1798073847" sldId="9009"/>
            <ac:grpSpMk id="6" creationId="{FE9E1F07-2828-4627-B7DB-39E3664C79E4}"/>
          </ac:grpSpMkLst>
        </pc:grpChg>
        <pc:grpChg chg="add del mod">
          <ac:chgData name="유병호님(John)/Digital채널기획팀" userId="e7d0b5e9-4535-4fc7-a902-f90c0f3798a6" providerId="ADAL" clId="{D4D9D668-A470-459F-A5FF-FE90B49D0CEA}" dt="2023-02-03T09:18:07.563" v="18270" actId="165"/>
          <ac:grpSpMkLst>
            <pc:docMk/>
            <pc:sldMk cId="1798073847" sldId="9009"/>
            <ac:grpSpMk id="29" creationId="{87337878-F030-46AB-B225-55E59041FADE}"/>
          </ac:grpSpMkLst>
        </pc:grpChg>
        <pc:cxnChg chg="add mod">
          <ac:chgData name="유병호님(John)/Digital채널기획팀" userId="e7d0b5e9-4535-4fc7-a902-f90c0f3798a6" providerId="ADAL" clId="{D4D9D668-A470-459F-A5FF-FE90B49D0CEA}" dt="2023-02-03T09:14:16.661" v="18173" actId="1076"/>
          <ac:cxnSpMkLst>
            <pc:docMk/>
            <pc:sldMk cId="1798073847" sldId="9009"/>
            <ac:cxnSpMk id="21" creationId="{EDC3DE67-30C5-48ED-B2FE-843028958C13}"/>
          </ac:cxnSpMkLst>
        </pc:cxnChg>
        <pc:cxnChg chg="mod topLvl">
          <ac:chgData name="유병호님(John)/Digital채널기획팀" userId="e7d0b5e9-4535-4fc7-a902-f90c0f3798a6" providerId="ADAL" clId="{D4D9D668-A470-459F-A5FF-FE90B49D0CEA}" dt="2023-02-03T09:18:23.057" v="18276" actId="1037"/>
          <ac:cxnSpMkLst>
            <pc:docMk/>
            <pc:sldMk cId="1798073847" sldId="9009"/>
            <ac:cxnSpMk id="30" creationId="{5F14A534-7B96-4B39-807E-6E3FD6B59FCD}"/>
          </ac:cxnSpMkLst>
        </pc:cxnChg>
        <pc:cxnChg chg="mod topLvl">
          <ac:chgData name="유병호님(John)/Digital채널기획팀" userId="e7d0b5e9-4535-4fc7-a902-f90c0f3798a6" providerId="ADAL" clId="{D4D9D668-A470-459F-A5FF-FE90B49D0CEA}" dt="2023-02-03T09:18:18.159" v="18273" actId="1582"/>
          <ac:cxnSpMkLst>
            <pc:docMk/>
            <pc:sldMk cId="1798073847" sldId="9009"/>
            <ac:cxnSpMk id="31" creationId="{557C0FC8-C84B-4E56-BCE5-71B244877537}"/>
          </ac:cxnSpMkLst>
        </pc:cxnChg>
      </pc:sldChg>
      <pc:sldChg chg="addSp delSp modSp add mod">
        <pc:chgData name="유병호님(John)/Digital채널기획팀" userId="e7d0b5e9-4535-4fc7-a902-f90c0f3798a6" providerId="ADAL" clId="{D4D9D668-A470-459F-A5FF-FE90B49D0CEA}" dt="2023-02-03T09:27:24.406" v="19129" actId="1076"/>
        <pc:sldMkLst>
          <pc:docMk/>
          <pc:sldMk cId="2762687048" sldId="9010"/>
        </pc:sldMkLst>
        <pc:spChg chg="del">
          <ac:chgData name="유병호님(John)/Digital채널기획팀" userId="e7d0b5e9-4535-4fc7-a902-f90c0f3798a6" providerId="ADAL" clId="{D4D9D668-A470-459F-A5FF-FE90B49D0CEA}" dt="2023-02-03T09:20:21.702" v="18312" actId="478"/>
          <ac:spMkLst>
            <pc:docMk/>
            <pc:sldMk cId="2762687048" sldId="9010"/>
            <ac:spMk id="4" creationId="{BCCFF411-CB13-4045-83F2-1259E980C5B8}"/>
          </ac:spMkLst>
        </pc:spChg>
        <pc:spChg chg="add del mod">
          <ac:chgData name="유병호님(John)/Digital채널기획팀" userId="e7d0b5e9-4535-4fc7-a902-f90c0f3798a6" providerId="ADAL" clId="{D4D9D668-A470-459F-A5FF-FE90B49D0CEA}" dt="2023-02-03T09:20:19.148" v="18309" actId="478"/>
          <ac:spMkLst>
            <pc:docMk/>
            <pc:sldMk cId="2762687048" sldId="9010"/>
            <ac:spMk id="5" creationId="{739C873A-5570-4F7E-B689-2FC164699F79}"/>
          </ac:spMkLst>
        </pc:spChg>
        <pc:spChg chg="add del mod">
          <ac:chgData name="유병호님(John)/Digital채널기획팀" userId="e7d0b5e9-4535-4fc7-a902-f90c0f3798a6" providerId="ADAL" clId="{D4D9D668-A470-459F-A5FF-FE90B49D0CEA}" dt="2023-02-03T09:25:29.206" v="18990" actId="478"/>
          <ac:spMkLst>
            <pc:docMk/>
            <pc:sldMk cId="2762687048" sldId="9010"/>
            <ac:spMk id="8" creationId="{69860AB5-A9C0-4435-BB95-190EFE2ECC16}"/>
          </ac:spMkLst>
        </pc:spChg>
        <pc:spChg chg="del">
          <ac:chgData name="유병호님(John)/Digital채널기획팀" userId="e7d0b5e9-4535-4fc7-a902-f90c0f3798a6" providerId="ADAL" clId="{D4D9D668-A470-459F-A5FF-FE90B49D0CEA}" dt="2023-02-03T09:20:12.700" v="18306" actId="478"/>
          <ac:spMkLst>
            <pc:docMk/>
            <pc:sldMk cId="2762687048" sldId="9010"/>
            <ac:spMk id="9" creationId="{B9C6ACB5-ABF1-4722-88CE-5CF636055E06}"/>
          </ac:spMkLst>
        </pc:spChg>
        <pc:spChg chg="add mod">
          <ac:chgData name="유병호님(John)/Digital채널기획팀" userId="e7d0b5e9-4535-4fc7-a902-f90c0f3798a6" providerId="ADAL" clId="{D4D9D668-A470-459F-A5FF-FE90B49D0CEA}" dt="2023-02-03T09:27:24.406" v="19129" actId="1076"/>
          <ac:spMkLst>
            <pc:docMk/>
            <pc:sldMk cId="2762687048" sldId="9010"/>
            <ac:spMk id="10" creationId="{FD8DE8DE-92D4-4B13-8D10-65A0B93D5B03}"/>
          </ac:spMkLst>
        </pc:spChg>
        <pc:spChg chg="del mod">
          <ac:chgData name="유병호님(John)/Digital채널기획팀" userId="e7d0b5e9-4535-4fc7-a902-f90c0f3798a6" providerId="ADAL" clId="{D4D9D668-A470-459F-A5FF-FE90B49D0CEA}" dt="2023-02-03T09:20:20.429" v="18311" actId="478"/>
          <ac:spMkLst>
            <pc:docMk/>
            <pc:sldMk cId="2762687048" sldId="9010"/>
            <ac:spMk id="11" creationId="{1F4F494D-BF0B-4BEB-A5E8-063481AB20EE}"/>
          </ac:spMkLst>
        </pc:spChg>
        <pc:spChg chg="add mod">
          <ac:chgData name="유병호님(John)/Digital채널기획팀" userId="e7d0b5e9-4535-4fc7-a902-f90c0f3798a6" providerId="ADAL" clId="{D4D9D668-A470-459F-A5FF-FE90B49D0CEA}" dt="2023-02-03T09:27:07.052" v="19120" actId="12788"/>
          <ac:spMkLst>
            <pc:docMk/>
            <pc:sldMk cId="2762687048" sldId="9010"/>
            <ac:spMk id="12" creationId="{A258F4E0-F265-4EB0-9245-A03A874A9289}"/>
          </ac:spMkLst>
        </pc:spChg>
        <pc:spChg chg="add mod">
          <ac:chgData name="유병호님(John)/Digital채널기획팀" userId="e7d0b5e9-4535-4fc7-a902-f90c0f3798a6" providerId="ADAL" clId="{D4D9D668-A470-459F-A5FF-FE90B49D0CEA}" dt="2023-02-03T09:27:07.052" v="19120" actId="12788"/>
          <ac:spMkLst>
            <pc:docMk/>
            <pc:sldMk cId="2762687048" sldId="9010"/>
            <ac:spMk id="13" creationId="{32A67D23-1A67-47AA-A4FF-2F792E8B2976}"/>
          </ac:spMkLst>
        </pc:spChg>
        <pc:spChg chg="add mod">
          <ac:chgData name="유병호님(John)/Digital채널기획팀" userId="e7d0b5e9-4535-4fc7-a902-f90c0f3798a6" providerId="ADAL" clId="{D4D9D668-A470-459F-A5FF-FE90B49D0CEA}" dt="2023-02-03T09:27:07.052" v="19120" actId="12788"/>
          <ac:spMkLst>
            <pc:docMk/>
            <pc:sldMk cId="2762687048" sldId="9010"/>
            <ac:spMk id="14" creationId="{5446B032-20EF-42EB-A790-595D3946690C}"/>
          </ac:spMkLst>
        </pc:spChg>
        <pc:spChg chg="add mod">
          <ac:chgData name="유병호님(John)/Digital채널기획팀" userId="e7d0b5e9-4535-4fc7-a902-f90c0f3798a6" providerId="ADAL" clId="{D4D9D668-A470-459F-A5FF-FE90B49D0CEA}" dt="2023-02-03T09:27:07.052" v="19120" actId="12788"/>
          <ac:spMkLst>
            <pc:docMk/>
            <pc:sldMk cId="2762687048" sldId="9010"/>
            <ac:spMk id="15" creationId="{E21CCA11-58C6-4C9B-896C-8854466496F9}"/>
          </ac:spMkLst>
        </pc:spChg>
        <pc:spChg chg="add del mod">
          <ac:chgData name="유병호님(John)/Digital채널기획팀" userId="e7d0b5e9-4535-4fc7-a902-f90c0f3798a6" providerId="ADAL" clId="{D4D9D668-A470-459F-A5FF-FE90B49D0CEA}" dt="2023-02-03T09:27:01.508" v="19118" actId="478"/>
          <ac:spMkLst>
            <pc:docMk/>
            <pc:sldMk cId="2762687048" sldId="9010"/>
            <ac:spMk id="16" creationId="{5919A3B7-E0F1-44EE-9EA0-A2C7701FE0D2}"/>
          </ac:spMkLst>
        </pc:spChg>
      </pc:sldChg>
    </pc:docChg>
  </pc:docChgLst>
  <pc:docChgLst>
    <pc:chgData name="이영준님/DT개인화팀" userId="744ed712-481a-4a40-a86f-2ebb52b90d44" providerId="ADAL" clId="{5D4AE82E-0EBE-4883-96E9-FF4A3F6B6F7C}"/>
    <pc:docChg chg="undo custSel addSld delSld modSld modSection">
      <pc:chgData name="이영준님/DT개인화팀" userId="744ed712-481a-4a40-a86f-2ebb52b90d44" providerId="ADAL" clId="{5D4AE82E-0EBE-4883-96E9-FF4A3F6B6F7C}" dt="2023-02-03T07:07:25.706" v="87" actId="20577"/>
      <pc:docMkLst>
        <pc:docMk/>
      </pc:docMkLst>
      <pc:sldChg chg="modSp mod">
        <pc:chgData name="이영준님/DT개인화팀" userId="744ed712-481a-4a40-a86f-2ebb52b90d44" providerId="ADAL" clId="{5D4AE82E-0EBE-4883-96E9-FF4A3F6B6F7C}" dt="2023-02-02T05:05:06.555" v="1" actId="1036"/>
        <pc:sldMkLst>
          <pc:docMk/>
          <pc:sldMk cId="3752984094" sldId="8969"/>
        </pc:sldMkLst>
        <pc:picChg chg="mod">
          <ac:chgData name="이영준님/DT개인화팀" userId="744ed712-481a-4a40-a86f-2ebb52b90d44" providerId="ADAL" clId="{5D4AE82E-0EBE-4883-96E9-FF4A3F6B6F7C}" dt="2023-02-02T05:05:06.555" v="1" actId="1036"/>
          <ac:picMkLst>
            <pc:docMk/>
            <pc:sldMk cId="3752984094" sldId="8969"/>
            <ac:picMk id="6" creationId="{B62DF72B-B46D-41D0-9498-92FF3F8E4295}"/>
          </ac:picMkLst>
        </pc:picChg>
      </pc:sldChg>
      <pc:sldChg chg="delSp modSp mod">
        <pc:chgData name="이영준님/DT개인화팀" userId="744ed712-481a-4a40-a86f-2ebb52b90d44" providerId="ADAL" clId="{5D4AE82E-0EBE-4883-96E9-FF4A3F6B6F7C}" dt="2023-02-03T07:07:25.706" v="87" actId="20577"/>
        <pc:sldMkLst>
          <pc:docMk/>
          <pc:sldMk cId="985289447" sldId="8995"/>
        </pc:sldMkLst>
        <pc:spChg chg="mod">
          <ac:chgData name="이영준님/DT개인화팀" userId="744ed712-481a-4a40-a86f-2ebb52b90d44" providerId="ADAL" clId="{5D4AE82E-0EBE-4883-96E9-FF4A3F6B6F7C}" dt="2023-02-03T07:07:25.706" v="87" actId="20577"/>
          <ac:spMkLst>
            <pc:docMk/>
            <pc:sldMk cId="985289447" sldId="8995"/>
            <ac:spMk id="8" creationId="{BA94BA53-F21C-4CEF-8F2E-9935C99076A1}"/>
          </ac:spMkLst>
        </pc:spChg>
        <pc:spChg chg="del">
          <ac:chgData name="이영준님/DT개인화팀" userId="744ed712-481a-4a40-a86f-2ebb52b90d44" providerId="ADAL" clId="{5D4AE82E-0EBE-4883-96E9-FF4A3F6B6F7C}" dt="2023-02-03T07:06:05.850" v="33" actId="478"/>
          <ac:spMkLst>
            <pc:docMk/>
            <pc:sldMk cId="985289447" sldId="8995"/>
            <ac:spMk id="62" creationId="{DB0642AB-FE1A-4BA7-B7CD-A8B3BF5723E7}"/>
          </ac:spMkLst>
        </pc:spChg>
        <pc:spChg chg="mod">
          <ac:chgData name="이영준님/DT개인화팀" userId="744ed712-481a-4a40-a86f-2ebb52b90d44" providerId="ADAL" clId="{5D4AE82E-0EBE-4883-96E9-FF4A3F6B6F7C}" dt="2023-02-03T07:07:20.918" v="81" actId="20577"/>
          <ac:spMkLst>
            <pc:docMk/>
            <pc:sldMk cId="985289447" sldId="8995"/>
            <ac:spMk id="65" creationId="{338A1189-1CC9-4C3E-9D58-F44FB8136E03}"/>
          </ac:spMkLst>
        </pc:spChg>
      </pc:sldChg>
      <pc:sldChg chg="new del">
        <pc:chgData name="이영준님/DT개인화팀" userId="744ed712-481a-4a40-a86f-2ebb52b90d44" providerId="ADAL" clId="{5D4AE82E-0EBE-4883-96E9-FF4A3F6B6F7C}" dt="2023-02-03T06:57:03.337" v="3" actId="47"/>
        <pc:sldMkLst>
          <pc:docMk/>
          <pc:sldMk cId="663767816" sldId="9003"/>
        </pc:sldMkLst>
      </pc:sldChg>
    </pc:docChg>
  </pc:docChgLst>
  <pc:docChgLst>
    <pc:chgData name="박준수님(JS)/Digital채널기획팀" userId="2c168aed-be97-4b78-b566-1267b3f3c1bd" providerId="ADAL" clId="{5020D49A-98AE-4307-988C-E7F9DFF00488}"/>
    <pc:docChg chg="custSel modSld">
      <pc:chgData name="박준수님(JS)/Digital채널기획팀" userId="2c168aed-be97-4b78-b566-1267b3f3c1bd" providerId="ADAL" clId="{5020D49A-98AE-4307-988C-E7F9DFF00488}" dt="2023-01-25T06:01:12.718" v="295" actId="20577"/>
      <pc:docMkLst>
        <pc:docMk/>
      </pc:docMkLst>
      <pc:sldChg chg="addSp modSp mod">
        <pc:chgData name="박준수님(JS)/Digital채널기획팀" userId="2c168aed-be97-4b78-b566-1267b3f3c1bd" providerId="ADAL" clId="{5020D49A-98AE-4307-988C-E7F9DFF00488}" dt="2023-01-25T05:50:19.634" v="209" actId="1076"/>
        <pc:sldMkLst>
          <pc:docMk/>
          <pc:sldMk cId="1552022036" sldId="306"/>
        </pc:sldMkLst>
        <pc:spChg chg="add mod">
          <ac:chgData name="박준수님(JS)/Digital채널기획팀" userId="2c168aed-be97-4b78-b566-1267b3f3c1bd" providerId="ADAL" clId="{5020D49A-98AE-4307-988C-E7F9DFF00488}" dt="2023-01-25T05:50:19.634" v="209" actId="1076"/>
          <ac:spMkLst>
            <pc:docMk/>
            <pc:sldMk cId="1552022036" sldId="306"/>
            <ac:spMk id="65" creationId="{E293B3F0-7C01-42CD-9C36-9BDF2589996A}"/>
          </ac:spMkLst>
        </pc:spChg>
      </pc:sldChg>
      <pc:sldChg chg="modSp mod">
        <pc:chgData name="박준수님(JS)/Digital채널기획팀" userId="2c168aed-be97-4b78-b566-1267b3f3c1bd" providerId="ADAL" clId="{5020D49A-98AE-4307-988C-E7F9DFF00488}" dt="2023-01-25T06:01:12.718" v="295" actId="20577"/>
        <pc:sldMkLst>
          <pc:docMk/>
          <pc:sldMk cId="849738920" sldId="330"/>
        </pc:sldMkLst>
        <pc:spChg chg="mod">
          <ac:chgData name="박준수님(JS)/Digital채널기획팀" userId="2c168aed-be97-4b78-b566-1267b3f3c1bd" providerId="ADAL" clId="{5020D49A-98AE-4307-988C-E7F9DFF00488}" dt="2023-01-25T06:01:12.718" v="295" actId="20577"/>
          <ac:spMkLst>
            <pc:docMk/>
            <pc:sldMk cId="849738920" sldId="330"/>
            <ac:spMk id="41" creationId="{250BB3BB-22BB-458E-8E3E-55942CD0DBDB}"/>
          </ac:spMkLst>
        </pc:spChg>
      </pc:sldChg>
      <pc:sldChg chg="modSp mod">
        <pc:chgData name="박준수님(JS)/Digital채널기획팀" userId="2c168aed-be97-4b78-b566-1267b3f3c1bd" providerId="ADAL" clId="{5020D49A-98AE-4307-988C-E7F9DFF00488}" dt="2023-01-25T05:54:18.432" v="220"/>
        <pc:sldMkLst>
          <pc:docMk/>
          <pc:sldMk cId="751620638" sldId="332"/>
        </pc:sldMkLst>
        <pc:graphicFrameChg chg="mod modGraphic">
          <ac:chgData name="박준수님(JS)/Digital채널기획팀" userId="2c168aed-be97-4b78-b566-1267b3f3c1bd" providerId="ADAL" clId="{5020D49A-98AE-4307-988C-E7F9DFF00488}" dt="2023-01-25T05:54:18.432" v="220"/>
          <ac:graphicFrameMkLst>
            <pc:docMk/>
            <pc:sldMk cId="751620638" sldId="332"/>
            <ac:graphicFrameMk id="72" creationId="{2A1CB3A6-5825-46B1-A12B-3737E425BFCD}"/>
          </ac:graphicFrameMkLst>
        </pc:graphicFrameChg>
      </pc:sldChg>
      <pc:sldChg chg="modSp mod">
        <pc:chgData name="박준수님(JS)/Digital채널기획팀" userId="2c168aed-be97-4b78-b566-1267b3f3c1bd" providerId="ADAL" clId="{5020D49A-98AE-4307-988C-E7F9DFF00488}" dt="2023-01-25T05:59:16.015" v="294" actId="20577"/>
        <pc:sldMkLst>
          <pc:docMk/>
          <pc:sldMk cId="2599768673" sldId="346"/>
        </pc:sldMkLst>
        <pc:spChg chg="mod">
          <ac:chgData name="박준수님(JS)/Digital채널기획팀" userId="2c168aed-be97-4b78-b566-1267b3f3c1bd" providerId="ADAL" clId="{5020D49A-98AE-4307-988C-E7F9DFF00488}" dt="2023-01-25T05:59:16.015" v="294" actId="20577"/>
          <ac:spMkLst>
            <pc:docMk/>
            <pc:sldMk cId="2599768673" sldId="346"/>
            <ac:spMk id="69" creationId="{D630EB9B-C426-42C3-8BF3-D1A0452A7C25}"/>
          </ac:spMkLst>
        </pc:spChg>
        <pc:spChg chg="mod">
          <ac:chgData name="박준수님(JS)/Digital채널기획팀" userId="2c168aed-be97-4b78-b566-1267b3f3c1bd" providerId="ADAL" clId="{5020D49A-98AE-4307-988C-E7F9DFF00488}" dt="2023-01-25T05:58:41.485" v="253" actId="20577"/>
          <ac:spMkLst>
            <pc:docMk/>
            <pc:sldMk cId="2599768673" sldId="346"/>
            <ac:spMk id="73" creationId="{E88D29A0-045B-425C-A8B6-AC7D3957E5F2}"/>
          </ac:spMkLst>
        </pc:spChg>
        <pc:cxnChg chg="mod">
          <ac:chgData name="박준수님(JS)/Digital채널기획팀" userId="2c168aed-be97-4b78-b566-1267b3f3c1bd" providerId="ADAL" clId="{5020D49A-98AE-4307-988C-E7F9DFF00488}" dt="2023-01-25T05:59:14.060" v="289" actId="20577"/>
          <ac:cxnSpMkLst>
            <pc:docMk/>
            <pc:sldMk cId="2599768673" sldId="346"/>
            <ac:cxnSpMk id="77" creationId="{BAAE73CE-3651-44B8-B468-338E37FA50F9}"/>
          </ac:cxnSpMkLst>
        </pc:cxnChg>
      </pc:sldChg>
    </pc:docChg>
  </pc:docChgLst>
  <pc:docChgLst>
    <pc:chgData name="석장군님(General)/Digital채널기획팀" userId="f9de3ef5-b5d7-4e52-952f-8c9c7e31d003" providerId="ADAL" clId="{6D76B966-1500-479B-8225-20262DF14203}"/>
    <pc:docChg chg="undo redo custSel addSld delSld modSld sldOrd addSection delSection modSection">
      <pc:chgData name="석장군님(General)/Digital채널기획팀" userId="f9de3ef5-b5d7-4e52-952f-8c9c7e31d003" providerId="ADAL" clId="{6D76B966-1500-479B-8225-20262DF14203}" dt="2023-01-29T07:11:31.399" v="2302" actId="1076"/>
      <pc:docMkLst>
        <pc:docMk/>
      </pc:docMkLst>
      <pc:sldChg chg="del">
        <pc:chgData name="석장군님(General)/Digital채널기획팀" userId="f9de3ef5-b5d7-4e52-952f-8c9c7e31d003" providerId="ADAL" clId="{6D76B966-1500-479B-8225-20262DF14203}" dt="2023-01-29T05:25:06.990" v="1529" actId="47"/>
        <pc:sldMkLst>
          <pc:docMk/>
          <pc:sldMk cId="3793997445" sldId="269"/>
        </pc:sldMkLst>
      </pc:sldChg>
      <pc:sldChg chg="addSp modSp add mod">
        <pc:chgData name="석장군님(General)/Digital채널기획팀" userId="f9de3ef5-b5d7-4e52-952f-8c9c7e31d003" providerId="ADAL" clId="{6D76B966-1500-479B-8225-20262DF14203}" dt="2023-01-29T07:10:19.686" v="2270" actId="1076"/>
        <pc:sldMkLst>
          <pc:docMk/>
          <pc:sldMk cId="2428003367" sldId="271"/>
        </pc:sldMkLst>
        <pc:spChg chg="add mod">
          <ac:chgData name="석장군님(General)/Digital채널기획팀" userId="f9de3ef5-b5d7-4e52-952f-8c9c7e31d003" providerId="ADAL" clId="{6D76B966-1500-479B-8225-20262DF14203}" dt="2023-01-29T06:14:57.193" v="1884" actId="1076"/>
          <ac:spMkLst>
            <pc:docMk/>
            <pc:sldMk cId="2428003367" sldId="271"/>
            <ac:spMk id="6" creationId="{15BE1F40-E787-4363-ACBA-7660224CFE16}"/>
          </ac:spMkLst>
        </pc:spChg>
        <pc:spChg chg="mod">
          <ac:chgData name="석장군님(General)/Digital채널기획팀" userId="f9de3ef5-b5d7-4e52-952f-8c9c7e31d003" providerId="ADAL" clId="{6D76B966-1500-479B-8225-20262DF14203}" dt="2023-01-29T06:14:57.193" v="1884" actId="1076"/>
          <ac:spMkLst>
            <pc:docMk/>
            <pc:sldMk cId="2428003367" sldId="271"/>
            <ac:spMk id="7" creationId="{F581997E-F021-48F1-9050-00A9CCE6611D}"/>
          </ac:spMkLst>
        </pc:spChg>
        <pc:spChg chg="mod">
          <ac:chgData name="석장군님(General)/Digital채널기획팀" userId="f9de3ef5-b5d7-4e52-952f-8c9c7e31d003" providerId="ADAL" clId="{6D76B966-1500-479B-8225-20262DF14203}" dt="2023-01-29T06:14:57.193" v="1884" actId="1076"/>
          <ac:spMkLst>
            <pc:docMk/>
            <pc:sldMk cId="2428003367" sldId="271"/>
            <ac:spMk id="8" creationId="{6A5C0B9D-C7E0-45D8-90DC-E93918D89A58}"/>
          </ac:spMkLst>
        </pc:spChg>
        <pc:spChg chg="mod">
          <ac:chgData name="석장군님(General)/Digital채널기획팀" userId="f9de3ef5-b5d7-4e52-952f-8c9c7e31d003" providerId="ADAL" clId="{6D76B966-1500-479B-8225-20262DF14203}" dt="2023-01-29T06:14:57.193" v="1884" actId="1076"/>
          <ac:spMkLst>
            <pc:docMk/>
            <pc:sldMk cId="2428003367" sldId="271"/>
            <ac:spMk id="9" creationId="{268F58C3-24CE-44DB-825A-F1F1830D2CBE}"/>
          </ac:spMkLst>
        </pc:spChg>
        <pc:spChg chg="mod">
          <ac:chgData name="석장군님(General)/Digital채널기획팀" userId="f9de3ef5-b5d7-4e52-952f-8c9c7e31d003" providerId="ADAL" clId="{6D76B966-1500-479B-8225-20262DF14203}" dt="2023-01-29T06:14:57.193" v="1884" actId="1076"/>
          <ac:spMkLst>
            <pc:docMk/>
            <pc:sldMk cId="2428003367" sldId="271"/>
            <ac:spMk id="10" creationId="{7258552B-E7EE-481E-B065-EE02C23AD755}"/>
          </ac:spMkLst>
        </pc:spChg>
        <pc:spChg chg="mod">
          <ac:chgData name="석장군님(General)/Digital채널기획팀" userId="f9de3ef5-b5d7-4e52-952f-8c9c7e31d003" providerId="ADAL" clId="{6D76B966-1500-479B-8225-20262DF14203}" dt="2023-01-29T06:14:57.193" v="1884" actId="1076"/>
          <ac:spMkLst>
            <pc:docMk/>
            <pc:sldMk cId="2428003367" sldId="271"/>
            <ac:spMk id="20" creationId="{988A9BFC-4F6B-4346-A463-B894B5D202BD}"/>
          </ac:spMkLst>
        </pc:spChg>
        <pc:spChg chg="mod">
          <ac:chgData name="석장군님(General)/Digital채널기획팀" userId="f9de3ef5-b5d7-4e52-952f-8c9c7e31d003" providerId="ADAL" clId="{6D76B966-1500-479B-8225-20262DF14203}" dt="2023-01-29T06:14:57.193" v="1884" actId="1076"/>
          <ac:spMkLst>
            <pc:docMk/>
            <pc:sldMk cId="2428003367" sldId="271"/>
            <ac:spMk id="22" creationId="{97713665-3A4A-4A2D-8DB5-3DF335FC39F6}"/>
          </ac:spMkLst>
        </pc:spChg>
        <pc:spChg chg="mod">
          <ac:chgData name="석장군님(General)/Digital채널기획팀" userId="f9de3ef5-b5d7-4e52-952f-8c9c7e31d003" providerId="ADAL" clId="{6D76B966-1500-479B-8225-20262DF14203}" dt="2023-01-29T06:14:57.193" v="1884" actId="1076"/>
          <ac:spMkLst>
            <pc:docMk/>
            <pc:sldMk cId="2428003367" sldId="271"/>
            <ac:spMk id="23" creationId="{F97746A6-58E6-4891-99A1-B90212675FAF}"/>
          </ac:spMkLst>
        </pc:spChg>
        <pc:spChg chg="mod">
          <ac:chgData name="석장군님(General)/Digital채널기획팀" userId="f9de3ef5-b5d7-4e52-952f-8c9c7e31d003" providerId="ADAL" clId="{6D76B966-1500-479B-8225-20262DF14203}" dt="2023-01-29T06:14:57.193" v="1884" actId="1076"/>
          <ac:spMkLst>
            <pc:docMk/>
            <pc:sldMk cId="2428003367" sldId="271"/>
            <ac:spMk id="26" creationId="{050086A7-3D4C-4C3B-A489-31902878958F}"/>
          </ac:spMkLst>
        </pc:spChg>
        <pc:spChg chg="mod">
          <ac:chgData name="석장군님(General)/Digital채널기획팀" userId="f9de3ef5-b5d7-4e52-952f-8c9c7e31d003" providerId="ADAL" clId="{6D76B966-1500-479B-8225-20262DF14203}" dt="2023-01-29T06:14:57.193" v="1884" actId="1076"/>
          <ac:spMkLst>
            <pc:docMk/>
            <pc:sldMk cId="2428003367" sldId="271"/>
            <ac:spMk id="27" creationId="{317E6D2C-8FF8-41EF-95BA-256C7C2783C2}"/>
          </ac:spMkLst>
        </pc:spChg>
        <pc:spChg chg="mod">
          <ac:chgData name="석장군님(General)/Digital채널기획팀" userId="f9de3ef5-b5d7-4e52-952f-8c9c7e31d003" providerId="ADAL" clId="{6D76B966-1500-479B-8225-20262DF14203}" dt="2023-01-29T06:14:57.193" v="1884" actId="1076"/>
          <ac:spMkLst>
            <pc:docMk/>
            <pc:sldMk cId="2428003367" sldId="271"/>
            <ac:spMk id="28" creationId="{91146BAA-0814-4A3B-AC74-17555800199E}"/>
          </ac:spMkLst>
        </pc:spChg>
        <pc:spChg chg="mod">
          <ac:chgData name="석장군님(General)/Digital채널기획팀" userId="f9de3ef5-b5d7-4e52-952f-8c9c7e31d003" providerId="ADAL" clId="{6D76B966-1500-479B-8225-20262DF14203}" dt="2023-01-29T06:14:57.193" v="1884" actId="1076"/>
          <ac:spMkLst>
            <pc:docMk/>
            <pc:sldMk cId="2428003367" sldId="271"/>
            <ac:spMk id="29" creationId="{64FFD774-E904-47B3-95DC-D62E06C313B0}"/>
          </ac:spMkLst>
        </pc:spChg>
        <pc:spChg chg="mod">
          <ac:chgData name="석장군님(General)/Digital채널기획팀" userId="f9de3ef5-b5d7-4e52-952f-8c9c7e31d003" providerId="ADAL" clId="{6D76B966-1500-479B-8225-20262DF14203}" dt="2023-01-29T06:14:57.193" v="1884" actId="1076"/>
          <ac:spMkLst>
            <pc:docMk/>
            <pc:sldMk cId="2428003367" sldId="271"/>
            <ac:spMk id="30" creationId="{03C6767B-A207-4557-8E50-CE0B0ABFCC7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3:08:27.254" v="369"/>
          <ac:spMkLst>
            <pc:docMk/>
            <pc:sldMk cId="2428003367" sldId="271"/>
            <ac:spMk id="43" creationId="{D2F82170-4A30-4BAA-B962-6D3DCD678D79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6:14:57.193" v="1884" actId="1076"/>
          <ac:spMkLst>
            <pc:docMk/>
            <pc:sldMk cId="2428003367" sldId="271"/>
            <ac:spMk id="44" creationId="{21B781D1-2039-4CA1-8FDB-444D66C35CF2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6:14:57.193" v="1884" actId="1076"/>
          <ac:spMkLst>
            <pc:docMk/>
            <pc:sldMk cId="2428003367" sldId="271"/>
            <ac:spMk id="45" creationId="{1CBCDAA9-8131-474E-9A81-4427489CBA2E}"/>
          </ac:spMkLst>
        </pc:spChg>
        <pc:spChg chg="mod">
          <ac:chgData name="석장군님(General)/Digital채널기획팀" userId="f9de3ef5-b5d7-4e52-952f-8c9c7e31d003" providerId="ADAL" clId="{6D76B966-1500-479B-8225-20262DF14203}" dt="2023-01-29T06:14:57.193" v="1884" actId="1076"/>
          <ac:spMkLst>
            <pc:docMk/>
            <pc:sldMk cId="2428003367" sldId="271"/>
            <ac:spMk id="46" creationId="{A604F9F0-ADF1-48A2-A0FA-4D6DB1DB47AE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7:10:19.686" v="2270" actId="1076"/>
          <ac:spMkLst>
            <pc:docMk/>
            <pc:sldMk cId="2428003367" sldId="271"/>
            <ac:spMk id="47" creationId="{A2842407-48B3-4FDC-80AD-4AB067A95EA9}"/>
          </ac:spMkLst>
        </pc:spChg>
        <pc:spChg chg="mod">
          <ac:chgData name="석장군님(General)/Digital채널기획팀" userId="f9de3ef5-b5d7-4e52-952f-8c9c7e31d003" providerId="ADAL" clId="{6D76B966-1500-479B-8225-20262DF14203}" dt="2023-01-29T06:14:57.193" v="1884" actId="1076"/>
          <ac:spMkLst>
            <pc:docMk/>
            <pc:sldMk cId="2428003367" sldId="271"/>
            <ac:spMk id="50" creationId="{F5C57484-9E0E-40A6-83B7-E68447126F6B}"/>
          </ac:spMkLst>
        </pc:spChg>
        <pc:spChg chg="mod">
          <ac:chgData name="석장군님(General)/Digital채널기획팀" userId="f9de3ef5-b5d7-4e52-952f-8c9c7e31d003" providerId="ADAL" clId="{6D76B966-1500-479B-8225-20262DF14203}" dt="2023-01-29T06:14:57.193" v="1884" actId="1076"/>
          <ac:spMkLst>
            <pc:docMk/>
            <pc:sldMk cId="2428003367" sldId="271"/>
            <ac:spMk id="62" creationId="{8BFF5C08-A97F-4ED8-A4B3-C41A32A6006C}"/>
          </ac:spMkLst>
        </pc:spChg>
        <pc:spChg chg="mod">
          <ac:chgData name="석장군님(General)/Digital채널기획팀" userId="f9de3ef5-b5d7-4e52-952f-8c9c7e31d003" providerId="ADAL" clId="{6D76B966-1500-479B-8225-20262DF14203}" dt="2023-01-29T06:14:57.193" v="1884" actId="1076"/>
          <ac:spMkLst>
            <pc:docMk/>
            <pc:sldMk cId="2428003367" sldId="271"/>
            <ac:spMk id="68" creationId="{2A678976-2FBA-4CC2-9579-83B034EC1D14}"/>
          </ac:spMkLst>
        </pc:spChg>
        <pc:spChg chg="mod">
          <ac:chgData name="석장군님(General)/Digital채널기획팀" userId="f9de3ef5-b5d7-4e52-952f-8c9c7e31d003" providerId="ADAL" clId="{6D76B966-1500-479B-8225-20262DF14203}" dt="2023-01-29T06:14:57.193" v="1884" actId="1076"/>
          <ac:spMkLst>
            <pc:docMk/>
            <pc:sldMk cId="2428003367" sldId="271"/>
            <ac:spMk id="70" creationId="{F9752BA7-7DF1-4AA6-BE8C-90327F458B2A}"/>
          </ac:spMkLst>
        </pc:spChg>
        <pc:spChg chg="mod">
          <ac:chgData name="석장군님(General)/Digital채널기획팀" userId="f9de3ef5-b5d7-4e52-952f-8c9c7e31d003" providerId="ADAL" clId="{6D76B966-1500-479B-8225-20262DF14203}" dt="2023-01-29T06:14:57.193" v="1884" actId="1076"/>
          <ac:spMkLst>
            <pc:docMk/>
            <pc:sldMk cId="2428003367" sldId="271"/>
            <ac:spMk id="71" creationId="{615766BE-91A0-484A-B52A-657625D253FE}"/>
          </ac:spMkLst>
        </pc:spChg>
        <pc:spChg chg="mod">
          <ac:chgData name="석장군님(General)/Digital채널기획팀" userId="f9de3ef5-b5d7-4e52-952f-8c9c7e31d003" providerId="ADAL" clId="{6D76B966-1500-479B-8225-20262DF14203}" dt="2023-01-29T06:14:57.193" v="1884" actId="1076"/>
          <ac:spMkLst>
            <pc:docMk/>
            <pc:sldMk cId="2428003367" sldId="271"/>
            <ac:spMk id="80" creationId="{DBE05405-7577-405A-8DE9-14AC0CD60EE2}"/>
          </ac:spMkLst>
        </pc:spChg>
        <pc:spChg chg="mod">
          <ac:chgData name="석장군님(General)/Digital채널기획팀" userId="f9de3ef5-b5d7-4e52-952f-8c9c7e31d003" providerId="ADAL" clId="{6D76B966-1500-479B-8225-20262DF14203}" dt="2023-01-29T06:14:57.193" v="1884" actId="1076"/>
          <ac:spMkLst>
            <pc:docMk/>
            <pc:sldMk cId="2428003367" sldId="271"/>
            <ac:spMk id="87" creationId="{5D833B01-25A1-4352-B297-E4C124728E6C}"/>
          </ac:spMkLst>
        </pc:spChg>
        <pc:spChg chg="mod">
          <ac:chgData name="석장군님(General)/Digital채널기획팀" userId="f9de3ef5-b5d7-4e52-952f-8c9c7e31d003" providerId="ADAL" clId="{6D76B966-1500-479B-8225-20262DF14203}" dt="2023-01-29T06:14:57.193" v="1884" actId="1076"/>
          <ac:spMkLst>
            <pc:docMk/>
            <pc:sldMk cId="2428003367" sldId="271"/>
            <ac:spMk id="88" creationId="{CE2D784A-08AA-4D79-9B0D-40E0A685E305}"/>
          </ac:spMkLst>
        </pc:spChg>
        <pc:spChg chg="mod">
          <ac:chgData name="석장군님(General)/Digital채널기획팀" userId="f9de3ef5-b5d7-4e52-952f-8c9c7e31d003" providerId="ADAL" clId="{6D76B966-1500-479B-8225-20262DF14203}" dt="2023-01-29T06:14:57.193" v="1884" actId="1076"/>
          <ac:spMkLst>
            <pc:docMk/>
            <pc:sldMk cId="2428003367" sldId="271"/>
            <ac:spMk id="110" creationId="{B8FD2107-47E8-4CC3-9574-7D58A38F0785}"/>
          </ac:spMkLst>
        </pc:spChg>
        <pc:spChg chg="mod">
          <ac:chgData name="석장군님(General)/Digital채널기획팀" userId="f9de3ef5-b5d7-4e52-952f-8c9c7e31d003" providerId="ADAL" clId="{6D76B966-1500-479B-8225-20262DF14203}" dt="2023-01-29T06:14:57.193" v="1884" actId="1076"/>
          <ac:spMkLst>
            <pc:docMk/>
            <pc:sldMk cId="2428003367" sldId="271"/>
            <ac:spMk id="115" creationId="{40EA870D-41BD-45D0-B84D-1AFE1FE386EA}"/>
          </ac:spMkLst>
        </pc:spChg>
        <pc:spChg chg="mod">
          <ac:chgData name="석장군님(General)/Digital채널기획팀" userId="f9de3ef5-b5d7-4e52-952f-8c9c7e31d003" providerId="ADAL" clId="{6D76B966-1500-479B-8225-20262DF14203}" dt="2023-01-29T06:14:57.193" v="1884" actId="1076"/>
          <ac:spMkLst>
            <pc:docMk/>
            <pc:sldMk cId="2428003367" sldId="271"/>
            <ac:spMk id="118" creationId="{8D85F119-5C6E-4111-8A8A-1A81B0C28158}"/>
          </ac:spMkLst>
        </pc:spChg>
        <pc:spChg chg="mod">
          <ac:chgData name="석장군님(General)/Digital채널기획팀" userId="f9de3ef5-b5d7-4e52-952f-8c9c7e31d003" providerId="ADAL" clId="{6D76B966-1500-479B-8225-20262DF14203}" dt="2023-01-29T06:14:57.193" v="1884" actId="1076"/>
          <ac:spMkLst>
            <pc:docMk/>
            <pc:sldMk cId="2428003367" sldId="271"/>
            <ac:spMk id="122" creationId="{6A82D684-B7B0-4CB5-A085-F174488832C5}"/>
          </ac:spMkLst>
        </pc:spChg>
        <pc:grpChg chg="mod">
          <ac:chgData name="석장군님(General)/Digital채널기획팀" userId="f9de3ef5-b5d7-4e52-952f-8c9c7e31d003" providerId="ADAL" clId="{6D76B966-1500-479B-8225-20262DF14203}" dt="2023-01-29T06:14:57.193" v="1884" actId="1076"/>
          <ac:grpSpMkLst>
            <pc:docMk/>
            <pc:sldMk cId="2428003367" sldId="271"/>
            <ac:grpSpMk id="74" creationId="{A8D3F2CD-776C-415E-8879-0546F569D805}"/>
          </ac:grpSpMkLst>
        </pc:grpChg>
        <pc:picChg chg="mod">
          <ac:chgData name="석장군님(General)/Digital채널기획팀" userId="f9de3ef5-b5d7-4e52-952f-8c9c7e31d003" providerId="ADAL" clId="{6D76B966-1500-479B-8225-20262DF14203}" dt="2023-01-29T06:14:57.193" v="1884" actId="1076"/>
          <ac:picMkLst>
            <pc:docMk/>
            <pc:sldMk cId="2428003367" sldId="271"/>
            <ac:picMk id="65" creationId="{8F4631FB-BB6C-4088-BDD1-A8DB851AEE6E}"/>
          </ac:picMkLst>
        </pc:picChg>
        <pc:picChg chg="mod">
          <ac:chgData name="석장군님(General)/Digital채널기획팀" userId="f9de3ef5-b5d7-4e52-952f-8c9c7e31d003" providerId="ADAL" clId="{6D76B966-1500-479B-8225-20262DF14203}" dt="2023-01-29T06:14:57.193" v="1884" actId="1076"/>
          <ac:picMkLst>
            <pc:docMk/>
            <pc:sldMk cId="2428003367" sldId="271"/>
            <ac:picMk id="76" creationId="{22231B60-6C34-4C2C-B7E0-DC3035733632}"/>
          </ac:picMkLst>
        </pc:picChg>
        <pc:picChg chg="mod">
          <ac:chgData name="석장군님(General)/Digital채널기획팀" userId="f9de3ef5-b5d7-4e52-952f-8c9c7e31d003" providerId="ADAL" clId="{6D76B966-1500-479B-8225-20262DF14203}" dt="2023-01-29T06:14:57.193" v="1884" actId="1076"/>
          <ac:picMkLst>
            <pc:docMk/>
            <pc:sldMk cId="2428003367" sldId="271"/>
            <ac:picMk id="77" creationId="{16A98B09-5EC3-4030-B347-045F1017E7F2}"/>
          </ac:picMkLst>
        </pc:picChg>
        <pc:picChg chg="mod">
          <ac:chgData name="석장군님(General)/Digital채널기획팀" userId="f9de3ef5-b5d7-4e52-952f-8c9c7e31d003" providerId="ADAL" clId="{6D76B966-1500-479B-8225-20262DF14203}" dt="2023-01-29T06:14:57.193" v="1884" actId="1076"/>
          <ac:picMkLst>
            <pc:docMk/>
            <pc:sldMk cId="2428003367" sldId="271"/>
            <ac:picMk id="91" creationId="{FEAD9DB5-87BF-493E-B4A6-D7425B60D544}"/>
          </ac:picMkLst>
        </pc:picChg>
        <pc:picChg chg="mod">
          <ac:chgData name="석장군님(General)/Digital채널기획팀" userId="f9de3ef5-b5d7-4e52-952f-8c9c7e31d003" providerId="ADAL" clId="{6D76B966-1500-479B-8225-20262DF14203}" dt="2023-01-29T06:14:57.193" v="1884" actId="1076"/>
          <ac:picMkLst>
            <pc:docMk/>
            <pc:sldMk cId="2428003367" sldId="271"/>
            <ac:picMk id="92" creationId="{64F8F384-C03D-41B3-A9BA-AAB4690E217E}"/>
          </ac:picMkLst>
        </pc:picChg>
        <pc:picChg chg="mod">
          <ac:chgData name="석장군님(General)/Digital채널기획팀" userId="f9de3ef5-b5d7-4e52-952f-8c9c7e31d003" providerId="ADAL" clId="{6D76B966-1500-479B-8225-20262DF14203}" dt="2023-01-29T06:14:57.193" v="1884" actId="1076"/>
          <ac:picMkLst>
            <pc:docMk/>
            <pc:sldMk cId="2428003367" sldId="271"/>
            <ac:picMk id="93" creationId="{AC31D45B-C89B-4506-9DBC-1006281057EE}"/>
          </ac:picMkLst>
        </pc:picChg>
        <pc:picChg chg="mod">
          <ac:chgData name="석장군님(General)/Digital채널기획팀" userId="f9de3ef5-b5d7-4e52-952f-8c9c7e31d003" providerId="ADAL" clId="{6D76B966-1500-479B-8225-20262DF14203}" dt="2023-01-29T06:14:57.193" v="1884" actId="1076"/>
          <ac:picMkLst>
            <pc:docMk/>
            <pc:sldMk cId="2428003367" sldId="271"/>
            <ac:picMk id="117" creationId="{82CCA20E-C0CF-4660-987D-1CCD02BB2FAB}"/>
          </ac:picMkLst>
        </pc:picChg>
        <pc:picChg chg="mod">
          <ac:chgData name="석장군님(General)/Digital채널기획팀" userId="f9de3ef5-b5d7-4e52-952f-8c9c7e31d003" providerId="ADAL" clId="{6D76B966-1500-479B-8225-20262DF14203}" dt="2023-01-29T06:14:57.193" v="1884" actId="1076"/>
          <ac:picMkLst>
            <pc:docMk/>
            <pc:sldMk cId="2428003367" sldId="271"/>
            <ac:picMk id="1026" creationId="{6550EB65-01BF-4F5F-91C1-BF7709F97130}"/>
          </ac:picMkLst>
        </pc:picChg>
        <pc:picChg chg="mod">
          <ac:chgData name="석장군님(General)/Digital채널기획팀" userId="f9de3ef5-b5d7-4e52-952f-8c9c7e31d003" providerId="ADAL" clId="{6D76B966-1500-479B-8225-20262DF14203}" dt="2023-01-29T06:14:57.193" v="1884" actId="1076"/>
          <ac:picMkLst>
            <pc:docMk/>
            <pc:sldMk cId="2428003367" sldId="271"/>
            <ac:picMk id="1028" creationId="{A49F6CAD-CBBC-4E82-8FA7-0BE57CBEE1CA}"/>
          </ac:picMkLst>
        </pc:picChg>
        <pc:picChg chg="mod">
          <ac:chgData name="석장군님(General)/Digital채널기획팀" userId="f9de3ef5-b5d7-4e52-952f-8c9c7e31d003" providerId="ADAL" clId="{6D76B966-1500-479B-8225-20262DF14203}" dt="2023-01-29T06:14:57.193" v="1884" actId="1076"/>
          <ac:picMkLst>
            <pc:docMk/>
            <pc:sldMk cId="2428003367" sldId="271"/>
            <ac:picMk id="1030" creationId="{5F950AC8-C920-48B9-A2CC-465BE1D00271}"/>
          </ac:picMkLst>
        </pc:picChg>
        <pc:cxnChg chg="mod">
          <ac:chgData name="석장군님(General)/Digital채널기획팀" userId="f9de3ef5-b5d7-4e52-952f-8c9c7e31d003" providerId="ADAL" clId="{6D76B966-1500-479B-8225-20262DF14203}" dt="2023-01-29T06:14:57.193" v="1884" actId="1076"/>
          <ac:cxnSpMkLst>
            <pc:docMk/>
            <pc:sldMk cId="2428003367" sldId="271"/>
            <ac:cxnSpMk id="82" creationId="{C09D7794-98CD-4073-8223-0B66C3C86F09}"/>
          </ac:cxnSpMkLst>
        </pc:cxnChg>
      </pc:sldChg>
      <pc:sldChg chg="del ord">
        <pc:chgData name="석장군님(General)/Digital채널기획팀" userId="f9de3ef5-b5d7-4e52-952f-8c9c7e31d003" providerId="ADAL" clId="{6D76B966-1500-479B-8225-20262DF14203}" dt="2023-01-29T01:23:41.864" v="673" actId="47"/>
        <pc:sldMkLst>
          <pc:docMk/>
          <pc:sldMk cId="2876519184" sldId="272"/>
        </pc:sldMkLst>
      </pc:sldChg>
      <pc:sldChg chg="addSp delSp modSp mod">
        <pc:chgData name="석장군님(General)/Digital채널기획팀" userId="f9de3ef5-b5d7-4e52-952f-8c9c7e31d003" providerId="ADAL" clId="{6D76B966-1500-479B-8225-20262DF14203}" dt="2023-01-29T06:59:49.196" v="2201" actId="1076"/>
        <pc:sldMkLst>
          <pc:docMk/>
          <pc:sldMk cId="3782379850" sldId="273"/>
        </pc:sldMkLst>
        <pc:spChg chg="mod">
          <ac:chgData name="석장군님(General)/Digital채널기획팀" userId="f9de3ef5-b5d7-4e52-952f-8c9c7e31d003" providerId="ADAL" clId="{6D76B966-1500-479B-8225-20262DF14203}" dt="2023-01-29T06:59:07.866" v="2194" actId="1076"/>
          <ac:spMkLst>
            <pc:docMk/>
            <pc:sldMk cId="3782379850" sldId="273"/>
            <ac:spMk id="12" creationId="{7E74DEE1-F39A-47EB-A5E3-53CF2BBCF7D4}"/>
          </ac:spMkLst>
        </pc:spChg>
        <pc:spChg chg="mod">
          <ac:chgData name="석장군님(General)/Digital채널기획팀" userId="f9de3ef5-b5d7-4e52-952f-8c9c7e31d003" providerId="ADAL" clId="{6D76B966-1500-479B-8225-20262DF14203}" dt="2023-01-28T01:10:02.547" v="32" actId="1076"/>
          <ac:spMkLst>
            <pc:docMk/>
            <pc:sldMk cId="3782379850" sldId="273"/>
            <ac:spMk id="13" creationId="{2669186F-A87E-4A79-897C-1F30098F4234}"/>
          </ac:spMkLst>
        </pc:spChg>
        <pc:spChg chg="mod">
          <ac:chgData name="석장군님(General)/Digital채널기획팀" userId="f9de3ef5-b5d7-4e52-952f-8c9c7e31d003" providerId="ADAL" clId="{6D76B966-1500-479B-8225-20262DF14203}" dt="2023-01-29T06:58:34.295" v="2190" actId="20577"/>
          <ac:spMkLst>
            <pc:docMk/>
            <pc:sldMk cId="3782379850" sldId="273"/>
            <ac:spMk id="23" creationId="{994528DD-AE7B-4279-AFBE-6B7F100CA8C5}"/>
          </ac:spMkLst>
        </pc:spChg>
        <pc:spChg chg="mod">
          <ac:chgData name="석장군님(General)/Digital채널기획팀" userId="f9de3ef5-b5d7-4e52-952f-8c9c7e31d003" providerId="ADAL" clId="{6D76B966-1500-479B-8225-20262DF14203}" dt="2023-01-29T06:59:13.352" v="2196" actId="1076"/>
          <ac:spMkLst>
            <pc:docMk/>
            <pc:sldMk cId="3782379850" sldId="273"/>
            <ac:spMk id="28" creationId="{1AAF684C-5DB2-4DB3-9914-F943E22F7C1D}"/>
          </ac:spMkLst>
        </pc:spChg>
        <pc:spChg chg="mod">
          <ac:chgData name="석장군님(General)/Digital채널기획팀" userId="f9de3ef5-b5d7-4e52-952f-8c9c7e31d003" providerId="ADAL" clId="{6D76B966-1500-479B-8225-20262DF14203}" dt="2023-01-29T06:59:23.466" v="2198" actId="20577"/>
          <ac:spMkLst>
            <pc:docMk/>
            <pc:sldMk cId="3782379850" sldId="273"/>
            <ac:spMk id="29" creationId="{DF020E70-3E98-451F-894F-21A7959324DF}"/>
          </ac:spMkLst>
        </pc:spChg>
        <pc:spChg chg="mod">
          <ac:chgData name="석장군님(General)/Digital채널기획팀" userId="f9de3ef5-b5d7-4e52-952f-8c9c7e31d003" providerId="ADAL" clId="{6D76B966-1500-479B-8225-20262DF14203}" dt="2023-01-28T01:07:32.342" v="3" actId="1076"/>
          <ac:spMkLst>
            <pc:docMk/>
            <pc:sldMk cId="3782379850" sldId="273"/>
            <ac:spMk id="33" creationId="{22E0F1F4-3613-49B6-A85D-74CEFAD9C2E9}"/>
          </ac:spMkLst>
        </pc:spChg>
        <pc:spChg chg="mod">
          <ac:chgData name="석장군님(General)/Digital채널기획팀" userId="f9de3ef5-b5d7-4e52-952f-8c9c7e31d003" providerId="ADAL" clId="{6D76B966-1500-479B-8225-20262DF14203}" dt="2023-01-28T01:07:32.342" v="3" actId="1076"/>
          <ac:spMkLst>
            <pc:docMk/>
            <pc:sldMk cId="3782379850" sldId="273"/>
            <ac:spMk id="34" creationId="{C2EA079A-5C6A-4D41-B1DF-E6F451DFA16B}"/>
          </ac:spMkLst>
        </pc:spChg>
        <pc:spChg chg="mod">
          <ac:chgData name="석장군님(General)/Digital채널기획팀" userId="f9de3ef5-b5d7-4e52-952f-8c9c7e31d003" providerId="ADAL" clId="{6D76B966-1500-479B-8225-20262DF14203}" dt="2023-01-28T01:07:32.342" v="3" actId="1076"/>
          <ac:spMkLst>
            <pc:docMk/>
            <pc:sldMk cId="3782379850" sldId="273"/>
            <ac:spMk id="35" creationId="{5BEAE74E-5681-4C32-B0C7-75EE1AE86FBA}"/>
          </ac:spMkLst>
        </pc:spChg>
        <pc:spChg chg="mod">
          <ac:chgData name="석장군님(General)/Digital채널기획팀" userId="f9de3ef5-b5d7-4e52-952f-8c9c7e31d003" providerId="ADAL" clId="{6D76B966-1500-479B-8225-20262DF14203}" dt="2023-01-29T06:58:03.436" v="2187" actId="6549"/>
          <ac:spMkLst>
            <pc:docMk/>
            <pc:sldMk cId="3782379850" sldId="273"/>
            <ac:spMk id="37" creationId="{644BD809-F3C0-49E3-B8C4-DEA222821248}"/>
          </ac:spMkLst>
        </pc:spChg>
        <pc:spChg chg="mod">
          <ac:chgData name="석장군님(General)/Digital채널기획팀" userId="f9de3ef5-b5d7-4e52-952f-8c9c7e31d003" providerId="ADAL" clId="{6D76B966-1500-479B-8225-20262DF14203}" dt="2023-01-29T06:58:12.791" v="2188"/>
          <ac:spMkLst>
            <pc:docMk/>
            <pc:sldMk cId="3782379850" sldId="273"/>
            <ac:spMk id="38" creationId="{B1EFA148-2C12-414D-8A08-6E32EDABE80C}"/>
          </ac:spMkLst>
        </pc:spChg>
        <pc:spChg chg="del mod">
          <ac:chgData name="석장군님(General)/Digital채널기획팀" userId="f9de3ef5-b5d7-4e52-952f-8c9c7e31d003" providerId="ADAL" clId="{6D76B966-1500-479B-8225-20262DF14203}" dt="2023-01-29T06:58:16.639" v="2189" actId="478"/>
          <ac:spMkLst>
            <pc:docMk/>
            <pc:sldMk cId="3782379850" sldId="273"/>
            <ac:spMk id="39" creationId="{3BB2456A-E6ED-4724-BA8A-7C6CE97DE1CE}"/>
          </ac:spMkLst>
        </pc:spChg>
        <pc:spChg chg="del mod">
          <ac:chgData name="석장군님(General)/Digital채널기획팀" userId="f9de3ef5-b5d7-4e52-952f-8c9c7e31d003" providerId="ADAL" clId="{6D76B966-1500-479B-8225-20262DF14203}" dt="2023-01-29T06:58:16.639" v="2189" actId="478"/>
          <ac:spMkLst>
            <pc:docMk/>
            <pc:sldMk cId="3782379850" sldId="273"/>
            <ac:spMk id="40" creationId="{AAAD55FE-E34F-4481-B322-47BFDB3D4901}"/>
          </ac:spMkLst>
        </pc:spChg>
        <pc:spChg chg="del mod">
          <ac:chgData name="석장군님(General)/Digital채널기획팀" userId="f9de3ef5-b5d7-4e52-952f-8c9c7e31d003" providerId="ADAL" clId="{6D76B966-1500-479B-8225-20262DF14203}" dt="2023-01-29T06:58:16.639" v="2189" actId="478"/>
          <ac:spMkLst>
            <pc:docMk/>
            <pc:sldMk cId="3782379850" sldId="273"/>
            <ac:spMk id="41" creationId="{905ABAAB-F130-4D0E-A43E-13C454402461}"/>
          </ac:spMkLst>
        </pc:spChg>
        <pc:spChg chg="mod">
          <ac:chgData name="석장군님(General)/Digital채널기획팀" userId="f9de3ef5-b5d7-4e52-952f-8c9c7e31d003" providerId="ADAL" clId="{6D76B966-1500-479B-8225-20262DF14203}" dt="2023-01-29T06:59:02.914" v="2193" actId="1076"/>
          <ac:spMkLst>
            <pc:docMk/>
            <pc:sldMk cId="3782379850" sldId="273"/>
            <ac:spMk id="42" creationId="{27676385-5904-4D0C-A01B-2463EE126B22}"/>
          </ac:spMkLst>
        </pc:spChg>
        <pc:spChg chg="mod">
          <ac:chgData name="석장군님(General)/Digital채널기획팀" userId="f9de3ef5-b5d7-4e52-952f-8c9c7e31d003" providerId="ADAL" clId="{6D76B966-1500-479B-8225-20262DF14203}" dt="2023-01-29T06:59:02.914" v="2193" actId="1076"/>
          <ac:spMkLst>
            <pc:docMk/>
            <pc:sldMk cId="3782379850" sldId="273"/>
            <ac:spMk id="43" creationId="{2D0484E8-D262-4374-A7A4-289C04786207}"/>
          </ac:spMkLst>
        </pc:spChg>
        <pc:spChg chg="mod">
          <ac:chgData name="석장군님(General)/Digital채널기획팀" userId="f9de3ef5-b5d7-4e52-952f-8c9c7e31d003" providerId="ADAL" clId="{6D76B966-1500-479B-8225-20262DF14203}" dt="2023-01-29T06:59:02.914" v="2193" actId="1076"/>
          <ac:spMkLst>
            <pc:docMk/>
            <pc:sldMk cId="3782379850" sldId="273"/>
            <ac:spMk id="44" creationId="{16003F17-8CD0-4279-86DC-222725403340}"/>
          </ac:spMkLst>
        </pc:spChg>
        <pc:spChg chg="mod">
          <ac:chgData name="석장군님(General)/Digital채널기획팀" userId="f9de3ef5-b5d7-4e52-952f-8c9c7e31d003" providerId="ADAL" clId="{6D76B966-1500-479B-8225-20262DF14203}" dt="2023-01-29T06:59:02.914" v="2193" actId="1076"/>
          <ac:spMkLst>
            <pc:docMk/>
            <pc:sldMk cId="3782379850" sldId="273"/>
            <ac:spMk id="45" creationId="{4D447DFE-99FA-4FEA-A81A-C9C22DEFB327}"/>
          </ac:spMkLst>
        </pc:spChg>
        <pc:spChg chg="mod">
          <ac:chgData name="석장군님(General)/Digital채널기획팀" userId="f9de3ef5-b5d7-4e52-952f-8c9c7e31d003" providerId="ADAL" clId="{6D76B966-1500-479B-8225-20262DF14203}" dt="2023-01-29T06:59:02.914" v="2193" actId="1076"/>
          <ac:spMkLst>
            <pc:docMk/>
            <pc:sldMk cId="3782379850" sldId="273"/>
            <ac:spMk id="46" creationId="{0F54AB5A-35B5-4BBE-90E7-C26F3C334D2B}"/>
          </ac:spMkLst>
        </pc:spChg>
        <pc:spChg chg="del mod">
          <ac:chgData name="석장군님(General)/Digital채널기획팀" userId="f9de3ef5-b5d7-4e52-952f-8c9c7e31d003" providerId="ADAL" clId="{6D76B966-1500-479B-8225-20262DF14203}" dt="2023-01-29T06:58:54.261" v="2192" actId="478"/>
          <ac:spMkLst>
            <pc:docMk/>
            <pc:sldMk cId="3782379850" sldId="273"/>
            <ac:spMk id="47" creationId="{8A07CF90-001D-480F-A9D3-9B02FFF4645D}"/>
          </ac:spMkLst>
        </pc:spChg>
        <pc:spChg chg="mod">
          <ac:chgData name="석장군님(General)/Digital채널기획팀" userId="f9de3ef5-b5d7-4e52-952f-8c9c7e31d003" providerId="ADAL" clId="{6D76B966-1500-479B-8225-20262DF14203}" dt="2023-01-29T06:59:02.914" v="2193" actId="1076"/>
          <ac:spMkLst>
            <pc:docMk/>
            <pc:sldMk cId="3782379850" sldId="273"/>
            <ac:spMk id="48" creationId="{D32FCBEA-495F-4592-AFAF-8B9ACC1D04BE}"/>
          </ac:spMkLst>
        </pc:spChg>
        <pc:spChg chg="mod">
          <ac:chgData name="석장군님(General)/Digital채널기획팀" userId="f9de3ef5-b5d7-4e52-952f-8c9c7e31d003" providerId="ADAL" clId="{6D76B966-1500-479B-8225-20262DF14203}" dt="2023-01-29T06:59:02.914" v="2193" actId="1076"/>
          <ac:spMkLst>
            <pc:docMk/>
            <pc:sldMk cId="3782379850" sldId="273"/>
            <ac:spMk id="49" creationId="{9878933B-2ED3-4107-A326-92CE43917E98}"/>
          </ac:spMkLst>
        </pc:spChg>
        <pc:spChg chg="del mod">
          <ac:chgData name="석장군님(General)/Digital채널기획팀" userId="f9de3ef5-b5d7-4e52-952f-8c9c7e31d003" providerId="ADAL" clId="{6D76B966-1500-479B-8225-20262DF14203}" dt="2023-01-29T04:06:24.163" v="1312" actId="478"/>
          <ac:spMkLst>
            <pc:docMk/>
            <pc:sldMk cId="3782379850" sldId="273"/>
            <ac:spMk id="50" creationId="{6FD7539E-9999-4D02-B880-BFE6F4313EE4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4:06:08.989" v="1309" actId="478"/>
          <ac:spMkLst>
            <pc:docMk/>
            <pc:sldMk cId="3782379850" sldId="273"/>
            <ac:spMk id="51" creationId="{8732E65C-F909-4A28-842A-DAD8E160870A}"/>
          </ac:spMkLst>
        </pc:spChg>
        <pc:spChg chg="mod">
          <ac:chgData name="석장군님(General)/Digital채널기획팀" userId="f9de3ef5-b5d7-4e52-952f-8c9c7e31d003" providerId="ADAL" clId="{6D76B966-1500-479B-8225-20262DF14203}" dt="2023-01-29T06:59:49.196" v="2201" actId="1076"/>
          <ac:spMkLst>
            <pc:docMk/>
            <pc:sldMk cId="3782379850" sldId="273"/>
            <ac:spMk id="52" creationId="{178A5EBC-C59B-47E2-9920-9BF02B60DBA1}"/>
          </ac:spMkLst>
        </pc:spChg>
        <pc:spChg chg="mod">
          <ac:chgData name="석장군님(General)/Digital채널기획팀" userId="f9de3ef5-b5d7-4e52-952f-8c9c7e31d003" providerId="ADAL" clId="{6D76B966-1500-479B-8225-20262DF14203}" dt="2023-01-29T06:59:49.196" v="2201" actId="1076"/>
          <ac:spMkLst>
            <pc:docMk/>
            <pc:sldMk cId="3782379850" sldId="273"/>
            <ac:spMk id="53" creationId="{D8F3C020-2BDF-4F0F-8A89-EFA9A6EF9606}"/>
          </ac:spMkLst>
        </pc:spChg>
        <pc:spChg chg="del mod">
          <ac:chgData name="석장군님(General)/Digital채널기획팀" userId="f9de3ef5-b5d7-4e52-952f-8c9c7e31d003" providerId="ADAL" clId="{6D76B966-1500-479B-8225-20262DF14203}" dt="2023-01-29T06:59:38.865" v="2200" actId="478"/>
          <ac:spMkLst>
            <pc:docMk/>
            <pc:sldMk cId="3782379850" sldId="273"/>
            <ac:spMk id="54" creationId="{F670FA7B-6ACD-4272-A812-736CCFEE3822}"/>
          </ac:spMkLst>
        </pc:spChg>
        <pc:spChg chg="del mod">
          <ac:chgData name="석장군님(General)/Digital채널기획팀" userId="f9de3ef5-b5d7-4e52-952f-8c9c7e31d003" providerId="ADAL" clId="{6D76B966-1500-479B-8225-20262DF14203}" dt="2023-01-29T06:59:38.865" v="2200" actId="478"/>
          <ac:spMkLst>
            <pc:docMk/>
            <pc:sldMk cId="3782379850" sldId="273"/>
            <ac:spMk id="55" creationId="{C7B4FA4B-88A0-47D7-8806-28456C42497C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4:06:08.989" v="1309" actId="478"/>
          <ac:spMkLst>
            <pc:docMk/>
            <pc:sldMk cId="3782379850" sldId="273"/>
            <ac:spMk id="56" creationId="{869A9DAB-28AD-4AF9-9201-4A09067CBB11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4:06:08.989" v="1309" actId="478"/>
          <ac:spMkLst>
            <pc:docMk/>
            <pc:sldMk cId="3782379850" sldId="273"/>
            <ac:spMk id="57" creationId="{427228E7-DF88-4BC9-B50C-53C4A28CDF96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4:06:08.989" v="1309" actId="478"/>
          <ac:spMkLst>
            <pc:docMk/>
            <pc:sldMk cId="3782379850" sldId="273"/>
            <ac:spMk id="60" creationId="{65063148-890E-47AF-9771-495959C32BE9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4:06:08.989" v="1309" actId="478"/>
          <ac:spMkLst>
            <pc:docMk/>
            <pc:sldMk cId="3782379850" sldId="273"/>
            <ac:spMk id="61" creationId="{840C1DCB-7487-4561-A2AB-585435773E0E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4:06:08.989" v="1309" actId="478"/>
          <ac:spMkLst>
            <pc:docMk/>
            <pc:sldMk cId="3782379850" sldId="273"/>
            <ac:spMk id="62" creationId="{E98DA5DA-1FA5-43EE-AA1D-662FB5401114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4:06:08.989" v="1309" actId="478"/>
          <ac:spMkLst>
            <pc:docMk/>
            <pc:sldMk cId="3782379850" sldId="273"/>
            <ac:spMk id="63" creationId="{8AFDA880-99B9-4913-9109-D946A8DC7036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4:06:08.989" v="1309" actId="478"/>
          <ac:spMkLst>
            <pc:docMk/>
            <pc:sldMk cId="3782379850" sldId="273"/>
            <ac:spMk id="64" creationId="{7A2B50FD-F51B-4028-BC4A-76BBE367B0F8}"/>
          </ac:spMkLst>
        </pc:spChg>
        <pc:spChg chg="mod">
          <ac:chgData name="석장군님(General)/Digital채널기획팀" userId="f9de3ef5-b5d7-4e52-952f-8c9c7e31d003" providerId="ADAL" clId="{6D76B966-1500-479B-8225-20262DF14203}" dt="2023-01-29T06:57:35.749" v="2185"/>
          <ac:spMkLst>
            <pc:docMk/>
            <pc:sldMk cId="3782379850" sldId="273"/>
            <ac:spMk id="67" creationId="{8CF80E91-499E-4813-93F4-8E44320001A9}"/>
          </ac:spMkLst>
        </pc:spChg>
        <pc:spChg chg="mod">
          <ac:chgData name="석장군님(General)/Digital채널기획팀" userId="f9de3ef5-b5d7-4e52-952f-8c9c7e31d003" providerId="ADAL" clId="{6D76B966-1500-479B-8225-20262DF14203}" dt="2023-01-29T06:57:35.749" v="2185"/>
          <ac:spMkLst>
            <pc:docMk/>
            <pc:sldMk cId="3782379850" sldId="273"/>
            <ac:spMk id="68" creationId="{BD11B6EB-D6EF-4BBD-8E45-5156B26B2802}"/>
          </ac:spMkLst>
        </pc:spChg>
        <pc:spChg chg="mod">
          <ac:chgData name="석장군님(General)/Digital채널기획팀" userId="f9de3ef5-b5d7-4e52-952f-8c9c7e31d003" providerId="ADAL" clId="{6D76B966-1500-479B-8225-20262DF14203}" dt="2023-01-29T06:57:35.749" v="2185"/>
          <ac:spMkLst>
            <pc:docMk/>
            <pc:sldMk cId="3782379850" sldId="273"/>
            <ac:spMk id="69" creationId="{E8ACA8E9-2E42-4337-B8E7-7EE27B546E0C}"/>
          </ac:spMkLst>
        </pc:spChg>
        <pc:spChg chg="mod">
          <ac:chgData name="석장군님(General)/Digital채널기획팀" userId="f9de3ef5-b5d7-4e52-952f-8c9c7e31d003" providerId="ADAL" clId="{6D76B966-1500-479B-8225-20262DF14203}" dt="2023-01-29T06:57:35.749" v="2185"/>
          <ac:spMkLst>
            <pc:docMk/>
            <pc:sldMk cId="3782379850" sldId="273"/>
            <ac:spMk id="70" creationId="{93A12BAA-C775-4E9E-BDB3-D8CDEF9A6DC8}"/>
          </ac:spMkLst>
        </pc:spChg>
        <pc:spChg chg="mod">
          <ac:chgData name="석장군님(General)/Digital채널기획팀" userId="f9de3ef5-b5d7-4e52-952f-8c9c7e31d003" providerId="ADAL" clId="{6D76B966-1500-479B-8225-20262DF14203}" dt="2023-01-29T06:57:35.749" v="2185"/>
          <ac:spMkLst>
            <pc:docMk/>
            <pc:sldMk cId="3782379850" sldId="273"/>
            <ac:spMk id="71" creationId="{B6C81016-5ECE-4B92-A062-0653041B7365}"/>
          </ac:spMkLst>
        </pc:spChg>
        <pc:spChg chg="mod">
          <ac:chgData name="석장군님(General)/Digital채널기획팀" userId="f9de3ef5-b5d7-4e52-952f-8c9c7e31d003" providerId="ADAL" clId="{6D76B966-1500-479B-8225-20262DF14203}" dt="2023-01-29T06:57:35.749" v="2185"/>
          <ac:spMkLst>
            <pc:docMk/>
            <pc:sldMk cId="3782379850" sldId="273"/>
            <ac:spMk id="72" creationId="{F571B529-C6E5-4522-9007-21FF7F44A82E}"/>
          </ac:spMkLst>
        </pc:spChg>
        <pc:spChg chg="mod">
          <ac:chgData name="석장군님(General)/Digital채널기획팀" userId="f9de3ef5-b5d7-4e52-952f-8c9c7e31d003" providerId="ADAL" clId="{6D76B966-1500-479B-8225-20262DF14203}" dt="2023-01-29T06:57:35.749" v="2185"/>
          <ac:spMkLst>
            <pc:docMk/>
            <pc:sldMk cId="3782379850" sldId="273"/>
            <ac:spMk id="73" creationId="{BE397AC4-C8AD-405C-A1BD-2A7547956C2F}"/>
          </ac:spMkLst>
        </pc:spChg>
        <pc:spChg chg="mod">
          <ac:chgData name="석장군님(General)/Digital채널기획팀" userId="f9de3ef5-b5d7-4e52-952f-8c9c7e31d003" providerId="ADAL" clId="{6D76B966-1500-479B-8225-20262DF14203}" dt="2023-01-29T06:57:35.749" v="2185"/>
          <ac:spMkLst>
            <pc:docMk/>
            <pc:sldMk cId="3782379850" sldId="273"/>
            <ac:spMk id="74" creationId="{C604FC8F-2C8F-42E6-975F-404D5829407B}"/>
          </ac:spMkLst>
        </pc:spChg>
        <pc:grpChg chg="mod">
          <ac:chgData name="석장군님(General)/Digital채널기획팀" userId="f9de3ef5-b5d7-4e52-952f-8c9c7e31d003" providerId="ADAL" clId="{6D76B966-1500-479B-8225-20262DF14203}" dt="2023-01-29T06:59:17.840" v="2197" actId="1076"/>
          <ac:grpSpMkLst>
            <pc:docMk/>
            <pc:sldMk cId="3782379850" sldId="273"/>
            <ac:grpSpMk id="10" creationId="{5C5EEB2E-B724-46F7-8832-134EE1BFFAE5}"/>
          </ac:grpSpMkLst>
        </pc:grpChg>
        <pc:grpChg chg="mod">
          <ac:chgData name="석장군님(General)/Digital채널기획팀" userId="f9de3ef5-b5d7-4e52-952f-8c9c7e31d003" providerId="ADAL" clId="{6D76B966-1500-479B-8225-20262DF14203}" dt="2023-01-29T06:59:49.196" v="2201" actId="1076"/>
          <ac:grpSpMkLst>
            <pc:docMk/>
            <pc:sldMk cId="3782379850" sldId="273"/>
            <ac:grpSpMk id="11" creationId="{3BA33C64-53D9-4A0E-824F-091CD91311F3}"/>
          </ac:grpSpMkLst>
        </pc:grpChg>
        <pc:grpChg chg="mod">
          <ac:chgData name="석장군님(General)/Digital채널기획팀" userId="f9de3ef5-b5d7-4e52-952f-8c9c7e31d003" providerId="ADAL" clId="{6D76B966-1500-479B-8225-20262DF14203}" dt="2023-01-29T06:59:49.196" v="2201" actId="1076"/>
          <ac:grpSpMkLst>
            <pc:docMk/>
            <pc:sldMk cId="3782379850" sldId="273"/>
            <ac:grpSpMk id="58" creationId="{EA7751E1-57C4-4452-84DA-576928FEC607}"/>
          </ac:grpSpMkLst>
        </pc:grpChg>
        <pc:grpChg chg="mod">
          <ac:chgData name="석장군님(General)/Digital채널기획팀" userId="f9de3ef5-b5d7-4e52-952f-8c9c7e31d003" providerId="ADAL" clId="{6D76B966-1500-479B-8225-20262DF14203}" dt="2023-01-29T06:59:02.914" v="2193" actId="1076"/>
          <ac:grpSpMkLst>
            <pc:docMk/>
            <pc:sldMk cId="3782379850" sldId="273"/>
            <ac:grpSpMk id="59" creationId="{FB1DB47A-3523-4B85-866D-7561C9E88F05}"/>
          </ac:grpSpMkLst>
        </pc:grpChg>
        <pc:grpChg chg="add del mod">
          <ac:chgData name="석장군님(General)/Digital채널기획팀" userId="f9de3ef5-b5d7-4e52-952f-8c9c7e31d003" providerId="ADAL" clId="{6D76B966-1500-479B-8225-20262DF14203}" dt="2023-01-29T06:57:40.585" v="2186"/>
          <ac:grpSpMkLst>
            <pc:docMk/>
            <pc:sldMk cId="3782379850" sldId="273"/>
            <ac:grpSpMk id="65" creationId="{80061A77-4CEF-49C6-9B32-DB21329247FF}"/>
          </ac:grpSpMkLst>
        </pc:grpChg>
        <pc:grpChg chg="mod">
          <ac:chgData name="석장군님(General)/Digital채널기획팀" userId="f9de3ef5-b5d7-4e52-952f-8c9c7e31d003" providerId="ADAL" clId="{6D76B966-1500-479B-8225-20262DF14203}" dt="2023-01-29T06:57:35.749" v="2185"/>
          <ac:grpSpMkLst>
            <pc:docMk/>
            <pc:sldMk cId="3782379850" sldId="273"/>
            <ac:grpSpMk id="66" creationId="{CFF9E91A-7258-44FE-9F35-8BA361464DE9}"/>
          </ac:grpSpMkLst>
        </pc:grpChg>
        <pc:cxnChg chg="add mod">
          <ac:chgData name="석장군님(General)/Digital채널기획팀" userId="f9de3ef5-b5d7-4e52-952f-8c9c7e31d003" providerId="ADAL" clId="{6D76B966-1500-479B-8225-20262DF14203}" dt="2023-01-29T04:03:53.945" v="1303" actId="693"/>
          <ac:cxnSpMkLst>
            <pc:docMk/>
            <pc:sldMk cId="3782379850" sldId="273"/>
            <ac:cxnSpMk id="3" creationId="{8D9E0314-4368-4150-97FD-0D4687FBAAFF}"/>
          </ac:cxnSpMkLst>
        </pc:cxnChg>
      </pc:sldChg>
      <pc:sldChg chg="del">
        <pc:chgData name="석장군님(General)/Digital채널기획팀" userId="f9de3ef5-b5d7-4e52-952f-8c9c7e31d003" providerId="ADAL" clId="{6D76B966-1500-479B-8225-20262DF14203}" dt="2023-01-29T05:25:06.990" v="1529" actId="47"/>
        <pc:sldMkLst>
          <pc:docMk/>
          <pc:sldMk cId="1105852444" sldId="274"/>
        </pc:sldMkLst>
      </pc:sldChg>
      <pc:sldChg chg="del">
        <pc:chgData name="석장군님(General)/Digital채널기획팀" userId="f9de3ef5-b5d7-4e52-952f-8c9c7e31d003" providerId="ADAL" clId="{6D76B966-1500-479B-8225-20262DF14203}" dt="2023-01-29T01:17:56.281" v="638" actId="47"/>
        <pc:sldMkLst>
          <pc:docMk/>
          <pc:sldMk cId="1295127000" sldId="275"/>
        </pc:sldMkLst>
      </pc:sldChg>
      <pc:sldChg chg="addSp modSp add mod">
        <pc:chgData name="석장군님(General)/Digital채널기획팀" userId="f9de3ef5-b5d7-4e52-952f-8c9c7e31d003" providerId="ADAL" clId="{6D76B966-1500-479B-8225-20262DF14203}" dt="2023-01-29T07:09:57.787" v="2264" actId="20577"/>
        <pc:sldMkLst>
          <pc:docMk/>
          <pc:sldMk cId="2981024828" sldId="315"/>
        </pc:sldMkLst>
        <pc:spChg chg="mod">
          <ac:chgData name="석장군님(General)/Digital채널기획팀" userId="f9de3ef5-b5d7-4e52-952f-8c9c7e31d003" providerId="ADAL" clId="{6D76B966-1500-479B-8225-20262DF14203}" dt="2023-01-29T07:09:57.787" v="2264" actId="20577"/>
          <ac:spMkLst>
            <pc:docMk/>
            <pc:sldMk cId="2981024828" sldId="315"/>
            <ac:spMk id="2" creationId="{C51E5A6C-4A54-434D-99F4-7E936280E567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7:09:56.322" v="2263"/>
          <ac:spMkLst>
            <pc:docMk/>
            <pc:sldMk cId="2981024828" sldId="315"/>
            <ac:spMk id="65" creationId="{7C9A0EE0-0402-4C60-A135-D79D559B4438}"/>
          </ac:spMkLst>
        </pc:spChg>
      </pc:sldChg>
      <pc:sldChg chg="addSp modSp">
        <pc:chgData name="석장군님(General)/Digital채널기획팀" userId="f9de3ef5-b5d7-4e52-952f-8c9c7e31d003" providerId="ADAL" clId="{6D76B966-1500-479B-8225-20262DF14203}" dt="2023-01-29T07:07:41.561" v="2204"/>
        <pc:sldMkLst>
          <pc:docMk/>
          <pc:sldMk cId="3115014045" sldId="319"/>
        </pc:sldMkLst>
        <pc:spChg chg="add mod">
          <ac:chgData name="석장군님(General)/Digital채널기획팀" userId="f9de3ef5-b5d7-4e52-952f-8c9c7e31d003" providerId="ADAL" clId="{6D76B966-1500-479B-8225-20262DF14203}" dt="2023-01-29T07:07:41.561" v="2204"/>
          <ac:spMkLst>
            <pc:docMk/>
            <pc:sldMk cId="3115014045" sldId="319"/>
            <ac:spMk id="58" creationId="{C4290D6E-EDC3-4988-8C97-56DEA2E2EED9}"/>
          </ac:spMkLst>
        </pc:spChg>
      </pc:sldChg>
      <pc:sldChg chg="addSp delSp modSp add mod">
        <pc:chgData name="석장군님(General)/Digital채널기획팀" userId="f9de3ef5-b5d7-4e52-952f-8c9c7e31d003" providerId="ADAL" clId="{6D76B966-1500-479B-8225-20262DF14203}" dt="2023-01-29T07:07:55.499" v="2212"/>
        <pc:sldMkLst>
          <pc:docMk/>
          <pc:sldMk cId="2513229914" sldId="320"/>
        </pc:sldMkLst>
        <pc:spChg chg="mod">
          <ac:chgData name="석장군님(General)/Digital채널기획팀" userId="f9de3ef5-b5d7-4e52-952f-8c9c7e31d003" providerId="ADAL" clId="{6D76B966-1500-479B-8225-20262DF14203}" dt="2023-01-29T02:12:23.518" v="1005"/>
          <ac:spMkLst>
            <pc:docMk/>
            <pc:sldMk cId="2513229914" sldId="320"/>
            <ac:spMk id="2" creationId="{AADEEE47-92F5-489D-8636-0F16B3E04A02}"/>
          </ac:spMkLst>
        </pc:spChg>
        <pc:spChg chg="mod">
          <ac:chgData name="석장군님(General)/Digital채널기획팀" userId="f9de3ef5-b5d7-4e52-952f-8c9c7e31d003" providerId="ADAL" clId="{6D76B966-1500-479B-8225-20262DF14203}" dt="2023-01-29T02:13:17.586" v="1016" actId="20577"/>
          <ac:spMkLst>
            <pc:docMk/>
            <pc:sldMk cId="2513229914" sldId="320"/>
            <ac:spMk id="67" creationId="{261B2770-BE43-4141-B992-3880C541FC2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2:12:33.194" v="1007"/>
          <ac:spMkLst>
            <pc:docMk/>
            <pc:sldMk cId="2513229914" sldId="320"/>
            <ac:spMk id="68" creationId="{D47EF44A-595E-457B-91E3-A3053B85061B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7:07:52.443" v="2211"/>
          <ac:spMkLst>
            <pc:docMk/>
            <pc:sldMk cId="2513229914" sldId="320"/>
            <ac:spMk id="69" creationId="{79024B81-C9EE-4801-85A1-0654E744C2C6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7:07:55.499" v="2212"/>
          <ac:spMkLst>
            <pc:docMk/>
            <pc:sldMk cId="2513229914" sldId="320"/>
            <ac:spMk id="70" creationId="{33FBEBDB-0F35-4F06-92F8-A5A2BD02A348}"/>
          </ac:spMkLst>
        </pc:spChg>
      </pc:sldChg>
      <pc:sldChg chg="addSp modSp add mod">
        <pc:chgData name="석장군님(General)/Digital채널기획팀" userId="f9de3ef5-b5d7-4e52-952f-8c9c7e31d003" providerId="ADAL" clId="{6D76B966-1500-479B-8225-20262DF14203}" dt="2023-01-29T07:07:56.858" v="2213"/>
        <pc:sldMkLst>
          <pc:docMk/>
          <pc:sldMk cId="2833939022" sldId="321"/>
        </pc:sldMkLst>
        <pc:spChg chg="mod">
          <ac:chgData name="석장군님(General)/Digital채널기획팀" userId="f9de3ef5-b5d7-4e52-952f-8c9c7e31d003" providerId="ADAL" clId="{6D76B966-1500-479B-8225-20262DF14203}" dt="2023-01-29T02:12:26.441" v="1006"/>
          <ac:spMkLst>
            <pc:docMk/>
            <pc:sldMk cId="2833939022" sldId="321"/>
            <ac:spMk id="2" creationId="{C51E5A6C-4A54-434D-99F4-7E936280E567}"/>
          </ac:spMkLst>
        </pc:spChg>
        <pc:spChg chg="mod">
          <ac:chgData name="석장군님(General)/Digital채널기획팀" userId="f9de3ef5-b5d7-4e52-952f-8c9c7e31d003" providerId="ADAL" clId="{6D76B966-1500-479B-8225-20262DF14203}" dt="2023-01-29T06:02:48.639" v="1719" actId="404"/>
          <ac:spMkLst>
            <pc:docMk/>
            <pc:sldMk cId="2833939022" sldId="321"/>
            <ac:spMk id="4" creationId="{261B2770-BE43-4141-B992-3880C541FC2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2:12:34.742" v="1008"/>
          <ac:spMkLst>
            <pc:docMk/>
            <pc:sldMk cId="2833939022" sldId="321"/>
            <ac:spMk id="63" creationId="{73A1C69F-A0B7-47F8-AD1F-639CA9B22C0A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7:07:56.858" v="2213"/>
          <ac:spMkLst>
            <pc:docMk/>
            <pc:sldMk cId="2833939022" sldId="321"/>
            <ac:spMk id="64" creationId="{FB0829DC-71FA-4747-9F48-BDDD075A1E7C}"/>
          </ac:spMkLst>
        </pc:spChg>
      </pc:sldChg>
      <pc:sldChg chg="addSp modSp add del mod">
        <pc:chgData name="석장군님(General)/Digital채널기획팀" userId="f9de3ef5-b5d7-4e52-952f-8c9c7e31d003" providerId="ADAL" clId="{6D76B966-1500-479B-8225-20262DF14203}" dt="2023-01-29T01:34:15.844" v="776" actId="47"/>
        <pc:sldMkLst>
          <pc:docMk/>
          <pc:sldMk cId="2107895912" sldId="325"/>
        </pc:sldMkLst>
        <pc:spChg chg="mod">
          <ac:chgData name="석장군님(General)/Digital채널기획팀" userId="f9de3ef5-b5d7-4e52-952f-8c9c7e31d003" providerId="ADAL" clId="{6D76B966-1500-479B-8225-20262DF14203}" dt="2023-01-28T03:19:18.234" v="385" actId="20577"/>
          <ac:spMkLst>
            <pc:docMk/>
            <pc:sldMk cId="2107895912" sldId="325"/>
            <ac:spMk id="4" creationId="{261B2770-BE43-4141-B992-3880C541FC2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3:19:30.652" v="386"/>
          <ac:spMkLst>
            <pc:docMk/>
            <pc:sldMk cId="2107895912" sldId="325"/>
            <ac:spMk id="41" creationId="{917F41B9-98EF-4A0A-A2C7-37A9B8D8795F}"/>
          </ac:spMkLst>
        </pc:spChg>
      </pc:sldChg>
      <pc:sldChg chg="addSp modSp add mod">
        <pc:chgData name="석장군님(General)/Digital채널기획팀" userId="f9de3ef5-b5d7-4e52-952f-8c9c7e31d003" providerId="ADAL" clId="{6D76B966-1500-479B-8225-20262DF14203}" dt="2023-01-29T07:08:29.853" v="2230"/>
        <pc:sldMkLst>
          <pc:docMk/>
          <pc:sldMk cId="3695336680" sldId="326"/>
        </pc:sldMkLst>
        <pc:spChg chg="mod">
          <ac:chgData name="석장군님(General)/Digital채널기획팀" userId="f9de3ef5-b5d7-4e52-952f-8c9c7e31d003" providerId="ADAL" clId="{6D76B966-1500-479B-8225-20262DF14203}" dt="2023-01-29T01:00:14.248" v="436" actId="20577"/>
          <ac:spMkLst>
            <pc:docMk/>
            <pc:sldMk cId="3695336680" sldId="326"/>
            <ac:spMk id="2" creationId="{C51E5A6C-4A54-434D-99F4-7E936280E567}"/>
          </ac:spMkLst>
        </pc:spChg>
        <pc:spChg chg="mod">
          <ac:chgData name="석장군님(General)/Digital채널기획팀" userId="f9de3ef5-b5d7-4e52-952f-8c9c7e31d003" providerId="ADAL" clId="{6D76B966-1500-479B-8225-20262DF14203}" dt="2023-01-28T03:13:00.051" v="379" actId="20577"/>
          <ac:spMkLst>
            <pc:docMk/>
            <pc:sldMk cId="3695336680" sldId="326"/>
            <ac:spMk id="4" creationId="{261B2770-BE43-4141-B992-3880C541FC2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0:58:41.435" v="420" actId="6549"/>
          <ac:spMkLst>
            <pc:docMk/>
            <pc:sldMk cId="3695336680" sldId="326"/>
            <ac:spMk id="29" creationId="{17975230-B29C-4134-AEEB-2478F946D7CD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7:08:29.853" v="2230"/>
          <ac:spMkLst>
            <pc:docMk/>
            <pc:sldMk cId="3695336680" sldId="326"/>
            <ac:spMk id="31" creationId="{2D199B07-87F7-46E9-81B5-831DD1745D99}"/>
          </ac:spMkLst>
        </pc:spChg>
      </pc:sldChg>
      <pc:sldChg chg="del">
        <pc:chgData name="석장군님(General)/Digital채널기획팀" userId="f9de3ef5-b5d7-4e52-952f-8c9c7e31d003" providerId="ADAL" clId="{6D76B966-1500-479B-8225-20262DF14203}" dt="2023-01-28T02:53:05.107" v="350" actId="47"/>
        <pc:sldMkLst>
          <pc:docMk/>
          <pc:sldMk cId="3207241165" sldId="327"/>
        </pc:sldMkLst>
      </pc:sldChg>
      <pc:sldChg chg="addSp modSp add del">
        <pc:chgData name="석장군님(General)/Digital채널기획팀" userId="f9de3ef5-b5d7-4e52-952f-8c9c7e31d003" providerId="ADAL" clId="{6D76B966-1500-479B-8225-20262DF14203}" dt="2023-01-29T01:32:17.530" v="771" actId="47"/>
        <pc:sldMkLst>
          <pc:docMk/>
          <pc:sldMk cId="3544780533" sldId="327"/>
        </pc:sldMkLst>
        <pc:spChg chg="add mod">
          <ac:chgData name="석장군님(General)/Digital채널기획팀" userId="f9de3ef5-b5d7-4e52-952f-8c9c7e31d003" providerId="ADAL" clId="{6D76B966-1500-479B-8225-20262DF14203}" dt="2023-01-28T03:22:28.819" v="388"/>
          <ac:spMkLst>
            <pc:docMk/>
            <pc:sldMk cId="3544780533" sldId="327"/>
            <ac:spMk id="15" creationId="{679FE871-3D8E-4A19-B3D1-F48F80BC23B0}"/>
          </ac:spMkLst>
        </pc:spChg>
      </pc:sldChg>
      <pc:sldChg chg="addSp modSp mod">
        <pc:chgData name="석장군님(General)/Digital채널기획팀" userId="f9de3ef5-b5d7-4e52-952f-8c9c7e31d003" providerId="ADAL" clId="{6D76B966-1500-479B-8225-20262DF14203}" dt="2023-01-29T07:08:14.082" v="2221"/>
        <pc:sldMkLst>
          <pc:docMk/>
          <pc:sldMk cId="4063359033" sldId="327"/>
        </pc:sldMkLst>
        <pc:spChg chg="add mod">
          <ac:chgData name="석장군님(General)/Digital채널기획팀" userId="f9de3ef5-b5d7-4e52-952f-8c9c7e31d003" providerId="ADAL" clId="{6D76B966-1500-479B-8225-20262DF14203}" dt="2023-01-29T07:08:14.082" v="2221"/>
          <ac:spMkLst>
            <pc:docMk/>
            <pc:sldMk cId="4063359033" sldId="327"/>
            <ac:spMk id="28" creationId="{CB372703-0DC3-4360-95DC-5ECCA735F5A7}"/>
          </ac:spMkLst>
        </pc:spChg>
        <pc:spChg chg="mod">
          <ac:chgData name="석장군님(General)/Digital채널기획팀" userId="f9de3ef5-b5d7-4e52-952f-8c9c7e31d003" providerId="ADAL" clId="{6D76B966-1500-479B-8225-20262DF14203}" dt="2023-01-29T06:04:01.416" v="1730" actId="404"/>
          <ac:spMkLst>
            <pc:docMk/>
            <pc:sldMk cId="4063359033" sldId="327"/>
            <ac:spMk id="33" creationId="{84CB3DE5-983D-4484-8BFC-73ECC42BA7B8}"/>
          </ac:spMkLst>
        </pc:spChg>
      </pc:sldChg>
      <pc:sldChg chg="addSp modSp add mod">
        <pc:chgData name="석장군님(General)/Digital채널기획팀" userId="f9de3ef5-b5d7-4e52-952f-8c9c7e31d003" providerId="ADAL" clId="{6D76B966-1500-479B-8225-20262DF14203}" dt="2023-01-29T07:10:25.407" v="2272" actId="1076"/>
        <pc:sldMkLst>
          <pc:docMk/>
          <pc:sldMk cId="2623850787" sldId="329"/>
        </pc:sldMkLst>
        <pc:spChg chg="mod">
          <ac:chgData name="석장군님(General)/Digital채널기획팀" userId="f9de3ef5-b5d7-4e52-952f-8c9c7e31d003" providerId="ADAL" clId="{6D76B966-1500-479B-8225-20262DF14203}" dt="2023-01-29T01:32:14.222" v="770" actId="6549"/>
          <ac:spMkLst>
            <pc:docMk/>
            <pc:sldMk cId="2623850787" sldId="329"/>
            <ac:spMk id="11" creationId="{B6D286DD-6FF4-4464-BE8C-C3BD92EC41B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3:22:31.186" v="389"/>
          <ac:spMkLst>
            <pc:docMk/>
            <pc:sldMk cId="2623850787" sldId="329"/>
            <ac:spMk id="43" creationId="{BF086E68-EF14-4A59-A479-58C0094765F7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7:10:25.407" v="2272" actId="1076"/>
          <ac:spMkLst>
            <pc:docMk/>
            <pc:sldMk cId="2623850787" sldId="329"/>
            <ac:spMk id="44" creationId="{642AE89A-3A49-4DCA-A79B-CF656030E2F5}"/>
          </ac:spMkLst>
        </pc:spChg>
        <pc:spChg chg="mod">
          <ac:chgData name="석장군님(General)/Digital채널기획팀" userId="f9de3ef5-b5d7-4e52-952f-8c9c7e31d003" providerId="ADAL" clId="{6D76B966-1500-479B-8225-20262DF14203}" dt="2023-01-28T03:22:44.008" v="391" actId="1076"/>
          <ac:spMkLst>
            <pc:docMk/>
            <pc:sldMk cId="2623850787" sldId="329"/>
            <ac:spMk id="81" creationId="{005D762B-745B-41D8-B64D-9798DA4EE149}"/>
          </ac:spMkLst>
        </pc:spChg>
        <pc:picChg chg="mod">
          <ac:chgData name="석장군님(General)/Digital채널기획팀" userId="f9de3ef5-b5d7-4e52-952f-8c9c7e31d003" providerId="ADAL" clId="{6D76B966-1500-479B-8225-20262DF14203}" dt="2023-01-28T03:22:36.108" v="390" actId="14100"/>
          <ac:picMkLst>
            <pc:docMk/>
            <pc:sldMk cId="2623850787" sldId="329"/>
            <ac:picMk id="13" creationId="{40D17E70-77E9-4F4D-AC82-56ED939D0698}"/>
          </ac:picMkLst>
        </pc:picChg>
        <pc:cxnChg chg="mod">
          <ac:chgData name="석장군님(General)/Digital채널기획팀" userId="f9de3ef5-b5d7-4e52-952f-8c9c7e31d003" providerId="ADAL" clId="{6D76B966-1500-479B-8225-20262DF14203}" dt="2023-01-28T03:22:36.108" v="390" actId="14100"/>
          <ac:cxnSpMkLst>
            <pc:docMk/>
            <pc:sldMk cId="2623850787" sldId="329"/>
            <ac:cxnSpMk id="26" creationId="{05C4AF2A-93B7-4133-BD38-F69A304CD0FE}"/>
          </ac:cxnSpMkLst>
        </pc:cxnChg>
        <pc:cxnChg chg="mod">
          <ac:chgData name="석장군님(General)/Digital채널기획팀" userId="f9de3ef5-b5d7-4e52-952f-8c9c7e31d003" providerId="ADAL" clId="{6D76B966-1500-479B-8225-20262DF14203}" dt="2023-01-28T03:22:36.108" v="390" actId="14100"/>
          <ac:cxnSpMkLst>
            <pc:docMk/>
            <pc:sldMk cId="2623850787" sldId="329"/>
            <ac:cxnSpMk id="31" creationId="{AF1B63B8-8DC4-4065-98F1-A986C8169058}"/>
          </ac:cxnSpMkLst>
        </pc:cxnChg>
        <pc:cxnChg chg="mod">
          <ac:chgData name="석장군님(General)/Digital채널기획팀" userId="f9de3ef5-b5d7-4e52-952f-8c9c7e31d003" providerId="ADAL" clId="{6D76B966-1500-479B-8225-20262DF14203}" dt="2023-01-28T03:22:36.108" v="390" actId="14100"/>
          <ac:cxnSpMkLst>
            <pc:docMk/>
            <pc:sldMk cId="2623850787" sldId="329"/>
            <ac:cxnSpMk id="35" creationId="{5A8F5BC6-BA81-4CE5-B562-EBB71F20F205}"/>
          </ac:cxnSpMkLst>
        </pc:cxnChg>
        <pc:cxnChg chg="mod">
          <ac:chgData name="석장군님(General)/Digital채널기획팀" userId="f9de3ef5-b5d7-4e52-952f-8c9c7e31d003" providerId="ADAL" clId="{6D76B966-1500-479B-8225-20262DF14203}" dt="2023-01-28T03:22:36.108" v="390" actId="14100"/>
          <ac:cxnSpMkLst>
            <pc:docMk/>
            <pc:sldMk cId="2623850787" sldId="329"/>
            <ac:cxnSpMk id="37" creationId="{1A475FCF-9725-4A29-BAFB-072D1C08CFB3}"/>
          </ac:cxnSpMkLst>
        </pc:cxnChg>
        <pc:cxnChg chg="mod">
          <ac:chgData name="석장군님(General)/Digital채널기획팀" userId="f9de3ef5-b5d7-4e52-952f-8c9c7e31d003" providerId="ADAL" clId="{6D76B966-1500-479B-8225-20262DF14203}" dt="2023-01-28T03:22:44.008" v="391" actId="1076"/>
          <ac:cxnSpMkLst>
            <pc:docMk/>
            <pc:sldMk cId="2623850787" sldId="329"/>
            <ac:cxnSpMk id="84" creationId="{840348D6-E763-430A-90EB-64DD19E2CC52}"/>
          </ac:cxnSpMkLst>
        </pc:cxnChg>
      </pc:sldChg>
      <pc:sldChg chg="addSp modSp add mod">
        <pc:chgData name="석장군님(General)/Digital채널기획팀" userId="f9de3ef5-b5d7-4e52-952f-8c9c7e31d003" providerId="ADAL" clId="{6D76B966-1500-479B-8225-20262DF14203}" dt="2023-01-29T07:07:43.784" v="2206"/>
        <pc:sldMkLst>
          <pc:docMk/>
          <pc:sldMk cId="1666065839" sldId="336"/>
        </pc:sldMkLst>
        <pc:spChg chg="mod">
          <ac:chgData name="석장군님(General)/Digital채널기획팀" userId="f9de3ef5-b5d7-4e52-952f-8c9c7e31d003" providerId="ADAL" clId="{6D76B966-1500-479B-8225-20262DF14203}" dt="2023-01-29T02:07:41.465" v="965"/>
          <ac:spMkLst>
            <pc:docMk/>
            <pc:sldMk cId="1666065839" sldId="336"/>
            <ac:spMk id="2" creationId="{C51E5A6C-4A54-434D-99F4-7E936280E567}"/>
          </ac:spMkLst>
        </pc:spChg>
        <pc:spChg chg="mod">
          <ac:chgData name="석장군님(General)/Digital채널기획팀" userId="f9de3ef5-b5d7-4e52-952f-8c9c7e31d003" providerId="ADAL" clId="{6D76B966-1500-479B-8225-20262DF14203}" dt="2023-01-29T02:10:58.540" v="992" actId="404"/>
          <ac:spMkLst>
            <pc:docMk/>
            <pc:sldMk cId="1666065839" sldId="336"/>
            <ac:spMk id="21" creationId="{5B5654C5-EA14-4DA6-95B6-8D6D973819A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2:06:25.414" v="952"/>
          <ac:spMkLst>
            <pc:docMk/>
            <pc:sldMk cId="1666065839" sldId="336"/>
            <ac:spMk id="55" creationId="{D0403AFD-EBB4-434C-ABFD-35C1C1C4D27A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7:07:43.784" v="2206"/>
          <ac:spMkLst>
            <pc:docMk/>
            <pc:sldMk cId="1666065839" sldId="336"/>
            <ac:spMk id="56" creationId="{9C99421E-3AA5-43B8-8106-887C03F7984D}"/>
          </ac:spMkLst>
        </pc:spChg>
      </pc:sldChg>
      <pc:sldChg chg="addSp modSp add mod">
        <pc:chgData name="석장군님(General)/Digital채널기획팀" userId="f9de3ef5-b5d7-4e52-952f-8c9c7e31d003" providerId="ADAL" clId="{6D76B966-1500-479B-8225-20262DF14203}" dt="2023-01-29T07:07:45.113" v="2207"/>
        <pc:sldMkLst>
          <pc:docMk/>
          <pc:sldMk cId="493019098" sldId="337"/>
        </pc:sldMkLst>
        <pc:spChg chg="mod">
          <ac:chgData name="석장군님(General)/Digital채널기획팀" userId="f9de3ef5-b5d7-4e52-952f-8c9c7e31d003" providerId="ADAL" clId="{6D76B966-1500-479B-8225-20262DF14203}" dt="2023-01-29T02:07:47.044" v="966"/>
          <ac:spMkLst>
            <pc:docMk/>
            <pc:sldMk cId="493019098" sldId="337"/>
            <ac:spMk id="2" creationId="{C51E5A6C-4A54-434D-99F4-7E936280E567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2:06:27.493" v="953"/>
          <ac:spMkLst>
            <pc:docMk/>
            <pc:sldMk cId="493019098" sldId="337"/>
            <ac:spMk id="39" creationId="{A10F3E01-3D89-4D7A-917F-7D5BA68C3709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7:07:45.113" v="2207"/>
          <ac:spMkLst>
            <pc:docMk/>
            <pc:sldMk cId="493019098" sldId="337"/>
            <ac:spMk id="40" creationId="{18E274E3-AA0B-4E8D-AD0F-73394087BB4A}"/>
          </ac:spMkLst>
        </pc:spChg>
        <pc:spChg chg="mod">
          <ac:chgData name="석장군님(General)/Digital채널기획팀" userId="f9de3ef5-b5d7-4e52-952f-8c9c7e31d003" providerId="ADAL" clId="{6D76B966-1500-479B-8225-20262DF14203}" dt="2023-01-29T02:11:20.117" v="1003" actId="404"/>
          <ac:spMkLst>
            <pc:docMk/>
            <pc:sldMk cId="493019098" sldId="337"/>
            <ac:spMk id="96" creationId="{5B5654C5-EA14-4DA6-95B6-8D6D973819AB}"/>
          </ac:spMkLst>
        </pc:spChg>
      </pc:sldChg>
      <pc:sldChg chg="add del">
        <pc:chgData name="석장군님(General)/Digital채널기획팀" userId="f9de3ef5-b5d7-4e52-952f-8c9c7e31d003" providerId="ADAL" clId="{6D76B966-1500-479B-8225-20262DF14203}" dt="2023-01-28T01:35:48.777" v="220" actId="47"/>
        <pc:sldMkLst>
          <pc:docMk/>
          <pc:sldMk cId="3519643330" sldId="342"/>
        </pc:sldMkLst>
      </pc:sldChg>
      <pc:sldChg chg="addSp modSp add mod">
        <pc:chgData name="석장군님(General)/Digital채널기획팀" userId="f9de3ef5-b5d7-4e52-952f-8c9c7e31d003" providerId="ADAL" clId="{6D76B966-1500-479B-8225-20262DF14203}" dt="2023-01-29T07:07:42.634" v="2205"/>
        <pc:sldMkLst>
          <pc:docMk/>
          <pc:sldMk cId="3785026828" sldId="348"/>
        </pc:sldMkLst>
        <pc:spChg chg="mod">
          <ac:chgData name="석장군님(General)/Digital채널기획팀" userId="f9de3ef5-b5d7-4e52-952f-8c9c7e31d003" providerId="ADAL" clId="{6D76B966-1500-479B-8225-20262DF14203}" dt="2023-01-29T02:07:29.391" v="962" actId="20577"/>
          <ac:spMkLst>
            <pc:docMk/>
            <pc:sldMk cId="3785026828" sldId="348"/>
            <ac:spMk id="2" creationId="{AADEEE47-92F5-489D-8636-0F16B3E04A02}"/>
          </ac:spMkLst>
        </pc:spChg>
        <pc:spChg chg="mod">
          <ac:chgData name="석장군님(General)/Digital채널기획팀" userId="f9de3ef5-b5d7-4e52-952f-8c9c7e31d003" providerId="ADAL" clId="{6D76B966-1500-479B-8225-20262DF14203}" dt="2023-01-29T02:10:40.423" v="979"/>
          <ac:spMkLst>
            <pc:docMk/>
            <pc:sldMk cId="3785026828" sldId="348"/>
            <ac:spMk id="15" creationId="{5B5654C5-EA14-4DA6-95B6-8D6D973819A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2:06:09.317" v="947"/>
          <ac:spMkLst>
            <pc:docMk/>
            <pc:sldMk cId="3785026828" sldId="348"/>
            <ac:spMk id="62" creationId="{825B67F3-8805-4A2F-B670-2F9BCA4F004D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7:07:42.634" v="2205"/>
          <ac:spMkLst>
            <pc:docMk/>
            <pc:sldMk cId="3785026828" sldId="348"/>
            <ac:spMk id="63" creationId="{69039C4B-299A-468D-B989-80431A65E08A}"/>
          </ac:spMkLst>
        </pc:spChg>
      </pc:sldChg>
      <pc:sldChg chg="addSp modSp add mod">
        <pc:chgData name="석장군님(General)/Digital채널기획팀" userId="f9de3ef5-b5d7-4e52-952f-8c9c7e31d003" providerId="ADAL" clId="{6D76B966-1500-479B-8225-20262DF14203}" dt="2023-01-29T07:08:16.683" v="2223"/>
        <pc:sldMkLst>
          <pc:docMk/>
          <pc:sldMk cId="2187816681" sldId="351"/>
        </pc:sldMkLst>
        <pc:spChg chg="mod">
          <ac:chgData name="석장군님(General)/Digital채널기획팀" userId="f9de3ef5-b5d7-4e52-952f-8c9c7e31d003" providerId="ADAL" clId="{6D76B966-1500-479B-8225-20262DF14203}" dt="2023-01-29T02:28:04.102" v="1039"/>
          <ac:spMkLst>
            <pc:docMk/>
            <pc:sldMk cId="2187816681" sldId="351"/>
            <ac:spMk id="2" creationId="{C51E5A6C-4A54-434D-99F4-7E936280E567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2:27:53.887" v="1037"/>
          <ac:spMkLst>
            <pc:docMk/>
            <pc:sldMk cId="2187816681" sldId="351"/>
            <ac:spMk id="31" creationId="{E67B2FA7-65C3-41BE-B706-E5A64681E959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7:08:16.683" v="2223"/>
          <ac:spMkLst>
            <pc:docMk/>
            <pc:sldMk cId="2187816681" sldId="351"/>
            <ac:spMk id="32" creationId="{792748CD-C890-4B36-8137-7DD152D3CDFC}"/>
          </ac:spMkLst>
        </pc:spChg>
        <pc:spChg chg="mod">
          <ac:chgData name="석장군님(General)/Digital채널기획팀" userId="f9de3ef5-b5d7-4e52-952f-8c9c7e31d003" providerId="ADAL" clId="{6D76B966-1500-479B-8225-20262DF14203}" dt="2023-01-29T02:28:20.982" v="1052" actId="404"/>
          <ac:spMkLst>
            <pc:docMk/>
            <pc:sldMk cId="2187816681" sldId="351"/>
            <ac:spMk id="100" creationId="{5B5654C5-EA14-4DA6-95B6-8D6D973819AB}"/>
          </ac:spMkLst>
        </pc:spChg>
      </pc:sldChg>
      <pc:sldChg chg="addSp delSp modSp del mod ord">
        <pc:chgData name="석장군님(General)/Digital채널기획팀" userId="f9de3ef5-b5d7-4e52-952f-8c9c7e31d003" providerId="ADAL" clId="{6D76B966-1500-479B-8225-20262DF14203}" dt="2023-01-29T06:04:19.158" v="1731" actId="47"/>
        <pc:sldMkLst>
          <pc:docMk/>
          <pc:sldMk cId="3394067828" sldId="352"/>
        </pc:sldMkLst>
        <pc:spChg chg="add mod">
          <ac:chgData name="석장군님(General)/Digital채널기획팀" userId="f9de3ef5-b5d7-4e52-952f-8c9c7e31d003" providerId="ADAL" clId="{6D76B966-1500-479B-8225-20262DF14203}" dt="2023-01-28T03:12:38.259" v="371" actId="2711"/>
          <ac:spMkLst>
            <pc:docMk/>
            <pc:sldMk cId="3394067828" sldId="352"/>
            <ac:spMk id="60" creationId="{6E3E51C7-F278-4FD7-AA2B-3193DA6620B8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1:29:11.529" v="156" actId="20577"/>
          <ac:spMkLst>
            <pc:docMk/>
            <pc:sldMk cId="3394067828" sldId="352"/>
            <ac:spMk id="64" creationId="{3E71775E-E2E7-4D94-8528-9516ABBD7367}"/>
          </ac:spMkLst>
        </pc:spChg>
        <pc:spChg chg="mod">
          <ac:chgData name="석장군님(General)/Digital채널기획팀" userId="f9de3ef5-b5d7-4e52-952f-8c9c7e31d003" providerId="ADAL" clId="{6D76B966-1500-479B-8225-20262DF14203}" dt="2023-01-28T01:33:45.742" v="209" actId="1076"/>
          <ac:spMkLst>
            <pc:docMk/>
            <pc:sldMk cId="3394067828" sldId="352"/>
            <ac:spMk id="76" creationId="{3FB695F9-732D-4F60-B9FF-CAEFFE366E72}"/>
          </ac:spMkLst>
        </pc:spChg>
        <pc:spChg chg="del mod">
          <ac:chgData name="석장군님(General)/Digital채널기획팀" userId="f9de3ef5-b5d7-4e52-952f-8c9c7e31d003" providerId="ADAL" clId="{6D76B966-1500-479B-8225-20262DF14203}" dt="2023-01-28T01:27:54.811" v="145" actId="478"/>
          <ac:spMkLst>
            <pc:docMk/>
            <pc:sldMk cId="3394067828" sldId="352"/>
            <ac:spMk id="80" creationId="{4BF6E249-5E2F-4BD1-AB42-60C15BB568C9}"/>
          </ac:spMkLst>
        </pc:spChg>
      </pc:sldChg>
      <pc:sldChg chg="addSp delSp modSp mod">
        <pc:chgData name="석장군님(General)/Digital채널기획팀" userId="f9de3ef5-b5d7-4e52-952f-8c9c7e31d003" providerId="ADAL" clId="{6D76B966-1500-479B-8225-20262DF14203}" dt="2023-01-29T07:10:55.261" v="2282" actId="1076"/>
        <pc:sldMkLst>
          <pc:docMk/>
          <pc:sldMk cId="695695907" sldId="359"/>
        </pc:sldMkLst>
        <pc:spChg chg="mod">
          <ac:chgData name="석장군님(General)/Digital채널기획팀" userId="f9de3ef5-b5d7-4e52-952f-8c9c7e31d003" providerId="ADAL" clId="{6D76B966-1500-479B-8225-20262DF14203}" dt="2023-01-29T04:22:19.329" v="1360" actId="20577"/>
          <ac:spMkLst>
            <pc:docMk/>
            <pc:sldMk cId="695695907" sldId="359"/>
            <ac:spMk id="15" creationId="{5B5654C5-EA14-4DA6-95B6-8D6D973819AB}"/>
          </ac:spMkLst>
        </pc:spChg>
        <pc:spChg chg="del">
          <ac:chgData name="석장군님(General)/Digital채널기획팀" userId="f9de3ef5-b5d7-4e52-952f-8c9c7e31d003" providerId="ADAL" clId="{6D76B966-1500-479B-8225-20262DF14203}" dt="2023-01-29T04:21:46.481" v="1357" actId="478"/>
          <ac:spMkLst>
            <pc:docMk/>
            <pc:sldMk cId="695695907" sldId="359"/>
            <ac:spMk id="25" creationId="{223E7706-9154-4ED5-A671-D3BE0CE06FE2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2:38:09.477" v="1057"/>
          <ac:spMkLst>
            <pc:docMk/>
            <pc:sldMk cId="695695907" sldId="359"/>
            <ac:spMk id="41" creationId="{94C8B24B-4879-4C96-A0A6-C94AF8A659A4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7:10:55.261" v="2282" actId="1076"/>
          <ac:spMkLst>
            <pc:docMk/>
            <pc:sldMk cId="695695907" sldId="359"/>
            <ac:spMk id="42" creationId="{B3017848-D7A1-4225-B87F-3CFF8A6EF304}"/>
          </ac:spMkLst>
        </pc:spChg>
      </pc:sldChg>
      <pc:sldChg chg="addSp delSp modSp mod">
        <pc:chgData name="석장군님(General)/Digital채널기획팀" userId="f9de3ef5-b5d7-4e52-952f-8c9c7e31d003" providerId="ADAL" clId="{6D76B966-1500-479B-8225-20262DF14203}" dt="2023-01-29T07:10:58.794" v="2283"/>
        <pc:sldMkLst>
          <pc:docMk/>
          <pc:sldMk cId="3912251010" sldId="360"/>
        </pc:sldMkLst>
        <pc:spChg chg="add mod">
          <ac:chgData name="석장군님(General)/Digital채널기획팀" userId="f9de3ef5-b5d7-4e52-952f-8c9c7e31d003" providerId="ADAL" clId="{6D76B966-1500-479B-8225-20262DF14203}" dt="2023-01-29T04:22:10.176" v="1359" actId="20577"/>
          <ac:spMkLst>
            <pc:docMk/>
            <pc:sldMk cId="3912251010" sldId="360"/>
            <ac:spMk id="6" creationId="{086DB39D-4E1F-435F-8A7B-2E542203A60A}"/>
          </ac:spMkLst>
        </pc:spChg>
        <pc:spChg chg="del">
          <ac:chgData name="석장군님(General)/Digital채널기획팀" userId="f9de3ef5-b5d7-4e52-952f-8c9c7e31d003" providerId="ADAL" clId="{6D76B966-1500-479B-8225-20262DF14203}" dt="2023-01-29T04:22:08.658" v="1358" actId="478"/>
          <ac:spMkLst>
            <pc:docMk/>
            <pc:sldMk cId="3912251010" sldId="360"/>
            <ac:spMk id="15" creationId="{5B5654C5-EA14-4DA6-95B6-8D6D973819A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7:10:58.794" v="2283"/>
          <ac:spMkLst>
            <pc:docMk/>
            <pc:sldMk cId="3912251010" sldId="360"/>
            <ac:spMk id="59" creationId="{15A8E6BA-3375-4C45-AD97-FF96C4337FD9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2:38:16.642" v="1058"/>
          <ac:spMkLst>
            <pc:docMk/>
            <pc:sldMk cId="3912251010" sldId="360"/>
            <ac:spMk id="63" creationId="{EBD376A3-AA33-4DB2-BE7B-702498A2C717}"/>
          </ac:spMkLst>
        </pc:spChg>
      </pc:sldChg>
      <pc:sldChg chg="addSp delSp modSp mod">
        <pc:chgData name="석장군님(General)/Digital채널기획팀" userId="f9de3ef5-b5d7-4e52-952f-8c9c7e31d003" providerId="ADAL" clId="{6D76B966-1500-479B-8225-20262DF14203}" dt="2023-01-29T07:11:01.338" v="2284"/>
        <pc:sldMkLst>
          <pc:docMk/>
          <pc:sldMk cId="2261079032" sldId="361"/>
        </pc:sldMkLst>
        <pc:spChg chg="add mod">
          <ac:chgData name="석장군님(General)/Digital채널기획팀" userId="f9de3ef5-b5d7-4e52-952f-8c9c7e31d003" providerId="ADAL" clId="{6D76B966-1500-479B-8225-20262DF14203}" dt="2023-01-29T02:38:18.458" v="1059"/>
          <ac:spMkLst>
            <pc:docMk/>
            <pc:sldMk cId="2261079032" sldId="361"/>
            <ac:spMk id="71" creationId="{E287C67C-9529-4190-87DA-8CFD635EB60C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6:22:26.117" v="1974" actId="20577"/>
          <ac:spMkLst>
            <pc:docMk/>
            <pc:sldMk cId="2261079032" sldId="361"/>
            <ac:spMk id="72" creationId="{1E48CEB7-7CD5-48FB-B75C-B71EE84057A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7:11:01.338" v="2284"/>
          <ac:spMkLst>
            <pc:docMk/>
            <pc:sldMk cId="2261079032" sldId="361"/>
            <ac:spMk id="73" creationId="{3C09B3FC-BF72-43DC-8E22-F14328EF17BC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6:19:44.924" v="1947"/>
          <ac:spMkLst>
            <pc:docMk/>
            <pc:sldMk cId="2261079032" sldId="361"/>
            <ac:spMk id="73" creationId="{C99FE24D-92E9-4A96-9A52-CBB88A2E09CA}"/>
          </ac:spMkLst>
        </pc:spChg>
      </pc:sldChg>
      <pc:sldChg chg="addSp delSp modSp mod">
        <pc:chgData name="석장군님(General)/Digital채널기획팀" userId="f9de3ef5-b5d7-4e52-952f-8c9c7e31d003" providerId="ADAL" clId="{6D76B966-1500-479B-8225-20262DF14203}" dt="2023-01-29T07:11:03.509" v="2286"/>
        <pc:sldMkLst>
          <pc:docMk/>
          <pc:sldMk cId="1804833986" sldId="362"/>
        </pc:sldMkLst>
        <pc:spChg chg="add mod">
          <ac:chgData name="석장군님(General)/Digital채널기획팀" userId="f9de3ef5-b5d7-4e52-952f-8c9c7e31d003" providerId="ADAL" clId="{6D76B966-1500-479B-8225-20262DF14203}" dt="2023-01-29T02:38:19.982" v="1060"/>
          <ac:spMkLst>
            <pc:docMk/>
            <pc:sldMk cId="1804833986" sldId="362"/>
            <ac:spMk id="61" creationId="{922CD1FA-CDD7-4139-84F0-1E6DD810E135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7:11:03.509" v="2286"/>
          <ac:spMkLst>
            <pc:docMk/>
            <pc:sldMk cId="1804833986" sldId="362"/>
            <ac:spMk id="62" creationId="{49C63078-088C-49F4-AB33-4E737CE9BDD9}"/>
          </ac:spMkLst>
        </pc:spChg>
        <pc:spChg chg="del mod">
          <ac:chgData name="석장군님(General)/Digital채널기획팀" userId="f9de3ef5-b5d7-4e52-952f-8c9c7e31d003" providerId="ADAL" clId="{6D76B966-1500-479B-8225-20262DF14203}" dt="2023-01-29T06:24:24.983" v="2004" actId="478"/>
          <ac:spMkLst>
            <pc:docMk/>
            <pc:sldMk cId="1804833986" sldId="362"/>
            <ac:spMk id="63" creationId="{2A65DC29-BEC0-4E5F-AB06-3F5036C5A45F}"/>
          </ac:spMkLst>
        </pc:spChg>
      </pc:sldChg>
      <pc:sldChg chg="addSp modSp mod">
        <pc:chgData name="석장군님(General)/Digital채널기획팀" userId="f9de3ef5-b5d7-4e52-952f-8c9c7e31d003" providerId="ADAL" clId="{6D76B966-1500-479B-8225-20262DF14203}" dt="2023-01-29T07:11:09.497" v="2291"/>
        <pc:sldMkLst>
          <pc:docMk/>
          <pc:sldMk cId="2266168658" sldId="363"/>
        </pc:sldMkLst>
        <pc:spChg chg="mod">
          <ac:chgData name="석장군님(General)/Digital채널기획팀" userId="f9de3ef5-b5d7-4e52-952f-8c9c7e31d003" providerId="ADAL" clId="{6D76B966-1500-479B-8225-20262DF14203}" dt="2023-01-29T06:48:04.164" v="2073"/>
          <ac:spMkLst>
            <pc:docMk/>
            <pc:sldMk cId="2266168658" sldId="363"/>
            <ac:spMk id="22" creationId="{FB5EDA6B-C588-4B85-9A74-357BA4880F1D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2:38:21.698" v="1061"/>
          <ac:spMkLst>
            <pc:docMk/>
            <pc:sldMk cId="2266168658" sldId="363"/>
            <ac:spMk id="58" creationId="{FE407C94-C7AC-4D6C-B9F7-F0599B3CC5B6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7:11:09.497" v="2291"/>
          <ac:spMkLst>
            <pc:docMk/>
            <pc:sldMk cId="2266168658" sldId="363"/>
            <ac:spMk id="59" creationId="{3CA7E542-F172-49E0-A9EC-D0AE50C398F0}"/>
          </ac:spMkLst>
        </pc:spChg>
      </pc:sldChg>
      <pc:sldChg chg="addSp modSp mod">
        <pc:chgData name="석장군님(General)/Digital채널기획팀" userId="f9de3ef5-b5d7-4e52-952f-8c9c7e31d003" providerId="ADAL" clId="{6D76B966-1500-479B-8225-20262DF14203}" dt="2023-01-29T07:11:10.699" v="2292"/>
        <pc:sldMkLst>
          <pc:docMk/>
          <pc:sldMk cId="186517660" sldId="364"/>
        </pc:sldMkLst>
        <pc:spChg chg="mod">
          <ac:chgData name="석장군님(General)/Digital채널기획팀" userId="f9de3ef5-b5d7-4e52-952f-8c9c7e31d003" providerId="ADAL" clId="{6D76B966-1500-479B-8225-20262DF14203}" dt="2023-01-29T06:48:32.540" v="2077"/>
          <ac:spMkLst>
            <pc:docMk/>
            <pc:sldMk cId="186517660" sldId="364"/>
            <ac:spMk id="16" creationId="{A568E359-EEE6-4A9C-A5E5-A1A9959D979D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7:11:10.699" v="2292"/>
          <ac:spMkLst>
            <pc:docMk/>
            <pc:sldMk cId="186517660" sldId="364"/>
            <ac:spMk id="56" creationId="{DFF467F1-6CBA-4B12-92EA-D89C69FFADFD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2:38:23.868" v="1062"/>
          <ac:spMkLst>
            <pc:docMk/>
            <pc:sldMk cId="186517660" sldId="364"/>
            <ac:spMk id="63" creationId="{692253C7-0150-4CB9-9CE4-967073425D36}"/>
          </ac:spMkLst>
        </pc:spChg>
        <pc:spChg chg="mod">
          <ac:chgData name="석장군님(General)/Digital채널기획팀" userId="f9de3ef5-b5d7-4e52-952f-8c9c7e31d003" providerId="ADAL" clId="{6D76B966-1500-479B-8225-20262DF14203}" dt="2023-01-29T06:48:52.814" v="2095" actId="1076"/>
          <ac:spMkLst>
            <pc:docMk/>
            <pc:sldMk cId="186517660" sldId="364"/>
            <ac:spMk id="131" creationId="{D2D55B48-E771-4294-9847-9387070597C7}"/>
          </ac:spMkLst>
        </pc:spChg>
      </pc:sldChg>
      <pc:sldChg chg="addSp modSp mod">
        <pc:chgData name="석장군님(General)/Digital채널기획팀" userId="f9de3ef5-b5d7-4e52-952f-8c9c7e31d003" providerId="ADAL" clId="{6D76B966-1500-479B-8225-20262DF14203}" dt="2023-01-29T07:11:15.634" v="2296"/>
        <pc:sldMkLst>
          <pc:docMk/>
          <pc:sldMk cId="4166497381" sldId="365"/>
        </pc:sldMkLst>
        <pc:spChg chg="add mod">
          <ac:chgData name="석장군님(General)/Digital채널기획팀" userId="f9de3ef5-b5d7-4e52-952f-8c9c7e31d003" providerId="ADAL" clId="{6D76B966-1500-479B-8225-20262DF14203}" dt="2023-01-29T02:38:25.351" v="1063"/>
          <ac:spMkLst>
            <pc:docMk/>
            <pc:sldMk cId="4166497381" sldId="365"/>
            <ac:spMk id="13" creationId="{D359FCB3-2A4F-40CF-9D13-F4D3FF7B5C4D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6:50:37.370" v="2135"/>
          <ac:spMkLst>
            <pc:docMk/>
            <pc:sldMk cId="4166497381" sldId="365"/>
            <ac:spMk id="14" creationId="{9249EA20-EE27-48D2-82DA-5242CBC6EA74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7:11:15.634" v="2296"/>
          <ac:spMkLst>
            <pc:docMk/>
            <pc:sldMk cId="4166497381" sldId="365"/>
            <ac:spMk id="15" creationId="{63153497-8F91-4E07-9546-9EB102CA6F51}"/>
          </ac:spMkLst>
        </pc:spChg>
        <pc:spChg chg="mod">
          <ac:chgData name="석장군님(General)/Digital채널기획팀" userId="f9de3ef5-b5d7-4e52-952f-8c9c7e31d003" providerId="ADAL" clId="{6D76B966-1500-479B-8225-20262DF14203}" dt="2023-01-29T06:50:43.503" v="2136"/>
          <ac:spMkLst>
            <pc:docMk/>
            <pc:sldMk cId="4166497381" sldId="365"/>
            <ac:spMk id="16" creationId="{A568E359-EEE6-4A9C-A5E5-A1A9959D979D}"/>
          </ac:spMkLst>
        </pc:spChg>
      </pc:sldChg>
      <pc:sldChg chg="addSp delSp modSp mod">
        <pc:chgData name="석장군님(General)/Digital채널기획팀" userId="f9de3ef5-b5d7-4e52-952f-8c9c7e31d003" providerId="ADAL" clId="{6D76B966-1500-479B-8225-20262DF14203}" dt="2023-01-29T07:11:16.854" v="2297"/>
        <pc:sldMkLst>
          <pc:docMk/>
          <pc:sldMk cId="4152706017" sldId="366"/>
        </pc:sldMkLst>
        <pc:spChg chg="add mod">
          <ac:chgData name="석장군님(General)/Digital채널기획팀" userId="f9de3ef5-b5d7-4e52-952f-8c9c7e31d003" providerId="ADAL" clId="{6D76B966-1500-479B-8225-20262DF14203}" dt="2023-01-29T07:11:16.854" v="2297"/>
          <ac:spMkLst>
            <pc:docMk/>
            <pc:sldMk cId="4152706017" sldId="366"/>
            <ac:spMk id="47" creationId="{314251E3-0A6A-461B-9CDE-620EA403606F}"/>
          </ac:spMkLst>
        </pc:spChg>
        <pc:spChg chg="del">
          <ac:chgData name="석장군님(General)/Digital채널기획팀" userId="f9de3ef5-b5d7-4e52-952f-8c9c7e31d003" providerId="ADAL" clId="{6D76B966-1500-479B-8225-20262DF14203}" dt="2023-01-29T04:04:52.167" v="1304" actId="478"/>
          <ac:spMkLst>
            <pc:docMk/>
            <pc:sldMk cId="4152706017" sldId="366"/>
            <ac:spMk id="47" creationId="{91E91011-2E5D-462E-826A-B64702B47ACD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2:38:26.991" v="1064"/>
          <ac:spMkLst>
            <pc:docMk/>
            <pc:sldMk cId="4152706017" sldId="366"/>
            <ac:spMk id="52" creationId="{3C5FC60A-FA1A-4D18-97D2-2F73A38FA2B6}"/>
          </ac:spMkLst>
        </pc:spChg>
        <pc:spChg chg="mod">
          <ac:chgData name="석장군님(General)/Digital채널기획팀" userId="f9de3ef5-b5d7-4e52-952f-8c9c7e31d003" providerId="ADAL" clId="{6D76B966-1500-479B-8225-20262DF14203}" dt="2023-01-29T06:50:56.564" v="2141" actId="20577"/>
          <ac:spMkLst>
            <pc:docMk/>
            <pc:sldMk cId="4152706017" sldId="366"/>
            <ac:spMk id="55" creationId="{729EDD92-E19C-403B-BB8B-A975F78586AF}"/>
          </ac:spMkLst>
        </pc:spChg>
      </pc:sldChg>
      <pc:sldChg chg="addSp modSp mod">
        <pc:chgData name="석장군님(General)/Digital채널기획팀" userId="f9de3ef5-b5d7-4e52-952f-8c9c7e31d003" providerId="ADAL" clId="{6D76B966-1500-479B-8225-20262DF14203}" dt="2023-01-29T07:11:18.173" v="2298"/>
        <pc:sldMkLst>
          <pc:docMk/>
          <pc:sldMk cId="1895575995" sldId="367"/>
        </pc:sldMkLst>
        <pc:spChg chg="add mod">
          <ac:chgData name="석장군님(General)/Digital채널기획팀" userId="f9de3ef5-b5d7-4e52-952f-8c9c7e31d003" providerId="ADAL" clId="{6D76B966-1500-479B-8225-20262DF14203}" dt="2023-01-29T02:38:29.121" v="1065"/>
          <ac:spMkLst>
            <pc:docMk/>
            <pc:sldMk cId="1895575995" sldId="367"/>
            <ac:spMk id="96" creationId="{BB0294AA-A66D-43C9-9005-179B0893B87E}"/>
          </ac:spMkLst>
        </pc:spChg>
        <pc:spChg chg="mod">
          <ac:chgData name="석장군님(General)/Digital채널기획팀" userId="f9de3ef5-b5d7-4e52-952f-8c9c7e31d003" providerId="ADAL" clId="{6D76B966-1500-479B-8225-20262DF14203}" dt="2023-01-29T06:51:09.073" v="2158" actId="404"/>
          <ac:spMkLst>
            <pc:docMk/>
            <pc:sldMk cId="1895575995" sldId="367"/>
            <ac:spMk id="97" creationId="{BC22FD17-A1F3-4E91-B269-5E647EE0D5A4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7:11:18.173" v="2298"/>
          <ac:spMkLst>
            <pc:docMk/>
            <pc:sldMk cId="1895575995" sldId="367"/>
            <ac:spMk id="98" creationId="{7A462AC6-50EA-43EC-8940-15239FADA6B3}"/>
          </ac:spMkLst>
        </pc:spChg>
      </pc:sldChg>
      <pc:sldChg chg="addSp modSp mod">
        <pc:chgData name="석장군님(General)/Digital채널기획팀" userId="f9de3ef5-b5d7-4e52-952f-8c9c7e31d003" providerId="ADAL" clId="{6D76B966-1500-479B-8225-20262DF14203}" dt="2023-01-29T07:11:19.402" v="2299"/>
        <pc:sldMkLst>
          <pc:docMk/>
          <pc:sldMk cId="2231831743" sldId="368"/>
        </pc:sldMkLst>
        <pc:spChg chg="add mod">
          <ac:chgData name="석장군님(General)/Digital채널기획팀" userId="f9de3ef5-b5d7-4e52-952f-8c9c7e31d003" providerId="ADAL" clId="{6D76B966-1500-479B-8225-20262DF14203}" dt="2023-01-29T02:38:30.605" v="1066"/>
          <ac:spMkLst>
            <pc:docMk/>
            <pc:sldMk cId="2231831743" sldId="368"/>
            <ac:spMk id="47" creationId="{1AC31541-872A-4FCF-B8A5-183C98B53892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7:11:19.402" v="2299"/>
          <ac:spMkLst>
            <pc:docMk/>
            <pc:sldMk cId="2231831743" sldId="368"/>
            <ac:spMk id="48" creationId="{B6867CD8-276B-42F6-B816-BE3E246F1181}"/>
          </ac:spMkLst>
        </pc:spChg>
        <pc:spChg chg="mod">
          <ac:chgData name="석장군님(General)/Digital채널기획팀" userId="f9de3ef5-b5d7-4e52-952f-8c9c7e31d003" providerId="ADAL" clId="{6D76B966-1500-479B-8225-20262DF14203}" dt="2023-01-29T06:51:47.056" v="2159"/>
          <ac:spMkLst>
            <pc:docMk/>
            <pc:sldMk cId="2231831743" sldId="368"/>
            <ac:spMk id="73" creationId="{143E5886-35B1-4059-B241-B9E69DF27B92}"/>
          </ac:spMkLst>
        </pc:spChg>
      </pc:sldChg>
      <pc:sldChg chg="addSp delSp modSp mod">
        <pc:chgData name="석장군님(General)/Digital채널기획팀" userId="f9de3ef5-b5d7-4e52-952f-8c9c7e31d003" providerId="ADAL" clId="{6D76B966-1500-479B-8225-20262DF14203}" dt="2023-01-29T07:11:20.667" v="2300"/>
        <pc:sldMkLst>
          <pc:docMk/>
          <pc:sldMk cId="2381824954" sldId="369"/>
        </pc:sldMkLst>
        <pc:spChg chg="add mod">
          <ac:chgData name="석장군님(General)/Digital채널기획팀" userId="f9de3ef5-b5d7-4e52-952f-8c9c7e31d003" providerId="ADAL" clId="{6D76B966-1500-479B-8225-20262DF14203}" dt="2023-01-29T02:38:32.152" v="1067"/>
          <ac:spMkLst>
            <pc:docMk/>
            <pc:sldMk cId="2381824954" sldId="369"/>
            <ac:spMk id="64" creationId="{F957C1FA-BEFA-498D-B4FB-FE8F14FC7602}"/>
          </ac:spMkLst>
        </pc:spChg>
        <pc:spChg chg="del">
          <ac:chgData name="석장군님(General)/Digital채널기획팀" userId="f9de3ef5-b5d7-4e52-952f-8c9c7e31d003" providerId="ADAL" clId="{6D76B966-1500-479B-8225-20262DF14203}" dt="2023-01-29T04:16:45.732" v="1341" actId="478"/>
          <ac:spMkLst>
            <pc:docMk/>
            <pc:sldMk cId="2381824954" sldId="369"/>
            <ac:spMk id="71" creationId="{1C5B4B1D-A2A9-4E84-837A-DA6B4BAA5574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7:11:20.667" v="2300"/>
          <ac:spMkLst>
            <pc:docMk/>
            <pc:sldMk cId="2381824954" sldId="369"/>
            <ac:spMk id="71" creationId="{C5E616C6-CD94-42F0-984A-B49AADD8638B}"/>
          </ac:spMkLst>
        </pc:spChg>
      </pc:sldChg>
      <pc:sldChg chg="addSp modSp mod ord">
        <pc:chgData name="석장군님(General)/Digital채널기획팀" userId="f9de3ef5-b5d7-4e52-952f-8c9c7e31d003" providerId="ADAL" clId="{6D76B966-1500-479B-8225-20262DF14203}" dt="2023-01-29T05:28:34.090" v="1598"/>
        <pc:sldMkLst>
          <pc:docMk/>
          <pc:sldMk cId="2311465160" sldId="370"/>
        </pc:sldMkLst>
        <pc:spChg chg="mod">
          <ac:chgData name="석장군님(General)/Digital채널기획팀" userId="f9de3ef5-b5d7-4e52-952f-8c9c7e31d003" providerId="ADAL" clId="{6D76B966-1500-479B-8225-20262DF14203}" dt="2023-01-29T05:26:22.172" v="1531" actId="20577"/>
          <ac:spMkLst>
            <pc:docMk/>
            <pc:sldMk cId="2311465160" sldId="370"/>
            <ac:spMk id="2" creationId="{AADEEE47-92F5-489D-8636-0F16B3E04A02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2:37:42.198" v="1054"/>
          <ac:spMkLst>
            <pc:docMk/>
            <pc:sldMk cId="2311465160" sldId="370"/>
            <ac:spMk id="28" creationId="{23CB5B5F-00E9-432E-A9DD-0A68E7371C02}"/>
          </ac:spMkLst>
        </pc:spChg>
      </pc:sldChg>
      <pc:sldChg chg="addSp modSp mod ord">
        <pc:chgData name="석장군님(General)/Digital채널기획팀" userId="f9de3ef5-b5d7-4e52-952f-8c9c7e31d003" providerId="ADAL" clId="{6D76B966-1500-479B-8225-20262DF14203}" dt="2023-01-29T05:28:34.090" v="1598"/>
        <pc:sldMkLst>
          <pc:docMk/>
          <pc:sldMk cId="2138525841" sldId="371"/>
        </pc:sldMkLst>
        <pc:spChg chg="add mod">
          <ac:chgData name="석장군님(General)/Digital채널기획팀" userId="f9de3ef5-b5d7-4e52-952f-8c9c7e31d003" providerId="ADAL" clId="{6D76B966-1500-479B-8225-20262DF14203}" dt="2023-01-29T02:37:43.747" v="1055"/>
          <ac:spMkLst>
            <pc:docMk/>
            <pc:sldMk cId="2138525841" sldId="371"/>
            <ac:spMk id="63" creationId="{E57F298B-2FE1-4542-82AE-EF67254FFB9A}"/>
          </ac:spMkLst>
        </pc:spChg>
        <pc:spChg chg="mod">
          <ac:chgData name="석장군님(General)/Digital채널기획팀" userId="f9de3ef5-b5d7-4e52-952f-8c9c7e31d003" providerId="ADAL" clId="{6D76B966-1500-479B-8225-20262DF14203}" dt="2023-01-29T05:26:25.095" v="1532" actId="20577"/>
          <ac:spMkLst>
            <pc:docMk/>
            <pc:sldMk cId="2138525841" sldId="371"/>
            <ac:spMk id="66" creationId="{59DECC3F-5BD7-44CD-B639-40B62021CAAC}"/>
          </ac:spMkLst>
        </pc:spChg>
      </pc:sldChg>
      <pc:sldChg chg="addSp modSp mod ord">
        <pc:chgData name="석장군님(General)/Digital채널기획팀" userId="f9de3ef5-b5d7-4e52-952f-8c9c7e31d003" providerId="ADAL" clId="{6D76B966-1500-479B-8225-20262DF14203}" dt="2023-01-29T05:28:34.090" v="1598"/>
        <pc:sldMkLst>
          <pc:docMk/>
          <pc:sldMk cId="2019883998" sldId="372"/>
        </pc:sldMkLst>
        <pc:spChg chg="mod">
          <ac:chgData name="석장군님(General)/Digital채널기획팀" userId="f9de3ef5-b5d7-4e52-952f-8c9c7e31d003" providerId="ADAL" clId="{6D76B966-1500-479B-8225-20262DF14203}" dt="2023-01-29T05:26:27.644" v="1533" actId="20577"/>
          <ac:spMkLst>
            <pc:docMk/>
            <pc:sldMk cId="2019883998" sldId="372"/>
            <ac:spMk id="45" creationId="{1EAC90F8-0760-44CF-BBC6-BFB9EDC10AFD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2:37:45.503" v="1056"/>
          <ac:spMkLst>
            <pc:docMk/>
            <pc:sldMk cId="2019883998" sldId="372"/>
            <ac:spMk id="46" creationId="{34103155-4157-48CB-A818-43FC99DDA723}"/>
          </ac:spMkLst>
        </pc:spChg>
      </pc:sldChg>
      <pc:sldChg chg="addSp modSp add mod">
        <pc:chgData name="석장군님(General)/Digital채널기획팀" userId="f9de3ef5-b5d7-4e52-952f-8c9c7e31d003" providerId="ADAL" clId="{6D76B966-1500-479B-8225-20262DF14203}" dt="2023-01-29T07:08:03.215" v="2217"/>
        <pc:sldMkLst>
          <pc:docMk/>
          <pc:sldMk cId="975557133" sldId="373"/>
        </pc:sldMkLst>
        <pc:spChg chg="mod">
          <ac:chgData name="석장군님(General)/Digital채널기획팀" userId="f9de3ef5-b5d7-4e52-952f-8c9c7e31d003" providerId="ADAL" clId="{6D76B966-1500-479B-8225-20262DF14203}" dt="2023-01-29T05:14:07.678" v="1524"/>
          <ac:spMkLst>
            <pc:docMk/>
            <pc:sldMk cId="975557133" sldId="373"/>
            <ac:spMk id="49" creationId="{261B2770-BE43-4141-B992-3880C541FC2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13:27.624" v="1481"/>
          <ac:spMkLst>
            <pc:docMk/>
            <pc:sldMk cId="975557133" sldId="373"/>
            <ac:spMk id="55" creationId="{C7415823-B6BE-4724-B061-1979A9B979D2}"/>
          </ac:spMkLst>
        </pc:spChg>
        <pc:spChg chg="mod">
          <ac:chgData name="석장군님(General)/Digital채널기획팀" userId="f9de3ef5-b5d7-4e52-952f-8c9c7e31d003" providerId="ADAL" clId="{6D76B966-1500-479B-8225-20262DF14203}" dt="2023-01-29T05:13:12.339" v="1476"/>
          <ac:spMkLst>
            <pc:docMk/>
            <pc:sldMk cId="975557133" sldId="373"/>
            <ac:spMk id="56" creationId="{C51E5A6C-4A54-434D-99F4-7E936280E567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7:08:03.215" v="2217"/>
          <ac:spMkLst>
            <pc:docMk/>
            <pc:sldMk cId="975557133" sldId="373"/>
            <ac:spMk id="57" creationId="{33CC1CAF-A649-4492-8257-98F3A09062A9}"/>
          </ac:spMkLst>
        </pc:spChg>
      </pc:sldChg>
      <pc:sldChg chg="addSp modSp add mod">
        <pc:chgData name="석장군님(General)/Digital채널기획팀" userId="f9de3ef5-b5d7-4e52-952f-8c9c7e31d003" providerId="ADAL" clId="{6D76B966-1500-479B-8225-20262DF14203}" dt="2023-01-29T07:08:04.842" v="2218"/>
        <pc:sldMkLst>
          <pc:docMk/>
          <pc:sldMk cId="2625862094" sldId="374"/>
        </pc:sldMkLst>
        <pc:spChg chg="mod">
          <ac:chgData name="석장군님(General)/Digital채널기획팀" userId="f9de3ef5-b5d7-4e52-952f-8c9c7e31d003" providerId="ADAL" clId="{6D76B966-1500-479B-8225-20262DF14203}" dt="2023-01-29T05:14:09.320" v="1525"/>
          <ac:spMkLst>
            <pc:docMk/>
            <pc:sldMk cId="2625862094" sldId="374"/>
            <ac:spMk id="106" creationId="{261B2770-BE43-4141-B992-3880C541FC2B}"/>
          </ac:spMkLst>
        </pc:spChg>
        <pc:spChg chg="mod">
          <ac:chgData name="석장군님(General)/Digital채널기획팀" userId="f9de3ef5-b5d7-4e52-952f-8c9c7e31d003" providerId="ADAL" clId="{6D76B966-1500-479B-8225-20262DF14203}" dt="2023-01-29T05:13:14.951" v="1477"/>
          <ac:spMkLst>
            <pc:docMk/>
            <pc:sldMk cId="2625862094" sldId="374"/>
            <ac:spMk id="107" creationId="{C51E5A6C-4A54-434D-99F4-7E936280E567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13:29.258" v="1482"/>
          <ac:spMkLst>
            <pc:docMk/>
            <pc:sldMk cId="2625862094" sldId="374"/>
            <ac:spMk id="108" creationId="{56C28D7E-48E1-44C6-9C1C-BD7592C94F5D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7:08:04.842" v="2218"/>
          <ac:spMkLst>
            <pc:docMk/>
            <pc:sldMk cId="2625862094" sldId="374"/>
            <ac:spMk id="109" creationId="{30FBAFF3-C449-456B-A542-E50CA506D78B}"/>
          </ac:spMkLst>
        </pc:spChg>
      </pc:sldChg>
      <pc:sldChg chg="addSp modSp add mod">
        <pc:chgData name="석장군님(General)/Digital채널기획팀" userId="f9de3ef5-b5d7-4e52-952f-8c9c7e31d003" providerId="ADAL" clId="{6D76B966-1500-479B-8225-20262DF14203}" dt="2023-01-29T07:09:47.710" v="2258" actId="20577"/>
        <pc:sldMkLst>
          <pc:docMk/>
          <pc:sldMk cId="2817801590" sldId="375"/>
        </pc:sldMkLst>
        <pc:spChg chg="mod">
          <ac:chgData name="석장군님(General)/Digital채널기획팀" userId="f9de3ef5-b5d7-4e52-952f-8c9c7e31d003" providerId="ADAL" clId="{6D76B966-1500-479B-8225-20262DF14203}" dt="2023-01-29T07:09:47.710" v="2258" actId="20577"/>
          <ac:spMkLst>
            <pc:docMk/>
            <pc:sldMk cId="2817801590" sldId="375"/>
            <ac:spMk id="2" creationId="{AADEEE47-92F5-489D-8636-0F16B3E04A02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7:09:45.680" v="2257"/>
          <ac:spMkLst>
            <pc:docMk/>
            <pc:sldMk cId="2817801590" sldId="375"/>
            <ac:spMk id="49" creationId="{4E50ABE2-A38E-46BF-AD45-9BB90BF7CB2A}"/>
          </ac:spMkLst>
        </pc:spChg>
      </pc:sldChg>
      <pc:sldChg chg="addSp modSp add mod">
        <pc:chgData name="석장군님(General)/Digital채널기획팀" userId="f9de3ef5-b5d7-4e52-952f-8c9c7e31d003" providerId="ADAL" clId="{6D76B966-1500-479B-8225-20262DF14203}" dt="2023-01-29T07:09:51.755" v="2260" actId="20577"/>
        <pc:sldMkLst>
          <pc:docMk/>
          <pc:sldMk cId="2837390378" sldId="377"/>
        </pc:sldMkLst>
        <pc:spChg chg="mod">
          <ac:chgData name="석장군님(General)/Digital채널기획팀" userId="f9de3ef5-b5d7-4e52-952f-8c9c7e31d003" providerId="ADAL" clId="{6D76B966-1500-479B-8225-20262DF14203}" dt="2023-01-29T07:09:51.755" v="2260" actId="20577"/>
          <ac:spMkLst>
            <pc:docMk/>
            <pc:sldMk cId="2837390378" sldId="377"/>
            <ac:spMk id="2" creationId="{AADEEE47-92F5-489D-8636-0F16B3E04A02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7:09:49.525" v="2259"/>
          <ac:spMkLst>
            <pc:docMk/>
            <pc:sldMk cId="2837390378" sldId="377"/>
            <ac:spMk id="48" creationId="{1326D910-D62B-41A9-A9D0-DD42EF3D9306}"/>
          </ac:spMkLst>
        </pc:spChg>
      </pc:sldChg>
      <pc:sldChg chg="addSp modSp add mod">
        <pc:chgData name="석장군님(General)/Digital채널기획팀" userId="f9de3ef5-b5d7-4e52-952f-8c9c7e31d003" providerId="ADAL" clId="{6D76B966-1500-479B-8225-20262DF14203}" dt="2023-01-29T07:09:28.867" v="2250" actId="1076"/>
        <pc:sldMkLst>
          <pc:docMk/>
          <pc:sldMk cId="943305371" sldId="378"/>
        </pc:sldMkLst>
        <pc:spChg chg="mod">
          <ac:chgData name="석장군님(General)/Digital채널기획팀" userId="f9de3ef5-b5d7-4e52-952f-8c9c7e31d003" providerId="ADAL" clId="{6D76B966-1500-479B-8225-20262DF14203}" dt="2023-01-29T07:09:24.166" v="2249" actId="20577"/>
          <ac:spMkLst>
            <pc:docMk/>
            <pc:sldMk cId="943305371" sldId="378"/>
            <ac:spMk id="2" creationId="{AADEEE47-92F5-489D-8636-0F16B3E04A02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7:09:28.867" v="2250" actId="1076"/>
          <ac:spMkLst>
            <pc:docMk/>
            <pc:sldMk cId="943305371" sldId="378"/>
            <ac:spMk id="37" creationId="{E80414BC-4CC3-465B-B9E5-3F41460AADFB}"/>
          </ac:spMkLst>
        </pc:spChg>
      </pc:sldChg>
      <pc:sldChg chg="addSp modSp add mod">
        <pc:chgData name="석장군님(General)/Digital채널기획팀" userId="f9de3ef5-b5d7-4e52-952f-8c9c7e31d003" providerId="ADAL" clId="{6D76B966-1500-479B-8225-20262DF14203}" dt="2023-01-29T07:09:35.517" v="2252"/>
        <pc:sldMkLst>
          <pc:docMk/>
          <pc:sldMk cId="2905448260" sldId="379"/>
        </pc:sldMkLst>
        <pc:spChg chg="mod">
          <ac:chgData name="석장군님(General)/Digital채널기획팀" userId="f9de3ef5-b5d7-4e52-952f-8c9c7e31d003" providerId="ADAL" clId="{6D76B966-1500-479B-8225-20262DF14203}" dt="2023-01-29T07:09:34.792" v="2251" actId="20577"/>
          <ac:spMkLst>
            <pc:docMk/>
            <pc:sldMk cId="2905448260" sldId="379"/>
            <ac:spMk id="10" creationId="{7EFFF331-F098-4D9B-B490-0B529A758E46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7:09:35.517" v="2252"/>
          <ac:spMkLst>
            <pc:docMk/>
            <pc:sldMk cId="2905448260" sldId="379"/>
            <ac:spMk id="45" creationId="{FF045152-4EB3-48FC-9389-934E2E21E957}"/>
          </ac:spMkLst>
        </pc:spChg>
      </pc:sldChg>
      <pc:sldChg chg="addSp modSp add mod">
        <pc:chgData name="석장군님(General)/Digital채널기획팀" userId="f9de3ef5-b5d7-4e52-952f-8c9c7e31d003" providerId="ADAL" clId="{6D76B966-1500-479B-8225-20262DF14203}" dt="2023-01-29T07:09:39.729" v="2254" actId="20577"/>
        <pc:sldMkLst>
          <pc:docMk/>
          <pc:sldMk cId="3828236109" sldId="380"/>
        </pc:sldMkLst>
        <pc:spChg chg="mod">
          <ac:chgData name="석장군님(General)/Digital채널기획팀" userId="f9de3ef5-b5d7-4e52-952f-8c9c7e31d003" providerId="ADAL" clId="{6D76B966-1500-479B-8225-20262DF14203}" dt="2023-01-29T07:09:39.729" v="2254" actId="20577"/>
          <ac:spMkLst>
            <pc:docMk/>
            <pc:sldMk cId="3828236109" sldId="380"/>
            <ac:spMk id="2" creationId="{AADEEE47-92F5-489D-8636-0F16B3E04A02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7:09:37.449" v="2253"/>
          <ac:spMkLst>
            <pc:docMk/>
            <pc:sldMk cId="3828236109" sldId="380"/>
            <ac:spMk id="72" creationId="{B6538B73-50C1-4E5D-8979-DC34829B75BB}"/>
          </ac:spMkLst>
        </pc:spChg>
      </pc:sldChg>
      <pc:sldChg chg="addSp modSp add mod">
        <pc:chgData name="석장군님(General)/Digital채널기획팀" userId="f9de3ef5-b5d7-4e52-952f-8c9c7e31d003" providerId="ADAL" clId="{6D76B966-1500-479B-8225-20262DF14203}" dt="2023-01-29T07:09:44.044" v="2256" actId="20577"/>
        <pc:sldMkLst>
          <pc:docMk/>
          <pc:sldMk cId="3031152143" sldId="381"/>
        </pc:sldMkLst>
        <pc:spChg chg="mod">
          <ac:chgData name="석장군님(General)/Digital채널기획팀" userId="f9de3ef5-b5d7-4e52-952f-8c9c7e31d003" providerId="ADAL" clId="{6D76B966-1500-479B-8225-20262DF14203}" dt="2023-01-29T07:09:44.044" v="2256" actId="20577"/>
          <ac:spMkLst>
            <pc:docMk/>
            <pc:sldMk cId="3031152143" sldId="381"/>
            <ac:spMk id="2" creationId="{AADEEE47-92F5-489D-8636-0F16B3E04A02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7:09:41.618" v="2255"/>
          <ac:spMkLst>
            <pc:docMk/>
            <pc:sldMk cId="3031152143" sldId="381"/>
            <ac:spMk id="65" creationId="{DDE3B390-6E53-4E8E-B050-B912F8C101AD}"/>
          </ac:spMkLst>
        </pc:spChg>
      </pc:sldChg>
      <pc:sldChg chg="delSp mod">
        <pc:chgData name="석장군님(General)/Digital채널기획팀" userId="f9de3ef5-b5d7-4e52-952f-8c9c7e31d003" providerId="ADAL" clId="{6D76B966-1500-479B-8225-20262DF14203}" dt="2023-01-29T05:28:14.318" v="1592" actId="478"/>
        <pc:sldMkLst>
          <pc:docMk/>
          <pc:sldMk cId="4064179871" sldId="4457"/>
        </pc:sldMkLst>
        <pc:spChg chg="del">
          <ac:chgData name="석장군님(General)/Digital채널기획팀" userId="f9de3ef5-b5d7-4e52-952f-8c9c7e31d003" providerId="ADAL" clId="{6D76B966-1500-479B-8225-20262DF14203}" dt="2023-01-29T05:28:14.318" v="1592" actId="478"/>
          <ac:spMkLst>
            <pc:docMk/>
            <pc:sldMk cId="4064179871" sldId="4457"/>
            <ac:spMk id="58" creationId="{6851D55D-6B8C-419B-836B-BA267A17E424}"/>
          </ac:spMkLst>
        </pc:spChg>
      </pc:sldChg>
      <pc:sldChg chg="delSp mod">
        <pc:chgData name="석장군님(General)/Digital채널기획팀" userId="f9de3ef5-b5d7-4e52-952f-8c9c7e31d003" providerId="ADAL" clId="{6D76B966-1500-479B-8225-20262DF14203}" dt="2023-01-29T05:27:13.662" v="1539" actId="478"/>
        <pc:sldMkLst>
          <pc:docMk/>
          <pc:sldMk cId="3984771673" sldId="4458"/>
        </pc:sldMkLst>
        <pc:spChg chg="del">
          <ac:chgData name="석장군님(General)/Digital채널기획팀" userId="f9de3ef5-b5d7-4e52-952f-8c9c7e31d003" providerId="ADAL" clId="{6D76B966-1500-479B-8225-20262DF14203}" dt="2023-01-29T05:27:13.662" v="1539" actId="478"/>
          <ac:spMkLst>
            <pc:docMk/>
            <pc:sldMk cId="3984771673" sldId="4458"/>
            <ac:spMk id="41" creationId="{F080934F-0D8A-46C6-BAFB-CF948584C056}"/>
          </ac:spMkLst>
        </pc:spChg>
      </pc:sldChg>
      <pc:sldChg chg="delSp modSp mod">
        <pc:chgData name="석장군님(General)/Digital채널기획팀" userId="f9de3ef5-b5d7-4e52-952f-8c9c7e31d003" providerId="ADAL" clId="{6D76B966-1500-479B-8225-20262DF14203}" dt="2023-01-29T05:28:17.283" v="1593" actId="478"/>
        <pc:sldMkLst>
          <pc:docMk/>
          <pc:sldMk cId="243390942" sldId="4459"/>
        </pc:sldMkLst>
        <pc:spChg chg="del mod">
          <ac:chgData name="석장군님(General)/Digital채널기획팀" userId="f9de3ef5-b5d7-4e52-952f-8c9c7e31d003" providerId="ADAL" clId="{6D76B966-1500-479B-8225-20262DF14203}" dt="2023-01-29T05:28:17.283" v="1593" actId="478"/>
          <ac:spMkLst>
            <pc:docMk/>
            <pc:sldMk cId="243390942" sldId="4459"/>
            <ac:spMk id="30" creationId="{B824A56C-6257-44AC-83E2-FD6C8EFA16D0}"/>
          </ac:spMkLst>
        </pc:spChg>
      </pc:sldChg>
      <pc:sldChg chg="delSp mod">
        <pc:chgData name="석장군님(General)/Digital채널기획팀" userId="f9de3ef5-b5d7-4e52-952f-8c9c7e31d003" providerId="ADAL" clId="{6D76B966-1500-479B-8225-20262DF14203}" dt="2023-01-29T05:28:19.010" v="1594" actId="478"/>
        <pc:sldMkLst>
          <pc:docMk/>
          <pc:sldMk cId="351567164" sldId="4460"/>
        </pc:sldMkLst>
        <pc:spChg chg="del">
          <ac:chgData name="석장군님(General)/Digital채널기획팀" userId="f9de3ef5-b5d7-4e52-952f-8c9c7e31d003" providerId="ADAL" clId="{6D76B966-1500-479B-8225-20262DF14203}" dt="2023-01-29T05:28:19.010" v="1594" actId="478"/>
          <ac:spMkLst>
            <pc:docMk/>
            <pc:sldMk cId="351567164" sldId="4460"/>
            <ac:spMk id="100" creationId="{AAF071C7-D9E1-4106-9C68-D96F9BB87A79}"/>
          </ac:spMkLst>
        </pc:spChg>
      </pc:sldChg>
      <pc:sldChg chg="delSp mod">
        <pc:chgData name="석장군님(General)/Digital채널기획팀" userId="f9de3ef5-b5d7-4e52-952f-8c9c7e31d003" providerId="ADAL" clId="{6D76B966-1500-479B-8225-20262DF14203}" dt="2023-01-29T05:28:20.461" v="1595" actId="478"/>
        <pc:sldMkLst>
          <pc:docMk/>
          <pc:sldMk cId="973422841" sldId="4461"/>
        </pc:sldMkLst>
        <pc:spChg chg="del">
          <ac:chgData name="석장군님(General)/Digital채널기획팀" userId="f9de3ef5-b5d7-4e52-952f-8c9c7e31d003" providerId="ADAL" clId="{6D76B966-1500-479B-8225-20262DF14203}" dt="2023-01-29T05:28:20.461" v="1595" actId="478"/>
          <ac:spMkLst>
            <pc:docMk/>
            <pc:sldMk cId="973422841" sldId="4461"/>
            <ac:spMk id="30" creationId="{759A5145-9139-47D4-B9BB-E5EE34976A01}"/>
          </ac:spMkLst>
        </pc:spChg>
      </pc:sldChg>
      <pc:sldChg chg="addSp delSp modSp mod">
        <pc:chgData name="석장군님(General)/Digital채널기획팀" userId="f9de3ef5-b5d7-4e52-952f-8c9c7e31d003" providerId="ADAL" clId="{6D76B966-1500-479B-8225-20262DF14203}" dt="2023-01-29T07:08:54.516" v="2236"/>
        <pc:sldMkLst>
          <pc:docMk/>
          <pc:sldMk cId="533297679" sldId="5360"/>
        </pc:sldMkLst>
        <pc:spChg chg="add mod">
          <ac:chgData name="석장군님(General)/Digital채널기획팀" userId="f9de3ef5-b5d7-4e52-952f-8c9c7e31d003" providerId="ADAL" clId="{6D76B966-1500-479B-8225-20262DF14203}" dt="2023-01-29T07:08:54.516" v="2236"/>
          <ac:spMkLst>
            <pc:docMk/>
            <pc:sldMk cId="533297679" sldId="5360"/>
            <ac:spMk id="111" creationId="{31C6EA6F-19C8-414A-A5D8-8E5998B5051D}"/>
          </ac:spMkLst>
        </pc:spChg>
        <pc:spChg chg="mod">
          <ac:chgData name="석장군님(General)/Digital채널기획팀" userId="f9de3ef5-b5d7-4e52-952f-8c9c7e31d003" providerId="ADAL" clId="{6D76B966-1500-479B-8225-20262DF14203}" dt="2023-01-29T06:08:44.003" v="1788"/>
          <ac:spMkLst>
            <pc:docMk/>
            <pc:sldMk cId="533297679" sldId="5360"/>
            <ac:spMk id="120" creationId="{09CC1A22-0FA3-4EE0-A105-615F1D8BB8D4}"/>
          </ac:spMkLst>
        </pc:spChg>
        <pc:spChg chg="del">
          <ac:chgData name="석장군님(General)/Digital채널기획팀" userId="f9de3ef5-b5d7-4e52-952f-8c9c7e31d003" providerId="ADAL" clId="{6D76B966-1500-479B-8225-20262DF14203}" dt="2023-01-29T03:30:55.377" v="1071" actId="478"/>
          <ac:spMkLst>
            <pc:docMk/>
            <pc:sldMk cId="533297679" sldId="5360"/>
            <ac:spMk id="121" creationId="{070D1DEF-6BDE-46BB-9029-6657A44ECB7B}"/>
          </ac:spMkLst>
        </pc:spChg>
      </pc:sldChg>
      <pc:sldChg chg="delSp mod">
        <pc:chgData name="석장군님(General)/Digital채널기획팀" userId="f9de3ef5-b5d7-4e52-952f-8c9c7e31d003" providerId="ADAL" clId="{6D76B966-1500-479B-8225-20262DF14203}" dt="2023-01-29T03:30:52.828" v="1069" actId="478"/>
        <pc:sldMkLst>
          <pc:docMk/>
          <pc:sldMk cId="372914413" sldId="7897"/>
        </pc:sldMkLst>
        <pc:spChg chg="del">
          <ac:chgData name="석장군님(General)/Digital채널기획팀" userId="f9de3ef5-b5d7-4e52-952f-8c9c7e31d003" providerId="ADAL" clId="{6D76B966-1500-479B-8225-20262DF14203}" dt="2023-01-29T03:30:52.828" v="1069" actId="478"/>
          <ac:spMkLst>
            <pc:docMk/>
            <pc:sldMk cId="372914413" sldId="7897"/>
            <ac:spMk id="68" creationId="{54A75336-1767-483F-887F-962117D247BF}"/>
          </ac:spMkLst>
        </pc:spChg>
      </pc:sldChg>
      <pc:sldChg chg="addSp modSp mod">
        <pc:chgData name="석장군님(General)/Digital채널기획팀" userId="f9de3ef5-b5d7-4e52-952f-8c9c7e31d003" providerId="ADAL" clId="{6D76B966-1500-479B-8225-20262DF14203}" dt="2023-01-29T07:10:29.439" v="2274" actId="1076"/>
        <pc:sldMkLst>
          <pc:docMk/>
          <pc:sldMk cId="972243923" sldId="7901"/>
        </pc:sldMkLst>
        <pc:spChg chg="add mod">
          <ac:chgData name="석장군님(General)/Digital채널기획팀" userId="f9de3ef5-b5d7-4e52-952f-8c9c7e31d003" providerId="ADAL" clId="{6D76B966-1500-479B-8225-20262DF14203}" dt="2023-01-29T07:10:29.439" v="2274" actId="1076"/>
          <ac:spMkLst>
            <pc:docMk/>
            <pc:sldMk cId="972243923" sldId="7901"/>
            <ac:spMk id="75" creationId="{CF3415FC-F888-40A5-8657-0B387CFE5BEE}"/>
          </ac:spMkLst>
        </pc:spChg>
      </pc:sldChg>
      <pc:sldChg chg="addSp modSp mod">
        <pc:chgData name="석장군님(General)/Digital채널기획팀" userId="f9de3ef5-b5d7-4e52-952f-8c9c7e31d003" providerId="ADAL" clId="{6D76B966-1500-479B-8225-20262DF14203}" dt="2023-01-29T07:10:34.006" v="2276" actId="1076"/>
        <pc:sldMkLst>
          <pc:docMk/>
          <pc:sldMk cId="1692825181" sldId="7902"/>
        </pc:sldMkLst>
        <pc:spChg chg="add mod">
          <ac:chgData name="석장군님(General)/Digital채널기획팀" userId="f9de3ef5-b5d7-4e52-952f-8c9c7e31d003" providerId="ADAL" clId="{6D76B966-1500-479B-8225-20262DF14203}" dt="2023-01-29T07:10:34.006" v="2276" actId="1076"/>
          <ac:spMkLst>
            <pc:docMk/>
            <pc:sldMk cId="1692825181" sldId="7902"/>
            <ac:spMk id="34" creationId="{82B12AAF-6980-4852-B39A-EC5BB0B5859D}"/>
          </ac:spMkLst>
        </pc:spChg>
      </pc:sldChg>
      <pc:sldChg chg="addSp delSp modSp mod">
        <pc:chgData name="석장군님(General)/Digital채널기획팀" userId="f9de3ef5-b5d7-4e52-952f-8c9c7e31d003" providerId="ADAL" clId="{6D76B966-1500-479B-8225-20262DF14203}" dt="2023-01-29T07:08:55.867" v="2237"/>
        <pc:sldMkLst>
          <pc:docMk/>
          <pc:sldMk cId="3884745421" sldId="7906"/>
        </pc:sldMkLst>
        <pc:spChg chg="add mod">
          <ac:chgData name="석장군님(General)/Digital채널기획팀" userId="f9de3ef5-b5d7-4e52-952f-8c9c7e31d003" providerId="ADAL" clId="{6D76B966-1500-479B-8225-20262DF14203}" dt="2023-01-29T07:08:55.867" v="2237"/>
          <ac:spMkLst>
            <pc:docMk/>
            <pc:sldMk cId="3884745421" sldId="7906"/>
            <ac:spMk id="45" creationId="{6F50764A-F318-41C6-BBD0-1F7F137D74BF}"/>
          </ac:spMkLst>
        </pc:spChg>
        <pc:spChg chg="mod">
          <ac:chgData name="석장군님(General)/Digital채널기획팀" userId="f9de3ef5-b5d7-4e52-952f-8c9c7e31d003" providerId="ADAL" clId="{6D76B966-1500-479B-8225-20262DF14203}" dt="2023-01-29T06:08:46.246" v="1789"/>
          <ac:spMkLst>
            <pc:docMk/>
            <pc:sldMk cId="3884745421" sldId="7906"/>
            <ac:spMk id="48" creationId="{85E9C7D4-1C51-43EC-BA95-C8174700C8FE}"/>
          </ac:spMkLst>
        </pc:spChg>
        <pc:spChg chg="del">
          <ac:chgData name="석장군님(General)/Digital채널기획팀" userId="f9de3ef5-b5d7-4e52-952f-8c9c7e31d003" providerId="ADAL" clId="{6D76B966-1500-479B-8225-20262DF14203}" dt="2023-01-29T03:30:56.709" v="1072" actId="478"/>
          <ac:spMkLst>
            <pc:docMk/>
            <pc:sldMk cId="3884745421" sldId="7906"/>
            <ac:spMk id="51" creationId="{8983A21F-B05E-4CE5-B32C-15D07B11BE18}"/>
          </ac:spMkLst>
        </pc:spChg>
      </pc:sldChg>
      <pc:sldChg chg="addSp modSp mod ord">
        <pc:chgData name="석장군님(General)/Digital채널기획팀" userId="f9de3ef5-b5d7-4e52-952f-8c9c7e31d003" providerId="ADAL" clId="{6D76B966-1500-479B-8225-20262DF14203}" dt="2023-01-29T07:10:35.915" v="2277"/>
        <pc:sldMkLst>
          <pc:docMk/>
          <pc:sldMk cId="167958429" sldId="7907"/>
        </pc:sldMkLst>
        <pc:spChg chg="mod">
          <ac:chgData name="석장군님(General)/Digital채널기획팀" userId="f9de3ef5-b5d7-4e52-952f-8c9c7e31d003" providerId="ADAL" clId="{6D76B966-1500-479B-8225-20262DF14203}" dt="2023-01-29T03:55:02.964" v="1182"/>
          <ac:spMkLst>
            <pc:docMk/>
            <pc:sldMk cId="167958429" sldId="7907"/>
            <ac:spMk id="34" creationId="{BA2DC91E-98F6-4249-B45B-01108926860A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7:10:35.915" v="2277"/>
          <ac:spMkLst>
            <pc:docMk/>
            <pc:sldMk cId="167958429" sldId="7907"/>
            <ac:spMk id="40" creationId="{6ABE1ABE-A53D-4F82-AC98-B7BBA0DADC96}"/>
          </ac:spMkLst>
        </pc:spChg>
        <pc:spChg chg="mod">
          <ac:chgData name="석장군님(General)/Digital채널기획팀" userId="f9de3ef5-b5d7-4e52-952f-8c9c7e31d003" providerId="ADAL" clId="{6D76B966-1500-479B-8225-20262DF14203}" dt="2023-01-29T03:54:38.518" v="1178"/>
          <ac:spMkLst>
            <pc:docMk/>
            <pc:sldMk cId="167958429" sldId="7907"/>
            <ac:spMk id="42" creationId="{E2F89436-00CD-4D0D-93CD-D3C6E1B36142}"/>
          </ac:spMkLst>
        </pc:spChg>
      </pc:sldChg>
      <pc:sldChg chg="delSp mod">
        <pc:chgData name="석장군님(General)/Digital채널기획팀" userId="f9de3ef5-b5d7-4e52-952f-8c9c7e31d003" providerId="ADAL" clId="{6D76B966-1500-479B-8225-20262DF14203}" dt="2023-01-29T05:28:21.809" v="1596" actId="478"/>
        <pc:sldMkLst>
          <pc:docMk/>
          <pc:sldMk cId="2650625378" sldId="7908"/>
        </pc:sldMkLst>
        <pc:spChg chg="del">
          <ac:chgData name="석장군님(General)/Digital채널기획팀" userId="f9de3ef5-b5d7-4e52-952f-8c9c7e31d003" providerId="ADAL" clId="{6D76B966-1500-479B-8225-20262DF14203}" dt="2023-01-29T05:28:21.809" v="1596" actId="478"/>
          <ac:spMkLst>
            <pc:docMk/>
            <pc:sldMk cId="2650625378" sldId="7908"/>
            <ac:spMk id="47" creationId="{EAE471EF-6F4B-4C9C-9942-538B476D6D2F}"/>
          </ac:spMkLst>
        </pc:spChg>
      </pc:sldChg>
      <pc:sldChg chg="addSp modSp mod">
        <pc:chgData name="석장군님(General)/Digital채널기획팀" userId="f9de3ef5-b5d7-4e52-952f-8c9c7e31d003" providerId="ADAL" clId="{6D76B966-1500-479B-8225-20262DF14203}" dt="2023-01-29T07:07:27.833" v="2203" actId="1076"/>
        <pc:sldMkLst>
          <pc:docMk/>
          <pc:sldMk cId="341396232" sldId="7909"/>
        </pc:sldMkLst>
        <pc:spChg chg="add mod">
          <ac:chgData name="석장군님(General)/Digital채널기획팀" userId="f9de3ef5-b5d7-4e52-952f-8c9c7e31d003" providerId="ADAL" clId="{6D76B966-1500-479B-8225-20262DF14203}" dt="2023-01-29T07:07:27.833" v="2203" actId="1076"/>
          <ac:spMkLst>
            <pc:docMk/>
            <pc:sldMk cId="341396232" sldId="7909"/>
            <ac:spMk id="43" creationId="{ED75D9A1-CC13-479F-878C-A995392D7029}"/>
          </ac:spMkLst>
        </pc:spChg>
      </pc:sldChg>
      <pc:sldChg chg="addSp delSp modSp mod">
        <pc:chgData name="석장군님(General)/Digital채널기획팀" userId="f9de3ef5-b5d7-4e52-952f-8c9c7e31d003" providerId="ADAL" clId="{6D76B966-1500-479B-8225-20262DF14203}" dt="2023-01-29T07:08:28.413" v="2229"/>
        <pc:sldMkLst>
          <pc:docMk/>
          <pc:sldMk cId="2758333129" sldId="7910"/>
        </pc:sldMkLst>
        <pc:spChg chg="add del mod">
          <ac:chgData name="석장군님(General)/Digital채널기획팀" userId="f9de3ef5-b5d7-4e52-952f-8c9c7e31d003" providerId="ADAL" clId="{6D76B966-1500-479B-8225-20262DF14203}" dt="2023-01-29T07:08:25.471" v="2228"/>
          <ac:spMkLst>
            <pc:docMk/>
            <pc:sldMk cId="2758333129" sldId="7910"/>
            <ac:spMk id="36" creationId="{2818CF9C-9F71-43C3-A7C0-DA23A09997B9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7:08:28.413" v="2229"/>
          <ac:spMkLst>
            <pc:docMk/>
            <pc:sldMk cId="2758333129" sldId="7910"/>
            <ac:spMk id="37" creationId="{6349ACB2-0B5A-4BA2-B2C5-7EDAD699AC00}"/>
          </ac:spMkLst>
        </pc:spChg>
        <pc:spChg chg="mod">
          <ac:chgData name="석장군님(General)/Digital채널기획팀" userId="f9de3ef5-b5d7-4e52-952f-8c9c7e31d003" providerId="ADAL" clId="{6D76B966-1500-479B-8225-20262DF14203}" dt="2023-01-29T06:04:38.031" v="1746" actId="404"/>
          <ac:spMkLst>
            <pc:docMk/>
            <pc:sldMk cId="2758333129" sldId="7910"/>
            <ac:spMk id="43" creationId="{10B57679-7BFD-4348-AB1F-307A7980D0B4}"/>
          </ac:spMkLst>
        </pc:spChg>
      </pc:sldChg>
      <pc:sldChg chg="delSp mod">
        <pc:chgData name="석장군님(General)/Digital채널기획팀" userId="f9de3ef5-b5d7-4e52-952f-8c9c7e31d003" providerId="ADAL" clId="{6D76B966-1500-479B-8225-20262DF14203}" dt="2023-01-29T03:30:50.062" v="1068" actId="478"/>
        <pc:sldMkLst>
          <pc:docMk/>
          <pc:sldMk cId="2648367644" sldId="7911"/>
        </pc:sldMkLst>
        <pc:spChg chg="del">
          <ac:chgData name="석장군님(General)/Digital채널기획팀" userId="f9de3ef5-b5d7-4e52-952f-8c9c7e31d003" providerId="ADAL" clId="{6D76B966-1500-479B-8225-20262DF14203}" dt="2023-01-29T03:30:50.062" v="1068" actId="478"/>
          <ac:spMkLst>
            <pc:docMk/>
            <pc:sldMk cId="2648367644" sldId="7911"/>
            <ac:spMk id="6" creationId="{55A3D65C-A3E8-4168-8FD4-DF38A6B8A435}"/>
          </ac:spMkLst>
        </pc:spChg>
      </pc:sldChg>
      <pc:sldChg chg="modSp add del mod">
        <pc:chgData name="석장군님(General)/Digital채널기획팀" userId="f9de3ef5-b5d7-4e52-952f-8c9c7e31d003" providerId="ADAL" clId="{6D76B966-1500-479B-8225-20262DF14203}" dt="2023-01-29T06:34:52.851" v="2040" actId="47"/>
        <pc:sldMkLst>
          <pc:docMk/>
          <pc:sldMk cId="3076265738" sldId="7913"/>
        </pc:sldMkLst>
        <pc:spChg chg="mod">
          <ac:chgData name="석장군님(General)/Digital채널기획팀" userId="f9de3ef5-b5d7-4e52-952f-8c9c7e31d003" providerId="ADAL" clId="{6D76B966-1500-479B-8225-20262DF14203}" dt="2023-01-29T06:34:26.990" v="2036" actId="1076"/>
          <ac:spMkLst>
            <pc:docMk/>
            <pc:sldMk cId="3076265738" sldId="7913"/>
            <ac:spMk id="68" creationId="{C91AFC75-E016-431B-9BC4-E34C21C44C24}"/>
          </ac:spMkLst>
        </pc:spChg>
      </pc:sldChg>
      <pc:sldChg chg="delSp mod">
        <pc:chgData name="석장군님(General)/Digital채널기획팀" userId="f9de3ef5-b5d7-4e52-952f-8c9c7e31d003" providerId="ADAL" clId="{6D76B966-1500-479B-8225-20262DF14203}" dt="2023-01-29T04:16:48.883" v="1342" actId="478"/>
        <pc:sldMkLst>
          <pc:docMk/>
          <pc:sldMk cId="1505167643" sldId="7914"/>
        </pc:sldMkLst>
        <pc:spChg chg="del">
          <ac:chgData name="석장군님(General)/Digital채널기획팀" userId="f9de3ef5-b5d7-4e52-952f-8c9c7e31d003" providerId="ADAL" clId="{6D76B966-1500-479B-8225-20262DF14203}" dt="2023-01-29T04:16:48.883" v="1342" actId="478"/>
          <ac:spMkLst>
            <pc:docMk/>
            <pc:sldMk cId="1505167643" sldId="7914"/>
            <ac:spMk id="74" creationId="{5B7BCD06-D200-476A-BAF6-A2025F0E04B8}"/>
          </ac:spMkLst>
        </pc:spChg>
      </pc:sldChg>
      <pc:sldChg chg="addSp delSp modSp del mod ord">
        <pc:chgData name="석장군님(General)/Digital채널기획팀" userId="f9de3ef5-b5d7-4e52-952f-8c9c7e31d003" providerId="ADAL" clId="{6D76B966-1500-479B-8225-20262DF14203}" dt="2023-01-28T01:37:26.925" v="234" actId="47"/>
        <pc:sldMkLst>
          <pc:docMk/>
          <pc:sldMk cId="243971855" sldId="8881"/>
        </pc:sldMkLst>
        <pc:spChg chg="add del mod">
          <ac:chgData name="석장군님(General)/Digital채널기획팀" userId="f9de3ef5-b5d7-4e52-952f-8c9c7e31d003" providerId="ADAL" clId="{6D76B966-1500-479B-8225-20262DF14203}" dt="2023-01-28T01:30:49.612" v="164"/>
          <ac:spMkLst>
            <pc:docMk/>
            <pc:sldMk cId="243971855" sldId="8881"/>
            <ac:spMk id="26" creationId="{B87FB81C-36A9-409D-B404-30AAA7433439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8T01:30:56.658" v="167"/>
          <ac:spMkLst>
            <pc:docMk/>
            <pc:sldMk cId="243971855" sldId="8881"/>
            <ac:spMk id="27" creationId="{2014D54C-7F24-4934-BC4C-F92F75C1C215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8T01:31:12.040" v="169"/>
          <ac:spMkLst>
            <pc:docMk/>
            <pc:sldMk cId="243971855" sldId="8881"/>
            <ac:spMk id="31" creationId="{07AE0CCE-014F-4E5E-A206-3EDD18275AD4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8T01:32:50.687" v="202" actId="1035"/>
          <ac:spMkLst>
            <pc:docMk/>
            <pc:sldMk cId="243971855" sldId="8881"/>
            <ac:spMk id="33" creationId="{0E9C58F4-0DE5-42CA-B66D-E1F451396229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8T01:31:21.321" v="172"/>
          <ac:spMkLst>
            <pc:docMk/>
            <pc:sldMk cId="243971855" sldId="8881"/>
            <ac:spMk id="34" creationId="{845C1563-4A5D-4E22-A829-BB604EE68F6C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8T01:31:28.648" v="174"/>
          <ac:spMkLst>
            <pc:docMk/>
            <pc:sldMk cId="243971855" sldId="8881"/>
            <ac:spMk id="35" creationId="{79A2EED0-AF22-41C0-ACEA-4B6B58D02C21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8T01:31:48.311" v="180"/>
          <ac:spMkLst>
            <pc:docMk/>
            <pc:sldMk cId="243971855" sldId="8881"/>
            <ac:spMk id="36" creationId="{9422936F-9A41-42BE-B213-ADCE66BBB339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8T01:31:56.345" v="185"/>
          <ac:spMkLst>
            <pc:docMk/>
            <pc:sldMk cId="243971855" sldId="8881"/>
            <ac:spMk id="39" creationId="{C457BE75-3BEA-4D2F-BD0E-2FEC50547B1D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8T01:32:00.565" v="187"/>
          <ac:spMkLst>
            <pc:docMk/>
            <pc:sldMk cId="243971855" sldId="8881"/>
            <ac:spMk id="40" creationId="{FF621AE5-F31D-49A5-BE21-0FD65FAFBB87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8T01:32:04.485" v="189"/>
          <ac:spMkLst>
            <pc:docMk/>
            <pc:sldMk cId="243971855" sldId="8881"/>
            <ac:spMk id="41" creationId="{FBAF6BCC-19E2-4058-ACA9-D5AA8B795FD0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8T01:34:10.736" v="214" actId="478"/>
          <ac:spMkLst>
            <pc:docMk/>
            <pc:sldMk cId="243971855" sldId="8881"/>
            <ac:spMk id="42" creationId="{12B83400-7FED-40D1-8FBA-B5F27200CA4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1:34:07.282" v="213"/>
          <ac:spMkLst>
            <pc:docMk/>
            <pc:sldMk cId="243971855" sldId="8881"/>
            <ac:spMk id="43" creationId="{C6D3292A-B479-4C45-BAF6-80C3B206A257}"/>
          </ac:spMkLst>
        </pc:spChg>
        <pc:picChg chg="add del">
          <ac:chgData name="석장군님(General)/Digital채널기획팀" userId="f9de3ef5-b5d7-4e52-952f-8c9c7e31d003" providerId="ADAL" clId="{6D76B966-1500-479B-8225-20262DF14203}" dt="2023-01-28T01:31:29.586" v="176"/>
          <ac:picMkLst>
            <pc:docMk/>
            <pc:sldMk cId="243971855" sldId="8881"/>
            <ac:picMk id="2" creationId="{BCEC37AF-8CFA-4441-8FEB-A0BA7D42E504}"/>
          </ac:picMkLst>
        </pc:picChg>
        <pc:picChg chg="add del">
          <ac:chgData name="석장군님(General)/Digital채널기획팀" userId="f9de3ef5-b5d7-4e52-952f-8c9c7e31d003" providerId="ADAL" clId="{6D76B966-1500-479B-8225-20262DF14203}" dt="2023-01-28T01:31:49.264" v="182"/>
          <ac:picMkLst>
            <pc:docMk/>
            <pc:sldMk cId="243971855" sldId="8881"/>
            <ac:picMk id="3" creationId="{8654925F-16FD-47E6-9EC5-C60FA6DFA527}"/>
          </ac:picMkLst>
        </pc:picChg>
      </pc:sldChg>
      <pc:sldChg chg="del ord">
        <pc:chgData name="석장군님(General)/Digital채널기획팀" userId="f9de3ef5-b5d7-4e52-952f-8c9c7e31d003" providerId="ADAL" clId="{6D76B966-1500-479B-8225-20262DF14203}" dt="2023-01-28T01:52:39.640" v="255" actId="47"/>
        <pc:sldMkLst>
          <pc:docMk/>
          <pc:sldMk cId="228461208" sldId="8887"/>
        </pc:sldMkLst>
      </pc:sldChg>
      <pc:sldChg chg="modSp del mod ord">
        <pc:chgData name="석장군님(General)/Digital채널기획팀" userId="f9de3ef5-b5d7-4e52-952f-8c9c7e31d003" providerId="ADAL" clId="{6D76B966-1500-479B-8225-20262DF14203}" dt="2023-01-28T01:58:40.927" v="288" actId="47"/>
        <pc:sldMkLst>
          <pc:docMk/>
          <pc:sldMk cId="2608429409" sldId="8911"/>
        </pc:sldMkLst>
        <pc:spChg chg="mod">
          <ac:chgData name="석장군님(General)/Digital채널기획팀" userId="f9de3ef5-b5d7-4e52-952f-8c9c7e31d003" providerId="ADAL" clId="{6D76B966-1500-479B-8225-20262DF14203}" dt="2023-01-28T01:56:42.528" v="271" actId="1076"/>
          <ac:spMkLst>
            <pc:docMk/>
            <pc:sldMk cId="2608429409" sldId="8911"/>
            <ac:spMk id="6" creationId="{2C9E1F84-29C5-4E49-9E0C-B05DA4C47B18}"/>
          </ac:spMkLst>
        </pc:spChg>
      </pc:sldChg>
      <pc:sldChg chg="addSp delSp modSp del mod">
        <pc:chgData name="석장군님(General)/Digital채널기획팀" userId="f9de3ef5-b5d7-4e52-952f-8c9c7e31d003" providerId="ADAL" clId="{6D76B966-1500-479B-8225-20262DF14203}" dt="2023-01-28T02:48:58.795" v="320" actId="47"/>
        <pc:sldMkLst>
          <pc:docMk/>
          <pc:sldMk cId="482634376" sldId="8912"/>
        </pc:sldMkLst>
        <pc:spChg chg="del mod">
          <ac:chgData name="석장군님(General)/Digital채널기획팀" userId="f9de3ef5-b5d7-4e52-952f-8c9c7e31d003" providerId="ADAL" clId="{6D76B966-1500-479B-8225-20262DF14203}" dt="2023-01-28T02:01:05.894" v="300" actId="478"/>
          <ac:spMkLst>
            <pc:docMk/>
            <pc:sldMk cId="482634376" sldId="8912"/>
            <ac:spMk id="3" creationId="{42CBEE8E-48C1-41EB-8454-55CF8AF31B60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1:59:51.278" v="289"/>
          <ac:spMkLst>
            <pc:docMk/>
            <pc:sldMk cId="482634376" sldId="8912"/>
            <ac:spMk id="60" creationId="{537DE71D-E11D-4481-9D9C-EB83B8A10B71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8T02:01:05.894" v="300" actId="478"/>
          <ac:spMkLst>
            <pc:docMk/>
            <pc:sldMk cId="482634376" sldId="8912"/>
            <ac:spMk id="61" creationId="{A930E46D-7B61-42DA-ABF8-B817DD685FE4}"/>
          </ac:spMkLst>
        </pc:spChg>
      </pc:sldChg>
      <pc:sldChg chg="del ord">
        <pc:chgData name="석장군님(General)/Digital채널기획팀" userId="f9de3ef5-b5d7-4e52-952f-8c9c7e31d003" providerId="ADAL" clId="{6D76B966-1500-479B-8225-20262DF14203}" dt="2023-01-29T01:16:31.154" v="612" actId="47"/>
        <pc:sldMkLst>
          <pc:docMk/>
          <pc:sldMk cId="1924345714" sldId="8913"/>
        </pc:sldMkLst>
      </pc:sldChg>
      <pc:sldChg chg="del ord">
        <pc:chgData name="석장군님(General)/Digital채널기획팀" userId="f9de3ef5-b5d7-4e52-952f-8c9c7e31d003" providerId="ADAL" clId="{6D76B966-1500-479B-8225-20262DF14203}" dt="2023-01-29T01:23:41.864" v="673" actId="47"/>
        <pc:sldMkLst>
          <pc:docMk/>
          <pc:sldMk cId="750987291" sldId="8914"/>
        </pc:sldMkLst>
      </pc:sldChg>
      <pc:sldChg chg="addSp delSp modSp new mod modClrScheme chgLayout">
        <pc:chgData name="석장군님(General)/Digital채널기획팀" userId="f9de3ef5-b5d7-4e52-952f-8c9c7e31d003" providerId="ADAL" clId="{6D76B966-1500-479B-8225-20262DF14203}" dt="2023-01-28T01:18:09.467" v="71" actId="692"/>
        <pc:sldMkLst>
          <pc:docMk/>
          <pc:sldMk cId="1881012081" sldId="8915"/>
        </pc:sldMkLst>
        <pc:spChg chg="del">
          <ac:chgData name="석장군님(General)/Digital채널기획팀" userId="f9de3ef5-b5d7-4e52-952f-8c9c7e31d003" providerId="ADAL" clId="{6D76B966-1500-479B-8225-20262DF14203}" dt="2023-01-28T01:15:42.290" v="38" actId="700"/>
          <ac:spMkLst>
            <pc:docMk/>
            <pc:sldMk cId="1881012081" sldId="8915"/>
            <ac:spMk id="2" creationId="{A04BD962-D393-4FE4-88EF-0D33C2C97237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15:42.290" v="38" actId="700"/>
          <ac:spMkLst>
            <pc:docMk/>
            <pc:sldMk cId="1881012081" sldId="8915"/>
            <ac:spMk id="3" creationId="{7EDB5C86-EFF3-4EC5-99AD-37D52D84A4C1}"/>
          </ac:spMkLst>
        </pc:spChg>
        <pc:spChg chg="mod ord">
          <ac:chgData name="석장군님(General)/Digital채널기획팀" userId="f9de3ef5-b5d7-4e52-952f-8c9c7e31d003" providerId="ADAL" clId="{6D76B966-1500-479B-8225-20262DF14203}" dt="2023-01-28T01:16:13.797" v="42" actId="700"/>
          <ac:spMkLst>
            <pc:docMk/>
            <pc:sldMk cId="1881012081" sldId="8915"/>
            <ac:spMk id="4" creationId="{88C43C24-8DEC-44DE-B788-89DE0C50AA99}"/>
          </ac:spMkLst>
        </pc:spChg>
        <pc:spChg chg="mod">
          <ac:chgData name="석장군님(General)/Digital채널기획팀" userId="f9de3ef5-b5d7-4e52-952f-8c9c7e31d003" providerId="ADAL" clId="{6D76B966-1500-479B-8225-20262DF14203}" dt="2023-01-28T01:17:44.261" v="55" actId="207"/>
          <ac:spMkLst>
            <pc:docMk/>
            <pc:sldMk cId="1881012081" sldId="8915"/>
            <ac:spMk id="7" creationId="{C39E202A-A365-47C1-B257-DF22687A8ED3}"/>
          </ac:spMkLst>
        </pc:spChg>
        <pc:spChg chg="mod">
          <ac:chgData name="석장군님(General)/Digital채널기획팀" userId="f9de3ef5-b5d7-4e52-952f-8c9c7e31d003" providerId="ADAL" clId="{6D76B966-1500-479B-8225-20262DF14203}" dt="2023-01-28T01:17:44.261" v="55" actId="207"/>
          <ac:spMkLst>
            <pc:docMk/>
            <pc:sldMk cId="1881012081" sldId="8915"/>
            <ac:spMk id="8" creationId="{30191C0E-FF95-4AB0-945D-B35DCC731131}"/>
          </ac:spMkLst>
        </pc:spChg>
        <pc:spChg chg="mod">
          <ac:chgData name="석장군님(General)/Digital채널기획팀" userId="f9de3ef5-b5d7-4e52-952f-8c9c7e31d003" providerId="ADAL" clId="{6D76B966-1500-479B-8225-20262DF14203}" dt="2023-01-28T01:17:44.261" v="55" actId="207"/>
          <ac:spMkLst>
            <pc:docMk/>
            <pc:sldMk cId="1881012081" sldId="8915"/>
            <ac:spMk id="9" creationId="{55480E4D-6A7E-47D0-A197-876CED578E44}"/>
          </ac:spMkLst>
        </pc:spChg>
        <pc:spChg chg="mod">
          <ac:chgData name="석장군님(General)/Digital채널기획팀" userId="f9de3ef5-b5d7-4e52-952f-8c9c7e31d003" providerId="ADAL" clId="{6D76B966-1500-479B-8225-20262DF14203}" dt="2023-01-28T01:17:44.261" v="55" actId="207"/>
          <ac:spMkLst>
            <pc:docMk/>
            <pc:sldMk cId="1881012081" sldId="8915"/>
            <ac:spMk id="10" creationId="{9807EE58-6367-4302-BB6F-F80A6A5E5386}"/>
          </ac:spMkLst>
        </pc:spChg>
        <pc:spChg chg="mod">
          <ac:chgData name="석장군님(General)/Digital채널기획팀" userId="f9de3ef5-b5d7-4e52-952f-8c9c7e31d003" providerId="ADAL" clId="{6D76B966-1500-479B-8225-20262DF14203}" dt="2023-01-28T01:17:44.261" v="55" actId="207"/>
          <ac:spMkLst>
            <pc:docMk/>
            <pc:sldMk cId="1881012081" sldId="8915"/>
            <ac:spMk id="11" creationId="{A8138E72-144B-4105-B85C-2F00C74778D5}"/>
          </ac:spMkLst>
        </pc:spChg>
        <pc:spChg chg="mod">
          <ac:chgData name="석장군님(General)/Digital채널기획팀" userId="f9de3ef5-b5d7-4e52-952f-8c9c7e31d003" providerId="ADAL" clId="{6D76B966-1500-479B-8225-20262DF14203}" dt="2023-01-28T01:17:44.261" v="55" actId="207"/>
          <ac:spMkLst>
            <pc:docMk/>
            <pc:sldMk cId="1881012081" sldId="8915"/>
            <ac:spMk id="12" creationId="{6037B4C0-F8EB-4DDF-A912-F1D150CCABD9}"/>
          </ac:spMkLst>
        </pc:spChg>
        <pc:spChg chg="mod">
          <ac:chgData name="석장군님(General)/Digital채널기획팀" userId="f9de3ef5-b5d7-4e52-952f-8c9c7e31d003" providerId="ADAL" clId="{6D76B966-1500-479B-8225-20262DF14203}" dt="2023-01-28T01:17:40.977" v="54" actId="207"/>
          <ac:spMkLst>
            <pc:docMk/>
            <pc:sldMk cId="1881012081" sldId="8915"/>
            <ac:spMk id="13" creationId="{43E19530-CDD0-4CF4-9289-76F6F38639CD}"/>
          </ac:spMkLst>
        </pc:spChg>
        <pc:spChg chg="mod">
          <ac:chgData name="석장군님(General)/Digital채널기획팀" userId="f9de3ef5-b5d7-4e52-952f-8c9c7e31d003" providerId="ADAL" clId="{6D76B966-1500-479B-8225-20262DF14203}" dt="2023-01-28T01:17:44.261" v="55" actId="207"/>
          <ac:spMkLst>
            <pc:docMk/>
            <pc:sldMk cId="1881012081" sldId="8915"/>
            <ac:spMk id="14" creationId="{2A9B836B-920A-4E1A-BD5C-8975DF7C5F9D}"/>
          </ac:spMkLst>
        </pc:spChg>
        <pc:spChg chg="add del mod ord">
          <ac:chgData name="석장군님(General)/Digital채널기획팀" userId="f9de3ef5-b5d7-4e52-952f-8c9c7e31d003" providerId="ADAL" clId="{6D76B966-1500-479B-8225-20262DF14203}" dt="2023-01-28T01:16:16.625" v="43" actId="478"/>
          <ac:spMkLst>
            <pc:docMk/>
            <pc:sldMk cId="1881012081" sldId="8915"/>
            <ac:spMk id="15" creationId="{095AC080-9859-4BD4-A8C0-B67F333C0969}"/>
          </ac:spMkLst>
        </pc:spChg>
        <pc:spChg chg="add del mod ord">
          <ac:chgData name="석장군님(General)/Digital채널기획팀" userId="f9de3ef5-b5d7-4e52-952f-8c9c7e31d003" providerId="ADAL" clId="{6D76B966-1500-479B-8225-20262DF14203}" dt="2023-01-28T01:16:19.085" v="44" actId="478"/>
          <ac:spMkLst>
            <pc:docMk/>
            <pc:sldMk cId="1881012081" sldId="8915"/>
            <ac:spMk id="16" creationId="{BFCFFF7A-0D38-444F-AFA9-1EC15CCF1999}"/>
          </ac:spMkLst>
        </pc:spChg>
        <pc:spChg chg="add mod ord">
          <ac:chgData name="석장군님(General)/Digital채널기획팀" userId="f9de3ef5-b5d7-4e52-952f-8c9c7e31d003" providerId="ADAL" clId="{6D76B966-1500-479B-8225-20262DF14203}" dt="2023-01-28T01:18:09.467" v="71" actId="692"/>
          <ac:spMkLst>
            <pc:docMk/>
            <pc:sldMk cId="1881012081" sldId="8915"/>
            <ac:spMk id="17" creationId="{6F4F0AC5-6C02-4197-8EFC-80955671E238}"/>
          </ac:spMkLst>
        </pc:spChg>
        <pc:grpChg chg="add mod">
          <ac:chgData name="석장군님(General)/Digital채널기획팀" userId="f9de3ef5-b5d7-4e52-952f-8c9c7e31d003" providerId="ADAL" clId="{6D76B966-1500-479B-8225-20262DF14203}" dt="2023-01-28T01:17:21.851" v="50" actId="1076"/>
          <ac:grpSpMkLst>
            <pc:docMk/>
            <pc:sldMk cId="1881012081" sldId="8915"/>
            <ac:grpSpMk id="5" creationId="{83B2BECC-06F8-491E-A0BA-9F97BDAC24BE}"/>
          </ac:grpSpMkLst>
        </pc:grpChg>
        <pc:grpChg chg="mod">
          <ac:chgData name="석장군님(General)/Digital채널기획팀" userId="f9de3ef5-b5d7-4e52-952f-8c9c7e31d003" providerId="ADAL" clId="{6D76B966-1500-479B-8225-20262DF14203}" dt="2023-01-28T01:15:45.525" v="39"/>
          <ac:grpSpMkLst>
            <pc:docMk/>
            <pc:sldMk cId="1881012081" sldId="8915"/>
            <ac:grpSpMk id="6" creationId="{27EB9F36-FD7A-4DB9-8B02-8AF0A46AF9AC}"/>
          </ac:grpSpMkLst>
        </pc:grpChg>
      </pc:sldChg>
      <pc:sldChg chg="addSp delSp modSp add mod">
        <pc:chgData name="석장군님(General)/Digital채널기획팀" userId="f9de3ef5-b5d7-4e52-952f-8c9c7e31d003" providerId="ADAL" clId="{6D76B966-1500-479B-8225-20262DF14203}" dt="2023-01-29T06:54:44.242" v="2177" actId="14100"/>
        <pc:sldMkLst>
          <pc:docMk/>
          <pc:sldMk cId="1285916852" sldId="8916"/>
        </pc:sldMkLst>
        <pc:spChg chg="add del mod">
          <ac:chgData name="석장군님(General)/Digital채널기획팀" userId="f9de3ef5-b5d7-4e52-952f-8c9c7e31d003" providerId="ADAL" clId="{6D76B966-1500-479B-8225-20262DF14203}" dt="2023-01-28T01:21:41.182" v="77"/>
          <ac:spMkLst>
            <pc:docMk/>
            <pc:sldMk cId="1285916852" sldId="8916"/>
            <ac:spMk id="15" creationId="{01F46369-3D16-4A7D-925D-344D7D04ECC2}"/>
          </ac:spMkLst>
        </pc:spChg>
        <pc:spChg chg="mod">
          <ac:chgData name="석장군님(General)/Digital채널기획팀" userId="f9de3ef5-b5d7-4e52-952f-8c9c7e31d003" providerId="ADAL" clId="{6D76B966-1500-479B-8225-20262DF14203}" dt="2023-01-29T06:54:44.242" v="2177" actId="14100"/>
          <ac:spMkLst>
            <pc:docMk/>
            <pc:sldMk cId="1285916852" sldId="8916"/>
            <ac:spMk id="17" creationId="{6F4F0AC5-6C02-4197-8EFC-80955671E238}"/>
          </ac:spMkLst>
        </pc:spChg>
        <pc:spChg chg="mod">
          <ac:chgData name="석장군님(General)/Digital채널기획팀" userId="f9de3ef5-b5d7-4e52-952f-8c9c7e31d003" providerId="ADAL" clId="{6D76B966-1500-479B-8225-20262DF14203}" dt="2023-01-28T01:22:25.330" v="83" actId="207"/>
          <ac:spMkLst>
            <pc:docMk/>
            <pc:sldMk cId="1285916852" sldId="8916"/>
            <ac:spMk id="19" creationId="{A229A205-9436-4CD4-9F40-6B500D56C157}"/>
          </ac:spMkLst>
        </pc:spChg>
        <pc:spChg chg="mod">
          <ac:chgData name="석장군님(General)/Digital채널기획팀" userId="f9de3ef5-b5d7-4e52-952f-8c9c7e31d003" providerId="ADAL" clId="{6D76B966-1500-479B-8225-20262DF14203}" dt="2023-01-29T06:54:21.464" v="2162" actId="20577"/>
          <ac:spMkLst>
            <pc:docMk/>
            <pc:sldMk cId="1285916852" sldId="8916"/>
            <ac:spMk id="20" creationId="{0E7DF541-8600-452E-8B94-FE6691BCFF39}"/>
          </ac:spMkLst>
        </pc:spChg>
        <pc:spChg chg="mod">
          <ac:chgData name="석장군님(General)/Digital채널기획팀" userId="f9de3ef5-b5d7-4e52-952f-8c9c7e31d003" providerId="ADAL" clId="{6D76B966-1500-479B-8225-20262DF14203}" dt="2023-01-29T06:54:38.847" v="2175"/>
          <ac:spMkLst>
            <pc:docMk/>
            <pc:sldMk cId="1285916852" sldId="8916"/>
            <ac:spMk id="21" creationId="{B0360374-1E50-45F8-898D-3F2F8D4845E2}"/>
          </ac:spMkLst>
        </pc:spChg>
        <pc:spChg chg="del mod">
          <ac:chgData name="석장군님(General)/Digital채널기획팀" userId="f9de3ef5-b5d7-4e52-952f-8c9c7e31d003" providerId="ADAL" clId="{6D76B966-1500-479B-8225-20262DF14203}" dt="2023-01-29T06:54:40.985" v="2176" actId="478"/>
          <ac:spMkLst>
            <pc:docMk/>
            <pc:sldMk cId="1285916852" sldId="8916"/>
            <ac:spMk id="22" creationId="{9F5CFB03-536D-4EC6-97E8-0C0700428334}"/>
          </ac:spMkLst>
        </pc:spChg>
        <pc:spChg chg="del mod">
          <ac:chgData name="석장군님(General)/Digital채널기획팀" userId="f9de3ef5-b5d7-4e52-952f-8c9c7e31d003" providerId="ADAL" clId="{6D76B966-1500-479B-8225-20262DF14203}" dt="2023-01-29T06:54:40.985" v="2176" actId="478"/>
          <ac:spMkLst>
            <pc:docMk/>
            <pc:sldMk cId="1285916852" sldId="8916"/>
            <ac:spMk id="23" creationId="{15991717-4A8D-43CB-B16E-B8AD03546627}"/>
          </ac:spMkLst>
        </pc:spChg>
        <pc:spChg chg="del mod">
          <ac:chgData name="석장군님(General)/Digital채널기획팀" userId="f9de3ef5-b5d7-4e52-952f-8c9c7e31d003" providerId="ADAL" clId="{6D76B966-1500-479B-8225-20262DF14203}" dt="2023-01-29T06:54:40.985" v="2176" actId="478"/>
          <ac:spMkLst>
            <pc:docMk/>
            <pc:sldMk cId="1285916852" sldId="8916"/>
            <ac:spMk id="24" creationId="{37B5E494-BC8F-4DD6-B28C-F11AFFFC5AC5}"/>
          </ac:spMkLst>
        </pc:spChg>
        <pc:spChg chg="mod">
          <ac:chgData name="석장군님(General)/Digital채널기획팀" userId="f9de3ef5-b5d7-4e52-952f-8c9c7e31d003" providerId="ADAL" clId="{6D76B966-1500-479B-8225-20262DF14203}" dt="2023-01-28T01:22:32.903" v="84" actId="207"/>
          <ac:spMkLst>
            <pc:docMk/>
            <pc:sldMk cId="1285916852" sldId="8916"/>
            <ac:spMk id="25" creationId="{0B16BD5F-291F-4DC8-9D7B-C8E3F1BFA6F2}"/>
          </ac:spMkLst>
        </pc:spChg>
        <pc:spChg chg="mod">
          <ac:chgData name="석장군님(General)/Digital채널기획팀" userId="f9de3ef5-b5d7-4e52-952f-8c9c7e31d003" providerId="ADAL" clId="{6D76B966-1500-479B-8225-20262DF14203}" dt="2023-01-29T06:54:12.076" v="2160" actId="20577"/>
          <ac:spMkLst>
            <pc:docMk/>
            <pc:sldMk cId="1285916852" sldId="8916"/>
            <ac:spMk id="26" creationId="{D9CDEF4A-D453-487A-9C76-392789ED83A2}"/>
          </ac:spMkLst>
        </pc:spChg>
        <pc:grpChg chg="add del">
          <ac:chgData name="석장군님(General)/Digital채널기획팀" userId="f9de3ef5-b5d7-4e52-952f-8c9c7e31d003" providerId="ADAL" clId="{6D76B966-1500-479B-8225-20262DF14203}" dt="2023-01-28T01:22:38.683" v="85" actId="478"/>
          <ac:grpSpMkLst>
            <pc:docMk/>
            <pc:sldMk cId="1285916852" sldId="8916"/>
            <ac:grpSpMk id="5" creationId="{83B2BECC-06F8-491E-A0BA-9F97BDAC24BE}"/>
          </ac:grpSpMkLst>
        </pc:grpChg>
        <pc:grpChg chg="add mod">
          <ac:chgData name="석장군님(General)/Digital채널기획팀" userId="f9de3ef5-b5d7-4e52-952f-8c9c7e31d003" providerId="ADAL" clId="{6D76B966-1500-479B-8225-20262DF14203}" dt="2023-01-28T01:22:45.589" v="86" actId="1076"/>
          <ac:grpSpMkLst>
            <pc:docMk/>
            <pc:sldMk cId="1285916852" sldId="8916"/>
            <ac:grpSpMk id="16" creationId="{BFBD4C0A-A1F4-44D7-BE0B-BD9C1B13EB5B}"/>
          </ac:grpSpMkLst>
        </pc:grpChg>
        <pc:grpChg chg="mod">
          <ac:chgData name="석장군님(General)/Digital채널기획팀" userId="f9de3ef5-b5d7-4e52-952f-8c9c7e31d003" providerId="ADAL" clId="{6D76B966-1500-479B-8225-20262DF14203}" dt="2023-01-28T01:21:49.164" v="79"/>
          <ac:grpSpMkLst>
            <pc:docMk/>
            <pc:sldMk cId="1285916852" sldId="8916"/>
            <ac:grpSpMk id="18" creationId="{1FCAEC25-4C4F-449E-B613-FEEEDDE26F0F}"/>
          </ac:grpSpMkLst>
        </pc:grpChg>
      </pc:sldChg>
      <pc:sldChg chg="addSp delSp modSp add mod">
        <pc:chgData name="석장군님(General)/Digital채널기획팀" userId="f9de3ef5-b5d7-4e52-952f-8c9c7e31d003" providerId="ADAL" clId="{6D76B966-1500-479B-8225-20262DF14203}" dt="2023-01-29T06:55:27.993" v="2180" actId="14100"/>
        <pc:sldMkLst>
          <pc:docMk/>
          <pc:sldMk cId="4019843289" sldId="8917"/>
        </pc:sldMkLst>
        <pc:spChg chg="mod">
          <ac:chgData name="석장군님(General)/Digital채널기획팀" userId="f9de3ef5-b5d7-4e52-952f-8c9c7e31d003" providerId="ADAL" clId="{6D76B966-1500-479B-8225-20262DF14203}" dt="2023-01-28T01:23:50.125" v="97" actId="207"/>
          <ac:spMkLst>
            <pc:docMk/>
            <pc:sldMk cId="4019843289" sldId="8917"/>
            <ac:spMk id="16" creationId="{E288BA71-5A57-401C-9E5A-B028E467B75A}"/>
          </ac:spMkLst>
        </pc:spChg>
        <pc:spChg chg="mod">
          <ac:chgData name="석장군님(General)/Digital채널기획팀" userId="f9de3ef5-b5d7-4e52-952f-8c9c7e31d003" providerId="ADAL" clId="{6D76B966-1500-479B-8225-20262DF14203}" dt="2023-01-29T06:55:27.993" v="2180" actId="14100"/>
          <ac:spMkLst>
            <pc:docMk/>
            <pc:sldMk cId="4019843289" sldId="8917"/>
            <ac:spMk id="17" creationId="{6F4F0AC5-6C02-4197-8EFC-80955671E238}"/>
          </ac:spMkLst>
        </pc:spChg>
        <pc:spChg chg="mod">
          <ac:chgData name="석장군님(General)/Digital채널기획팀" userId="f9de3ef5-b5d7-4e52-952f-8c9c7e31d003" providerId="ADAL" clId="{6D76B966-1500-479B-8225-20262DF14203}" dt="2023-01-29T06:55:10.491" v="2178" actId="20577"/>
          <ac:spMkLst>
            <pc:docMk/>
            <pc:sldMk cId="4019843289" sldId="8917"/>
            <ac:spMk id="18" creationId="{79176346-805B-4626-BCAA-7076393D970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1:23:32.300" v="94" actId="1076"/>
          <ac:spMkLst>
            <pc:docMk/>
            <pc:sldMk cId="4019843289" sldId="8917"/>
            <ac:spMk id="19" creationId="{3E6A5831-D1B1-4A1E-B5BC-CFC2C84C08C3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1:23:32.300" v="94" actId="1076"/>
          <ac:spMkLst>
            <pc:docMk/>
            <pc:sldMk cId="4019843289" sldId="8917"/>
            <ac:spMk id="20" creationId="{96D8B2EB-671C-4D4F-9740-1376BBC7BC99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1:23:32.300" v="94" actId="1076"/>
          <ac:spMkLst>
            <pc:docMk/>
            <pc:sldMk cId="4019843289" sldId="8917"/>
            <ac:spMk id="21" creationId="{A1F58559-4D0E-4DC8-A34D-F85F45B5260F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4:15:51.625" v="1337"/>
          <ac:spMkLst>
            <pc:docMk/>
            <pc:sldMk cId="4019843289" sldId="8917"/>
            <ac:spMk id="22" creationId="{2AA5F632-BF98-420D-A96F-1B8AC0FB8D05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4:15:47.593" v="1334" actId="1076"/>
          <ac:spMkLst>
            <pc:docMk/>
            <pc:sldMk cId="4019843289" sldId="8917"/>
            <ac:spMk id="23" creationId="{D55730C9-A42D-4D34-8FCB-5DA682956F20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1:23:32.300" v="94" actId="1076"/>
          <ac:spMkLst>
            <pc:docMk/>
            <pc:sldMk cId="4019843289" sldId="8917"/>
            <ac:spMk id="24" creationId="{BD760DDB-D47B-498C-BCEC-C34A2CF9DFA6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1:23:32.300" v="94" actId="1076"/>
          <ac:spMkLst>
            <pc:docMk/>
            <pc:sldMk cId="4019843289" sldId="8917"/>
            <ac:spMk id="25" creationId="{B49B56F3-529D-4F59-BB63-A4183F95CAAE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1:23:32.300" v="94" actId="1076"/>
          <ac:spMkLst>
            <pc:docMk/>
            <pc:sldMk cId="4019843289" sldId="8917"/>
            <ac:spMk id="26" creationId="{5A9780E1-5650-47C4-80A0-9FF6F11D7734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6:55:24.321" v="2179" actId="478"/>
          <ac:spMkLst>
            <pc:docMk/>
            <pc:sldMk cId="4019843289" sldId="8917"/>
            <ac:spMk id="27" creationId="{F6458A30-6D82-4F41-BB30-615D2F6563BF}"/>
          </ac:spMkLst>
        </pc:spChg>
        <pc:grpChg chg="del">
          <ac:chgData name="석장군님(General)/Digital채널기획팀" userId="f9de3ef5-b5d7-4e52-952f-8c9c7e31d003" providerId="ADAL" clId="{6D76B966-1500-479B-8225-20262DF14203}" dt="2023-01-28T01:22:50.515" v="87" actId="478"/>
          <ac:grpSpMkLst>
            <pc:docMk/>
            <pc:sldMk cId="4019843289" sldId="8917"/>
            <ac:grpSpMk id="5" creationId="{83B2BECC-06F8-491E-A0BA-9F97BDAC24BE}"/>
          </ac:grpSpMkLst>
        </pc:grpChg>
        <pc:grpChg chg="add mod">
          <ac:chgData name="석장군님(General)/Digital채널기획팀" userId="f9de3ef5-b5d7-4e52-952f-8c9c7e31d003" providerId="ADAL" clId="{6D76B966-1500-479B-8225-20262DF14203}" dt="2023-01-28T01:23:32.300" v="94" actId="1076"/>
          <ac:grpSpMkLst>
            <pc:docMk/>
            <pc:sldMk cId="4019843289" sldId="8917"/>
            <ac:grpSpMk id="15" creationId="{113DFBA4-5238-4623-BB70-649AC7290117}"/>
          </ac:grpSpMkLst>
        </pc:grpChg>
      </pc:sldChg>
      <pc:sldChg chg="addSp delSp modSp add mod">
        <pc:chgData name="석장군님(General)/Digital채널기획팀" userId="f9de3ef5-b5d7-4e52-952f-8c9c7e31d003" providerId="ADAL" clId="{6D76B966-1500-479B-8225-20262DF14203}" dt="2023-01-29T06:56:03.237" v="2184" actId="14100"/>
        <pc:sldMkLst>
          <pc:docMk/>
          <pc:sldMk cId="613538690" sldId="8918"/>
        </pc:sldMkLst>
        <pc:spChg chg="mod">
          <ac:chgData name="석장군님(General)/Digital채널기획팀" userId="f9de3ef5-b5d7-4e52-952f-8c9c7e31d003" providerId="ADAL" clId="{6D76B966-1500-479B-8225-20262DF14203}" dt="2023-01-28T01:24:21.693" v="103" actId="207"/>
          <ac:spMkLst>
            <pc:docMk/>
            <pc:sldMk cId="613538690" sldId="8918"/>
            <ac:spMk id="16" creationId="{B88ACB23-1648-489A-83A0-54C999706138}"/>
          </ac:spMkLst>
        </pc:spChg>
        <pc:spChg chg="mod">
          <ac:chgData name="석장군님(General)/Digital채널기획팀" userId="f9de3ef5-b5d7-4e52-952f-8c9c7e31d003" providerId="ADAL" clId="{6D76B966-1500-479B-8225-20262DF14203}" dt="2023-01-29T06:56:03.237" v="2184" actId="14100"/>
          <ac:spMkLst>
            <pc:docMk/>
            <pc:sldMk cId="613538690" sldId="8918"/>
            <ac:spMk id="17" creationId="{6F4F0AC5-6C02-4197-8EFC-80955671E238}"/>
          </ac:spMkLst>
        </pc:spChg>
        <pc:spChg chg="mod">
          <ac:chgData name="석장군님(General)/Digital채널기획팀" userId="f9de3ef5-b5d7-4e52-952f-8c9c7e31d003" providerId="ADAL" clId="{6D76B966-1500-479B-8225-20262DF14203}" dt="2023-01-29T06:55:46.885" v="2181" actId="20577"/>
          <ac:spMkLst>
            <pc:docMk/>
            <pc:sldMk cId="613538690" sldId="8918"/>
            <ac:spMk id="18" creationId="{3314F726-1D85-46BA-8336-C16B475EE87C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1:24:15.118" v="101" actId="1076"/>
          <ac:spMkLst>
            <pc:docMk/>
            <pc:sldMk cId="613538690" sldId="8918"/>
            <ac:spMk id="19" creationId="{E8C41399-ADCF-41DA-9BF8-47897640657D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6:55:55.532" v="2182"/>
          <ac:spMkLst>
            <pc:docMk/>
            <pc:sldMk cId="613538690" sldId="8918"/>
            <ac:spMk id="20" creationId="{2433B7FC-3C67-4469-A149-E7A68DB972E9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6:55:58.743" v="2183" actId="478"/>
          <ac:spMkLst>
            <pc:docMk/>
            <pc:sldMk cId="613538690" sldId="8918"/>
            <ac:spMk id="21" creationId="{5CF9552D-625F-40F3-A064-E77EEB465074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6:55:58.743" v="2183" actId="478"/>
          <ac:spMkLst>
            <pc:docMk/>
            <pc:sldMk cId="613538690" sldId="8918"/>
            <ac:spMk id="22" creationId="{CAAF7E3E-9734-49D3-835A-9AF6B09308B7}"/>
          </ac:spMkLst>
        </pc:spChg>
        <pc:grpChg chg="del">
          <ac:chgData name="석장군님(General)/Digital채널기획팀" userId="f9de3ef5-b5d7-4e52-952f-8c9c7e31d003" providerId="ADAL" clId="{6D76B966-1500-479B-8225-20262DF14203}" dt="2023-01-28T01:24:00.842" v="98" actId="478"/>
          <ac:grpSpMkLst>
            <pc:docMk/>
            <pc:sldMk cId="613538690" sldId="8918"/>
            <ac:grpSpMk id="5" creationId="{83B2BECC-06F8-491E-A0BA-9F97BDAC24BE}"/>
          </ac:grpSpMkLst>
        </pc:grpChg>
        <pc:grpChg chg="add mod">
          <ac:chgData name="석장군님(General)/Digital채널기획팀" userId="f9de3ef5-b5d7-4e52-952f-8c9c7e31d003" providerId="ADAL" clId="{6D76B966-1500-479B-8225-20262DF14203}" dt="2023-01-28T01:24:15.118" v="101" actId="1076"/>
          <ac:grpSpMkLst>
            <pc:docMk/>
            <pc:sldMk cId="613538690" sldId="8918"/>
            <ac:grpSpMk id="15" creationId="{CFE51EA5-5427-42E4-958B-27B83FCB4A85}"/>
          </ac:grpSpMkLst>
        </pc:grpChg>
      </pc:sldChg>
      <pc:sldChg chg="addSp delSp modSp add mod">
        <pc:chgData name="석장군님(General)/Digital채널기획팀" userId="f9de3ef5-b5d7-4e52-952f-8c9c7e31d003" providerId="ADAL" clId="{6D76B966-1500-479B-8225-20262DF14203}" dt="2023-01-29T07:10:11.177" v="2266" actId="1076"/>
        <pc:sldMkLst>
          <pc:docMk/>
          <pc:sldMk cId="3444561463" sldId="8919"/>
        </pc:sldMkLst>
        <pc:spChg chg="mod">
          <ac:chgData name="석장군님(General)/Digital채널기획팀" userId="f9de3ef5-b5d7-4e52-952f-8c9c7e31d003" providerId="ADAL" clId="{6D76B966-1500-479B-8225-20262DF14203}" dt="2023-01-28T01:36:13.633" v="224"/>
          <ac:spMkLst>
            <pc:docMk/>
            <pc:sldMk cId="3444561463" sldId="8919"/>
            <ac:spMk id="5" creationId="{6C4A327A-601F-4A07-8564-303B82490EA8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35:59.435" v="222" actId="478"/>
          <ac:spMkLst>
            <pc:docMk/>
            <pc:sldMk cId="3444561463" sldId="8919"/>
            <ac:spMk id="7" creationId="{F581997E-F021-48F1-9050-00A9CCE6611D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35:59.435" v="222" actId="478"/>
          <ac:spMkLst>
            <pc:docMk/>
            <pc:sldMk cId="3444561463" sldId="8919"/>
            <ac:spMk id="8" creationId="{6A5C0B9D-C7E0-45D8-90DC-E93918D89A58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35:59.435" v="222" actId="478"/>
          <ac:spMkLst>
            <pc:docMk/>
            <pc:sldMk cId="3444561463" sldId="8919"/>
            <ac:spMk id="9" creationId="{268F58C3-24CE-44DB-825A-F1F1830D2CBE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35:59.435" v="222" actId="478"/>
          <ac:spMkLst>
            <pc:docMk/>
            <pc:sldMk cId="3444561463" sldId="8919"/>
            <ac:spMk id="10" creationId="{7258552B-E7EE-481E-B065-EE02C23AD755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35:59.435" v="222" actId="478"/>
          <ac:spMkLst>
            <pc:docMk/>
            <pc:sldMk cId="3444561463" sldId="8919"/>
            <ac:spMk id="16" creationId="{C5BD6386-1297-4CD6-A51E-8D5CA24AC3BC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35:59.435" v="222" actId="478"/>
          <ac:spMkLst>
            <pc:docMk/>
            <pc:sldMk cId="3444561463" sldId="8919"/>
            <ac:spMk id="17" creationId="{B726E3FA-F869-4481-A5CC-7201C5D06B73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35:59.435" v="222" actId="478"/>
          <ac:spMkLst>
            <pc:docMk/>
            <pc:sldMk cId="3444561463" sldId="8919"/>
            <ac:spMk id="18" creationId="{84392C41-7758-4CF6-9490-0D16AF36D097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35:59.435" v="222" actId="478"/>
          <ac:spMkLst>
            <pc:docMk/>
            <pc:sldMk cId="3444561463" sldId="8919"/>
            <ac:spMk id="19" creationId="{122AE30B-03E2-4B7E-A0BC-18A9D39E647C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7:10:11.177" v="2266" actId="1076"/>
          <ac:spMkLst>
            <pc:docMk/>
            <pc:sldMk cId="3444561463" sldId="8919"/>
            <ac:spMk id="25" creationId="{AE5DC510-E893-4A98-86DA-F302BEF76374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35:59.435" v="222" actId="478"/>
          <ac:spMkLst>
            <pc:docMk/>
            <pc:sldMk cId="3444561463" sldId="8919"/>
            <ac:spMk id="37" creationId="{2DD8AFFC-EBF8-4B46-905E-5BDBBBFDB290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35:59.435" v="222" actId="478"/>
          <ac:spMkLst>
            <pc:docMk/>
            <pc:sldMk cId="3444561463" sldId="8919"/>
            <ac:spMk id="38" creationId="{660830EE-D493-4577-B65C-C65A78799E00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35:59.435" v="222" actId="478"/>
          <ac:spMkLst>
            <pc:docMk/>
            <pc:sldMk cId="3444561463" sldId="8919"/>
            <ac:spMk id="39" creationId="{8488F647-4684-4702-A140-2A3B37BB2B3F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35:59.435" v="222" actId="478"/>
          <ac:spMkLst>
            <pc:docMk/>
            <pc:sldMk cId="3444561463" sldId="8919"/>
            <ac:spMk id="42" creationId="{A6FB4180-F3ED-4ED2-AB09-59C7C588E239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35:59.435" v="222" actId="478"/>
          <ac:spMkLst>
            <pc:docMk/>
            <pc:sldMk cId="3444561463" sldId="8919"/>
            <ac:spMk id="45" creationId="{6FD0FE06-CCFA-4607-B1C8-3BD5B269753A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35:59.435" v="222" actId="478"/>
          <ac:spMkLst>
            <pc:docMk/>
            <pc:sldMk cId="3444561463" sldId="8919"/>
            <ac:spMk id="46" creationId="{5E281854-D2A5-4FCA-A2D4-BD6F8CD1E970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35:59.435" v="222" actId="478"/>
          <ac:spMkLst>
            <pc:docMk/>
            <pc:sldMk cId="3444561463" sldId="8919"/>
            <ac:spMk id="51" creationId="{FAF6DB81-60A2-4DA9-9B79-3ED8F1084602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35:59.435" v="222" actId="478"/>
          <ac:spMkLst>
            <pc:docMk/>
            <pc:sldMk cId="3444561463" sldId="8919"/>
            <ac:spMk id="52" creationId="{468B38E4-BA99-4F48-B925-204DDA402A4A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35:59.435" v="222" actId="478"/>
          <ac:spMkLst>
            <pc:docMk/>
            <pc:sldMk cId="3444561463" sldId="8919"/>
            <ac:spMk id="54" creationId="{F3C6CDB3-E609-4970-813D-F687576EE594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36:24.274" v="225" actId="478"/>
          <ac:spMkLst>
            <pc:docMk/>
            <pc:sldMk cId="3444561463" sldId="8919"/>
            <ac:spMk id="60" creationId="{6E3E51C7-F278-4FD7-AA2B-3193DA6620B8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35:59.435" v="222" actId="478"/>
          <ac:spMkLst>
            <pc:docMk/>
            <pc:sldMk cId="3444561463" sldId="8919"/>
            <ac:spMk id="63" creationId="{E969A387-00D1-4421-832E-8D58E1167B22}"/>
          </ac:spMkLst>
        </pc:spChg>
        <pc:spChg chg="mod">
          <ac:chgData name="석장군님(General)/Digital채널기획팀" userId="f9de3ef5-b5d7-4e52-952f-8c9c7e31d003" providerId="ADAL" clId="{6D76B966-1500-479B-8225-20262DF14203}" dt="2023-01-28T01:51:48.776" v="244" actId="20577"/>
          <ac:spMkLst>
            <pc:docMk/>
            <pc:sldMk cId="3444561463" sldId="8919"/>
            <ac:spMk id="64" creationId="{3E71775E-E2E7-4D94-8528-9516ABBD7367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35:59.435" v="222" actId="478"/>
          <ac:spMkLst>
            <pc:docMk/>
            <pc:sldMk cId="3444561463" sldId="8919"/>
            <ac:spMk id="65" creationId="{0DD79587-F20F-4869-909D-92942641B6E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1:36:06.508" v="223"/>
          <ac:spMkLst>
            <pc:docMk/>
            <pc:sldMk cId="3444561463" sldId="8919"/>
            <ac:spMk id="66" creationId="{B540ED86-915E-4574-9094-89481B4BD3AB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35:59.435" v="222" actId="478"/>
          <ac:spMkLst>
            <pc:docMk/>
            <pc:sldMk cId="3444561463" sldId="8919"/>
            <ac:spMk id="67" creationId="{63EFF0EB-E468-49A4-BE4D-9920D0F4B9DF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1:36:06.508" v="223"/>
          <ac:spMkLst>
            <pc:docMk/>
            <pc:sldMk cId="3444561463" sldId="8919"/>
            <ac:spMk id="68" creationId="{9AE5A903-F679-4C0D-B01C-B9AAE93A5757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1:36:06.508" v="223"/>
          <ac:spMkLst>
            <pc:docMk/>
            <pc:sldMk cId="3444561463" sldId="8919"/>
            <ac:spMk id="70" creationId="{DB6BB1CC-AC0B-4ADC-9EC9-EDEFA38BB8B5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35:59.435" v="222" actId="478"/>
          <ac:spMkLst>
            <pc:docMk/>
            <pc:sldMk cId="3444561463" sldId="8919"/>
            <ac:spMk id="71" creationId="{EA65B8F2-66C4-4A65-91B5-C7207379C2E1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35:59.435" v="222" actId="478"/>
          <ac:spMkLst>
            <pc:docMk/>
            <pc:sldMk cId="3444561463" sldId="8919"/>
            <ac:spMk id="73" creationId="{A1C152D8-AE30-48E9-A5B8-AB6CC5C714C5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35:59.435" v="222" actId="478"/>
          <ac:spMkLst>
            <pc:docMk/>
            <pc:sldMk cId="3444561463" sldId="8919"/>
            <ac:spMk id="74" creationId="{6FD73E80-4AD1-450D-B124-C0E93B0B9447}"/>
          </ac:spMkLst>
        </pc:spChg>
        <pc:spChg chg="mod">
          <ac:chgData name="석장군님(General)/Digital채널기획팀" userId="f9de3ef5-b5d7-4e52-952f-8c9c7e31d003" providerId="ADAL" clId="{6D76B966-1500-479B-8225-20262DF14203}" dt="2023-01-28T01:38:27.997" v="239" actId="14100"/>
          <ac:spMkLst>
            <pc:docMk/>
            <pc:sldMk cId="3444561463" sldId="8919"/>
            <ac:spMk id="76" creationId="{3FB695F9-732D-4F60-B9FF-CAEFFE366E72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1:36:06.508" v="223"/>
          <ac:spMkLst>
            <pc:docMk/>
            <pc:sldMk cId="3444561463" sldId="8919"/>
            <ac:spMk id="80" creationId="{B8EE2C86-2F90-4F86-A870-6FFBEF887F20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35:59.435" v="222" actId="478"/>
          <ac:spMkLst>
            <pc:docMk/>
            <pc:sldMk cId="3444561463" sldId="8919"/>
            <ac:spMk id="81" creationId="{37ADFB7E-681E-43E7-B370-F9091125F7C6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35:59.435" v="222" actId="478"/>
          <ac:spMkLst>
            <pc:docMk/>
            <pc:sldMk cId="3444561463" sldId="8919"/>
            <ac:spMk id="82" creationId="{45779BC6-9C07-49B7-B245-6562A261EBF4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1:36:06.508" v="223"/>
          <ac:spMkLst>
            <pc:docMk/>
            <pc:sldMk cId="3444561463" sldId="8919"/>
            <ac:spMk id="83" creationId="{18F47E62-818E-4641-8ECF-AE0637DB4B70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1:36:06.508" v="223"/>
          <ac:spMkLst>
            <pc:docMk/>
            <pc:sldMk cId="3444561463" sldId="8919"/>
            <ac:spMk id="84" creationId="{13599CA7-26D1-491B-A744-8FED1D222987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1:36:06.508" v="223"/>
          <ac:spMkLst>
            <pc:docMk/>
            <pc:sldMk cId="3444561463" sldId="8919"/>
            <ac:spMk id="87" creationId="{7D7F0470-C262-4ED3-9274-95E92F2044A8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1:36:06.508" v="223"/>
          <ac:spMkLst>
            <pc:docMk/>
            <pc:sldMk cId="3444561463" sldId="8919"/>
            <ac:spMk id="88" creationId="{5849F15E-8347-4C3C-8CC1-F899C1C301D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1:36:06.508" v="223"/>
          <ac:spMkLst>
            <pc:docMk/>
            <pc:sldMk cId="3444561463" sldId="8919"/>
            <ac:spMk id="89" creationId="{561F35DD-341F-41E3-8C09-326D204E807F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1:36:06.508" v="223"/>
          <ac:spMkLst>
            <pc:docMk/>
            <pc:sldMk cId="3444561463" sldId="8919"/>
            <ac:spMk id="91" creationId="{A478C69E-304F-42E7-92D0-066EB482FC85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1:36:06.508" v="223"/>
          <ac:spMkLst>
            <pc:docMk/>
            <pc:sldMk cId="3444561463" sldId="8919"/>
            <ac:spMk id="92" creationId="{F44E2B10-C2BD-4A06-B78A-A37E6A13E8A0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1:36:06.508" v="223"/>
          <ac:spMkLst>
            <pc:docMk/>
            <pc:sldMk cId="3444561463" sldId="8919"/>
            <ac:spMk id="93" creationId="{F863B281-F589-4970-8087-F2F24468BEA1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1:36:06.508" v="223"/>
          <ac:spMkLst>
            <pc:docMk/>
            <pc:sldMk cId="3444561463" sldId="8919"/>
            <ac:spMk id="94" creationId="{9C925444-B7D4-4E53-B1A5-173C817950FE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35:59.435" v="222" actId="478"/>
          <ac:spMkLst>
            <pc:docMk/>
            <pc:sldMk cId="3444561463" sldId="8919"/>
            <ac:spMk id="95" creationId="{4FB00658-1695-444F-8B61-01A87DDDC8F3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35:59.435" v="222" actId="478"/>
          <ac:spMkLst>
            <pc:docMk/>
            <pc:sldMk cId="3444561463" sldId="8919"/>
            <ac:spMk id="96" creationId="{B1444062-7290-414E-95F2-01A7328F2917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35:59.435" v="222" actId="478"/>
          <ac:spMkLst>
            <pc:docMk/>
            <pc:sldMk cId="3444561463" sldId="8919"/>
            <ac:spMk id="97" creationId="{895E8231-4CE4-41A7-9FB1-7F1D98DB11F0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35:59.435" v="222" actId="478"/>
          <ac:spMkLst>
            <pc:docMk/>
            <pc:sldMk cId="3444561463" sldId="8919"/>
            <ac:spMk id="98" creationId="{39A68633-CB3D-40FB-937A-3E92DA717A4E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1:36:06.508" v="223"/>
          <ac:spMkLst>
            <pc:docMk/>
            <pc:sldMk cId="3444561463" sldId="8919"/>
            <ac:spMk id="99" creationId="{ABB97192-02BC-46F9-B12E-6BCBE7D89D45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1:36:06.508" v="223"/>
          <ac:spMkLst>
            <pc:docMk/>
            <pc:sldMk cId="3444561463" sldId="8919"/>
            <ac:spMk id="100" creationId="{DCE74C33-A4CF-4ADE-A05A-2FBC6D3EB2E4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35:59.435" v="222" actId="478"/>
          <ac:spMkLst>
            <pc:docMk/>
            <pc:sldMk cId="3444561463" sldId="8919"/>
            <ac:spMk id="101" creationId="{C785522D-C33A-4413-BBD0-75288D255311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35:59.435" v="222" actId="478"/>
          <ac:spMkLst>
            <pc:docMk/>
            <pc:sldMk cId="3444561463" sldId="8919"/>
            <ac:spMk id="102" creationId="{5BC713B8-2324-4EF4-B4A8-F30C08B4E115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1:36:06.508" v="223"/>
          <ac:spMkLst>
            <pc:docMk/>
            <pc:sldMk cId="3444561463" sldId="8919"/>
            <ac:spMk id="104" creationId="{BC1F08F3-5A0A-45AF-AFE7-E543A606CD52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35:59.435" v="222" actId="478"/>
          <ac:spMkLst>
            <pc:docMk/>
            <pc:sldMk cId="3444561463" sldId="8919"/>
            <ac:spMk id="105" creationId="{C13D9ADD-387C-4F0B-B425-8DFBF9AD3D83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35:59.435" v="222" actId="478"/>
          <ac:spMkLst>
            <pc:docMk/>
            <pc:sldMk cId="3444561463" sldId="8919"/>
            <ac:spMk id="106" creationId="{FECBEF6B-A2B6-4111-8922-E8D24AE1D7EC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35:59.435" v="222" actId="478"/>
          <ac:spMkLst>
            <pc:docMk/>
            <pc:sldMk cId="3444561463" sldId="8919"/>
            <ac:spMk id="108" creationId="{224FFA9E-36E9-4818-ADDD-510A78A050C9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35:59.435" v="222" actId="478"/>
          <ac:spMkLst>
            <pc:docMk/>
            <pc:sldMk cId="3444561463" sldId="8919"/>
            <ac:spMk id="109" creationId="{328EC3DF-C131-45F1-A15B-90AECAFD6D64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35:59.435" v="222" actId="478"/>
          <ac:spMkLst>
            <pc:docMk/>
            <pc:sldMk cId="3444561463" sldId="8919"/>
            <ac:spMk id="111" creationId="{5666752E-F7A2-43AF-B051-5C7EED61F61C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1:36:06.508" v="223"/>
          <ac:spMkLst>
            <pc:docMk/>
            <pc:sldMk cId="3444561463" sldId="8919"/>
            <ac:spMk id="112" creationId="{5D678F03-E64F-4742-82C6-CD95DBC903FE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3:08:12.861" v="366" actId="20577"/>
          <ac:spMkLst>
            <pc:docMk/>
            <pc:sldMk cId="3444561463" sldId="8919"/>
            <ac:spMk id="113" creationId="{99CE5477-CD45-4ECB-93A1-D11E9CDE55FC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35:59.435" v="222" actId="478"/>
          <ac:spMkLst>
            <pc:docMk/>
            <pc:sldMk cId="3444561463" sldId="8919"/>
            <ac:spMk id="122" creationId="{70E6580C-4EAC-492B-8F1A-00A3252BB6EE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35:59.435" v="222" actId="478"/>
          <ac:spMkLst>
            <pc:docMk/>
            <pc:sldMk cId="3444561463" sldId="8919"/>
            <ac:spMk id="124" creationId="{C3405F52-8FFF-424F-AFA9-9FD792796AE6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35:59.435" v="222" actId="478"/>
          <ac:spMkLst>
            <pc:docMk/>
            <pc:sldMk cId="3444561463" sldId="8919"/>
            <ac:spMk id="136" creationId="{4FD772D4-B2EA-4236-9AD7-33F00F0DCAF0}"/>
          </ac:spMkLst>
        </pc:spChg>
        <pc:picChg chg="del">
          <ac:chgData name="석장군님(General)/Digital채널기획팀" userId="f9de3ef5-b5d7-4e52-952f-8c9c7e31d003" providerId="ADAL" clId="{6D76B966-1500-479B-8225-20262DF14203}" dt="2023-01-28T01:35:59.435" v="222" actId="478"/>
          <ac:picMkLst>
            <pc:docMk/>
            <pc:sldMk cId="3444561463" sldId="8919"/>
            <ac:picMk id="35" creationId="{4B38A188-FE93-4B27-A639-6F85039E9AF1}"/>
          </ac:picMkLst>
        </pc:picChg>
        <pc:picChg chg="del">
          <ac:chgData name="석장군님(General)/Digital채널기획팀" userId="f9de3ef5-b5d7-4e52-952f-8c9c7e31d003" providerId="ADAL" clId="{6D76B966-1500-479B-8225-20262DF14203}" dt="2023-01-28T01:35:59.435" v="222" actId="478"/>
          <ac:picMkLst>
            <pc:docMk/>
            <pc:sldMk cId="3444561463" sldId="8919"/>
            <ac:picMk id="36" creationId="{DAC5AE21-E7A1-4BD0-A708-4B033951CF54}"/>
          </ac:picMkLst>
        </pc:picChg>
        <pc:picChg chg="del">
          <ac:chgData name="석장군님(General)/Digital채널기획팀" userId="f9de3ef5-b5d7-4e52-952f-8c9c7e31d003" providerId="ADAL" clId="{6D76B966-1500-479B-8225-20262DF14203}" dt="2023-01-28T01:35:59.435" v="222" actId="478"/>
          <ac:picMkLst>
            <pc:docMk/>
            <pc:sldMk cId="3444561463" sldId="8919"/>
            <ac:picMk id="61" creationId="{DD624E8F-AA3C-4C0C-A501-6414274498CB}"/>
          </ac:picMkLst>
        </pc:picChg>
        <pc:picChg chg="del">
          <ac:chgData name="석장군님(General)/Digital채널기획팀" userId="f9de3ef5-b5d7-4e52-952f-8c9c7e31d003" providerId="ADAL" clId="{6D76B966-1500-479B-8225-20262DF14203}" dt="2023-01-28T01:35:59.435" v="222" actId="478"/>
          <ac:picMkLst>
            <pc:docMk/>
            <pc:sldMk cId="3444561463" sldId="8919"/>
            <ac:picMk id="62" creationId="{DE2B2EB2-10A4-49DF-84FF-DBDA5D11B8F6}"/>
          </ac:picMkLst>
        </pc:picChg>
        <pc:picChg chg="del">
          <ac:chgData name="석장군님(General)/Digital채널기획팀" userId="f9de3ef5-b5d7-4e52-952f-8c9c7e31d003" providerId="ADAL" clId="{6D76B966-1500-479B-8225-20262DF14203}" dt="2023-01-28T01:35:59.435" v="222" actId="478"/>
          <ac:picMkLst>
            <pc:docMk/>
            <pc:sldMk cId="3444561463" sldId="8919"/>
            <ac:picMk id="69" creationId="{2F6FD366-AEB0-4285-A6A2-D5FA815C2552}"/>
          </ac:picMkLst>
        </pc:picChg>
        <pc:picChg chg="del">
          <ac:chgData name="석장군님(General)/Digital채널기획팀" userId="f9de3ef5-b5d7-4e52-952f-8c9c7e31d003" providerId="ADAL" clId="{6D76B966-1500-479B-8225-20262DF14203}" dt="2023-01-28T01:35:59.435" v="222" actId="478"/>
          <ac:picMkLst>
            <pc:docMk/>
            <pc:sldMk cId="3444561463" sldId="8919"/>
            <ac:picMk id="72" creationId="{A062C96A-6F6B-4ED9-BE2A-20376FF00D67}"/>
          </ac:picMkLst>
        </pc:picChg>
        <pc:picChg chg="del">
          <ac:chgData name="석장군님(General)/Digital채널기획팀" userId="f9de3ef5-b5d7-4e52-952f-8c9c7e31d003" providerId="ADAL" clId="{6D76B966-1500-479B-8225-20262DF14203}" dt="2023-01-28T01:35:59.435" v="222" actId="478"/>
          <ac:picMkLst>
            <pc:docMk/>
            <pc:sldMk cId="3444561463" sldId="8919"/>
            <ac:picMk id="77" creationId="{B6DE9BDF-96C6-43C5-BE73-3B078DFA5B8B}"/>
          </ac:picMkLst>
        </pc:picChg>
        <pc:picChg chg="del">
          <ac:chgData name="석장군님(General)/Digital채널기획팀" userId="f9de3ef5-b5d7-4e52-952f-8c9c7e31d003" providerId="ADAL" clId="{6D76B966-1500-479B-8225-20262DF14203}" dt="2023-01-28T01:35:59.435" v="222" actId="478"/>
          <ac:picMkLst>
            <pc:docMk/>
            <pc:sldMk cId="3444561463" sldId="8919"/>
            <ac:picMk id="78" creationId="{DBC56A6A-71FA-4248-B58D-1F908FF85816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8T01:36:06.508" v="223"/>
          <ac:picMkLst>
            <pc:docMk/>
            <pc:sldMk cId="3444561463" sldId="8919"/>
            <ac:picMk id="90" creationId="{21852212-1073-464E-908A-4603E477F8A2}"/>
          </ac:picMkLst>
        </pc:picChg>
        <pc:picChg chg="del">
          <ac:chgData name="석장군님(General)/Digital채널기획팀" userId="f9de3ef5-b5d7-4e52-952f-8c9c7e31d003" providerId="ADAL" clId="{6D76B966-1500-479B-8225-20262DF14203}" dt="2023-01-28T01:35:59.435" v="222" actId="478"/>
          <ac:picMkLst>
            <pc:docMk/>
            <pc:sldMk cId="3444561463" sldId="8919"/>
            <ac:picMk id="103" creationId="{4AE52D84-858A-450B-A15E-065813952181}"/>
          </ac:picMkLst>
        </pc:picChg>
        <pc:picChg chg="del">
          <ac:chgData name="석장군님(General)/Digital채널기획팀" userId="f9de3ef5-b5d7-4e52-952f-8c9c7e31d003" providerId="ADAL" clId="{6D76B966-1500-479B-8225-20262DF14203}" dt="2023-01-28T01:35:59.435" v="222" actId="478"/>
          <ac:picMkLst>
            <pc:docMk/>
            <pc:sldMk cId="3444561463" sldId="8919"/>
            <ac:picMk id="107" creationId="{B4F84D1B-60E4-4BC8-B9F4-A10934F450DB}"/>
          </ac:picMkLst>
        </pc:picChg>
        <pc:picChg chg="del">
          <ac:chgData name="석장군님(General)/Digital채널기획팀" userId="f9de3ef5-b5d7-4e52-952f-8c9c7e31d003" providerId="ADAL" clId="{6D76B966-1500-479B-8225-20262DF14203}" dt="2023-01-28T01:35:59.435" v="222" actId="478"/>
          <ac:picMkLst>
            <pc:docMk/>
            <pc:sldMk cId="3444561463" sldId="8919"/>
            <ac:picMk id="110" creationId="{1D738BE2-C0A2-42E7-9DC5-4897DE6E8C43}"/>
          </ac:picMkLst>
        </pc:picChg>
        <pc:cxnChg chg="del mod">
          <ac:chgData name="석장군님(General)/Digital채널기획팀" userId="f9de3ef5-b5d7-4e52-952f-8c9c7e31d003" providerId="ADAL" clId="{6D76B966-1500-479B-8225-20262DF14203}" dt="2023-01-28T01:35:59.435" v="222" actId="478"/>
          <ac:cxnSpMkLst>
            <pc:docMk/>
            <pc:sldMk cId="3444561463" sldId="8919"/>
            <ac:cxnSpMk id="75" creationId="{0F40E238-BD06-4CE1-BE6A-9BDEB2C287AC}"/>
          </ac:cxnSpMkLst>
        </pc:cxnChg>
        <pc:cxnChg chg="del mod">
          <ac:chgData name="석장군님(General)/Digital채널기획팀" userId="f9de3ef5-b5d7-4e52-952f-8c9c7e31d003" providerId="ADAL" clId="{6D76B966-1500-479B-8225-20262DF14203}" dt="2023-01-28T01:35:59.435" v="222" actId="478"/>
          <ac:cxnSpMkLst>
            <pc:docMk/>
            <pc:sldMk cId="3444561463" sldId="8919"/>
            <ac:cxnSpMk id="79" creationId="{F8DEBBDD-9F7E-4022-BB0D-5C851674F2FE}"/>
          </ac:cxnSpMkLst>
        </pc:cxnChg>
        <pc:cxnChg chg="del">
          <ac:chgData name="석장군님(General)/Digital채널기획팀" userId="f9de3ef5-b5d7-4e52-952f-8c9c7e31d003" providerId="ADAL" clId="{6D76B966-1500-479B-8225-20262DF14203}" dt="2023-01-28T01:35:59.435" v="222" actId="478"/>
          <ac:cxnSpMkLst>
            <pc:docMk/>
            <pc:sldMk cId="3444561463" sldId="8919"/>
            <ac:cxnSpMk id="85" creationId="{92C9FE3F-381E-4D4A-9657-BFDD321036AF}"/>
          </ac:cxnSpMkLst>
        </pc:cxnChg>
        <pc:cxnChg chg="del">
          <ac:chgData name="석장군님(General)/Digital채널기획팀" userId="f9de3ef5-b5d7-4e52-952f-8c9c7e31d003" providerId="ADAL" clId="{6D76B966-1500-479B-8225-20262DF14203}" dt="2023-01-28T01:35:59.435" v="222" actId="478"/>
          <ac:cxnSpMkLst>
            <pc:docMk/>
            <pc:sldMk cId="3444561463" sldId="8919"/>
            <ac:cxnSpMk id="86" creationId="{FD544BA0-9F25-444D-9324-89EF1655DE83}"/>
          </ac:cxnSpMkLst>
        </pc:cxnChg>
      </pc:sldChg>
      <pc:sldChg chg="addSp delSp modSp add mod">
        <pc:chgData name="석장군님(General)/Digital채널기획팀" userId="f9de3ef5-b5d7-4e52-952f-8c9c7e31d003" providerId="ADAL" clId="{6D76B966-1500-479B-8225-20262DF14203}" dt="2023-01-29T07:10:13.768" v="2267"/>
        <pc:sldMkLst>
          <pc:docMk/>
          <pc:sldMk cId="1837389066" sldId="8920"/>
        </pc:sldMkLst>
        <pc:spChg chg="add mod">
          <ac:chgData name="석장군님(General)/Digital채널기획팀" userId="f9de3ef5-b5d7-4e52-952f-8c9c7e31d003" providerId="ADAL" clId="{6D76B966-1500-479B-8225-20262DF14203}" dt="2023-01-28T01:52:34.908" v="254"/>
          <ac:spMkLst>
            <pc:docMk/>
            <pc:sldMk cId="1837389066" sldId="8920"/>
            <ac:spMk id="4" creationId="{D4A12D37-1506-4BFB-AD04-96E487A4F59E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52:12.179" v="249" actId="478"/>
          <ac:spMkLst>
            <pc:docMk/>
            <pc:sldMk cId="1837389066" sldId="8920"/>
            <ac:spMk id="5" creationId="{6C4A327A-601F-4A07-8564-303B82490EA8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1:52:23.581" v="251" actId="1076"/>
          <ac:spMkLst>
            <pc:docMk/>
            <pc:sldMk cId="1837389066" sldId="8920"/>
            <ac:spMk id="27" creationId="{F23AA0CE-C52A-4B6C-B8D0-92ABD0E868FA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1:52:23.581" v="251" actId="1076"/>
          <ac:spMkLst>
            <pc:docMk/>
            <pc:sldMk cId="1837389066" sldId="8920"/>
            <ac:spMk id="28" creationId="{2BFC10EC-1B4A-4AB7-B931-147F1ABB698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1:52:23.581" v="251" actId="1076"/>
          <ac:spMkLst>
            <pc:docMk/>
            <pc:sldMk cId="1837389066" sldId="8920"/>
            <ac:spMk id="29" creationId="{2C578E0E-9FD3-49B3-B0FC-CD6A5FCBCB13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1:52:23.581" v="251" actId="1076"/>
          <ac:spMkLst>
            <pc:docMk/>
            <pc:sldMk cId="1837389066" sldId="8920"/>
            <ac:spMk id="30" creationId="{059D8CB4-D449-416B-A939-CB2ADC8D48CC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1:52:23.581" v="251" actId="1076"/>
          <ac:spMkLst>
            <pc:docMk/>
            <pc:sldMk cId="1837389066" sldId="8920"/>
            <ac:spMk id="31" creationId="{1859C778-E775-426B-ABF4-6A82FF2E937F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1:52:23.581" v="251" actId="1076"/>
          <ac:spMkLst>
            <pc:docMk/>
            <pc:sldMk cId="1837389066" sldId="8920"/>
            <ac:spMk id="32" creationId="{2E49D8CA-CDF9-4394-9111-FE105DBAE1D1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1:52:23.581" v="251" actId="1076"/>
          <ac:spMkLst>
            <pc:docMk/>
            <pc:sldMk cId="1837389066" sldId="8920"/>
            <ac:spMk id="33" creationId="{1AEF006D-3486-4722-8B2D-CB30F76DD615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1:52:23.581" v="251" actId="1076"/>
          <ac:spMkLst>
            <pc:docMk/>
            <pc:sldMk cId="1837389066" sldId="8920"/>
            <ac:spMk id="34" creationId="{E388325E-5733-4AD5-B9A7-35494642C395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1:52:23.581" v="251" actId="1076"/>
          <ac:spMkLst>
            <pc:docMk/>
            <pc:sldMk cId="1837389066" sldId="8920"/>
            <ac:spMk id="35" creationId="{D6241152-2C1A-4CBD-821E-D341A02D1052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1:52:23.581" v="251" actId="1076"/>
          <ac:spMkLst>
            <pc:docMk/>
            <pc:sldMk cId="1837389066" sldId="8920"/>
            <ac:spMk id="36" creationId="{54B09D84-9436-4BB2-BAC3-17F5ADE00030}"/>
          </ac:spMkLst>
        </pc:spChg>
        <pc:spChg chg="mod">
          <ac:chgData name="석장군님(General)/Digital채널기획팀" userId="f9de3ef5-b5d7-4e52-952f-8c9c7e31d003" providerId="ADAL" clId="{6D76B966-1500-479B-8225-20262DF14203}" dt="2023-01-28T01:52:19.435" v="250"/>
          <ac:spMkLst>
            <pc:docMk/>
            <pc:sldMk cId="1837389066" sldId="8920"/>
            <ac:spMk id="39" creationId="{2ABB78F2-2AB4-4DD5-8096-EFC552408A4E}"/>
          </ac:spMkLst>
        </pc:spChg>
        <pc:spChg chg="mod">
          <ac:chgData name="석장군님(General)/Digital채널기획팀" userId="f9de3ef5-b5d7-4e52-952f-8c9c7e31d003" providerId="ADAL" clId="{6D76B966-1500-479B-8225-20262DF14203}" dt="2023-01-28T01:52:19.435" v="250"/>
          <ac:spMkLst>
            <pc:docMk/>
            <pc:sldMk cId="1837389066" sldId="8920"/>
            <ac:spMk id="42" creationId="{DE9D5579-BBFB-4384-A5C4-C7553231D400}"/>
          </ac:spMkLst>
        </pc:spChg>
        <pc:spChg chg="mod">
          <ac:chgData name="석장군님(General)/Digital채널기획팀" userId="f9de3ef5-b5d7-4e52-952f-8c9c7e31d003" providerId="ADAL" clId="{6D76B966-1500-479B-8225-20262DF14203}" dt="2023-01-28T01:52:19.435" v="250"/>
          <ac:spMkLst>
            <pc:docMk/>
            <pc:sldMk cId="1837389066" sldId="8920"/>
            <ac:spMk id="45" creationId="{BE868FDE-520F-4E37-B471-EB5EF2480E41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1:52:23.581" v="251" actId="1076"/>
          <ac:spMkLst>
            <pc:docMk/>
            <pc:sldMk cId="1837389066" sldId="8920"/>
            <ac:spMk id="46" creationId="{10A03CE1-847A-4694-9CC3-B2B456F0D117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1:52:23.581" v="251" actId="1076"/>
          <ac:spMkLst>
            <pc:docMk/>
            <pc:sldMk cId="1837389066" sldId="8920"/>
            <ac:spMk id="47" creationId="{2F56593B-2856-454E-8594-4D6E5D6DEC42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1:52:23.581" v="251" actId="1076"/>
          <ac:spMkLst>
            <pc:docMk/>
            <pc:sldMk cId="1837389066" sldId="8920"/>
            <ac:spMk id="51" creationId="{E0DB8CB3-D80F-4373-B0B6-EEC375E3F8BC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1:52:23.581" v="251" actId="1076"/>
          <ac:spMkLst>
            <pc:docMk/>
            <pc:sldMk cId="1837389066" sldId="8920"/>
            <ac:spMk id="52" creationId="{84547AF9-5D9B-44EB-B9CC-01C13097B963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1:52:23.581" v="251" actId="1076"/>
          <ac:spMkLst>
            <pc:docMk/>
            <pc:sldMk cId="1837389066" sldId="8920"/>
            <ac:spMk id="53" creationId="{796485CC-8D8C-46DD-8002-EB326CBB61C4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1:52:23.581" v="251" actId="1076"/>
          <ac:spMkLst>
            <pc:docMk/>
            <pc:sldMk cId="1837389066" sldId="8920"/>
            <ac:spMk id="54" creationId="{D86ED0DE-62A3-4798-ADD1-88336A4F9D55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1:52:23.581" v="251" actId="1076"/>
          <ac:spMkLst>
            <pc:docMk/>
            <pc:sldMk cId="1837389066" sldId="8920"/>
            <ac:spMk id="55" creationId="{9E5DC9A4-C02C-4EB1-A109-6ECFE404C515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1:52:23.581" v="251" actId="1076"/>
          <ac:spMkLst>
            <pc:docMk/>
            <pc:sldMk cId="1837389066" sldId="8920"/>
            <ac:spMk id="56" creationId="{568C72C4-B775-4D00-BD0A-2674EBE14F40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1:52:23.581" v="251" actId="1076"/>
          <ac:spMkLst>
            <pc:docMk/>
            <pc:sldMk cId="1837389066" sldId="8920"/>
            <ac:spMk id="57" creationId="{49129748-DF45-46E9-986C-D6CB90AC82F4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1:52:23.581" v="251" actId="1076"/>
          <ac:spMkLst>
            <pc:docMk/>
            <pc:sldMk cId="1837389066" sldId="8920"/>
            <ac:spMk id="58" creationId="{E711A4BE-A17F-46A4-8A33-E417D95A3F4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1:52:23.581" v="251" actId="1076"/>
          <ac:spMkLst>
            <pc:docMk/>
            <pc:sldMk cId="1837389066" sldId="8920"/>
            <ac:spMk id="59" creationId="{44E82199-3A88-41E6-A80B-C6E881EFAA0C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1:52:23.581" v="251" actId="1076"/>
          <ac:spMkLst>
            <pc:docMk/>
            <pc:sldMk cId="1837389066" sldId="8920"/>
            <ac:spMk id="61" creationId="{928C0A49-CE39-4425-9378-257EC9EA65BD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1:52:23.581" v="251" actId="1076"/>
          <ac:spMkLst>
            <pc:docMk/>
            <pc:sldMk cId="1837389066" sldId="8920"/>
            <ac:spMk id="62" creationId="{33BA855C-6E61-4BE9-A4F0-F4FEBB382DEE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1:52:23.581" v="251" actId="1076"/>
          <ac:spMkLst>
            <pc:docMk/>
            <pc:sldMk cId="1837389066" sldId="8920"/>
            <ac:spMk id="63" creationId="{F9A0D283-3549-4500-99C6-1BA489808E64}"/>
          </ac:spMkLst>
        </pc:spChg>
        <pc:spChg chg="mod">
          <ac:chgData name="석장군님(General)/Digital채널기획팀" userId="f9de3ef5-b5d7-4e52-952f-8c9c7e31d003" providerId="ADAL" clId="{6D76B966-1500-479B-8225-20262DF14203}" dt="2023-01-28T01:53:06.980" v="267" actId="404"/>
          <ac:spMkLst>
            <pc:docMk/>
            <pc:sldMk cId="1837389066" sldId="8920"/>
            <ac:spMk id="64" creationId="{3E71775E-E2E7-4D94-8528-9516ABBD7367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1:52:23.581" v="251" actId="1076"/>
          <ac:spMkLst>
            <pc:docMk/>
            <pc:sldMk cId="1837389066" sldId="8920"/>
            <ac:spMk id="65" creationId="{772C40B2-BA73-4812-BF2B-767902882423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52:09.777" v="248" actId="478"/>
          <ac:spMkLst>
            <pc:docMk/>
            <pc:sldMk cId="1837389066" sldId="8920"/>
            <ac:spMk id="66" creationId="{B540ED86-915E-4574-9094-89481B4BD3A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1:52:23.581" v="251" actId="1076"/>
          <ac:spMkLst>
            <pc:docMk/>
            <pc:sldMk cId="1837389066" sldId="8920"/>
            <ac:spMk id="67" creationId="{CDFD81D7-D43D-450A-9705-F3DD43410F42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52:09.777" v="248" actId="478"/>
          <ac:spMkLst>
            <pc:docMk/>
            <pc:sldMk cId="1837389066" sldId="8920"/>
            <ac:spMk id="68" creationId="{9AE5A903-F679-4C0D-B01C-B9AAE93A5757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1:52:23.581" v="251" actId="1076"/>
          <ac:spMkLst>
            <pc:docMk/>
            <pc:sldMk cId="1837389066" sldId="8920"/>
            <ac:spMk id="69" creationId="{6F574F6D-C298-4E00-A27E-74C175A4A60D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7:10:13.768" v="2267"/>
          <ac:spMkLst>
            <pc:docMk/>
            <pc:sldMk cId="1837389066" sldId="8920"/>
            <ac:spMk id="70" creationId="{37ED5060-BECC-48E0-AD4E-88012D3E6F00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52:09.777" v="248" actId="478"/>
          <ac:spMkLst>
            <pc:docMk/>
            <pc:sldMk cId="1837389066" sldId="8920"/>
            <ac:spMk id="70" creationId="{DB6BB1CC-AC0B-4ADC-9EC9-EDEFA38BB8B5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1:52:23.581" v="251" actId="1076"/>
          <ac:spMkLst>
            <pc:docMk/>
            <pc:sldMk cId="1837389066" sldId="8920"/>
            <ac:spMk id="71" creationId="{46B50888-FE0D-404F-A0DF-4D36D1C3104D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1:52:23.581" v="251" actId="1076"/>
          <ac:spMkLst>
            <pc:docMk/>
            <pc:sldMk cId="1837389066" sldId="8920"/>
            <ac:spMk id="72" creationId="{13D21CA8-0043-4C28-A334-E30EAAEA77F6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1:52:23.581" v="251" actId="1076"/>
          <ac:spMkLst>
            <pc:docMk/>
            <pc:sldMk cId="1837389066" sldId="8920"/>
            <ac:spMk id="73" creationId="{E9B10791-FFFB-46B6-8EF0-0CC7EA654B7A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1:52:23.581" v="251" actId="1076"/>
          <ac:spMkLst>
            <pc:docMk/>
            <pc:sldMk cId="1837389066" sldId="8920"/>
            <ac:spMk id="74" creationId="{00493332-0F25-4012-B1AD-7D1CA4E86FF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1:52:23.581" v="251" actId="1076"/>
          <ac:spMkLst>
            <pc:docMk/>
            <pc:sldMk cId="1837389066" sldId="8920"/>
            <ac:spMk id="75" creationId="{19D89B46-B1D8-4001-A8EE-0AE611DA8277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1:52:23.581" v="251" actId="1076"/>
          <ac:spMkLst>
            <pc:docMk/>
            <pc:sldMk cId="1837389066" sldId="8920"/>
            <ac:spMk id="77" creationId="{BA9693C7-3737-44E9-8B52-A2443AF98161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1:52:23.581" v="251" actId="1076"/>
          <ac:spMkLst>
            <pc:docMk/>
            <pc:sldMk cId="1837389066" sldId="8920"/>
            <ac:spMk id="78" creationId="{A5AC23FB-C518-46E9-BF8E-7C4AE374D7C4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52:09.777" v="248" actId="478"/>
          <ac:spMkLst>
            <pc:docMk/>
            <pc:sldMk cId="1837389066" sldId="8920"/>
            <ac:spMk id="80" creationId="{B8EE2C86-2F90-4F86-A870-6FFBEF887F20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52:09.777" v="248" actId="478"/>
          <ac:spMkLst>
            <pc:docMk/>
            <pc:sldMk cId="1837389066" sldId="8920"/>
            <ac:spMk id="83" creationId="{18F47E62-818E-4641-8ECF-AE0637DB4B70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52:09.777" v="248" actId="478"/>
          <ac:spMkLst>
            <pc:docMk/>
            <pc:sldMk cId="1837389066" sldId="8920"/>
            <ac:spMk id="84" creationId="{13599CA7-26D1-491B-A744-8FED1D222987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1:52:23.581" v="251" actId="1076"/>
          <ac:spMkLst>
            <pc:docMk/>
            <pc:sldMk cId="1837389066" sldId="8920"/>
            <ac:spMk id="86" creationId="{1C45D62A-681A-4A42-9707-3DFDD9443116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52:09.777" v="248" actId="478"/>
          <ac:spMkLst>
            <pc:docMk/>
            <pc:sldMk cId="1837389066" sldId="8920"/>
            <ac:spMk id="87" creationId="{7D7F0470-C262-4ED3-9274-95E92F2044A8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52:09.777" v="248" actId="478"/>
          <ac:spMkLst>
            <pc:docMk/>
            <pc:sldMk cId="1837389066" sldId="8920"/>
            <ac:spMk id="88" creationId="{5849F15E-8347-4C3C-8CC1-F899C1C301DB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52:09.777" v="248" actId="478"/>
          <ac:spMkLst>
            <pc:docMk/>
            <pc:sldMk cId="1837389066" sldId="8920"/>
            <ac:spMk id="89" creationId="{561F35DD-341F-41E3-8C09-326D204E807F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52:09.777" v="248" actId="478"/>
          <ac:spMkLst>
            <pc:docMk/>
            <pc:sldMk cId="1837389066" sldId="8920"/>
            <ac:spMk id="91" creationId="{A478C69E-304F-42E7-92D0-066EB482FC85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52:09.777" v="248" actId="478"/>
          <ac:spMkLst>
            <pc:docMk/>
            <pc:sldMk cId="1837389066" sldId="8920"/>
            <ac:spMk id="92" creationId="{F44E2B10-C2BD-4A06-B78A-A37E6A13E8A0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52:09.777" v="248" actId="478"/>
          <ac:spMkLst>
            <pc:docMk/>
            <pc:sldMk cId="1837389066" sldId="8920"/>
            <ac:spMk id="93" creationId="{F863B281-F589-4970-8087-F2F24468BEA1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52:09.777" v="248" actId="478"/>
          <ac:spMkLst>
            <pc:docMk/>
            <pc:sldMk cId="1837389066" sldId="8920"/>
            <ac:spMk id="94" creationId="{9C925444-B7D4-4E53-B1A5-173C817950FE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1:52:23.581" v="251" actId="1076"/>
          <ac:spMkLst>
            <pc:docMk/>
            <pc:sldMk cId="1837389066" sldId="8920"/>
            <ac:spMk id="98" creationId="{4D5DC05A-5692-4CFA-ACCD-5145C748E2B9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52:09.777" v="248" actId="478"/>
          <ac:spMkLst>
            <pc:docMk/>
            <pc:sldMk cId="1837389066" sldId="8920"/>
            <ac:spMk id="99" creationId="{ABB97192-02BC-46F9-B12E-6BCBE7D89D45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52:09.777" v="248" actId="478"/>
          <ac:spMkLst>
            <pc:docMk/>
            <pc:sldMk cId="1837389066" sldId="8920"/>
            <ac:spMk id="100" creationId="{DCE74C33-A4CF-4ADE-A05A-2FBC6D3EB2E4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1:52:23.581" v="251" actId="1076"/>
          <ac:spMkLst>
            <pc:docMk/>
            <pc:sldMk cId="1837389066" sldId="8920"/>
            <ac:spMk id="101" creationId="{120386C4-A9B3-4E23-88C3-6B988FE768F2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1:52:23.581" v="251" actId="1076"/>
          <ac:spMkLst>
            <pc:docMk/>
            <pc:sldMk cId="1837389066" sldId="8920"/>
            <ac:spMk id="102" creationId="{A031E7ED-D764-4399-B0AB-DF53D236C24A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1:52:23.581" v="251" actId="1076"/>
          <ac:spMkLst>
            <pc:docMk/>
            <pc:sldMk cId="1837389066" sldId="8920"/>
            <ac:spMk id="103" creationId="{F4C2F4A2-DBC9-4C74-A024-09F9C5987694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52:09.777" v="248" actId="478"/>
          <ac:spMkLst>
            <pc:docMk/>
            <pc:sldMk cId="1837389066" sldId="8920"/>
            <ac:spMk id="104" creationId="{BC1F08F3-5A0A-45AF-AFE7-E543A606CD52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1:52:23.581" v="251" actId="1076"/>
          <ac:spMkLst>
            <pc:docMk/>
            <pc:sldMk cId="1837389066" sldId="8920"/>
            <ac:spMk id="105" creationId="{73C05DE4-6611-4C60-910E-FB652DF9DA72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1:52:23.581" v="251" actId="1076"/>
          <ac:spMkLst>
            <pc:docMk/>
            <pc:sldMk cId="1837389066" sldId="8920"/>
            <ac:spMk id="106" creationId="{7068C263-3CB4-4C5D-B633-93AA12607E67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1:52:23.581" v="251" actId="1076"/>
          <ac:spMkLst>
            <pc:docMk/>
            <pc:sldMk cId="1837389066" sldId="8920"/>
            <ac:spMk id="108" creationId="{AAE9A3E6-BA28-4E43-9013-27C2B3B01780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1:53:10.513" v="269"/>
          <ac:spMkLst>
            <pc:docMk/>
            <pc:sldMk cId="1837389066" sldId="8920"/>
            <ac:spMk id="109" creationId="{7C6D526A-C392-4673-8B15-E8192A4C4CAE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52:09.777" v="248" actId="478"/>
          <ac:spMkLst>
            <pc:docMk/>
            <pc:sldMk cId="1837389066" sldId="8920"/>
            <ac:spMk id="112" creationId="{5D678F03-E64F-4742-82C6-CD95DBC903FE}"/>
          </ac:spMkLst>
        </pc:spChg>
        <pc:spChg chg="mod">
          <ac:chgData name="석장군님(General)/Digital채널기획팀" userId="f9de3ef5-b5d7-4e52-952f-8c9c7e31d003" providerId="ADAL" clId="{6D76B966-1500-479B-8225-20262DF14203}" dt="2023-01-28T03:08:15.810" v="367"/>
          <ac:spMkLst>
            <pc:docMk/>
            <pc:sldMk cId="1837389066" sldId="8920"/>
            <ac:spMk id="113" creationId="{99CE5477-CD45-4ECB-93A1-D11E9CDE55FC}"/>
          </ac:spMkLst>
        </pc:spChg>
        <pc:grpChg chg="add mod">
          <ac:chgData name="석장군님(General)/Digital채널기획팀" userId="f9de3ef5-b5d7-4e52-952f-8c9c7e31d003" providerId="ADAL" clId="{6D76B966-1500-479B-8225-20262DF14203}" dt="2023-01-28T01:52:23.581" v="251" actId="1076"/>
          <ac:grpSpMkLst>
            <pc:docMk/>
            <pc:sldMk cId="1837389066" sldId="8920"/>
            <ac:grpSpMk id="37" creationId="{561D0B21-7078-4343-AFF0-C87D2F5F0054}"/>
          </ac:grpSpMkLst>
        </pc:grpChg>
        <pc:grpChg chg="add mod">
          <ac:chgData name="석장군님(General)/Digital채널기획팀" userId="f9de3ef5-b5d7-4e52-952f-8c9c7e31d003" providerId="ADAL" clId="{6D76B966-1500-479B-8225-20262DF14203}" dt="2023-01-28T01:52:23.581" v="251" actId="1076"/>
          <ac:grpSpMkLst>
            <pc:docMk/>
            <pc:sldMk cId="1837389066" sldId="8920"/>
            <ac:grpSpMk id="40" creationId="{522ED2AC-F91B-42BB-A9AA-F8AEE09CC9E9}"/>
          </ac:grpSpMkLst>
        </pc:grpChg>
        <pc:grpChg chg="add mod">
          <ac:chgData name="석장군님(General)/Digital채널기획팀" userId="f9de3ef5-b5d7-4e52-952f-8c9c7e31d003" providerId="ADAL" clId="{6D76B966-1500-479B-8225-20262DF14203}" dt="2023-01-28T01:52:23.581" v="251" actId="1076"/>
          <ac:grpSpMkLst>
            <pc:docMk/>
            <pc:sldMk cId="1837389066" sldId="8920"/>
            <ac:grpSpMk id="43" creationId="{12C05CEC-49C2-4892-9BCE-805640C50BF6}"/>
          </ac:grpSpMkLst>
        </pc:grpChg>
        <pc:grpChg chg="add mod">
          <ac:chgData name="석장군님(General)/Digital채널기획팀" userId="f9de3ef5-b5d7-4e52-952f-8c9c7e31d003" providerId="ADAL" clId="{6D76B966-1500-479B-8225-20262DF14203}" dt="2023-01-28T01:52:23.581" v="251" actId="1076"/>
          <ac:grpSpMkLst>
            <pc:docMk/>
            <pc:sldMk cId="1837389066" sldId="8920"/>
            <ac:grpSpMk id="48" creationId="{26DEEC8E-8A59-4695-A44E-1C97AD5580DC}"/>
          </ac:grpSpMkLst>
        </pc:grpChg>
        <pc:grpChg chg="add mod">
          <ac:chgData name="석장군님(General)/Digital채널기획팀" userId="f9de3ef5-b5d7-4e52-952f-8c9c7e31d003" providerId="ADAL" clId="{6D76B966-1500-479B-8225-20262DF14203}" dt="2023-01-28T01:52:23.581" v="251" actId="1076"/>
          <ac:grpSpMkLst>
            <pc:docMk/>
            <pc:sldMk cId="1837389066" sldId="8920"/>
            <ac:grpSpMk id="81" creationId="{B32A9393-05E5-4212-B976-1C5D158FDFFB}"/>
          </ac:grpSpMkLst>
        </pc:grpChg>
        <pc:grpChg chg="add mod">
          <ac:chgData name="석장군님(General)/Digital채널기획팀" userId="f9de3ef5-b5d7-4e52-952f-8c9c7e31d003" providerId="ADAL" clId="{6D76B966-1500-479B-8225-20262DF14203}" dt="2023-01-28T01:52:23.581" v="251" actId="1076"/>
          <ac:grpSpMkLst>
            <pc:docMk/>
            <pc:sldMk cId="1837389066" sldId="8920"/>
            <ac:grpSpMk id="95" creationId="{9A146528-97C7-43EA-8884-6B942FE45528}"/>
          </ac:grpSpMkLst>
        </pc:grpChg>
        <pc:picChg chg="mod">
          <ac:chgData name="석장군님(General)/Digital채널기획팀" userId="f9de3ef5-b5d7-4e52-952f-8c9c7e31d003" providerId="ADAL" clId="{6D76B966-1500-479B-8225-20262DF14203}" dt="2023-01-28T01:52:19.435" v="250"/>
          <ac:picMkLst>
            <pc:docMk/>
            <pc:sldMk cId="1837389066" sldId="8920"/>
            <ac:picMk id="38" creationId="{A4E77E27-362F-4761-9055-3A7ADC657E44}"/>
          </ac:picMkLst>
        </pc:picChg>
        <pc:picChg chg="mod">
          <ac:chgData name="석장군님(General)/Digital채널기획팀" userId="f9de3ef5-b5d7-4e52-952f-8c9c7e31d003" providerId="ADAL" clId="{6D76B966-1500-479B-8225-20262DF14203}" dt="2023-01-28T01:52:19.435" v="250"/>
          <ac:picMkLst>
            <pc:docMk/>
            <pc:sldMk cId="1837389066" sldId="8920"/>
            <ac:picMk id="41" creationId="{97557B85-A462-4BEF-AA85-A17A179C11F0}"/>
          </ac:picMkLst>
        </pc:picChg>
        <pc:picChg chg="mod">
          <ac:chgData name="석장군님(General)/Digital채널기획팀" userId="f9de3ef5-b5d7-4e52-952f-8c9c7e31d003" providerId="ADAL" clId="{6D76B966-1500-479B-8225-20262DF14203}" dt="2023-01-28T01:52:19.435" v="250"/>
          <ac:picMkLst>
            <pc:docMk/>
            <pc:sldMk cId="1837389066" sldId="8920"/>
            <ac:picMk id="44" creationId="{3E2C0A0D-3DF6-48B8-98BB-B9BF1108B992}"/>
          </ac:picMkLst>
        </pc:picChg>
        <pc:picChg chg="mod">
          <ac:chgData name="석장군님(General)/Digital채널기획팀" userId="f9de3ef5-b5d7-4e52-952f-8c9c7e31d003" providerId="ADAL" clId="{6D76B966-1500-479B-8225-20262DF14203}" dt="2023-01-28T01:52:19.435" v="250"/>
          <ac:picMkLst>
            <pc:docMk/>
            <pc:sldMk cId="1837389066" sldId="8920"/>
            <ac:picMk id="49" creationId="{4193BA2D-03FD-4B17-BBAF-1055B002AFBF}"/>
          </ac:picMkLst>
        </pc:picChg>
        <pc:picChg chg="mod">
          <ac:chgData name="석장군님(General)/Digital채널기획팀" userId="f9de3ef5-b5d7-4e52-952f-8c9c7e31d003" providerId="ADAL" clId="{6D76B966-1500-479B-8225-20262DF14203}" dt="2023-01-28T01:52:19.435" v="250"/>
          <ac:picMkLst>
            <pc:docMk/>
            <pc:sldMk cId="1837389066" sldId="8920"/>
            <ac:picMk id="50" creationId="{3AC0D3CD-66D1-494C-ACEE-F4728BD95F31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8T01:52:23.581" v="251" actId="1076"/>
          <ac:picMkLst>
            <pc:docMk/>
            <pc:sldMk cId="1837389066" sldId="8920"/>
            <ac:picMk id="60" creationId="{7A0DB3A9-07AA-4EA4-BD62-F0F65A08062D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8T01:52:23.581" v="251" actId="1076"/>
          <ac:picMkLst>
            <pc:docMk/>
            <pc:sldMk cId="1837389066" sldId="8920"/>
            <ac:picMk id="79" creationId="{1E60A7B3-5DFC-4119-AA91-F3B65827AD64}"/>
          </ac:picMkLst>
        </pc:picChg>
        <pc:picChg chg="mod">
          <ac:chgData name="석장군님(General)/Digital채널기획팀" userId="f9de3ef5-b5d7-4e52-952f-8c9c7e31d003" providerId="ADAL" clId="{6D76B966-1500-479B-8225-20262DF14203}" dt="2023-01-28T01:52:19.435" v="250"/>
          <ac:picMkLst>
            <pc:docMk/>
            <pc:sldMk cId="1837389066" sldId="8920"/>
            <ac:picMk id="82" creationId="{A4CF4F50-D4A4-4BA0-9312-1553C349DD83}"/>
          </ac:picMkLst>
        </pc:picChg>
        <pc:picChg chg="mod">
          <ac:chgData name="석장군님(General)/Digital채널기획팀" userId="f9de3ef5-b5d7-4e52-952f-8c9c7e31d003" providerId="ADAL" clId="{6D76B966-1500-479B-8225-20262DF14203}" dt="2023-01-28T01:52:19.435" v="250"/>
          <ac:picMkLst>
            <pc:docMk/>
            <pc:sldMk cId="1837389066" sldId="8920"/>
            <ac:picMk id="85" creationId="{0CDD7BC2-5B18-4A73-80CD-F6ABB3AD7EC7}"/>
          </ac:picMkLst>
        </pc:picChg>
        <pc:picChg chg="del">
          <ac:chgData name="석장군님(General)/Digital채널기획팀" userId="f9de3ef5-b5d7-4e52-952f-8c9c7e31d003" providerId="ADAL" clId="{6D76B966-1500-479B-8225-20262DF14203}" dt="2023-01-28T01:52:09.777" v="248" actId="478"/>
          <ac:picMkLst>
            <pc:docMk/>
            <pc:sldMk cId="1837389066" sldId="8920"/>
            <ac:picMk id="90" creationId="{21852212-1073-464E-908A-4603E477F8A2}"/>
          </ac:picMkLst>
        </pc:picChg>
        <pc:picChg chg="mod">
          <ac:chgData name="석장군님(General)/Digital채널기획팀" userId="f9de3ef5-b5d7-4e52-952f-8c9c7e31d003" providerId="ADAL" clId="{6D76B966-1500-479B-8225-20262DF14203}" dt="2023-01-28T01:52:19.435" v="250"/>
          <ac:picMkLst>
            <pc:docMk/>
            <pc:sldMk cId="1837389066" sldId="8920"/>
            <ac:picMk id="96" creationId="{70053F90-7157-46A6-809C-29C8A9784FA3}"/>
          </ac:picMkLst>
        </pc:picChg>
        <pc:picChg chg="mod">
          <ac:chgData name="석장군님(General)/Digital채널기획팀" userId="f9de3ef5-b5d7-4e52-952f-8c9c7e31d003" providerId="ADAL" clId="{6D76B966-1500-479B-8225-20262DF14203}" dt="2023-01-28T01:52:19.435" v="250"/>
          <ac:picMkLst>
            <pc:docMk/>
            <pc:sldMk cId="1837389066" sldId="8920"/>
            <ac:picMk id="97" creationId="{4BC6EC0E-0136-40B9-8B3C-176960B483B4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8T01:52:23.581" v="251" actId="1076"/>
          <ac:picMkLst>
            <pc:docMk/>
            <pc:sldMk cId="1837389066" sldId="8920"/>
            <ac:picMk id="107" creationId="{6C5F1BA5-6754-42D9-946A-89197215B21F}"/>
          </ac:picMkLst>
        </pc:picChg>
      </pc:sldChg>
      <pc:sldChg chg="addSp delSp modSp add mod">
        <pc:chgData name="석장군님(General)/Digital채널기획팀" userId="f9de3ef5-b5d7-4e52-952f-8c9c7e31d003" providerId="ADAL" clId="{6D76B966-1500-479B-8225-20262DF14203}" dt="2023-01-29T07:10:14.848" v="2268"/>
        <pc:sldMkLst>
          <pc:docMk/>
          <pc:sldMk cId="1894234776" sldId="8921"/>
        </pc:sldMkLst>
        <pc:spChg chg="mod">
          <ac:chgData name="석장군님(General)/Digital채널기획팀" userId="f9de3ef5-b5d7-4e52-952f-8c9c7e31d003" providerId="ADAL" clId="{6D76B966-1500-479B-8225-20262DF14203}" dt="2023-01-28T01:58:23.061" v="285"/>
          <ac:spMkLst>
            <pc:docMk/>
            <pc:sldMk cId="1894234776" sldId="8921"/>
            <ac:spMk id="4" creationId="{D4A12D37-1506-4BFB-AD04-96E487A4F59E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57:39.984" v="275" actId="478"/>
          <ac:spMkLst>
            <pc:docMk/>
            <pc:sldMk cId="1894234776" sldId="8921"/>
            <ac:spMk id="27" creationId="{F23AA0CE-C52A-4B6C-B8D0-92ABD0E868FA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57:39.984" v="275" actId="478"/>
          <ac:spMkLst>
            <pc:docMk/>
            <pc:sldMk cId="1894234776" sldId="8921"/>
            <ac:spMk id="28" creationId="{2BFC10EC-1B4A-4AB7-B931-147F1ABB698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7:10:14.848" v="2268"/>
          <ac:spMkLst>
            <pc:docMk/>
            <pc:sldMk cId="1894234776" sldId="8921"/>
            <ac:spMk id="28" creationId="{3E6A29DB-8D71-4C24-93DE-9A99B0D6BA4F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57:39.984" v="275" actId="478"/>
          <ac:spMkLst>
            <pc:docMk/>
            <pc:sldMk cId="1894234776" sldId="8921"/>
            <ac:spMk id="29" creationId="{2C578E0E-9FD3-49B3-B0FC-CD6A5FCBCB13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57:39.984" v="275" actId="478"/>
          <ac:spMkLst>
            <pc:docMk/>
            <pc:sldMk cId="1894234776" sldId="8921"/>
            <ac:spMk id="30" creationId="{059D8CB4-D449-416B-A939-CB2ADC8D48CC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57:39.984" v="275" actId="478"/>
          <ac:spMkLst>
            <pc:docMk/>
            <pc:sldMk cId="1894234776" sldId="8921"/>
            <ac:spMk id="31" creationId="{1859C778-E775-426B-ABF4-6A82FF2E937F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57:39.984" v="275" actId="478"/>
          <ac:spMkLst>
            <pc:docMk/>
            <pc:sldMk cId="1894234776" sldId="8921"/>
            <ac:spMk id="32" creationId="{2E49D8CA-CDF9-4394-9111-FE105DBAE1D1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57:39.984" v="275" actId="478"/>
          <ac:spMkLst>
            <pc:docMk/>
            <pc:sldMk cId="1894234776" sldId="8921"/>
            <ac:spMk id="33" creationId="{1AEF006D-3486-4722-8B2D-CB30F76DD615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57:39.984" v="275" actId="478"/>
          <ac:spMkLst>
            <pc:docMk/>
            <pc:sldMk cId="1894234776" sldId="8921"/>
            <ac:spMk id="34" creationId="{E388325E-5733-4AD5-B9A7-35494642C395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57:39.984" v="275" actId="478"/>
          <ac:spMkLst>
            <pc:docMk/>
            <pc:sldMk cId="1894234776" sldId="8921"/>
            <ac:spMk id="35" creationId="{D6241152-2C1A-4CBD-821E-D341A02D1052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57:39.984" v="275" actId="478"/>
          <ac:spMkLst>
            <pc:docMk/>
            <pc:sldMk cId="1894234776" sldId="8921"/>
            <ac:spMk id="36" creationId="{54B09D84-9436-4BB2-BAC3-17F5ADE00030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57:39.984" v="275" actId="478"/>
          <ac:spMkLst>
            <pc:docMk/>
            <pc:sldMk cId="1894234776" sldId="8921"/>
            <ac:spMk id="46" creationId="{10A03CE1-847A-4694-9CC3-B2B456F0D117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57:39.984" v="275" actId="478"/>
          <ac:spMkLst>
            <pc:docMk/>
            <pc:sldMk cId="1894234776" sldId="8921"/>
            <ac:spMk id="47" creationId="{2F56593B-2856-454E-8594-4D6E5D6DEC42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57:39.984" v="275" actId="478"/>
          <ac:spMkLst>
            <pc:docMk/>
            <pc:sldMk cId="1894234776" sldId="8921"/>
            <ac:spMk id="51" creationId="{E0DB8CB3-D80F-4373-B0B6-EEC375E3F8BC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57:39.984" v="275" actId="478"/>
          <ac:spMkLst>
            <pc:docMk/>
            <pc:sldMk cId="1894234776" sldId="8921"/>
            <ac:spMk id="52" creationId="{84547AF9-5D9B-44EB-B9CC-01C13097B963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57:39.984" v="275" actId="478"/>
          <ac:spMkLst>
            <pc:docMk/>
            <pc:sldMk cId="1894234776" sldId="8921"/>
            <ac:spMk id="53" creationId="{796485CC-8D8C-46DD-8002-EB326CBB61C4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57:39.984" v="275" actId="478"/>
          <ac:spMkLst>
            <pc:docMk/>
            <pc:sldMk cId="1894234776" sldId="8921"/>
            <ac:spMk id="54" creationId="{D86ED0DE-62A3-4798-ADD1-88336A4F9D55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57:39.984" v="275" actId="478"/>
          <ac:spMkLst>
            <pc:docMk/>
            <pc:sldMk cId="1894234776" sldId="8921"/>
            <ac:spMk id="55" creationId="{9E5DC9A4-C02C-4EB1-A109-6ECFE404C515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57:39.984" v="275" actId="478"/>
          <ac:spMkLst>
            <pc:docMk/>
            <pc:sldMk cId="1894234776" sldId="8921"/>
            <ac:spMk id="56" creationId="{568C72C4-B775-4D00-BD0A-2674EBE14F40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57:39.984" v="275" actId="478"/>
          <ac:spMkLst>
            <pc:docMk/>
            <pc:sldMk cId="1894234776" sldId="8921"/>
            <ac:spMk id="57" creationId="{49129748-DF45-46E9-986C-D6CB90AC82F4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57:39.984" v="275" actId="478"/>
          <ac:spMkLst>
            <pc:docMk/>
            <pc:sldMk cId="1894234776" sldId="8921"/>
            <ac:spMk id="58" creationId="{E711A4BE-A17F-46A4-8A33-E417D95A3F4B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57:39.984" v="275" actId="478"/>
          <ac:spMkLst>
            <pc:docMk/>
            <pc:sldMk cId="1894234776" sldId="8921"/>
            <ac:spMk id="59" creationId="{44E82199-3A88-41E6-A80B-C6E881EFAA0C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57:39.984" v="275" actId="478"/>
          <ac:spMkLst>
            <pc:docMk/>
            <pc:sldMk cId="1894234776" sldId="8921"/>
            <ac:spMk id="61" creationId="{928C0A49-CE39-4425-9378-257EC9EA65BD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57:39.984" v="275" actId="478"/>
          <ac:spMkLst>
            <pc:docMk/>
            <pc:sldMk cId="1894234776" sldId="8921"/>
            <ac:spMk id="62" creationId="{33BA855C-6E61-4BE9-A4F0-F4FEBB382DEE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57:39.984" v="275" actId="478"/>
          <ac:spMkLst>
            <pc:docMk/>
            <pc:sldMk cId="1894234776" sldId="8921"/>
            <ac:spMk id="63" creationId="{F9A0D283-3549-4500-99C6-1BA489808E64}"/>
          </ac:spMkLst>
        </pc:spChg>
        <pc:spChg chg="mod">
          <ac:chgData name="석장군님(General)/Digital채널기획팀" userId="f9de3ef5-b5d7-4e52-952f-8c9c7e31d003" providerId="ADAL" clId="{6D76B966-1500-479B-8225-20262DF14203}" dt="2023-01-29T06:12:53.513" v="1813"/>
          <ac:spMkLst>
            <pc:docMk/>
            <pc:sldMk cId="1894234776" sldId="8921"/>
            <ac:spMk id="64" creationId="{3E71775E-E2E7-4D94-8528-9516ABBD7367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57:39.984" v="275" actId="478"/>
          <ac:spMkLst>
            <pc:docMk/>
            <pc:sldMk cId="1894234776" sldId="8921"/>
            <ac:spMk id="65" creationId="{772C40B2-BA73-4812-BF2B-767902882423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57:39.984" v="275" actId="478"/>
          <ac:spMkLst>
            <pc:docMk/>
            <pc:sldMk cId="1894234776" sldId="8921"/>
            <ac:spMk id="67" creationId="{CDFD81D7-D43D-450A-9705-F3DD43410F42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57:39.984" v="275" actId="478"/>
          <ac:spMkLst>
            <pc:docMk/>
            <pc:sldMk cId="1894234776" sldId="8921"/>
            <ac:spMk id="69" creationId="{6F574F6D-C298-4E00-A27E-74C175A4A60D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1:58:31.305" v="286"/>
          <ac:spMkLst>
            <pc:docMk/>
            <pc:sldMk cId="1894234776" sldId="8921"/>
            <ac:spMk id="70" creationId="{2B368AB3-3412-4EA1-B722-9E8A791C6720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57:39.984" v="275" actId="478"/>
          <ac:spMkLst>
            <pc:docMk/>
            <pc:sldMk cId="1894234776" sldId="8921"/>
            <ac:spMk id="71" creationId="{46B50888-FE0D-404F-A0DF-4D36D1C3104D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57:39.984" v="275" actId="478"/>
          <ac:spMkLst>
            <pc:docMk/>
            <pc:sldMk cId="1894234776" sldId="8921"/>
            <ac:spMk id="72" creationId="{13D21CA8-0043-4C28-A334-E30EAAEA77F6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57:39.984" v="275" actId="478"/>
          <ac:spMkLst>
            <pc:docMk/>
            <pc:sldMk cId="1894234776" sldId="8921"/>
            <ac:spMk id="73" creationId="{E9B10791-FFFB-46B6-8EF0-0CC7EA654B7A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57:39.984" v="275" actId="478"/>
          <ac:spMkLst>
            <pc:docMk/>
            <pc:sldMk cId="1894234776" sldId="8921"/>
            <ac:spMk id="74" creationId="{00493332-0F25-4012-B1AD-7D1CA4E86FFB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57:39.984" v="275" actId="478"/>
          <ac:spMkLst>
            <pc:docMk/>
            <pc:sldMk cId="1894234776" sldId="8921"/>
            <ac:spMk id="75" creationId="{19D89B46-B1D8-4001-A8EE-0AE611DA8277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57:39.984" v="275" actId="478"/>
          <ac:spMkLst>
            <pc:docMk/>
            <pc:sldMk cId="1894234776" sldId="8921"/>
            <ac:spMk id="77" creationId="{BA9693C7-3737-44E9-8B52-A2443AF98161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57:39.984" v="275" actId="478"/>
          <ac:spMkLst>
            <pc:docMk/>
            <pc:sldMk cId="1894234776" sldId="8921"/>
            <ac:spMk id="78" creationId="{A5AC23FB-C518-46E9-BF8E-7C4AE374D7C4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1:58:31.305" v="286"/>
          <ac:spMkLst>
            <pc:docMk/>
            <pc:sldMk cId="1894234776" sldId="8921"/>
            <ac:spMk id="80" creationId="{AF707686-CD17-40EA-8B5B-DDB6CCBBC501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57:39.984" v="275" actId="478"/>
          <ac:spMkLst>
            <pc:docMk/>
            <pc:sldMk cId="1894234776" sldId="8921"/>
            <ac:spMk id="86" creationId="{1C45D62A-681A-4A42-9707-3DFDD9443116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1:58:31.305" v="286"/>
          <ac:spMkLst>
            <pc:docMk/>
            <pc:sldMk cId="1894234776" sldId="8921"/>
            <ac:spMk id="87" creationId="{CC8A1A5B-1C21-469A-AD8F-205B30270912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1:58:31.305" v="286"/>
          <ac:spMkLst>
            <pc:docMk/>
            <pc:sldMk cId="1894234776" sldId="8921"/>
            <ac:spMk id="88" creationId="{B6DB901B-BBC1-40A5-8A35-FABE81E63345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1:58:31.305" v="286"/>
          <ac:spMkLst>
            <pc:docMk/>
            <pc:sldMk cId="1894234776" sldId="8921"/>
            <ac:spMk id="91" creationId="{8CC7B456-48C1-4542-B254-3272B1DDCD0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1:58:31.305" v="286"/>
          <ac:spMkLst>
            <pc:docMk/>
            <pc:sldMk cId="1894234776" sldId="8921"/>
            <ac:spMk id="92" creationId="{09112B5C-411E-41D8-AC90-19A808BD1DB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1:58:31.305" v="286"/>
          <ac:spMkLst>
            <pc:docMk/>
            <pc:sldMk cId="1894234776" sldId="8921"/>
            <ac:spMk id="94" creationId="{1D1A9710-3078-458B-ADD0-AE1C1308EE82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57:39.984" v="275" actId="478"/>
          <ac:spMkLst>
            <pc:docMk/>
            <pc:sldMk cId="1894234776" sldId="8921"/>
            <ac:spMk id="98" creationId="{4D5DC05A-5692-4CFA-ACCD-5145C748E2B9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1:58:31.305" v="286"/>
          <ac:spMkLst>
            <pc:docMk/>
            <pc:sldMk cId="1894234776" sldId="8921"/>
            <ac:spMk id="99" creationId="{04B9610F-7984-4F01-8657-2E1D5D1576D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1:58:31.305" v="286"/>
          <ac:spMkLst>
            <pc:docMk/>
            <pc:sldMk cId="1894234776" sldId="8921"/>
            <ac:spMk id="100" creationId="{0342DE62-E7EE-4975-AE0A-B53A92769D75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57:39.984" v="275" actId="478"/>
          <ac:spMkLst>
            <pc:docMk/>
            <pc:sldMk cId="1894234776" sldId="8921"/>
            <ac:spMk id="101" creationId="{120386C4-A9B3-4E23-88C3-6B988FE768F2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57:39.984" v="275" actId="478"/>
          <ac:spMkLst>
            <pc:docMk/>
            <pc:sldMk cId="1894234776" sldId="8921"/>
            <ac:spMk id="102" creationId="{A031E7ED-D764-4399-B0AB-DF53D236C24A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57:39.984" v="275" actId="478"/>
          <ac:spMkLst>
            <pc:docMk/>
            <pc:sldMk cId="1894234776" sldId="8921"/>
            <ac:spMk id="103" creationId="{F4C2F4A2-DBC9-4C74-A024-09F9C5987694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1:58:31.305" v="286"/>
          <ac:spMkLst>
            <pc:docMk/>
            <pc:sldMk cId="1894234776" sldId="8921"/>
            <ac:spMk id="104" creationId="{F364A7DB-CED5-4575-AF10-A4E76C95477F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57:39.984" v="275" actId="478"/>
          <ac:spMkLst>
            <pc:docMk/>
            <pc:sldMk cId="1894234776" sldId="8921"/>
            <ac:spMk id="105" creationId="{73C05DE4-6611-4C60-910E-FB652DF9DA72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57:39.984" v="275" actId="478"/>
          <ac:spMkLst>
            <pc:docMk/>
            <pc:sldMk cId="1894234776" sldId="8921"/>
            <ac:spMk id="106" creationId="{7068C263-3CB4-4C5D-B633-93AA12607E67}"/>
          </ac:spMkLst>
        </pc:spChg>
        <pc:spChg chg="del">
          <ac:chgData name="석장군님(General)/Digital채널기획팀" userId="f9de3ef5-b5d7-4e52-952f-8c9c7e31d003" providerId="ADAL" clId="{6D76B966-1500-479B-8225-20262DF14203}" dt="2023-01-28T01:57:39.984" v="275" actId="478"/>
          <ac:spMkLst>
            <pc:docMk/>
            <pc:sldMk cId="1894234776" sldId="8921"/>
            <ac:spMk id="108" creationId="{AAE9A3E6-BA28-4E43-9013-27C2B3B01780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1:58:31.305" v="286"/>
          <ac:spMkLst>
            <pc:docMk/>
            <pc:sldMk cId="1894234776" sldId="8921"/>
            <ac:spMk id="109" creationId="{6F668EA0-FE0C-48C4-9EDA-F2A0ADC0FD42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1:58:31.305" v="286"/>
          <ac:spMkLst>
            <pc:docMk/>
            <pc:sldMk cId="1894234776" sldId="8921"/>
            <ac:spMk id="110" creationId="{3EEEFFD4-B2C3-45B0-8FE6-9159FC4F13DD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1:58:31.305" v="286"/>
          <ac:spMkLst>
            <pc:docMk/>
            <pc:sldMk cId="1894234776" sldId="8921"/>
            <ac:spMk id="111" creationId="{4DF8A8C8-E9FF-4544-9FB5-C780D578818B}"/>
          </ac:spMkLst>
        </pc:spChg>
        <pc:spChg chg="mod">
          <ac:chgData name="석장군님(General)/Digital채널기획팀" userId="f9de3ef5-b5d7-4e52-952f-8c9c7e31d003" providerId="ADAL" clId="{6D76B966-1500-479B-8225-20262DF14203}" dt="2023-01-28T03:08:18.901" v="368"/>
          <ac:spMkLst>
            <pc:docMk/>
            <pc:sldMk cId="1894234776" sldId="8921"/>
            <ac:spMk id="113" creationId="{99CE5477-CD45-4ECB-93A1-D11E9CDE55FC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1:58:36.317" v="287" actId="14100"/>
          <ac:spMkLst>
            <pc:docMk/>
            <pc:sldMk cId="1894234776" sldId="8921"/>
            <ac:spMk id="114" creationId="{CDC26494-AACC-4A2C-B94B-7BAF4A73C9F8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1:58:31.305" v="286"/>
          <ac:spMkLst>
            <pc:docMk/>
            <pc:sldMk cId="1894234776" sldId="8921"/>
            <ac:spMk id="115" creationId="{1E7BF36C-B167-4A86-9221-BF7190909AB7}"/>
          </ac:spMkLst>
        </pc:spChg>
        <pc:grpChg chg="del">
          <ac:chgData name="석장군님(General)/Digital채널기획팀" userId="f9de3ef5-b5d7-4e52-952f-8c9c7e31d003" providerId="ADAL" clId="{6D76B966-1500-479B-8225-20262DF14203}" dt="2023-01-28T01:57:39.984" v="275" actId="478"/>
          <ac:grpSpMkLst>
            <pc:docMk/>
            <pc:sldMk cId="1894234776" sldId="8921"/>
            <ac:grpSpMk id="37" creationId="{561D0B21-7078-4343-AFF0-C87D2F5F0054}"/>
          </ac:grpSpMkLst>
        </pc:grpChg>
        <pc:grpChg chg="del">
          <ac:chgData name="석장군님(General)/Digital채널기획팀" userId="f9de3ef5-b5d7-4e52-952f-8c9c7e31d003" providerId="ADAL" clId="{6D76B966-1500-479B-8225-20262DF14203}" dt="2023-01-28T01:57:39.984" v="275" actId="478"/>
          <ac:grpSpMkLst>
            <pc:docMk/>
            <pc:sldMk cId="1894234776" sldId="8921"/>
            <ac:grpSpMk id="40" creationId="{522ED2AC-F91B-42BB-A9AA-F8AEE09CC9E9}"/>
          </ac:grpSpMkLst>
        </pc:grpChg>
        <pc:grpChg chg="del">
          <ac:chgData name="석장군님(General)/Digital채널기획팀" userId="f9de3ef5-b5d7-4e52-952f-8c9c7e31d003" providerId="ADAL" clId="{6D76B966-1500-479B-8225-20262DF14203}" dt="2023-01-28T01:57:39.984" v="275" actId="478"/>
          <ac:grpSpMkLst>
            <pc:docMk/>
            <pc:sldMk cId="1894234776" sldId="8921"/>
            <ac:grpSpMk id="43" creationId="{12C05CEC-49C2-4892-9BCE-805640C50BF6}"/>
          </ac:grpSpMkLst>
        </pc:grpChg>
        <pc:grpChg chg="del">
          <ac:chgData name="석장군님(General)/Digital채널기획팀" userId="f9de3ef5-b5d7-4e52-952f-8c9c7e31d003" providerId="ADAL" clId="{6D76B966-1500-479B-8225-20262DF14203}" dt="2023-01-28T01:57:39.984" v="275" actId="478"/>
          <ac:grpSpMkLst>
            <pc:docMk/>
            <pc:sldMk cId="1894234776" sldId="8921"/>
            <ac:grpSpMk id="48" creationId="{26DEEC8E-8A59-4695-A44E-1C97AD5580DC}"/>
          </ac:grpSpMkLst>
        </pc:grpChg>
        <pc:grpChg chg="del">
          <ac:chgData name="석장군님(General)/Digital채널기획팀" userId="f9de3ef5-b5d7-4e52-952f-8c9c7e31d003" providerId="ADAL" clId="{6D76B966-1500-479B-8225-20262DF14203}" dt="2023-01-28T01:57:39.984" v="275" actId="478"/>
          <ac:grpSpMkLst>
            <pc:docMk/>
            <pc:sldMk cId="1894234776" sldId="8921"/>
            <ac:grpSpMk id="81" creationId="{B32A9393-05E5-4212-B976-1C5D158FDFFB}"/>
          </ac:grpSpMkLst>
        </pc:grpChg>
        <pc:grpChg chg="del">
          <ac:chgData name="석장군님(General)/Digital채널기획팀" userId="f9de3ef5-b5d7-4e52-952f-8c9c7e31d003" providerId="ADAL" clId="{6D76B966-1500-479B-8225-20262DF14203}" dt="2023-01-28T01:57:39.984" v="275" actId="478"/>
          <ac:grpSpMkLst>
            <pc:docMk/>
            <pc:sldMk cId="1894234776" sldId="8921"/>
            <ac:grpSpMk id="95" creationId="{9A146528-97C7-43EA-8884-6B942FE45528}"/>
          </ac:grpSpMkLst>
        </pc:grpChg>
        <pc:picChg chg="del">
          <ac:chgData name="석장군님(General)/Digital채널기획팀" userId="f9de3ef5-b5d7-4e52-952f-8c9c7e31d003" providerId="ADAL" clId="{6D76B966-1500-479B-8225-20262DF14203}" dt="2023-01-28T01:57:39.984" v="275" actId="478"/>
          <ac:picMkLst>
            <pc:docMk/>
            <pc:sldMk cId="1894234776" sldId="8921"/>
            <ac:picMk id="60" creationId="{7A0DB3A9-07AA-4EA4-BD62-F0F65A08062D}"/>
          </ac:picMkLst>
        </pc:picChg>
        <pc:picChg chg="del">
          <ac:chgData name="석장군님(General)/Digital채널기획팀" userId="f9de3ef5-b5d7-4e52-952f-8c9c7e31d003" providerId="ADAL" clId="{6D76B966-1500-479B-8225-20262DF14203}" dt="2023-01-28T01:57:39.984" v="275" actId="478"/>
          <ac:picMkLst>
            <pc:docMk/>
            <pc:sldMk cId="1894234776" sldId="8921"/>
            <ac:picMk id="79" creationId="{1E60A7B3-5DFC-4119-AA91-F3B65827AD64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8T01:58:31.305" v="286"/>
          <ac:picMkLst>
            <pc:docMk/>
            <pc:sldMk cId="1894234776" sldId="8921"/>
            <ac:picMk id="83" creationId="{63E7D566-4114-4ED2-9DB4-AD838F12138B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8T01:58:31.305" v="286"/>
          <ac:picMkLst>
            <pc:docMk/>
            <pc:sldMk cId="1894234776" sldId="8921"/>
            <ac:picMk id="84" creationId="{037C46C8-1104-4846-916A-7F7DFB070B28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8T01:58:31.305" v="286"/>
          <ac:picMkLst>
            <pc:docMk/>
            <pc:sldMk cId="1894234776" sldId="8921"/>
            <ac:picMk id="89" creationId="{D2F4D45D-EC97-4DF2-833F-3AAE7C374350}"/>
          </ac:picMkLst>
        </pc:picChg>
        <pc:picChg chg="del">
          <ac:chgData name="석장군님(General)/Digital채널기획팀" userId="f9de3ef5-b5d7-4e52-952f-8c9c7e31d003" providerId="ADAL" clId="{6D76B966-1500-479B-8225-20262DF14203}" dt="2023-01-28T01:57:39.984" v="275" actId="478"/>
          <ac:picMkLst>
            <pc:docMk/>
            <pc:sldMk cId="1894234776" sldId="8921"/>
            <ac:picMk id="107" creationId="{6C5F1BA5-6754-42D9-946A-89197215B21F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8T01:58:31.305" v="286"/>
          <ac:picMkLst>
            <pc:docMk/>
            <pc:sldMk cId="1894234776" sldId="8921"/>
            <ac:picMk id="112" creationId="{E50230CB-4FB5-4C00-B35A-16966AF3095A}"/>
          </ac:picMkLst>
        </pc:picChg>
        <pc:cxnChg chg="add mod">
          <ac:chgData name="석장군님(General)/Digital채널기획팀" userId="f9de3ef5-b5d7-4e52-952f-8c9c7e31d003" providerId="ADAL" clId="{6D76B966-1500-479B-8225-20262DF14203}" dt="2023-01-28T01:58:31.305" v="286"/>
          <ac:cxnSpMkLst>
            <pc:docMk/>
            <pc:sldMk cId="1894234776" sldId="8921"/>
            <ac:cxnSpMk id="90" creationId="{A1C882E3-93C8-40CD-A99E-5B1264A4DC49}"/>
          </ac:cxnSpMkLst>
        </pc:cxnChg>
        <pc:cxnChg chg="add mod">
          <ac:chgData name="석장군님(General)/Digital채널기획팀" userId="f9de3ef5-b5d7-4e52-952f-8c9c7e31d003" providerId="ADAL" clId="{6D76B966-1500-479B-8225-20262DF14203}" dt="2023-01-28T01:58:31.305" v="286"/>
          <ac:cxnSpMkLst>
            <pc:docMk/>
            <pc:sldMk cId="1894234776" sldId="8921"/>
            <ac:cxnSpMk id="93" creationId="{5B0C1337-9ED0-4430-94F9-97E45932FD7B}"/>
          </ac:cxnSpMkLst>
        </pc:cxnChg>
      </pc:sldChg>
      <pc:sldChg chg="addSp delSp modSp add mod">
        <pc:chgData name="석장군님(General)/Digital채널기획팀" userId="f9de3ef5-b5d7-4e52-952f-8c9c7e31d003" providerId="ADAL" clId="{6D76B966-1500-479B-8225-20262DF14203}" dt="2023-01-29T07:11:31.399" v="2302" actId="1076"/>
        <pc:sldMkLst>
          <pc:docMk/>
          <pc:sldMk cId="2381631334" sldId="8922"/>
        </pc:sldMkLst>
        <pc:spChg chg="mod">
          <ac:chgData name="석장군님(General)/Digital채널기획팀" userId="f9de3ef5-b5d7-4e52-952f-8c9c7e31d003" providerId="ADAL" clId="{6D76B966-1500-479B-8225-20262DF14203}" dt="2023-01-28T02:29:45.136" v="305"/>
          <ac:spMkLst>
            <pc:docMk/>
            <pc:sldMk cId="2381631334" sldId="8922"/>
            <ac:spMk id="4" creationId="{D4A12D37-1506-4BFB-AD04-96E487A4F59E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2:29:55.182" v="307" actId="1076"/>
          <ac:spMkLst>
            <pc:docMk/>
            <pc:sldMk cId="2381631334" sldId="8922"/>
            <ac:spMk id="28" creationId="{B0DFC5D0-C5D3-408D-87B9-48021DC5E6D0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2:29:55.182" v="307" actId="1076"/>
          <ac:spMkLst>
            <pc:docMk/>
            <pc:sldMk cId="2381631334" sldId="8922"/>
            <ac:spMk id="29" creationId="{EB8ABD7B-31B0-4D80-9A9F-2160E1A2B560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2:29:55.182" v="307" actId="1076"/>
          <ac:spMkLst>
            <pc:docMk/>
            <pc:sldMk cId="2381631334" sldId="8922"/>
            <ac:spMk id="32" creationId="{461E551F-B6A9-4F59-86C3-1D0A4B6F4DF9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2:29:55.182" v="307" actId="1076"/>
          <ac:spMkLst>
            <pc:docMk/>
            <pc:sldMk cId="2381631334" sldId="8922"/>
            <ac:spMk id="33" creationId="{5684C6CE-BD1C-4E72-8DBA-69C6811BEE3C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2:29:55.182" v="307" actId="1076"/>
          <ac:spMkLst>
            <pc:docMk/>
            <pc:sldMk cId="2381631334" sldId="8922"/>
            <ac:spMk id="35" creationId="{F7018115-0EC4-4494-B6E0-6CC874FDFE52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33:10.884" v="775" actId="1076"/>
          <ac:spMkLst>
            <pc:docMk/>
            <pc:sldMk cId="2381631334" sldId="8922"/>
            <ac:spMk id="36" creationId="{C3A894DD-610D-4FEA-9BDC-EB3D02D6CFA1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2:29:55.182" v="307" actId="1076"/>
          <ac:spMkLst>
            <pc:docMk/>
            <pc:sldMk cId="2381631334" sldId="8922"/>
            <ac:spMk id="37" creationId="{FCCEA9BE-B0D0-4019-9AB4-2172C9FCA2C4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2:29:55.182" v="307" actId="1076"/>
          <ac:spMkLst>
            <pc:docMk/>
            <pc:sldMk cId="2381631334" sldId="8922"/>
            <ac:spMk id="39" creationId="{150DDB2F-62D3-41BE-92A5-44B51B4A23BC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33:07.769" v="774" actId="1076"/>
          <ac:spMkLst>
            <pc:docMk/>
            <pc:sldMk cId="2381631334" sldId="8922"/>
            <ac:spMk id="40" creationId="{7DCFC59E-E913-4C5F-9F79-8C7FD2C221CC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2:29:55.182" v="307" actId="1076"/>
          <ac:spMkLst>
            <pc:docMk/>
            <pc:sldMk cId="2381631334" sldId="8922"/>
            <ac:spMk id="41" creationId="{AC3CBFCF-93E6-4AD1-A75A-58A8B9D3898E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2:29:55.182" v="307" actId="1076"/>
          <ac:spMkLst>
            <pc:docMk/>
            <pc:sldMk cId="2381631334" sldId="8922"/>
            <ac:spMk id="42" creationId="{0055558E-E1C5-47AA-B56E-6631F8ACD8C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2:29:55.182" v="307" actId="1076"/>
          <ac:spMkLst>
            <pc:docMk/>
            <pc:sldMk cId="2381631334" sldId="8922"/>
            <ac:spMk id="43" creationId="{7C49D022-76EF-4A7A-85E4-60BE8EBBD08C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2:29:55.182" v="307" actId="1076"/>
          <ac:spMkLst>
            <pc:docMk/>
            <pc:sldMk cId="2381631334" sldId="8922"/>
            <ac:spMk id="44" creationId="{F45E8ED6-14E0-4DE3-8769-803E426C9BA8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2:29:55.182" v="307" actId="1076"/>
          <ac:spMkLst>
            <pc:docMk/>
            <pc:sldMk cId="2381631334" sldId="8922"/>
            <ac:spMk id="46" creationId="{7005423B-4490-4DFF-8917-6CE00B7E60EC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2:29:55.182" v="307" actId="1076"/>
          <ac:spMkLst>
            <pc:docMk/>
            <pc:sldMk cId="2381631334" sldId="8922"/>
            <ac:spMk id="47" creationId="{D7B249CF-6D71-4117-A260-C43665D7F458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2:29:55.182" v="307" actId="1076"/>
          <ac:spMkLst>
            <pc:docMk/>
            <pc:sldMk cId="2381631334" sldId="8922"/>
            <ac:spMk id="48" creationId="{FE2AE609-C493-4326-A2A1-39E0C6B60D12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2:29:55.182" v="307" actId="1076"/>
          <ac:spMkLst>
            <pc:docMk/>
            <pc:sldMk cId="2381631334" sldId="8922"/>
            <ac:spMk id="49" creationId="{FAD1DC13-75E9-464F-B1CE-32FACDDDAFE1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2:29:55.182" v="307" actId="1076"/>
          <ac:spMkLst>
            <pc:docMk/>
            <pc:sldMk cId="2381631334" sldId="8922"/>
            <ac:spMk id="50" creationId="{6AD18229-8BDE-440A-9770-CF28F726FCE2}"/>
          </ac:spMkLst>
        </pc:spChg>
        <pc:spChg chg="mod">
          <ac:chgData name="석장군님(General)/Digital채널기획팀" userId="f9de3ef5-b5d7-4e52-952f-8c9c7e31d003" providerId="ADAL" clId="{6D76B966-1500-479B-8225-20262DF14203}" dt="2023-01-28T02:29:55.182" v="307" actId="1076"/>
          <ac:spMkLst>
            <pc:docMk/>
            <pc:sldMk cId="2381631334" sldId="8922"/>
            <ac:spMk id="52" creationId="{5CAC9492-B818-42A5-A868-D74D6D9FA63D}"/>
          </ac:spMkLst>
        </pc:spChg>
        <pc:spChg chg="mod">
          <ac:chgData name="석장군님(General)/Digital채널기획팀" userId="f9de3ef5-b5d7-4e52-952f-8c9c7e31d003" providerId="ADAL" clId="{6D76B966-1500-479B-8225-20262DF14203}" dt="2023-01-28T02:29:55.182" v="307" actId="1076"/>
          <ac:spMkLst>
            <pc:docMk/>
            <pc:sldMk cId="2381631334" sldId="8922"/>
            <ac:spMk id="53" creationId="{750358A6-D3DC-4685-8DDB-14A92C700CD9}"/>
          </ac:spMkLst>
        </pc:spChg>
        <pc:spChg chg="mod">
          <ac:chgData name="석장군님(General)/Digital채널기획팀" userId="f9de3ef5-b5d7-4e52-952f-8c9c7e31d003" providerId="ADAL" clId="{6D76B966-1500-479B-8225-20262DF14203}" dt="2023-01-28T02:29:55.182" v="307" actId="1076"/>
          <ac:spMkLst>
            <pc:docMk/>
            <pc:sldMk cId="2381631334" sldId="8922"/>
            <ac:spMk id="54" creationId="{C20C76EF-8D8B-4826-8050-AED1411D5446}"/>
          </ac:spMkLst>
        </pc:spChg>
        <pc:spChg chg="mod">
          <ac:chgData name="석장군님(General)/Digital채널기획팀" userId="f9de3ef5-b5d7-4e52-952f-8c9c7e31d003" providerId="ADAL" clId="{6D76B966-1500-479B-8225-20262DF14203}" dt="2023-01-28T02:29:55.182" v="307" actId="1076"/>
          <ac:spMkLst>
            <pc:docMk/>
            <pc:sldMk cId="2381631334" sldId="8922"/>
            <ac:spMk id="55" creationId="{CA35159F-E02C-4060-88A0-6A95BFE64C13}"/>
          </ac:spMkLst>
        </pc:spChg>
        <pc:spChg chg="mod">
          <ac:chgData name="석장군님(General)/Digital채널기획팀" userId="f9de3ef5-b5d7-4e52-952f-8c9c7e31d003" providerId="ADAL" clId="{6D76B966-1500-479B-8225-20262DF14203}" dt="2023-01-28T02:29:55.182" v="307" actId="1076"/>
          <ac:spMkLst>
            <pc:docMk/>
            <pc:sldMk cId="2381631334" sldId="8922"/>
            <ac:spMk id="57" creationId="{FB37A12A-3F40-49F6-9E72-949591C9FD4B}"/>
          </ac:spMkLst>
        </pc:spChg>
        <pc:spChg chg="mod">
          <ac:chgData name="석장군님(General)/Digital채널기획팀" userId="f9de3ef5-b5d7-4e52-952f-8c9c7e31d003" providerId="ADAL" clId="{6D76B966-1500-479B-8225-20262DF14203}" dt="2023-01-28T02:29:55.182" v="307" actId="1076"/>
          <ac:spMkLst>
            <pc:docMk/>
            <pc:sldMk cId="2381631334" sldId="8922"/>
            <ac:spMk id="58" creationId="{B75B59E1-F899-4524-8A99-3564C5697498}"/>
          </ac:spMkLst>
        </pc:spChg>
        <pc:spChg chg="mod">
          <ac:chgData name="석장군님(General)/Digital채널기획팀" userId="f9de3ef5-b5d7-4e52-952f-8c9c7e31d003" providerId="ADAL" clId="{6D76B966-1500-479B-8225-20262DF14203}" dt="2023-01-28T02:29:55.182" v="307" actId="1076"/>
          <ac:spMkLst>
            <pc:docMk/>
            <pc:sldMk cId="2381631334" sldId="8922"/>
            <ac:spMk id="59" creationId="{C8CD8CE4-7F2C-4200-B8FE-BEE7C8FFD7D0}"/>
          </ac:spMkLst>
        </pc:spChg>
        <pc:spChg chg="mod">
          <ac:chgData name="석장군님(General)/Digital채널기획팀" userId="f9de3ef5-b5d7-4e52-952f-8c9c7e31d003" providerId="ADAL" clId="{6D76B966-1500-479B-8225-20262DF14203}" dt="2023-01-28T02:29:55.182" v="307" actId="1076"/>
          <ac:spMkLst>
            <pc:docMk/>
            <pc:sldMk cId="2381631334" sldId="8922"/>
            <ac:spMk id="60" creationId="{DA9D8372-4F41-4DA1-90FC-FDA9B1A2D732}"/>
          </ac:spMkLst>
        </pc:spChg>
        <pc:spChg chg="mod">
          <ac:chgData name="석장군님(General)/Digital채널기획팀" userId="f9de3ef5-b5d7-4e52-952f-8c9c7e31d003" providerId="ADAL" clId="{6D76B966-1500-479B-8225-20262DF14203}" dt="2023-01-29T01:36:13.472" v="778" actId="6549"/>
          <ac:spMkLst>
            <pc:docMk/>
            <pc:sldMk cId="2381631334" sldId="8922"/>
            <ac:spMk id="64" creationId="{3E71775E-E2E7-4D94-8528-9516ABBD7367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2:29:55.182" v="307" actId="1076"/>
          <ac:spMkLst>
            <pc:docMk/>
            <pc:sldMk cId="2381631334" sldId="8922"/>
            <ac:spMk id="65" creationId="{D09D0921-3206-4C65-AFE4-BF4C47C68F73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2:29:55.182" v="307" actId="1076"/>
          <ac:spMkLst>
            <pc:docMk/>
            <pc:sldMk cId="2381631334" sldId="8922"/>
            <ac:spMk id="66" creationId="{EC47B5CF-9442-4F71-9E81-65217A0188E8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2:29:55.182" v="307" actId="1076"/>
          <ac:spMkLst>
            <pc:docMk/>
            <pc:sldMk cId="2381631334" sldId="8922"/>
            <ac:spMk id="68" creationId="{A00538D1-A029-468A-B890-165E78BB5E55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2:29:55.182" v="307" actId="1076"/>
          <ac:spMkLst>
            <pc:docMk/>
            <pc:sldMk cId="2381631334" sldId="8922"/>
            <ac:spMk id="69" creationId="{EAD4D8F2-905F-4174-AB51-228AE39133CD}"/>
          </ac:spMkLst>
        </pc:spChg>
        <pc:spChg chg="del">
          <ac:chgData name="석장군님(General)/Digital채널기획팀" userId="f9de3ef5-b5d7-4e52-952f-8c9c7e31d003" providerId="ADAL" clId="{6D76B966-1500-479B-8225-20262DF14203}" dt="2023-01-28T02:00:20.706" v="293" actId="478"/>
          <ac:spMkLst>
            <pc:docMk/>
            <pc:sldMk cId="2381631334" sldId="8922"/>
            <ac:spMk id="70" creationId="{2B368AB3-3412-4EA1-B722-9E8A791C6720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7:11:31.399" v="2302" actId="1076"/>
          <ac:spMkLst>
            <pc:docMk/>
            <pc:sldMk cId="2381631334" sldId="8922"/>
            <ac:spMk id="70" creationId="{CF0750AC-8B40-4C12-9735-997871BC3B9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2:29:55.182" v="307" actId="1076"/>
          <ac:spMkLst>
            <pc:docMk/>
            <pc:sldMk cId="2381631334" sldId="8922"/>
            <ac:spMk id="71" creationId="{B43D0F1A-C86F-4C5F-9434-1713DD677B9A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2:29:55.182" v="307" actId="1076"/>
          <ac:spMkLst>
            <pc:docMk/>
            <pc:sldMk cId="2381631334" sldId="8922"/>
            <ac:spMk id="72" creationId="{8519541B-A355-4B8C-8551-E0147552EC8C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2:29:55.182" v="307" actId="1076"/>
          <ac:spMkLst>
            <pc:docMk/>
            <pc:sldMk cId="2381631334" sldId="8922"/>
            <ac:spMk id="73" creationId="{FE28A87C-A93A-4237-A42B-563503766193}"/>
          </ac:spMkLst>
        </pc:spChg>
        <pc:spChg chg="mod">
          <ac:chgData name="석장군님(General)/Digital채널기획팀" userId="f9de3ef5-b5d7-4e52-952f-8c9c7e31d003" providerId="ADAL" clId="{6D76B966-1500-479B-8225-20262DF14203}" dt="2023-01-28T02:48:25.483" v="314" actId="20577"/>
          <ac:spMkLst>
            <pc:docMk/>
            <pc:sldMk cId="2381631334" sldId="8922"/>
            <ac:spMk id="76" creationId="{3FB695F9-732D-4F60-B9FF-CAEFFE366E72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2:29:55.182" v="307" actId="1076"/>
          <ac:spMkLst>
            <pc:docMk/>
            <pc:sldMk cId="2381631334" sldId="8922"/>
            <ac:spMk id="77" creationId="{4BDDD322-3679-4F14-9868-E9E93047A6F5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2:29:55.182" v="307" actId="1076"/>
          <ac:spMkLst>
            <pc:docMk/>
            <pc:sldMk cId="2381631334" sldId="8922"/>
            <ac:spMk id="78" creationId="{D0FB0485-C6DC-4850-9C4A-3EEFB844F2BC}"/>
          </ac:spMkLst>
        </pc:spChg>
        <pc:spChg chg="del">
          <ac:chgData name="석장군님(General)/Digital채널기획팀" userId="f9de3ef5-b5d7-4e52-952f-8c9c7e31d003" providerId="ADAL" clId="{6D76B966-1500-479B-8225-20262DF14203}" dt="2023-01-28T02:00:20.706" v="293" actId="478"/>
          <ac:spMkLst>
            <pc:docMk/>
            <pc:sldMk cId="2381631334" sldId="8922"/>
            <ac:spMk id="80" creationId="{AF707686-CD17-40EA-8B5B-DDB6CCBBC501}"/>
          </ac:spMkLst>
        </pc:spChg>
        <pc:spChg chg="del">
          <ac:chgData name="석장군님(General)/Digital채널기획팀" userId="f9de3ef5-b5d7-4e52-952f-8c9c7e31d003" providerId="ADAL" clId="{6D76B966-1500-479B-8225-20262DF14203}" dt="2023-01-28T02:00:20.706" v="293" actId="478"/>
          <ac:spMkLst>
            <pc:docMk/>
            <pc:sldMk cId="2381631334" sldId="8922"/>
            <ac:spMk id="87" creationId="{CC8A1A5B-1C21-469A-AD8F-205B30270912}"/>
          </ac:spMkLst>
        </pc:spChg>
        <pc:spChg chg="del">
          <ac:chgData name="석장군님(General)/Digital채널기획팀" userId="f9de3ef5-b5d7-4e52-952f-8c9c7e31d003" providerId="ADAL" clId="{6D76B966-1500-479B-8225-20262DF14203}" dt="2023-01-28T02:00:20.706" v="293" actId="478"/>
          <ac:spMkLst>
            <pc:docMk/>
            <pc:sldMk cId="2381631334" sldId="8922"/>
            <ac:spMk id="88" creationId="{B6DB901B-BBC1-40A5-8A35-FABE81E63345}"/>
          </ac:spMkLst>
        </pc:spChg>
        <pc:spChg chg="del">
          <ac:chgData name="석장군님(General)/Digital채널기획팀" userId="f9de3ef5-b5d7-4e52-952f-8c9c7e31d003" providerId="ADAL" clId="{6D76B966-1500-479B-8225-20262DF14203}" dt="2023-01-28T02:00:20.706" v="293" actId="478"/>
          <ac:spMkLst>
            <pc:docMk/>
            <pc:sldMk cId="2381631334" sldId="8922"/>
            <ac:spMk id="91" creationId="{8CC7B456-48C1-4542-B254-3272B1DDCD0B}"/>
          </ac:spMkLst>
        </pc:spChg>
        <pc:spChg chg="del">
          <ac:chgData name="석장군님(General)/Digital채널기획팀" userId="f9de3ef5-b5d7-4e52-952f-8c9c7e31d003" providerId="ADAL" clId="{6D76B966-1500-479B-8225-20262DF14203}" dt="2023-01-28T02:00:20.706" v="293" actId="478"/>
          <ac:spMkLst>
            <pc:docMk/>
            <pc:sldMk cId="2381631334" sldId="8922"/>
            <ac:spMk id="92" creationId="{09112B5C-411E-41D8-AC90-19A808BD1DBB}"/>
          </ac:spMkLst>
        </pc:spChg>
        <pc:spChg chg="del">
          <ac:chgData name="석장군님(General)/Digital채널기획팀" userId="f9de3ef5-b5d7-4e52-952f-8c9c7e31d003" providerId="ADAL" clId="{6D76B966-1500-479B-8225-20262DF14203}" dt="2023-01-28T02:00:20.706" v="293" actId="478"/>
          <ac:spMkLst>
            <pc:docMk/>
            <pc:sldMk cId="2381631334" sldId="8922"/>
            <ac:spMk id="94" creationId="{1D1A9710-3078-458B-ADD0-AE1C1308EE82}"/>
          </ac:spMkLst>
        </pc:spChg>
        <pc:spChg chg="del">
          <ac:chgData name="석장군님(General)/Digital채널기획팀" userId="f9de3ef5-b5d7-4e52-952f-8c9c7e31d003" providerId="ADAL" clId="{6D76B966-1500-479B-8225-20262DF14203}" dt="2023-01-28T02:00:20.706" v="293" actId="478"/>
          <ac:spMkLst>
            <pc:docMk/>
            <pc:sldMk cId="2381631334" sldId="8922"/>
            <ac:spMk id="99" creationId="{04B9610F-7984-4F01-8657-2E1D5D1576DB}"/>
          </ac:spMkLst>
        </pc:spChg>
        <pc:spChg chg="del">
          <ac:chgData name="석장군님(General)/Digital채널기획팀" userId="f9de3ef5-b5d7-4e52-952f-8c9c7e31d003" providerId="ADAL" clId="{6D76B966-1500-479B-8225-20262DF14203}" dt="2023-01-28T02:00:20.706" v="293" actId="478"/>
          <ac:spMkLst>
            <pc:docMk/>
            <pc:sldMk cId="2381631334" sldId="8922"/>
            <ac:spMk id="100" creationId="{0342DE62-E7EE-4975-AE0A-B53A92769D75}"/>
          </ac:spMkLst>
        </pc:spChg>
        <pc:spChg chg="del">
          <ac:chgData name="석장군님(General)/Digital채널기획팀" userId="f9de3ef5-b5d7-4e52-952f-8c9c7e31d003" providerId="ADAL" clId="{6D76B966-1500-479B-8225-20262DF14203}" dt="2023-01-28T02:00:20.706" v="293" actId="478"/>
          <ac:spMkLst>
            <pc:docMk/>
            <pc:sldMk cId="2381631334" sldId="8922"/>
            <ac:spMk id="104" creationId="{F364A7DB-CED5-4575-AF10-A4E76C95477F}"/>
          </ac:spMkLst>
        </pc:spChg>
        <pc:spChg chg="del">
          <ac:chgData name="석장군님(General)/Digital채널기획팀" userId="f9de3ef5-b5d7-4e52-952f-8c9c7e31d003" providerId="ADAL" clId="{6D76B966-1500-479B-8225-20262DF14203}" dt="2023-01-28T02:00:20.706" v="293" actId="478"/>
          <ac:spMkLst>
            <pc:docMk/>
            <pc:sldMk cId="2381631334" sldId="8922"/>
            <ac:spMk id="109" creationId="{6F668EA0-FE0C-48C4-9EDA-F2A0ADC0FD42}"/>
          </ac:spMkLst>
        </pc:spChg>
        <pc:spChg chg="del">
          <ac:chgData name="석장군님(General)/Digital채널기획팀" userId="f9de3ef5-b5d7-4e52-952f-8c9c7e31d003" providerId="ADAL" clId="{6D76B966-1500-479B-8225-20262DF14203}" dt="2023-01-28T02:00:20.706" v="293" actId="478"/>
          <ac:spMkLst>
            <pc:docMk/>
            <pc:sldMk cId="2381631334" sldId="8922"/>
            <ac:spMk id="110" creationId="{3EEEFFD4-B2C3-45B0-8FE6-9159FC4F13DD}"/>
          </ac:spMkLst>
        </pc:spChg>
        <pc:spChg chg="del">
          <ac:chgData name="석장군님(General)/Digital채널기획팀" userId="f9de3ef5-b5d7-4e52-952f-8c9c7e31d003" providerId="ADAL" clId="{6D76B966-1500-479B-8225-20262DF14203}" dt="2023-01-28T02:00:20.706" v="293" actId="478"/>
          <ac:spMkLst>
            <pc:docMk/>
            <pc:sldMk cId="2381631334" sldId="8922"/>
            <ac:spMk id="111" creationId="{4DF8A8C8-E9FF-4544-9FB5-C780D578818B}"/>
          </ac:spMkLst>
        </pc:spChg>
        <pc:spChg chg="mod">
          <ac:chgData name="석장군님(General)/Digital채널기획팀" userId="f9de3ef5-b5d7-4e52-952f-8c9c7e31d003" providerId="ADAL" clId="{6D76B966-1500-479B-8225-20262DF14203}" dt="2023-01-28T02:00:54.993" v="299" actId="6549"/>
          <ac:spMkLst>
            <pc:docMk/>
            <pc:sldMk cId="2381631334" sldId="8922"/>
            <ac:spMk id="113" creationId="{99CE5477-CD45-4ECB-93A1-D11E9CDE55FC}"/>
          </ac:spMkLst>
        </pc:spChg>
        <pc:spChg chg="del">
          <ac:chgData name="석장군님(General)/Digital채널기획팀" userId="f9de3ef5-b5d7-4e52-952f-8c9c7e31d003" providerId="ADAL" clId="{6D76B966-1500-479B-8225-20262DF14203}" dt="2023-01-28T02:00:20.706" v="293" actId="478"/>
          <ac:spMkLst>
            <pc:docMk/>
            <pc:sldMk cId="2381631334" sldId="8922"/>
            <ac:spMk id="114" creationId="{CDC26494-AACC-4A2C-B94B-7BAF4A73C9F8}"/>
          </ac:spMkLst>
        </pc:spChg>
        <pc:spChg chg="del">
          <ac:chgData name="석장군님(General)/Digital채널기획팀" userId="f9de3ef5-b5d7-4e52-952f-8c9c7e31d003" providerId="ADAL" clId="{6D76B966-1500-479B-8225-20262DF14203}" dt="2023-01-28T02:00:20.706" v="293" actId="478"/>
          <ac:spMkLst>
            <pc:docMk/>
            <pc:sldMk cId="2381631334" sldId="8922"/>
            <ac:spMk id="115" creationId="{1E7BF36C-B167-4A86-9221-BF7190909AB7}"/>
          </ac:spMkLst>
        </pc:spChg>
        <pc:grpChg chg="add mod">
          <ac:chgData name="석장군님(General)/Digital채널기획팀" userId="f9de3ef5-b5d7-4e52-952f-8c9c7e31d003" providerId="ADAL" clId="{6D76B966-1500-479B-8225-20262DF14203}" dt="2023-01-28T02:29:55.182" v="307" actId="1076"/>
          <ac:grpSpMkLst>
            <pc:docMk/>
            <pc:sldMk cId="2381631334" sldId="8922"/>
            <ac:grpSpMk id="51" creationId="{498A530B-0BF9-4592-903F-BC7CB8C21A1E}"/>
          </ac:grpSpMkLst>
        </pc:grpChg>
        <pc:grpChg chg="mod">
          <ac:chgData name="석장군님(General)/Digital채널기획팀" userId="f9de3ef5-b5d7-4e52-952f-8c9c7e31d003" providerId="ADAL" clId="{6D76B966-1500-479B-8225-20262DF14203}" dt="2023-01-28T02:29:55.182" v="307" actId="1076"/>
          <ac:grpSpMkLst>
            <pc:docMk/>
            <pc:sldMk cId="2381631334" sldId="8922"/>
            <ac:grpSpMk id="61" creationId="{0938D86F-502E-470F-AD5A-7696FB06ACEA}"/>
          </ac:grpSpMkLst>
        </pc:grpChg>
        <pc:picChg chg="add mod">
          <ac:chgData name="석장군님(General)/Digital채널기획팀" userId="f9de3ef5-b5d7-4e52-952f-8c9c7e31d003" providerId="ADAL" clId="{6D76B966-1500-479B-8225-20262DF14203}" dt="2023-01-28T02:29:55.182" v="307" actId="1076"/>
          <ac:picMkLst>
            <pc:docMk/>
            <pc:sldMk cId="2381631334" sldId="8922"/>
            <ac:picMk id="30" creationId="{DB74E2BB-8861-4291-9C95-819E474BC55B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8T02:29:55.182" v="307" actId="1076"/>
          <ac:picMkLst>
            <pc:docMk/>
            <pc:sldMk cId="2381631334" sldId="8922"/>
            <ac:picMk id="31" creationId="{BBC860B7-3B66-4264-A664-62687DE2CCCB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8T02:29:55.182" v="307" actId="1076"/>
          <ac:picMkLst>
            <pc:docMk/>
            <pc:sldMk cId="2381631334" sldId="8922"/>
            <ac:picMk id="34" creationId="{94F2E70F-6F1F-48B5-B9C4-84815CEA8ABD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8T02:29:55.182" v="307" actId="1076"/>
          <ac:picMkLst>
            <pc:docMk/>
            <pc:sldMk cId="2381631334" sldId="8922"/>
            <ac:picMk id="38" creationId="{EEB83258-3336-4801-8154-0FE867A9D0F1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1:33:05.557" v="773" actId="1076"/>
          <ac:picMkLst>
            <pc:docMk/>
            <pc:sldMk cId="2381631334" sldId="8922"/>
            <ac:picMk id="45" creationId="{6CF92FAC-D82A-4F6A-9D14-29BEF1362613}"/>
          </ac:picMkLst>
        </pc:picChg>
        <pc:picChg chg="mod">
          <ac:chgData name="석장군님(General)/Digital채널기획팀" userId="f9de3ef5-b5d7-4e52-952f-8c9c7e31d003" providerId="ADAL" clId="{6D76B966-1500-479B-8225-20262DF14203}" dt="2023-01-28T02:29:55.182" v="307" actId="1076"/>
          <ac:picMkLst>
            <pc:docMk/>
            <pc:sldMk cId="2381631334" sldId="8922"/>
            <ac:picMk id="56" creationId="{28DF6D11-136A-48EB-ABF6-F741A7CDADF0}"/>
          </ac:picMkLst>
        </pc:picChg>
        <pc:picChg chg="mod">
          <ac:chgData name="석장군님(General)/Digital채널기획팀" userId="f9de3ef5-b5d7-4e52-952f-8c9c7e31d003" providerId="ADAL" clId="{6D76B966-1500-479B-8225-20262DF14203}" dt="2023-01-28T02:29:55.182" v="307" actId="1076"/>
          <ac:picMkLst>
            <pc:docMk/>
            <pc:sldMk cId="2381631334" sldId="8922"/>
            <ac:picMk id="62" creationId="{6381AFD8-8856-4D9A-A45A-479BFC7430F2}"/>
          </ac:picMkLst>
        </pc:picChg>
        <pc:picChg chg="mod">
          <ac:chgData name="석장군님(General)/Digital채널기획팀" userId="f9de3ef5-b5d7-4e52-952f-8c9c7e31d003" providerId="ADAL" clId="{6D76B966-1500-479B-8225-20262DF14203}" dt="2023-01-28T02:29:55.182" v="307" actId="1076"/>
          <ac:picMkLst>
            <pc:docMk/>
            <pc:sldMk cId="2381631334" sldId="8922"/>
            <ac:picMk id="63" creationId="{1DD4CF73-21D3-4BC5-A470-47E8AB66D97C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8T02:29:55.182" v="307" actId="1076"/>
          <ac:picMkLst>
            <pc:docMk/>
            <pc:sldMk cId="2381631334" sldId="8922"/>
            <ac:picMk id="67" creationId="{AB5A8B4A-C1D9-4403-8B48-8EA439523EDB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8T02:29:55.182" v="307" actId="1076"/>
          <ac:picMkLst>
            <pc:docMk/>
            <pc:sldMk cId="2381631334" sldId="8922"/>
            <ac:picMk id="74" creationId="{4F34A9A9-7C38-41F8-9565-CD9DBE4DB29E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8T02:29:55.182" v="307" actId="1076"/>
          <ac:picMkLst>
            <pc:docMk/>
            <pc:sldMk cId="2381631334" sldId="8922"/>
            <ac:picMk id="75" creationId="{E50D1FDD-432B-4A6D-8AFE-CBD66F61C7D1}"/>
          </ac:picMkLst>
        </pc:picChg>
        <pc:picChg chg="del">
          <ac:chgData name="석장군님(General)/Digital채널기획팀" userId="f9de3ef5-b5d7-4e52-952f-8c9c7e31d003" providerId="ADAL" clId="{6D76B966-1500-479B-8225-20262DF14203}" dt="2023-01-28T02:00:20.706" v="293" actId="478"/>
          <ac:picMkLst>
            <pc:docMk/>
            <pc:sldMk cId="2381631334" sldId="8922"/>
            <ac:picMk id="83" creationId="{63E7D566-4114-4ED2-9DB4-AD838F12138B}"/>
          </ac:picMkLst>
        </pc:picChg>
        <pc:picChg chg="del">
          <ac:chgData name="석장군님(General)/Digital채널기획팀" userId="f9de3ef5-b5d7-4e52-952f-8c9c7e31d003" providerId="ADAL" clId="{6D76B966-1500-479B-8225-20262DF14203}" dt="2023-01-28T02:00:20.706" v="293" actId="478"/>
          <ac:picMkLst>
            <pc:docMk/>
            <pc:sldMk cId="2381631334" sldId="8922"/>
            <ac:picMk id="84" creationId="{037C46C8-1104-4846-916A-7F7DFB070B28}"/>
          </ac:picMkLst>
        </pc:picChg>
        <pc:picChg chg="del">
          <ac:chgData name="석장군님(General)/Digital채널기획팀" userId="f9de3ef5-b5d7-4e52-952f-8c9c7e31d003" providerId="ADAL" clId="{6D76B966-1500-479B-8225-20262DF14203}" dt="2023-01-28T02:00:20.706" v="293" actId="478"/>
          <ac:picMkLst>
            <pc:docMk/>
            <pc:sldMk cId="2381631334" sldId="8922"/>
            <ac:picMk id="89" creationId="{D2F4D45D-EC97-4DF2-833F-3AAE7C374350}"/>
          </ac:picMkLst>
        </pc:picChg>
        <pc:picChg chg="del">
          <ac:chgData name="석장군님(General)/Digital채널기획팀" userId="f9de3ef5-b5d7-4e52-952f-8c9c7e31d003" providerId="ADAL" clId="{6D76B966-1500-479B-8225-20262DF14203}" dt="2023-01-28T02:00:20.706" v="293" actId="478"/>
          <ac:picMkLst>
            <pc:docMk/>
            <pc:sldMk cId="2381631334" sldId="8922"/>
            <ac:picMk id="112" creationId="{E50230CB-4FB5-4C00-B35A-16966AF3095A}"/>
          </ac:picMkLst>
        </pc:picChg>
        <pc:cxnChg chg="del">
          <ac:chgData name="석장군님(General)/Digital채널기획팀" userId="f9de3ef5-b5d7-4e52-952f-8c9c7e31d003" providerId="ADAL" clId="{6D76B966-1500-479B-8225-20262DF14203}" dt="2023-01-28T02:00:20.706" v="293" actId="478"/>
          <ac:cxnSpMkLst>
            <pc:docMk/>
            <pc:sldMk cId="2381631334" sldId="8922"/>
            <ac:cxnSpMk id="90" creationId="{A1C882E3-93C8-40CD-A99E-5B1264A4DC49}"/>
          </ac:cxnSpMkLst>
        </pc:cxnChg>
        <pc:cxnChg chg="del mod">
          <ac:chgData name="석장군님(General)/Digital채널기획팀" userId="f9de3ef5-b5d7-4e52-952f-8c9c7e31d003" providerId="ADAL" clId="{6D76B966-1500-479B-8225-20262DF14203}" dt="2023-01-28T02:00:20.706" v="293" actId="478"/>
          <ac:cxnSpMkLst>
            <pc:docMk/>
            <pc:sldMk cId="2381631334" sldId="8922"/>
            <ac:cxnSpMk id="93" creationId="{5B0C1337-9ED0-4430-94F9-97E45932FD7B}"/>
          </ac:cxnSpMkLst>
        </pc:cxnChg>
      </pc:sldChg>
      <pc:sldChg chg="addSp delSp modSp add mod ord">
        <pc:chgData name="석장군님(General)/Digital채널기획팀" userId="f9de3ef5-b5d7-4e52-952f-8c9c7e31d003" providerId="ADAL" clId="{6D76B966-1500-479B-8225-20262DF14203}" dt="2023-01-29T07:07:50.268" v="2209" actId="1076"/>
        <pc:sldMkLst>
          <pc:docMk/>
          <pc:sldMk cId="871092653" sldId="8923"/>
        </pc:sldMkLst>
        <pc:spChg chg="mod">
          <ac:chgData name="석장군님(General)/Digital채널기획팀" userId="f9de3ef5-b5d7-4e52-952f-8c9c7e31d003" providerId="ADAL" clId="{6D76B966-1500-479B-8225-20262DF14203}" dt="2023-01-28T02:52:36.334" v="345"/>
          <ac:spMkLst>
            <pc:docMk/>
            <pc:sldMk cId="871092653" sldId="8923"/>
            <ac:spMk id="4" creationId="{D4A12D37-1506-4BFB-AD04-96E487A4F59E}"/>
          </ac:spMkLst>
        </pc:spChg>
        <pc:spChg chg="del">
          <ac:chgData name="석장군님(General)/Digital채널기획팀" userId="f9de3ef5-b5d7-4e52-952f-8c9c7e31d003" providerId="ADAL" clId="{6D76B966-1500-479B-8225-20262DF14203}" dt="2023-01-28T02:50:41.355" v="324" actId="478"/>
          <ac:spMkLst>
            <pc:docMk/>
            <pc:sldMk cId="871092653" sldId="8923"/>
            <ac:spMk id="28" creationId="{B0DFC5D0-C5D3-408D-87B9-48021DC5E6D0}"/>
          </ac:spMkLst>
        </pc:spChg>
        <pc:spChg chg="del">
          <ac:chgData name="석장군님(General)/Digital채널기획팀" userId="f9de3ef5-b5d7-4e52-952f-8c9c7e31d003" providerId="ADAL" clId="{6D76B966-1500-479B-8225-20262DF14203}" dt="2023-01-28T02:50:41.355" v="324" actId="478"/>
          <ac:spMkLst>
            <pc:docMk/>
            <pc:sldMk cId="871092653" sldId="8923"/>
            <ac:spMk id="29" creationId="{EB8ABD7B-31B0-4D80-9A9F-2160E1A2B560}"/>
          </ac:spMkLst>
        </pc:spChg>
        <pc:spChg chg="del">
          <ac:chgData name="석장군님(General)/Digital채널기획팀" userId="f9de3ef5-b5d7-4e52-952f-8c9c7e31d003" providerId="ADAL" clId="{6D76B966-1500-479B-8225-20262DF14203}" dt="2023-01-28T02:50:41.355" v="324" actId="478"/>
          <ac:spMkLst>
            <pc:docMk/>
            <pc:sldMk cId="871092653" sldId="8923"/>
            <ac:spMk id="32" creationId="{461E551F-B6A9-4F59-86C3-1D0A4B6F4DF9}"/>
          </ac:spMkLst>
        </pc:spChg>
        <pc:spChg chg="del">
          <ac:chgData name="석장군님(General)/Digital채널기획팀" userId="f9de3ef5-b5d7-4e52-952f-8c9c7e31d003" providerId="ADAL" clId="{6D76B966-1500-479B-8225-20262DF14203}" dt="2023-01-28T02:50:41.355" v="324" actId="478"/>
          <ac:spMkLst>
            <pc:docMk/>
            <pc:sldMk cId="871092653" sldId="8923"/>
            <ac:spMk id="33" creationId="{5684C6CE-BD1C-4E72-8DBA-69C6811BEE3C}"/>
          </ac:spMkLst>
        </pc:spChg>
        <pc:spChg chg="del">
          <ac:chgData name="석장군님(General)/Digital채널기획팀" userId="f9de3ef5-b5d7-4e52-952f-8c9c7e31d003" providerId="ADAL" clId="{6D76B966-1500-479B-8225-20262DF14203}" dt="2023-01-28T02:50:41.355" v="324" actId="478"/>
          <ac:spMkLst>
            <pc:docMk/>
            <pc:sldMk cId="871092653" sldId="8923"/>
            <ac:spMk id="35" creationId="{F7018115-0EC4-4494-B6E0-6CC874FDFE52}"/>
          </ac:spMkLst>
        </pc:spChg>
        <pc:spChg chg="del">
          <ac:chgData name="석장군님(General)/Digital채널기획팀" userId="f9de3ef5-b5d7-4e52-952f-8c9c7e31d003" providerId="ADAL" clId="{6D76B966-1500-479B-8225-20262DF14203}" dt="2023-01-28T02:50:41.355" v="324" actId="478"/>
          <ac:spMkLst>
            <pc:docMk/>
            <pc:sldMk cId="871092653" sldId="8923"/>
            <ac:spMk id="36" creationId="{C3A894DD-610D-4FEA-9BDC-EB3D02D6CFA1}"/>
          </ac:spMkLst>
        </pc:spChg>
        <pc:spChg chg="del">
          <ac:chgData name="석장군님(General)/Digital채널기획팀" userId="f9de3ef5-b5d7-4e52-952f-8c9c7e31d003" providerId="ADAL" clId="{6D76B966-1500-479B-8225-20262DF14203}" dt="2023-01-28T02:50:41.355" v="324" actId="478"/>
          <ac:spMkLst>
            <pc:docMk/>
            <pc:sldMk cId="871092653" sldId="8923"/>
            <ac:spMk id="37" creationId="{FCCEA9BE-B0D0-4019-9AB4-2172C9FCA2C4}"/>
          </ac:spMkLst>
        </pc:spChg>
        <pc:spChg chg="del">
          <ac:chgData name="석장군님(General)/Digital채널기획팀" userId="f9de3ef5-b5d7-4e52-952f-8c9c7e31d003" providerId="ADAL" clId="{6D76B966-1500-479B-8225-20262DF14203}" dt="2023-01-28T02:50:41.355" v="324" actId="478"/>
          <ac:spMkLst>
            <pc:docMk/>
            <pc:sldMk cId="871092653" sldId="8923"/>
            <ac:spMk id="39" creationId="{150DDB2F-62D3-41BE-92A5-44B51B4A23BC}"/>
          </ac:spMkLst>
        </pc:spChg>
        <pc:spChg chg="del">
          <ac:chgData name="석장군님(General)/Digital채널기획팀" userId="f9de3ef5-b5d7-4e52-952f-8c9c7e31d003" providerId="ADAL" clId="{6D76B966-1500-479B-8225-20262DF14203}" dt="2023-01-28T02:50:41.355" v="324" actId="478"/>
          <ac:spMkLst>
            <pc:docMk/>
            <pc:sldMk cId="871092653" sldId="8923"/>
            <ac:spMk id="40" creationId="{7DCFC59E-E913-4C5F-9F79-8C7FD2C221CC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7:07:50.268" v="2209" actId="1076"/>
          <ac:spMkLst>
            <pc:docMk/>
            <pc:sldMk cId="871092653" sldId="8923"/>
            <ac:spMk id="40" creationId="{8412FDFF-E268-4948-A9C9-DEC028639561}"/>
          </ac:spMkLst>
        </pc:spChg>
        <pc:spChg chg="del">
          <ac:chgData name="석장군님(General)/Digital채널기획팀" userId="f9de3ef5-b5d7-4e52-952f-8c9c7e31d003" providerId="ADAL" clId="{6D76B966-1500-479B-8225-20262DF14203}" dt="2023-01-28T02:50:41.355" v="324" actId="478"/>
          <ac:spMkLst>
            <pc:docMk/>
            <pc:sldMk cId="871092653" sldId="8923"/>
            <ac:spMk id="41" creationId="{AC3CBFCF-93E6-4AD1-A75A-58A8B9D3898E}"/>
          </ac:spMkLst>
        </pc:spChg>
        <pc:spChg chg="del">
          <ac:chgData name="석장군님(General)/Digital채널기획팀" userId="f9de3ef5-b5d7-4e52-952f-8c9c7e31d003" providerId="ADAL" clId="{6D76B966-1500-479B-8225-20262DF14203}" dt="2023-01-28T02:50:41.355" v="324" actId="478"/>
          <ac:spMkLst>
            <pc:docMk/>
            <pc:sldMk cId="871092653" sldId="8923"/>
            <ac:spMk id="42" creationId="{0055558E-E1C5-47AA-B56E-6631F8ACD8CB}"/>
          </ac:spMkLst>
        </pc:spChg>
        <pc:spChg chg="del">
          <ac:chgData name="석장군님(General)/Digital채널기획팀" userId="f9de3ef5-b5d7-4e52-952f-8c9c7e31d003" providerId="ADAL" clId="{6D76B966-1500-479B-8225-20262DF14203}" dt="2023-01-28T02:50:41.355" v="324" actId="478"/>
          <ac:spMkLst>
            <pc:docMk/>
            <pc:sldMk cId="871092653" sldId="8923"/>
            <ac:spMk id="43" creationId="{7C49D022-76EF-4A7A-85E4-60BE8EBBD08C}"/>
          </ac:spMkLst>
        </pc:spChg>
        <pc:spChg chg="del">
          <ac:chgData name="석장군님(General)/Digital채널기획팀" userId="f9de3ef5-b5d7-4e52-952f-8c9c7e31d003" providerId="ADAL" clId="{6D76B966-1500-479B-8225-20262DF14203}" dt="2023-01-28T02:50:41.355" v="324" actId="478"/>
          <ac:spMkLst>
            <pc:docMk/>
            <pc:sldMk cId="871092653" sldId="8923"/>
            <ac:spMk id="44" creationId="{F45E8ED6-14E0-4DE3-8769-803E426C9BA8}"/>
          </ac:spMkLst>
        </pc:spChg>
        <pc:spChg chg="del">
          <ac:chgData name="석장군님(General)/Digital채널기획팀" userId="f9de3ef5-b5d7-4e52-952f-8c9c7e31d003" providerId="ADAL" clId="{6D76B966-1500-479B-8225-20262DF14203}" dt="2023-01-28T02:50:41.355" v="324" actId="478"/>
          <ac:spMkLst>
            <pc:docMk/>
            <pc:sldMk cId="871092653" sldId="8923"/>
            <ac:spMk id="46" creationId="{7005423B-4490-4DFF-8917-6CE00B7E60EC}"/>
          </ac:spMkLst>
        </pc:spChg>
        <pc:spChg chg="del">
          <ac:chgData name="석장군님(General)/Digital채널기획팀" userId="f9de3ef5-b5d7-4e52-952f-8c9c7e31d003" providerId="ADAL" clId="{6D76B966-1500-479B-8225-20262DF14203}" dt="2023-01-28T02:50:41.355" v="324" actId="478"/>
          <ac:spMkLst>
            <pc:docMk/>
            <pc:sldMk cId="871092653" sldId="8923"/>
            <ac:spMk id="47" creationId="{D7B249CF-6D71-4117-A260-C43665D7F458}"/>
          </ac:spMkLst>
        </pc:spChg>
        <pc:spChg chg="del">
          <ac:chgData name="석장군님(General)/Digital채널기획팀" userId="f9de3ef5-b5d7-4e52-952f-8c9c7e31d003" providerId="ADAL" clId="{6D76B966-1500-479B-8225-20262DF14203}" dt="2023-01-28T02:50:41.355" v="324" actId="478"/>
          <ac:spMkLst>
            <pc:docMk/>
            <pc:sldMk cId="871092653" sldId="8923"/>
            <ac:spMk id="48" creationId="{FE2AE609-C493-4326-A2A1-39E0C6B60D12}"/>
          </ac:spMkLst>
        </pc:spChg>
        <pc:spChg chg="del">
          <ac:chgData name="석장군님(General)/Digital채널기획팀" userId="f9de3ef5-b5d7-4e52-952f-8c9c7e31d003" providerId="ADAL" clId="{6D76B966-1500-479B-8225-20262DF14203}" dt="2023-01-28T02:50:41.355" v="324" actId="478"/>
          <ac:spMkLst>
            <pc:docMk/>
            <pc:sldMk cId="871092653" sldId="8923"/>
            <ac:spMk id="49" creationId="{FAD1DC13-75E9-464F-B1CE-32FACDDDAFE1}"/>
          </ac:spMkLst>
        </pc:spChg>
        <pc:spChg chg="del">
          <ac:chgData name="석장군님(General)/Digital채널기획팀" userId="f9de3ef5-b5d7-4e52-952f-8c9c7e31d003" providerId="ADAL" clId="{6D76B966-1500-479B-8225-20262DF14203}" dt="2023-01-28T02:50:41.355" v="324" actId="478"/>
          <ac:spMkLst>
            <pc:docMk/>
            <pc:sldMk cId="871092653" sldId="8923"/>
            <ac:spMk id="50" creationId="{6AD18229-8BDE-440A-9770-CF28F726FCE2}"/>
          </ac:spMkLst>
        </pc:spChg>
        <pc:spChg chg="mod">
          <ac:chgData name="석장군님(General)/Digital채널기획팀" userId="f9de3ef5-b5d7-4e52-952f-8c9c7e31d003" providerId="ADAL" clId="{6D76B966-1500-479B-8225-20262DF14203}" dt="2023-01-28T02:53:32.109" v="363" actId="20577"/>
          <ac:spMkLst>
            <pc:docMk/>
            <pc:sldMk cId="871092653" sldId="8923"/>
            <ac:spMk id="64" creationId="{3E71775E-E2E7-4D94-8528-9516ABBD7367}"/>
          </ac:spMkLst>
        </pc:spChg>
        <pc:spChg chg="del">
          <ac:chgData name="석장군님(General)/Digital채널기획팀" userId="f9de3ef5-b5d7-4e52-952f-8c9c7e31d003" providerId="ADAL" clId="{6D76B966-1500-479B-8225-20262DF14203}" dt="2023-01-28T02:50:41.355" v="324" actId="478"/>
          <ac:spMkLst>
            <pc:docMk/>
            <pc:sldMk cId="871092653" sldId="8923"/>
            <ac:spMk id="65" creationId="{D09D0921-3206-4C65-AFE4-BF4C47C68F73}"/>
          </ac:spMkLst>
        </pc:spChg>
        <pc:spChg chg="del">
          <ac:chgData name="석장군님(General)/Digital채널기획팀" userId="f9de3ef5-b5d7-4e52-952f-8c9c7e31d003" providerId="ADAL" clId="{6D76B966-1500-479B-8225-20262DF14203}" dt="2023-01-28T02:50:41.355" v="324" actId="478"/>
          <ac:spMkLst>
            <pc:docMk/>
            <pc:sldMk cId="871092653" sldId="8923"/>
            <ac:spMk id="66" creationId="{EC47B5CF-9442-4F71-9E81-65217A0188E8}"/>
          </ac:spMkLst>
        </pc:spChg>
        <pc:spChg chg="del">
          <ac:chgData name="석장군님(General)/Digital채널기획팀" userId="f9de3ef5-b5d7-4e52-952f-8c9c7e31d003" providerId="ADAL" clId="{6D76B966-1500-479B-8225-20262DF14203}" dt="2023-01-28T02:50:41.355" v="324" actId="478"/>
          <ac:spMkLst>
            <pc:docMk/>
            <pc:sldMk cId="871092653" sldId="8923"/>
            <ac:spMk id="68" creationId="{A00538D1-A029-468A-B890-165E78BB5E55}"/>
          </ac:spMkLst>
        </pc:spChg>
        <pc:spChg chg="del">
          <ac:chgData name="석장군님(General)/Digital채널기획팀" userId="f9de3ef5-b5d7-4e52-952f-8c9c7e31d003" providerId="ADAL" clId="{6D76B966-1500-479B-8225-20262DF14203}" dt="2023-01-28T02:50:41.355" v="324" actId="478"/>
          <ac:spMkLst>
            <pc:docMk/>
            <pc:sldMk cId="871092653" sldId="8923"/>
            <ac:spMk id="69" creationId="{EAD4D8F2-905F-4174-AB51-228AE39133CD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2:52:42.828" v="346"/>
          <ac:spMkLst>
            <pc:docMk/>
            <pc:sldMk cId="871092653" sldId="8923"/>
            <ac:spMk id="70" creationId="{5BDEB589-AC52-4B41-9299-0E2026C727F1}"/>
          </ac:spMkLst>
        </pc:spChg>
        <pc:spChg chg="del">
          <ac:chgData name="석장군님(General)/Digital채널기획팀" userId="f9de3ef5-b5d7-4e52-952f-8c9c7e31d003" providerId="ADAL" clId="{6D76B966-1500-479B-8225-20262DF14203}" dt="2023-01-28T02:50:41.355" v="324" actId="478"/>
          <ac:spMkLst>
            <pc:docMk/>
            <pc:sldMk cId="871092653" sldId="8923"/>
            <ac:spMk id="71" creationId="{B43D0F1A-C86F-4C5F-9434-1713DD677B9A}"/>
          </ac:spMkLst>
        </pc:spChg>
        <pc:spChg chg="del">
          <ac:chgData name="석장군님(General)/Digital채널기획팀" userId="f9de3ef5-b5d7-4e52-952f-8c9c7e31d003" providerId="ADAL" clId="{6D76B966-1500-479B-8225-20262DF14203}" dt="2023-01-28T02:50:41.355" v="324" actId="478"/>
          <ac:spMkLst>
            <pc:docMk/>
            <pc:sldMk cId="871092653" sldId="8923"/>
            <ac:spMk id="72" creationId="{8519541B-A355-4B8C-8551-E0147552EC8C}"/>
          </ac:spMkLst>
        </pc:spChg>
        <pc:spChg chg="del">
          <ac:chgData name="석장군님(General)/Digital채널기획팀" userId="f9de3ef5-b5d7-4e52-952f-8c9c7e31d003" providerId="ADAL" clId="{6D76B966-1500-479B-8225-20262DF14203}" dt="2023-01-28T02:50:41.355" v="324" actId="478"/>
          <ac:spMkLst>
            <pc:docMk/>
            <pc:sldMk cId="871092653" sldId="8923"/>
            <ac:spMk id="73" creationId="{FE28A87C-A93A-4237-A42B-563503766193}"/>
          </ac:spMkLst>
        </pc:spChg>
        <pc:spChg chg="mod">
          <ac:chgData name="석장군님(General)/Digital채널기획팀" userId="f9de3ef5-b5d7-4e52-952f-8c9c7e31d003" providerId="ADAL" clId="{6D76B966-1500-479B-8225-20262DF14203}" dt="2023-01-28T02:52:27.002" v="344"/>
          <ac:spMkLst>
            <pc:docMk/>
            <pc:sldMk cId="871092653" sldId="8923"/>
            <ac:spMk id="76" creationId="{3FB695F9-732D-4F60-B9FF-CAEFFE366E72}"/>
          </ac:spMkLst>
        </pc:spChg>
        <pc:spChg chg="del">
          <ac:chgData name="석장군님(General)/Digital채널기획팀" userId="f9de3ef5-b5d7-4e52-952f-8c9c7e31d003" providerId="ADAL" clId="{6D76B966-1500-479B-8225-20262DF14203}" dt="2023-01-28T02:50:41.355" v="324" actId="478"/>
          <ac:spMkLst>
            <pc:docMk/>
            <pc:sldMk cId="871092653" sldId="8923"/>
            <ac:spMk id="77" creationId="{4BDDD322-3679-4F14-9868-E9E93047A6F5}"/>
          </ac:spMkLst>
        </pc:spChg>
        <pc:spChg chg="del">
          <ac:chgData name="석장군님(General)/Digital채널기획팀" userId="f9de3ef5-b5d7-4e52-952f-8c9c7e31d003" providerId="ADAL" clId="{6D76B966-1500-479B-8225-20262DF14203}" dt="2023-01-28T02:50:43.072" v="325" actId="478"/>
          <ac:spMkLst>
            <pc:docMk/>
            <pc:sldMk cId="871092653" sldId="8923"/>
            <ac:spMk id="78" creationId="{D0FB0485-C6DC-4850-9C4A-3EEFB844F2BC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2:52:42.828" v="346"/>
          <ac:spMkLst>
            <pc:docMk/>
            <pc:sldMk cId="871092653" sldId="8923"/>
            <ac:spMk id="79" creationId="{49B92B39-6D93-4863-97AD-04C97BF80102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2:52:42.828" v="346"/>
          <ac:spMkLst>
            <pc:docMk/>
            <pc:sldMk cId="871092653" sldId="8923"/>
            <ac:spMk id="80" creationId="{DB768D51-BF82-45C0-8FE4-1BB4B05E9F4D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2:52:42.828" v="346"/>
          <ac:spMkLst>
            <pc:docMk/>
            <pc:sldMk cId="871092653" sldId="8923"/>
            <ac:spMk id="81" creationId="{32516FB0-890B-4F94-AF31-6F8E8054C982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2:52:42.828" v="346"/>
          <ac:spMkLst>
            <pc:docMk/>
            <pc:sldMk cId="871092653" sldId="8923"/>
            <ac:spMk id="82" creationId="{ECEC0522-B236-4160-9240-03B2A1F7506D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2:52:42.828" v="346"/>
          <ac:spMkLst>
            <pc:docMk/>
            <pc:sldMk cId="871092653" sldId="8923"/>
            <ac:spMk id="83" creationId="{C12C4515-11C7-4906-8B73-5F86B6D648B7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2:52:42.828" v="346"/>
          <ac:spMkLst>
            <pc:docMk/>
            <pc:sldMk cId="871092653" sldId="8923"/>
            <ac:spMk id="84" creationId="{7B84E0FC-12CE-4D41-8EF5-9BDF8A160A41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2:52:42.828" v="346"/>
          <ac:spMkLst>
            <pc:docMk/>
            <pc:sldMk cId="871092653" sldId="8923"/>
            <ac:spMk id="85" creationId="{39996971-EC6C-4E5F-A38A-7F7AC18EC73C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2:52:42.828" v="346"/>
          <ac:spMkLst>
            <pc:docMk/>
            <pc:sldMk cId="871092653" sldId="8923"/>
            <ac:spMk id="86" creationId="{1D8E27A4-0047-49C8-8C37-19D2233D67BE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2:52:42.828" v="346"/>
          <ac:spMkLst>
            <pc:docMk/>
            <pc:sldMk cId="871092653" sldId="8923"/>
            <ac:spMk id="87" creationId="{6E98728D-ECD4-4354-957A-D57EE14CCEF7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2:52:42.828" v="346"/>
          <ac:spMkLst>
            <pc:docMk/>
            <pc:sldMk cId="871092653" sldId="8923"/>
            <ac:spMk id="88" creationId="{8B63A970-48D7-46EB-BBE3-01FE3D294F9A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2:52:42.828" v="346"/>
          <ac:spMkLst>
            <pc:docMk/>
            <pc:sldMk cId="871092653" sldId="8923"/>
            <ac:spMk id="89" creationId="{C282EE44-1F61-429C-922A-5FBD7BF1B7E0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2:52:42.828" v="346"/>
          <ac:spMkLst>
            <pc:docMk/>
            <pc:sldMk cId="871092653" sldId="8923"/>
            <ac:spMk id="90" creationId="{B8CB2692-0112-49E7-B287-2480702F01AD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2:52:42.828" v="346"/>
          <ac:spMkLst>
            <pc:docMk/>
            <pc:sldMk cId="871092653" sldId="8923"/>
            <ac:spMk id="91" creationId="{E106784E-1D27-4FE3-919B-482188013B42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2:52:42.828" v="346"/>
          <ac:spMkLst>
            <pc:docMk/>
            <pc:sldMk cId="871092653" sldId="8923"/>
            <ac:spMk id="92" creationId="{FF578112-FECE-474E-BC25-F2EDF9C87016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2:52:42.828" v="346"/>
          <ac:spMkLst>
            <pc:docMk/>
            <pc:sldMk cId="871092653" sldId="8923"/>
            <ac:spMk id="93" creationId="{D639C9A3-EE13-4F15-8C67-B53E1DBE9B90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2:52:42.828" v="346"/>
          <ac:spMkLst>
            <pc:docMk/>
            <pc:sldMk cId="871092653" sldId="8923"/>
            <ac:spMk id="94" creationId="{16589B97-C592-4575-8B13-703B91FB65D4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2:52:42.828" v="346"/>
          <ac:spMkLst>
            <pc:docMk/>
            <pc:sldMk cId="871092653" sldId="8923"/>
            <ac:spMk id="95" creationId="{1B2540E9-D7EA-4D74-AD70-AD7D2E89E251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2:52:42.828" v="346"/>
          <ac:spMkLst>
            <pc:docMk/>
            <pc:sldMk cId="871092653" sldId="8923"/>
            <ac:spMk id="96" creationId="{CF9B3C59-A8EF-4BD7-9063-D71AB5A359D3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2:52:42.828" v="346"/>
          <ac:spMkLst>
            <pc:docMk/>
            <pc:sldMk cId="871092653" sldId="8923"/>
            <ac:spMk id="98" creationId="{EF7A7F36-D23B-4B41-AC2B-AA001CF76D72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2:52:42.828" v="346"/>
          <ac:spMkLst>
            <pc:docMk/>
            <pc:sldMk cId="871092653" sldId="8923"/>
            <ac:spMk id="100" creationId="{443444AF-24CF-4831-9975-AAC7AD41A8B1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2:52:42.828" v="346"/>
          <ac:spMkLst>
            <pc:docMk/>
            <pc:sldMk cId="871092653" sldId="8923"/>
            <ac:spMk id="104" creationId="{AD51AA78-8003-4E18-BAF2-4BCCE42220E0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2:52:42.828" v="346"/>
          <ac:spMkLst>
            <pc:docMk/>
            <pc:sldMk cId="871092653" sldId="8923"/>
            <ac:spMk id="105" creationId="{644EDBDF-6D4E-4E60-B8E3-F6ADD49B9FB6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2:52:42.828" v="346"/>
          <ac:spMkLst>
            <pc:docMk/>
            <pc:sldMk cId="871092653" sldId="8923"/>
            <ac:spMk id="106" creationId="{8B4F62DA-3F16-4038-8A86-0CD62C44B890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2:52:42.828" v="346"/>
          <ac:spMkLst>
            <pc:docMk/>
            <pc:sldMk cId="871092653" sldId="8923"/>
            <ac:spMk id="107" creationId="{24F8F1FA-AD78-4205-BD34-A612ABF848B8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2:52:42.828" v="346"/>
          <ac:spMkLst>
            <pc:docMk/>
            <pc:sldMk cId="871092653" sldId="8923"/>
            <ac:spMk id="108" creationId="{355E201D-8600-44FE-B749-FC3CB2653CA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2:52:42.828" v="346"/>
          <ac:spMkLst>
            <pc:docMk/>
            <pc:sldMk cId="871092653" sldId="8923"/>
            <ac:spMk id="109" creationId="{66AE7944-6D02-4CF9-8CBD-7FD0DAF879CC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2:52:42.828" v="346"/>
          <ac:spMkLst>
            <pc:docMk/>
            <pc:sldMk cId="871092653" sldId="8923"/>
            <ac:spMk id="110" creationId="{2D0920D3-AC11-41B3-8391-2EA791509B92}"/>
          </ac:spMkLst>
        </pc:spChg>
        <pc:spChg chg="add mod">
          <ac:chgData name="석장군님(General)/Digital채널기획팀" userId="f9de3ef5-b5d7-4e52-952f-8c9c7e31d003" providerId="ADAL" clId="{6D76B966-1500-479B-8225-20262DF14203}" dt="2023-01-28T03:12:46.158" v="373"/>
          <ac:spMkLst>
            <pc:docMk/>
            <pc:sldMk cId="871092653" sldId="8923"/>
            <ac:spMk id="111" creationId="{948FE077-9425-4BCF-83F0-B728C0217A20}"/>
          </ac:spMkLst>
        </pc:spChg>
        <pc:spChg chg="del mod">
          <ac:chgData name="석장군님(General)/Digital채널기획팀" userId="f9de3ef5-b5d7-4e52-952f-8c9c7e31d003" providerId="ADAL" clId="{6D76B966-1500-479B-8225-20262DF14203}" dt="2023-01-28T03:12:45.703" v="372" actId="478"/>
          <ac:spMkLst>
            <pc:docMk/>
            <pc:sldMk cId="871092653" sldId="8923"/>
            <ac:spMk id="113" creationId="{99CE5477-CD45-4ECB-93A1-D11E9CDE55FC}"/>
          </ac:spMkLst>
        </pc:spChg>
        <pc:grpChg chg="del">
          <ac:chgData name="석장군님(General)/Digital채널기획팀" userId="f9de3ef5-b5d7-4e52-952f-8c9c7e31d003" providerId="ADAL" clId="{6D76B966-1500-479B-8225-20262DF14203}" dt="2023-01-28T02:50:41.355" v="324" actId="478"/>
          <ac:grpSpMkLst>
            <pc:docMk/>
            <pc:sldMk cId="871092653" sldId="8923"/>
            <ac:grpSpMk id="51" creationId="{498A530B-0BF9-4592-903F-BC7CB8C21A1E}"/>
          </ac:grpSpMkLst>
        </pc:grpChg>
        <pc:picChg chg="del">
          <ac:chgData name="석장군님(General)/Digital채널기획팀" userId="f9de3ef5-b5d7-4e52-952f-8c9c7e31d003" providerId="ADAL" clId="{6D76B966-1500-479B-8225-20262DF14203}" dt="2023-01-28T02:50:41.355" v="324" actId="478"/>
          <ac:picMkLst>
            <pc:docMk/>
            <pc:sldMk cId="871092653" sldId="8923"/>
            <ac:picMk id="30" creationId="{DB74E2BB-8861-4291-9C95-819E474BC55B}"/>
          </ac:picMkLst>
        </pc:picChg>
        <pc:picChg chg="del">
          <ac:chgData name="석장군님(General)/Digital채널기획팀" userId="f9de3ef5-b5d7-4e52-952f-8c9c7e31d003" providerId="ADAL" clId="{6D76B966-1500-479B-8225-20262DF14203}" dt="2023-01-28T02:50:41.355" v="324" actId="478"/>
          <ac:picMkLst>
            <pc:docMk/>
            <pc:sldMk cId="871092653" sldId="8923"/>
            <ac:picMk id="31" creationId="{BBC860B7-3B66-4264-A664-62687DE2CCCB}"/>
          </ac:picMkLst>
        </pc:picChg>
        <pc:picChg chg="del">
          <ac:chgData name="석장군님(General)/Digital채널기획팀" userId="f9de3ef5-b5d7-4e52-952f-8c9c7e31d003" providerId="ADAL" clId="{6D76B966-1500-479B-8225-20262DF14203}" dt="2023-01-28T02:50:41.355" v="324" actId="478"/>
          <ac:picMkLst>
            <pc:docMk/>
            <pc:sldMk cId="871092653" sldId="8923"/>
            <ac:picMk id="34" creationId="{94F2E70F-6F1F-48B5-B9C4-84815CEA8ABD}"/>
          </ac:picMkLst>
        </pc:picChg>
        <pc:picChg chg="del">
          <ac:chgData name="석장군님(General)/Digital채널기획팀" userId="f9de3ef5-b5d7-4e52-952f-8c9c7e31d003" providerId="ADAL" clId="{6D76B966-1500-479B-8225-20262DF14203}" dt="2023-01-28T02:50:41.355" v="324" actId="478"/>
          <ac:picMkLst>
            <pc:docMk/>
            <pc:sldMk cId="871092653" sldId="8923"/>
            <ac:picMk id="38" creationId="{EEB83258-3336-4801-8154-0FE867A9D0F1}"/>
          </ac:picMkLst>
        </pc:picChg>
        <pc:picChg chg="del">
          <ac:chgData name="석장군님(General)/Digital채널기획팀" userId="f9de3ef5-b5d7-4e52-952f-8c9c7e31d003" providerId="ADAL" clId="{6D76B966-1500-479B-8225-20262DF14203}" dt="2023-01-28T02:50:41.355" v="324" actId="478"/>
          <ac:picMkLst>
            <pc:docMk/>
            <pc:sldMk cId="871092653" sldId="8923"/>
            <ac:picMk id="45" creationId="{6CF92FAC-D82A-4F6A-9D14-29BEF1362613}"/>
          </ac:picMkLst>
        </pc:picChg>
        <pc:picChg chg="del">
          <ac:chgData name="석장군님(General)/Digital채널기획팀" userId="f9de3ef5-b5d7-4e52-952f-8c9c7e31d003" providerId="ADAL" clId="{6D76B966-1500-479B-8225-20262DF14203}" dt="2023-01-28T02:50:41.355" v="324" actId="478"/>
          <ac:picMkLst>
            <pc:docMk/>
            <pc:sldMk cId="871092653" sldId="8923"/>
            <ac:picMk id="67" creationId="{AB5A8B4A-C1D9-4403-8B48-8EA439523EDB}"/>
          </ac:picMkLst>
        </pc:picChg>
        <pc:picChg chg="del">
          <ac:chgData name="석장군님(General)/Digital채널기획팀" userId="f9de3ef5-b5d7-4e52-952f-8c9c7e31d003" providerId="ADAL" clId="{6D76B966-1500-479B-8225-20262DF14203}" dt="2023-01-28T02:50:41.355" v="324" actId="478"/>
          <ac:picMkLst>
            <pc:docMk/>
            <pc:sldMk cId="871092653" sldId="8923"/>
            <ac:picMk id="74" creationId="{4F34A9A9-7C38-41F8-9565-CD9DBE4DB29E}"/>
          </ac:picMkLst>
        </pc:picChg>
        <pc:picChg chg="del">
          <ac:chgData name="석장군님(General)/Digital채널기획팀" userId="f9de3ef5-b5d7-4e52-952f-8c9c7e31d003" providerId="ADAL" clId="{6D76B966-1500-479B-8225-20262DF14203}" dt="2023-01-28T02:50:41.355" v="324" actId="478"/>
          <ac:picMkLst>
            <pc:docMk/>
            <pc:sldMk cId="871092653" sldId="8923"/>
            <ac:picMk id="75" creationId="{E50D1FDD-432B-4A6D-8AFE-CBD66F61C7D1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8T02:52:42.828" v="346"/>
          <ac:picMkLst>
            <pc:docMk/>
            <pc:sldMk cId="871092653" sldId="8923"/>
            <ac:picMk id="97" creationId="{BB2CCDB2-42A9-4188-8510-D08E9676508A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8T02:52:42.828" v="346"/>
          <ac:picMkLst>
            <pc:docMk/>
            <pc:sldMk cId="871092653" sldId="8923"/>
            <ac:picMk id="99" creationId="{E2C2659E-486C-41D7-B396-73D06904C781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8T02:52:42.828" v="346"/>
          <ac:picMkLst>
            <pc:docMk/>
            <pc:sldMk cId="871092653" sldId="8923"/>
            <ac:picMk id="101" creationId="{95523B9D-A841-4C56-93F3-5ECDAF808070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8T02:52:42.828" v="346"/>
          <ac:picMkLst>
            <pc:docMk/>
            <pc:sldMk cId="871092653" sldId="8923"/>
            <ac:picMk id="102" creationId="{1B19A2B5-4AB2-45FB-BADB-B366D85EA445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8T02:52:42.828" v="346"/>
          <ac:picMkLst>
            <pc:docMk/>
            <pc:sldMk cId="871092653" sldId="8923"/>
            <ac:picMk id="103" creationId="{1173BC7C-A59F-4160-90B0-7503E5CEFEA3}"/>
          </ac:picMkLst>
        </pc:picChg>
      </pc:sldChg>
      <pc:sldChg chg="addSp delSp modSp add mod">
        <pc:chgData name="석장군님(General)/Digital채널기획팀" userId="f9de3ef5-b5d7-4e52-952f-8c9c7e31d003" providerId="ADAL" clId="{6D76B966-1500-479B-8225-20262DF14203}" dt="2023-01-29T07:09:06.241" v="2241" actId="1076"/>
        <pc:sldMkLst>
          <pc:docMk/>
          <pc:sldMk cId="3994948219" sldId="8924"/>
        </pc:sldMkLst>
        <pc:spChg chg="mod">
          <ac:chgData name="석장군님(General)/Digital채널기획팀" userId="f9de3ef5-b5d7-4e52-952f-8c9c7e31d003" providerId="ADAL" clId="{6D76B966-1500-479B-8225-20262DF14203}" dt="2023-01-29T06:09:26.076" v="1802" actId="6549"/>
          <ac:spMkLst>
            <pc:docMk/>
            <pc:sldMk cId="3994948219" sldId="8924"/>
            <ac:spMk id="2" creationId="{C51E5A6C-4A54-434D-99F4-7E936280E567}"/>
          </ac:spMkLst>
        </pc:spChg>
        <pc:spChg chg="mod">
          <ac:chgData name="석장군님(General)/Digital채널기획팀" userId="f9de3ef5-b5d7-4e52-952f-8c9c7e31d003" providerId="ADAL" clId="{6D76B966-1500-479B-8225-20262DF14203}" dt="2023-01-29T01:08:51.908" v="463" actId="20577"/>
          <ac:spMkLst>
            <pc:docMk/>
            <pc:sldMk cId="3994948219" sldId="8924"/>
            <ac:spMk id="4" creationId="{261B2770-BE43-4141-B992-3880C541FC2B}"/>
          </ac:spMkLst>
        </pc:spChg>
        <pc:spChg chg="mod">
          <ac:chgData name="석장군님(General)/Digital채널기획팀" userId="f9de3ef5-b5d7-4e52-952f-8c9c7e31d003" providerId="ADAL" clId="{6D76B966-1500-479B-8225-20262DF14203}" dt="2023-01-29T01:10:00.738" v="471" actId="1076"/>
          <ac:spMkLst>
            <pc:docMk/>
            <pc:sldMk cId="3994948219" sldId="8924"/>
            <ac:spMk id="5" creationId="{6C4A327A-601F-4A07-8564-303B82490EA8}"/>
          </ac:spMkLst>
        </pc:spChg>
        <pc:spChg chg="del">
          <ac:chgData name="석장군님(General)/Digital채널기획팀" userId="f9de3ef5-b5d7-4e52-952f-8c9c7e31d003" providerId="ADAL" clId="{6D76B966-1500-479B-8225-20262DF14203}" dt="2023-01-29T00:57:51.987" v="406" actId="478"/>
          <ac:spMkLst>
            <pc:docMk/>
            <pc:sldMk cId="3994948219" sldId="8924"/>
            <ac:spMk id="7" creationId="{F581997E-F021-48F1-9050-00A9CCE6611D}"/>
          </ac:spMkLst>
        </pc:spChg>
        <pc:spChg chg="del">
          <ac:chgData name="석장군님(General)/Digital채널기획팀" userId="f9de3ef5-b5d7-4e52-952f-8c9c7e31d003" providerId="ADAL" clId="{6D76B966-1500-479B-8225-20262DF14203}" dt="2023-01-29T00:57:51.987" v="406" actId="478"/>
          <ac:spMkLst>
            <pc:docMk/>
            <pc:sldMk cId="3994948219" sldId="8924"/>
            <ac:spMk id="8" creationId="{6A5C0B9D-C7E0-45D8-90DC-E93918D89A58}"/>
          </ac:spMkLst>
        </pc:spChg>
        <pc:spChg chg="del">
          <ac:chgData name="석장군님(General)/Digital채널기획팀" userId="f9de3ef5-b5d7-4e52-952f-8c9c7e31d003" providerId="ADAL" clId="{6D76B966-1500-479B-8225-20262DF14203}" dt="2023-01-29T00:57:51.987" v="406" actId="478"/>
          <ac:spMkLst>
            <pc:docMk/>
            <pc:sldMk cId="3994948219" sldId="8924"/>
            <ac:spMk id="9" creationId="{268F58C3-24CE-44DB-825A-F1F1830D2CBE}"/>
          </ac:spMkLst>
        </pc:spChg>
        <pc:spChg chg="del">
          <ac:chgData name="석장군님(General)/Digital채널기획팀" userId="f9de3ef5-b5d7-4e52-952f-8c9c7e31d003" providerId="ADAL" clId="{6D76B966-1500-479B-8225-20262DF14203}" dt="2023-01-29T00:57:51.987" v="406" actId="478"/>
          <ac:spMkLst>
            <pc:docMk/>
            <pc:sldMk cId="3994948219" sldId="8924"/>
            <ac:spMk id="10" creationId="{7258552B-E7EE-481E-B065-EE02C23AD755}"/>
          </ac:spMkLst>
        </pc:spChg>
        <pc:spChg chg="del">
          <ac:chgData name="석장군님(General)/Digital채널기획팀" userId="f9de3ef5-b5d7-4e52-952f-8c9c7e31d003" providerId="ADAL" clId="{6D76B966-1500-479B-8225-20262DF14203}" dt="2023-01-29T00:57:51.987" v="406" actId="478"/>
          <ac:spMkLst>
            <pc:docMk/>
            <pc:sldMk cId="3994948219" sldId="8924"/>
            <ac:spMk id="16" creationId="{AE9F953D-1E91-4025-AE26-F65D2F1830F3}"/>
          </ac:spMkLst>
        </pc:spChg>
        <pc:spChg chg="del">
          <ac:chgData name="석장군님(General)/Digital채널기획팀" userId="f9de3ef5-b5d7-4e52-952f-8c9c7e31d003" providerId="ADAL" clId="{6D76B966-1500-479B-8225-20262DF14203}" dt="2023-01-29T00:57:51.987" v="406" actId="478"/>
          <ac:spMkLst>
            <pc:docMk/>
            <pc:sldMk cId="3994948219" sldId="8924"/>
            <ac:spMk id="17" creationId="{79AAD773-4A6B-4342-AAA7-76F79348EFB5}"/>
          </ac:spMkLst>
        </pc:spChg>
        <pc:spChg chg="mod">
          <ac:chgData name="석장군님(General)/Digital채널기획팀" userId="f9de3ef5-b5d7-4e52-952f-8c9c7e31d003" providerId="ADAL" clId="{6D76B966-1500-479B-8225-20262DF14203}" dt="2023-01-29T01:06:13.204" v="455" actId="6549"/>
          <ac:spMkLst>
            <pc:docMk/>
            <pc:sldMk cId="3994948219" sldId="8924"/>
            <ac:spMk id="29" creationId="{17975230-B29C-4134-AEEB-2478F946D7CD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16:20.678" v="611" actId="20577"/>
          <ac:spMkLst>
            <pc:docMk/>
            <pc:sldMk cId="3994948219" sldId="8924"/>
            <ac:spMk id="30" creationId="{378072F9-732B-4545-A0DF-9E239BE4F17D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10:05.254" v="472" actId="1076"/>
          <ac:spMkLst>
            <pc:docMk/>
            <pc:sldMk cId="3994948219" sldId="8924"/>
            <ac:spMk id="31" creationId="{BBF90C11-B9EF-479B-8A90-679A5680C252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10:05.254" v="472" actId="1076"/>
          <ac:spMkLst>
            <pc:docMk/>
            <pc:sldMk cId="3994948219" sldId="8924"/>
            <ac:spMk id="32" creationId="{17EC4D1A-45C0-4681-8170-1621529EF232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10:05.254" v="472" actId="1076"/>
          <ac:spMkLst>
            <pc:docMk/>
            <pc:sldMk cId="3994948219" sldId="8924"/>
            <ac:spMk id="33" creationId="{4C2FCEC2-D655-4E10-973C-5ED7967463B1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10:05.254" v="472" actId="1076"/>
          <ac:spMkLst>
            <pc:docMk/>
            <pc:sldMk cId="3994948219" sldId="8924"/>
            <ac:spMk id="34" creationId="{8206E527-16DB-4826-BC2A-6C223034A637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10:05.254" v="472" actId="1076"/>
          <ac:spMkLst>
            <pc:docMk/>
            <pc:sldMk cId="3994948219" sldId="8924"/>
            <ac:spMk id="35" creationId="{4EE60814-5E39-4B50-A74D-DF071BE23AAF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10:05.254" v="472" actId="1076"/>
          <ac:spMkLst>
            <pc:docMk/>
            <pc:sldMk cId="3994948219" sldId="8924"/>
            <ac:spMk id="36" creationId="{2153B018-FA71-425F-9885-A9446F083782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10:05.254" v="472" actId="1076"/>
          <ac:spMkLst>
            <pc:docMk/>
            <pc:sldMk cId="3994948219" sldId="8924"/>
            <ac:spMk id="37" creationId="{84B66E8E-F7C3-44DB-A38D-EBF07BF277F2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10:05.254" v="472" actId="1076"/>
          <ac:spMkLst>
            <pc:docMk/>
            <pc:sldMk cId="3994948219" sldId="8924"/>
            <ac:spMk id="38" creationId="{ACF34656-D0AD-4164-8D91-784F1A844970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10:05.254" v="472" actId="1076"/>
          <ac:spMkLst>
            <pc:docMk/>
            <pc:sldMk cId="3994948219" sldId="8924"/>
            <ac:spMk id="39" creationId="{8C743138-24E9-4D5C-961A-39474F5E143D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10:05.254" v="472" actId="1076"/>
          <ac:spMkLst>
            <pc:docMk/>
            <pc:sldMk cId="3994948219" sldId="8924"/>
            <ac:spMk id="40" creationId="{96FE26DC-5349-41FE-A44D-3D09BE304CD4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7:09:06.241" v="2241" actId="1076"/>
          <ac:spMkLst>
            <pc:docMk/>
            <pc:sldMk cId="3994948219" sldId="8924"/>
            <ac:spMk id="41" creationId="{D516B5F2-66BE-4F57-8D25-DB984D4BE0FE}"/>
          </ac:spMkLst>
        </pc:spChg>
        <pc:spChg chg="del">
          <ac:chgData name="석장군님(General)/Digital채널기획팀" userId="f9de3ef5-b5d7-4e52-952f-8c9c7e31d003" providerId="ADAL" clId="{6D76B966-1500-479B-8225-20262DF14203}" dt="2023-01-29T00:57:51.987" v="406" actId="478"/>
          <ac:spMkLst>
            <pc:docMk/>
            <pc:sldMk cId="3994948219" sldId="8924"/>
            <ac:spMk id="42" creationId="{8569E484-81A5-418E-A086-8D2BB9067020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10:05.254" v="472" actId="1076"/>
          <ac:spMkLst>
            <pc:docMk/>
            <pc:sldMk cId="3994948219" sldId="8924"/>
            <ac:spMk id="43" creationId="{D44001E4-BC51-4A77-BBF4-78B985ADEC61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10:05.254" v="472" actId="1076"/>
          <ac:spMkLst>
            <pc:docMk/>
            <pc:sldMk cId="3994948219" sldId="8924"/>
            <ac:spMk id="44" creationId="{68FB4BF0-69F6-4A48-9538-12D8DABAF93A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10:05.254" v="472" actId="1076"/>
          <ac:spMkLst>
            <pc:docMk/>
            <pc:sldMk cId="3994948219" sldId="8924"/>
            <ac:spMk id="51" creationId="{087C03C2-6123-4B7F-957E-62308BE5F50C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10:05.254" v="472" actId="1076"/>
          <ac:spMkLst>
            <pc:docMk/>
            <pc:sldMk cId="3994948219" sldId="8924"/>
            <ac:spMk id="52" creationId="{3D0720E4-507B-4F99-9CB9-85B0D008F0A9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10:05.254" v="472" actId="1076"/>
          <ac:spMkLst>
            <pc:docMk/>
            <pc:sldMk cId="3994948219" sldId="8924"/>
            <ac:spMk id="53" creationId="{77B663AF-A717-4CB3-9AAB-D038A26EE46E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10:05.254" v="472" actId="1076"/>
          <ac:spMkLst>
            <pc:docMk/>
            <pc:sldMk cId="3994948219" sldId="8924"/>
            <ac:spMk id="54" creationId="{6FC17DF0-C930-48FD-ADA0-68BCF8214D41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10:05.254" v="472" actId="1076"/>
          <ac:spMkLst>
            <pc:docMk/>
            <pc:sldMk cId="3994948219" sldId="8924"/>
            <ac:spMk id="57" creationId="{2D43D43A-085C-4973-ACAC-7C0AB5C7D9F7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10:05.254" v="472" actId="1076"/>
          <ac:spMkLst>
            <pc:docMk/>
            <pc:sldMk cId="3994948219" sldId="8924"/>
            <ac:spMk id="58" creationId="{0AAD2BF8-4E3D-4B56-9EBF-807BD708BA6A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15:31.652" v="578" actId="20577"/>
          <ac:spMkLst>
            <pc:docMk/>
            <pc:sldMk cId="3994948219" sldId="8924"/>
            <ac:spMk id="59" creationId="{F45BD1CD-DA13-4884-B0CB-2D084C0971A1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10:05.254" v="472" actId="1076"/>
          <ac:spMkLst>
            <pc:docMk/>
            <pc:sldMk cId="3994948219" sldId="8924"/>
            <ac:spMk id="60" creationId="{D3D2E19E-5E08-46E2-8DE7-56CDE0124FFB}"/>
          </ac:spMkLst>
        </pc:spChg>
        <pc:spChg chg="del">
          <ac:chgData name="석장군님(General)/Digital채널기획팀" userId="f9de3ef5-b5d7-4e52-952f-8c9c7e31d003" providerId="ADAL" clId="{6D76B966-1500-479B-8225-20262DF14203}" dt="2023-01-29T00:57:51.987" v="406" actId="478"/>
          <ac:spMkLst>
            <pc:docMk/>
            <pc:sldMk cId="3994948219" sldId="8924"/>
            <ac:spMk id="68" creationId="{2A678976-2FBA-4CC2-9579-83B034EC1D14}"/>
          </ac:spMkLst>
        </pc:spChg>
        <pc:spChg chg="del">
          <ac:chgData name="석장군님(General)/Digital채널기획팀" userId="f9de3ef5-b5d7-4e52-952f-8c9c7e31d003" providerId="ADAL" clId="{6D76B966-1500-479B-8225-20262DF14203}" dt="2023-01-29T00:57:51.987" v="406" actId="478"/>
          <ac:spMkLst>
            <pc:docMk/>
            <pc:sldMk cId="3994948219" sldId="8924"/>
            <ac:spMk id="104" creationId="{A606A37B-4F89-4BB8-90A3-02671DB48859}"/>
          </ac:spMkLst>
        </pc:spChg>
        <pc:spChg chg="del">
          <ac:chgData name="석장군님(General)/Digital채널기획팀" userId="f9de3ef5-b5d7-4e52-952f-8c9c7e31d003" providerId="ADAL" clId="{6D76B966-1500-479B-8225-20262DF14203}" dt="2023-01-29T00:57:51.987" v="406" actId="478"/>
          <ac:spMkLst>
            <pc:docMk/>
            <pc:sldMk cId="3994948219" sldId="8924"/>
            <ac:spMk id="105" creationId="{35D4565D-F946-4CF4-8F63-E1FD66AE31B2}"/>
          </ac:spMkLst>
        </pc:spChg>
        <pc:grpChg chg="del">
          <ac:chgData name="석장군님(General)/Digital채널기획팀" userId="f9de3ef5-b5d7-4e52-952f-8c9c7e31d003" providerId="ADAL" clId="{6D76B966-1500-479B-8225-20262DF14203}" dt="2023-01-29T00:57:51.987" v="406" actId="478"/>
          <ac:grpSpMkLst>
            <pc:docMk/>
            <pc:sldMk cId="3994948219" sldId="8924"/>
            <ac:grpSpMk id="25" creationId="{D38E82E8-780F-46A5-97D4-344C3ECC72DA}"/>
          </ac:grpSpMkLst>
        </pc:grpChg>
        <pc:picChg chg="add mod">
          <ac:chgData name="석장군님(General)/Digital채널기획팀" userId="f9de3ef5-b5d7-4e52-952f-8c9c7e31d003" providerId="ADAL" clId="{6D76B966-1500-479B-8225-20262DF14203}" dt="2023-01-29T01:10:05.254" v="472" actId="1076"/>
          <ac:picMkLst>
            <pc:docMk/>
            <pc:sldMk cId="3994948219" sldId="8924"/>
            <ac:picMk id="46" creationId="{F845ED7E-A33C-4A2D-9D49-DDF442C503E2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1:10:05.254" v="472" actId="1076"/>
          <ac:picMkLst>
            <pc:docMk/>
            <pc:sldMk cId="3994948219" sldId="8924"/>
            <ac:picMk id="49" creationId="{8FB28A6E-C688-4B40-AA92-DCE7A8E27871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1:10:05.254" v="472" actId="1076"/>
          <ac:picMkLst>
            <pc:docMk/>
            <pc:sldMk cId="3994948219" sldId="8924"/>
            <ac:picMk id="50" creationId="{069B1256-500A-41D3-9344-3D31FA5142C3}"/>
          </ac:picMkLst>
        </pc:picChg>
        <pc:cxnChg chg="add mod">
          <ac:chgData name="석장군님(General)/Digital채널기획팀" userId="f9de3ef5-b5d7-4e52-952f-8c9c7e31d003" providerId="ADAL" clId="{6D76B966-1500-479B-8225-20262DF14203}" dt="2023-01-29T01:10:05.254" v="472" actId="1076"/>
          <ac:cxnSpMkLst>
            <pc:docMk/>
            <pc:sldMk cId="3994948219" sldId="8924"/>
            <ac:cxnSpMk id="55" creationId="{71B7D7E5-615D-4578-9F77-0216AAE291EA}"/>
          </ac:cxnSpMkLst>
        </pc:cxnChg>
        <pc:cxnChg chg="add mod">
          <ac:chgData name="석장군님(General)/Digital채널기획팀" userId="f9de3ef5-b5d7-4e52-952f-8c9c7e31d003" providerId="ADAL" clId="{6D76B966-1500-479B-8225-20262DF14203}" dt="2023-01-29T01:10:05.254" v="472" actId="1076"/>
          <ac:cxnSpMkLst>
            <pc:docMk/>
            <pc:sldMk cId="3994948219" sldId="8924"/>
            <ac:cxnSpMk id="56" creationId="{4707F695-303C-408E-B168-C8F1C2B40210}"/>
          </ac:cxnSpMkLst>
        </pc:cxnChg>
      </pc:sldChg>
      <pc:sldChg chg="addSp delSp modSp add mod">
        <pc:chgData name="석장군님(General)/Digital채널기획팀" userId="f9de3ef5-b5d7-4e52-952f-8c9c7e31d003" providerId="ADAL" clId="{6D76B966-1500-479B-8225-20262DF14203}" dt="2023-01-29T07:09:07.922" v="2242"/>
        <pc:sldMkLst>
          <pc:docMk/>
          <pc:sldMk cId="967915089" sldId="8925"/>
        </pc:sldMkLst>
        <pc:spChg chg="add mod">
          <ac:chgData name="석장군님(General)/Digital채널기획팀" userId="f9de3ef5-b5d7-4e52-952f-8c9c7e31d003" providerId="ADAL" clId="{6D76B966-1500-479B-8225-20262DF14203}" dt="2023-01-29T06:09:35.960" v="1803"/>
          <ac:spMkLst>
            <pc:docMk/>
            <pc:sldMk cId="967915089" sldId="8925"/>
            <ac:spMk id="4" creationId="{BC4D249D-7780-4391-A53C-29C8ABAF558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17:41.430" v="636" actId="404"/>
          <ac:spMkLst>
            <pc:docMk/>
            <pc:sldMk cId="967915089" sldId="8925"/>
            <ac:spMk id="7" creationId="{46D13456-8291-41A9-9396-360E94D0B1ED}"/>
          </ac:spMkLst>
        </pc:spChg>
        <pc:spChg chg="del">
          <ac:chgData name="석장군님(General)/Digital채널기획팀" userId="f9de3ef5-b5d7-4e52-952f-8c9c7e31d003" providerId="ADAL" clId="{6D76B966-1500-479B-8225-20262DF14203}" dt="2023-01-29T01:17:04.144" v="614" actId="478"/>
          <ac:spMkLst>
            <pc:docMk/>
            <pc:sldMk cId="967915089" sldId="8925"/>
            <ac:spMk id="8" creationId="{C51E5A6C-4A54-434D-99F4-7E936280E567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7:09:07.922" v="2242"/>
          <ac:spMkLst>
            <pc:docMk/>
            <pc:sldMk cId="967915089" sldId="8925"/>
            <ac:spMk id="9" creationId="{183090AD-DCAA-4392-BD6C-98B0FD58B527}"/>
          </ac:spMkLst>
        </pc:spChg>
        <pc:spChg chg="del">
          <ac:chgData name="석장군님(General)/Digital채널기획팀" userId="f9de3ef5-b5d7-4e52-952f-8c9c7e31d003" providerId="ADAL" clId="{6D76B966-1500-479B-8225-20262DF14203}" dt="2023-01-29T01:17:04.144" v="614" actId="478"/>
          <ac:spMkLst>
            <pc:docMk/>
            <pc:sldMk cId="967915089" sldId="8925"/>
            <ac:spMk id="9" creationId="{261B2770-BE43-4141-B992-3880C541FC2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17:47.085" v="637"/>
          <ac:spMkLst>
            <pc:docMk/>
            <pc:sldMk cId="967915089" sldId="8925"/>
            <ac:spMk id="13" creationId="{012C2795-4E19-47BD-8A62-1DDF81DDEB61}"/>
          </ac:spMkLst>
        </pc:spChg>
      </pc:sldChg>
      <pc:sldChg chg="addSp delSp modSp add mod">
        <pc:chgData name="석장군님(General)/Digital채널기획팀" userId="f9de3ef5-b5d7-4e52-952f-8c9c7e31d003" providerId="ADAL" clId="{6D76B966-1500-479B-8225-20262DF14203}" dt="2023-01-29T07:09:09.097" v="2243"/>
        <pc:sldMkLst>
          <pc:docMk/>
          <pc:sldMk cId="2836239065" sldId="8926"/>
        </pc:sldMkLst>
        <pc:spChg chg="mod">
          <ac:chgData name="석장군님(General)/Digital채널기획팀" userId="f9de3ef5-b5d7-4e52-952f-8c9c7e31d003" providerId="ADAL" clId="{6D76B966-1500-479B-8225-20262DF14203}" dt="2023-01-29T06:09:37.673" v="1804"/>
          <ac:spMkLst>
            <pc:docMk/>
            <pc:sldMk cId="2836239065" sldId="8926"/>
            <ac:spMk id="4" creationId="{BC4D249D-7780-4391-A53C-29C8ABAF558B}"/>
          </ac:spMkLst>
        </pc:spChg>
        <pc:spChg chg="mod">
          <ac:chgData name="석장군님(General)/Digital채널기획팀" userId="f9de3ef5-b5d7-4e52-952f-8c9c7e31d003" providerId="ADAL" clId="{6D76B966-1500-479B-8225-20262DF14203}" dt="2023-01-29T01:21:27.695" v="650" actId="20577"/>
          <ac:spMkLst>
            <pc:docMk/>
            <pc:sldMk cId="2836239065" sldId="8926"/>
            <ac:spMk id="7" creationId="{46D13456-8291-41A9-9396-360E94D0B1ED}"/>
          </ac:spMkLst>
        </pc:spChg>
        <pc:spChg chg="add del">
          <ac:chgData name="석장군님(General)/Digital채널기획팀" userId="f9de3ef5-b5d7-4e52-952f-8c9c7e31d003" providerId="ADAL" clId="{6D76B966-1500-479B-8225-20262DF14203}" dt="2023-01-29T01:21:54.137" v="668" actId="22"/>
          <ac:spMkLst>
            <pc:docMk/>
            <pc:sldMk cId="2836239065" sldId="8926"/>
            <ac:spMk id="10" creationId="{565FA3D0-00E9-44BA-AA90-68067EE0C6BA}"/>
          </ac:spMkLst>
        </pc:spChg>
        <pc:spChg chg="del">
          <ac:chgData name="석장군님(General)/Digital채널기획팀" userId="f9de3ef5-b5d7-4e52-952f-8c9c7e31d003" providerId="ADAL" clId="{6D76B966-1500-479B-8225-20262DF14203}" dt="2023-01-29T01:18:31.950" v="643" actId="478"/>
          <ac:spMkLst>
            <pc:docMk/>
            <pc:sldMk cId="2836239065" sldId="8926"/>
            <ac:spMk id="11" creationId="{00000000-0000-0000-0000-000000000000}"/>
          </ac:spMkLst>
        </pc:spChg>
        <pc:spChg chg="del">
          <ac:chgData name="석장군님(General)/Digital채널기획팀" userId="f9de3ef5-b5d7-4e52-952f-8c9c7e31d003" providerId="ADAL" clId="{6D76B966-1500-479B-8225-20262DF14203}" dt="2023-01-29T01:18:31.950" v="643" actId="478"/>
          <ac:spMkLst>
            <pc:docMk/>
            <pc:sldMk cId="2836239065" sldId="8926"/>
            <ac:spMk id="12" creationId="{00000000-0000-0000-0000-000000000000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1:23:12.069" v="670"/>
          <ac:spMkLst>
            <pc:docMk/>
            <pc:sldMk cId="2836239065" sldId="8926"/>
            <ac:spMk id="14" creationId="{81E01B1F-1344-4B2B-99C6-AE77B6282CBC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1:23:12.069" v="670"/>
          <ac:spMkLst>
            <pc:docMk/>
            <pc:sldMk cId="2836239065" sldId="8926"/>
            <ac:spMk id="15" creationId="{974B0929-15B3-447F-A26F-96D9E81D2D9F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1:23:12.069" v="670"/>
          <ac:spMkLst>
            <pc:docMk/>
            <pc:sldMk cId="2836239065" sldId="8926"/>
            <ac:spMk id="16" creationId="{3832461C-316B-4DCB-92AD-A06388D5DE32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1:23:12.069" v="670"/>
          <ac:spMkLst>
            <pc:docMk/>
            <pc:sldMk cId="2836239065" sldId="8926"/>
            <ac:spMk id="17" creationId="{FAD0690F-204B-4A1C-BD64-4DE2FAE07B41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1:23:12.069" v="670"/>
          <ac:spMkLst>
            <pc:docMk/>
            <pc:sldMk cId="2836239065" sldId="8926"/>
            <ac:spMk id="18" creationId="{B4DF037A-1469-451B-A0DC-56DE509C5170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1:23:12.069" v="670"/>
          <ac:spMkLst>
            <pc:docMk/>
            <pc:sldMk cId="2836239065" sldId="8926"/>
            <ac:spMk id="19" creationId="{6D4D9A58-2650-4EA5-B44F-9518C2EFD805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1:23:12.069" v="670"/>
          <ac:spMkLst>
            <pc:docMk/>
            <pc:sldMk cId="2836239065" sldId="8926"/>
            <ac:spMk id="20" creationId="{EC2B6C51-070D-4CA1-820B-8D4775745628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1:23:12.069" v="670"/>
          <ac:spMkLst>
            <pc:docMk/>
            <pc:sldMk cId="2836239065" sldId="8926"/>
            <ac:spMk id="21" creationId="{AF9CE50E-818D-42B7-9914-A37F374F2A1B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1:23:12.069" v="670"/>
          <ac:spMkLst>
            <pc:docMk/>
            <pc:sldMk cId="2836239065" sldId="8926"/>
            <ac:spMk id="22" creationId="{2F0E30A8-CE45-4E05-8A5A-7F04845C9712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1:23:12.069" v="670"/>
          <ac:spMkLst>
            <pc:docMk/>
            <pc:sldMk cId="2836239065" sldId="8926"/>
            <ac:spMk id="23" creationId="{69468AC3-D31B-4B33-B3E8-2AD072ED9031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1:23:12.069" v="670"/>
          <ac:spMkLst>
            <pc:docMk/>
            <pc:sldMk cId="2836239065" sldId="8926"/>
            <ac:spMk id="24" creationId="{8E17A1EA-AFB5-470E-815F-FA47F47FEF14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1:23:12.069" v="670"/>
          <ac:spMkLst>
            <pc:docMk/>
            <pc:sldMk cId="2836239065" sldId="8926"/>
            <ac:spMk id="25" creationId="{114FE57B-9A77-4DBF-81E3-53EE1F250CA6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1:23:12.069" v="670"/>
          <ac:spMkLst>
            <pc:docMk/>
            <pc:sldMk cId="2836239065" sldId="8926"/>
            <ac:spMk id="26" creationId="{66AE066C-1AC6-4014-810B-07AA375C161B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1:23:12.069" v="670"/>
          <ac:spMkLst>
            <pc:docMk/>
            <pc:sldMk cId="2836239065" sldId="8926"/>
            <ac:spMk id="27" creationId="{58D5CF5E-D1E8-4D1C-AAE3-B8CC87D80E20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1:23:12.069" v="670"/>
          <ac:spMkLst>
            <pc:docMk/>
            <pc:sldMk cId="2836239065" sldId="8926"/>
            <ac:spMk id="28" creationId="{3F91CC7C-2C40-4B04-BEA8-503AC31CD0BA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1:23:12.069" v="670"/>
          <ac:spMkLst>
            <pc:docMk/>
            <pc:sldMk cId="2836239065" sldId="8926"/>
            <ac:spMk id="29" creationId="{FD2458D9-32EF-45CE-9083-046360E829FF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1:23:12.069" v="670"/>
          <ac:spMkLst>
            <pc:docMk/>
            <pc:sldMk cId="2836239065" sldId="8926"/>
            <ac:spMk id="30" creationId="{BFFFF8FF-FDE8-4165-A4BF-03863E8F44BF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1:23:12.069" v="670"/>
          <ac:spMkLst>
            <pc:docMk/>
            <pc:sldMk cId="2836239065" sldId="8926"/>
            <ac:spMk id="31" creationId="{E1F28AE4-DF64-4CA2-8B09-608C65F20B22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1:23:12.069" v="670"/>
          <ac:spMkLst>
            <pc:docMk/>
            <pc:sldMk cId="2836239065" sldId="8926"/>
            <ac:spMk id="32" creationId="{DD99EEF7-9B6F-4945-9F02-8DA4787E7D0A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7:09:09.097" v="2243"/>
          <ac:spMkLst>
            <pc:docMk/>
            <pc:sldMk cId="2836239065" sldId="8926"/>
            <ac:spMk id="39" creationId="{98BE7036-AF8C-42E1-8F3C-F7AEF80C219D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1:23:12.069" v="670"/>
          <ac:spMkLst>
            <pc:docMk/>
            <pc:sldMk cId="2836239065" sldId="8926"/>
            <ac:spMk id="39" creationId="{A78AE73A-C735-49C3-BFCD-B780EE91607F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1:23:12.069" v="670"/>
          <ac:spMkLst>
            <pc:docMk/>
            <pc:sldMk cId="2836239065" sldId="8926"/>
            <ac:spMk id="40" creationId="{5A788A1A-F692-4579-9DAD-73A9004455D2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1:23:12.069" v="670"/>
          <ac:spMkLst>
            <pc:docMk/>
            <pc:sldMk cId="2836239065" sldId="8926"/>
            <ac:spMk id="42" creationId="{226E2B95-3D89-4166-8341-DECEA99DE6E8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1:23:12.069" v="670"/>
          <ac:spMkLst>
            <pc:docMk/>
            <pc:sldMk cId="2836239065" sldId="8926"/>
            <ac:spMk id="45" creationId="{0171E245-A899-4458-8C8E-BA6F5BB7BCFA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24:46.792" v="710" actId="6549"/>
          <ac:spMkLst>
            <pc:docMk/>
            <pc:sldMk cId="2836239065" sldId="8926"/>
            <ac:spMk id="46" creationId="{3C922AD4-87DE-4BB0-8C7C-109DAAA27E96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23:19.308" v="671"/>
          <ac:spMkLst>
            <pc:docMk/>
            <pc:sldMk cId="2836239065" sldId="8926"/>
            <ac:spMk id="47" creationId="{A9B8D36B-3CDC-45A2-958A-2FEDBB01EB80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23:19.308" v="671"/>
          <ac:spMkLst>
            <pc:docMk/>
            <pc:sldMk cId="2836239065" sldId="8926"/>
            <ac:spMk id="48" creationId="{364A5F03-01E7-4F8B-B03D-494A69A1C442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23:19.308" v="671"/>
          <ac:spMkLst>
            <pc:docMk/>
            <pc:sldMk cId="2836239065" sldId="8926"/>
            <ac:spMk id="49" creationId="{62102DBB-CB1E-4113-967E-02FE00B4117A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23:19.308" v="671"/>
          <ac:spMkLst>
            <pc:docMk/>
            <pc:sldMk cId="2836239065" sldId="8926"/>
            <ac:spMk id="50" creationId="{5FF59107-9B9D-42A3-8C03-987568337157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23:19.308" v="671"/>
          <ac:spMkLst>
            <pc:docMk/>
            <pc:sldMk cId="2836239065" sldId="8926"/>
            <ac:spMk id="51" creationId="{60AFD528-D80B-4D0E-9C57-0A6EED567669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23:19.308" v="671"/>
          <ac:spMkLst>
            <pc:docMk/>
            <pc:sldMk cId="2836239065" sldId="8926"/>
            <ac:spMk id="52" creationId="{60402F55-A7A1-478A-95E5-ADA7D469E513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23:19.308" v="671"/>
          <ac:spMkLst>
            <pc:docMk/>
            <pc:sldMk cId="2836239065" sldId="8926"/>
            <ac:spMk id="53" creationId="{2F38EABB-1271-41F4-AED1-D88ED3B632B9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23:19.308" v="671"/>
          <ac:spMkLst>
            <pc:docMk/>
            <pc:sldMk cId="2836239065" sldId="8926"/>
            <ac:spMk id="54" creationId="{164BE878-67A8-4FDC-A4ED-3DA4D452386F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23:19.308" v="671"/>
          <ac:spMkLst>
            <pc:docMk/>
            <pc:sldMk cId="2836239065" sldId="8926"/>
            <ac:spMk id="55" creationId="{655AFDD6-9397-4402-B884-8B605756F2CE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24:53.640" v="714"/>
          <ac:spMkLst>
            <pc:docMk/>
            <pc:sldMk cId="2836239065" sldId="8926"/>
            <ac:spMk id="56" creationId="{B4599473-B372-43ED-B08B-F02055259EB1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27:03.086" v="750" actId="6559"/>
          <ac:spMkLst>
            <pc:docMk/>
            <pc:sldMk cId="2836239065" sldId="8926"/>
            <ac:spMk id="57" creationId="{D3B05ED1-DE5C-4B43-824B-4CB89D4E74D0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24:51.485" v="712"/>
          <ac:spMkLst>
            <pc:docMk/>
            <pc:sldMk cId="2836239065" sldId="8926"/>
            <ac:spMk id="58" creationId="{51139270-3EAB-4960-B22B-86FF572D0B23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25:28.320" v="719" actId="2711"/>
          <ac:spMkLst>
            <pc:docMk/>
            <pc:sldMk cId="2836239065" sldId="8926"/>
            <ac:spMk id="59" creationId="{AAC52F33-4E1C-485B-8799-9776ACBF9784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25:28.320" v="719" actId="2711"/>
          <ac:spMkLst>
            <pc:docMk/>
            <pc:sldMk cId="2836239065" sldId="8926"/>
            <ac:spMk id="60" creationId="{CE4D75B1-E069-4FF8-9035-A270FA2775AC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25:28.320" v="719" actId="2711"/>
          <ac:spMkLst>
            <pc:docMk/>
            <pc:sldMk cId="2836239065" sldId="8926"/>
            <ac:spMk id="61" creationId="{1A1CDF1A-73EE-49F8-97FB-02F87D1B38D1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25:28.320" v="719" actId="2711"/>
          <ac:spMkLst>
            <pc:docMk/>
            <pc:sldMk cId="2836239065" sldId="8926"/>
            <ac:spMk id="62" creationId="{6CFDBC7D-166A-4AD2-9412-6AAE1373CEB5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25:28.320" v="719" actId="2711"/>
          <ac:spMkLst>
            <pc:docMk/>
            <pc:sldMk cId="2836239065" sldId="8926"/>
            <ac:spMk id="63" creationId="{C1F65A82-9101-4447-A413-E158F3EA88A3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23:19.308" v="671"/>
          <ac:spMkLst>
            <pc:docMk/>
            <pc:sldMk cId="2836239065" sldId="8926"/>
            <ac:spMk id="64" creationId="{A1497F35-9218-436B-A03D-32322B7C0BB7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23:19.308" v="671"/>
          <ac:spMkLst>
            <pc:docMk/>
            <pc:sldMk cId="2836239065" sldId="8926"/>
            <ac:spMk id="65" creationId="{BB0BFD94-5A89-42E5-8B80-926D12D824A0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23:19.308" v="671"/>
          <ac:spMkLst>
            <pc:docMk/>
            <pc:sldMk cId="2836239065" sldId="8926"/>
            <ac:spMk id="72" creationId="{A73580EB-1DBF-4D9B-98B5-D23C72E4E0A5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23:19.308" v="671"/>
          <ac:spMkLst>
            <pc:docMk/>
            <pc:sldMk cId="2836239065" sldId="8926"/>
            <ac:spMk id="73" creationId="{D772DD62-A32D-4BB1-892E-8F85696BE780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25:16.942" v="718" actId="2711"/>
          <ac:spMkLst>
            <pc:docMk/>
            <pc:sldMk cId="2836239065" sldId="8926"/>
            <ac:spMk id="75" creationId="{A89E82A0-616E-482A-88F5-0E63BBADC403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23:19.308" v="671"/>
          <ac:spMkLst>
            <pc:docMk/>
            <pc:sldMk cId="2836239065" sldId="8926"/>
            <ac:spMk id="78" creationId="{C8672C60-D1E1-4517-8F7F-02FBBBD6BF7E}"/>
          </ac:spMkLst>
        </pc:spChg>
        <pc:graphicFrameChg chg="del">
          <ac:chgData name="석장군님(General)/Digital채널기획팀" userId="f9de3ef5-b5d7-4e52-952f-8c9c7e31d003" providerId="ADAL" clId="{6D76B966-1500-479B-8225-20262DF14203}" dt="2023-01-29T01:18:31.950" v="643" actId="478"/>
          <ac:graphicFrameMkLst>
            <pc:docMk/>
            <pc:sldMk cId="2836239065" sldId="8926"/>
            <ac:graphicFrameMk id="6" creationId="{00000000-0000-0000-0000-000000000000}"/>
          </ac:graphicFrameMkLst>
        </pc:graphicFrameChg>
        <pc:graphicFrameChg chg="add del mod">
          <ac:chgData name="석장군님(General)/Digital채널기획팀" userId="f9de3ef5-b5d7-4e52-952f-8c9c7e31d003" providerId="ADAL" clId="{6D76B966-1500-479B-8225-20262DF14203}" dt="2023-01-29T01:23:12.069" v="670"/>
          <ac:graphicFrameMkLst>
            <pc:docMk/>
            <pc:sldMk cId="2836239065" sldId="8926"/>
            <ac:graphicFrameMk id="41" creationId="{7D8A3148-C610-435F-B939-FFDEA20DA32F}"/>
          </ac:graphicFrameMkLst>
        </pc:graphicFrameChg>
        <pc:graphicFrameChg chg="add mod">
          <ac:chgData name="석장군님(General)/Digital채널기획팀" userId="f9de3ef5-b5d7-4e52-952f-8c9c7e31d003" providerId="ADAL" clId="{6D76B966-1500-479B-8225-20262DF14203}" dt="2023-01-29T01:23:19.308" v="671"/>
          <ac:graphicFrameMkLst>
            <pc:docMk/>
            <pc:sldMk cId="2836239065" sldId="8926"/>
            <ac:graphicFrameMk id="74" creationId="{8971F8CF-B939-4434-BBBD-0BE3130788BF}"/>
          </ac:graphicFrameMkLst>
        </pc:graphicFrameChg>
        <pc:picChg chg="add del mod">
          <ac:chgData name="석장군님(General)/Digital채널기획팀" userId="f9de3ef5-b5d7-4e52-952f-8c9c7e31d003" providerId="ADAL" clId="{6D76B966-1500-479B-8225-20262DF14203}" dt="2023-01-29T01:23:12.069" v="670"/>
          <ac:picMkLst>
            <pc:docMk/>
            <pc:sldMk cId="2836239065" sldId="8926"/>
            <ac:picMk id="43" creationId="{35F99811-6C78-44FD-A7B1-47834DEC7AEF}"/>
          </ac:picMkLst>
        </pc:picChg>
        <pc:picChg chg="add del mod">
          <ac:chgData name="석장군님(General)/Digital채널기획팀" userId="f9de3ef5-b5d7-4e52-952f-8c9c7e31d003" providerId="ADAL" clId="{6D76B966-1500-479B-8225-20262DF14203}" dt="2023-01-29T01:23:12.069" v="670"/>
          <ac:picMkLst>
            <pc:docMk/>
            <pc:sldMk cId="2836239065" sldId="8926"/>
            <ac:picMk id="44" creationId="{6DBFCA19-A36E-4A23-B68E-2AE9F613C342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1:23:19.308" v="671"/>
          <ac:picMkLst>
            <pc:docMk/>
            <pc:sldMk cId="2836239065" sldId="8926"/>
            <ac:picMk id="76" creationId="{E2946C87-E5C7-4F66-85AD-9A23112C6B9A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1:23:19.308" v="671"/>
          <ac:picMkLst>
            <pc:docMk/>
            <pc:sldMk cId="2836239065" sldId="8926"/>
            <ac:picMk id="77" creationId="{34603C05-10CA-4213-8DAA-D38ADA436C45}"/>
          </ac:picMkLst>
        </pc:picChg>
        <pc:cxnChg chg="add del mod">
          <ac:chgData name="석장군님(General)/Digital채널기획팀" userId="f9de3ef5-b5d7-4e52-952f-8c9c7e31d003" providerId="ADAL" clId="{6D76B966-1500-479B-8225-20262DF14203}" dt="2023-01-29T01:23:12.069" v="670"/>
          <ac:cxnSpMkLst>
            <pc:docMk/>
            <pc:sldMk cId="2836239065" sldId="8926"/>
            <ac:cxnSpMk id="33" creationId="{AD08B0AA-CF22-42E7-9596-155A902290ED}"/>
          </ac:cxnSpMkLst>
        </pc:cxnChg>
        <pc:cxnChg chg="add del mod">
          <ac:chgData name="석장군님(General)/Digital채널기획팀" userId="f9de3ef5-b5d7-4e52-952f-8c9c7e31d003" providerId="ADAL" clId="{6D76B966-1500-479B-8225-20262DF14203}" dt="2023-01-29T01:23:12.069" v="670"/>
          <ac:cxnSpMkLst>
            <pc:docMk/>
            <pc:sldMk cId="2836239065" sldId="8926"/>
            <ac:cxnSpMk id="34" creationId="{920283F6-5193-435A-AA28-3FEE645AFB9E}"/>
          </ac:cxnSpMkLst>
        </pc:cxnChg>
        <pc:cxnChg chg="add del mod">
          <ac:chgData name="석장군님(General)/Digital채널기획팀" userId="f9de3ef5-b5d7-4e52-952f-8c9c7e31d003" providerId="ADAL" clId="{6D76B966-1500-479B-8225-20262DF14203}" dt="2023-01-29T01:23:12.069" v="670"/>
          <ac:cxnSpMkLst>
            <pc:docMk/>
            <pc:sldMk cId="2836239065" sldId="8926"/>
            <ac:cxnSpMk id="35" creationId="{60284C1B-E905-47AA-9F45-C672D8262CC7}"/>
          </ac:cxnSpMkLst>
        </pc:cxnChg>
        <pc:cxnChg chg="add del mod">
          <ac:chgData name="석장군님(General)/Digital채널기획팀" userId="f9de3ef5-b5d7-4e52-952f-8c9c7e31d003" providerId="ADAL" clId="{6D76B966-1500-479B-8225-20262DF14203}" dt="2023-01-29T01:23:12.069" v="670"/>
          <ac:cxnSpMkLst>
            <pc:docMk/>
            <pc:sldMk cId="2836239065" sldId="8926"/>
            <ac:cxnSpMk id="36" creationId="{66344F54-223F-4389-836C-C1155F71CC93}"/>
          </ac:cxnSpMkLst>
        </pc:cxnChg>
        <pc:cxnChg chg="add del mod">
          <ac:chgData name="석장군님(General)/Digital채널기획팀" userId="f9de3ef5-b5d7-4e52-952f-8c9c7e31d003" providerId="ADAL" clId="{6D76B966-1500-479B-8225-20262DF14203}" dt="2023-01-29T01:23:12.069" v="670"/>
          <ac:cxnSpMkLst>
            <pc:docMk/>
            <pc:sldMk cId="2836239065" sldId="8926"/>
            <ac:cxnSpMk id="37" creationId="{B2A8D5AC-435A-4DEB-BCBB-62ECFE7A1C41}"/>
          </ac:cxnSpMkLst>
        </pc:cxnChg>
        <pc:cxnChg chg="add del mod">
          <ac:chgData name="석장군님(General)/Digital채널기획팀" userId="f9de3ef5-b5d7-4e52-952f-8c9c7e31d003" providerId="ADAL" clId="{6D76B966-1500-479B-8225-20262DF14203}" dt="2023-01-29T01:23:12.069" v="670"/>
          <ac:cxnSpMkLst>
            <pc:docMk/>
            <pc:sldMk cId="2836239065" sldId="8926"/>
            <ac:cxnSpMk id="38" creationId="{B698F40A-F489-4240-AE40-9A97282AFDD1}"/>
          </ac:cxnSpMkLst>
        </pc:cxnChg>
        <pc:cxnChg chg="add mod">
          <ac:chgData name="석장군님(General)/Digital채널기획팀" userId="f9de3ef5-b5d7-4e52-952f-8c9c7e31d003" providerId="ADAL" clId="{6D76B966-1500-479B-8225-20262DF14203}" dt="2023-01-29T01:23:19.308" v="671"/>
          <ac:cxnSpMkLst>
            <pc:docMk/>
            <pc:sldMk cId="2836239065" sldId="8926"/>
            <ac:cxnSpMk id="66" creationId="{23C0285B-E30C-45ED-A754-5070DE40E7D0}"/>
          </ac:cxnSpMkLst>
        </pc:cxnChg>
        <pc:cxnChg chg="add mod">
          <ac:chgData name="석장군님(General)/Digital채널기획팀" userId="f9de3ef5-b5d7-4e52-952f-8c9c7e31d003" providerId="ADAL" clId="{6D76B966-1500-479B-8225-20262DF14203}" dt="2023-01-29T01:23:19.308" v="671"/>
          <ac:cxnSpMkLst>
            <pc:docMk/>
            <pc:sldMk cId="2836239065" sldId="8926"/>
            <ac:cxnSpMk id="67" creationId="{A444E085-7FFC-479A-9045-277AF64713A8}"/>
          </ac:cxnSpMkLst>
        </pc:cxnChg>
        <pc:cxnChg chg="add mod">
          <ac:chgData name="석장군님(General)/Digital채널기획팀" userId="f9de3ef5-b5d7-4e52-952f-8c9c7e31d003" providerId="ADAL" clId="{6D76B966-1500-479B-8225-20262DF14203}" dt="2023-01-29T01:23:19.308" v="671"/>
          <ac:cxnSpMkLst>
            <pc:docMk/>
            <pc:sldMk cId="2836239065" sldId="8926"/>
            <ac:cxnSpMk id="68" creationId="{DE3776A0-79F8-45DF-9738-6AD0F5A253D3}"/>
          </ac:cxnSpMkLst>
        </pc:cxnChg>
        <pc:cxnChg chg="add mod">
          <ac:chgData name="석장군님(General)/Digital채널기획팀" userId="f9de3ef5-b5d7-4e52-952f-8c9c7e31d003" providerId="ADAL" clId="{6D76B966-1500-479B-8225-20262DF14203}" dt="2023-01-29T01:23:19.308" v="671"/>
          <ac:cxnSpMkLst>
            <pc:docMk/>
            <pc:sldMk cId="2836239065" sldId="8926"/>
            <ac:cxnSpMk id="69" creationId="{E39BEF70-7E9F-4E63-A9E5-C3EF3B82FF37}"/>
          </ac:cxnSpMkLst>
        </pc:cxnChg>
        <pc:cxnChg chg="add mod">
          <ac:chgData name="석장군님(General)/Digital채널기획팀" userId="f9de3ef5-b5d7-4e52-952f-8c9c7e31d003" providerId="ADAL" clId="{6D76B966-1500-479B-8225-20262DF14203}" dt="2023-01-29T01:23:19.308" v="671"/>
          <ac:cxnSpMkLst>
            <pc:docMk/>
            <pc:sldMk cId="2836239065" sldId="8926"/>
            <ac:cxnSpMk id="70" creationId="{439CE537-033B-4F77-8F90-770BF0AFEED8}"/>
          </ac:cxnSpMkLst>
        </pc:cxnChg>
        <pc:cxnChg chg="add mod">
          <ac:chgData name="석장군님(General)/Digital채널기획팀" userId="f9de3ef5-b5d7-4e52-952f-8c9c7e31d003" providerId="ADAL" clId="{6D76B966-1500-479B-8225-20262DF14203}" dt="2023-01-29T01:23:19.308" v="671"/>
          <ac:cxnSpMkLst>
            <pc:docMk/>
            <pc:sldMk cId="2836239065" sldId="8926"/>
            <ac:cxnSpMk id="71" creationId="{386606BA-3B0A-4B72-9D02-D16D950898FF}"/>
          </ac:cxnSpMkLst>
        </pc:cxnChg>
      </pc:sldChg>
      <pc:sldChg chg="addSp delSp modSp add mod">
        <pc:chgData name="석장군님(General)/Digital채널기획팀" userId="f9de3ef5-b5d7-4e52-952f-8c9c7e31d003" providerId="ADAL" clId="{6D76B966-1500-479B-8225-20262DF14203}" dt="2023-01-29T07:09:10.446" v="2244"/>
        <pc:sldMkLst>
          <pc:docMk/>
          <pc:sldMk cId="873967385" sldId="8927"/>
        </pc:sldMkLst>
        <pc:spChg chg="mod">
          <ac:chgData name="석장군님(General)/Digital채널기획팀" userId="f9de3ef5-b5d7-4e52-952f-8c9c7e31d003" providerId="ADAL" clId="{6D76B966-1500-479B-8225-20262DF14203}" dt="2023-01-29T06:09:39.365" v="1805"/>
          <ac:spMkLst>
            <pc:docMk/>
            <pc:sldMk cId="873967385" sldId="8927"/>
            <ac:spMk id="4" creationId="{BC4D249D-7780-4391-A53C-29C8ABAF558B}"/>
          </ac:spMkLst>
        </pc:spChg>
        <pc:spChg chg="mod">
          <ac:chgData name="석장군님(General)/Digital채널기획팀" userId="f9de3ef5-b5d7-4e52-952f-8c9c7e31d003" providerId="ADAL" clId="{6D76B966-1500-479B-8225-20262DF14203}" dt="2023-01-29T01:21:37.910" v="666" actId="404"/>
          <ac:spMkLst>
            <pc:docMk/>
            <pc:sldMk cId="873967385" sldId="8927"/>
            <ac:spMk id="7" creationId="{46D13456-8291-41A9-9396-360E94D0B1ED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26:42.756" v="746"/>
          <ac:spMkLst>
            <pc:docMk/>
            <pc:sldMk cId="873967385" sldId="8927"/>
            <ac:spMk id="10" creationId="{99D4F3F5-D758-41E2-91C7-77ECD87FE76A}"/>
          </ac:spMkLst>
        </pc:spChg>
        <pc:spChg chg="del">
          <ac:chgData name="석장군님(General)/Digital채널기획팀" userId="f9de3ef5-b5d7-4e52-952f-8c9c7e31d003" providerId="ADAL" clId="{6D76B966-1500-479B-8225-20262DF14203}" dt="2023-01-29T01:18:35.826" v="644" actId="478"/>
          <ac:spMkLst>
            <pc:docMk/>
            <pc:sldMk cId="873967385" sldId="8927"/>
            <ac:spMk id="11" creationId="{00000000-0000-0000-0000-000000000000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7:09:10.446" v="2244"/>
          <ac:spMkLst>
            <pc:docMk/>
            <pc:sldMk cId="873967385" sldId="8927"/>
            <ac:spMk id="11" creationId="{A162DE30-3E4E-4553-B9A8-C68407338895}"/>
          </ac:spMkLst>
        </pc:spChg>
        <pc:spChg chg="del">
          <ac:chgData name="석장군님(General)/Digital채널기획팀" userId="f9de3ef5-b5d7-4e52-952f-8c9c7e31d003" providerId="ADAL" clId="{6D76B966-1500-479B-8225-20262DF14203}" dt="2023-01-29T01:18:35.826" v="644" actId="478"/>
          <ac:spMkLst>
            <pc:docMk/>
            <pc:sldMk cId="873967385" sldId="8927"/>
            <ac:spMk id="12" creationId="{00000000-0000-0000-0000-000000000000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26:49.100" v="748" actId="20577"/>
          <ac:spMkLst>
            <pc:docMk/>
            <pc:sldMk cId="873967385" sldId="8927"/>
            <ac:spMk id="14" creationId="{E042D861-E46E-47A6-A910-FD7435830B3A}"/>
          </ac:spMkLst>
        </pc:spChg>
        <pc:graphicFrameChg chg="del">
          <ac:chgData name="석장군님(General)/Digital채널기획팀" userId="f9de3ef5-b5d7-4e52-952f-8c9c7e31d003" providerId="ADAL" clId="{6D76B966-1500-479B-8225-20262DF14203}" dt="2023-01-29T01:18:35.826" v="644" actId="478"/>
          <ac:graphicFrameMkLst>
            <pc:docMk/>
            <pc:sldMk cId="873967385" sldId="8927"/>
            <ac:graphicFrameMk id="6" creationId="{00000000-0000-0000-0000-000000000000}"/>
          </ac:graphicFrameMkLst>
        </pc:graphicFrameChg>
        <pc:graphicFrameChg chg="add mod modGraphic">
          <ac:chgData name="석장군님(General)/Digital채널기획팀" userId="f9de3ef5-b5d7-4e52-952f-8c9c7e31d003" providerId="ADAL" clId="{6D76B966-1500-479B-8225-20262DF14203}" dt="2023-01-29T01:28:03.060" v="767" actId="14734"/>
          <ac:graphicFrameMkLst>
            <pc:docMk/>
            <pc:sldMk cId="873967385" sldId="8927"/>
            <ac:graphicFrameMk id="9" creationId="{2BCF9146-7C08-4F86-A5E3-9598003DC516}"/>
          </ac:graphicFrameMkLst>
        </pc:graphicFrameChg>
      </pc:sldChg>
      <pc:sldChg chg="addSp delSp modSp add mod">
        <pc:chgData name="석장군님(General)/Digital채널기획팀" userId="f9de3ef5-b5d7-4e52-952f-8c9c7e31d003" providerId="ADAL" clId="{6D76B966-1500-479B-8225-20262DF14203}" dt="2023-01-29T06:06:27.730" v="1763" actId="14100"/>
        <pc:sldMkLst>
          <pc:docMk/>
          <pc:sldMk cId="3500184462" sldId="8928"/>
        </pc:sldMkLst>
        <pc:spChg chg="mod">
          <ac:chgData name="석장군님(General)/Digital채널기획팀" userId="f9de3ef5-b5d7-4e52-952f-8c9c7e31d003" providerId="ADAL" clId="{6D76B966-1500-479B-8225-20262DF14203}" dt="2023-01-29T01:49:56.035" v="785"/>
          <ac:spMkLst>
            <pc:docMk/>
            <pc:sldMk cId="3500184462" sldId="8928"/>
            <ac:spMk id="2" creationId="{C51E5A6C-4A54-434D-99F4-7E936280E567}"/>
          </ac:spMkLst>
        </pc:spChg>
        <pc:spChg chg="mod">
          <ac:chgData name="석장군님(General)/Digital채널기획팀" userId="f9de3ef5-b5d7-4e52-952f-8c9c7e31d003" providerId="ADAL" clId="{6D76B966-1500-479B-8225-20262DF14203}" dt="2023-01-29T06:06:27.730" v="1763" actId="14100"/>
          <ac:spMkLst>
            <pc:docMk/>
            <pc:sldMk cId="3500184462" sldId="8928"/>
            <ac:spMk id="4" creationId="{261B2770-BE43-4141-B992-3880C541FC2B}"/>
          </ac:spMkLst>
        </pc:spChg>
        <pc:spChg chg="mod">
          <ac:chgData name="석장군님(General)/Digital채널기획팀" userId="f9de3ef5-b5d7-4e52-952f-8c9c7e31d003" providerId="ADAL" clId="{6D76B966-1500-479B-8225-20262DF14203}" dt="2023-01-29T01:52:36.838" v="820" actId="20577"/>
          <ac:spMkLst>
            <pc:docMk/>
            <pc:sldMk cId="3500184462" sldId="8928"/>
            <ac:spMk id="5" creationId="{6C4A327A-601F-4A07-8564-303B82490EA8}"/>
          </ac:spMkLst>
        </pc:spChg>
        <pc:spChg chg="del">
          <ac:chgData name="석장군님(General)/Digital채널기획팀" userId="f9de3ef5-b5d7-4e52-952f-8c9c7e31d003" providerId="ADAL" clId="{6D76B966-1500-479B-8225-20262DF14203}" dt="2023-01-29T01:46:58.865" v="782" actId="478"/>
          <ac:spMkLst>
            <pc:docMk/>
            <pc:sldMk cId="3500184462" sldId="8928"/>
            <ac:spMk id="7" creationId="{F581997E-F021-48F1-9050-00A9CCE6611D}"/>
          </ac:spMkLst>
        </pc:spChg>
        <pc:spChg chg="del">
          <ac:chgData name="석장군님(General)/Digital채널기획팀" userId="f9de3ef5-b5d7-4e52-952f-8c9c7e31d003" providerId="ADAL" clId="{6D76B966-1500-479B-8225-20262DF14203}" dt="2023-01-29T01:46:58.865" v="782" actId="478"/>
          <ac:spMkLst>
            <pc:docMk/>
            <pc:sldMk cId="3500184462" sldId="8928"/>
            <ac:spMk id="8" creationId="{6A5C0B9D-C7E0-45D8-90DC-E93918D89A58}"/>
          </ac:spMkLst>
        </pc:spChg>
        <pc:spChg chg="del">
          <ac:chgData name="석장군님(General)/Digital채널기획팀" userId="f9de3ef5-b5d7-4e52-952f-8c9c7e31d003" providerId="ADAL" clId="{6D76B966-1500-479B-8225-20262DF14203}" dt="2023-01-29T01:46:58.865" v="782" actId="478"/>
          <ac:spMkLst>
            <pc:docMk/>
            <pc:sldMk cId="3500184462" sldId="8928"/>
            <ac:spMk id="9" creationId="{268F58C3-24CE-44DB-825A-F1F1830D2CBE}"/>
          </ac:spMkLst>
        </pc:spChg>
        <pc:spChg chg="del">
          <ac:chgData name="석장군님(General)/Digital채널기획팀" userId="f9de3ef5-b5d7-4e52-952f-8c9c7e31d003" providerId="ADAL" clId="{6D76B966-1500-479B-8225-20262DF14203}" dt="2023-01-29T01:46:58.865" v="782" actId="478"/>
          <ac:spMkLst>
            <pc:docMk/>
            <pc:sldMk cId="3500184462" sldId="8928"/>
            <ac:spMk id="10" creationId="{7258552B-E7EE-481E-B065-EE02C23AD755}"/>
          </ac:spMkLst>
        </pc:spChg>
        <pc:spChg chg="del">
          <ac:chgData name="석장군님(General)/Digital채널기획팀" userId="f9de3ef5-b5d7-4e52-952f-8c9c7e31d003" providerId="ADAL" clId="{6D76B966-1500-479B-8225-20262DF14203}" dt="2023-01-29T01:46:58.865" v="782" actId="478"/>
          <ac:spMkLst>
            <pc:docMk/>
            <pc:sldMk cId="3500184462" sldId="8928"/>
            <ac:spMk id="16" creationId="{AE9F953D-1E91-4025-AE26-F65D2F1830F3}"/>
          </ac:spMkLst>
        </pc:spChg>
        <pc:spChg chg="del">
          <ac:chgData name="석장군님(General)/Digital채널기획팀" userId="f9de3ef5-b5d7-4e52-952f-8c9c7e31d003" providerId="ADAL" clId="{6D76B966-1500-479B-8225-20262DF14203}" dt="2023-01-29T01:46:58.865" v="782" actId="478"/>
          <ac:spMkLst>
            <pc:docMk/>
            <pc:sldMk cId="3500184462" sldId="8928"/>
            <ac:spMk id="17" creationId="{79AAD773-4A6B-4342-AAA7-76F79348EFB5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52:37.942" v="821"/>
          <ac:spMkLst>
            <pc:docMk/>
            <pc:sldMk cId="3500184462" sldId="8928"/>
            <ac:spMk id="30" creationId="{4219FC24-B221-4105-82C4-7A0BD9010704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52:37.942" v="821"/>
          <ac:spMkLst>
            <pc:docMk/>
            <pc:sldMk cId="3500184462" sldId="8928"/>
            <ac:spMk id="31" creationId="{9528047E-F0A7-4968-ADE5-4CBB94CE6A9C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52:37.942" v="821"/>
          <ac:spMkLst>
            <pc:docMk/>
            <pc:sldMk cId="3500184462" sldId="8928"/>
            <ac:spMk id="32" creationId="{D397F766-EA30-41C5-B14C-F0F7D844BF77}"/>
          </ac:spMkLst>
        </pc:spChg>
        <pc:spChg chg="mod">
          <ac:chgData name="석장군님(General)/Digital채널기획팀" userId="f9de3ef5-b5d7-4e52-952f-8c9c7e31d003" providerId="ADAL" clId="{6D76B966-1500-479B-8225-20262DF14203}" dt="2023-01-29T01:52:37.942" v="821"/>
          <ac:spMkLst>
            <pc:docMk/>
            <pc:sldMk cId="3500184462" sldId="8928"/>
            <ac:spMk id="34" creationId="{F1897641-94F1-4096-9E09-F56B9102FB19}"/>
          </ac:spMkLst>
        </pc:spChg>
        <pc:spChg chg="mod">
          <ac:chgData name="석장군님(General)/Digital채널기획팀" userId="f9de3ef5-b5d7-4e52-952f-8c9c7e31d003" providerId="ADAL" clId="{6D76B966-1500-479B-8225-20262DF14203}" dt="2023-01-29T01:52:37.942" v="821"/>
          <ac:spMkLst>
            <pc:docMk/>
            <pc:sldMk cId="3500184462" sldId="8928"/>
            <ac:spMk id="35" creationId="{97062307-426C-4780-9800-4C5DC2D25E7E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52:37.942" v="821"/>
          <ac:spMkLst>
            <pc:docMk/>
            <pc:sldMk cId="3500184462" sldId="8928"/>
            <ac:spMk id="36" creationId="{73A573FC-52D9-4727-BB04-8E6992E677B3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52:37.942" v="821"/>
          <ac:spMkLst>
            <pc:docMk/>
            <pc:sldMk cId="3500184462" sldId="8928"/>
            <ac:spMk id="37" creationId="{ABF4CF56-42E2-435C-A18B-6B81FA1EF767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52:37.942" v="821"/>
          <ac:spMkLst>
            <pc:docMk/>
            <pc:sldMk cId="3500184462" sldId="8928"/>
            <ac:spMk id="38" creationId="{95574608-C544-46FA-9F64-E175097E1C3C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52:37.942" v="821"/>
          <ac:spMkLst>
            <pc:docMk/>
            <pc:sldMk cId="3500184462" sldId="8928"/>
            <ac:spMk id="39" creationId="{60EE591F-28F4-4F62-A89B-E4E7DCA74787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52:37.942" v="821"/>
          <ac:spMkLst>
            <pc:docMk/>
            <pc:sldMk cId="3500184462" sldId="8928"/>
            <ac:spMk id="40" creationId="{9B825EC0-64CE-448F-B2CB-B4655588161D}"/>
          </ac:spMkLst>
        </pc:spChg>
        <pc:spChg chg="del">
          <ac:chgData name="석장군님(General)/Digital채널기획팀" userId="f9de3ef5-b5d7-4e52-952f-8c9c7e31d003" providerId="ADAL" clId="{6D76B966-1500-479B-8225-20262DF14203}" dt="2023-01-29T01:46:58.865" v="782" actId="478"/>
          <ac:spMkLst>
            <pc:docMk/>
            <pc:sldMk cId="3500184462" sldId="8928"/>
            <ac:spMk id="42" creationId="{8569E484-81A5-418E-A086-8D2BB9067020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52:37.942" v="821"/>
          <ac:spMkLst>
            <pc:docMk/>
            <pc:sldMk cId="3500184462" sldId="8928"/>
            <ac:spMk id="43" creationId="{EFAF828F-86B4-44E2-8CE1-60FF7330883F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52:37.942" v="821"/>
          <ac:spMkLst>
            <pc:docMk/>
            <pc:sldMk cId="3500184462" sldId="8928"/>
            <ac:spMk id="44" creationId="{9139C6E3-8D69-4534-BDF4-07D30EE299C1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52:37.942" v="821"/>
          <ac:spMkLst>
            <pc:docMk/>
            <pc:sldMk cId="3500184462" sldId="8928"/>
            <ac:spMk id="46" creationId="{2E7860A0-B00E-42AB-85CC-794A1EB99A9E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52:37.942" v="821"/>
          <ac:spMkLst>
            <pc:docMk/>
            <pc:sldMk cId="3500184462" sldId="8928"/>
            <ac:spMk id="49" creationId="{87222C9B-5D41-40F6-8BCB-EAF5E89F0631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52:37.942" v="821"/>
          <ac:spMkLst>
            <pc:docMk/>
            <pc:sldMk cId="3500184462" sldId="8928"/>
            <ac:spMk id="50" creationId="{7BFAC6F5-DE97-4EF8-928E-5E2F90D27976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52:37.942" v="821"/>
          <ac:spMkLst>
            <pc:docMk/>
            <pc:sldMk cId="3500184462" sldId="8928"/>
            <ac:spMk id="51" creationId="{9CC8D5A1-8171-46D5-9907-82E6B03BD906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52:37.942" v="821"/>
          <ac:spMkLst>
            <pc:docMk/>
            <pc:sldMk cId="3500184462" sldId="8928"/>
            <ac:spMk id="52" creationId="{DD00765F-BC5E-4DE5-9FA9-F2C318C82DE7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52:37.942" v="821"/>
          <ac:spMkLst>
            <pc:docMk/>
            <pc:sldMk cId="3500184462" sldId="8928"/>
            <ac:spMk id="53" creationId="{459AFD69-8F31-468C-90D1-EA9FACB43CC6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52:37.942" v="821"/>
          <ac:spMkLst>
            <pc:docMk/>
            <pc:sldMk cId="3500184462" sldId="8928"/>
            <ac:spMk id="54" creationId="{72988AA9-39D0-4D56-836A-EDC0D57764CA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52:37.942" v="821"/>
          <ac:spMkLst>
            <pc:docMk/>
            <pc:sldMk cId="3500184462" sldId="8928"/>
            <ac:spMk id="55" creationId="{286E436E-1BBC-4F71-BE4B-EA59333A36BC}"/>
          </ac:spMkLst>
        </pc:spChg>
        <pc:spChg chg="del">
          <ac:chgData name="석장군님(General)/Digital채널기획팀" userId="f9de3ef5-b5d7-4e52-952f-8c9c7e31d003" providerId="ADAL" clId="{6D76B966-1500-479B-8225-20262DF14203}" dt="2023-01-29T01:46:58.865" v="782" actId="478"/>
          <ac:spMkLst>
            <pc:docMk/>
            <pc:sldMk cId="3500184462" sldId="8928"/>
            <ac:spMk id="68" creationId="{2A678976-2FBA-4CC2-9579-83B034EC1D14}"/>
          </ac:spMkLst>
        </pc:spChg>
        <pc:spChg chg="del">
          <ac:chgData name="석장군님(General)/Digital채널기획팀" userId="f9de3ef5-b5d7-4e52-952f-8c9c7e31d003" providerId="ADAL" clId="{6D76B966-1500-479B-8225-20262DF14203}" dt="2023-01-29T01:46:58.865" v="782" actId="478"/>
          <ac:spMkLst>
            <pc:docMk/>
            <pc:sldMk cId="3500184462" sldId="8928"/>
            <ac:spMk id="104" creationId="{A606A37B-4F89-4BB8-90A3-02671DB48859}"/>
          </ac:spMkLst>
        </pc:spChg>
        <pc:spChg chg="del">
          <ac:chgData name="석장군님(General)/Digital채널기획팀" userId="f9de3ef5-b5d7-4e52-952f-8c9c7e31d003" providerId="ADAL" clId="{6D76B966-1500-479B-8225-20262DF14203}" dt="2023-01-29T01:46:58.865" v="782" actId="478"/>
          <ac:spMkLst>
            <pc:docMk/>
            <pc:sldMk cId="3500184462" sldId="8928"/>
            <ac:spMk id="105" creationId="{35D4565D-F946-4CF4-8F63-E1FD66AE31B2}"/>
          </ac:spMkLst>
        </pc:spChg>
        <pc:grpChg chg="del">
          <ac:chgData name="석장군님(General)/Digital채널기획팀" userId="f9de3ef5-b5d7-4e52-952f-8c9c7e31d003" providerId="ADAL" clId="{6D76B966-1500-479B-8225-20262DF14203}" dt="2023-01-29T01:46:58.865" v="782" actId="478"/>
          <ac:grpSpMkLst>
            <pc:docMk/>
            <pc:sldMk cId="3500184462" sldId="8928"/>
            <ac:grpSpMk id="25" creationId="{D38E82E8-780F-46A5-97D4-344C3ECC72DA}"/>
          </ac:grpSpMkLst>
        </pc:grpChg>
        <pc:grpChg chg="add mod">
          <ac:chgData name="석장군님(General)/Digital채널기획팀" userId="f9de3ef5-b5d7-4e52-952f-8c9c7e31d003" providerId="ADAL" clId="{6D76B966-1500-479B-8225-20262DF14203}" dt="2023-01-29T05:16:25.351" v="1527" actId="14100"/>
          <ac:grpSpMkLst>
            <pc:docMk/>
            <pc:sldMk cId="3500184462" sldId="8928"/>
            <ac:grpSpMk id="33" creationId="{E4C69B3F-961F-410D-BDDF-01575730BD5B}"/>
          </ac:grpSpMkLst>
        </pc:grpChg>
      </pc:sldChg>
      <pc:sldChg chg="addSp delSp modSp add mod">
        <pc:chgData name="석장군님(General)/Digital채널기획팀" userId="f9de3ef5-b5d7-4e52-952f-8c9c7e31d003" providerId="ADAL" clId="{6D76B966-1500-479B-8225-20262DF14203}" dt="2023-01-29T01:52:53.909" v="824"/>
        <pc:sldMkLst>
          <pc:docMk/>
          <pc:sldMk cId="3449413088" sldId="8929"/>
        </pc:sldMkLst>
        <pc:spChg chg="mod">
          <ac:chgData name="석장군님(General)/Digital채널기획팀" userId="f9de3ef5-b5d7-4e52-952f-8c9c7e31d003" providerId="ADAL" clId="{6D76B966-1500-479B-8225-20262DF14203}" dt="2023-01-29T01:51:04.034" v="802"/>
          <ac:spMkLst>
            <pc:docMk/>
            <pc:sldMk cId="3449413088" sldId="8929"/>
            <ac:spMk id="4" creationId="{261B2770-BE43-4141-B992-3880C541FC2B}"/>
          </ac:spMkLst>
        </pc:spChg>
        <pc:spChg chg="del">
          <ac:chgData name="석장군님(General)/Digital채널기획팀" userId="f9de3ef5-b5d7-4e52-952f-8c9c7e31d003" providerId="ADAL" clId="{6D76B966-1500-479B-8225-20262DF14203}" dt="2023-01-29T01:51:32.790" v="803" actId="478"/>
          <ac:spMkLst>
            <pc:docMk/>
            <pc:sldMk cId="3449413088" sldId="8929"/>
            <ac:spMk id="5" creationId="{6C4A327A-601F-4A07-8564-303B82490EA8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1:52:43.403" v="822" actId="478"/>
          <ac:spMkLst>
            <pc:docMk/>
            <pc:sldMk cId="3449413088" sldId="8929"/>
            <ac:spMk id="7" creationId="{BF3CB3FE-9964-468D-B6FE-F03EF65A91EE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1:51:34.203" v="805"/>
          <ac:spMkLst>
            <pc:docMk/>
            <pc:sldMk cId="3449413088" sldId="8929"/>
            <ac:spMk id="9" creationId="{48AEFA3A-35E9-42E5-B67E-85E26D75D70F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1:51:34.203" v="805"/>
          <ac:spMkLst>
            <pc:docMk/>
            <pc:sldMk cId="3449413088" sldId="8929"/>
            <ac:spMk id="10" creationId="{786C21AE-5471-4DB8-BDED-D1D23EA4F86A}"/>
          </ac:spMkLst>
        </pc:spChg>
        <pc:spChg chg="mod">
          <ac:chgData name="석장군님(General)/Digital채널기획팀" userId="f9de3ef5-b5d7-4e52-952f-8c9c7e31d003" providerId="ADAL" clId="{6D76B966-1500-479B-8225-20262DF14203}" dt="2023-01-29T01:51:33.268" v="804"/>
          <ac:spMkLst>
            <pc:docMk/>
            <pc:sldMk cId="3449413088" sldId="8929"/>
            <ac:spMk id="12" creationId="{8863B727-E358-426F-80EA-FED3A8A4F84E}"/>
          </ac:spMkLst>
        </pc:spChg>
        <pc:spChg chg="mod">
          <ac:chgData name="석장군님(General)/Digital채널기획팀" userId="f9de3ef5-b5d7-4e52-952f-8c9c7e31d003" providerId="ADAL" clId="{6D76B966-1500-479B-8225-20262DF14203}" dt="2023-01-29T01:51:33.268" v="804"/>
          <ac:spMkLst>
            <pc:docMk/>
            <pc:sldMk cId="3449413088" sldId="8929"/>
            <ac:spMk id="13" creationId="{93E57836-03D0-4136-95A7-95DCEEF78184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1:51:34.203" v="805"/>
          <ac:spMkLst>
            <pc:docMk/>
            <pc:sldMk cId="3449413088" sldId="8929"/>
            <ac:spMk id="14" creationId="{4C451DC6-C58D-4C94-A348-F755D52DF44D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1:51:34.203" v="805"/>
          <ac:spMkLst>
            <pc:docMk/>
            <pc:sldMk cId="3449413088" sldId="8929"/>
            <ac:spMk id="15" creationId="{2A750666-FB52-489C-8E0B-55ADF57891C9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1:51:34.203" v="805"/>
          <ac:spMkLst>
            <pc:docMk/>
            <pc:sldMk cId="3449413088" sldId="8929"/>
            <ac:spMk id="16" creationId="{F40E491C-C407-4F04-B0B5-B0A9504487AD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1:51:34.203" v="805"/>
          <ac:spMkLst>
            <pc:docMk/>
            <pc:sldMk cId="3449413088" sldId="8929"/>
            <ac:spMk id="17" creationId="{926D36A9-6DA5-4A6C-ADC1-0EB71938B1ED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1:51:34.203" v="805"/>
          <ac:spMkLst>
            <pc:docMk/>
            <pc:sldMk cId="3449413088" sldId="8929"/>
            <ac:spMk id="18" creationId="{5BB14B77-31A9-4B62-8EAB-BA037F1A05F8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1:51:34.203" v="805"/>
          <ac:spMkLst>
            <pc:docMk/>
            <pc:sldMk cId="3449413088" sldId="8929"/>
            <ac:spMk id="19" creationId="{0D46A7F9-B226-4DD6-BFD3-4DDE451BB6CD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1:51:34.203" v="805"/>
          <ac:spMkLst>
            <pc:docMk/>
            <pc:sldMk cId="3449413088" sldId="8929"/>
            <ac:spMk id="20" creationId="{66B19758-F7EF-4ED6-BCD0-536B1FFA35BE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1:51:34.203" v="805"/>
          <ac:spMkLst>
            <pc:docMk/>
            <pc:sldMk cId="3449413088" sldId="8929"/>
            <ac:spMk id="21" creationId="{479C7BEC-9911-4701-A21C-1683E48F3DB7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1:51:34.203" v="805"/>
          <ac:spMkLst>
            <pc:docMk/>
            <pc:sldMk cId="3449413088" sldId="8929"/>
            <ac:spMk id="22" creationId="{60C87A63-4C7C-4360-B7F6-34764718175D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1:51:34.203" v="805"/>
          <ac:spMkLst>
            <pc:docMk/>
            <pc:sldMk cId="3449413088" sldId="8929"/>
            <ac:spMk id="23" creationId="{0EA54071-81E6-4952-87ED-7BC6371830A2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1:51:34.203" v="805"/>
          <ac:spMkLst>
            <pc:docMk/>
            <pc:sldMk cId="3449413088" sldId="8929"/>
            <ac:spMk id="24" creationId="{F39C5E6D-D9E7-4832-9A57-13646037D57D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1:51:34.203" v="805"/>
          <ac:spMkLst>
            <pc:docMk/>
            <pc:sldMk cId="3449413088" sldId="8929"/>
            <ac:spMk id="25" creationId="{DFF9C35A-507D-4AD0-A260-E235927D9CE6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1:51:34.203" v="805"/>
          <ac:spMkLst>
            <pc:docMk/>
            <pc:sldMk cId="3449413088" sldId="8929"/>
            <ac:spMk id="26" creationId="{35746108-B8BE-4761-8013-D3F0EB5617F2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1:51:34.203" v="805"/>
          <ac:spMkLst>
            <pc:docMk/>
            <pc:sldMk cId="3449413088" sldId="8929"/>
            <ac:spMk id="27" creationId="{8CE59E64-26F1-467D-8240-3617455BBFB7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1:51:34.203" v="805"/>
          <ac:spMkLst>
            <pc:docMk/>
            <pc:sldMk cId="3449413088" sldId="8929"/>
            <ac:spMk id="28" creationId="{DD1A57D3-BEBB-4CA5-979F-51EA0BD1EBC0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1:52:43.403" v="822" actId="478"/>
          <ac:spMkLst>
            <pc:docMk/>
            <pc:sldMk cId="3449413088" sldId="8929"/>
            <ac:spMk id="30" creationId="{CB5B46B9-78B2-4EF1-8C35-F06B6A34E861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1:52:43.403" v="822" actId="478"/>
          <ac:spMkLst>
            <pc:docMk/>
            <pc:sldMk cId="3449413088" sldId="8929"/>
            <ac:spMk id="31" creationId="{B8CEEA30-AB82-45BD-B7E6-0C66EBBAA716}"/>
          </ac:spMkLst>
        </pc:spChg>
        <pc:spChg chg="mod">
          <ac:chgData name="석장군님(General)/Digital채널기획팀" userId="f9de3ef5-b5d7-4e52-952f-8c9c7e31d003" providerId="ADAL" clId="{6D76B966-1500-479B-8225-20262DF14203}" dt="2023-01-29T01:51:38.731" v="810"/>
          <ac:spMkLst>
            <pc:docMk/>
            <pc:sldMk cId="3449413088" sldId="8929"/>
            <ac:spMk id="33" creationId="{73DAD19D-7DDE-4495-A36C-176A50C8E82F}"/>
          </ac:spMkLst>
        </pc:spChg>
        <pc:spChg chg="mod">
          <ac:chgData name="석장군님(General)/Digital채널기획팀" userId="f9de3ef5-b5d7-4e52-952f-8c9c7e31d003" providerId="ADAL" clId="{6D76B966-1500-479B-8225-20262DF14203}" dt="2023-01-29T01:51:38.731" v="810"/>
          <ac:spMkLst>
            <pc:docMk/>
            <pc:sldMk cId="3449413088" sldId="8929"/>
            <ac:spMk id="34" creationId="{73C7A81C-44BC-476E-A7C8-41934971107D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1:52:43.403" v="822" actId="478"/>
          <ac:spMkLst>
            <pc:docMk/>
            <pc:sldMk cId="3449413088" sldId="8929"/>
            <ac:spMk id="35" creationId="{A984D803-3C92-410F-90E1-62A45450CC6E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1:52:43.403" v="822" actId="478"/>
          <ac:spMkLst>
            <pc:docMk/>
            <pc:sldMk cId="3449413088" sldId="8929"/>
            <ac:spMk id="36" creationId="{3A0566AE-BF8A-4086-B082-2DF072DA2DF5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1:52:43.403" v="822" actId="478"/>
          <ac:spMkLst>
            <pc:docMk/>
            <pc:sldMk cId="3449413088" sldId="8929"/>
            <ac:spMk id="37" creationId="{13A4AEA7-7968-4B16-8125-C3FCE5DEB53E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1:52:43.403" v="822" actId="478"/>
          <ac:spMkLst>
            <pc:docMk/>
            <pc:sldMk cId="3449413088" sldId="8929"/>
            <ac:spMk id="38" creationId="{AE04C4D1-D136-4B01-A069-2A28DF760264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1:52:43.403" v="822" actId="478"/>
          <ac:spMkLst>
            <pc:docMk/>
            <pc:sldMk cId="3449413088" sldId="8929"/>
            <ac:spMk id="39" creationId="{C8C73733-DED4-4B2B-AA49-0E9F92109D61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1:52:43.403" v="822" actId="478"/>
          <ac:spMkLst>
            <pc:docMk/>
            <pc:sldMk cId="3449413088" sldId="8929"/>
            <ac:spMk id="40" creationId="{82E28D13-8802-4E6C-89F1-89D2930EE29D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1:52:43.403" v="822" actId="478"/>
          <ac:spMkLst>
            <pc:docMk/>
            <pc:sldMk cId="3449413088" sldId="8929"/>
            <ac:spMk id="41" creationId="{6A797F41-9E07-428B-89A7-4CF21A2ACEF3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1:52:43.403" v="822" actId="478"/>
          <ac:spMkLst>
            <pc:docMk/>
            <pc:sldMk cId="3449413088" sldId="8929"/>
            <ac:spMk id="42" creationId="{CBD65756-BFBC-4DB4-9A3E-80553FF8284B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1:52:43.403" v="822" actId="478"/>
          <ac:spMkLst>
            <pc:docMk/>
            <pc:sldMk cId="3449413088" sldId="8929"/>
            <ac:spMk id="43" creationId="{0EE10C63-17EA-4BB6-AF5D-FF033007654B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1:52:43.403" v="822" actId="478"/>
          <ac:spMkLst>
            <pc:docMk/>
            <pc:sldMk cId="3449413088" sldId="8929"/>
            <ac:spMk id="44" creationId="{2F7FCF86-590D-409F-BF72-72AA42DF71DF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1:52:43.403" v="822" actId="478"/>
          <ac:spMkLst>
            <pc:docMk/>
            <pc:sldMk cId="3449413088" sldId="8929"/>
            <ac:spMk id="45" creationId="{427256EE-A9F5-4874-8316-6BE8A802DBAC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1:52:43.403" v="822" actId="478"/>
          <ac:spMkLst>
            <pc:docMk/>
            <pc:sldMk cId="3449413088" sldId="8929"/>
            <ac:spMk id="46" creationId="{DB495F5E-AEC9-4655-938D-8CBC55AD8BC9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1:52:43.403" v="822" actId="478"/>
          <ac:spMkLst>
            <pc:docMk/>
            <pc:sldMk cId="3449413088" sldId="8929"/>
            <ac:spMk id="47" creationId="{0C85841B-984A-4F44-A57C-72CC48640441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1:52:43.403" v="822" actId="478"/>
          <ac:spMkLst>
            <pc:docMk/>
            <pc:sldMk cId="3449413088" sldId="8929"/>
            <ac:spMk id="48" creationId="{36542330-C868-41E1-BE11-00139026FE76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1:52:43.403" v="822" actId="478"/>
          <ac:spMkLst>
            <pc:docMk/>
            <pc:sldMk cId="3449413088" sldId="8929"/>
            <ac:spMk id="49" creationId="{5012D965-B144-4D2E-BF1C-D5F71554B550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52:45.316" v="823" actId="20577"/>
          <ac:spMkLst>
            <pc:docMk/>
            <pc:sldMk cId="3449413088" sldId="8929"/>
            <ac:spMk id="50" creationId="{5D85ABF2-9E86-4B3D-AB03-81C6FFE94938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52:53.909" v="824"/>
          <ac:spMkLst>
            <pc:docMk/>
            <pc:sldMk cId="3449413088" sldId="8929"/>
            <ac:spMk id="51" creationId="{660031C8-FE29-49D7-AB80-8DCCB16BCA40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52:53.909" v="824"/>
          <ac:spMkLst>
            <pc:docMk/>
            <pc:sldMk cId="3449413088" sldId="8929"/>
            <ac:spMk id="52" creationId="{F53768DA-44D5-4DA7-A518-99BE701DFE41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52:53.909" v="824"/>
          <ac:spMkLst>
            <pc:docMk/>
            <pc:sldMk cId="3449413088" sldId="8929"/>
            <ac:spMk id="53" creationId="{8A85CE9F-3103-46B2-B9EB-44A49F069D9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52:53.909" v="824"/>
          <ac:spMkLst>
            <pc:docMk/>
            <pc:sldMk cId="3449413088" sldId="8929"/>
            <ac:spMk id="54" creationId="{5526F855-FB4F-492C-B08A-8950AA270C94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52:53.909" v="824"/>
          <ac:spMkLst>
            <pc:docMk/>
            <pc:sldMk cId="3449413088" sldId="8929"/>
            <ac:spMk id="55" creationId="{8E73F3BF-1729-4929-AD02-FB9E4E23D9DC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52:53.909" v="824"/>
          <ac:spMkLst>
            <pc:docMk/>
            <pc:sldMk cId="3449413088" sldId="8929"/>
            <ac:spMk id="56" creationId="{733BC421-F489-4C63-B09F-B8E6C37C8978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52:53.909" v="824"/>
          <ac:spMkLst>
            <pc:docMk/>
            <pc:sldMk cId="3449413088" sldId="8929"/>
            <ac:spMk id="57" creationId="{0A9CFAF7-651C-40A5-AA9A-56F474D6CA1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52:53.909" v="824"/>
          <ac:spMkLst>
            <pc:docMk/>
            <pc:sldMk cId="3449413088" sldId="8929"/>
            <ac:spMk id="58" creationId="{B3A1FE35-2576-48AF-976D-CA8391710A4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52:53.909" v="824"/>
          <ac:spMkLst>
            <pc:docMk/>
            <pc:sldMk cId="3449413088" sldId="8929"/>
            <ac:spMk id="59" creationId="{ACDA174C-09AB-4691-B8FF-6AE7B04CFBF5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52:53.909" v="824"/>
          <ac:spMkLst>
            <pc:docMk/>
            <pc:sldMk cId="3449413088" sldId="8929"/>
            <ac:spMk id="60" creationId="{C05B7434-8E89-4630-B92D-93047E96B848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52:53.909" v="824"/>
          <ac:spMkLst>
            <pc:docMk/>
            <pc:sldMk cId="3449413088" sldId="8929"/>
            <ac:spMk id="61" creationId="{57C21347-9212-4240-B0F2-5276751F676A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52:53.909" v="824"/>
          <ac:spMkLst>
            <pc:docMk/>
            <pc:sldMk cId="3449413088" sldId="8929"/>
            <ac:spMk id="62" creationId="{27EB1F96-2CDF-4874-8B48-ECB528B79D86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52:53.909" v="824"/>
          <ac:spMkLst>
            <pc:docMk/>
            <pc:sldMk cId="3449413088" sldId="8929"/>
            <ac:spMk id="63" creationId="{7CF2472E-C2E0-4824-81BC-CD68056645E5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52:53.909" v="824"/>
          <ac:spMkLst>
            <pc:docMk/>
            <pc:sldMk cId="3449413088" sldId="8929"/>
            <ac:spMk id="64" creationId="{F5B4A90F-E818-4360-BCBB-187D35DEBD14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52:53.909" v="824"/>
          <ac:spMkLst>
            <pc:docMk/>
            <pc:sldMk cId="3449413088" sldId="8929"/>
            <ac:spMk id="65" creationId="{D90EF2D9-1022-4AA4-A027-45B0DF774C81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52:53.909" v="824"/>
          <ac:spMkLst>
            <pc:docMk/>
            <pc:sldMk cId="3449413088" sldId="8929"/>
            <ac:spMk id="66" creationId="{670B5A82-03CD-4365-A48E-37F649A3D186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52:53.909" v="824"/>
          <ac:spMkLst>
            <pc:docMk/>
            <pc:sldMk cId="3449413088" sldId="8929"/>
            <ac:spMk id="67" creationId="{5E45A211-F208-47DB-8BCF-D6FDB94B909E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52:53.909" v="824"/>
          <ac:spMkLst>
            <pc:docMk/>
            <pc:sldMk cId="3449413088" sldId="8929"/>
            <ac:spMk id="68" creationId="{59C26BA9-3A3E-4491-BF8D-5748929C1DA8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52:53.909" v="824"/>
          <ac:spMkLst>
            <pc:docMk/>
            <pc:sldMk cId="3449413088" sldId="8929"/>
            <ac:spMk id="69" creationId="{114D2329-2E41-4160-A6B5-4218CF2C7C26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52:53.909" v="824"/>
          <ac:spMkLst>
            <pc:docMk/>
            <pc:sldMk cId="3449413088" sldId="8929"/>
            <ac:spMk id="70" creationId="{29CA5D5D-6BB8-464F-9AA3-8BC44496C4C9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52:53.909" v="824"/>
          <ac:spMkLst>
            <pc:docMk/>
            <pc:sldMk cId="3449413088" sldId="8929"/>
            <ac:spMk id="71" creationId="{AF231E70-08F8-4981-8920-E831D0060BAF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52:53.909" v="824"/>
          <ac:spMkLst>
            <pc:docMk/>
            <pc:sldMk cId="3449413088" sldId="8929"/>
            <ac:spMk id="72" creationId="{41718122-94AC-467C-92F2-B52C5053E7F0}"/>
          </ac:spMkLst>
        </pc:spChg>
        <pc:grpChg chg="add del mod">
          <ac:chgData name="석장군님(General)/Digital채널기획팀" userId="f9de3ef5-b5d7-4e52-952f-8c9c7e31d003" providerId="ADAL" clId="{6D76B966-1500-479B-8225-20262DF14203}" dt="2023-01-29T01:51:34.203" v="805"/>
          <ac:grpSpMkLst>
            <pc:docMk/>
            <pc:sldMk cId="3449413088" sldId="8929"/>
            <ac:grpSpMk id="11" creationId="{EBCC6694-2AE7-462A-8BCC-376EC73ECD87}"/>
          </ac:grpSpMkLst>
        </pc:grpChg>
        <pc:grpChg chg="add del mod">
          <ac:chgData name="석장군님(General)/Digital채널기획팀" userId="f9de3ef5-b5d7-4e52-952f-8c9c7e31d003" providerId="ADAL" clId="{6D76B966-1500-479B-8225-20262DF14203}" dt="2023-01-29T01:52:43.403" v="822" actId="478"/>
          <ac:grpSpMkLst>
            <pc:docMk/>
            <pc:sldMk cId="3449413088" sldId="8929"/>
            <ac:grpSpMk id="32" creationId="{AC6D4C8A-0710-4C06-A64D-A62F74992BBB}"/>
          </ac:grpSpMkLst>
        </pc:grpChg>
      </pc:sldChg>
      <pc:sldChg chg="addSp delSp modSp add mod">
        <pc:chgData name="석장군님(General)/Digital채널기획팀" userId="f9de3ef5-b5d7-4e52-952f-8c9c7e31d003" providerId="ADAL" clId="{6D76B966-1500-479B-8225-20262DF14203}" dt="2023-01-29T01:54:23.134" v="898"/>
        <pc:sldMkLst>
          <pc:docMk/>
          <pc:sldMk cId="1480279506" sldId="8930"/>
        </pc:sldMkLst>
        <pc:spChg chg="mod">
          <ac:chgData name="석장군님(General)/Digital채널기획팀" userId="f9de3ef5-b5d7-4e52-952f-8c9c7e31d003" providerId="ADAL" clId="{6D76B966-1500-479B-8225-20262DF14203}" dt="2023-01-29T01:54:03.760" v="895" actId="404"/>
          <ac:spMkLst>
            <pc:docMk/>
            <pc:sldMk cId="1480279506" sldId="8930"/>
            <ac:spMk id="4" creationId="{261B2770-BE43-4141-B992-3880C541FC2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54:22.048" v="897" actId="20577"/>
          <ac:spMkLst>
            <pc:docMk/>
            <pc:sldMk cId="1480279506" sldId="8930"/>
            <ac:spMk id="6" creationId="{CA217B56-95C1-4019-A65A-F70A1E872AD5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54:23.134" v="898"/>
          <ac:spMkLst>
            <pc:docMk/>
            <pc:sldMk cId="1480279506" sldId="8930"/>
            <ac:spMk id="31" creationId="{9B71B10D-71C5-4B63-A05D-7F9750B226D2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54:23.134" v="898"/>
          <ac:spMkLst>
            <pc:docMk/>
            <pc:sldMk cId="1480279506" sldId="8930"/>
            <ac:spMk id="32" creationId="{64A62482-56DA-4A64-A155-1FD56A0F100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54:23.134" v="898"/>
          <ac:spMkLst>
            <pc:docMk/>
            <pc:sldMk cId="1480279506" sldId="8930"/>
            <ac:spMk id="33" creationId="{7785D247-CF97-4BA6-B341-B65A0CF01ADA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54:23.134" v="898"/>
          <ac:spMkLst>
            <pc:docMk/>
            <pc:sldMk cId="1480279506" sldId="8930"/>
            <ac:spMk id="34" creationId="{494F404D-132A-46BC-89F8-4898DA2D10FF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54:23.134" v="898"/>
          <ac:spMkLst>
            <pc:docMk/>
            <pc:sldMk cId="1480279506" sldId="8930"/>
            <ac:spMk id="36" creationId="{8B5F4F04-EB04-4691-AF14-A68F13B9EA23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54:23.134" v="898"/>
          <ac:spMkLst>
            <pc:docMk/>
            <pc:sldMk cId="1480279506" sldId="8930"/>
            <ac:spMk id="37" creationId="{6F828A1D-C4A7-4350-81E3-BC9B28BA6DD5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54:23.134" v="898"/>
          <ac:spMkLst>
            <pc:docMk/>
            <pc:sldMk cId="1480279506" sldId="8930"/>
            <ac:spMk id="38" creationId="{CE8B9BA7-31DF-4B8C-A79E-22FA93426434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54:23.134" v="898"/>
          <ac:spMkLst>
            <pc:docMk/>
            <pc:sldMk cId="1480279506" sldId="8930"/>
            <ac:spMk id="39" creationId="{B67075E4-C580-4B17-A43D-B1D1320F15C5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54:23.134" v="898"/>
          <ac:spMkLst>
            <pc:docMk/>
            <pc:sldMk cId="1480279506" sldId="8930"/>
            <ac:spMk id="40" creationId="{577FEDA2-D341-4DF0-A9C8-F81D0996B04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54:23.134" v="898"/>
          <ac:spMkLst>
            <pc:docMk/>
            <pc:sldMk cId="1480279506" sldId="8930"/>
            <ac:spMk id="41" creationId="{7F6BB9BA-E885-4227-85DF-79869A1947B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54:23.134" v="898"/>
          <ac:spMkLst>
            <pc:docMk/>
            <pc:sldMk cId="1480279506" sldId="8930"/>
            <ac:spMk id="46" creationId="{1883E262-E8D8-423B-8850-7A171FC77C14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54:23.134" v="898"/>
          <ac:spMkLst>
            <pc:docMk/>
            <pc:sldMk cId="1480279506" sldId="8930"/>
            <ac:spMk id="47" creationId="{E528C690-B47B-48D0-9E64-911E9F86D8CE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54:23.134" v="898"/>
          <ac:spMkLst>
            <pc:docMk/>
            <pc:sldMk cId="1480279506" sldId="8930"/>
            <ac:spMk id="48" creationId="{5CB7CF63-15A5-473F-9015-43C52835D750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54:23.134" v="898"/>
          <ac:spMkLst>
            <pc:docMk/>
            <pc:sldMk cId="1480279506" sldId="8930"/>
            <ac:spMk id="49" creationId="{39751AA5-4782-4A2A-8F60-20E0C5331FC8}"/>
          </ac:spMkLst>
        </pc:spChg>
        <pc:spChg chg="del">
          <ac:chgData name="석장군님(General)/Digital채널기획팀" userId="f9de3ef5-b5d7-4e52-952f-8c9c7e31d003" providerId="ADAL" clId="{6D76B966-1500-479B-8225-20262DF14203}" dt="2023-01-29T01:54:11.363" v="896" actId="478"/>
          <ac:spMkLst>
            <pc:docMk/>
            <pc:sldMk cId="1480279506" sldId="8930"/>
            <ac:spMk id="50" creationId="{5D85ABF2-9E86-4B3D-AB03-81C6FFE94938}"/>
          </ac:spMkLst>
        </pc:spChg>
        <pc:spChg chg="del">
          <ac:chgData name="석장군님(General)/Digital채널기획팀" userId="f9de3ef5-b5d7-4e52-952f-8c9c7e31d003" providerId="ADAL" clId="{6D76B966-1500-479B-8225-20262DF14203}" dt="2023-01-29T01:54:11.363" v="896" actId="478"/>
          <ac:spMkLst>
            <pc:docMk/>
            <pc:sldMk cId="1480279506" sldId="8930"/>
            <ac:spMk id="51" creationId="{660031C8-FE29-49D7-AB80-8DCCB16BCA40}"/>
          </ac:spMkLst>
        </pc:spChg>
        <pc:spChg chg="del">
          <ac:chgData name="석장군님(General)/Digital채널기획팀" userId="f9de3ef5-b5d7-4e52-952f-8c9c7e31d003" providerId="ADAL" clId="{6D76B966-1500-479B-8225-20262DF14203}" dt="2023-01-29T01:54:11.363" v="896" actId="478"/>
          <ac:spMkLst>
            <pc:docMk/>
            <pc:sldMk cId="1480279506" sldId="8930"/>
            <ac:spMk id="52" creationId="{F53768DA-44D5-4DA7-A518-99BE701DFE41}"/>
          </ac:spMkLst>
        </pc:spChg>
        <pc:spChg chg="del">
          <ac:chgData name="석장군님(General)/Digital채널기획팀" userId="f9de3ef5-b5d7-4e52-952f-8c9c7e31d003" providerId="ADAL" clId="{6D76B966-1500-479B-8225-20262DF14203}" dt="2023-01-29T01:54:11.363" v="896" actId="478"/>
          <ac:spMkLst>
            <pc:docMk/>
            <pc:sldMk cId="1480279506" sldId="8930"/>
            <ac:spMk id="53" creationId="{8A85CE9F-3103-46B2-B9EB-44A49F069D9B}"/>
          </ac:spMkLst>
        </pc:spChg>
        <pc:spChg chg="del">
          <ac:chgData name="석장군님(General)/Digital채널기획팀" userId="f9de3ef5-b5d7-4e52-952f-8c9c7e31d003" providerId="ADAL" clId="{6D76B966-1500-479B-8225-20262DF14203}" dt="2023-01-29T01:54:11.363" v="896" actId="478"/>
          <ac:spMkLst>
            <pc:docMk/>
            <pc:sldMk cId="1480279506" sldId="8930"/>
            <ac:spMk id="54" creationId="{5526F855-FB4F-492C-B08A-8950AA270C94}"/>
          </ac:spMkLst>
        </pc:spChg>
        <pc:spChg chg="del">
          <ac:chgData name="석장군님(General)/Digital채널기획팀" userId="f9de3ef5-b5d7-4e52-952f-8c9c7e31d003" providerId="ADAL" clId="{6D76B966-1500-479B-8225-20262DF14203}" dt="2023-01-29T01:54:11.363" v="896" actId="478"/>
          <ac:spMkLst>
            <pc:docMk/>
            <pc:sldMk cId="1480279506" sldId="8930"/>
            <ac:spMk id="55" creationId="{8E73F3BF-1729-4929-AD02-FB9E4E23D9DC}"/>
          </ac:spMkLst>
        </pc:spChg>
        <pc:spChg chg="del">
          <ac:chgData name="석장군님(General)/Digital채널기획팀" userId="f9de3ef5-b5d7-4e52-952f-8c9c7e31d003" providerId="ADAL" clId="{6D76B966-1500-479B-8225-20262DF14203}" dt="2023-01-29T01:54:11.363" v="896" actId="478"/>
          <ac:spMkLst>
            <pc:docMk/>
            <pc:sldMk cId="1480279506" sldId="8930"/>
            <ac:spMk id="56" creationId="{733BC421-F489-4C63-B09F-B8E6C37C8978}"/>
          </ac:spMkLst>
        </pc:spChg>
        <pc:spChg chg="del">
          <ac:chgData name="석장군님(General)/Digital채널기획팀" userId="f9de3ef5-b5d7-4e52-952f-8c9c7e31d003" providerId="ADAL" clId="{6D76B966-1500-479B-8225-20262DF14203}" dt="2023-01-29T01:54:11.363" v="896" actId="478"/>
          <ac:spMkLst>
            <pc:docMk/>
            <pc:sldMk cId="1480279506" sldId="8930"/>
            <ac:spMk id="57" creationId="{0A9CFAF7-651C-40A5-AA9A-56F474D6CA1B}"/>
          </ac:spMkLst>
        </pc:spChg>
        <pc:spChg chg="del">
          <ac:chgData name="석장군님(General)/Digital채널기획팀" userId="f9de3ef5-b5d7-4e52-952f-8c9c7e31d003" providerId="ADAL" clId="{6D76B966-1500-479B-8225-20262DF14203}" dt="2023-01-29T01:54:11.363" v="896" actId="478"/>
          <ac:spMkLst>
            <pc:docMk/>
            <pc:sldMk cId="1480279506" sldId="8930"/>
            <ac:spMk id="58" creationId="{B3A1FE35-2576-48AF-976D-CA8391710A4B}"/>
          </ac:spMkLst>
        </pc:spChg>
        <pc:spChg chg="del">
          <ac:chgData name="석장군님(General)/Digital채널기획팀" userId="f9de3ef5-b5d7-4e52-952f-8c9c7e31d003" providerId="ADAL" clId="{6D76B966-1500-479B-8225-20262DF14203}" dt="2023-01-29T01:54:11.363" v="896" actId="478"/>
          <ac:spMkLst>
            <pc:docMk/>
            <pc:sldMk cId="1480279506" sldId="8930"/>
            <ac:spMk id="59" creationId="{ACDA174C-09AB-4691-B8FF-6AE7B04CFBF5}"/>
          </ac:spMkLst>
        </pc:spChg>
        <pc:spChg chg="del">
          <ac:chgData name="석장군님(General)/Digital채널기획팀" userId="f9de3ef5-b5d7-4e52-952f-8c9c7e31d003" providerId="ADAL" clId="{6D76B966-1500-479B-8225-20262DF14203}" dt="2023-01-29T01:54:11.363" v="896" actId="478"/>
          <ac:spMkLst>
            <pc:docMk/>
            <pc:sldMk cId="1480279506" sldId="8930"/>
            <ac:spMk id="60" creationId="{C05B7434-8E89-4630-B92D-93047E96B848}"/>
          </ac:spMkLst>
        </pc:spChg>
        <pc:spChg chg="del">
          <ac:chgData name="석장군님(General)/Digital채널기획팀" userId="f9de3ef5-b5d7-4e52-952f-8c9c7e31d003" providerId="ADAL" clId="{6D76B966-1500-479B-8225-20262DF14203}" dt="2023-01-29T01:54:11.363" v="896" actId="478"/>
          <ac:spMkLst>
            <pc:docMk/>
            <pc:sldMk cId="1480279506" sldId="8930"/>
            <ac:spMk id="61" creationId="{57C21347-9212-4240-B0F2-5276751F676A}"/>
          </ac:spMkLst>
        </pc:spChg>
        <pc:spChg chg="del">
          <ac:chgData name="석장군님(General)/Digital채널기획팀" userId="f9de3ef5-b5d7-4e52-952f-8c9c7e31d003" providerId="ADAL" clId="{6D76B966-1500-479B-8225-20262DF14203}" dt="2023-01-29T01:54:11.363" v="896" actId="478"/>
          <ac:spMkLst>
            <pc:docMk/>
            <pc:sldMk cId="1480279506" sldId="8930"/>
            <ac:spMk id="62" creationId="{27EB1F96-2CDF-4874-8B48-ECB528B79D86}"/>
          </ac:spMkLst>
        </pc:spChg>
        <pc:spChg chg="del">
          <ac:chgData name="석장군님(General)/Digital채널기획팀" userId="f9de3ef5-b5d7-4e52-952f-8c9c7e31d003" providerId="ADAL" clId="{6D76B966-1500-479B-8225-20262DF14203}" dt="2023-01-29T01:54:11.363" v="896" actId="478"/>
          <ac:spMkLst>
            <pc:docMk/>
            <pc:sldMk cId="1480279506" sldId="8930"/>
            <ac:spMk id="63" creationId="{7CF2472E-C2E0-4824-81BC-CD68056645E5}"/>
          </ac:spMkLst>
        </pc:spChg>
        <pc:spChg chg="del">
          <ac:chgData name="석장군님(General)/Digital채널기획팀" userId="f9de3ef5-b5d7-4e52-952f-8c9c7e31d003" providerId="ADAL" clId="{6D76B966-1500-479B-8225-20262DF14203}" dt="2023-01-29T01:54:11.363" v="896" actId="478"/>
          <ac:spMkLst>
            <pc:docMk/>
            <pc:sldMk cId="1480279506" sldId="8930"/>
            <ac:spMk id="64" creationId="{F5B4A90F-E818-4360-BCBB-187D35DEBD14}"/>
          </ac:spMkLst>
        </pc:spChg>
        <pc:spChg chg="del">
          <ac:chgData name="석장군님(General)/Digital채널기획팀" userId="f9de3ef5-b5d7-4e52-952f-8c9c7e31d003" providerId="ADAL" clId="{6D76B966-1500-479B-8225-20262DF14203}" dt="2023-01-29T01:54:11.363" v="896" actId="478"/>
          <ac:spMkLst>
            <pc:docMk/>
            <pc:sldMk cId="1480279506" sldId="8930"/>
            <ac:spMk id="65" creationId="{D90EF2D9-1022-4AA4-A027-45B0DF774C81}"/>
          </ac:spMkLst>
        </pc:spChg>
        <pc:spChg chg="del">
          <ac:chgData name="석장군님(General)/Digital채널기획팀" userId="f9de3ef5-b5d7-4e52-952f-8c9c7e31d003" providerId="ADAL" clId="{6D76B966-1500-479B-8225-20262DF14203}" dt="2023-01-29T01:54:11.363" v="896" actId="478"/>
          <ac:spMkLst>
            <pc:docMk/>
            <pc:sldMk cId="1480279506" sldId="8930"/>
            <ac:spMk id="66" creationId="{670B5A82-03CD-4365-A48E-37F649A3D186}"/>
          </ac:spMkLst>
        </pc:spChg>
        <pc:spChg chg="del">
          <ac:chgData name="석장군님(General)/Digital채널기획팀" userId="f9de3ef5-b5d7-4e52-952f-8c9c7e31d003" providerId="ADAL" clId="{6D76B966-1500-479B-8225-20262DF14203}" dt="2023-01-29T01:54:11.363" v="896" actId="478"/>
          <ac:spMkLst>
            <pc:docMk/>
            <pc:sldMk cId="1480279506" sldId="8930"/>
            <ac:spMk id="67" creationId="{5E45A211-F208-47DB-8BCF-D6FDB94B909E}"/>
          </ac:spMkLst>
        </pc:spChg>
        <pc:spChg chg="del">
          <ac:chgData name="석장군님(General)/Digital채널기획팀" userId="f9de3ef5-b5d7-4e52-952f-8c9c7e31d003" providerId="ADAL" clId="{6D76B966-1500-479B-8225-20262DF14203}" dt="2023-01-29T01:54:11.363" v="896" actId="478"/>
          <ac:spMkLst>
            <pc:docMk/>
            <pc:sldMk cId="1480279506" sldId="8930"/>
            <ac:spMk id="68" creationId="{59C26BA9-3A3E-4491-BF8D-5748929C1DA8}"/>
          </ac:spMkLst>
        </pc:spChg>
        <pc:spChg chg="del">
          <ac:chgData name="석장군님(General)/Digital채널기획팀" userId="f9de3ef5-b5d7-4e52-952f-8c9c7e31d003" providerId="ADAL" clId="{6D76B966-1500-479B-8225-20262DF14203}" dt="2023-01-29T01:54:11.363" v="896" actId="478"/>
          <ac:spMkLst>
            <pc:docMk/>
            <pc:sldMk cId="1480279506" sldId="8930"/>
            <ac:spMk id="69" creationId="{114D2329-2E41-4160-A6B5-4218CF2C7C26}"/>
          </ac:spMkLst>
        </pc:spChg>
        <pc:spChg chg="del">
          <ac:chgData name="석장군님(General)/Digital채널기획팀" userId="f9de3ef5-b5d7-4e52-952f-8c9c7e31d003" providerId="ADAL" clId="{6D76B966-1500-479B-8225-20262DF14203}" dt="2023-01-29T01:54:11.363" v="896" actId="478"/>
          <ac:spMkLst>
            <pc:docMk/>
            <pc:sldMk cId="1480279506" sldId="8930"/>
            <ac:spMk id="70" creationId="{29CA5D5D-6BB8-464F-9AA3-8BC44496C4C9}"/>
          </ac:spMkLst>
        </pc:spChg>
        <pc:spChg chg="del">
          <ac:chgData name="석장군님(General)/Digital채널기획팀" userId="f9de3ef5-b5d7-4e52-952f-8c9c7e31d003" providerId="ADAL" clId="{6D76B966-1500-479B-8225-20262DF14203}" dt="2023-01-29T01:54:11.363" v="896" actId="478"/>
          <ac:spMkLst>
            <pc:docMk/>
            <pc:sldMk cId="1480279506" sldId="8930"/>
            <ac:spMk id="71" creationId="{AF231E70-08F8-4981-8920-E831D0060BAF}"/>
          </ac:spMkLst>
        </pc:spChg>
        <pc:spChg chg="del">
          <ac:chgData name="석장군님(General)/Digital채널기획팀" userId="f9de3ef5-b5d7-4e52-952f-8c9c7e31d003" providerId="ADAL" clId="{6D76B966-1500-479B-8225-20262DF14203}" dt="2023-01-29T01:54:11.363" v="896" actId="478"/>
          <ac:spMkLst>
            <pc:docMk/>
            <pc:sldMk cId="1480279506" sldId="8930"/>
            <ac:spMk id="72" creationId="{41718122-94AC-467C-92F2-B52C5053E7F0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54:23.134" v="898"/>
          <ac:spMkLst>
            <pc:docMk/>
            <pc:sldMk cId="1480279506" sldId="8930"/>
            <ac:spMk id="73" creationId="{BA6C7CAC-A954-49BE-868B-BCBF20DF5A84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54:23.134" v="898"/>
          <ac:spMkLst>
            <pc:docMk/>
            <pc:sldMk cId="1480279506" sldId="8930"/>
            <ac:spMk id="74" creationId="{34288B78-5CAF-4029-8056-68C2A4DF63AD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54:23.134" v="898"/>
          <ac:spMkLst>
            <pc:docMk/>
            <pc:sldMk cId="1480279506" sldId="8930"/>
            <ac:spMk id="75" creationId="{EB579C19-A75E-4EEC-A1B8-53C70F9A32A4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54:23.134" v="898"/>
          <ac:spMkLst>
            <pc:docMk/>
            <pc:sldMk cId="1480279506" sldId="8930"/>
            <ac:spMk id="76" creationId="{4431B8AC-D8A1-4D95-A85B-DDE236CB857C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54:23.134" v="898"/>
          <ac:spMkLst>
            <pc:docMk/>
            <pc:sldMk cId="1480279506" sldId="8930"/>
            <ac:spMk id="77" creationId="{1545441D-F4A1-4E9F-87DB-99A22C64E145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54:23.134" v="898"/>
          <ac:spMkLst>
            <pc:docMk/>
            <pc:sldMk cId="1480279506" sldId="8930"/>
            <ac:spMk id="78" creationId="{C6A13606-BE16-49CF-A33E-582F7B355FD0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54:23.134" v="898"/>
          <ac:spMkLst>
            <pc:docMk/>
            <pc:sldMk cId="1480279506" sldId="8930"/>
            <ac:spMk id="79" creationId="{9F591511-EAF9-48D7-A787-A07DF6742BF9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54:23.134" v="898"/>
          <ac:spMkLst>
            <pc:docMk/>
            <pc:sldMk cId="1480279506" sldId="8930"/>
            <ac:spMk id="80" creationId="{CA25C9E0-12C8-409D-99EB-6C241CD74375}"/>
          </ac:spMkLst>
        </pc:spChg>
        <pc:cxnChg chg="add mod">
          <ac:chgData name="석장군님(General)/Digital채널기획팀" userId="f9de3ef5-b5d7-4e52-952f-8c9c7e31d003" providerId="ADAL" clId="{6D76B966-1500-479B-8225-20262DF14203}" dt="2023-01-29T01:54:23.134" v="898"/>
          <ac:cxnSpMkLst>
            <pc:docMk/>
            <pc:sldMk cId="1480279506" sldId="8930"/>
            <ac:cxnSpMk id="35" creationId="{64920E9E-3425-4D4B-87D0-1A24F7A4060F}"/>
          </ac:cxnSpMkLst>
        </pc:cxnChg>
        <pc:cxnChg chg="add mod">
          <ac:chgData name="석장군님(General)/Digital채널기획팀" userId="f9de3ef5-b5d7-4e52-952f-8c9c7e31d003" providerId="ADAL" clId="{6D76B966-1500-479B-8225-20262DF14203}" dt="2023-01-29T01:54:23.134" v="898"/>
          <ac:cxnSpMkLst>
            <pc:docMk/>
            <pc:sldMk cId="1480279506" sldId="8930"/>
            <ac:cxnSpMk id="42" creationId="{F98A7C0B-17C1-4721-B970-DEA14C09F125}"/>
          </ac:cxnSpMkLst>
        </pc:cxnChg>
        <pc:cxnChg chg="add mod">
          <ac:chgData name="석장군님(General)/Digital채널기획팀" userId="f9de3ef5-b5d7-4e52-952f-8c9c7e31d003" providerId="ADAL" clId="{6D76B966-1500-479B-8225-20262DF14203}" dt="2023-01-29T01:54:23.134" v="898"/>
          <ac:cxnSpMkLst>
            <pc:docMk/>
            <pc:sldMk cId="1480279506" sldId="8930"/>
            <ac:cxnSpMk id="43" creationId="{887D4812-6B6A-4127-AE82-DA79BB16A181}"/>
          </ac:cxnSpMkLst>
        </pc:cxnChg>
        <pc:cxnChg chg="add mod">
          <ac:chgData name="석장군님(General)/Digital채널기획팀" userId="f9de3ef5-b5d7-4e52-952f-8c9c7e31d003" providerId="ADAL" clId="{6D76B966-1500-479B-8225-20262DF14203}" dt="2023-01-29T01:54:23.134" v="898"/>
          <ac:cxnSpMkLst>
            <pc:docMk/>
            <pc:sldMk cId="1480279506" sldId="8930"/>
            <ac:cxnSpMk id="44" creationId="{28BF8FDF-F097-409B-9F58-2C47F68AFE33}"/>
          </ac:cxnSpMkLst>
        </pc:cxnChg>
        <pc:cxnChg chg="add mod">
          <ac:chgData name="석장군님(General)/Digital채널기획팀" userId="f9de3ef5-b5d7-4e52-952f-8c9c7e31d003" providerId="ADAL" clId="{6D76B966-1500-479B-8225-20262DF14203}" dt="2023-01-29T01:54:23.134" v="898"/>
          <ac:cxnSpMkLst>
            <pc:docMk/>
            <pc:sldMk cId="1480279506" sldId="8930"/>
            <ac:cxnSpMk id="45" creationId="{38EEAC0F-7ECB-4A02-B32C-4B8FD63C4707}"/>
          </ac:cxnSpMkLst>
        </pc:cxnChg>
      </pc:sldChg>
      <pc:sldChg chg="addSp delSp modSp add mod">
        <pc:chgData name="석장군님(General)/Digital채널기획팀" userId="f9de3ef5-b5d7-4e52-952f-8c9c7e31d003" providerId="ADAL" clId="{6D76B966-1500-479B-8225-20262DF14203}" dt="2023-01-29T01:56:13.714" v="945" actId="20577"/>
        <pc:sldMkLst>
          <pc:docMk/>
          <pc:sldMk cId="3788623831" sldId="8931"/>
        </pc:sldMkLst>
        <pc:spChg chg="mod">
          <ac:chgData name="석장군님(General)/Digital채널기획팀" userId="f9de3ef5-b5d7-4e52-952f-8c9c7e31d003" providerId="ADAL" clId="{6D76B966-1500-479B-8225-20262DF14203}" dt="2023-01-29T01:55:03.230" v="928" actId="20577"/>
          <ac:spMkLst>
            <pc:docMk/>
            <pc:sldMk cId="3788623831" sldId="8931"/>
            <ac:spMk id="4" creationId="{261B2770-BE43-4141-B992-3880C541FC2B}"/>
          </ac:spMkLst>
        </pc:spChg>
        <pc:spChg chg="del">
          <ac:chgData name="석장군님(General)/Digital채널기획팀" userId="f9de3ef5-b5d7-4e52-952f-8c9c7e31d003" providerId="ADAL" clId="{6D76B966-1500-479B-8225-20262DF14203}" dt="2023-01-29T01:55:10.811" v="929" actId="478"/>
          <ac:spMkLst>
            <pc:docMk/>
            <pc:sldMk cId="3788623831" sldId="8931"/>
            <ac:spMk id="6" creationId="{CA217B56-95C1-4019-A65A-F70A1E872AD5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55:13.860" v="930" actId="20577"/>
          <ac:spMkLst>
            <pc:docMk/>
            <pc:sldMk cId="3788623831" sldId="8931"/>
            <ac:spMk id="7" creationId="{E784AEB2-1CD0-40A0-AA58-1B7918D42EE2}"/>
          </ac:spMkLst>
        </pc:spChg>
        <pc:spChg chg="del">
          <ac:chgData name="석장군님(General)/Digital채널기획팀" userId="f9de3ef5-b5d7-4e52-952f-8c9c7e31d003" providerId="ADAL" clId="{6D76B966-1500-479B-8225-20262DF14203}" dt="2023-01-29T01:55:10.811" v="929" actId="478"/>
          <ac:spMkLst>
            <pc:docMk/>
            <pc:sldMk cId="3788623831" sldId="8931"/>
            <ac:spMk id="31" creationId="{9B71B10D-71C5-4B63-A05D-7F9750B226D2}"/>
          </ac:spMkLst>
        </pc:spChg>
        <pc:spChg chg="del">
          <ac:chgData name="석장군님(General)/Digital채널기획팀" userId="f9de3ef5-b5d7-4e52-952f-8c9c7e31d003" providerId="ADAL" clId="{6D76B966-1500-479B-8225-20262DF14203}" dt="2023-01-29T01:55:10.811" v="929" actId="478"/>
          <ac:spMkLst>
            <pc:docMk/>
            <pc:sldMk cId="3788623831" sldId="8931"/>
            <ac:spMk id="32" creationId="{64A62482-56DA-4A64-A155-1FD56A0F100B}"/>
          </ac:spMkLst>
        </pc:spChg>
        <pc:spChg chg="del">
          <ac:chgData name="석장군님(General)/Digital채널기획팀" userId="f9de3ef5-b5d7-4e52-952f-8c9c7e31d003" providerId="ADAL" clId="{6D76B966-1500-479B-8225-20262DF14203}" dt="2023-01-29T01:55:10.811" v="929" actId="478"/>
          <ac:spMkLst>
            <pc:docMk/>
            <pc:sldMk cId="3788623831" sldId="8931"/>
            <ac:spMk id="33" creationId="{7785D247-CF97-4BA6-B341-B65A0CF01ADA}"/>
          </ac:spMkLst>
        </pc:spChg>
        <pc:spChg chg="del">
          <ac:chgData name="석장군님(General)/Digital채널기획팀" userId="f9de3ef5-b5d7-4e52-952f-8c9c7e31d003" providerId="ADAL" clId="{6D76B966-1500-479B-8225-20262DF14203}" dt="2023-01-29T01:55:10.811" v="929" actId="478"/>
          <ac:spMkLst>
            <pc:docMk/>
            <pc:sldMk cId="3788623831" sldId="8931"/>
            <ac:spMk id="34" creationId="{494F404D-132A-46BC-89F8-4898DA2D10FF}"/>
          </ac:spMkLst>
        </pc:spChg>
        <pc:spChg chg="del">
          <ac:chgData name="석장군님(General)/Digital채널기획팀" userId="f9de3ef5-b5d7-4e52-952f-8c9c7e31d003" providerId="ADAL" clId="{6D76B966-1500-479B-8225-20262DF14203}" dt="2023-01-29T01:55:10.811" v="929" actId="478"/>
          <ac:spMkLst>
            <pc:docMk/>
            <pc:sldMk cId="3788623831" sldId="8931"/>
            <ac:spMk id="36" creationId="{8B5F4F04-EB04-4691-AF14-A68F13B9EA23}"/>
          </ac:spMkLst>
        </pc:spChg>
        <pc:spChg chg="del">
          <ac:chgData name="석장군님(General)/Digital채널기획팀" userId="f9de3ef5-b5d7-4e52-952f-8c9c7e31d003" providerId="ADAL" clId="{6D76B966-1500-479B-8225-20262DF14203}" dt="2023-01-29T01:55:10.811" v="929" actId="478"/>
          <ac:spMkLst>
            <pc:docMk/>
            <pc:sldMk cId="3788623831" sldId="8931"/>
            <ac:spMk id="37" creationId="{6F828A1D-C4A7-4350-81E3-BC9B28BA6DD5}"/>
          </ac:spMkLst>
        </pc:spChg>
        <pc:spChg chg="del">
          <ac:chgData name="석장군님(General)/Digital채널기획팀" userId="f9de3ef5-b5d7-4e52-952f-8c9c7e31d003" providerId="ADAL" clId="{6D76B966-1500-479B-8225-20262DF14203}" dt="2023-01-29T01:55:10.811" v="929" actId="478"/>
          <ac:spMkLst>
            <pc:docMk/>
            <pc:sldMk cId="3788623831" sldId="8931"/>
            <ac:spMk id="38" creationId="{CE8B9BA7-31DF-4B8C-A79E-22FA93426434}"/>
          </ac:spMkLst>
        </pc:spChg>
        <pc:spChg chg="del">
          <ac:chgData name="석장군님(General)/Digital채널기획팀" userId="f9de3ef5-b5d7-4e52-952f-8c9c7e31d003" providerId="ADAL" clId="{6D76B966-1500-479B-8225-20262DF14203}" dt="2023-01-29T01:55:10.811" v="929" actId="478"/>
          <ac:spMkLst>
            <pc:docMk/>
            <pc:sldMk cId="3788623831" sldId="8931"/>
            <ac:spMk id="39" creationId="{B67075E4-C580-4B17-A43D-B1D1320F15C5}"/>
          </ac:spMkLst>
        </pc:spChg>
        <pc:spChg chg="del">
          <ac:chgData name="석장군님(General)/Digital채널기획팀" userId="f9de3ef5-b5d7-4e52-952f-8c9c7e31d003" providerId="ADAL" clId="{6D76B966-1500-479B-8225-20262DF14203}" dt="2023-01-29T01:55:10.811" v="929" actId="478"/>
          <ac:spMkLst>
            <pc:docMk/>
            <pc:sldMk cId="3788623831" sldId="8931"/>
            <ac:spMk id="40" creationId="{577FEDA2-D341-4DF0-A9C8-F81D0996B04B}"/>
          </ac:spMkLst>
        </pc:spChg>
        <pc:spChg chg="del">
          <ac:chgData name="석장군님(General)/Digital채널기획팀" userId="f9de3ef5-b5d7-4e52-952f-8c9c7e31d003" providerId="ADAL" clId="{6D76B966-1500-479B-8225-20262DF14203}" dt="2023-01-29T01:55:10.811" v="929" actId="478"/>
          <ac:spMkLst>
            <pc:docMk/>
            <pc:sldMk cId="3788623831" sldId="8931"/>
            <ac:spMk id="41" creationId="{7F6BB9BA-E885-4227-85DF-79869A1947BB}"/>
          </ac:spMkLst>
        </pc:spChg>
        <pc:spChg chg="del">
          <ac:chgData name="석장군님(General)/Digital채널기획팀" userId="f9de3ef5-b5d7-4e52-952f-8c9c7e31d003" providerId="ADAL" clId="{6D76B966-1500-479B-8225-20262DF14203}" dt="2023-01-29T01:55:10.811" v="929" actId="478"/>
          <ac:spMkLst>
            <pc:docMk/>
            <pc:sldMk cId="3788623831" sldId="8931"/>
            <ac:spMk id="46" creationId="{1883E262-E8D8-423B-8850-7A171FC77C14}"/>
          </ac:spMkLst>
        </pc:spChg>
        <pc:spChg chg="del">
          <ac:chgData name="석장군님(General)/Digital채널기획팀" userId="f9de3ef5-b5d7-4e52-952f-8c9c7e31d003" providerId="ADAL" clId="{6D76B966-1500-479B-8225-20262DF14203}" dt="2023-01-29T01:55:10.811" v="929" actId="478"/>
          <ac:spMkLst>
            <pc:docMk/>
            <pc:sldMk cId="3788623831" sldId="8931"/>
            <ac:spMk id="47" creationId="{E528C690-B47B-48D0-9E64-911E9F86D8CE}"/>
          </ac:spMkLst>
        </pc:spChg>
        <pc:spChg chg="del">
          <ac:chgData name="석장군님(General)/Digital채널기획팀" userId="f9de3ef5-b5d7-4e52-952f-8c9c7e31d003" providerId="ADAL" clId="{6D76B966-1500-479B-8225-20262DF14203}" dt="2023-01-29T01:55:10.811" v="929" actId="478"/>
          <ac:spMkLst>
            <pc:docMk/>
            <pc:sldMk cId="3788623831" sldId="8931"/>
            <ac:spMk id="48" creationId="{5CB7CF63-15A5-473F-9015-43C52835D750}"/>
          </ac:spMkLst>
        </pc:spChg>
        <pc:spChg chg="del">
          <ac:chgData name="석장군님(General)/Digital채널기획팀" userId="f9de3ef5-b5d7-4e52-952f-8c9c7e31d003" providerId="ADAL" clId="{6D76B966-1500-479B-8225-20262DF14203}" dt="2023-01-29T01:55:10.811" v="929" actId="478"/>
          <ac:spMkLst>
            <pc:docMk/>
            <pc:sldMk cId="3788623831" sldId="8931"/>
            <ac:spMk id="49" creationId="{39751AA5-4782-4A2A-8F60-20E0C5331FC8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1:56:13.714" v="945" actId="20577"/>
          <ac:spMkLst>
            <pc:docMk/>
            <pc:sldMk cId="3788623831" sldId="8931"/>
            <ac:spMk id="51" creationId="{9FBBB7D6-0DA2-4A45-8B47-2CEC0CE66E3F}"/>
          </ac:spMkLst>
        </pc:spChg>
        <pc:spChg chg="del">
          <ac:chgData name="석장군님(General)/Digital채널기획팀" userId="f9de3ef5-b5d7-4e52-952f-8c9c7e31d003" providerId="ADAL" clId="{6D76B966-1500-479B-8225-20262DF14203}" dt="2023-01-29T01:55:10.811" v="929" actId="478"/>
          <ac:spMkLst>
            <pc:docMk/>
            <pc:sldMk cId="3788623831" sldId="8931"/>
            <ac:spMk id="73" creationId="{BA6C7CAC-A954-49BE-868B-BCBF20DF5A84}"/>
          </ac:spMkLst>
        </pc:spChg>
        <pc:spChg chg="del">
          <ac:chgData name="석장군님(General)/Digital채널기획팀" userId="f9de3ef5-b5d7-4e52-952f-8c9c7e31d003" providerId="ADAL" clId="{6D76B966-1500-479B-8225-20262DF14203}" dt="2023-01-29T01:55:10.811" v="929" actId="478"/>
          <ac:spMkLst>
            <pc:docMk/>
            <pc:sldMk cId="3788623831" sldId="8931"/>
            <ac:spMk id="74" creationId="{34288B78-5CAF-4029-8056-68C2A4DF63AD}"/>
          </ac:spMkLst>
        </pc:spChg>
        <pc:spChg chg="del">
          <ac:chgData name="석장군님(General)/Digital채널기획팀" userId="f9de3ef5-b5d7-4e52-952f-8c9c7e31d003" providerId="ADAL" clId="{6D76B966-1500-479B-8225-20262DF14203}" dt="2023-01-29T01:55:10.811" v="929" actId="478"/>
          <ac:spMkLst>
            <pc:docMk/>
            <pc:sldMk cId="3788623831" sldId="8931"/>
            <ac:spMk id="75" creationId="{EB579C19-A75E-4EEC-A1B8-53C70F9A32A4}"/>
          </ac:spMkLst>
        </pc:spChg>
        <pc:spChg chg="del">
          <ac:chgData name="석장군님(General)/Digital채널기획팀" userId="f9de3ef5-b5d7-4e52-952f-8c9c7e31d003" providerId="ADAL" clId="{6D76B966-1500-479B-8225-20262DF14203}" dt="2023-01-29T01:55:10.811" v="929" actId="478"/>
          <ac:spMkLst>
            <pc:docMk/>
            <pc:sldMk cId="3788623831" sldId="8931"/>
            <ac:spMk id="76" creationId="{4431B8AC-D8A1-4D95-A85B-DDE236CB857C}"/>
          </ac:spMkLst>
        </pc:spChg>
        <pc:spChg chg="del">
          <ac:chgData name="석장군님(General)/Digital채널기획팀" userId="f9de3ef5-b5d7-4e52-952f-8c9c7e31d003" providerId="ADAL" clId="{6D76B966-1500-479B-8225-20262DF14203}" dt="2023-01-29T01:55:10.811" v="929" actId="478"/>
          <ac:spMkLst>
            <pc:docMk/>
            <pc:sldMk cId="3788623831" sldId="8931"/>
            <ac:spMk id="77" creationId="{1545441D-F4A1-4E9F-87DB-99A22C64E145}"/>
          </ac:spMkLst>
        </pc:spChg>
        <pc:spChg chg="del">
          <ac:chgData name="석장군님(General)/Digital채널기획팀" userId="f9de3ef5-b5d7-4e52-952f-8c9c7e31d003" providerId="ADAL" clId="{6D76B966-1500-479B-8225-20262DF14203}" dt="2023-01-29T01:55:10.811" v="929" actId="478"/>
          <ac:spMkLst>
            <pc:docMk/>
            <pc:sldMk cId="3788623831" sldId="8931"/>
            <ac:spMk id="78" creationId="{C6A13606-BE16-49CF-A33E-582F7B355FD0}"/>
          </ac:spMkLst>
        </pc:spChg>
        <pc:spChg chg="del">
          <ac:chgData name="석장군님(General)/Digital채널기획팀" userId="f9de3ef5-b5d7-4e52-952f-8c9c7e31d003" providerId="ADAL" clId="{6D76B966-1500-479B-8225-20262DF14203}" dt="2023-01-29T01:55:10.811" v="929" actId="478"/>
          <ac:spMkLst>
            <pc:docMk/>
            <pc:sldMk cId="3788623831" sldId="8931"/>
            <ac:spMk id="79" creationId="{9F591511-EAF9-48D7-A787-A07DF6742BF9}"/>
          </ac:spMkLst>
        </pc:spChg>
        <pc:spChg chg="del">
          <ac:chgData name="석장군님(General)/Digital채널기획팀" userId="f9de3ef5-b5d7-4e52-952f-8c9c7e31d003" providerId="ADAL" clId="{6D76B966-1500-479B-8225-20262DF14203}" dt="2023-01-29T01:55:10.811" v="929" actId="478"/>
          <ac:spMkLst>
            <pc:docMk/>
            <pc:sldMk cId="3788623831" sldId="8931"/>
            <ac:spMk id="80" creationId="{CA25C9E0-12C8-409D-99EB-6C241CD74375}"/>
          </ac:spMkLst>
        </pc:spChg>
        <pc:graphicFrameChg chg="add mod">
          <ac:chgData name="석장군님(General)/Digital채널기획팀" userId="f9de3ef5-b5d7-4e52-952f-8c9c7e31d003" providerId="ADAL" clId="{6D76B966-1500-479B-8225-20262DF14203}" dt="2023-01-29T01:55:22.673" v="931"/>
          <ac:graphicFrameMkLst>
            <pc:docMk/>
            <pc:sldMk cId="3788623831" sldId="8931"/>
            <ac:graphicFrameMk id="50" creationId="{5C8DED7F-3C7C-402A-BCE1-031A1D1D851C}"/>
          </ac:graphicFrameMkLst>
        </pc:graphicFrameChg>
        <pc:cxnChg chg="del">
          <ac:chgData name="석장군님(General)/Digital채널기획팀" userId="f9de3ef5-b5d7-4e52-952f-8c9c7e31d003" providerId="ADAL" clId="{6D76B966-1500-479B-8225-20262DF14203}" dt="2023-01-29T01:55:10.811" v="929" actId="478"/>
          <ac:cxnSpMkLst>
            <pc:docMk/>
            <pc:sldMk cId="3788623831" sldId="8931"/>
            <ac:cxnSpMk id="35" creationId="{64920E9E-3425-4D4B-87D0-1A24F7A4060F}"/>
          </ac:cxnSpMkLst>
        </pc:cxnChg>
        <pc:cxnChg chg="del">
          <ac:chgData name="석장군님(General)/Digital채널기획팀" userId="f9de3ef5-b5d7-4e52-952f-8c9c7e31d003" providerId="ADAL" clId="{6D76B966-1500-479B-8225-20262DF14203}" dt="2023-01-29T01:55:10.811" v="929" actId="478"/>
          <ac:cxnSpMkLst>
            <pc:docMk/>
            <pc:sldMk cId="3788623831" sldId="8931"/>
            <ac:cxnSpMk id="42" creationId="{F98A7C0B-17C1-4721-B970-DEA14C09F125}"/>
          </ac:cxnSpMkLst>
        </pc:cxnChg>
        <pc:cxnChg chg="del">
          <ac:chgData name="석장군님(General)/Digital채널기획팀" userId="f9de3ef5-b5d7-4e52-952f-8c9c7e31d003" providerId="ADAL" clId="{6D76B966-1500-479B-8225-20262DF14203}" dt="2023-01-29T01:55:10.811" v="929" actId="478"/>
          <ac:cxnSpMkLst>
            <pc:docMk/>
            <pc:sldMk cId="3788623831" sldId="8931"/>
            <ac:cxnSpMk id="43" creationId="{887D4812-6B6A-4127-AE82-DA79BB16A181}"/>
          </ac:cxnSpMkLst>
        </pc:cxnChg>
        <pc:cxnChg chg="del">
          <ac:chgData name="석장군님(General)/Digital채널기획팀" userId="f9de3ef5-b5d7-4e52-952f-8c9c7e31d003" providerId="ADAL" clId="{6D76B966-1500-479B-8225-20262DF14203}" dt="2023-01-29T01:55:10.811" v="929" actId="478"/>
          <ac:cxnSpMkLst>
            <pc:docMk/>
            <pc:sldMk cId="3788623831" sldId="8931"/>
            <ac:cxnSpMk id="44" creationId="{28BF8FDF-F097-409B-9F58-2C47F68AFE33}"/>
          </ac:cxnSpMkLst>
        </pc:cxnChg>
        <pc:cxnChg chg="del">
          <ac:chgData name="석장군님(General)/Digital채널기획팀" userId="f9de3ef5-b5d7-4e52-952f-8c9c7e31d003" providerId="ADAL" clId="{6D76B966-1500-479B-8225-20262DF14203}" dt="2023-01-29T01:55:10.811" v="929" actId="478"/>
          <ac:cxnSpMkLst>
            <pc:docMk/>
            <pc:sldMk cId="3788623831" sldId="8931"/>
            <ac:cxnSpMk id="45" creationId="{38EEAC0F-7ECB-4A02-B32C-4B8FD63C4707}"/>
          </ac:cxnSpMkLst>
        </pc:cxnChg>
      </pc:sldChg>
      <pc:sldChg chg="addSp delSp modSp add mod ord">
        <pc:chgData name="석장군님(General)/Digital채널기획팀" userId="f9de3ef5-b5d7-4e52-952f-8c9c7e31d003" providerId="ADAL" clId="{6D76B966-1500-479B-8225-20262DF14203}" dt="2023-01-29T07:08:15.406" v="2222"/>
        <pc:sldMkLst>
          <pc:docMk/>
          <pc:sldMk cId="87720475" sldId="8932"/>
        </pc:sldMkLst>
        <pc:spChg chg="mod">
          <ac:chgData name="석장군님(General)/Digital채널기획팀" userId="f9de3ef5-b5d7-4e52-952f-8c9c7e31d003" providerId="ADAL" clId="{6D76B966-1500-479B-8225-20262DF14203}" dt="2023-01-29T02:15:23.816" v="1024" actId="20577"/>
          <ac:spMkLst>
            <pc:docMk/>
            <pc:sldMk cId="87720475" sldId="8932"/>
            <ac:spMk id="5" creationId="{6C4A327A-601F-4A07-8564-303B82490EA8}"/>
          </ac:spMkLst>
        </pc:spChg>
        <pc:spChg chg="del">
          <ac:chgData name="석장군님(General)/Digital채널기획팀" userId="f9de3ef5-b5d7-4e52-952f-8c9c7e31d003" providerId="ADAL" clId="{6D76B966-1500-479B-8225-20262DF14203}" dt="2023-01-29T02:14:49.844" v="1019" actId="478"/>
          <ac:spMkLst>
            <pc:docMk/>
            <pc:sldMk cId="87720475" sldId="8932"/>
            <ac:spMk id="7" creationId="{F581997E-F021-48F1-9050-00A9CCE6611D}"/>
          </ac:spMkLst>
        </pc:spChg>
        <pc:spChg chg="del">
          <ac:chgData name="석장군님(General)/Digital채널기획팀" userId="f9de3ef5-b5d7-4e52-952f-8c9c7e31d003" providerId="ADAL" clId="{6D76B966-1500-479B-8225-20262DF14203}" dt="2023-01-29T02:14:49.844" v="1019" actId="478"/>
          <ac:spMkLst>
            <pc:docMk/>
            <pc:sldMk cId="87720475" sldId="8932"/>
            <ac:spMk id="8" creationId="{6A5C0B9D-C7E0-45D8-90DC-E93918D89A58}"/>
          </ac:spMkLst>
        </pc:spChg>
        <pc:spChg chg="del">
          <ac:chgData name="석장군님(General)/Digital채널기획팀" userId="f9de3ef5-b5d7-4e52-952f-8c9c7e31d003" providerId="ADAL" clId="{6D76B966-1500-479B-8225-20262DF14203}" dt="2023-01-29T02:14:49.844" v="1019" actId="478"/>
          <ac:spMkLst>
            <pc:docMk/>
            <pc:sldMk cId="87720475" sldId="8932"/>
            <ac:spMk id="9" creationId="{268F58C3-24CE-44DB-825A-F1F1830D2CBE}"/>
          </ac:spMkLst>
        </pc:spChg>
        <pc:spChg chg="del">
          <ac:chgData name="석장군님(General)/Digital채널기획팀" userId="f9de3ef5-b5d7-4e52-952f-8c9c7e31d003" providerId="ADAL" clId="{6D76B966-1500-479B-8225-20262DF14203}" dt="2023-01-29T02:14:49.844" v="1019" actId="478"/>
          <ac:spMkLst>
            <pc:docMk/>
            <pc:sldMk cId="87720475" sldId="8932"/>
            <ac:spMk id="10" creationId="{7258552B-E7EE-481E-B065-EE02C23AD755}"/>
          </ac:spMkLst>
        </pc:spChg>
        <pc:spChg chg="del">
          <ac:chgData name="석장군님(General)/Digital채널기획팀" userId="f9de3ef5-b5d7-4e52-952f-8c9c7e31d003" providerId="ADAL" clId="{6D76B966-1500-479B-8225-20262DF14203}" dt="2023-01-29T02:14:49.844" v="1019" actId="478"/>
          <ac:spMkLst>
            <pc:docMk/>
            <pc:sldMk cId="87720475" sldId="8932"/>
            <ac:spMk id="16" creationId="{C5BD6386-1297-4CD6-A51E-8D5CA24AC3BC}"/>
          </ac:spMkLst>
        </pc:spChg>
        <pc:spChg chg="del">
          <ac:chgData name="석장군님(General)/Digital채널기획팀" userId="f9de3ef5-b5d7-4e52-952f-8c9c7e31d003" providerId="ADAL" clId="{6D76B966-1500-479B-8225-20262DF14203}" dt="2023-01-29T02:14:49.844" v="1019" actId="478"/>
          <ac:spMkLst>
            <pc:docMk/>
            <pc:sldMk cId="87720475" sldId="8932"/>
            <ac:spMk id="17" creationId="{B726E3FA-F869-4481-A5CC-7201C5D06B73}"/>
          </ac:spMkLst>
        </pc:spChg>
        <pc:spChg chg="del">
          <ac:chgData name="석장군님(General)/Digital채널기획팀" userId="f9de3ef5-b5d7-4e52-952f-8c9c7e31d003" providerId="ADAL" clId="{6D76B966-1500-479B-8225-20262DF14203}" dt="2023-01-29T02:14:49.844" v="1019" actId="478"/>
          <ac:spMkLst>
            <pc:docMk/>
            <pc:sldMk cId="87720475" sldId="8932"/>
            <ac:spMk id="18" creationId="{84392C41-7758-4CF6-9490-0D16AF36D097}"/>
          </ac:spMkLst>
        </pc:spChg>
        <pc:spChg chg="del">
          <ac:chgData name="석장군님(General)/Digital채널기획팀" userId="f9de3ef5-b5d7-4e52-952f-8c9c7e31d003" providerId="ADAL" clId="{6D76B966-1500-479B-8225-20262DF14203}" dt="2023-01-29T02:14:49.844" v="1019" actId="478"/>
          <ac:spMkLst>
            <pc:docMk/>
            <pc:sldMk cId="87720475" sldId="8932"/>
            <ac:spMk id="19" creationId="{122AE30B-03E2-4B7E-A0BC-18A9D39E647C}"/>
          </ac:spMkLst>
        </pc:spChg>
        <pc:spChg chg="del">
          <ac:chgData name="석장군님(General)/Digital채널기획팀" userId="f9de3ef5-b5d7-4e52-952f-8c9c7e31d003" providerId="ADAL" clId="{6D76B966-1500-479B-8225-20262DF14203}" dt="2023-01-29T02:14:49.844" v="1019" actId="478"/>
          <ac:spMkLst>
            <pc:docMk/>
            <pc:sldMk cId="87720475" sldId="8932"/>
            <ac:spMk id="37" creationId="{2DD8AFFC-EBF8-4B46-905E-5BDBBBFDB290}"/>
          </ac:spMkLst>
        </pc:spChg>
        <pc:spChg chg="del">
          <ac:chgData name="석장군님(General)/Digital채널기획팀" userId="f9de3ef5-b5d7-4e52-952f-8c9c7e31d003" providerId="ADAL" clId="{6D76B966-1500-479B-8225-20262DF14203}" dt="2023-01-29T02:14:49.844" v="1019" actId="478"/>
          <ac:spMkLst>
            <pc:docMk/>
            <pc:sldMk cId="87720475" sldId="8932"/>
            <ac:spMk id="38" creationId="{660830EE-D493-4577-B65C-C65A78799E00}"/>
          </ac:spMkLst>
        </pc:spChg>
        <pc:spChg chg="del">
          <ac:chgData name="석장군님(General)/Digital채널기획팀" userId="f9de3ef5-b5d7-4e52-952f-8c9c7e31d003" providerId="ADAL" clId="{6D76B966-1500-479B-8225-20262DF14203}" dt="2023-01-29T02:14:49.844" v="1019" actId="478"/>
          <ac:spMkLst>
            <pc:docMk/>
            <pc:sldMk cId="87720475" sldId="8932"/>
            <ac:spMk id="39" creationId="{8488F647-4684-4702-A140-2A3B37BB2B3F}"/>
          </ac:spMkLst>
        </pc:spChg>
        <pc:spChg chg="del">
          <ac:chgData name="석장군님(General)/Digital채널기획팀" userId="f9de3ef5-b5d7-4e52-952f-8c9c7e31d003" providerId="ADAL" clId="{6D76B966-1500-479B-8225-20262DF14203}" dt="2023-01-29T02:14:49.844" v="1019" actId="478"/>
          <ac:spMkLst>
            <pc:docMk/>
            <pc:sldMk cId="87720475" sldId="8932"/>
            <ac:spMk id="42" creationId="{A6FB4180-F3ED-4ED2-AB09-59C7C588E239}"/>
          </ac:spMkLst>
        </pc:spChg>
        <pc:spChg chg="del">
          <ac:chgData name="석장군님(General)/Digital채널기획팀" userId="f9de3ef5-b5d7-4e52-952f-8c9c7e31d003" providerId="ADAL" clId="{6D76B966-1500-479B-8225-20262DF14203}" dt="2023-01-29T02:14:49.844" v="1019" actId="478"/>
          <ac:spMkLst>
            <pc:docMk/>
            <pc:sldMk cId="87720475" sldId="8932"/>
            <ac:spMk id="45" creationId="{6FD0FE06-CCFA-4607-B1C8-3BD5B269753A}"/>
          </ac:spMkLst>
        </pc:spChg>
        <pc:spChg chg="del">
          <ac:chgData name="석장군님(General)/Digital채널기획팀" userId="f9de3ef5-b5d7-4e52-952f-8c9c7e31d003" providerId="ADAL" clId="{6D76B966-1500-479B-8225-20262DF14203}" dt="2023-01-29T02:14:49.844" v="1019" actId="478"/>
          <ac:spMkLst>
            <pc:docMk/>
            <pc:sldMk cId="87720475" sldId="8932"/>
            <ac:spMk id="46" creationId="{5E281854-D2A5-4FCA-A2D4-BD6F8CD1E970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7:08:15.406" v="2222"/>
          <ac:spMkLst>
            <pc:docMk/>
            <pc:sldMk cId="87720475" sldId="8932"/>
            <ac:spMk id="48" creationId="{3B603D19-CB6D-48F0-8648-F5E7EE521C7E}"/>
          </ac:spMkLst>
        </pc:spChg>
        <pc:spChg chg="del">
          <ac:chgData name="석장군님(General)/Digital채널기획팀" userId="f9de3ef5-b5d7-4e52-952f-8c9c7e31d003" providerId="ADAL" clId="{6D76B966-1500-479B-8225-20262DF14203}" dt="2023-01-29T02:14:49.844" v="1019" actId="478"/>
          <ac:spMkLst>
            <pc:docMk/>
            <pc:sldMk cId="87720475" sldId="8932"/>
            <ac:spMk id="51" creationId="{FAF6DB81-60A2-4DA9-9B79-3ED8F1084602}"/>
          </ac:spMkLst>
        </pc:spChg>
        <pc:spChg chg="del">
          <ac:chgData name="석장군님(General)/Digital채널기획팀" userId="f9de3ef5-b5d7-4e52-952f-8c9c7e31d003" providerId="ADAL" clId="{6D76B966-1500-479B-8225-20262DF14203}" dt="2023-01-29T02:14:49.844" v="1019" actId="478"/>
          <ac:spMkLst>
            <pc:docMk/>
            <pc:sldMk cId="87720475" sldId="8932"/>
            <ac:spMk id="52" creationId="{468B38E4-BA99-4F48-B925-204DDA402A4A}"/>
          </ac:spMkLst>
        </pc:spChg>
        <pc:spChg chg="del">
          <ac:chgData name="석장군님(General)/Digital채널기획팀" userId="f9de3ef5-b5d7-4e52-952f-8c9c7e31d003" providerId="ADAL" clId="{6D76B966-1500-479B-8225-20262DF14203}" dt="2023-01-29T02:14:49.844" v="1019" actId="478"/>
          <ac:spMkLst>
            <pc:docMk/>
            <pc:sldMk cId="87720475" sldId="8932"/>
            <ac:spMk id="54" creationId="{F3C6CDB3-E609-4970-813D-F687576EE594}"/>
          </ac:spMkLst>
        </pc:spChg>
        <pc:spChg chg="del">
          <ac:chgData name="석장군님(General)/Digital채널기획팀" userId="f9de3ef5-b5d7-4e52-952f-8c9c7e31d003" providerId="ADAL" clId="{6D76B966-1500-479B-8225-20262DF14203}" dt="2023-01-29T02:14:49.844" v="1019" actId="478"/>
          <ac:spMkLst>
            <pc:docMk/>
            <pc:sldMk cId="87720475" sldId="8932"/>
            <ac:spMk id="63" creationId="{E969A387-00D1-4421-832E-8D58E1167B22}"/>
          </ac:spMkLst>
        </pc:spChg>
        <pc:spChg chg="mod">
          <ac:chgData name="석장군님(General)/Digital채널기획팀" userId="f9de3ef5-b5d7-4e52-952f-8c9c7e31d003" providerId="ADAL" clId="{6D76B966-1500-479B-8225-20262DF14203}" dt="2023-01-29T02:24:44.077" v="1035"/>
          <ac:spMkLst>
            <pc:docMk/>
            <pc:sldMk cId="87720475" sldId="8932"/>
            <ac:spMk id="64" creationId="{3E71775E-E2E7-4D94-8528-9516ABBD7367}"/>
          </ac:spMkLst>
        </pc:spChg>
        <pc:spChg chg="del">
          <ac:chgData name="석장군님(General)/Digital채널기획팀" userId="f9de3ef5-b5d7-4e52-952f-8c9c7e31d003" providerId="ADAL" clId="{6D76B966-1500-479B-8225-20262DF14203}" dt="2023-01-29T02:14:49.844" v="1019" actId="478"/>
          <ac:spMkLst>
            <pc:docMk/>
            <pc:sldMk cId="87720475" sldId="8932"/>
            <ac:spMk id="65" creationId="{0DD79587-F20F-4869-909D-92942641B6E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2:15:15.906" v="1021"/>
          <ac:spMkLst>
            <pc:docMk/>
            <pc:sldMk cId="87720475" sldId="8932"/>
            <ac:spMk id="66" creationId="{716EBF59-EEA6-45D6-B279-426323878E6C}"/>
          </ac:spMkLst>
        </pc:spChg>
        <pc:spChg chg="del">
          <ac:chgData name="석장군님(General)/Digital채널기획팀" userId="f9de3ef5-b5d7-4e52-952f-8c9c7e31d003" providerId="ADAL" clId="{6D76B966-1500-479B-8225-20262DF14203}" dt="2023-01-29T02:14:49.844" v="1019" actId="478"/>
          <ac:spMkLst>
            <pc:docMk/>
            <pc:sldMk cId="87720475" sldId="8932"/>
            <ac:spMk id="67" creationId="{63EFF0EB-E468-49A4-BE4D-9920D0F4B9DF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2:15:15.906" v="1021"/>
          <ac:spMkLst>
            <pc:docMk/>
            <pc:sldMk cId="87720475" sldId="8932"/>
            <ac:spMk id="68" creationId="{EC8D22A6-839F-4BD7-A7CB-757633414861}"/>
          </ac:spMkLst>
        </pc:spChg>
        <pc:spChg chg="del">
          <ac:chgData name="석장군님(General)/Digital채널기획팀" userId="f9de3ef5-b5d7-4e52-952f-8c9c7e31d003" providerId="ADAL" clId="{6D76B966-1500-479B-8225-20262DF14203}" dt="2023-01-29T02:14:49.844" v="1019" actId="478"/>
          <ac:spMkLst>
            <pc:docMk/>
            <pc:sldMk cId="87720475" sldId="8932"/>
            <ac:spMk id="71" creationId="{EA65B8F2-66C4-4A65-91B5-C7207379C2E1}"/>
          </ac:spMkLst>
        </pc:spChg>
        <pc:spChg chg="del">
          <ac:chgData name="석장군님(General)/Digital채널기획팀" userId="f9de3ef5-b5d7-4e52-952f-8c9c7e31d003" providerId="ADAL" clId="{6D76B966-1500-479B-8225-20262DF14203}" dt="2023-01-29T02:14:49.844" v="1019" actId="478"/>
          <ac:spMkLst>
            <pc:docMk/>
            <pc:sldMk cId="87720475" sldId="8932"/>
            <ac:spMk id="73" creationId="{A1C152D8-AE30-48E9-A5B8-AB6CC5C714C5}"/>
          </ac:spMkLst>
        </pc:spChg>
        <pc:spChg chg="del">
          <ac:chgData name="석장군님(General)/Digital채널기획팀" userId="f9de3ef5-b5d7-4e52-952f-8c9c7e31d003" providerId="ADAL" clId="{6D76B966-1500-479B-8225-20262DF14203}" dt="2023-01-29T02:14:49.844" v="1019" actId="478"/>
          <ac:spMkLst>
            <pc:docMk/>
            <pc:sldMk cId="87720475" sldId="8932"/>
            <ac:spMk id="74" creationId="{6FD73E80-4AD1-450D-B124-C0E93B0B9447}"/>
          </ac:spMkLst>
        </pc:spChg>
        <pc:spChg chg="del">
          <ac:chgData name="석장군님(General)/Digital채널기획팀" userId="f9de3ef5-b5d7-4e52-952f-8c9c7e31d003" providerId="ADAL" clId="{6D76B966-1500-479B-8225-20262DF14203}" dt="2023-01-29T02:14:49.844" v="1019" actId="478"/>
          <ac:spMkLst>
            <pc:docMk/>
            <pc:sldMk cId="87720475" sldId="8932"/>
            <ac:spMk id="81" creationId="{37ADFB7E-681E-43E7-B370-F9091125F7C6}"/>
          </ac:spMkLst>
        </pc:spChg>
        <pc:spChg chg="del">
          <ac:chgData name="석장군님(General)/Digital채널기획팀" userId="f9de3ef5-b5d7-4e52-952f-8c9c7e31d003" providerId="ADAL" clId="{6D76B966-1500-479B-8225-20262DF14203}" dt="2023-01-29T02:14:49.844" v="1019" actId="478"/>
          <ac:spMkLst>
            <pc:docMk/>
            <pc:sldMk cId="87720475" sldId="8932"/>
            <ac:spMk id="82" creationId="{45779BC6-9C07-49B7-B245-6562A261EBF4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2:15:15.906" v="1021"/>
          <ac:spMkLst>
            <pc:docMk/>
            <pc:sldMk cId="87720475" sldId="8932"/>
            <ac:spMk id="84" creationId="{9929C30E-27EF-4256-997D-3A14831F8069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2:15:15.906" v="1021"/>
          <ac:spMkLst>
            <pc:docMk/>
            <pc:sldMk cId="87720475" sldId="8932"/>
            <ac:spMk id="87" creationId="{3287E7F4-8D54-46F7-A5F4-B4A6C48F0475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2:15:15.906" v="1021"/>
          <ac:spMkLst>
            <pc:docMk/>
            <pc:sldMk cId="87720475" sldId="8932"/>
            <ac:spMk id="88" creationId="{9C5B35CC-A0EE-4D64-B3D8-CA67DA88622F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2:15:15.906" v="1021"/>
          <ac:spMkLst>
            <pc:docMk/>
            <pc:sldMk cId="87720475" sldId="8932"/>
            <ac:spMk id="89" creationId="{5EC41513-2575-45AE-BCB9-0B70D65AB5D4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2:15:15.906" v="1021"/>
          <ac:spMkLst>
            <pc:docMk/>
            <pc:sldMk cId="87720475" sldId="8932"/>
            <ac:spMk id="90" creationId="{22DCF33F-2D54-4545-A118-E6F30284781F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2:15:15.906" v="1021"/>
          <ac:spMkLst>
            <pc:docMk/>
            <pc:sldMk cId="87720475" sldId="8932"/>
            <ac:spMk id="94" creationId="{64074B38-546A-4E19-AAF0-E6ADBE51385C}"/>
          </ac:spMkLst>
        </pc:spChg>
        <pc:spChg chg="del">
          <ac:chgData name="석장군님(General)/Digital채널기획팀" userId="f9de3ef5-b5d7-4e52-952f-8c9c7e31d003" providerId="ADAL" clId="{6D76B966-1500-479B-8225-20262DF14203}" dt="2023-01-29T02:14:49.844" v="1019" actId="478"/>
          <ac:spMkLst>
            <pc:docMk/>
            <pc:sldMk cId="87720475" sldId="8932"/>
            <ac:spMk id="95" creationId="{4FB00658-1695-444F-8B61-01A87DDDC8F3}"/>
          </ac:spMkLst>
        </pc:spChg>
        <pc:spChg chg="del">
          <ac:chgData name="석장군님(General)/Digital채널기획팀" userId="f9de3ef5-b5d7-4e52-952f-8c9c7e31d003" providerId="ADAL" clId="{6D76B966-1500-479B-8225-20262DF14203}" dt="2023-01-29T02:14:49.844" v="1019" actId="478"/>
          <ac:spMkLst>
            <pc:docMk/>
            <pc:sldMk cId="87720475" sldId="8932"/>
            <ac:spMk id="96" creationId="{B1444062-7290-414E-95F2-01A7328F2917}"/>
          </ac:spMkLst>
        </pc:spChg>
        <pc:spChg chg="del">
          <ac:chgData name="석장군님(General)/Digital채널기획팀" userId="f9de3ef5-b5d7-4e52-952f-8c9c7e31d003" providerId="ADAL" clId="{6D76B966-1500-479B-8225-20262DF14203}" dt="2023-01-29T02:14:49.844" v="1019" actId="478"/>
          <ac:spMkLst>
            <pc:docMk/>
            <pc:sldMk cId="87720475" sldId="8932"/>
            <ac:spMk id="97" creationId="{895E8231-4CE4-41A7-9FB1-7F1D98DB11F0}"/>
          </ac:spMkLst>
        </pc:spChg>
        <pc:spChg chg="del">
          <ac:chgData name="석장군님(General)/Digital채널기획팀" userId="f9de3ef5-b5d7-4e52-952f-8c9c7e31d003" providerId="ADAL" clId="{6D76B966-1500-479B-8225-20262DF14203}" dt="2023-01-29T02:14:49.844" v="1019" actId="478"/>
          <ac:spMkLst>
            <pc:docMk/>
            <pc:sldMk cId="87720475" sldId="8932"/>
            <ac:spMk id="98" creationId="{39A68633-CB3D-40FB-937A-3E92DA717A4E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2:15:15.906" v="1021"/>
          <ac:spMkLst>
            <pc:docMk/>
            <pc:sldMk cId="87720475" sldId="8932"/>
            <ac:spMk id="99" creationId="{1C7C71EB-8696-4B61-A3D8-900734D5C206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2:15:15.906" v="1021"/>
          <ac:spMkLst>
            <pc:docMk/>
            <pc:sldMk cId="87720475" sldId="8932"/>
            <ac:spMk id="100" creationId="{8709CDEE-E26A-4EDD-933B-4B6CDE5DBC8D}"/>
          </ac:spMkLst>
        </pc:spChg>
        <pc:spChg chg="del">
          <ac:chgData name="석장군님(General)/Digital채널기획팀" userId="f9de3ef5-b5d7-4e52-952f-8c9c7e31d003" providerId="ADAL" clId="{6D76B966-1500-479B-8225-20262DF14203}" dt="2023-01-29T02:14:49.844" v="1019" actId="478"/>
          <ac:spMkLst>
            <pc:docMk/>
            <pc:sldMk cId="87720475" sldId="8932"/>
            <ac:spMk id="101" creationId="{C785522D-C33A-4413-BBD0-75288D255311}"/>
          </ac:spMkLst>
        </pc:spChg>
        <pc:spChg chg="del">
          <ac:chgData name="석장군님(General)/Digital채널기획팀" userId="f9de3ef5-b5d7-4e52-952f-8c9c7e31d003" providerId="ADAL" clId="{6D76B966-1500-479B-8225-20262DF14203}" dt="2023-01-29T02:14:49.844" v="1019" actId="478"/>
          <ac:spMkLst>
            <pc:docMk/>
            <pc:sldMk cId="87720475" sldId="8932"/>
            <ac:spMk id="102" creationId="{5BC713B8-2324-4EF4-B4A8-F30C08B4E115}"/>
          </ac:spMkLst>
        </pc:spChg>
        <pc:spChg chg="del">
          <ac:chgData name="석장군님(General)/Digital채널기획팀" userId="f9de3ef5-b5d7-4e52-952f-8c9c7e31d003" providerId="ADAL" clId="{6D76B966-1500-479B-8225-20262DF14203}" dt="2023-01-29T02:14:49.844" v="1019" actId="478"/>
          <ac:spMkLst>
            <pc:docMk/>
            <pc:sldMk cId="87720475" sldId="8932"/>
            <ac:spMk id="105" creationId="{C13D9ADD-387C-4F0B-B425-8DFBF9AD3D83}"/>
          </ac:spMkLst>
        </pc:spChg>
        <pc:spChg chg="del">
          <ac:chgData name="석장군님(General)/Digital채널기획팀" userId="f9de3ef5-b5d7-4e52-952f-8c9c7e31d003" providerId="ADAL" clId="{6D76B966-1500-479B-8225-20262DF14203}" dt="2023-01-29T02:14:49.844" v="1019" actId="478"/>
          <ac:spMkLst>
            <pc:docMk/>
            <pc:sldMk cId="87720475" sldId="8932"/>
            <ac:spMk id="106" creationId="{FECBEF6B-A2B6-4111-8922-E8D24AE1D7EC}"/>
          </ac:spMkLst>
        </pc:spChg>
        <pc:spChg chg="del">
          <ac:chgData name="석장군님(General)/Digital채널기획팀" userId="f9de3ef5-b5d7-4e52-952f-8c9c7e31d003" providerId="ADAL" clId="{6D76B966-1500-479B-8225-20262DF14203}" dt="2023-01-29T02:14:49.844" v="1019" actId="478"/>
          <ac:spMkLst>
            <pc:docMk/>
            <pc:sldMk cId="87720475" sldId="8932"/>
            <ac:spMk id="108" creationId="{224FFA9E-36E9-4818-ADDD-510A78A050C9}"/>
          </ac:spMkLst>
        </pc:spChg>
        <pc:spChg chg="del">
          <ac:chgData name="석장군님(General)/Digital채널기획팀" userId="f9de3ef5-b5d7-4e52-952f-8c9c7e31d003" providerId="ADAL" clId="{6D76B966-1500-479B-8225-20262DF14203}" dt="2023-01-29T02:14:49.844" v="1019" actId="478"/>
          <ac:spMkLst>
            <pc:docMk/>
            <pc:sldMk cId="87720475" sldId="8932"/>
            <ac:spMk id="109" creationId="{328EC3DF-C131-45F1-A15B-90AECAFD6D64}"/>
          </ac:spMkLst>
        </pc:spChg>
        <pc:spChg chg="del">
          <ac:chgData name="석장군님(General)/Digital채널기획팀" userId="f9de3ef5-b5d7-4e52-952f-8c9c7e31d003" providerId="ADAL" clId="{6D76B966-1500-479B-8225-20262DF14203}" dt="2023-01-29T02:14:49.844" v="1019" actId="478"/>
          <ac:spMkLst>
            <pc:docMk/>
            <pc:sldMk cId="87720475" sldId="8932"/>
            <ac:spMk id="111" creationId="{5666752E-F7A2-43AF-B051-5C7EED61F61C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2:15:15.906" v="1021"/>
          <ac:spMkLst>
            <pc:docMk/>
            <pc:sldMk cId="87720475" sldId="8932"/>
            <ac:spMk id="113" creationId="{1C74BD02-5DB7-4CF9-A7EC-2FB249D5856E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2:15:15.906" v="1021"/>
          <ac:spMkLst>
            <pc:docMk/>
            <pc:sldMk cId="87720475" sldId="8932"/>
            <ac:spMk id="114" creationId="{89F79310-AB6F-43CF-8843-E5E207AAFC60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2:15:15.906" v="1021"/>
          <ac:spMkLst>
            <pc:docMk/>
            <pc:sldMk cId="87720475" sldId="8932"/>
            <ac:spMk id="121" creationId="{6DFA6E52-07A4-4672-8DE9-4F2467E0CCAD}"/>
          </ac:spMkLst>
        </pc:spChg>
        <pc:spChg chg="del">
          <ac:chgData name="석장군님(General)/Digital채널기획팀" userId="f9de3ef5-b5d7-4e52-952f-8c9c7e31d003" providerId="ADAL" clId="{6D76B966-1500-479B-8225-20262DF14203}" dt="2023-01-29T02:14:49.844" v="1019" actId="478"/>
          <ac:spMkLst>
            <pc:docMk/>
            <pc:sldMk cId="87720475" sldId="8932"/>
            <ac:spMk id="122" creationId="{70E6580C-4EAC-492B-8F1A-00A3252BB6EE}"/>
          </ac:spMkLst>
        </pc:spChg>
        <pc:spChg chg="del">
          <ac:chgData name="석장군님(General)/Digital채널기획팀" userId="f9de3ef5-b5d7-4e52-952f-8c9c7e31d003" providerId="ADAL" clId="{6D76B966-1500-479B-8225-20262DF14203}" dt="2023-01-29T02:14:49.844" v="1019" actId="478"/>
          <ac:spMkLst>
            <pc:docMk/>
            <pc:sldMk cId="87720475" sldId="8932"/>
            <ac:spMk id="124" creationId="{C3405F52-8FFF-424F-AFA9-9FD792796AE6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2:15:15.906" v="1021"/>
          <ac:spMkLst>
            <pc:docMk/>
            <pc:sldMk cId="87720475" sldId="8932"/>
            <ac:spMk id="125" creationId="{1E9298CD-CB9A-43B2-BA56-9705F0543BC1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2:15:15.906" v="1021"/>
          <ac:spMkLst>
            <pc:docMk/>
            <pc:sldMk cId="87720475" sldId="8932"/>
            <ac:spMk id="127" creationId="{DCC53F88-0FF7-4E8F-8833-6C01D43F5BFC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2:15:15.906" v="1021"/>
          <ac:spMkLst>
            <pc:docMk/>
            <pc:sldMk cId="87720475" sldId="8932"/>
            <ac:spMk id="129" creationId="{36F85E4A-0BF5-4CF1-8697-46AF96C1C4F3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2:15:15.906" v="1021"/>
          <ac:spMkLst>
            <pc:docMk/>
            <pc:sldMk cId="87720475" sldId="8932"/>
            <ac:spMk id="131" creationId="{7A5D83C9-E33E-47AE-9D61-37793510D203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2:15:15.906" v="1021"/>
          <ac:spMkLst>
            <pc:docMk/>
            <pc:sldMk cId="87720475" sldId="8932"/>
            <ac:spMk id="133" creationId="{27F6DA04-9446-4DC2-B5A2-CC93903BF21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2:15:15.906" v="1021"/>
          <ac:spMkLst>
            <pc:docMk/>
            <pc:sldMk cId="87720475" sldId="8932"/>
            <ac:spMk id="134" creationId="{22385410-162D-42F5-9E63-D596C1FE9028}"/>
          </ac:spMkLst>
        </pc:spChg>
        <pc:spChg chg="del">
          <ac:chgData name="석장군님(General)/Digital채널기획팀" userId="f9de3ef5-b5d7-4e52-952f-8c9c7e31d003" providerId="ADAL" clId="{6D76B966-1500-479B-8225-20262DF14203}" dt="2023-01-29T02:14:49.844" v="1019" actId="478"/>
          <ac:spMkLst>
            <pc:docMk/>
            <pc:sldMk cId="87720475" sldId="8932"/>
            <ac:spMk id="136" creationId="{4FD772D4-B2EA-4236-9AD7-33F00F0DCAF0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2:15:15.906" v="1021"/>
          <ac:spMkLst>
            <pc:docMk/>
            <pc:sldMk cId="87720475" sldId="8932"/>
            <ac:spMk id="137" creationId="{29C2706E-2708-4AF2-B1B0-EC94B05E767E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2:15:20.833" v="1023"/>
          <ac:spMkLst>
            <pc:docMk/>
            <pc:sldMk cId="87720475" sldId="8932"/>
            <ac:spMk id="139" creationId="{716EBF59-EEA6-45D6-B279-426323878E6C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2:15:20.833" v="1023"/>
          <ac:spMkLst>
            <pc:docMk/>
            <pc:sldMk cId="87720475" sldId="8932"/>
            <ac:spMk id="140" creationId="{EC8D22A6-839F-4BD7-A7CB-757633414861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2:15:20.833" v="1023"/>
          <ac:spMkLst>
            <pc:docMk/>
            <pc:sldMk cId="87720475" sldId="8932"/>
            <ac:spMk id="144" creationId="{9929C30E-27EF-4256-997D-3A14831F8069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2:15:20.833" v="1023"/>
          <ac:spMkLst>
            <pc:docMk/>
            <pc:sldMk cId="87720475" sldId="8932"/>
            <ac:spMk id="145" creationId="{3287E7F4-8D54-46F7-A5F4-B4A6C48F0475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2:15:20.833" v="1023"/>
          <ac:spMkLst>
            <pc:docMk/>
            <pc:sldMk cId="87720475" sldId="8932"/>
            <ac:spMk id="146" creationId="{9C5B35CC-A0EE-4D64-B3D8-CA67DA88622F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2:15:20.833" v="1023"/>
          <ac:spMkLst>
            <pc:docMk/>
            <pc:sldMk cId="87720475" sldId="8932"/>
            <ac:spMk id="147" creationId="{A528B608-599C-492E-B5F9-8A551AD9478C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2:15:20.833" v="1023"/>
          <ac:spMkLst>
            <pc:docMk/>
            <pc:sldMk cId="87720475" sldId="8932"/>
            <ac:spMk id="148" creationId="{25A0FD37-ABC5-4E3E-8299-B12FA20AAE48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2:15:20.833" v="1023"/>
          <ac:spMkLst>
            <pc:docMk/>
            <pc:sldMk cId="87720475" sldId="8932"/>
            <ac:spMk id="152" creationId="{64074B38-546A-4E19-AAF0-E6ADBE51385C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2:15:20.833" v="1023"/>
          <ac:spMkLst>
            <pc:docMk/>
            <pc:sldMk cId="87720475" sldId="8932"/>
            <ac:spMk id="153" creationId="{425F4D06-02C8-47F1-A89C-647AA5C12A79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2:15:20.833" v="1023"/>
          <ac:spMkLst>
            <pc:docMk/>
            <pc:sldMk cId="87720475" sldId="8932"/>
            <ac:spMk id="154" creationId="{84B54CED-906E-4707-9709-49E4BA73C475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2:15:20.833" v="1023"/>
          <ac:spMkLst>
            <pc:docMk/>
            <pc:sldMk cId="87720475" sldId="8932"/>
            <ac:spMk id="157" creationId="{1C74BD02-5DB7-4CF9-A7EC-2FB249D5856E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2:15:20.833" v="1023"/>
          <ac:spMkLst>
            <pc:docMk/>
            <pc:sldMk cId="87720475" sldId="8932"/>
            <ac:spMk id="158" creationId="{FF47E992-68C4-41CF-AC42-B2B2C2EC9D2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2:15:20.833" v="1023"/>
          <ac:spMkLst>
            <pc:docMk/>
            <pc:sldMk cId="87720475" sldId="8932"/>
            <ac:spMk id="165" creationId="{4E5C4BF6-09A7-4F0B-93D4-E2EDD3542ADE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2:15:20.833" v="1023"/>
          <ac:spMkLst>
            <pc:docMk/>
            <pc:sldMk cId="87720475" sldId="8932"/>
            <ac:spMk id="167" creationId="{BA12ADCF-4A46-4ED2-94FA-2DB942023ACE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2:15:20.833" v="1023"/>
          <ac:spMkLst>
            <pc:docMk/>
            <pc:sldMk cId="87720475" sldId="8932"/>
            <ac:spMk id="169" creationId="{29DC1E99-7E80-498E-85EF-F9C3F7918164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2:15:20.833" v="1023"/>
          <ac:spMkLst>
            <pc:docMk/>
            <pc:sldMk cId="87720475" sldId="8932"/>
            <ac:spMk id="171" creationId="{94AE546A-D44D-4382-A253-8E579CE13709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2:15:20.833" v="1023"/>
          <ac:spMkLst>
            <pc:docMk/>
            <pc:sldMk cId="87720475" sldId="8932"/>
            <ac:spMk id="173" creationId="{38F625E5-1AB6-473E-BCF2-71B497D686B8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2:15:20.833" v="1023"/>
          <ac:spMkLst>
            <pc:docMk/>
            <pc:sldMk cId="87720475" sldId="8932"/>
            <ac:spMk id="175" creationId="{F13C47E6-9650-491D-81AA-95043C1F9D58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2:15:20.833" v="1023"/>
          <ac:spMkLst>
            <pc:docMk/>
            <pc:sldMk cId="87720475" sldId="8932"/>
            <ac:spMk id="176" creationId="{8FE05F2D-228A-4564-B518-7771E82168FD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2:15:20.833" v="1023"/>
          <ac:spMkLst>
            <pc:docMk/>
            <pc:sldMk cId="87720475" sldId="8932"/>
            <ac:spMk id="178" creationId="{1BF47355-1B06-4F3B-9FC5-646A477FE8F1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2:15:32.989" v="1026" actId="1076"/>
          <ac:spMkLst>
            <pc:docMk/>
            <pc:sldMk cId="87720475" sldId="8932"/>
            <ac:spMk id="180" creationId="{716EBF59-EEA6-45D6-B279-426323878E6C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2:15:32.989" v="1026" actId="1076"/>
          <ac:spMkLst>
            <pc:docMk/>
            <pc:sldMk cId="87720475" sldId="8932"/>
            <ac:spMk id="181" creationId="{EC8D22A6-839F-4BD7-A7CB-757633414861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2:15:32.989" v="1026" actId="1076"/>
          <ac:spMkLst>
            <pc:docMk/>
            <pc:sldMk cId="87720475" sldId="8932"/>
            <ac:spMk id="185" creationId="{9929C30E-27EF-4256-997D-3A14831F8069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2:15:32.989" v="1026" actId="1076"/>
          <ac:spMkLst>
            <pc:docMk/>
            <pc:sldMk cId="87720475" sldId="8932"/>
            <ac:spMk id="186" creationId="{3287E7F4-8D54-46F7-A5F4-B4A6C48F0475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2:15:32.989" v="1026" actId="1076"/>
          <ac:spMkLst>
            <pc:docMk/>
            <pc:sldMk cId="87720475" sldId="8932"/>
            <ac:spMk id="187" creationId="{9C5B35CC-A0EE-4D64-B3D8-CA67DA88622F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2:15:32.989" v="1026" actId="1076"/>
          <ac:spMkLst>
            <pc:docMk/>
            <pc:sldMk cId="87720475" sldId="8932"/>
            <ac:spMk id="188" creationId="{EE1362E2-A39E-4A16-9795-4EDF44A660E7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2:15:32.989" v="1026" actId="1076"/>
          <ac:spMkLst>
            <pc:docMk/>
            <pc:sldMk cId="87720475" sldId="8932"/>
            <ac:spMk id="189" creationId="{DCF74358-C51A-4260-9533-855949BC22CD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2:15:25.525" v="1025"/>
          <ac:spMkLst>
            <pc:docMk/>
            <pc:sldMk cId="87720475" sldId="8932"/>
            <ac:spMk id="193" creationId="{64074B38-546A-4E19-AAF0-E6ADBE51385C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2:15:25.525" v="1025"/>
          <ac:spMkLst>
            <pc:docMk/>
            <pc:sldMk cId="87720475" sldId="8932"/>
            <ac:spMk id="194" creationId="{7A05E3E6-BE40-4047-BC87-73701149441F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2:15:25.525" v="1025"/>
          <ac:spMkLst>
            <pc:docMk/>
            <pc:sldMk cId="87720475" sldId="8932"/>
            <ac:spMk id="195" creationId="{27FFA821-8392-422A-9FFD-70437931CCC5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2:15:25.525" v="1025"/>
          <ac:spMkLst>
            <pc:docMk/>
            <pc:sldMk cId="87720475" sldId="8932"/>
            <ac:spMk id="198" creationId="{1C74BD02-5DB7-4CF9-A7EC-2FB249D5856E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2:15:25.525" v="1025"/>
          <ac:spMkLst>
            <pc:docMk/>
            <pc:sldMk cId="87720475" sldId="8932"/>
            <ac:spMk id="199" creationId="{D4BB273B-02D0-46F7-8AC4-A89738B5EC90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2:15:25.525" v="1025"/>
          <ac:spMkLst>
            <pc:docMk/>
            <pc:sldMk cId="87720475" sldId="8932"/>
            <ac:spMk id="206" creationId="{DE54C30B-EACD-44FF-BC45-777DBDB19F33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2:15:25.525" v="1025"/>
          <ac:spMkLst>
            <pc:docMk/>
            <pc:sldMk cId="87720475" sldId="8932"/>
            <ac:spMk id="208" creationId="{F1A36390-6F79-4B38-9561-B970DADBED6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2:15:25.525" v="1025"/>
          <ac:spMkLst>
            <pc:docMk/>
            <pc:sldMk cId="87720475" sldId="8932"/>
            <ac:spMk id="210" creationId="{AB57BB37-8B5E-4E75-9DBE-A36D3FD87861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2:15:25.525" v="1025"/>
          <ac:spMkLst>
            <pc:docMk/>
            <pc:sldMk cId="87720475" sldId="8932"/>
            <ac:spMk id="212" creationId="{9C28B67B-05E6-4294-87A6-E144464E9B72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2:15:25.525" v="1025"/>
          <ac:spMkLst>
            <pc:docMk/>
            <pc:sldMk cId="87720475" sldId="8932"/>
            <ac:spMk id="214" creationId="{E75A3260-08B8-4432-9BE2-5A6F9E818950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2:15:25.525" v="1025"/>
          <ac:spMkLst>
            <pc:docMk/>
            <pc:sldMk cId="87720475" sldId="8932"/>
            <ac:spMk id="216" creationId="{E654EC0B-201D-411A-B844-BE2FF40D532C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2:15:25.525" v="1025"/>
          <ac:spMkLst>
            <pc:docMk/>
            <pc:sldMk cId="87720475" sldId="8932"/>
            <ac:spMk id="217" creationId="{3AEC27CB-0FF5-4579-AE66-C847AC0FAD7A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2:15:25.525" v="1025"/>
          <ac:spMkLst>
            <pc:docMk/>
            <pc:sldMk cId="87720475" sldId="8932"/>
            <ac:spMk id="219" creationId="{EC298E4D-37D8-4FD5-A539-E6C6CB0CDD5B}"/>
          </ac:spMkLst>
        </pc:spChg>
        <pc:grpChg chg="add mod">
          <ac:chgData name="석장군님(General)/Digital채널기획팀" userId="f9de3ef5-b5d7-4e52-952f-8c9c7e31d003" providerId="ADAL" clId="{6D76B966-1500-479B-8225-20262DF14203}" dt="2023-01-29T02:15:15.906" v="1021"/>
          <ac:grpSpMkLst>
            <pc:docMk/>
            <pc:sldMk cId="87720475" sldId="8932"/>
            <ac:grpSpMk id="70" creationId="{21F3E729-B2DF-429A-8D31-A91C0546A18D}"/>
          </ac:grpSpMkLst>
        </pc:grpChg>
        <pc:grpChg chg="add mod">
          <ac:chgData name="석장군님(General)/Digital채널기획팀" userId="f9de3ef5-b5d7-4e52-952f-8c9c7e31d003" providerId="ADAL" clId="{6D76B966-1500-479B-8225-20262DF14203}" dt="2023-01-29T02:15:15.906" v="1021"/>
          <ac:grpSpMkLst>
            <pc:docMk/>
            <pc:sldMk cId="87720475" sldId="8932"/>
            <ac:grpSpMk id="80" creationId="{DD7C3E58-65CB-4752-9AE8-137A7D5B599C}"/>
          </ac:grpSpMkLst>
        </pc:grpChg>
        <pc:grpChg chg="add mod">
          <ac:chgData name="석장군님(General)/Digital채널기획팀" userId="f9de3ef5-b5d7-4e52-952f-8c9c7e31d003" providerId="ADAL" clId="{6D76B966-1500-479B-8225-20262DF14203}" dt="2023-01-29T02:15:15.906" v="1021"/>
          <ac:grpSpMkLst>
            <pc:docMk/>
            <pc:sldMk cId="87720475" sldId="8932"/>
            <ac:grpSpMk id="83" creationId="{5793A738-C96B-44A0-A184-D93C3DC2E56E}"/>
          </ac:grpSpMkLst>
        </pc:grpChg>
        <pc:grpChg chg="add mod">
          <ac:chgData name="석장군님(General)/Digital채널기획팀" userId="f9de3ef5-b5d7-4e52-952f-8c9c7e31d003" providerId="ADAL" clId="{6D76B966-1500-479B-8225-20262DF14203}" dt="2023-01-29T02:15:15.906" v="1021"/>
          <ac:grpSpMkLst>
            <pc:docMk/>
            <pc:sldMk cId="87720475" sldId="8932"/>
            <ac:grpSpMk id="91" creationId="{130FCEB7-97DB-4CD6-8BE9-7FAE8D230466}"/>
          </ac:grpSpMkLst>
        </pc:grpChg>
        <pc:grpChg chg="add mod">
          <ac:chgData name="석장군님(General)/Digital채널기획팀" userId="f9de3ef5-b5d7-4e52-952f-8c9c7e31d003" providerId="ADAL" clId="{6D76B966-1500-479B-8225-20262DF14203}" dt="2023-01-29T02:15:15.906" v="1021"/>
          <ac:grpSpMkLst>
            <pc:docMk/>
            <pc:sldMk cId="87720475" sldId="8932"/>
            <ac:grpSpMk id="92" creationId="{4A32B28F-5DD3-44EA-A060-CBF3295C21AC}"/>
          </ac:grpSpMkLst>
        </pc:grpChg>
        <pc:grpChg chg="add mod">
          <ac:chgData name="석장군님(General)/Digital채널기획팀" userId="f9de3ef5-b5d7-4e52-952f-8c9c7e31d003" providerId="ADAL" clId="{6D76B966-1500-479B-8225-20262DF14203}" dt="2023-01-29T02:15:15.906" v="1021"/>
          <ac:grpSpMkLst>
            <pc:docMk/>
            <pc:sldMk cId="87720475" sldId="8932"/>
            <ac:grpSpMk id="93" creationId="{E24645B0-70DC-446D-A545-8B357812AA4D}"/>
          </ac:grpSpMkLst>
        </pc:grpChg>
        <pc:grpChg chg="add mod">
          <ac:chgData name="석장군님(General)/Digital채널기획팀" userId="f9de3ef5-b5d7-4e52-952f-8c9c7e31d003" providerId="ADAL" clId="{6D76B966-1500-479B-8225-20262DF14203}" dt="2023-01-29T02:15:15.906" v="1021"/>
          <ac:grpSpMkLst>
            <pc:docMk/>
            <pc:sldMk cId="87720475" sldId="8932"/>
            <ac:grpSpMk id="115" creationId="{716ECC61-A482-41FC-890E-DB6073407539}"/>
          </ac:grpSpMkLst>
        </pc:grpChg>
        <pc:grpChg chg="add mod">
          <ac:chgData name="석장군님(General)/Digital채널기획팀" userId="f9de3ef5-b5d7-4e52-952f-8c9c7e31d003" providerId="ADAL" clId="{6D76B966-1500-479B-8225-20262DF14203}" dt="2023-01-29T02:15:15.906" v="1021"/>
          <ac:grpSpMkLst>
            <pc:docMk/>
            <pc:sldMk cId="87720475" sldId="8932"/>
            <ac:grpSpMk id="116" creationId="{5E36689A-D951-4D5E-9BFA-7E7CF19BEB12}"/>
          </ac:grpSpMkLst>
        </pc:grpChg>
        <pc:grpChg chg="add mod">
          <ac:chgData name="석장군님(General)/Digital채널기획팀" userId="f9de3ef5-b5d7-4e52-952f-8c9c7e31d003" providerId="ADAL" clId="{6D76B966-1500-479B-8225-20262DF14203}" dt="2023-01-29T02:15:15.906" v="1021"/>
          <ac:grpSpMkLst>
            <pc:docMk/>
            <pc:sldMk cId="87720475" sldId="8932"/>
            <ac:grpSpMk id="117" creationId="{9331F136-0A91-4D4F-9964-67D006EABF29}"/>
          </ac:grpSpMkLst>
        </pc:grpChg>
        <pc:grpChg chg="add mod">
          <ac:chgData name="석장군님(General)/Digital채널기획팀" userId="f9de3ef5-b5d7-4e52-952f-8c9c7e31d003" providerId="ADAL" clId="{6D76B966-1500-479B-8225-20262DF14203}" dt="2023-01-29T02:15:15.906" v="1021"/>
          <ac:grpSpMkLst>
            <pc:docMk/>
            <pc:sldMk cId="87720475" sldId="8932"/>
            <ac:grpSpMk id="118" creationId="{D9AB5A53-1BFC-4779-966A-A2FF5643AC89}"/>
          </ac:grpSpMkLst>
        </pc:grpChg>
        <pc:grpChg chg="add mod">
          <ac:chgData name="석장군님(General)/Digital채널기획팀" userId="f9de3ef5-b5d7-4e52-952f-8c9c7e31d003" providerId="ADAL" clId="{6D76B966-1500-479B-8225-20262DF14203}" dt="2023-01-29T02:15:15.906" v="1021"/>
          <ac:grpSpMkLst>
            <pc:docMk/>
            <pc:sldMk cId="87720475" sldId="8932"/>
            <ac:grpSpMk id="119" creationId="{5BD3A76A-96D3-48C3-B1E5-AD51A7B23BCA}"/>
          </ac:grpSpMkLst>
        </pc:grpChg>
        <pc:grpChg chg="add mod">
          <ac:chgData name="석장군님(General)/Digital채널기획팀" userId="f9de3ef5-b5d7-4e52-952f-8c9c7e31d003" providerId="ADAL" clId="{6D76B966-1500-479B-8225-20262DF14203}" dt="2023-01-29T02:15:20.833" v="1023"/>
          <ac:grpSpMkLst>
            <pc:docMk/>
            <pc:sldMk cId="87720475" sldId="8932"/>
            <ac:grpSpMk id="141" creationId="{E40D8728-5AB2-4668-BBCE-FD52ED9B76FC}"/>
          </ac:grpSpMkLst>
        </pc:grpChg>
        <pc:grpChg chg="add mod">
          <ac:chgData name="석장군님(General)/Digital채널기획팀" userId="f9de3ef5-b5d7-4e52-952f-8c9c7e31d003" providerId="ADAL" clId="{6D76B966-1500-479B-8225-20262DF14203}" dt="2023-01-29T02:15:20.833" v="1023"/>
          <ac:grpSpMkLst>
            <pc:docMk/>
            <pc:sldMk cId="87720475" sldId="8932"/>
            <ac:grpSpMk id="142" creationId="{3E7F3F38-6251-4FA8-93E0-90027B8BBED9}"/>
          </ac:grpSpMkLst>
        </pc:grpChg>
        <pc:grpChg chg="add mod">
          <ac:chgData name="석장군님(General)/Digital채널기획팀" userId="f9de3ef5-b5d7-4e52-952f-8c9c7e31d003" providerId="ADAL" clId="{6D76B966-1500-479B-8225-20262DF14203}" dt="2023-01-29T02:15:20.833" v="1023"/>
          <ac:grpSpMkLst>
            <pc:docMk/>
            <pc:sldMk cId="87720475" sldId="8932"/>
            <ac:grpSpMk id="143" creationId="{BD044E05-E15D-4F3C-8A81-F2ABEDE4DAE4}"/>
          </ac:grpSpMkLst>
        </pc:grpChg>
        <pc:grpChg chg="add mod">
          <ac:chgData name="석장군님(General)/Digital채널기획팀" userId="f9de3ef5-b5d7-4e52-952f-8c9c7e31d003" providerId="ADAL" clId="{6D76B966-1500-479B-8225-20262DF14203}" dt="2023-01-29T02:15:20.833" v="1023"/>
          <ac:grpSpMkLst>
            <pc:docMk/>
            <pc:sldMk cId="87720475" sldId="8932"/>
            <ac:grpSpMk id="149" creationId="{D5FA79CB-9430-433C-9BCA-7EC6B8C8CC58}"/>
          </ac:grpSpMkLst>
        </pc:grpChg>
        <pc:grpChg chg="add mod">
          <ac:chgData name="석장군님(General)/Digital채널기획팀" userId="f9de3ef5-b5d7-4e52-952f-8c9c7e31d003" providerId="ADAL" clId="{6D76B966-1500-479B-8225-20262DF14203}" dt="2023-01-29T02:15:20.833" v="1023"/>
          <ac:grpSpMkLst>
            <pc:docMk/>
            <pc:sldMk cId="87720475" sldId="8932"/>
            <ac:grpSpMk id="150" creationId="{7E3E3221-DDC5-41D5-AD6F-D890B9A0E30F}"/>
          </ac:grpSpMkLst>
        </pc:grpChg>
        <pc:grpChg chg="add mod">
          <ac:chgData name="석장군님(General)/Digital채널기획팀" userId="f9de3ef5-b5d7-4e52-952f-8c9c7e31d003" providerId="ADAL" clId="{6D76B966-1500-479B-8225-20262DF14203}" dt="2023-01-29T02:15:20.833" v="1023"/>
          <ac:grpSpMkLst>
            <pc:docMk/>
            <pc:sldMk cId="87720475" sldId="8932"/>
            <ac:grpSpMk id="151" creationId="{E24645B0-70DC-446D-A545-8B357812AA4D}"/>
          </ac:grpSpMkLst>
        </pc:grpChg>
        <pc:grpChg chg="add mod">
          <ac:chgData name="석장군님(General)/Digital채널기획팀" userId="f9de3ef5-b5d7-4e52-952f-8c9c7e31d003" providerId="ADAL" clId="{6D76B966-1500-479B-8225-20262DF14203}" dt="2023-01-29T02:15:20.833" v="1023"/>
          <ac:grpSpMkLst>
            <pc:docMk/>
            <pc:sldMk cId="87720475" sldId="8932"/>
            <ac:grpSpMk id="159" creationId="{FDD79620-1259-4587-9090-8BAB49536408}"/>
          </ac:grpSpMkLst>
        </pc:grpChg>
        <pc:grpChg chg="add mod">
          <ac:chgData name="석장군님(General)/Digital채널기획팀" userId="f9de3ef5-b5d7-4e52-952f-8c9c7e31d003" providerId="ADAL" clId="{6D76B966-1500-479B-8225-20262DF14203}" dt="2023-01-29T02:15:20.833" v="1023"/>
          <ac:grpSpMkLst>
            <pc:docMk/>
            <pc:sldMk cId="87720475" sldId="8932"/>
            <ac:grpSpMk id="160" creationId="{BC3A5342-9DA5-43B9-8AE4-40D2554162BF}"/>
          </ac:grpSpMkLst>
        </pc:grpChg>
        <pc:grpChg chg="add mod">
          <ac:chgData name="석장군님(General)/Digital채널기획팀" userId="f9de3ef5-b5d7-4e52-952f-8c9c7e31d003" providerId="ADAL" clId="{6D76B966-1500-479B-8225-20262DF14203}" dt="2023-01-29T02:15:20.833" v="1023"/>
          <ac:grpSpMkLst>
            <pc:docMk/>
            <pc:sldMk cId="87720475" sldId="8932"/>
            <ac:grpSpMk id="161" creationId="{2B7DE440-EE57-43BB-A22E-F0C63C23F211}"/>
          </ac:grpSpMkLst>
        </pc:grpChg>
        <pc:grpChg chg="add mod">
          <ac:chgData name="석장군님(General)/Digital채널기획팀" userId="f9de3ef5-b5d7-4e52-952f-8c9c7e31d003" providerId="ADAL" clId="{6D76B966-1500-479B-8225-20262DF14203}" dt="2023-01-29T02:15:20.833" v="1023"/>
          <ac:grpSpMkLst>
            <pc:docMk/>
            <pc:sldMk cId="87720475" sldId="8932"/>
            <ac:grpSpMk id="162" creationId="{6848C883-F5EC-4856-95CD-080C61369AE6}"/>
          </ac:grpSpMkLst>
        </pc:grpChg>
        <pc:grpChg chg="add mod">
          <ac:chgData name="석장군님(General)/Digital채널기획팀" userId="f9de3ef5-b5d7-4e52-952f-8c9c7e31d003" providerId="ADAL" clId="{6D76B966-1500-479B-8225-20262DF14203}" dt="2023-01-29T02:15:20.833" v="1023"/>
          <ac:grpSpMkLst>
            <pc:docMk/>
            <pc:sldMk cId="87720475" sldId="8932"/>
            <ac:grpSpMk id="163" creationId="{E5FB4D69-C49B-4E0B-B22A-30A987FB40BE}"/>
          </ac:grpSpMkLst>
        </pc:grpChg>
        <pc:grpChg chg="add mod">
          <ac:chgData name="석장군님(General)/Digital채널기획팀" userId="f9de3ef5-b5d7-4e52-952f-8c9c7e31d003" providerId="ADAL" clId="{6D76B966-1500-479B-8225-20262DF14203}" dt="2023-01-29T02:15:32.989" v="1026" actId="1076"/>
          <ac:grpSpMkLst>
            <pc:docMk/>
            <pc:sldMk cId="87720475" sldId="8932"/>
            <ac:grpSpMk id="182" creationId="{57F0D492-464F-4EE3-BBA2-A470F780C116}"/>
          </ac:grpSpMkLst>
        </pc:grpChg>
        <pc:grpChg chg="add mod">
          <ac:chgData name="석장군님(General)/Digital채널기획팀" userId="f9de3ef5-b5d7-4e52-952f-8c9c7e31d003" providerId="ADAL" clId="{6D76B966-1500-479B-8225-20262DF14203}" dt="2023-01-29T02:15:32.989" v="1026" actId="1076"/>
          <ac:grpSpMkLst>
            <pc:docMk/>
            <pc:sldMk cId="87720475" sldId="8932"/>
            <ac:grpSpMk id="183" creationId="{3589E1C5-D3D3-4AD6-BFDF-80E59FE861F0}"/>
          </ac:grpSpMkLst>
        </pc:grpChg>
        <pc:grpChg chg="add mod">
          <ac:chgData name="석장군님(General)/Digital채널기획팀" userId="f9de3ef5-b5d7-4e52-952f-8c9c7e31d003" providerId="ADAL" clId="{6D76B966-1500-479B-8225-20262DF14203}" dt="2023-01-29T02:15:32.989" v="1026" actId="1076"/>
          <ac:grpSpMkLst>
            <pc:docMk/>
            <pc:sldMk cId="87720475" sldId="8932"/>
            <ac:grpSpMk id="184" creationId="{5D392262-8B3C-4C17-935A-0239ECA4842A}"/>
          </ac:grpSpMkLst>
        </pc:grpChg>
        <pc:grpChg chg="add mod">
          <ac:chgData name="석장군님(General)/Digital채널기획팀" userId="f9de3ef5-b5d7-4e52-952f-8c9c7e31d003" providerId="ADAL" clId="{6D76B966-1500-479B-8225-20262DF14203}" dt="2023-01-29T02:15:32.989" v="1026" actId="1076"/>
          <ac:grpSpMkLst>
            <pc:docMk/>
            <pc:sldMk cId="87720475" sldId="8932"/>
            <ac:grpSpMk id="190" creationId="{0479993C-27A1-4ED8-8944-24678682C8DB}"/>
          </ac:grpSpMkLst>
        </pc:grpChg>
        <pc:grpChg chg="add mod">
          <ac:chgData name="석장군님(General)/Digital채널기획팀" userId="f9de3ef5-b5d7-4e52-952f-8c9c7e31d003" providerId="ADAL" clId="{6D76B966-1500-479B-8225-20262DF14203}" dt="2023-01-29T02:15:25.525" v="1025"/>
          <ac:grpSpMkLst>
            <pc:docMk/>
            <pc:sldMk cId="87720475" sldId="8932"/>
            <ac:grpSpMk id="191" creationId="{17BCA592-1444-4865-835F-07B9E1916B1D}"/>
          </ac:grpSpMkLst>
        </pc:grpChg>
        <pc:grpChg chg="add mod">
          <ac:chgData name="석장군님(General)/Digital채널기획팀" userId="f9de3ef5-b5d7-4e52-952f-8c9c7e31d003" providerId="ADAL" clId="{6D76B966-1500-479B-8225-20262DF14203}" dt="2023-01-29T02:15:25.525" v="1025"/>
          <ac:grpSpMkLst>
            <pc:docMk/>
            <pc:sldMk cId="87720475" sldId="8932"/>
            <ac:grpSpMk id="192" creationId="{E24645B0-70DC-446D-A545-8B357812AA4D}"/>
          </ac:grpSpMkLst>
        </pc:grpChg>
        <pc:grpChg chg="add mod">
          <ac:chgData name="석장군님(General)/Digital채널기획팀" userId="f9de3ef5-b5d7-4e52-952f-8c9c7e31d003" providerId="ADAL" clId="{6D76B966-1500-479B-8225-20262DF14203}" dt="2023-01-29T02:15:25.525" v="1025"/>
          <ac:grpSpMkLst>
            <pc:docMk/>
            <pc:sldMk cId="87720475" sldId="8932"/>
            <ac:grpSpMk id="200" creationId="{F24E80A2-7A18-43FE-92C6-2AB632D6231F}"/>
          </ac:grpSpMkLst>
        </pc:grpChg>
        <pc:grpChg chg="add mod">
          <ac:chgData name="석장군님(General)/Digital채널기획팀" userId="f9de3ef5-b5d7-4e52-952f-8c9c7e31d003" providerId="ADAL" clId="{6D76B966-1500-479B-8225-20262DF14203}" dt="2023-01-29T02:15:25.525" v="1025"/>
          <ac:grpSpMkLst>
            <pc:docMk/>
            <pc:sldMk cId="87720475" sldId="8932"/>
            <ac:grpSpMk id="201" creationId="{EFB9E7F4-D6E8-4D37-BCF3-8E80BC7B547C}"/>
          </ac:grpSpMkLst>
        </pc:grpChg>
        <pc:grpChg chg="add mod">
          <ac:chgData name="석장군님(General)/Digital채널기획팀" userId="f9de3ef5-b5d7-4e52-952f-8c9c7e31d003" providerId="ADAL" clId="{6D76B966-1500-479B-8225-20262DF14203}" dt="2023-01-29T02:15:25.525" v="1025"/>
          <ac:grpSpMkLst>
            <pc:docMk/>
            <pc:sldMk cId="87720475" sldId="8932"/>
            <ac:grpSpMk id="202" creationId="{D5A1960B-9B52-4A9B-AD25-1B565BD93009}"/>
          </ac:grpSpMkLst>
        </pc:grpChg>
        <pc:grpChg chg="add mod">
          <ac:chgData name="석장군님(General)/Digital채널기획팀" userId="f9de3ef5-b5d7-4e52-952f-8c9c7e31d003" providerId="ADAL" clId="{6D76B966-1500-479B-8225-20262DF14203}" dt="2023-01-29T02:15:25.525" v="1025"/>
          <ac:grpSpMkLst>
            <pc:docMk/>
            <pc:sldMk cId="87720475" sldId="8932"/>
            <ac:grpSpMk id="203" creationId="{6E004D43-0830-4E2F-8969-EF62BF922C62}"/>
          </ac:grpSpMkLst>
        </pc:grpChg>
        <pc:grpChg chg="add mod">
          <ac:chgData name="석장군님(General)/Digital채널기획팀" userId="f9de3ef5-b5d7-4e52-952f-8c9c7e31d003" providerId="ADAL" clId="{6D76B966-1500-479B-8225-20262DF14203}" dt="2023-01-29T02:15:25.525" v="1025"/>
          <ac:grpSpMkLst>
            <pc:docMk/>
            <pc:sldMk cId="87720475" sldId="8932"/>
            <ac:grpSpMk id="204" creationId="{6B5A62CD-FB13-4A6F-A779-8755F16924EC}"/>
          </ac:grpSpMkLst>
        </pc:grpChg>
        <pc:picChg chg="del">
          <ac:chgData name="석장군님(General)/Digital채널기획팀" userId="f9de3ef5-b5d7-4e52-952f-8c9c7e31d003" providerId="ADAL" clId="{6D76B966-1500-479B-8225-20262DF14203}" dt="2023-01-29T02:14:49.844" v="1019" actId="478"/>
          <ac:picMkLst>
            <pc:docMk/>
            <pc:sldMk cId="87720475" sldId="8932"/>
            <ac:picMk id="35" creationId="{4B38A188-FE93-4B27-A639-6F85039E9AF1}"/>
          </ac:picMkLst>
        </pc:picChg>
        <pc:picChg chg="del">
          <ac:chgData name="석장군님(General)/Digital채널기획팀" userId="f9de3ef5-b5d7-4e52-952f-8c9c7e31d003" providerId="ADAL" clId="{6D76B966-1500-479B-8225-20262DF14203}" dt="2023-01-29T02:14:49.844" v="1019" actId="478"/>
          <ac:picMkLst>
            <pc:docMk/>
            <pc:sldMk cId="87720475" sldId="8932"/>
            <ac:picMk id="36" creationId="{DAC5AE21-E7A1-4BD0-A708-4B033951CF54}"/>
          </ac:picMkLst>
        </pc:picChg>
        <pc:picChg chg="del">
          <ac:chgData name="석장군님(General)/Digital채널기획팀" userId="f9de3ef5-b5d7-4e52-952f-8c9c7e31d003" providerId="ADAL" clId="{6D76B966-1500-479B-8225-20262DF14203}" dt="2023-01-29T02:14:49.844" v="1019" actId="478"/>
          <ac:picMkLst>
            <pc:docMk/>
            <pc:sldMk cId="87720475" sldId="8932"/>
            <ac:picMk id="61" creationId="{DD624E8F-AA3C-4C0C-A501-6414274498CB}"/>
          </ac:picMkLst>
        </pc:picChg>
        <pc:picChg chg="del">
          <ac:chgData name="석장군님(General)/Digital채널기획팀" userId="f9de3ef5-b5d7-4e52-952f-8c9c7e31d003" providerId="ADAL" clId="{6D76B966-1500-479B-8225-20262DF14203}" dt="2023-01-29T02:14:49.844" v="1019" actId="478"/>
          <ac:picMkLst>
            <pc:docMk/>
            <pc:sldMk cId="87720475" sldId="8932"/>
            <ac:picMk id="62" creationId="{DE2B2EB2-10A4-49DF-84FF-DBDA5D11B8F6}"/>
          </ac:picMkLst>
        </pc:picChg>
        <pc:picChg chg="del">
          <ac:chgData name="석장군님(General)/Digital채널기획팀" userId="f9de3ef5-b5d7-4e52-952f-8c9c7e31d003" providerId="ADAL" clId="{6D76B966-1500-479B-8225-20262DF14203}" dt="2023-01-29T02:14:49.844" v="1019" actId="478"/>
          <ac:picMkLst>
            <pc:docMk/>
            <pc:sldMk cId="87720475" sldId="8932"/>
            <ac:picMk id="69" creationId="{2F6FD366-AEB0-4285-A6A2-D5FA815C2552}"/>
          </ac:picMkLst>
        </pc:picChg>
        <pc:picChg chg="del">
          <ac:chgData name="석장군님(General)/Digital채널기획팀" userId="f9de3ef5-b5d7-4e52-952f-8c9c7e31d003" providerId="ADAL" clId="{6D76B966-1500-479B-8225-20262DF14203}" dt="2023-01-29T02:14:49.844" v="1019" actId="478"/>
          <ac:picMkLst>
            <pc:docMk/>
            <pc:sldMk cId="87720475" sldId="8932"/>
            <ac:picMk id="72" creationId="{A062C96A-6F6B-4ED9-BE2A-20376FF00D67}"/>
          </ac:picMkLst>
        </pc:picChg>
        <pc:picChg chg="del">
          <ac:chgData name="석장군님(General)/Digital채널기획팀" userId="f9de3ef5-b5d7-4e52-952f-8c9c7e31d003" providerId="ADAL" clId="{6D76B966-1500-479B-8225-20262DF14203}" dt="2023-01-29T02:14:49.844" v="1019" actId="478"/>
          <ac:picMkLst>
            <pc:docMk/>
            <pc:sldMk cId="87720475" sldId="8932"/>
            <ac:picMk id="77" creationId="{B6DE9BDF-96C6-43C5-BE73-3B078DFA5B8B}"/>
          </ac:picMkLst>
        </pc:picChg>
        <pc:picChg chg="del">
          <ac:chgData name="석장군님(General)/Digital채널기획팀" userId="f9de3ef5-b5d7-4e52-952f-8c9c7e31d003" providerId="ADAL" clId="{6D76B966-1500-479B-8225-20262DF14203}" dt="2023-01-29T02:14:49.844" v="1019" actId="478"/>
          <ac:picMkLst>
            <pc:docMk/>
            <pc:sldMk cId="87720475" sldId="8932"/>
            <ac:picMk id="78" creationId="{DBC56A6A-71FA-4248-B58D-1F908FF85816}"/>
          </ac:picMkLst>
        </pc:picChg>
        <pc:picChg chg="del">
          <ac:chgData name="석장군님(General)/Digital채널기획팀" userId="f9de3ef5-b5d7-4e52-952f-8c9c7e31d003" providerId="ADAL" clId="{6D76B966-1500-479B-8225-20262DF14203}" dt="2023-01-29T02:14:49.844" v="1019" actId="478"/>
          <ac:picMkLst>
            <pc:docMk/>
            <pc:sldMk cId="87720475" sldId="8932"/>
            <ac:picMk id="103" creationId="{4AE52D84-858A-450B-A15E-065813952181}"/>
          </ac:picMkLst>
        </pc:picChg>
        <pc:picChg chg="del">
          <ac:chgData name="석장군님(General)/Digital채널기획팀" userId="f9de3ef5-b5d7-4e52-952f-8c9c7e31d003" providerId="ADAL" clId="{6D76B966-1500-479B-8225-20262DF14203}" dt="2023-01-29T02:14:49.844" v="1019" actId="478"/>
          <ac:picMkLst>
            <pc:docMk/>
            <pc:sldMk cId="87720475" sldId="8932"/>
            <ac:picMk id="107" creationId="{B4F84D1B-60E4-4BC8-B9F4-A10934F450DB}"/>
          </ac:picMkLst>
        </pc:picChg>
        <pc:picChg chg="del">
          <ac:chgData name="석장군님(General)/Digital채널기획팀" userId="f9de3ef5-b5d7-4e52-952f-8c9c7e31d003" providerId="ADAL" clId="{6D76B966-1500-479B-8225-20262DF14203}" dt="2023-01-29T02:14:49.844" v="1019" actId="478"/>
          <ac:picMkLst>
            <pc:docMk/>
            <pc:sldMk cId="87720475" sldId="8932"/>
            <ac:picMk id="110" creationId="{1D738BE2-C0A2-42E7-9DC5-4897DE6E8C43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2:15:15.906" v="1021"/>
          <ac:picMkLst>
            <pc:docMk/>
            <pc:sldMk cId="87720475" sldId="8932"/>
            <ac:picMk id="120" creationId="{F4589878-9BE7-4617-AE09-426F9100BD9B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2:15:15.906" v="1021"/>
          <ac:picMkLst>
            <pc:docMk/>
            <pc:sldMk cId="87720475" sldId="8932"/>
            <ac:picMk id="123" creationId="{5CDBDB9E-63B6-414F-BF0B-6A465C01076B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2:15:15.906" v="1021"/>
          <ac:picMkLst>
            <pc:docMk/>
            <pc:sldMk cId="87720475" sldId="8932"/>
            <ac:picMk id="126" creationId="{C9F60DE6-21D0-48C3-A0B7-E0BD33116D26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2:15:15.906" v="1021"/>
          <ac:picMkLst>
            <pc:docMk/>
            <pc:sldMk cId="87720475" sldId="8932"/>
            <ac:picMk id="128" creationId="{F010DF5C-3728-4E3A-925E-2F0940723054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2:15:15.906" v="1021"/>
          <ac:picMkLst>
            <pc:docMk/>
            <pc:sldMk cId="87720475" sldId="8932"/>
            <ac:picMk id="130" creationId="{C633680A-C58A-47F7-B674-857FB132410C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2:15:15.906" v="1021"/>
          <ac:picMkLst>
            <pc:docMk/>
            <pc:sldMk cId="87720475" sldId="8932"/>
            <ac:picMk id="132" creationId="{2C55A304-1398-4353-8B5A-A8D84F37A562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2:15:15.906" v="1021"/>
          <ac:picMkLst>
            <pc:docMk/>
            <pc:sldMk cId="87720475" sldId="8932"/>
            <ac:picMk id="135" creationId="{9CFB67D3-8206-44E1-8EEF-B934555924E9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2:15:15.906" v="1021"/>
          <ac:picMkLst>
            <pc:docMk/>
            <pc:sldMk cId="87720475" sldId="8932"/>
            <ac:picMk id="138" creationId="{5CBFAA66-0714-434E-B26F-2D48198EC8E8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2:15:20.833" v="1023"/>
          <ac:picMkLst>
            <pc:docMk/>
            <pc:sldMk cId="87720475" sldId="8932"/>
            <ac:picMk id="164" creationId="{898FAB3A-76C6-4CD7-95F8-4FF80ABE6BC9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2:15:20.833" v="1023"/>
          <ac:picMkLst>
            <pc:docMk/>
            <pc:sldMk cId="87720475" sldId="8932"/>
            <ac:picMk id="166" creationId="{E5B8BC9E-29C3-4755-B4E8-B0F60EACB1BF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2:15:20.833" v="1023"/>
          <ac:picMkLst>
            <pc:docMk/>
            <pc:sldMk cId="87720475" sldId="8932"/>
            <ac:picMk id="168" creationId="{1DA785D8-541D-4002-8E2B-EC9ED8342F2C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2:15:20.833" v="1023"/>
          <ac:picMkLst>
            <pc:docMk/>
            <pc:sldMk cId="87720475" sldId="8932"/>
            <ac:picMk id="170" creationId="{1F4FC1F8-7426-4553-9D95-B3144AEECA3A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2:15:20.833" v="1023"/>
          <ac:picMkLst>
            <pc:docMk/>
            <pc:sldMk cId="87720475" sldId="8932"/>
            <ac:picMk id="172" creationId="{1D452559-D1CF-4536-BE8C-830F72A6AB2C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2:15:20.833" v="1023"/>
          <ac:picMkLst>
            <pc:docMk/>
            <pc:sldMk cId="87720475" sldId="8932"/>
            <ac:picMk id="174" creationId="{C59A90C2-4743-451F-B64D-04837FCAA4E5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2:15:20.833" v="1023"/>
          <ac:picMkLst>
            <pc:docMk/>
            <pc:sldMk cId="87720475" sldId="8932"/>
            <ac:picMk id="177" creationId="{C213A862-7BEA-4A8E-844D-4512E133DA43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2:15:20.833" v="1023"/>
          <ac:picMkLst>
            <pc:docMk/>
            <pc:sldMk cId="87720475" sldId="8932"/>
            <ac:picMk id="179" creationId="{9DCC1C48-92F8-4116-9924-93E982F6815E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2:15:25.525" v="1025"/>
          <ac:picMkLst>
            <pc:docMk/>
            <pc:sldMk cId="87720475" sldId="8932"/>
            <ac:picMk id="205" creationId="{6E0F00AF-6AC3-4FA5-9A12-15B3E4D4AC7D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2:15:25.525" v="1025"/>
          <ac:picMkLst>
            <pc:docMk/>
            <pc:sldMk cId="87720475" sldId="8932"/>
            <ac:picMk id="207" creationId="{A98FA9A0-EA24-4328-A474-51F9431D5884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2:15:25.525" v="1025"/>
          <ac:picMkLst>
            <pc:docMk/>
            <pc:sldMk cId="87720475" sldId="8932"/>
            <ac:picMk id="209" creationId="{944F9283-286A-4E6E-88C5-E9E1895CC144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2:15:25.525" v="1025"/>
          <ac:picMkLst>
            <pc:docMk/>
            <pc:sldMk cId="87720475" sldId="8932"/>
            <ac:picMk id="211" creationId="{25DAF0BC-57AE-460B-B8A7-5239DEE0AF5A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2:15:25.525" v="1025"/>
          <ac:picMkLst>
            <pc:docMk/>
            <pc:sldMk cId="87720475" sldId="8932"/>
            <ac:picMk id="213" creationId="{F0A24FBD-2438-451C-A9AD-198CD110B8F4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2:15:25.525" v="1025"/>
          <ac:picMkLst>
            <pc:docMk/>
            <pc:sldMk cId="87720475" sldId="8932"/>
            <ac:picMk id="215" creationId="{8DE37A94-A905-493A-A118-9B51052A340E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2:15:25.525" v="1025"/>
          <ac:picMkLst>
            <pc:docMk/>
            <pc:sldMk cId="87720475" sldId="8932"/>
            <ac:picMk id="218" creationId="{A05A9052-12D9-4DC9-BBF6-29F4B3650921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2:15:25.525" v="1025"/>
          <ac:picMkLst>
            <pc:docMk/>
            <pc:sldMk cId="87720475" sldId="8932"/>
            <ac:picMk id="220" creationId="{BA1F7066-58A1-4B5A-8FA2-913176583031}"/>
          </ac:picMkLst>
        </pc:picChg>
        <pc:cxnChg chg="del mod">
          <ac:chgData name="석장군님(General)/Digital채널기획팀" userId="f9de3ef5-b5d7-4e52-952f-8c9c7e31d003" providerId="ADAL" clId="{6D76B966-1500-479B-8225-20262DF14203}" dt="2023-01-29T02:14:49.844" v="1019" actId="478"/>
          <ac:cxnSpMkLst>
            <pc:docMk/>
            <pc:sldMk cId="87720475" sldId="8932"/>
            <ac:cxnSpMk id="75" creationId="{0F40E238-BD06-4CE1-BE6A-9BDEB2C287AC}"/>
          </ac:cxnSpMkLst>
        </pc:cxnChg>
        <pc:cxnChg chg="del mod">
          <ac:chgData name="석장군님(General)/Digital채널기획팀" userId="f9de3ef5-b5d7-4e52-952f-8c9c7e31d003" providerId="ADAL" clId="{6D76B966-1500-479B-8225-20262DF14203}" dt="2023-01-29T02:14:49.844" v="1019" actId="478"/>
          <ac:cxnSpMkLst>
            <pc:docMk/>
            <pc:sldMk cId="87720475" sldId="8932"/>
            <ac:cxnSpMk id="79" creationId="{F8DEBBDD-9F7E-4022-BB0D-5C851674F2FE}"/>
          </ac:cxnSpMkLst>
        </pc:cxnChg>
        <pc:cxnChg chg="del">
          <ac:chgData name="석장군님(General)/Digital채널기획팀" userId="f9de3ef5-b5d7-4e52-952f-8c9c7e31d003" providerId="ADAL" clId="{6D76B966-1500-479B-8225-20262DF14203}" dt="2023-01-29T02:14:49.844" v="1019" actId="478"/>
          <ac:cxnSpMkLst>
            <pc:docMk/>
            <pc:sldMk cId="87720475" sldId="8932"/>
            <ac:cxnSpMk id="85" creationId="{92C9FE3F-381E-4D4A-9657-BFDD321036AF}"/>
          </ac:cxnSpMkLst>
        </pc:cxnChg>
        <pc:cxnChg chg="del">
          <ac:chgData name="석장군님(General)/Digital채널기획팀" userId="f9de3ef5-b5d7-4e52-952f-8c9c7e31d003" providerId="ADAL" clId="{6D76B966-1500-479B-8225-20262DF14203}" dt="2023-01-29T02:14:49.844" v="1019" actId="478"/>
          <ac:cxnSpMkLst>
            <pc:docMk/>
            <pc:sldMk cId="87720475" sldId="8932"/>
            <ac:cxnSpMk id="86" creationId="{FD544BA0-9F25-444D-9324-89EF1655DE83}"/>
          </ac:cxnSpMkLst>
        </pc:cxnChg>
        <pc:cxnChg chg="add mod">
          <ac:chgData name="석장군님(General)/Digital채널기획팀" userId="f9de3ef5-b5d7-4e52-952f-8c9c7e31d003" providerId="ADAL" clId="{6D76B966-1500-479B-8225-20262DF14203}" dt="2023-01-29T02:15:15.906" v="1021"/>
          <ac:cxnSpMkLst>
            <pc:docMk/>
            <pc:sldMk cId="87720475" sldId="8932"/>
            <ac:cxnSpMk id="104" creationId="{DADB956C-3EC8-4310-99BF-61F90A1AF259}"/>
          </ac:cxnSpMkLst>
        </pc:cxnChg>
        <pc:cxnChg chg="add mod">
          <ac:chgData name="석장군님(General)/Digital채널기획팀" userId="f9de3ef5-b5d7-4e52-952f-8c9c7e31d003" providerId="ADAL" clId="{6D76B966-1500-479B-8225-20262DF14203}" dt="2023-01-29T02:15:15.906" v="1021"/>
          <ac:cxnSpMkLst>
            <pc:docMk/>
            <pc:sldMk cId="87720475" sldId="8932"/>
            <ac:cxnSpMk id="112" creationId="{DADB956C-3EC8-4310-99BF-61F90A1AF259}"/>
          </ac:cxnSpMkLst>
        </pc:cxnChg>
        <pc:cxnChg chg="add mod">
          <ac:chgData name="석장군님(General)/Digital채널기획팀" userId="f9de3ef5-b5d7-4e52-952f-8c9c7e31d003" providerId="ADAL" clId="{6D76B966-1500-479B-8225-20262DF14203}" dt="2023-01-29T02:15:20.833" v="1023"/>
          <ac:cxnSpMkLst>
            <pc:docMk/>
            <pc:sldMk cId="87720475" sldId="8932"/>
            <ac:cxnSpMk id="155" creationId="{DADB956C-3EC8-4310-99BF-61F90A1AF259}"/>
          </ac:cxnSpMkLst>
        </pc:cxnChg>
        <pc:cxnChg chg="add mod">
          <ac:chgData name="석장군님(General)/Digital채널기획팀" userId="f9de3ef5-b5d7-4e52-952f-8c9c7e31d003" providerId="ADAL" clId="{6D76B966-1500-479B-8225-20262DF14203}" dt="2023-01-29T02:15:20.833" v="1023"/>
          <ac:cxnSpMkLst>
            <pc:docMk/>
            <pc:sldMk cId="87720475" sldId="8932"/>
            <ac:cxnSpMk id="156" creationId="{DADB956C-3EC8-4310-99BF-61F90A1AF259}"/>
          </ac:cxnSpMkLst>
        </pc:cxnChg>
        <pc:cxnChg chg="add mod">
          <ac:chgData name="석장군님(General)/Digital채널기획팀" userId="f9de3ef5-b5d7-4e52-952f-8c9c7e31d003" providerId="ADAL" clId="{6D76B966-1500-479B-8225-20262DF14203}" dt="2023-01-29T02:15:25.525" v="1025"/>
          <ac:cxnSpMkLst>
            <pc:docMk/>
            <pc:sldMk cId="87720475" sldId="8932"/>
            <ac:cxnSpMk id="196" creationId="{DADB956C-3EC8-4310-99BF-61F90A1AF259}"/>
          </ac:cxnSpMkLst>
        </pc:cxnChg>
        <pc:cxnChg chg="add mod">
          <ac:chgData name="석장군님(General)/Digital채널기획팀" userId="f9de3ef5-b5d7-4e52-952f-8c9c7e31d003" providerId="ADAL" clId="{6D76B966-1500-479B-8225-20262DF14203}" dt="2023-01-29T02:15:25.525" v="1025"/>
          <ac:cxnSpMkLst>
            <pc:docMk/>
            <pc:sldMk cId="87720475" sldId="8932"/>
            <ac:cxnSpMk id="197" creationId="{DADB956C-3EC8-4310-99BF-61F90A1AF259}"/>
          </ac:cxnSpMkLst>
        </pc:cxnChg>
      </pc:sldChg>
      <pc:sldChg chg="add del">
        <pc:chgData name="석장군님(General)/Digital채널기획팀" userId="f9de3ef5-b5d7-4e52-952f-8c9c7e31d003" providerId="ADAL" clId="{6D76B966-1500-479B-8225-20262DF14203}" dt="2023-01-29T02:06:20.232" v="951"/>
        <pc:sldMkLst>
          <pc:docMk/>
          <pc:sldMk cId="3788046553" sldId="8932"/>
        </pc:sldMkLst>
      </pc:sldChg>
      <pc:sldChg chg="add del">
        <pc:chgData name="석장군님(General)/Digital채널기획팀" userId="f9de3ef5-b5d7-4e52-952f-8c9c7e31d003" providerId="ADAL" clId="{6D76B966-1500-479B-8225-20262DF14203}" dt="2023-01-29T02:06:16.291" v="949"/>
        <pc:sldMkLst>
          <pc:docMk/>
          <pc:sldMk cId="3955106042" sldId="8932"/>
        </pc:sldMkLst>
      </pc:sldChg>
      <pc:sldChg chg="addSp modSp add mod">
        <pc:chgData name="석장군님(General)/Digital채널기획팀" userId="f9de3ef5-b5d7-4e52-952f-8c9c7e31d003" providerId="ADAL" clId="{6D76B966-1500-479B-8225-20262DF14203}" dt="2023-01-29T07:08:17.911" v="2224"/>
        <pc:sldMkLst>
          <pc:docMk/>
          <pc:sldMk cId="2370037613" sldId="8933"/>
        </pc:sldMkLst>
        <pc:spChg chg="mod">
          <ac:chgData name="석장군님(General)/Digital채널기획팀" userId="f9de3ef5-b5d7-4e52-952f-8c9c7e31d003" providerId="ADAL" clId="{6D76B966-1500-479B-8225-20262DF14203}" dt="2023-01-29T02:28:07.309" v="1040"/>
          <ac:spMkLst>
            <pc:docMk/>
            <pc:sldMk cId="2370037613" sldId="8933"/>
            <ac:spMk id="2" creationId="{C51E5A6C-4A54-434D-99F4-7E936280E567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2:27:55.250" v="1038"/>
          <ac:spMkLst>
            <pc:docMk/>
            <pc:sldMk cId="2370037613" sldId="8933"/>
            <ac:spMk id="42" creationId="{B0278BD1-0EE6-4EFA-BB59-C0EF17CE126F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7:08:17.911" v="2224"/>
          <ac:spMkLst>
            <pc:docMk/>
            <pc:sldMk cId="2370037613" sldId="8933"/>
            <ac:spMk id="45" creationId="{EAD9E7B7-A1F9-456F-96D4-FA7CC1678FEA}"/>
          </ac:spMkLst>
        </pc:spChg>
        <pc:spChg chg="mod">
          <ac:chgData name="석장군님(General)/Digital채널기획팀" userId="f9de3ef5-b5d7-4e52-952f-8c9c7e31d003" providerId="ADAL" clId="{6D76B966-1500-479B-8225-20262DF14203}" dt="2023-01-29T02:28:25.447" v="1053"/>
          <ac:spMkLst>
            <pc:docMk/>
            <pc:sldMk cId="2370037613" sldId="8933"/>
            <ac:spMk id="140" creationId="{5B5654C5-EA14-4DA6-95B6-8D6D973819AB}"/>
          </ac:spMkLst>
        </pc:spChg>
      </pc:sldChg>
      <pc:sldChg chg="addSp modSp mod">
        <pc:chgData name="석장군님(General)/Digital채널기획팀" userId="f9de3ef5-b5d7-4e52-952f-8c9c7e31d003" providerId="ADAL" clId="{6D76B966-1500-479B-8225-20262DF14203}" dt="2023-01-29T07:08:23.159" v="2226" actId="1076"/>
        <pc:sldMkLst>
          <pc:docMk/>
          <pc:sldMk cId="3935439053" sldId="8934"/>
        </pc:sldMkLst>
        <pc:spChg chg="add mod">
          <ac:chgData name="석장군님(General)/Digital채널기획팀" userId="f9de3ef5-b5d7-4e52-952f-8c9c7e31d003" providerId="ADAL" clId="{6D76B966-1500-479B-8225-20262DF14203}" dt="2023-01-29T07:08:23.159" v="2226" actId="1076"/>
          <ac:spMkLst>
            <pc:docMk/>
            <pc:sldMk cId="3935439053" sldId="8934"/>
            <ac:spMk id="40" creationId="{AA8055CB-0111-46BB-847D-67383C7155DC}"/>
          </ac:spMkLst>
        </pc:spChg>
      </pc:sldChg>
      <pc:sldChg chg="addSp modSp mod">
        <pc:chgData name="석장군님(General)/Digital채널기획팀" userId="f9de3ef5-b5d7-4e52-952f-8c9c7e31d003" providerId="ADAL" clId="{6D76B966-1500-479B-8225-20262DF14203}" dt="2023-01-29T07:08:31.454" v="2231"/>
        <pc:sldMkLst>
          <pc:docMk/>
          <pc:sldMk cId="3407687844" sldId="8935"/>
        </pc:sldMkLst>
        <pc:spChg chg="mod">
          <ac:chgData name="석장군님(General)/Digital채널기획팀" userId="f9de3ef5-b5d7-4e52-952f-8c9c7e31d003" providerId="ADAL" clId="{6D76B966-1500-479B-8225-20262DF14203}" dt="2023-01-29T06:06:10.023" v="1759" actId="1076"/>
          <ac:spMkLst>
            <pc:docMk/>
            <pc:sldMk cId="3407687844" sldId="8935"/>
            <ac:spMk id="5" creationId="{6C4A327A-601F-4A07-8564-303B82490EA8}"/>
          </ac:spMkLst>
        </pc:spChg>
        <pc:spChg chg="mod">
          <ac:chgData name="석장군님(General)/Digital채널기획팀" userId="f9de3ef5-b5d7-4e52-952f-8c9c7e31d003" providerId="ADAL" clId="{6D76B966-1500-479B-8225-20262DF14203}" dt="2023-01-29T06:06:02.906" v="1758" actId="14100"/>
          <ac:spMkLst>
            <pc:docMk/>
            <pc:sldMk cId="3407687844" sldId="8935"/>
            <ac:spMk id="7" creationId="{F581997E-F021-48F1-9050-00A9CCE6611D}"/>
          </ac:spMkLst>
        </pc:spChg>
        <pc:spChg chg="mod">
          <ac:chgData name="석장군님(General)/Digital채널기획팀" userId="f9de3ef5-b5d7-4e52-952f-8c9c7e31d003" providerId="ADAL" clId="{6D76B966-1500-479B-8225-20262DF14203}" dt="2023-01-29T06:06:02.906" v="1758" actId="14100"/>
          <ac:spMkLst>
            <pc:docMk/>
            <pc:sldMk cId="3407687844" sldId="8935"/>
            <ac:spMk id="8" creationId="{6A5C0B9D-C7E0-45D8-90DC-E93918D89A58}"/>
          </ac:spMkLst>
        </pc:spChg>
        <pc:spChg chg="mod">
          <ac:chgData name="석장군님(General)/Digital채널기획팀" userId="f9de3ef5-b5d7-4e52-952f-8c9c7e31d003" providerId="ADAL" clId="{6D76B966-1500-479B-8225-20262DF14203}" dt="2023-01-29T06:05:07.122" v="1748" actId="1076"/>
          <ac:spMkLst>
            <pc:docMk/>
            <pc:sldMk cId="3407687844" sldId="8935"/>
            <ac:spMk id="9" creationId="{268F58C3-24CE-44DB-825A-F1F1830D2CBE}"/>
          </ac:spMkLst>
        </pc:spChg>
        <pc:spChg chg="mod">
          <ac:chgData name="석장군님(General)/Digital채널기획팀" userId="f9de3ef5-b5d7-4e52-952f-8c9c7e31d003" providerId="ADAL" clId="{6D76B966-1500-479B-8225-20262DF14203}" dt="2023-01-29T06:05:31.202" v="1751" actId="1076"/>
          <ac:spMkLst>
            <pc:docMk/>
            <pc:sldMk cId="3407687844" sldId="8935"/>
            <ac:spMk id="10" creationId="{7258552B-E7EE-481E-B065-EE02C23AD755}"/>
          </ac:spMkLst>
        </pc:spChg>
        <pc:spChg chg="mod">
          <ac:chgData name="석장군님(General)/Digital채널기획팀" userId="f9de3ef5-b5d7-4e52-952f-8c9c7e31d003" providerId="ADAL" clId="{6D76B966-1500-479B-8225-20262DF14203}" dt="2023-01-29T06:05:58.366" v="1757" actId="1076"/>
          <ac:spMkLst>
            <pc:docMk/>
            <pc:sldMk cId="3407687844" sldId="8935"/>
            <ac:spMk id="14" creationId="{6DCE00D0-0881-4D19-97A8-14F1F87D4D88}"/>
          </ac:spMkLst>
        </pc:spChg>
        <pc:spChg chg="mod">
          <ac:chgData name="석장군님(General)/Digital채널기획팀" userId="f9de3ef5-b5d7-4e52-952f-8c9c7e31d003" providerId="ADAL" clId="{6D76B966-1500-479B-8225-20262DF14203}" dt="2023-01-29T06:05:55.434" v="1756" actId="1076"/>
          <ac:spMkLst>
            <pc:docMk/>
            <pc:sldMk cId="3407687844" sldId="8935"/>
            <ac:spMk id="15" creationId="{A9E0FEB7-1756-4984-A0D2-DA4049B8FD18}"/>
          </ac:spMkLst>
        </pc:spChg>
        <pc:spChg chg="mod">
          <ac:chgData name="석장군님(General)/Digital채널기획팀" userId="f9de3ef5-b5d7-4e52-952f-8c9c7e31d003" providerId="ADAL" clId="{6D76B966-1500-479B-8225-20262DF14203}" dt="2023-01-29T06:05:43.968" v="1753" actId="14100"/>
          <ac:spMkLst>
            <pc:docMk/>
            <pc:sldMk cId="3407687844" sldId="8935"/>
            <ac:spMk id="16" creationId="{C5BD6386-1297-4CD6-A51E-8D5CA24AC3BC}"/>
          </ac:spMkLst>
        </pc:spChg>
        <pc:spChg chg="mod">
          <ac:chgData name="석장군님(General)/Digital채널기획팀" userId="f9de3ef5-b5d7-4e52-952f-8c9c7e31d003" providerId="ADAL" clId="{6D76B966-1500-479B-8225-20262DF14203}" dt="2023-01-29T06:05:43.968" v="1753" actId="14100"/>
          <ac:spMkLst>
            <pc:docMk/>
            <pc:sldMk cId="3407687844" sldId="8935"/>
            <ac:spMk id="17" creationId="{B726E3FA-F869-4481-A5CC-7201C5D06B73}"/>
          </ac:spMkLst>
        </pc:spChg>
        <pc:spChg chg="mod">
          <ac:chgData name="석장군님(General)/Digital채널기획팀" userId="f9de3ef5-b5d7-4e52-952f-8c9c7e31d003" providerId="ADAL" clId="{6D76B966-1500-479B-8225-20262DF14203}" dt="2023-01-29T06:05:46.969" v="1754" actId="1076"/>
          <ac:spMkLst>
            <pc:docMk/>
            <pc:sldMk cId="3407687844" sldId="8935"/>
            <ac:spMk id="18" creationId="{84392C41-7758-4CF6-9490-0D16AF36D097}"/>
          </ac:spMkLst>
        </pc:spChg>
        <pc:spChg chg="mod">
          <ac:chgData name="석장군님(General)/Digital채널기획팀" userId="f9de3ef5-b5d7-4e52-952f-8c9c7e31d003" providerId="ADAL" clId="{6D76B966-1500-479B-8225-20262DF14203}" dt="2023-01-29T06:05:46.969" v="1754" actId="1076"/>
          <ac:spMkLst>
            <pc:docMk/>
            <pc:sldMk cId="3407687844" sldId="8935"/>
            <ac:spMk id="19" creationId="{122AE30B-03E2-4B7E-A0BC-18A9D39E647C}"/>
          </ac:spMkLst>
        </pc:spChg>
        <pc:spChg chg="mod">
          <ac:chgData name="석장군님(General)/Digital채널기획팀" userId="f9de3ef5-b5d7-4e52-952f-8c9c7e31d003" providerId="ADAL" clId="{6D76B966-1500-479B-8225-20262DF14203}" dt="2023-01-29T06:05:07.122" v="1748" actId="1076"/>
          <ac:spMkLst>
            <pc:docMk/>
            <pc:sldMk cId="3407687844" sldId="8935"/>
            <ac:spMk id="26" creationId="{6A48D49D-CCDC-418C-9DF9-8E3D82A4D4C9}"/>
          </ac:spMkLst>
        </pc:spChg>
        <pc:spChg chg="mod">
          <ac:chgData name="석장군님(General)/Digital채널기획팀" userId="f9de3ef5-b5d7-4e52-952f-8c9c7e31d003" providerId="ADAL" clId="{6D76B966-1500-479B-8225-20262DF14203}" dt="2023-01-29T06:05:31.202" v="1751" actId="1076"/>
          <ac:spMkLst>
            <pc:docMk/>
            <pc:sldMk cId="3407687844" sldId="8935"/>
            <ac:spMk id="32" creationId="{F81E84B4-170B-46AF-97E0-D6D02509130E}"/>
          </ac:spMkLst>
        </pc:spChg>
        <pc:spChg chg="mod">
          <ac:chgData name="석장군님(General)/Digital채널기획팀" userId="f9de3ef5-b5d7-4e52-952f-8c9c7e31d003" providerId="ADAL" clId="{6D76B966-1500-479B-8225-20262DF14203}" dt="2023-01-29T06:05:25.828" v="1750" actId="1076"/>
          <ac:spMkLst>
            <pc:docMk/>
            <pc:sldMk cId="3407687844" sldId="8935"/>
            <ac:spMk id="33" creationId="{671B20C8-2A4B-4704-B59C-CAED08D3CEE3}"/>
          </ac:spMkLst>
        </pc:spChg>
        <pc:spChg chg="mod">
          <ac:chgData name="석장군님(General)/Digital채널기획팀" userId="f9de3ef5-b5d7-4e52-952f-8c9c7e31d003" providerId="ADAL" clId="{6D76B966-1500-479B-8225-20262DF14203}" dt="2023-01-29T06:05:25.828" v="1750" actId="1076"/>
          <ac:spMkLst>
            <pc:docMk/>
            <pc:sldMk cId="3407687844" sldId="8935"/>
            <ac:spMk id="34" creationId="{9EF4EBE7-9C68-446A-B32C-62336A07BA6D}"/>
          </ac:spMkLst>
        </pc:spChg>
        <pc:spChg chg="mod">
          <ac:chgData name="석장군님(General)/Digital채널기획팀" userId="f9de3ef5-b5d7-4e52-952f-8c9c7e31d003" providerId="ADAL" clId="{6D76B966-1500-479B-8225-20262DF14203}" dt="2023-01-29T06:05:25.828" v="1750" actId="1076"/>
          <ac:spMkLst>
            <pc:docMk/>
            <pc:sldMk cId="3407687844" sldId="8935"/>
            <ac:spMk id="35" creationId="{F332A177-12B4-46BA-81F5-8791C2C1A03A}"/>
          </ac:spMkLst>
        </pc:spChg>
        <pc:spChg chg="mod">
          <ac:chgData name="석장군님(General)/Digital채널기획팀" userId="f9de3ef5-b5d7-4e52-952f-8c9c7e31d003" providerId="ADAL" clId="{6D76B966-1500-479B-8225-20262DF14203}" dt="2023-01-29T06:05:25.828" v="1750" actId="1076"/>
          <ac:spMkLst>
            <pc:docMk/>
            <pc:sldMk cId="3407687844" sldId="8935"/>
            <ac:spMk id="37" creationId="{D6FDBF75-65D8-47F0-BF8A-AA39A67750F3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7:08:31.454" v="2231"/>
          <ac:spMkLst>
            <pc:docMk/>
            <pc:sldMk cId="3407687844" sldId="8935"/>
            <ac:spMk id="40" creationId="{CC7ACE1E-B99B-4155-9965-57A081FF5C8E}"/>
          </ac:spMkLst>
        </pc:spChg>
        <pc:spChg chg="mod">
          <ac:chgData name="석장군님(General)/Digital채널기획팀" userId="f9de3ef5-b5d7-4e52-952f-8c9c7e31d003" providerId="ADAL" clId="{6D76B966-1500-479B-8225-20262DF14203}" dt="2023-01-29T06:05:25.828" v="1750" actId="1076"/>
          <ac:spMkLst>
            <pc:docMk/>
            <pc:sldMk cId="3407687844" sldId="8935"/>
            <ac:spMk id="44" creationId="{83233082-A268-4517-8A11-91C849EE3CEE}"/>
          </ac:spMkLst>
        </pc:spChg>
        <pc:spChg chg="mod">
          <ac:chgData name="석장군님(General)/Digital채널기획팀" userId="f9de3ef5-b5d7-4e52-952f-8c9c7e31d003" providerId="ADAL" clId="{6D76B966-1500-479B-8225-20262DF14203}" dt="2023-01-29T06:05:25.828" v="1750" actId="1076"/>
          <ac:spMkLst>
            <pc:docMk/>
            <pc:sldMk cId="3407687844" sldId="8935"/>
            <ac:spMk id="45" creationId="{657A1871-5A59-475C-A1A9-7A4EFCA3DEF7}"/>
          </ac:spMkLst>
        </pc:spChg>
        <pc:spChg chg="mod">
          <ac:chgData name="석장군님(General)/Digital채널기획팀" userId="f9de3ef5-b5d7-4e52-952f-8c9c7e31d003" providerId="ADAL" clId="{6D76B966-1500-479B-8225-20262DF14203}" dt="2023-01-29T06:05:25.828" v="1750" actId="1076"/>
          <ac:spMkLst>
            <pc:docMk/>
            <pc:sldMk cId="3407687844" sldId="8935"/>
            <ac:spMk id="52" creationId="{144B580C-DD1A-4959-A360-2AF8FCFD53ED}"/>
          </ac:spMkLst>
        </pc:spChg>
        <pc:spChg chg="mod">
          <ac:chgData name="석장군님(General)/Digital채널기획팀" userId="f9de3ef5-b5d7-4e52-952f-8c9c7e31d003" providerId="ADAL" clId="{6D76B966-1500-479B-8225-20262DF14203}" dt="2023-01-29T06:05:31.202" v="1751" actId="1076"/>
          <ac:spMkLst>
            <pc:docMk/>
            <pc:sldMk cId="3407687844" sldId="8935"/>
            <ac:spMk id="55" creationId="{9CCAA741-7A9B-470F-AEF7-A2CF299A9694}"/>
          </ac:spMkLst>
        </pc:spChg>
        <pc:picChg chg="mod">
          <ac:chgData name="석장군님(General)/Digital채널기획팀" userId="f9de3ef5-b5d7-4e52-952f-8c9c7e31d003" providerId="ADAL" clId="{6D76B966-1500-479B-8225-20262DF14203}" dt="2023-01-29T06:05:25.828" v="1750" actId="1076"/>
          <ac:picMkLst>
            <pc:docMk/>
            <pc:sldMk cId="3407687844" sldId="8935"/>
            <ac:picMk id="28" creationId="{3FBC9E55-544E-42B7-876A-F8A29B87D3B9}"/>
          </ac:picMkLst>
        </pc:picChg>
        <pc:picChg chg="mod">
          <ac:chgData name="석장군님(General)/Digital채널기획팀" userId="f9de3ef5-b5d7-4e52-952f-8c9c7e31d003" providerId="ADAL" clId="{6D76B966-1500-479B-8225-20262DF14203}" dt="2023-01-29T06:05:25.828" v="1750" actId="1076"/>
          <ac:picMkLst>
            <pc:docMk/>
            <pc:sldMk cId="3407687844" sldId="8935"/>
            <ac:picMk id="30" creationId="{66AB5CC9-DCE5-4BA8-AD4F-37EF6506A153}"/>
          </ac:picMkLst>
        </pc:picChg>
        <pc:picChg chg="mod">
          <ac:chgData name="석장군님(General)/Digital채널기획팀" userId="f9de3ef5-b5d7-4e52-952f-8c9c7e31d003" providerId="ADAL" clId="{6D76B966-1500-479B-8225-20262DF14203}" dt="2023-01-29T06:05:25.828" v="1750" actId="1076"/>
          <ac:picMkLst>
            <pc:docMk/>
            <pc:sldMk cId="3407687844" sldId="8935"/>
            <ac:picMk id="31" creationId="{178DCC32-5E73-43F2-BB72-E665FA02BA71}"/>
          </ac:picMkLst>
        </pc:picChg>
        <pc:picChg chg="mod">
          <ac:chgData name="석장군님(General)/Digital채널기획팀" userId="f9de3ef5-b5d7-4e52-952f-8c9c7e31d003" providerId="ADAL" clId="{6D76B966-1500-479B-8225-20262DF14203}" dt="2023-01-29T06:05:25.828" v="1750" actId="1076"/>
          <ac:picMkLst>
            <pc:docMk/>
            <pc:sldMk cId="3407687844" sldId="8935"/>
            <ac:picMk id="43" creationId="{7671C9DC-794B-4C2B-BD36-06D7FCA266FA}"/>
          </ac:picMkLst>
        </pc:picChg>
        <pc:picChg chg="mod">
          <ac:chgData name="석장군님(General)/Digital채널기획팀" userId="f9de3ef5-b5d7-4e52-952f-8c9c7e31d003" providerId="ADAL" clId="{6D76B966-1500-479B-8225-20262DF14203}" dt="2023-01-29T06:05:25.828" v="1750" actId="1076"/>
          <ac:picMkLst>
            <pc:docMk/>
            <pc:sldMk cId="3407687844" sldId="8935"/>
            <ac:picMk id="46" creationId="{C5B01410-EF00-4D0F-884D-0C3EBC999551}"/>
          </ac:picMkLst>
        </pc:picChg>
        <pc:picChg chg="mod">
          <ac:chgData name="석장군님(General)/Digital채널기획팀" userId="f9de3ef5-b5d7-4e52-952f-8c9c7e31d003" providerId="ADAL" clId="{6D76B966-1500-479B-8225-20262DF14203}" dt="2023-01-29T06:05:07.122" v="1748" actId="1076"/>
          <ac:picMkLst>
            <pc:docMk/>
            <pc:sldMk cId="3407687844" sldId="8935"/>
            <ac:picMk id="59" creationId="{B6ECF707-AFD0-4438-83BF-89E6583CC023}"/>
          </ac:picMkLst>
        </pc:picChg>
        <pc:picChg chg="mod">
          <ac:chgData name="석장군님(General)/Digital채널기획팀" userId="f9de3ef5-b5d7-4e52-952f-8c9c7e31d003" providerId="ADAL" clId="{6D76B966-1500-479B-8225-20262DF14203}" dt="2023-01-29T06:05:07.122" v="1748" actId="1076"/>
          <ac:picMkLst>
            <pc:docMk/>
            <pc:sldMk cId="3407687844" sldId="8935"/>
            <ac:picMk id="61" creationId="{859EBB1D-60D0-47EB-A4EC-E348D5258871}"/>
          </ac:picMkLst>
        </pc:picChg>
        <pc:cxnChg chg="mod">
          <ac:chgData name="석장군님(General)/Digital채널기획팀" userId="f9de3ef5-b5d7-4e52-952f-8c9c7e31d003" providerId="ADAL" clId="{6D76B966-1500-479B-8225-20262DF14203}" dt="2023-01-29T06:05:25.828" v="1750" actId="1076"/>
          <ac:cxnSpMkLst>
            <pc:docMk/>
            <pc:sldMk cId="3407687844" sldId="8935"/>
            <ac:cxnSpMk id="39" creationId="{A3C8C9CD-12FF-42C5-AF43-A6B8C6041E2C}"/>
          </ac:cxnSpMkLst>
        </pc:cxnChg>
        <pc:cxnChg chg="mod">
          <ac:chgData name="석장군님(General)/Digital채널기획팀" userId="f9de3ef5-b5d7-4e52-952f-8c9c7e31d003" providerId="ADAL" clId="{6D76B966-1500-479B-8225-20262DF14203}" dt="2023-01-29T06:05:25.828" v="1750" actId="1076"/>
          <ac:cxnSpMkLst>
            <pc:docMk/>
            <pc:sldMk cId="3407687844" sldId="8935"/>
            <ac:cxnSpMk id="49" creationId="{300A770F-0EB3-4B32-98CE-2AD696671123}"/>
          </ac:cxnSpMkLst>
        </pc:cxnChg>
        <pc:cxnChg chg="mod">
          <ac:chgData name="석장군님(General)/Digital채널기획팀" userId="f9de3ef5-b5d7-4e52-952f-8c9c7e31d003" providerId="ADAL" clId="{6D76B966-1500-479B-8225-20262DF14203}" dt="2023-01-29T06:05:25.828" v="1750" actId="1076"/>
          <ac:cxnSpMkLst>
            <pc:docMk/>
            <pc:sldMk cId="3407687844" sldId="8935"/>
            <ac:cxnSpMk id="50" creationId="{71D89606-8DAD-4A80-8AF2-42719A0C40EA}"/>
          </ac:cxnSpMkLst>
        </pc:cxnChg>
      </pc:sldChg>
      <pc:sldChg chg="modSp mod">
        <pc:chgData name="석장군님(General)/Digital채널기획팀" userId="f9de3ef5-b5d7-4e52-952f-8c9c7e31d003" providerId="ADAL" clId="{6D76B966-1500-479B-8225-20262DF14203}" dt="2023-01-29T06:07:44.836" v="1764" actId="6549"/>
        <pc:sldMkLst>
          <pc:docMk/>
          <pc:sldMk cId="3275232291" sldId="8936"/>
        </pc:sldMkLst>
        <pc:spChg chg="mod">
          <ac:chgData name="석장군님(General)/Digital채널기획팀" userId="f9de3ef5-b5d7-4e52-952f-8c9c7e31d003" providerId="ADAL" clId="{6D76B966-1500-479B-8225-20262DF14203}" dt="2023-01-29T06:07:44.836" v="1764" actId="6549"/>
          <ac:spMkLst>
            <pc:docMk/>
            <pc:sldMk cId="3275232291" sldId="8936"/>
            <ac:spMk id="4" creationId="{261B2770-BE43-4141-B992-3880C541FC2B}"/>
          </ac:spMkLst>
        </pc:spChg>
      </pc:sldChg>
      <pc:sldChg chg="addSp modSp mod">
        <pc:chgData name="석장군님(General)/Digital채널기획팀" userId="f9de3ef5-b5d7-4e52-952f-8c9c7e31d003" providerId="ADAL" clId="{6D76B966-1500-479B-8225-20262DF14203}" dt="2023-01-29T07:08:12.053" v="2220" actId="1076"/>
        <pc:sldMkLst>
          <pc:docMk/>
          <pc:sldMk cId="3421599651" sldId="8937"/>
        </pc:sldMkLst>
        <pc:spChg chg="add mod">
          <ac:chgData name="석장군님(General)/Digital채널기획팀" userId="f9de3ef5-b5d7-4e52-952f-8c9c7e31d003" providerId="ADAL" clId="{6D76B966-1500-479B-8225-20262DF14203}" dt="2023-01-29T07:08:12.053" v="2220" actId="1076"/>
          <ac:spMkLst>
            <pc:docMk/>
            <pc:sldMk cId="3421599651" sldId="8937"/>
            <ac:spMk id="33" creationId="{ACD0B75F-5D54-4E5F-889B-4BF64A76EB34}"/>
          </ac:spMkLst>
        </pc:spChg>
      </pc:sldChg>
      <pc:sldChg chg="addSp delSp modSp mod">
        <pc:chgData name="석장군님(General)/Digital채널기획팀" userId="f9de3ef5-b5d7-4e52-952f-8c9c7e31d003" providerId="ADAL" clId="{6D76B966-1500-479B-8225-20262DF14203}" dt="2023-01-29T07:08:51.981" v="2235"/>
        <pc:sldMkLst>
          <pc:docMk/>
          <pc:sldMk cId="2856333015" sldId="8938"/>
        </pc:sldMkLst>
        <pc:spChg chg="add mod">
          <ac:chgData name="석장군님(General)/Digital채널기획팀" userId="f9de3ef5-b5d7-4e52-952f-8c9c7e31d003" providerId="ADAL" clId="{6D76B966-1500-479B-8225-20262DF14203}" dt="2023-01-29T07:08:47.418" v="2233" actId="1076"/>
          <ac:spMkLst>
            <pc:docMk/>
            <pc:sldMk cId="2856333015" sldId="8938"/>
            <ac:spMk id="105" creationId="{A92F253E-1ADA-4068-8D1B-97A7A4B92065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7:08:51.981" v="2235"/>
          <ac:spMkLst>
            <pc:docMk/>
            <pc:sldMk cId="2856333015" sldId="8938"/>
            <ac:spMk id="106" creationId="{3FC7FDD3-9207-4ADA-BEC8-5B95237F691B}"/>
          </ac:spMkLst>
        </pc:spChg>
        <pc:spChg chg="mod">
          <ac:chgData name="석장군님(General)/Digital채널기획팀" userId="f9de3ef5-b5d7-4e52-952f-8c9c7e31d003" providerId="ADAL" clId="{6D76B966-1500-479B-8225-20262DF14203}" dt="2023-01-29T06:08:39.784" v="1787" actId="404"/>
          <ac:spMkLst>
            <pc:docMk/>
            <pc:sldMk cId="2856333015" sldId="8938"/>
            <ac:spMk id="111" creationId="{C8C2E601-1A17-479F-8459-FB3C023E1F67}"/>
          </ac:spMkLst>
        </pc:spChg>
        <pc:spChg chg="del">
          <ac:chgData name="석장군님(General)/Digital채널기획팀" userId="f9de3ef5-b5d7-4e52-952f-8c9c7e31d003" providerId="ADAL" clId="{6D76B966-1500-479B-8225-20262DF14203}" dt="2023-01-29T03:30:53.968" v="1070" actId="478"/>
          <ac:spMkLst>
            <pc:docMk/>
            <pc:sldMk cId="2856333015" sldId="8938"/>
            <ac:spMk id="112" creationId="{6039E50D-FA0F-4CC8-A431-D41F0C1A08F9}"/>
          </ac:spMkLst>
        </pc:spChg>
      </pc:sldChg>
      <pc:sldChg chg="addSp delSp modSp add mod ord">
        <pc:chgData name="석장군님(General)/Digital채널기획팀" userId="f9de3ef5-b5d7-4e52-952f-8c9c7e31d003" providerId="ADAL" clId="{6D76B966-1500-479B-8225-20262DF14203}" dt="2023-01-29T06:16:39.995" v="1885" actId="6549"/>
        <pc:sldMkLst>
          <pc:docMk/>
          <pc:sldMk cId="3334448535" sldId="8939"/>
        </pc:sldMkLst>
        <pc:spChg chg="mod">
          <ac:chgData name="석장군님(General)/Digital채널기획팀" userId="f9de3ef5-b5d7-4e52-952f-8c9c7e31d003" providerId="ADAL" clId="{6D76B966-1500-479B-8225-20262DF14203}" dt="2023-01-29T03:36:23.424" v="1091" actId="20577"/>
          <ac:spMkLst>
            <pc:docMk/>
            <pc:sldMk cId="3334448535" sldId="8939"/>
            <ac:spMk id="9" creationId="{FE3D59E8-B2BF-4B6A-8BF5-3957989D266F}"/>
          </ac:spMkLst>
        </pc:spChg>
        <pc:spChg chg="del">
          <ac:chgData name="석장군님(General)/Digital채널기획팀" userId="f9de3ef5-b5d7-4e52-952f-8c9c7e31d003" providerId="ADAL" clId="{6D76B966-1500-479B-8225-20262DF14203}" dt="2023-01-29T03:33:23.818" v="1074" actId="478"/>
          <ac:spMkLst>
            <pc:docMk/>
            <pc:sldMk cId="3334448535" sldId="8939"/>
            <ac:spMk id="39" creationId="{6FF4C337-CFBA-4D8A-86CE-EC4906AD9523}"/>
          </ac:spMkLst>
        </pc:spChg>
        <pc:spChg chg="del">
          <ac:chgData name="석장군님(General)/Digital채널기획팀" userId="f9de3ef5-b5d7-4e52-952f-8c9c7e31d003" providerId="ADAL" clId="{6D76B966-1500-479B-8225-20262DF14203}" dt="2023-01-29T03:33:23.818" v="1074" actId="478"/>
          <ac:spMkLst>
            <pc:docMk/>
            <pc:sldMk cId="3334448535" sldId="8939"/>
            <ac:spMk id="40" creationId="{EE336172-7919-4BBA-8846-06F97CC61920}"/>
          </ac:spMkLst>
        </pc:spChg>
        <pc:spChg chg="del">
          <ac:chgData name="석장군님(General)/Digital채널기획팀" userId="f9de3ef5-b5d7-4e52-952f-8c9c7e31d003" providerId="ADAL" clId="{6D76B966-1500-479B-8225-20262DF14203}" dt="2023-01-29T03:33:23.818" v="1074" actId="478"/>
          <ac:spMkLst>
            <pc:docMk/>
            <pc:sldMk cId="3334448535" sldId="8939"/>
            <ac:spMk id="41" creationId="{F32AC0ED-4F94-4162-AA0E-2D2265B91AE4}"/>
          </ac:spMkLst>
        </pc:spChg>
        <pc:spChg chg="del">
          <ac:chgData name="석장군님(General)/Digital채널기획팀" userId="f9de3ef5-b5d7-4e52-952f-8c9c7e31d003" providerId="ADAL" clId="{6D76B966-1500-479B-8225-20262DF14203}" dt="2023-01-29T03:33:23.818" v="1074" actId="478"/>
          <ac:spMkLst>
            <pc:docMk/>
            <pc:sldMk cId="3334448535" sldId="8939"/>
            <ac:spMk id="42" creationId="{28A50080-562A-41E9-A1D5-640DA9164E89}"/>
          </ac:spMkLst>
        </pc:spChg>
        <pc:spChg chg="del">
          <ac:chgData name="석장군님(General)/Digital채널기획팀" userId="f9de3ef5-b5d7-4e52-952f-8c9c7e31d003" providerId="ADAL" clId="{6D76B966-1500-479B-8225-20262DF14203}" dt="2023-01-29T03:33:23.818" v="1074" actId="478"/>
          <ac:spMkLst>
            <pc:docMk/>
            <pc:sldMk cId="3334448535" sldId="8939"/>
            <ac:spMk id="43" creationId="{FA19FFA8-4BFE-4BE8-AA11-10C663C65848}"/>
          </ac:spMkLst>
        </pc:spChg>
        <pc:spChg chg="del">
          <ac:chgData name="석장군님(General)/Digital채널기획팀" userId="f9de3ef5-b5d7-4e52-952f-8c9c7e31d003" providerId="ADAL" clId="{6D76B966-1500-479B-8225-20262DF14203}" dt="2023-01-29T03:33:23.818" v="1074" actId="478"/>
          <ac:spMkLst>
            <pc:docMk/>
            <pc:sldMk cId="3334448535" sldId="8939"/>
            <ac:spMk id="44" creationId="{7AF91763-310F-479C-8272-0449AA213834}"/>
          </ac:spMkLst>
        </pc:spChg>
        <pc:spChg chg="del">
          <ac:chgData name="석장군님(General)/Digital채널기획팀" userId="f9de3ef5-b5d7-4e52-952f-8c9c7e31d003" providerId="ADAL" clId="{6D76B966-1500-479B-8225-20262DF14203}" dt="2023-01-29T03:33:23.818" v="1074" actId="478"/>
          <ac:spMkLst>
            <pc:docMk/>
            <pc:sldMk cId="3334448535" sldId="8939"/>
            <ac:spMk id="45" creationId="{DE6D9C5C-4A38-4F63-B74A-B657FD103F9E}"/>
          </ac:spMkLst>
        </pc:spChg>
        <pc:spChg chg="del">
          <ac:chgData name="석장군님(General)/Digital채널기획팀" userId="f9de3ef5-b5d7-4e52-952f-8c9c7e31d003" providerId="ADAL" clId="{6D76B966-1500-479B-8225-20262DF14203}" dt="2023-01-29T03:33:23.818" v="1074" actId="478"/>
          <ac:spMkLst>
            <pc:docMk/>
            <pc:sldMk cId="3334448535" sldId="8939"/>
            <ac:spMk id="47" creationId="{F2CD7F23-B9EA-4543-B829-DAF6304E0A9E}"/>
          </ac:spMkLst>
        </pc:spChg>
        <pc:spChg chg="del">
          <ac:chgData name="석장군님(General)/Digital채널기획팀" userId="f9de3ef5-b5d7-4e52-952f-8c9c7e31d003" providerId="ADAL" clId="{6D76B966-1500-479B-8225-20262DF14203}" dt="2023-01-29T03:33:23.818" v="1074" actId="478"/>
          <ac:spMkLst>
            <pc:docMk/>
            <pc:sldMk cId="3334448535" sldId="8939"/>
            <ac:spMk id="48" creationId="{67D2F2CB-9D0E-4C50-882D-4426D5B3271F}"/>
          </ac:spMkLst>
        </pc:spChg>
        <pc:spChg chg="del">
          <ac:chgData name="석장군님(General)/Digital채널기획팀" userId="f9de3ef5-b5d7-4e52-952f-8c9c7e31d003" providerId="ADAL" clId="{6D76B966-1500-479B-8225-20262DF14203}" dt="2023-01-29T03:33:23.818" v="1074" actId="478"/>
          <ac:spMkLst>
            <pc:docMk/>
            <pc:sldMk cId="3334448535" sldId="8939"/>
            <ac:spMk id="49" creationId="{676AC0D8-2756-40DB-962D-EA708AB6C752}"/>
          </ac:spMkLst>
        </pc:spChg>
        <pc:spChg chg="del">
          <ac:chgData name="석장군님(General)/Digital채널기획팀" userId="f9de3ef5-b5d7-4e52-952f-8c9c7e31d003" providerId="ADAL" clId="{6D76B966-1500-479B-8225-20262DF14203}" dt="2023-01-29T03:33:23.818" v="1074" actId="478"/>
          <ac:spMkLst>
            <pc:docMk/>
            <pc:sldMk cId="3334448535" sldId="8939"/>
            <ac:spMk id="50" creationId="{67DC179B-CB6D-4570-AF6B-9239DA075CC8}"/>
          </ac:spMkLst>
        </pc:spChg>
        <pc:spChg chg="del">
          <ac:chgData name="석장군님(General)/Digital채널기획팀" userId="f9de3ef5-b5d7-4e52-952f-8c9c7e31d003" providerId="ADAL" clId="{6D76B966-1500-479B-8225-20262DF14203}" dt="2023-01-29T03:33:23.818" v="1074" actId="478"/>
          <ac:spMkLst>
            <pc:docMk/>
            <pc:sldMk cId="3334448535" sldId="8939"/>
            <ac:spMk id="51" creationId="{36FE73F1-F65C-4873-938E-ECC724F06BD0}"/>
          </ac:spMkLst>
        </pc:spChg>
        <pc:spChg chg="del">
          <ac:chgData name="석장군님(General)/Digital채널기획팀" userId="f9de3ef5-b5d7-4e52-952f-8c9c7e31d003" providerId="ADAL" clId="{6D76B966-1500-479B-8225-20262DF14203}" dt="2023-01-29T03:33:23.818" v="1074" actId="478"/>
          <ac:spMkLst>
            <pc:docMk/>
            <pc:sldMk cId="3334448535" sldId="8939"/>
            <ac:spMk id="52" creationId="{52F8AC12-0148-4477-96BD-1E02C0CA46F0}"/>
          </ac:spMkLst>
        </pc:spChg>
        <pc:spChg chg="del">
          <ac:chgData name="석장군님(General)/Digital채널기획팀" userId="f9de3ef5-b5d7-4e52-952f-8c9c7e31d003" providerId="ADAL" clId="{6D76B966-1500-479B-8225-20262DF14203}" dt="2023-01-29T03:33:23.818" v="1074" actId="478"/>
          <ac:spMkLst>
            <pc:docMk/>
            <pc:sldMk cId="3334448535" sldId="8939"/>
            <ac:spMk id="53" creationId="{7CD016C6-6CB8-430E-B27C-4BBDC500B46E}"/>
          </ac:spMkLst>
        </pc:spChg>
        <pc:spChg chg="del">
          <ac:chgData name="석장군님(General)/Digital채널기획팀" userId="f9de3ef5-b5d7-4e52-952f-8c9c7e31d003" providerId="ADAL" clId="{6D76B966-1500-479B-8225-20262DF14203}" dt="2023-01-29T03:33:23.818" v="1074" actId="478"/>
          <ac:spMkLst>
            <pc:docMk/>
            <pc:sldMk cId="3334448535" sldId="8939"/>
            <ac:spMk id="54" creationId="{C86A253C-1205-409E-A1CA-D830BADDC6DB}"/>
          </ac:spMkLst>
        </pc:spChg>
        <pc:spChg chg="del">
          <ac:chgData name="석장군님(General)/Digital채널기획팀" userId="f9de3ef5-b5d7-4e52-952f-8c9c7e31d003" providerId="ADAL" clId="{6D76B966-1500-479B-8225-20262DF14203}" dt="2023-01-29T03:33:23.818" v="1074" actId="478"/>
          <ac:spMkLst>
            <pc:docMk/>
            <pc:sldMk cId="3334448535" sldId="8939"/>
            <ac:spMk id="55" creationId="{2E74581B-D2AB-44A6-AF6F-A28CFC843D13}"/>
          </ac:spMkLst>
        </pc:spChg>
        <pc:spChg chg="del">
          <ac:chgData name="석장군님(General)/Digital채널기획팀" userId="f9de3ef5-b5d7-4e52-952f-8c9c7e31d003" providerId="ADAL" clId="{6D76B966-1500-479B-8225-20262DF14203}" dt="2023-01-29T03:33:23.818" v="1074" actId="478"/>
          <ac:spMkLst>
            <pc:docMk/>
            <pc:sldMk cId="3334448535" sldId="8939"/>
            <ac:spMk id="56" creationId="{A6E75804-5256-4642-851F-036074621C73}"/>
          </ac:spMkLst>
        </pc:spChg>
        <pc:spChg chg="del">
          <ac:chgData name="석장군님(General)/Digital채널기획팀" userId="f9de3ef5-b5d7-4e52-952f-8c9c7e31d003" providerId="ADAL" clId="{6D76B966-1500-479B-8225-20262DF14203}" dt="2023-01-29T03:33:23.818" v="1074" actId="478"/>
          <ac:spMkLst>
            <pc:docMk/>
            <pc:sldMk cId="3334448535" sldId="8939"/>
            <ac:spMk id="57" creationId="{61481C64-7D14-4560-B229-D24D58114605}"/>
          </ac:spMkLst>
        </pc:spChg>
        <pc:spChg chg="del">
          <ac:chgData name="석장군님(General)/Digital채널기획팀" userId="f9de3ef5-b5d7-4e52-952f-8c9c7e31d003" providerId="ADAL" clId="{6D76B966-1500-479B-8225-20262DF14203}" dt="2023-01-29T03:33:23.818" v="1074" actId="478"/>
          <ac:spMkLst>
            <pc:docMk/>
            <pc:sldMk cId="3334448535" sldId="8939"/>
            <ac:spMk id="58" creationId="{F766E601-735F-4466-96F4-0CA5B99E40DD}"/>
          </ac:spMkLst>
        </pc:spChg>
        <pc:spChg chg="del">
          <ac:chgData name="석장군님(General)/Digital채널기획팀" userId="f9de3ef5-b5d7-4e52-952f-8c9c7e31d003" providerId="ADAL" clId="{6D76B966-1500-479B-8225-20262DF14203}" dt="2023-01-29T03:33:23.818" v="1074" actId="478"/>
          <ac:spMkLst>
            <pc:docMk/>
            <pc:sldMk cId="3334448535" sldId="8939"/>
            <ac:spMk id="59" creationId="{7AC58DC2-6BA5-4A49-A870-EAE9C39D0A24}"/>
          </ac:spMkLst>
        </pc:spChg>
        <pc:spChg chg="del">
          <ac:chgData name="석장군님(General)/Digital채널기획팀" userId="f9de3ef5-b5d7-4e52-952f-8c9c7e31d003" providerId="ADAL" clId="{6D76B966-1500-479B-8225-20262DF14203}" dt="2023-01-29T03:33:23.818" v="1074" actId="478"/>
          <ac:spMkLst>
            <pc:docMk/>
            <pc:sldMk cId="3334448535" sldId="8939"/>
            <ac:spMk id="60" creationId="{9BCE02CF-2FCD-4FAD-80D9-E17A9AE816CF}"/>
          </ac:spMkLst>
        </pc:spChg>
        <pc:spChg chg="del">
          <ac:chgData name="석장군님(General)/Digital채널기획팀" userId="f9de3ef5-b5d7-4e52-952f-8c9c7e31d003" providerId="ADAL" clId="{6D76B966-1500-479B-8225-20262DF14203}" dt="2023-01-29T03:33:23.818" v="1074" actId="478"/>
          <ac:spMkLst>
            <pc:docMk/>
            <pc:sldMk cId="3334448535" sldId="8939"/>
            <ac:spMk id="61" creationId="{A7D9E7BD-892E-432E-9126-8D6D39B4BCBB}"/>
          </ac:spMkLst>
        </pc:spChg>
        <pc:spChg chg="del">
          <ac:chgData name="석장군님(General)/Digital채널기획팀" userId="f9de3ef5-b5d7-4e52-952f-8c9c7e31d003" providerId="ADAL" clId="{6D76B966-1500-479B-8225-20262DF14203}" dt="2023-01-29T03:33:23.818" v="1074" actId="478"/>
          <ac:spMkLst>
            <pc:docMk/>
            <pc:sldMk cId="3334448535" sldId="8939"/>
            <ac:spMk id="62" creationId="{4CFA96F4-FA03-4F2E-A824-3E6E4FDC2DD6}"/>
          </ac:spMkLst>
        </pc:spChg>
        <pc:spChg chg="del">
          <ac:chgData name="석장군님(General)/Digital채널기획팀" userId="f9de3ef5-b5d7-4e52-952f-8c9c7e31d003" providerId="ADAL" clId="{6D76B966-1500-479B-8225-20262DF14203}" dt="2023-01-29T03:33:23.818" v="1074" actId="478"/>
          <ac:spMkLst>
            <pc:docMk/>
            <pc:sldMk cId="3334448535" sldId="8939"/>
            <ac:spMk id="63" creationId="{9B9FEBA4-E647-4AEF-82E3-0E337933AEBB}"/>
          </ac:spMkLst>
        </pc:spChg>
        <pc:spChg chg="del">
          <ac:chgData name="석장군님(General)/Digital채널기획팀" userId="f9de3ef5-b5d7-4e52-952f-8c9c7e31d003" providerId="ADAL" clId="{6D76B966-1500-479B-8225-20262DF14203}" dt="2023-01-29T03:33:23.818" v="1074" actId="478"/>
          <ac:spMkLst>
            <pc:docMk/>
            <pc:sldMk cId="3334448535" sldId="8939"/>
            <ac:spMk id="64" creationId="{AFC11C2A-0A8C-45B3-B73B-7C5022F4F4BF}"/>
          </ac:spMkLst>
        </pc:spChg>
        <pc:spChg chg="del">
          <ac:chgData name="석장군님(General)/Digital채널기획팀" userId="f9de3ef5-b5d7-4e52-952f-8c9c7e31d003" providerId="ADAL" clId="{6D76B966-1500-479B-8225-20262DF14203}" dt="2023-01-29T03:33:23.818" v="1074" actId="478"/>
          <ac:spMkLst>
            <pc:docMk/>
            <pc:sldMk cId="3334448535" sldId="8939"/>
            <ac:spMk id="65" creationId="{FB297814-A084-425B-A5F9-F7DF6AAEE7ED}"/>
          </ac:spMkLst>
        </pc:spChg>
        <pc:spChg chg="del">
          <ac:chgData name="석장군님(General)/Digital채널기획팀" userId="f9de3ef5-b5d7-4e52-952f-8c9c7e31d003" providerId="ADAL" clId="{6D76B966-1500-479B-8225-20262DF14203}" dt="2023-01-29T03:33:23.818" v="1074" actId="478"/>
          <ac:spMkLst>
            <pc:docMk/>
            <pc:sldMk cId="3334448535" sldId="8939"/>
            <ac:spMk id="67" creationId="{0747721B-F42E-473B-AC1F-527F4D7F8EF5}"/>
          </ac:spMkLst>
        </pc:spChg>
        <pc:spChg chg="del">
          <ac:chgData name="석장군님(General)/Digital채널기획팀" userId="f9de3ef5-b5d7-4e52-952f-8c9c7e31d003" providerId="ADAL" clId="{6D76B966-1500-479B-8225-20262DF14203}" dt="2023-01-29T03:33:23.818" v="1074" actId="478"/>
          <ac:spMkLst>
            <pc:docMk/>
            <pc:sldMk cId="3334448535" sldId="8939"/>
            <ac:spMk id="68" creationId="{EEC2D309-5661-4168-8343-06568772AD7F}"/>
          </ac:spMkLst>
        </pc:spChg>
        <pc:spChg chg="del">
          <ac:chgData name="석장군님(General)/Digital채널기획팀" userId="f9de3ef5-b5d7-4e52-952f-8c9c7e31d003" providerId="ADAL" clId="{6D76B966-1500-479B-8225-20262DF14203}" dt="2023-01-29T03:33:23.818" v="1074" actId="478"/>
          <ac:spMkLst>
            <pc:docMk/>
            <pc:sldMk cId="3334448535" sldId="8939"/>
            <ac:spMk id="69" creationId="{0B4EAED6-0076-4614-89FA-6E7EA398706C}"/>
          </ac:spMkLst>
        </pc:spChg>
        <pc:spChg chg="del">
          <ac:chgData name="석장군님(General)/Digital채널기획팀" userId="f9de3ef5-b5d7-4e52-952f-8c9c7e31d003" providerId="ADAL" clId="{6D76B966-1500-479B-8225-20262DF14203}" dt="2023-01-29T03:33:23.818" v="1074" actId="478"/>
          <ac:spMkLst>
            <pc:docMk/>
            <pc:sldMk cId="3334448535" sldId="8939"/>
            <ac:spMk id="73" creationId="{1BC9E83A-E075-4B4E-95E8-A2D5C8EA2914}"/>
          </ac:spMkLst>
        </pc:spChg>
        <pc:spChg chg="del">
          <ac:chgData name="석장군님(General)/Digital채널기획팀" userId="f9de3ef5-b5d7-4e52-952f-8c9c7e31d003" providerId="ADAL" clId="{6D76B966-1500-479B-8225-20262DF14203}" dt="2023-01-29T03:33:23.818" v="1074" actId="478"/>
          <ac:spMkLst>
            <pc:docMk/>
            <pc:sldMk cId="3334448535" sldId="8939"/>
            <ac:spMk id="74" creationId="{6FFFE6AF-2F82-49F9-B09B-7D97FB664C24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6:19.677" v="1090"/>
          <ac:spMkLst>
            <pc:docMk/>
            <pc:sldMk cId="3334448535" sldId="8939"/>
            <ac:spMk id="75" creationId="{6C4A327A-601F-4A07-8564-303B82490EA8}"/>
          </ac:spMkLst>
        </pc:spChg>
        <pc:spChg chg="mod">
          <ac:chgData name="석장군님(General)/Digital채널기획팀" userId="f9de3ef5-b5d7-4e52-952f-8c9c7e31d003" providerId="ADAL" clId="{6D76B966-1500-479B-8225-20262DF14203}" dt="2023-01-29T03:34:13.909" v="1083"/>
          <ac:spMkLst>
            <pc:docMk/>
            <pc:sldMk cId="3334448535" sldId="8939"/>
            <ac:spMk id="76" creationId="{BFF7765F-0138-4EDC-BF00-2759C0B7BB59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6:19.677" v="1090"/>
          <ac:spMkLst>
            <pc:docMk/>
            <pc:sldMk cId="3334448535" sldId="8939"/>
            <ac:spMk id="77" creationId="{6C4A327A-601F-4A07-8564-303B82490EA8}"/>
          </ac:spMkLst>
        </pc:spChg>
        <pc:spChg chg="mod">
          <ac:chgData name="석장군님(General)/Digital채널기획팀" userId="f9de3ef5-b5d7-4e52-952f-8c9c7e31d003" providerId="ADAL" clId="{6D76B966-1500-479B-8225-20262DF14203}" dt="2023-01-29T06:16:39.995" v="1885" actId="6549"/>
          <ac:spMkLst>
            <pc:docMk/>
            <pc:sldMk cId="3334448535" sldId="8939"/>
            <ac:spMk id="79" creationId="{E966EE95-9EE7-44F7-86A0-AA69B8E4FBA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6:19.677" v="1090"/>
          <ac:spMkLst>
            <pc:docMk/>
            <pc:sldMk cId="3334448535" sldId="8939"/>
            <ac:spMk id="80" creationId="{6C4A327A-601F-4A07-8564-303B82490EA8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6:19.677" v="1090"/>
          <ac:spMkLst>
            <pc:docMk/>
            <pc:sldMk cId="3334448535" sldId="8939"/>
            <ac:spMk id="82" creationId="{6C4A327A-601F-4A07-8564-303B82490EA8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6:19.677" v="1090"/>
          <ac:spMkLst>
            <pc:docMk/>
            <pc:sldMk cId="3334448535" sldId="8939"/>
            <ac:spMk id="83" creationId="{6C4A327A-601F-4A07-8564-303B82490EA8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6:19.677" v="1090"/>
          <ac:spMkLst>
            <pc:docMk/>
            <pc:sldMk cId="3334448535" sldId="8939"/>
            <ac:spMk id="84" creationId="{6C4A327A-601F-4A07-8564-303B82490EA8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6:19.677" v="1090"/>
          <ac:spMkLst>
            <pc:docMk/>
            <pc:sldMk cId="3334448535" sldId="8939"/>
            <ac:spMk id="85" creationId="{6C4A327A-601F-4A07-8564-303B82490EA8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6:19.677" v="1090"/>
          <ac:spMkLst>
            <pc:docMk/>
            <pc:sldMk cId="3334448535" sldId="8939"/>
            <ac:spMk id="91" creationId="{261B2770-BE43-4141-B992-3880C541FC2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6:19.677" v="1090"/>
          <ac:spMkLst>
            <pc:docMk/>
            <pc:sldMk cId="3334448535" sldId="8939"/>
            <ac:spMk id="92" creationId="{261B2770-BE43-4141-B992-3880C541FC2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6:19.677" v="1090"/>
          <ac:spMkLst>
            <pc:docMk/>
            <pc:sldMk cId="3334448535" sldId="8939"/>
            <ac:spMk id="93" creationId="{261B2770-BE43-4141-B992-3880C541FC2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6:19.677" v="1090"/>
          <ac:spMkLst>
            <pc:docMk/>
            <pc:sldMk cId="3334448535" sldId="8939"/>
            <ac:spMk id="100" creationId="{261B2770-BE43-4141-B992-3880C541FC2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6:19.677" v="1090"/>
          <ac:spMkLst>
            <pc:docMk/>
            <pc:sldMk cId="3334448535" sldId="8939"/>
            <ac:spMk id="101" creationId="{261B2770-BE43-4141-B992-3880C541FC2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6:19.677" v="1090"/>
          <ac:spMkLst>
            <pc:docMk/>
            <pc:sldMk cId="3334448535" sldId="8939"/>
            <ac:spMk id="102" creationId="{261B2770-BE43-4141-B992-3880C541FC2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6:19.677" v="1090"/>
          <ac:spMkLst>
            <pc:docMk/>
            <pc:sldMk cId="3334448535" sldId="8939"/>
            <ac:spMk id="104" creationId="{261B2770-BE43-4141-B992-3880C541FC2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6:19.677" v="1090"/>
          <ac:spMkLst>
            <pc:docMk/>
            <pc:sldMk cId="3334448535" sldId="8939"/>
            <ac:spMk id="106" creationId="{261B2770-BE43-4141-B992-3880C541FC2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6:19.677" v="1090"/>
          <ac:spMkLst>
            <pc:docMk/>
            <pc:sldMk cId="3334448535" sldId="8939"/>
            <ac:spMk id="107" creationId="{261B2770-BE43-4141-B992-3880C541FC2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6:19.677" v="1090"/>
          <ac:spMkLst>
            <pc:docMk/>
            <pc:sldMk cId="3334448535" sldId="8939"/>
            <ac:spMk id="108" creationId="{261B2770-BE43-4141-B992-3880C541FC2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6:19.677" v="1090"/>
          <ac:spMkLst>
            <pc:docMk/>
            <pc:sldMk cId="3334448535" sldId="8939"/>
            <ac:spMk id="109" creationId="{261B2770-BE43-4141-B992-3880C541FC2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6:19.677" v="1090"/>
          <ac:spMkLst>
            <pc:docMk/>
            <pc:sldMk cId="3334448535" sldId="8939"/>
            <ac:spMk id="110" creationId="{F9A74063-1D7C-422E-A008-E260C475245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6:19.677" v="1090"/>
          <ac:spMkLst>
            <pc:docMk/>
            <pc:sldMk cId="3334448535" sldId="8939"/>
            <ac:spMk id="111" creationId="{35CACDC8-274F-4751-8498-CD81C80AE80C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6:19.677" v="1090"/>
          <ac:spMkLst>
            <pc:docMk/>
            <pc:sldMk cId="3334448535" sldId="8939"/>
            <ac:spMk id="112" creationId="{AC9E6C1D-8BEB-4BFC-9ECE-7FE5A81442A8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6:19.677" v="1090"/>
          <ac:spMkLst>
            <pc:docMk/>
            <pc:sldMk cId="3334448535" sldId="8939"/>
            <ac:spMk id="113" creationId="{261B2770-BE43-4141-B992-3880C541FC2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6:19.677" v="1090"/>
          <ac:spMkLst>
            <pc:docMk/>
            <pc:sldMk cId="3334448535" sldId="8939"/>
            <ac:spMk id="114" creationId="{6C4A327A-601F-4A07-8564-303B82490EA8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6:19.677" v="1090"/>
          <ac:spMkLst>
            <pc:docMk/>
            <pc:sldMk cId="3334448535" sldId="8939"/>
            <ac:spMk id="116" creationId="{261B2770-BE43-4141-B992-3880C541FC2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6:19.677" v="1090"/>
          <ac:spMkLst>
            <pc:docMk/>
            <pc:sldMk cId="3334448535" sldId="8939"/>
            <ac:spMk id="118" creationId="{C1F6F7C7-6C8F-41F0-A80B-174582C3CCD8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6:19.677" v="1090"/>
          <ac:spMkLst>
            <pc:docMk/>
            <pc:sldMk cId="3334448535" sldId="8939"/>
            <ac:spMk id="119" creationId="{2FEA7054-1B79-4199-A8B4-12BD1E9756F0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6:19.677" v="1090"/>
          <ac:spMkLst>
            <pc:docMk/>
            <pc:sldMk cId="3334448535" sldId="8939"/>
            <ac:spMk id="120" creationId="{77AB2CDE-C01C-4F78-A69F-D7F627B60D9A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6:19.677" v="1090"/>
          <ac:spMkLst>
            <pc:docMk/>
            <pc:sldMk cId="3334448535" sldId="8939"/>
            <ac:spMk id="134" creationId="{3ABA1660-535A-464D-BEC5-B12CAC7860A6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6:19.677" v="1090"/>
          <ac:spMkLst>
            <pc:docMk/>
            <pc:sldMk cId="3334448535" sldId="8939"/>
            <ac:spMk id="135" creationId="{F6C975C0-4970-4936-BA80-1BF942966002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6:31.559" v="1093" actId="1076"/>
          <ac:spMkLst>
            <pc:docMk/>
            <pc:sldMk cId="3334448535" sldId="8939"/>
            <ac:spMk id="136" creationId="{6C4A327A-601F-4A07-8564-303B82490EA8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6:31.559" v="1093" actId="1076"/>
          <ac:spMkLst>
            <pc:docMk/>
            <pc:sldMk cId="3334448535" sldId="8939"/>
            <ac:spMk id="137" creationId="{6C4A327A-601F-4A07-8564-303B82490EA8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6:31.559" v="1093" actId="1076"/>
          <ac:spMkLst>
            <pc:docMk/>
            <pc:sldMk cId="3334448535" sldId="8939"/>
            <ac:spMk id="138" creationId="{6C4A327A-601F-4A07-8564-303B82490EA8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6:31.559" v="1093" actId="1076"/>
          <ac:spMkLst>
            <pc:docMk/>
            <pc:sldMk cId="3334448535" sldId="8939"/>
            <ac:spMk id="140" creationId="{6C4A327A-601F-4A07-8564-303B82490EA8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6:31.559" v="1093" actId="1076"/>
          <ac:spMkLst>
            <pc:docMk/>
            <pc:sldMk cId="3334448535" sldId="8939"/>
            <ac:spMk id="141" creationId="{6C4A327A-601F-4A07-8564-303B82490EA8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6:31.559" v="1093" actId="1076"/>
          <ac:spMkLst>
            <pc:docMk/>
            <pc:sldMk cId="3334448535" sldId="8939"/>
            <ac:spMk id="142" creationId="{6C4A327A-601F-4A07-8564-303B82490EA8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6:31.559" v="1093" actId="1076"/>
          <ac:spMkLst>
            <pc:docMk/>
            <pc:sldMk cId="3334448535" sldId="8939"/>
            <ac:spMk id="143" creationId="{6C4A327A-601F-4A07-8564-303B82490EA8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6:31.559" v="1093" actId="1076"/>
          <ac:spMkLst>
            <pc:docMk/>
            <pc:sldMk cId="3334448535" sldId="8939"/>
            <ac:spMk id="149" creationId="{261B2770-BE43-4141-B992-3880C541FC2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6:31.559" v="1093" actId="1076"/>
          <ac:spMkLst>
            <pc:docMk/>
            <pc:sldMk cId="3334448535" sldId="8939"/>
            <ac:spMk id="150" creationId="{261B2770-BE43-4141-B992-3880C541FC2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6:31.559" v="1093" actId="1076"/>
          <ac:spMkLst>
            <pc:docMk/>
            <pc:sldMk cId="3334448535" sldId="8939"/>
            <ac:spMk id="151" creationId="{261B2770-BE43-4141-B992-3880C541FC2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6:31.559" v="1093" actId="1076"/>
          <ac:spMkLst>
            <pc:docMk/>
            <pc:sldMk cId="3334448535" sldId="8939"/>
            <ac:spMk id="158" creationId="{261B2770-BE43-4141-B992-3880C541FC2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6:31.559" v="1093" actId="1076"/>
          <ac:spMkLst>
            <pc:docMk/>
            <pc:sldMk cId="3334448535" sldId="8939"/>
            <ac:spMk id="159" creationId="{261B2770-BE43-4141-B992-3880C541FC2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6:31.559" v="1093" actId="1076"/>
          <ac:spMkLst>
            <pc:docMk/>
            <pc:sldMk cId="3334448535" sldId="8939"/>
            <ac:spMk id="160" creationId="{261B2770-BE43-4141-B992-3880C541FC2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6:31.559" v="1093" actId="1076"/>
          <ac:spMkLst>
            <pc:docMk/>
            <pc:sldMk cId="3334448535" sldId="8939"/>
            <ac:spMk id="162" creationId="{261B2770-BE43-4141-B992-3880C541FC2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6:31.559" v="1093" actId="1076"/>
          <ac:spMkLst>
            <pc:docMk/>
            <pc:sldMk cId="3334448535" sldId="8939"/>
            <ac:spMk id="164" creationId="{261B2770-BE43-4141-B992-3880C541FC2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6:31.559" v="1093" actId="1076"/>
          <ac:spMkLst>
            <pc:docMk/>
            <pc:sldMk cId="3334448535" sldId="8939"/>
            <ac:spMk id="165" creationId="{261B2770-BE43-4141-B992-3880C541FC2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6:31.559" v="1093" actId="1076"/>
          <ac:spMkLst>
            <pc:docMk/>
            <pc:sldMk cId="3334448535" sldId="8939"/>
            <ac:spMk id="166" creationId="{261B2770-BE43-4141-B992-3880C541FC2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6:31.559" v="1093" actId="1076"/>
          <ac:spMkLst>
            <pc:docMk/>
            <pc:sldMk cId="3334448535" sldId="8939"/>
            <ac:spMk id="167" creationId="{261B2770-BE43-4141-B992-3880C541FC2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6:31.559" v="1093" actId="1076"/>
          <ac:spMkLst>
            <pc:docMk/>
            <pc:sldMk cId="3334448535" sldId="8939"/>
            <ac:spMk id="168" creationId="{7353973C-018C-4A17-82EC-5E5F17F6DE04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6:31.559" v="1093" actId="1076"/>
          <ac:spMkLst>
            <pc:docMk/>
            <pc:sldMk cId="3334448535" sldId="8939"/>
            <ac:spMk id="169" creationId="{2434CDAB-B4D9-4CC9-B660-AFD7E8D251B6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6:31.559" v="1093" actId="1076"/>
          <ac:spMkLst>
            <pc:docMk/>
            <pc:sldMk cId="3334448535" sldId="8939"/>
            <ac:spMk id="170" creationId="{4A851472-7F54-4399-9CEB-B82D74AF62B5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6:31.559" v="1093" actId="1076"/>
          <ac:spMkLst>
            <pc:docMk/>
            <pc:sldMk cId="3334448535" sldId="8939"/>
            <ac:spMk id="171" creationId="{261B2770-BE43-4141-B992-3880C541FC2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6:31.559" v="1093" actId="1076"/>
          <ac:spMkLst>
            <pc:docMk/>
            <pc:sldMk cId="3334448535" sldId="8939"/>
            <ac:spMk id="172" creationId="{6C4A327A-601F-4A07-8564-303B82490EA8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6:31.559" v="1093" actId="1076"/>
          <ac:spMkLst>
            <pc:docMk/>
            <pc:sldMk cId="3334448535" sldId="8939"/>
            <ac:spMk id="174" creationId="{261B2770-BE43-4141-B992-3880C541FC2B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3:36:34.539" v="1094" actId="478"/>
          <ac:spMkLst>
            <pc:docMk/>
            <pc:sldMk cId="3334448535" sldId="8939"/>
            <ac:spMk id="176" creationId="{BE0F4028-E98D-4672-B9F0-4F128C0D53F9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6:31.559" v="1093" actId="1076"/>
          <ac:spMkLst>
            <pc:docMk/>
            <pc:sldMk cId="3334448535" sldId="8939"/>
            <ac:spMk id="177" creationId="{00500FB2-D6B1-4F54-8E00-576F9FFBFABD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6:31.559" v="1093" actId="1076"/>
          <ac:spMkLst>
            <pc:docMk/>
            <pc:sldMk cId="3334448535" sldId="8939"/>
            <ac:spMk id="178" creationId="{2BA07FB0-0E4B-4271-9A17-7309371C47C2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6:31.559" v="1093" actId="1076"/>
          <ac:spMkLst>
            <pc:docMk/>
            <pc:sldMk cId="3334448535" sldId="8939"/>
            <ac:spMk id="192" creationId="{C2060498-8CEB-4CD5-8086-0BA0604269AE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6:31.559" v="1093" actId="1076"/>
          <ac:spMkLst>
            <pc:docMk/>
            <pc:sldMk cId="3334448535" sldId="8939"/>
            <ac:spMk id="193" creationId="{25003B1D-5683-425A-9EDE-904BC73324C7}"/>
          </ac:spMkLst>
        </pc:spChg>
        <pc:grpChg chg="add mod">
          <ac:chgData name="석장군님(General)/Digital채널기획팀" userId="f9de3ef5-b5d7-4e52-952f-8c9c7e31d003" providerId="ADAL" clId="{6D76B966-1500-479B-8225-20262DF14203}" dt="2023-01-29T03:36:19.677" v="1090"/>
          <ac:grpSpMkLst>
            <pc:docMk/>
            <pc:sldMk cId="3334448535" sldId="8939"/>
            <ac:grpSpMk id="81" creationId="{52CC014E-1AB5-421E-A1EB-2BF8915F787A}"/>
          </ac:grpSpMkLst>
        </pc:grpChg>
        <pc:grpChg chg="add mod">
          <ac:chgData name="석장군님(General)/Digital채널기획팀" userId="f9de3ef5-b5d7-4e52-952f-8c9c7e31d003" providerId="ADAL" clId="{6D76B966-1500-479B-8225-20262DF14203}" dt="2023-01-29T03:36:19.677" v="1090"/>
          <ac:grpSpMkLst>
            <pc:docMk/>
            <pc:sldMk cId="3334448535" sldId="8939"/>
            <ac:grpSpMk id="88" creationId="{9B5DE58D-1FEC-4C36-99A9-CA28403EF6C7}"/>
          </ac:grpSpMkLst>
        </pc:grpChg>
        <pc:grpChg chg="add mod">
          <ac:chgData name="석장군님(General)/Digital채널기획팀" userId="f9de3ef5-b5d7-4e52-952f-8c9c7e31d003" providerId="ADAL" clId="{6D76B966-1500-479B-8225-20262DF14203}" dt="2023-01-29T03:36:19.677" v="1090"/>
          <ac:grpSpMkLst>
            <pc:docMk/>
            <pc:sldMk cId="3334448535" sldId="8939"/>
            <ac:grpSpMk id="89" creationId="{2AEB27C7-6F44-40B4-84D0-2183DE36004C}"/>
          </ac:grpSpMkLst>
        </pc:grpChg>
        <pc:grpChg chg="add mod">
          <ac:chgData name="석장군님(General)/Digital채널기획팀" userId="f9de3ef5-b5d7-4e52-952f-8c9c7e31d003" providerId="ADAL" clId="{6D76B966-1500-479B-8225-20262DF14203}" dt="2023-01-29T03:36:19.677" v="1090"/>
          <ac:grpSpMkLst>
            <pc:docMk/>
            <pc:sldMk cId="3334448535" sldId="8939"/>
            <ac:grpSpMk id="90" creationId="{26D2B2EC-5375-4C2F-B926-CCF9ACA36AA6}"/>
          </ac:grpSpMkLst>
        </pc:grpChg>
        <pc:grpChg chg="add mod">
          <ac:chgData name="석장군님(General)/Digital채널기획팀" userId="f9de3ef5-b5d7-4e52-952f-8c9c7e31d003" providerId="ADAL" clId="{6D76B966-1500-479B-8225-20262DF14203}" dt="2023-01-29T03:36:19.677" v="1090"/>
          <ac:grpSpMkLst>
            <pc:docMk/>
            <pc:sldMk cId="3334448535" sldId="8939"/>
            <ac:grpSpMk id="97" creationId="{268F924B-D706-48C6-AA56-00B8742B0196}"/>
          </ac:grpSpMkLst>
        </pc:grpChg>
        <pc:grpChg chg="add mod">
          <ac:chgData name="석장군님(General)/Digital채널기획팀" userId="f9de3ef5-b5d7-4e52-952f-8c9c7e31d003" providerId="ADAL" clId="{6D76B966-1500-479B-8225-20262DF14203}" dt="2023-01-29T03:36:19.677" v="1090"/>
          <ac:grpSpMkLst>
            <pc:docMk/>
            <pc:sldMk cId="3334448535" sldId="8939"/>
            <ac:grpSpMk id="98" creationId="{6254A7E1-9E5D-496B-B2B4-8DC37A26D22B}"/>
          </ac:grpSpMkLst>
        </pc:grpChg>
        <pc:grpChg chg="add mod">
          <ac:chgData name="석장군님(General)/Digital채널기획팀" userId="f9de3ef5-b5d7-4e52-952f-8c9c7e31d003" providerId="ADAL" clId="{6D76B966-1500-479B-8225-20262DF14203}" dt="2023-01-29T03:36:19.677" v="1090"/>
          <ac:grpSpMkLst>
            <pc:docMk/>
            <pc:sldMk cId="3334448535" sldId="8939"/>
            <ac:grpSpMk id="117" creationId="{0ADFB778-892F-4B60-8AB2-661DB8996A60}"/>
          </ac:grpSpMkLst>
        </pc:grpChg>
        <pc:grpChg chg="add mod">
          <ac:chgData name="석장군님(General)/Digital채널기획팀" userId="f9de3ef5-b5d7-4e52-952f-8c9c7e31d003" providerId="ADAL" clId="{6D76B966-1500-479B-8225-20262DF14203}" dt="2023-01-29T03:36:31.559" v="1093" actId="1076"/>
          <ac:grpSpMkLst>
            <pc:docMk/>
            <pc:sldMk cId="3334448535" sldId="8939"/>
            <ac:grpSpMk id="139" creationId="{F7BCBF52-7A62-479F-B139-CBE9AFC11224}"/>
          </ac:grpSpMkLst>
        </pc:grpChg>
        <pc:grpChg chg="add mod">
          <ac:chgData name="석장군님(General)/Digital채널기획팀" userId="f9de3ef5-b5d7-4e52-952f-8c9c7e31d003" providerId="ADAL" clId="{6D76B966-1500-479B-8225-20262DF14203}" dt="2023-01-29T03:36:31.559" v="1093" actId="1076"/>
          <ac:grpSpMkLst>
            <pc:docMk/>
            <pc:sldMk cId="3334448535" sldId="8939"/>
            <ac:grpSpMk id="146" creationId="{869942CA-C609-4AA7-8A76-5E84AD0EC3D9}"/>
          </ac:grpSpMkLst>
        </pc:grpChg>
        <pc:grpChg chg="add mod">
          <ac:chgData name="석장군님(General)/Digital채널기획팀" userId="f9de3ef5-b5d7-4e52-952f-8c9c7e31d003" providerId="ADAL" clId="{6D76B966-1500-479B-8225-20262DF14203}" dt="2023-01-29T03:36:31.559" v="1093" actId="1076"/>
          <ac:grpSpMkLst>
            <pc:docMk/>
            <pc:sldMk cId="3334448535" sldId="8939"/>
            <ac:grpSpMk id="147" creationId="{14C5404E-E445-4523-8997-C189CBFE6498}"/>
          </ac:grpSpMkLst>
        </pc:grpChg>
        <pc:grpChg chg="add mod">
          <ac:chgData name="석장군님(General)/Digital채널기획팀" userId="f9de3ef5-b5d7-4e52-952f-8c9c7e31d003" providerId="ADAL" clId="{6D76B966-1500-479B-8225-20262DF14203}" dt="2023-01-29T03:36:31.559" v="1093" actId="1076"/>
          <ac:grpSpMkLst>
            <pc:docMk/>
            <pc:sldMk cId="3334448535" sldId="8939"/>
            <ac:grpSpMk id="148" creationId="{BD10BEE9-EB67-4546-9617-2D549BD13D09}"/>
          </ac:grpSpMkLst>
        </pc:grpChg>
        <pc:grpChg chg="add mod">
          <ac:chgData name="석장군님(General)/Digital채널기획팀" userId="f9de3ef5-b5d7-4e52-952f-8c9c7e31d003" providerId="ADAL" clId="{6D76B966-1500-479B-8225-20262DF14203}" dt="2023-01-29T03:36:31.559" v="1093" actId="1076"/>
          <ac:grpSpMkLst>
            <pc:docMk/>
            <pc:sldMk cId="3334448535" sldId="8939"/>
            <ac:grpSpMk id="155" creationId="{E5DE4B42-DB9C-41FB-BDFF-F2C7ED5FA317}"/>
          </ac:grpSpMkLst>
        </pc:grpChg>
        <pc:grpChg chg="add mod">
          <ac:chgData name="석장군님(General)/Digital채널기획팀" userId="f9de3ef5-b5d7-4e52-952f-8c9c7e31d003" providerId="ADAL" clId="{6D76B966-1500-479B-8225-20262DF14203}" dt="2023-01-29T03:36:31.559" v="1093" actId="1076"/>
          <ac:grpSpMkLst>
            <pc:docMk/>
            <pc:sldMk cId="3334448535" sldId="8939"/>
            <ac:grpSpMk id="156" creationId="{45879FE1-80F0-4148-90A8-7B4FA6ECE96E}"/>
          </ac:grpSpMkLst>
        </pc:grpChg>
        <pc:grpChg chg="add mod">
          <ac:chgData name="석장군님(General)/Digital채널기획팀" userId="f9de3ef5-b5d7-4e52-952f-8c9c7e31d003" providerId="ADAL" clId="{6D76B966-1500-479B-8225-20262DF14203}" dt="2023-01-29T03:36:31.559" v="1093" actId="1076"/>
          <ac:grpSpMkLst>
            <pc:docMk/>
            <pc:sldMk cId="3334448535" sldId="8939"/>
            <ac:grpSpMk id="175" creationId="{7EA377E6-FDE0-40F7-B377-BA7CDB9C6C3F}"/>
          </ac:grpSpMkLst>
        </pc:grpChg>
        <pc:graphicFrameChg chg="del">
          <ac:chgData name="석장군님(General)/Digital채널기획팀" userId="f9de3ef5-b5d7-4e52-952f-8c9c7e31d003" providerId="ADAL" clId="{6D76B966-1500-479B-8225-20262DF14203}" dt="2023-01-29T03:33:23.818" v="1074" actId="478"/>
          <ac:graphicFrameMkLst>
            <pc:docMk/>
            <pc:sldMk cId="3334448535" sldId="8939"/>
            <ac:graphicFrameMk id="66" creationId="{6F7C3876-7F54-4D70-AA3C-E7A9745AAAC6}"/>
          </ac:graphicFrameMkLst>
        </pc:graphicFrameChg>
        <pc:graphicFrameChg chg="del">
          <ac:chgData name="석장군님(General)/Digital채널기획팀" userId="f9de3ef5-b5d7-4e52-952f-8c9c7e31d003" providerId="ADAL" clId="{6D76B966-1500-479B-8225-20262DF14203}" dt="2023-01-29T03:33:23.818" v="1074" actId="478"/>
          <ac:graphicFrameMkLst>
            <pc:docMk/>
            <pc:sldMk cId="3334448535" sldId="8939"/>
            <ac:graphicFrameMk id="70" creationId="{8B2DC02B-945B-48B8-95E6-A51F748E6E2E}"/>
          </ac:graphicFrameMkLst>
        </pc:graphicFrameChg>
        <pc:graphicFrameChg chg="del">
          <ac:chgData name="석장군님(General)/Digital채널기획팀" userId="f9de3ef5-b5d7-4e52-952f-8c9c7e31d003" providerId="ADAL" clId="{6D76B966-1500-479B-8225-20262DF14203}" dt="2023-01-29T03:33:23.818" v="1074" actId="478"/>
          <ac:graphicFrameMkLst>
            <pc:docMk/>
            <pc:sldMk cId="3334448535" sldId="8939"/>
            <ac:graphicFrameMk id="71" creationId="{0A9770F6-78C0-475F-9B8C-BF33C31371F1}"/>
          </ac:graphicFrameMkLst>
        </pc:graphicFrameChg>
        <pc:graphicFrameChg chg="del">
          <ac:chgData name="석장군님(General)/Digital채널기획팀" userId="f9de3ef5-b5d7-4e52-952f-8c9c7e31d003" providerId="ADAL" clId="{6D76B966-1500-479B-8225-20262DF14203}" dt="2023-01-29T03:33:23.818" v="1074" actId="478"/>
          <ac:graphicFrameMkLst>
            <pc:docMk/>
            <pc:sldMk cId="3334448535" sldId="8939"/>
            <ac:graphicFrameMk id="72" creationId="{174F8604-367D-4FC3-A97D-8430BA5DA7CC}"/>
          </ac:graphicFrameMkLst>
        </pc:graphicFrameChg>
        <pc:picChg chg="add mod">
          <ac:chgData name="석장군님(General)/Digital채널기획팀" userId="f9de3ef5-b5d7-4e52-952f-8c9c7e31d003" providerId="ADAL" clId="{6D76B966-1500-479B-8225-20262DF14203}" dt="2023-01-29T03:36:19.677" v="1090"/>
          <ac:picMkLst>
            <pc:docMk/>
            <pc:sldMk cId="3334448535" sldId="8939"/>
            <ac:picMk id="86" creationId="{A6039A8B-B2E3-4312-B63F-51558FDB7C63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3:36:19.677" v="1090"/>
          <ac:picMkLst>
            <pc:docMk/>
            <pc:sldMk cId="3334448535" sldId="8939"/>
            <ac:picMk id="87" creationId="{174AFEE6-25F0-4C7E-BD5B-5AE71A278333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3:36:19.677" v="1090"/>
          <ac:picMkLst>
            <pc:docMk/>
            <pc:sldMk cId="3334448535" sldId="8939"/>
            <ac:picMk id="94" creationId="{70C96BD7-1195-4D06-AD56-5CBA9E3775B0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3:36:19.677" v="1090"/>
          <ac:picMkLst>
            <pc:docMk/>
            <pc:sldMk cId="3334448535" sldId="8939"/>
            <ac:picMk id="95" creationId="{B409CF60-5212-4EF8-A90E-7ED3ED8C70F8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3:36:19.677" v="1090"/>
          <ac:picMkLst>
            <pc:docMk/>
            <pc:sldMk cId="3334448535" sldId="8939"/>
            <ac:picMk id="96" creationId="{2F47176D-13DB-4D28-8A3C-C4D981FEFFAC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3:36:19.677" v="1090"/>
          <ac:picMkLst>
            <pc:docMk/>
            <pc:sldMk cId="3334448535" sldId="8939"/>
            <ac:picMk id="115" creationId="{BAED2935-3FF5-4C13-9240-E192671F6214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3:36:19.677" v="1090"/>
          <ac:picMkLst>
            <pc:docMk/>
            <pc:sldMk cId="3334448535" sldId="8939"/>
            <ac:picMk id="121" creationId="{6169B5A7-5E45-4E79-A189-CC04FD5323CF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3:36:19.677" v="1090"/>
          <ac:picMkLst>
            <pc:docMk/>
            <pc:sldMk cId="3334448535" sldId="8939"/>
            <ac:picMk id="122" creationId="{9F704B79-A096-4C38-A4BA-60C53DB240BB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3:36:19.677" v="1090"/>
          <ac:picMkLst>
            <pc:docMk/>
            <pc:sldMk cId="3334448535" sldId="8939"/>
            <ac:picMk id="123" creationId="{E32A81B1-305B-4F20-B185-BC8FCA22D9F1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3:36:19.677" v="1090"/>
          <ac:picMkLst>
            <pc:docMk/>
            <pc:sldMk cId="3334448535" sldId="8939"/>
            <ac:picMk id="124" creationId="{236FB796-2537-4DC5-8009-68364E52BD80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3:36:19.677" v="1090"/>
          <ac:picMkLst>
            <pc:docMk/>
            <pc:sldMk cId="3334448535" sldId="8939"/>
            <ac:picMk id="125" creationId="{8F9B02BA-8E31-43F7-BCCE-556CBA167F71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3:36:19.677" v="1090"/>
          <ac:picMkLst>
            <pc:docMk/>
            <pc:sldMk cId="3334448535" sldId="8939"/>
            <ac:picMk id="126" creationId="{AA281E01-D475-4BF0-95AB-AD5BBCCD1CE8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3:36:19.677" v="1090"/>
          <ac:picMkLst>
            <pc:docMk/>
            <pc:sldMk cId="3334448535" sldId="8939"/>
            <ac:picMk id="127" creationId="{FCFFCCC2-9600-40A7-9506-A812B9C62E96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3:36:19.677" v="1090"/>
          <ac:picMkLst>
            <pc:docMk/>
            <pc:sldMk cId="3334448535" sldId="8939"/>
            <ac:picMk id="128" creationId="{1BB0BF7D-5083-48B1-8409-0F4EA1CC87EF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3:36:19.677" v="1090"/>
          <ac:picMkLst>
            <pc:docMk/>
            <pc:sldMk cId="3334448535" sldId="8939"/>
            <ac:picMk id="129" creationId="{B0B7DC03-028B-4FF0-AB1F-296EE9E79CDB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3:36:19.677" v="1090"/>
          <ac:picMkLst>
            <pc:docMk/>
            <pc:sldMk cId="3334448535" sldId="8939"/>
            <ac:picMk id="130" creationId="{19CCD5C8-5ADB-4DBF-9F4C-8BF80CF3F92E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3:36:19.677" v="1090"/>
          <ac:picMkLst>
            <pc:docMk/>
            <pc:sldMk cId="3334448535" sldId="8939"/>
            <ac:picMk id="131" creationId="{EB81D81F-73A6-4983-B9BF-67DA3F26B4E0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3:36:19.677" v="1090"/>
          <ac:picMkLst>
            <pc:docMk/>
            <pc:sldMk cId="3334448535" sldId="8939"/>
            <ac:picMk id="132" creationId="{9B4546B7-C3AB-4C67-A372-3A401604A193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3:36:19.677" v="1090"/>
          <ac:picMkLst>
            <pc:docMk/>
            <pc:sldMk cId="3334448535" sldId="8939"/>
            <ac:picMk id="133" creationId="{25C94005-B4BC-4F55-A4AC-955AE900A982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3:36:31.559" v="1093" actId="1076"/>
          <ac:picMkLst>
            <pc:docMk/>
            <pc:sldMk cId="3334448535" sldId="8939"/>
            <ac:picMk id="144" creationId="{C70D2492-1F38-4FF8-9A26-25A1A26F0CF1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3:36:31.559" v="1093" actId="1076"/>
          <ac:picMkLst>
            <pc:docMk/>
            <pc:sldMk cId="3334448535" sldId="8939"/>
            <ac:picMk id="145" creationId="{9C94A06C-93B9-4F96-B2C1-3DD0C0FCBBDD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3:36:31.559" v="1093" actId="1076"/>
          <ac:picMkLst>
            <pc:docMk/>
            <pc:sldMk cId="3334448535" sldId="8939"/>
            <ac:picMk id="152" creationId="{0CD044CA-5ADE-443C-B007-FD71FEB1E260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3:36:31.559" v="1093" actId="1076"/>
          <ac:picMkLst>
            <pc:docMk/>
            <pc:sldMk cId="3334448535" sldId="8939"/>
            <ac:picMk id="153" creationId="{9620C69D-C286-4098-81F2-C3FB73173696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3:36:31.559" v="1093" actId="1076"/>
          <ac:picMkLst>
            <pc:docMk/>
            <pc:sldMk cId="3334448535" sldId="8939"/>
            <ac:picMk id="154" creationId="{7FC8873C-4EB4-4A77-8FBE-B70BD6F0DC74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3:36:31.559" v="1093" actId="1076"/>
          <ac:picMkLst>
            <pc:docMk/>
            <pc:sldMk cId="3334448535" sldId="8939"/>
            <ac:picMk id="173" creationId="{B32AAF83-358E-469F-B94B-B668282301BC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3:36:31.559" v="1093" actId="1076"/>
          <ac:picMkLst>
            <pc:docMk/>
            <pc:sldMk cId="3334448535" sldId="8939"/>
            <ac:picMk id="179" creationId="{4ED1FB2E-24AE-4653-A751-45B85ECCEF8D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3:36:31.559" v="1093" actId="1076"/>
          <ac:picMkLst>
            <pc:docMk/>
            <pc:sldMk cId="3334448535" sldId="8939"/>
            <ac:picMk id="180" creationId="{54B1BACC-7BEA-491E-9EC0-D6AAA30F91DD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3:36:31.559" v="1093" actId="1076"/>
          <ac:picMkLst>
            <pc:docMk/>
            <pc:sldMk cId="3334448535" sldId="8939"/>
            <ac:picMk id="181" creationId="{B82DF333-F010-4334-8662-B55A3F9D7407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3:36:31.559" v="1093" actId="1076"/>
          <ac:picMkLst>
            <pc:docMk/>
            <pc:sldMk cId="3334448535" sldId="8939"/>
            <ac:picMk id="182" creationId="{F1EB3A9F-5269-4AC2-A870-A2D265B327DE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3:36:31.559" v="1093" actId="1076"/>
          <ac:picMkLst>
            <pc:docMk/>
            <pc:sldMk cId="3334448535" sldId="8939"/>
            <ac:picMk id="183" creationId="{D7FA30F7-E5A2-4C97-A4B1-95166FF0F56B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3:36:31.559" v="1093" actId="1076"/>
          <ac:picMkLst>
            <pc:docMk/>
            <pc:sldMk cId="3334448535" sldId="8939"/>
            <ac:picMk id="184" creationId="{82A6C5BB-A306-449C-A468-6BF73CBCAA81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3:36:31.559" v="1093" actId="1076"/>
          <ac:picMkLst>
            <pc:docMk/>
            <pc:sldMk cId="3334448535" sldId="8939"/>
            <ac:picMk id="185" creationId="{DDF385F5-1157-43E8-AF59-119DA6B4B72D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3:36:31.559" v="1093" actId="1076"/>
          <ac:picMkLst>
            <pc:docMk/>
            <pc:sldMk cId="3334448535" sldId="8939"/>
            <ac:picMk id="186" creationId="{E0F0046F-274D-46B9-8F9D-3AB59F90F240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3:36:31.559" v="1093" actId="1076"/>
          <ac:picMkLst>
            <pc:docMk/>
            <pc:sldMk cId="3334448535" sldId="8939"/>
            <ac:picMk id="187" creationId="{2745F0F9-5312-4732-82BE-02CCF2E5206E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3:36:31.559" v="1093" actId="1076"/>
          <ac:picMkLst>
            <pc:docMk/>
            <pc:sldMk cId="3334448535" sldId="8939"/>
            <ac:picMk id="188" creationId="{3B683AE8-BA73-41EA-9FDB-4B8E1162D85E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3:36:31.559" v="1093" actId="1076"/>
          <ac:picMkLst>
            <pc:docMk/>
            <pc:sldMk cId="3334448535" sldId="8939"/>
            <ac:picMk id="189" creationId="{19EA6D95-B583-4235-8B47-9750042AB6E3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3:36:31.559" v="1093" actId="1076"/>
          <ac:picMkLst>
            <pc:docMk/>
            <pc:sldMk cId="3334448535" sldId="8939"/>
            <ac:picMk id="190" creationId="{AFA78647-387F-4B0F-8463-9ABF6D918EC5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3:36:31.559" v="1093" actId="1076"/>
          <ac:picMkLst>
            <pc:docMk/>
            <pc:sldMk cId="3334448535" sldId="8939"/>
            <ac:picMk id="191" creationId="{374EB43A-7495-41C9-AFC0-C085D56758CF}"/>
          </ac:picMkLst>
        </pc:picChg>
        <pc:cxnChg chg="del">
          <ac:chgData name="석장군님(General)/Digital채널기획팀" userId="f9de3ef5-b5d7-4e52-952f-8c9c7e31d003" providerId="ADAL" clId="{6D76B966-1500-479B-8225-20262DF14203}" dt="2023-01-29T03:33:23.818" v="1074" actId="478"/>
          <ac:cxnSpMkLst>
            <pc:docMk/>
            <pc:sldMk cId="3334448535" sldId="8939"/>
            <ac:cxnSpMk id="46" creationId="{7DC30C20-93DE-4584-89EE-30884F3CF8F8}"/>
          </ac:cxnSpMkLst>
        </pc:cxnChg>
        <pc:cxnChg chg="add mod">
          <ac:chgData name="석장군님(General)/Digital채널기획팀" userId="f9de3ef5-b5d7-4e52-952f-8c9c7e31d003" providerId="ADAL" clId="{6D76B966-1500-479B-8225-20262DF14203}" dt="2023-01-29T03:36:19.677" v="1090"/>
          <ac:cxnSpMkLst>
            <pc:docMk/>
            <pc:sldMk cId="3334448535" sldId="8939"/>
            <ac:cxnSpMk id="99" creationId="{1C74DEAB-2CBC-48A2-B285-0483D75D00FC}"/>
          </ac:cxnSpMkLst>
        </pc:cxnChg>
        <pc:cxnChg chg="add mod">
          <ac:chgData name="석장군님(General)/Digital채널기획팀" userId="f9de3ef5-b5d7-4e52-952f-8c9c7e31d003" providerId="ADAL" clId="{6D76B966-1500-479B-8225-20262DF14203}" dt="2023-01-29T03:36:19.677" v="1090"/>
          <ac:cxnSpMkLst>
            <pc:docMk/>
            <pc:sldMk cId="3334448535" sldId="8939"/>
            <ac:cxnSpMk id="103" creationId="{BB447659-1F6D-4B22-8286-5B7E266EBF73}"/>
          </ac:cxnSpMkLst>
        </pc:cxnChg>
        <pc:cxnChg chg="add mod">
          <ac:chgData name="석장군님(General)/Digital채널기획팀" userId="f9de3ef5-b5d7-4e52-952f-8c9c7e31d003" providerId="ADAL" clId="{6D76B966-1500-479B-8225-20262DF14203}" dt="2023-01-29T03:36:19.677" v="1090"/>
          <ac:cxnSpMkLst>
            <pc:docMk/>
            <pc:sldMk cId="3334448535" sldId="8939"/>
            <ac:cxnSpMk id="105" creationId="{80F35EFA-7C49-4940-88AF-BAFB79638987}"/>
          </ac:cxnSpMkLst>
        </pc:cxnChg>
        <pc:cxnChg chg="add mod">
          <ac:chgData name="석장군님(General)/Digital채널기획팀" userId="f9de3ef5-b5d7-4e52-952f-8c9c7e31d003" providerId="ADAL" clId="{6D76B966-1500-479B-8225-20262DF14203}" dt="2023-01-29T03:36:31.559" v="1093" actId="1076"/>
          <ac:cxnSpMkLst>
            <pc:docMk/>
            <pc:sldMk cId="3334448535" sldId="8939"/>
            <ac:cxnSpMk id="157" creationId="{B598E585-A188-429E-88A9-04A39666147B}"/>
          </ac:cxnSpMkLst>
        </pc:cxnChg>
        <pc:cxnChg chg="add mod">
          <ac:chgData name="석장군님(General)/Digital채널기획팀" userId="f9de3ef5-b5d7-4e52-952f-8c9c7e31d003" providerId="ADAL" clId="{6D76B966-1500-479B-8225-20262DF14203}" dt="2023-01-29T03:36:31.559" v="1093" actId="1076"/>
          <ac:cxnSpMkLst>
            <pc:docMk/>
            <pc:sldMk cId="3334448535" sldId="8939"/>
            <ac:cxnSpMk id="161" creationId="{BBDF9C18-A7B6-4DA6-BAAA-48EC24CA7E86}"/>
          </ac:cxnSpMkLst>
        </pc:cxnChg>
        <pc:cxnChg chg="add mod">
          <ac:chgData name="석장군님(General)/Digital채널기획팀" userId="f9de3ef5-b5d7-4e52-952f-8c9c7e31d003" providerId="ADAL" clId="{6D76B966-1500-479B-8225-20262DF14203}" dt="2023-01-29T03:36:31.559" v="1093" actId="1076"/>
          <ac:cxnSpMkLst>
            <pc:docMk/>
            <pc:sldMk cId="3334448535" sldId="8939"/>
            <ac:cxnSpMk id="163" creationId="{93CF8E06-4474-472A-BDBC-12D2D7538AED}"/>
          </ac:cxnSpMkLst>
        </pc:cxnChg>
      </pc:sldChg>
      <pc:sldChg chg="addSp delSp modSp add mod ord">
        <pc:chgData name="석장군님(General)/Digital채널기획팀" userId="f9de3ef5-b5d7-4e52-952f-8c9c7e31d003" providerId="ADAL" clId="{6D76B966-1500-479B-8225-20262DF14203}" dt="2023-01-29T06:16:42.724" v="1886" actId="6549"/>
        <pc:sldMkLst>
          <pc:docMk/>
          <pc:sldMk cId="91011737" sldId="8940"/>
        </pc:sldMkLst>
        <pc:spChg chg="mod">
          <ac:chgData name="석장군님(General)/Digital채널기획팀" userId="f9de3ef5-b5d7-4e52-952f-8c9c7e31d003" providerId="ADAL" clId="{6D76B966-1500-479B-8225-20262DF14203}" dt="2023-01-29T03:36:59.932" v="1103"/>
          <ac:spMkLst>
            <pc:docMk/>
            <pc:sldMk cId="91011737" sldId="8940"/>
            <ac:spMk id="9" creationId="{FE3D59E8-B2BF-4B6A-8BF5-3957989D266F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7:19.654" v="1105" actId="1076"/>
          <ac:spMkLst>
            <pc:docMk/>
            <pc:sldMk cId="91011737" sldId="8940"/>
            <ac:spMk id="17" creationId="{261B2770-BE43-4141-B992-3880C541FC2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7:19.654" v="1105" actId="1076"/>
          <ac:spMkLst>
            <pc:docMk/>
            <pc:sldMk cId="91011737" sldId="8940"/>
            <ac:spMk id="18" creationId="{261B2770-BE43-4141-B992-3880C541FC2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7:19.654" v="1105" actId="1076"/>
          <ac:spMkLst>
            <pc:docMk/>
            <pc:sldMk cId="91011737" sldId="8940"/>
            <ac:spMk id="19" creationId="{261B2770-BE43-4141-B992-3880C541FC2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7:19.654" v="1105" actId="1076"/>
          <ac:spMkLst>
            <pc:docMk/>
            <pc:sldMk cId="91011737" sldId="8940"/>
            <ac:spMk id="20" creationId="{261B2770-BE43-4141-B992-3880C541FC2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7:19.654" v="1105" actId="1076"/>
          <ac:spMkLst>
            <pc:docMk/>
            <pc:sldMk cId="91011737" sldId="8940"/>
            <ac:spMk id="21" creationId="{6C4A327A-601F-4A07-8564-303B82490EA8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7:19.654" v="1105" actId="1076"/>
          <ac:spMkLst>
            <pc:docMk/>
            <pc:sldMk cId="91011737" sldId="8940"/>
            <ac:spMk id="22" creationId="{261B2770-BE43-4141-B992-3880C541FC2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7:19.654" v="1105" actId="1076"/>
          <ac:spMkLst>
            <pc:docMk/>
            <pc:sldMk cId="91011737" sldId="8940"/>
            <ac:spMk id="23" creationId="{261B2770-BE43-4141-B992-3880C541FC2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7:36.107" v="1108" actId="122"/>
          <ac:spMkLst>
            <pc:docMk/>
            <pc:sldMk cId="91011737" sldId="8940"/>
            <ac:spMk id="24" creationId="{6C4A327A-601F-4A07-8564-303B82490EA8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7:19.654" v="1105" actId="1076"/>
          <ac:spMkLst>
            <pc:docMk/>
            <pc:sldMk cId="91011737" sldId="8940"/>
            <ac:spMk id="26" creationId="{6C4A327A-601F-4A07-8564-303B82490EA8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7:39.153" v="1109" actId="122"/>
          <ac:spMkLst>
            <pc:docMk/>
            <pc:sldMk cId="91011737" sldId="8940"/>
            <ac:spMk id="27" creationId="{6C4A327A-601F-4A07-8564-303B82490EA8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7:19.654" v="1105" actId="1076"/>
          <ac:spMkLst>
            <pc:docMk/>
            <pc:sldMk cId="91011737" sldId="8940"/>
            <ac:spMk id="30" creationId="{E03DE17B-CDE6-4E66-9A03-8A0E79D742A9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7:19.654" v="1105" actId="1076"/>
          <ac:spMkLst>
            <pc:docMk/>
            <pc:sldMk cId="91011737" sldId="8940"/>
            <ac:spMk id="32" creationId="{6BEE5BA4-4B29-4697-9F77-7EB567E1D9E4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7:19.654" v="1105" actId="1076"/>
          <ac:spMkLst>
            <pc:docMk/>
            <pc:sldMk cId="91011737" sldId="8940"/>
            <ac:spMk id="34" creationId="{74306547-BA69-486F-A995-348C36DCE2FE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7:19.654" v="1105" actId="1076"/>
          <ac:spMkLst>
            <pc:docMk/>
            <pc:sldMk cId="91011737" sldId="8940"/>
            <ac:spMk id="35" creationId="{261B2770-BE43-4141-B992-3880C541FC2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7:19.654" v="1105" actId="1076"/>
          <ac:spMkLst>
            <pc:docMk/>
            <pc:sldMk cId="91011737" sldId="8940"/>
            <ac:spMk id="36" creationId="{261B2770-BE43-4141-B992-3880C541FC2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7:19.654" v="1105" actId="1076"/>
          <ac:spMkLst>
            <pc:docMk/>
            <pc:sldMk cId="91011737" sldId="8940"/>
            <ac:spMk id="37" creationId="{6CB77E38-E402-4400-A5DC-9307F0E3AC52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7:19.654" v="1105" actId="1076"/>
          <ac:spMkLst>
            <pc:docMk/>
            <pc:sldMk cId="91011737" sldId="8940"/>
            <ac:spMk id="39" creationId="{D07F1093-28A9-4CB7-9F13-D5C83DDF3EFD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7:19.654" v="1105" actId="1076"/>
          <ac:spMkLst>
            <pc:docMk/>
            <pc:sldMk cId="91011737" sldId="8940"/>
            <ac:spMk id="41" creationId="{FA7106E2-026E-450D-B091-A99A1ADA7D9C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7:19.654" v="1105" actId="1076"/>
          <ac:spMkLst>
            <pc:docMk/>
            <pc:sldMk cId="91011737" sldId="8940"/>
            <ac:spMk id="42" creationId="{669F65C7-C006-40C9-B391-40C98A626801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7:19.654" v="1105" actId="1076"/>
          <ac:spMkLst>
            <pc:docMk/>
            <pc:sldMk cId="91011737" sldId="8940"/>
            <ac:spMk id="45" creationId="{462F2EEC-4EC9-45F4-BC7F-86894BC34617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7:19.654" v="1105" actId="1076"/>
          <ac:spMkLst>
            <pc:docMk/>
            <pc:sldMk cId="91011737" sldId="8940"/>
            <ac:spMk id="48" creationId="{261B2770-BE43-4141-B992-3880C541FC2B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3:37:24.423" v="1107" actId="478"/>
          <ac:spMkLst>
            <pc:docMk/>
            <pc:sldMk cId="91011737" sldId="8940"/>
            <ac:spMk id="50" creationId="{FA4E8510-3896-4ADD-8CD7-AF83CC53741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7:19.654" v="1105" actId="1076"/>
          <ac:spMkLst>
            <pc:docMk/>
            <pc:sldMk cId="91011737" sldId="8940"/>
            <ac:spMk id="51" creationId="{5BE46637-F4BA-4479-A5CB-98764F4E8F78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7:19.654" v="1105" actId="1076"/>
          <ac:spMkLst>
            <pc:docMk/>
            <pc:sldMk cId="91011737" sldId="8940"/>
            <ac:spMk id="52" creationId="{60F4182E-3D3E-4EAB-AFA8-F0C97E76E905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7:19.654" v="1105" actId="1076"/>
          <ac:spMkLst>
            <pc:docMk/>
            <pc:sldMk cId="91011737" sldId="8940"/>
            <ac:spMk id="53" creationId="{B689A313-4A27-4AC7-9F82-1F1C71060BC4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7:19.654" v="1105" actId="1076"/>
          <ac:spMkLst>
            <pc:docMk/>
            <pc:sldMk cId="91011737" sldId="8940"/>
            <ac:spMk id="54" creationId="{E26B76B3-5E69-406D-B7CB-94400ABF5D43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7:19.654" v="1105" actId="1076"/>
          <ac:spMkLst>
            <pc:docMk/>
            <pc:sldMk cId="91011737" sldId="8940"/>
            <ac:spMk id="55" creationId="{FE905C7C-431F-455A-8605-07EF6DFD0AE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7:19.654" v="1105" actId="1076"/>
          <ac:spMkLst>
            <pc:docMk/>
            <pc:sldMk cId="91011737" sldId="8940"/>
            <ac:spMk id="56" creationId="{F76654F9-B1B1-4193-9F51-ED0A4D41A039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7:19.654" v="1105" actId="1076"/>
          <ac:spMkLst>
            <pc:docMk/>
            <pc:sldMk cId="91011737" sldId="8940"/>
            <ac:spMk id="59" creationId="{FA7C793B-BE74-43FA-9046-17E71FAFD368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7:19.654" v="1105" actId="1076"/>
          <ac:spMkLst>
            <pc:docMk/>
            <pc:sldMk cId="91011737" sldId="8940"/>
            <ac:spMk id="60" creationId="{AADB53D6-C10A-409E-8C3C-1A41CFF3C186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7:19.654" v="1105" actId="1076"/>
          <ac:spMkLst>
            <pc:docMk/>
            <pc:sldMk cId="91011737" sldId="8940"/>
            <ac:spMk id="61" creationId="{F603ABA2-6ADE-4D23-80D1-81CCB55D971D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7:19.654" v="1105" actId="1076"/>
          <ac:spMkLst>
            <pc:docMk/>
            <pc:sldMk cId="91011737" sldId="8940"/>
            <ac:spMk id="62" creationId="{4C0B1D34-7F9D-4CA8-BCC0-6B454029A443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7:19.654" v="1105" actId="1076"/>
          <ac:spMkLst>
            <pc:docMk/>
            <pc:sldMk cId="91011737" sldId="8940"/>
            <ac:spMk id="68" creationId="{507E27B8-0F66-4408-9A4F-B8FA475B9968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7:19.654" v="1105" actId="1076"/>
          <ac:spMkLst>
            <pc:docMk/>
            <pc:sldMk cId="91011737" sldId="8940"/>
            <ac:spMk id="69" creationId="{577C64CE-4B69-4E32-A736-66CA16F8212C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7:19.654" v="1105" actId="1076"/>
          <ac:spMkLst>
            <pc:docMk/>
            <pc:sldMk cId="91011737" sldId="8940"/>
            <ac:spMk id="70" creationId="{FD15E7E9-D14F-4B46-832F-15C98725C317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7:19.654" v="1105" actId="1076"/>
          <ac:spMkLst>
            <pc:docMk/>
            <pc:sldMk cId="91011737" sldId="8940"/>
            <ac:spMk id="71" creationId="{7591ED22-1069-44D1-A6B8-3CC6F07FCA8F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7:19.654" v="1105" actId="1076"/>
          <ac:spMkLst>
            <pc:docMk/>
            <pc:sldMk cId="91011737" sldId="8940"/>
            <ac:spMk id="72" creationId="{D4C9E12A-8935-4669-B348-7C6A23CCC735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7:19.654" v="1105" actId="1076"/>
          <ac:spMkLst>
            <pc:docMk/>
            <pc:sldMk cId="91011737" sldId="8940"/>
            <ac:spMk id="73" creationId="{529D1763-BF09-4993-A941-1BF7B4081B0D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7:19.654" v="1105" actId="1076"/>
          <ac:spMkLst>
            <pc:docMk/>
            <pc:sldMk cId="91011737" sldId="8940"/>
            <ac:spMk id="74" creationId="{604086F7-95B9-48C8-B4F5-B3653EBC3DC7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7:19.654" v="1105" actId="1076"/>
          <ac:spMkLst>
            <pc:docMk/>
            <pc:sldMk cId="91011737" sldId="8940"/>
            <ac:spMk id="75" creationId="{D7640655-D441-4FA8-BD9B-7867660C0CC4}"/>
          </ac:spMkLst>
        </pc:spChg>
        <pc:spChg chg="mod">
          <ac:chgData name="석장군님(General)/Digital채널기획팀" userId="f9de3ef5-b5d7-4e52-952f-8c9c7e31d003" providerId="ADAL" clId="{6D76B966-1500-479B-8225-20262DF14203}" dt="2023-01-29T03:47:05.693" v="1113"/>
          <ac:spMkLst>
            <pc:docMk/>
            <pc:sldMk cId="91011737" sldId="8940"/>
            <ac:spMk id="76" creationId="{BFF7765F-0138-4EDC-BF00-2759C0B7BB59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7:19.654" v="1105" actId="1076"/>
          <ac:spMkLst>
            <pc:docMk/>
            <pc:sldMk cId="91011737" sldId="8940"/>
            <ac:spMk id="77" creationId="{CF60E71F-7E30-4FCC-8539-715D9DCC6CFB}"/>
          </ac:spMkLst>
        </pc:spChg>
        <pc:spChg chg="mod">
          <ac:chgData name="석장군님(General)/Digital채널기획팀" userId="f9de3ef5-b5d7-4e52-952f-8c9c7e31d003" providerId="ADAL" clId="{6D76B966-1500-479B-8225-20262DF14203}" dt="2023-01-29T06:16:42.724" v="1886" actId="6549"/>
          <ac:spMkLst>
            <pc:docMk/>
            <pc:sldMk cId="91011737" sldId="8940"/>
            <ac:spMk id="79" creationId="{E966EE95-9EE7-44F7-86A0-AA69B8E4FBA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7:19.654" v="1105" actId="1076"/>
          <ac:spMkLst>
            <pc:docMk/>
            <pc:sldMk cId="91011737" sldId="8940"/>
            <ac:spMk id="80" creationId="{DF1BF61D-4AA8-44E4-A065-E14347ED910D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7:19.654" v="1105" actId="1076"/>
          <ac:spMkLst>
            <pc:docMk/>
            <pc:sldMk cId="91011737" sldId="8940"/>
            <ac:spMk id="81" creationId="{8B879E32-65DA-4374-86C3-087C0ECFE521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7:19.654" v="1105" actId="1076"/>
          <ac:spMkLst>
            <pc:docMk/>
            <pc:sldMk cId="91011737" sldId="8940"/>
            <ac:spMk id="82" creationId="{AE8A61B6-739E-4868-B3AE-C23301864251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7:19.654" v="1105" actId="1076"/>
          <ac:spMkLst>
            <pc:docMk/>
            <pc:sldMk cId="91011737" sldId="8940"/>
            <ac:spMk id="83" creationId="{CE42B846-E6A2-433E-A2D4-2D593D9EE8D7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7:19.654" v="1105" actId="1076"/>
          <ac:spMkLst>
            <pc:docMk/>
            <pc:sldMk cId="91011737" sldId="8940"/>
            <ac:spMk id="84" creationId="{5DB06F25-E100-4C3A-8EC4-BD50F0E776D7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7:19.654" v="1105" actId="1076"/>
          <ac:spMkLst>
            <pc:docMk/>
            <pc:sldMk cId="91011737" sldId="8940"/>
            <ac:spMk id="85" creationId="{AE701819-A101-4F11-BEFD-255F1670550E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7:19.654" v="1105" actId="1076"/>
          <ac:spMkLst>
            <pc:docMk/>
            <pc:sldMk cId="91011737" sldId="8940"/>
            <ac:spMk id="86" creationId="{3D30F2EB-A24D-4833-9FAB-8566DFD1588A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7:19.654" v="1105" actId="1076"/>
          <ac:spMkLst>
            <pc:docMk/>
            <pc:sldMk cId="91011737" sldId="8940"/>
            <ac:spMk id="87" creationId="{11EBC1FD-A71B-4A39-A2E4-52A35A2B1B68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7:19.654" v="1105" actId="1076"/>
          <ac:spMkLst>
            <pc:docMk/>
            <pc:sldMk cId="91011737" sldId="8940"/>
            <ac:spMk id="91" creationId="{261B2770-BE43-4141-B992-3880C541FC2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7:19.654" v="1105" actId="1076"/>
          <ac:spMkLst>
            <pc:docMk/>
            <pc:sldMk cId="91011737" sldId="8940"/>
            <ac:spMk id="100" creationId="{027272E2-D4DC-4DA8-81CD-BD3A6A222326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7:19.654" v="1105" actId="1076"/>
          <ac:spMkLst>
            <pc:docMk/>
            <pc:sldMk cId="91011737" sldId="8940"/>
            <ac:spMk id="101" creationId="{7AD1789F-62F4-4AA1-85F9-9A5F52C7251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7:19.654" v="1105" actId="1076"/>
          <ac:spMkLst>
            <pc:docMk/>
            <pc:sldMk cId="91011737" sldId="8940"/>
            <ac:spMk id="102" creationId="{63078A85-6778-42F6-A850-20D3C0CF1B3F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7:19.654" v="1105" actId="1076"/>
          <ac:spMkLst>
            <pc:docMk/>
            <pc:sldMk cId="91011737" sldId="8940"/>
            <ac:spMk id="103" creationId="{915E0ADE-0A3C-48FC-A00D-DCBF7EC9B0BE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7:19.654" v="1105" actId="1076"/>
          <ac:spMkLst>
            <pc:docMk/>
            <pc:sldMk cId="91011737" sldId="8940"/>
            <ac:spMk id="104" creationId="{61FBABDE-3C05-4B8B-A83C-D8F8F7BF78DD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7:19.654" v="1105" actId="1076"/>
          <ac:spMkLst>
            <pc:docMk/>
            <pc:sldMk cId="91011737" sldId="8940"/>
            <ac:spMk id="105" creationId="{27941872-E182-4AE4-B069-308012316C82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7:19.654" v="1105" actId="1076"/>
          <ac:spMkLst>
            <pc:docMk/>
            <pc:sldMk cId="91011737" sldId="8940"/>
            <ac:spMk id="106" creationId="{47B8CC97-E4DF-4645-A14E-F862EB110181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7:19.654" v="1105" actId="1076"/>
          <ac:spMkLst>
            <pc:docMk/>
            <pc:sldMk cId="91011737" sldId="8940"/>
            <ac:spMk id="107" creationId="{C20E2143-BACA-45A5-878F-C26CD31CEBC2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7:19.654" v="1105" actId="1076"/>
          <ac:spMkLst>
            <pc:docMk/>
            <pc:sldMk cId="91011737" sldId="8940"/>
            <ac:spMk id="108" creationId="{5E1617A6-C6FB-4689-B110-8C86FBFFE61C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7:19.654" v="1105" actId="1076"/>
          <ac:spMkLst>
            <pc:docMk/>
            <pc:sldMk cId="91011737" sldId="8940"/>
            <ac:spMk id="109" creationId="{ABF7AD4F-9F6D-40AD-BF50-66470B73A89D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7:19.654" v="1105" actId="1076"/>
          <ac:spMkLst>
            <pc:docMk/>
            <pc:sldMk cId="91011737" sldId="8940"/>
            <ac:spMk id="110" creationId="{C9A4A084-07BC-4252-B481-9270C3813774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7:19.654" v="1105" actId="1076"/>
          <ac:spMkLst>
            <pc:docMk/>
            <pc:sldMk cId="91011737" sldId="8940"/>
            <ac:spMk id="111" creationId="{7EE2F908-ADBC-4AEB-B1F3-3584499A5DAD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7:19.654" v="1105" actId="1076"/>
          <ac:spMkLst>
            <pc:docMk/>
            <pc:sldMk cId="91011737" sldId="8940"/>
            <ac:spMk id="112" creationId="{94DAB9E0-3C5D-4F68-91AA-EEE84E9D0843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7:19.654" v="1105" actId="1076"/>
          <ac:spMkLst>
            <pc:docMk/>
            <pc:sldMk cId="91011737" sldId="8940"/>
            <ac:spMk id="113" creationId="{2A98CED6-72BF-4086-B16F-12721B51FD23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7:19.654" v="1105" actId="1076"/>
          <ac:spMkLst>
            <pc:docMk/>
            <pc:sldMk cId="91011737" sldId="8940"/>
            <ac:spMk id="114" creationId="{2DAD58DB-F1E2-495D-AB41-2D0D0D9532A1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37:19.654" v="1105" actId="1076"/>
          <ac:spMkLst>
            <pc:docMk/>
            <pc:sldMk cId="91011737" sldId="8940"/>
            <ac:spMk id="115" creationId="{7373CF9E-896F-4D89-AD31-1D8CD8D6B2BE}"/>
          </ac:spMkLst>
        </pc:spChg>
        <pc:grpChg chg="add mod">
          <ac:chgData name="석장군님(General)/Digital채널기획팀" userId="f9de3ef5-b5d7-4e52-952f-8c9c7e31d003" providerId="ADAL" clId="{6D76B966-1500-479B-8225-20262DF14203}" dt="2023-01-29T03:37:19.654" v="1105" actId="1076"/>
          <ac:grpSpMkLst>
            <pc:docMk/>
            <pc:sldMk cId="91011737" sldId="8940"/>
            <ac:grpSpMk id="8" creationId="{B508F7E2-6B73-4735-B02E-68A3FFE1D1DC}"/>
          </ac:grpSpMkLst>
        </pc:grpChg>
        <pc:grpChg chg="add mod">
          <ac:chgData name="석장군님(General)/Digital채널기획팀" userId="f9de3ef5-b5d7-4e52-952f-8c9c7e31d003" providerId="ADAL" clId="{6D76B966-1500-479B-8225-20262DF14203}" dt="2023-01-29T03:37:19.654" v="1105" actId="1076"/>
          <ac:grpSpMkLst>
            <pc:docMk/>
            <pc:sldMk cId="91011737" sldId="8940"/>
            <ac:grpSpMk id="10" creationId="{827B8E35-497A-467D-B4FD-EB38CDEF67E0}"/>
          </ac:grpSpMkLst>
        </pc:grpChg>
        <pc:grpChg chg="add mod">
          <ac:chgData name="석장군님(General)/Digital채널기획팀" userId="f9de3ef5-b5d7-4e52-952f-8c9c7e31d003" providerId="ADAL" clId="{6D76B966-1500-479B-8225-20262DF14203}" dt="2023-01-29T03:37:19.654" v="1105" actId="1076"/>
          <ac:grpSpMkLst>
            <pc:docMk/>
            <pc:sldMk cId="91011737" sldId="8940"/>
            <ac:grpSpMk id="25" creationId="{B078EC10-FA39-44CB-B137-0C92053A3DD5}"/>
          </ac:grpSpMkLst>
        </pc:grpChg>
        <pc:grpChg chg="add mod">
          <ac:chgData name="석장군님(General)/Digital채널기획팀" userId="f9de3ef5-b5d7-4e52-952f-8c9c7e31d003" providerId="ADAL" clId="{6D76B966-1500-479B-8225-20262DF14203}" dt="2023-01-29T03:37:19.654" v="1105" actId="1076"/>
          <ac:grpSpMkLst>
            <pc:docMk/>
            <pc:sldMk cId="91011737" sldId="8940"/>
            <ac:grpSpMk id="28" creationId="{237BDE8E-7AF3-4DAC-9CC1-4929B7035E0F}"/>
          </ac:grpSpMkLst>
        </pc:grpChg>
        <pc:grpChg chg="add mod">
          <ac:chgData name="석장군님(General)/Digital채널기획팀" userId="f9de3ef5-b5d7-4e52-952f-8c9c7e31d003" providerId="ADAL" clId="{6D76B966-1500-479B-8225-20262DF14203}" dt="2023-01-29T03:37:19.654" v="1105" actId="1076"/>
          <ac:grpSpMkLst>
            <pc:docMk/>
            <pc:sldMk cId="91011737" sldId="8940"/>
            <ac:grpSpMk id="29" creationId="{4E9F034D-1F81-4872-8FC2-22C276E0DFA9}"/>
          </ac:grpSpMkLst>
        </pc:grpChg>
        <pc:grpChg chg="add mod">
          <ac:chgData name="석장군님(General)/Digital채널기획팀" userId="f9de3ef5-b5d7-4e52-952f-8c9c7e31d003" providerId="ADAL" clId="{6D76B966-1500-479B-8225-20262DF14203}" dt="2023-01-29T03:37:19.654" v="1105" actId="1076"/>
          <ac:grpSpMkLst>
            <pc:docMk/>
            <pc:sldMk cId="91011737" sldId="8940"/>
            <ac:grpSpMk id="31" creationId="{5469E096-7AD0-4D9C-9300-614FA9B9411F}"/>
          </ac:grpSpMkLst>
        </pc:grpChg>
        <pc:grpChg chg="add mod">
          <ac:chgData name="석장군님(General)/Digital채널기획팀" userId="f9de3ef5-b5d7-4e52-952f-8c9c7e31d003" providerId="ADAL" clId="{6D76B966-1500-479B-8225-20262DF14203}" dt="2023-01-29T03:37:19.654" v="1105" actId="1076"/>
          <ac:grpSpMkLst>
            <pc:docMk/>
            <pc:sldMk cId="91011737" sldId="8940"/>
            <ac:grpSpMk id="38" creationId="{BC733268-3A78-4BC1-B4F8-C29B39D4AAFA}"/>
          </ac:grpSpMkLst>
        </pc:grpChg>
        <pc:grpChg chg="add mod">
          <ac:chgData name="석장군님(General)/Digital채널기획팀" userId="f9de3ef5-b5d7-4e52-952f-8c9c7e31d003" providerId="ADAL" clId="{6D76B966-1500-479B-8225-20262DF14203}" dt="2023-01-29T03:37:19.654" v="1105" actId="1076"/>
          <ac:grpSpMkLst>
            <pc:docMk/>
            <pc:sldMk cId="91011737" sldId="8940"/>
            <ac:grpSpMk id="43" creationId="{EE414283-48B8-4B56-9642-C1E1D3BF0476}"/>
          </ac:grpSpMkLst>
        </pc:grpChg>
        <pc:grpChg chg="add mod">
          <ac:chgData name="석장군님(General)/Digital채널기획팀" userId="f9de3ef5-b5d7-4e52-952f-8c9c7e31d003" providerId="ADAL" clId="{6D76B966-1500-479B-8225-20262DF14203}" dt="2023-01-29T03:37:19.654" v="1105" actId="1076"/>
          <ac:grpSpMkLst>
            <pc:docMk/>
            <pc:sldMk cId="91011737" sldId="8940"/>
            <ac:grpSpMk id="64" creationId="{104109A9-70D0-4D9A-83C5-EE47482DE419}"/>
          </ac:grpSpMkLst>
        </pc:grpChg>
        <pc:grpChg chg="add mod">
          <ac:chgData name="석장군님(General)/Digital채널기획팀" userId="f9de3ef5-b5d7-4e52-952f-8c9c7e31d003" providerId="ADAL" clId="{6D76B966-1500-479B-8225-20262DF14203}" dt="2023-01-29T03:37:19.654" v="1105" actId="1076"/>
          <ac:grpSpMkLst>
            <pc:docMk/>
            <pc:sldMk cId="91011737" sldId="8940"/>
            <ac:grpSpMk id="65" creationId="{4252D33A-1B81-4857-9576-1A53C2CD3212}"/>
          </ac:grpSpMkLst>
        </pc:grpChg>
        <pc:grpChg chg="add mod">
          <ac:chgData name="석장군님(General)/Digital채널기획팀" userId="f9de3ef5-b5d7-4e52-952f-8c9c7e31d003" providerId="ADAL" clId="{6D76B966-1500-479B-8225-20262DF14203}" dt="2023-01-29T03:37:19.654" v="1105" actId="1076"/>
          <ac:grpSpMkLst>
            <pc:docMk/>
            <pc:sldMk cId="91011737" sldId="8940"/>
            <ac:grpSpMk id="66" creationId="{86BFD45C-0173-42D2-AF78-F16ABBA943D8}"/>
          </ac:grpSpMkLst>
        </pc:grpChg>
        <pc:grpChg chg="add mod">
          <ac:chgData name="석장군님(General)/Digital채널기획팀" userId="f9de3ef5-b5d7-4e52-952f-8c9c7e31d003" providerId="ADAL" clId="{6D76B966-1500-479B-8225-20262DF14203}" dt="2023-01-29T03:37:19.654" v="1105" actId="1076"/>
          <ac:grpSpMkLst>
            <pc:docMk/>
            <pc:sldMk cId="91011737" sldId="8940"/>
            <ac:grpSpMk id="67" creationId="{FAC20A89-37CA-4FFB-98A1-BF4586E8711C}"/>
          </ac:grpSpMkLst>
        </pc:grpChg>
        <pc:grpChg chg="add mod">
          <ac:chgData name="석장군님(General)/Digital채널기획팀" userId="f9de3ef5-b5d7-4e52-952f-8c9c7e31d003" providerId="ADAL" clId="{6D76B966-1500-479B-8225-20262DF14203}" dt="2023-01-29T03:37:19.654" v="1105" actId="1076"/>
          <ac:grpSpMkLst>
            <pc:docMk/>
            <pc:sldMk cId="91011737" sldId="8940"/>
            <ac:grpSpMk id="92" creationId="{B2584FA8-A384-4F7C-810F-2272DD77778E}"/>
          </ac:grpSpMkLst>
        </pc:grpChg>
        <pc:grpChg chg="add mod">
          <ac:chgData name="석장군님(General)/Digital채널기획팀" userId="f9de3ef5-b5d7-4e52-952f-8c9c7e31d003" providerId="ADAL" clId="{6D76B966-1500-479B-8225-20262DF14203}" dt="2023-01-29T03:37:19.654" v="1105" actId="1076"/>
          <ac:grpSpMkLst>
            <pc:docMk/>
            <pc:sldMk cId="91011737" sldId="8940"/>
            <ac:grpSpMk id="93" creationId="{5A766DE5-4C18-4CE0-854E-EFEA03A9129C}"/>
          </ac:grpSpMkLst>
        </pc:grpChg>
        <pc:grpChg chg="add mod">
          <ac:chgData name="석장군님(General)/Digital채널기획팀" userId="f9de3ef5-b5d7-4e52-952f-8c9c7e31d003" providerId="ADAL" clId="{6D76B966-1500-479B-8225-20262DF14203}" dt="2023-01-29T03:37:19.654" v="1105" actId="1076"/>
          <ac:grpSpMkLst>
            <pc:docMk/>
            <pc:sldMk cId="91011737" sldId="8940"/>
            <ac:grpSpMk id="94" creationId="{E00BF13B-F5C4-4DCF-836D-A6C6A5FFED14}"/>
          </ac:grpSpMkLst>
        </pc:grpChg>
        <pc:grpChg chg="add mod">
          <ac:chgData name="석장군님(General)/Digital채널기획팀" userId="f9de3ef5-b5d7-4e52-952f-8c9c7e31d003" providerId="ADAL" clId="{6D76B966-1500-479B-8225-20262DF14203}" dt="2023-01-29T03:37:19.654" v="1105" actId="1076"/>
          <ac:grpSpMkLst>
            <pc:docMk/>
            <pc:sldMk cId="91011737" sldId="8940"/>
            <ac:grpSpMk id="95" creationId="{BD998A11-2363-4603-B533-7ED3D1AD1149}"/>
          </ac:grpSpMkLst>
        </pc:grpChg>
        <pc:grpChg chg="add mod">
          <ac:chgData name="석장군님(General)/Digital채널기획팀" userId="f9de3ef5-b5d7-4e52-952f-8c9c7e31d003" providerId="ADAL" clId="{6D76B966-1500-479B-8225-20262DF14203}" dt="2023-01-29T03:37:19.654" v="1105" actId="1076"/>
          <ac:grpSpMkLst>
            <pc:docMk/>
            <pc:sldMk cId="91011737" sldId="8940"/>
            <ac:grpSpMk id="96" creationId="{3DF4D96F-288E-491D-8A62-153521AE7505}"/>
          </ac:grpSpMkLst>
        </pc:grpChg>
        <pc:grpChg chg="add mod">
          <ac:chgData name="석장군님(General)/Digital채널기획팀" userId="f9de3ef5-b5d7-4e52-952f-8c9c7e31d003" providerId="ADAL" clId="{6D76B966-1500-479B-8225-20262DF14203}" dt="2023-01-29T03:37:19.654" v="1105" actId="1076"/>
          <ac:grpSpMkLst>
            <pc:docMk/>
            <pc:sldMk cId="91011737" sldId="8940"/>
            <ac:grpSpMk id="97" creationId="{0CF287A7-22BC-4EC5-A4D4-1CBC76AAA571}"/>
          </ac:grpSpMkLst>
        </pc:grpChg>
        <pc:grpChg chg="add mod">
          <ac:chgData name="석장군님(General)/Digital채널기획팀" userId="f9de3ef5-b5d7-4e52-952f-8c9c7e31d003" providerId="ADAL" clId="{6D76B966-1500-479B-8225-20262DF14203}" dt="2023-01-29T03:37:19.654" v="1105" actId="1076"/>
          <ac:grpSpMkLst>
            <pc:docMk/>
            <pc:sldMk cId="91011737" sldId="8940"/>
            <ac:grpSpMk id="98" creationId="{0DDD34F2-F857-412E-875C-DF9F02F2AA37}"/>
          </ac:grpSpMkLst>
        </pc:grpChg>
        <pc:grpChg chg="add mod">
          <ac:chgData name="석장군님(General)/Digital채널기획팀" userId="f9de3ef5-b5d7-4e52-952f-8c9c7e31d003" providerId="ADAL" clId="{6D76B966-1500-479B-8225-20262DF14203}" dt="2023-01-29T03:37:19.654" v="1105" actId="1076"/>
          <ac:grpSpMkLst>
            <pc:docMk/>
            <pc:sldMk cId="91011737" sldId="8940"/>
            <ac:grpSpMk id="99" creationId="{8D0B8236-BD5A-43C2-8035-787939A8D5CF}"/>
          </ac:grpSpMkLst>
        </pc:grpChg>
        <pc:picChg chg="add mod">
          <ac:chgData name="석장군님(General)/Digital채널기획팀" userId="f9de3ef5-b5d7-4e52-952f-8c9c7e31d003" providerId="ADAL" clId="{6D76B966-1500-479B-8225-20262DF14203}" dt="2023-01-29T03:37:19.654" v="1105" actId="1076"/>
          <ac:picMkLst>
            <pc:docMk/>
            <pc:sldMk cId="91011737" sldId="8940"/>
            <ac:picMk id="7" creationId="{52E67D38-5DA3-4AA3-AE31-4793BC837784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3:37:19.654" v="1105" actId="1076"/>
          <ac:picMkLst>
            <pc:docMk/>
            <pc:sldMk cId="91011737" sldId="8940"/>
            <ac:picMk id="11" creationId="{EA4F5755-5DE6-4184-BAFB-59288CC3A0F4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3:37:19.654" v="1105" actId="1076"/>
          <ac:picMkLst>
            <pc:docMk/>
            <pc:sldMk cId="91011737" sldId="8940"/>
            <ac:picMk id="12" creationId="{47AD619B-6B30-4536-AEDC-B4DFCAD6A03D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3:37:19.654" v="1105" actId="1076"/>
          <ac:picMkLst>
            <pc:docMk/>
            <pc:sldMk cId="91011737" sldId="8940"/>
            <ac:picMk id="13" creationId="{0FD3A49A-83F1-46FE-B219-613CE682F611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3:37:19.654" v="1105" actId="1076"/>
          <ac:picMkLst>
            <pc:docMk/>
            <pc:sldMk cId="91011737" sldId="8940"/>
            <ac:picMk id="14" creationId="{7C8F2D5F-7FCB-42C2-BD8B-BF5E24EEFE46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3:37:19.654" v="1105" actId="1076"/>
          <ac:picMkLst>
            <pc:docMk/>
            <pc:sldMk cId="91011737" sldId="8940"/>
            <ac:picMk id="15" creationId="{37BC5779-2C2B-4236-9BF0-29FD247147C7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3:37:19.654" v="1105" actId="1076"/>
          <ac:picMkLst>
            <pc:docMk/>
            <pc:sldMk cId="91011737" sldId="8940"/>
            <ac:picMk id="16" creationId="{67194A31-B034-4C04-92D9-0EADDA81AB1A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3:37:19.654" v="1105" actId="1076"/>
          <ac:picMkLst>
            <pc:docMk/>
            <pc:sldMk cId="91011737" sldId="8940"/>
            <ac:picMk id="33" creationId="{BC9AB640-42C6-4DE9-B7A7-789A9346B212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3:37:19.654" v="1105" actId="1076"/>
          <ac:picMkLst>
            <pc:docMk/>
            <pc:sldMk cId="91011737" sldId="8940"/>
            <ac:picMk id="44" creationId="{BC872F09-9592-4C23-BCD3-C52ACF1802D2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3:37:19.654" v="1105" actId="1076"/>
          <ac:picMkLst>
            <pc:docMk/>
            <pc:sldMk cId="91011737" sldId="8940"/>
            <ac:picMk id="46" creationId="{611F8D3A-1679-48A2-9216-983A5287E6F7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3:37:19.654" v="1105" actId="1076"/>
          <ac:picMkLst>
            <pc:docMk/>
            <pc:sldMk cId="91011737" sldId="8940"/>
            <ac:picMk id="49" creationId="{340DB38A-CB58-41BD-8BF6-E81D337D0F3B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3:37:19.654" v="1105" actId="1076"/>
          <ac:picMkLst>
            <pc:docMk/>
            <pc:sldMk cId="91011737" sldId="8940"/>
            <ac:picMk id="88" creationId="{363E6EC2-5F1B-4C52-93F3-4C190A253ACE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3:37:19.654" v="1105" actId="1076"/>
          <ac:picMkLst>
            <pc:docMk/>
            <pc:sldMk cId="91011737" sldId="8940"/>
            <ac:picMk id="89" creationId="{423AC1A2-C609-44F2-BC33-F481EAF1A59F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3:37:19.654" v="1105" actId="1076"/>
          <ac:picMkLst>
            <pc:docMk/>
            <pc:sldMk cId="91011737" sldId="8940"/>
            <ac:picMk id="90" creationId="{11D40579-F12C-403A-85C8-4147E995AEA0}"/>
          </ac:picMkLst>
        </pc:picChg>
        <pc:cxnChg chg="add mod">
          <ac:chgData name="석장군님(General)/Digital채널기획팀" userId="f9de3ef5-b5d7-4e52-952f-8c9c7e31d003" providerId="ADAL" clId="{6D76B966-1500-479B-8225-20262DF14203}" dt="2023-01-29T03:37:19.654" v="1105" actId="1076"/>
          <ac:cxnSpMkLst>
            <pc:docMk/>
            <pc:sldMk cId="91011737" sldId="8940"/>
            <ac:cxnSpMk id="40" creationId="{C21D61F4-B654-4AA2-A8A2-1852FAD1F288}"/>
          </ac:cxnSpMkLst>
        </pc:cxnChg>
        <pc:cxnChg chg="add mod">
          <ac:chgData name="석장군님(General)/Digital채널기획팀" userId="f9de3ef5-b5d7-4e52-952f-8c9c7e31d003" providerId="ADAL" clId="{6D76B966-1500-479B-8225-20262DF14203}" dt="2023-01-29T03:37:19.654" v="1105" actId="1076"/>
          <ac:cxnSpMkLst>
            <pc:docMk/>
            <pc:sldMk cId="91011737" sldId="8940"/>
            <ac:cxnSpMk id="47" creationId="{856F5F45-5C2A-41B4-BD68-8085F6100EFC}"/>
          </ac:cxnSpMkLst>
        </pc:cxnChg>
        <pc:cxnChg chg="add mod">
          <ac:chgData name="석장군님(General)/Digital채널기획팀" userId="f9de3ef5-b5d7-4e52-952f-8c9c7e31d003" providerId="ADAL" clId="{6D76B966-1500-479B-8225-20262DF14203}" dt="2023-01-29T03:37:19.654" v="1105" actId="1076"/>
          <ac:cxnSpMkLst>
            <pc:docMk/>
            <pc:sldMk cId="91011737" sldId="8940"/>
            <ac:cxnSpMk id="57" creationId="{ABDF8452-8629-435D-8BE0-6BD633261C36}"/>
          </ac:cxnSpMkLst>
        </pc:cxnChg>
        <pc:cxnChg chg="add mod">
          <ac:chgData name="석장군님(General)/Digital채널기획팀" userId="f9de3ef5-b5d7-4e52-952f-8c9c7e31d003" providerId="ADAL" clId="{6D76B966-1500-479B-8225-20262DF14203}" dt="2023-01-29T03:37:19.654" v="1105" actId="1076"/>
          <ac:cxnSpMkLst>
            <pc:docMk/>
            <pc:sldMk cId="91011737" sldId="8940"/>
            <ac:cxnSpMk id="58" creationId="{0EF8DC59-0DC0-47CE-ACD3-739C5423E894}"/>
          </ac:cxnSpMkLst>
        </pc:cxnChg>
        <pc:cxnChg chg="add mod">
          <ac:chgData name="석장군님(General)/Digital채널기획팀" userId="f9de3ef5-b5d7-4e52-952f-8c9c7e31d003" providerId="ADAL" clId="{6D76B966-1500-479B-8225-20262DF14203}" dt="2023-01-29T03:37:19.654" v="1105" actId="1076"/>
          <ac:cxnSpMkLst>
            <pc:docMk/>
            <pc:sldMk cId="91011737" sldId="8940"/>
            <ac:cxnSpMk id="63" creationId="{C2F7AF04-2923-41B7-82AE-A714FA9EC0AD}"/>
          </ac:cxnSpMkLst>
        </pc:cxnChg>
      </pc:sldChg>
      <pc:sldChg chg="add del">
        <pc:chgData name="석장군님(General)/Digital채널기획팀" userId="f9de3ef5-b5d7-4e52-952f-8c9c7e31d003" providerId="ADAL" clId="{6D76B966-1500-479B-8225-20262DF14203}" dt="2023-01-29T03:34:05.704" v="1082"/>
        <pc:sldMkLst>
          <pc:docMk/>
          <pc:sldMk cId="2237479611" sldId="8940"/>
        </pc:sldMkLst>
      </pc:sldChg>
      <pc:sldChg chg="add del">
        <pc:chgData name="석장군님(General)/Digital채널기획팀" userId="f9de3ef5-b5d7-4e52-952f-8c9c7e31d003" providerId="ADAL" clId="{6D76B966-1500-479B-8225-20262DF14203}" dt="2023-01-29T03:38:04.302" v="1110" actId="47"/>
        <pc:sldMkLst>
          <pc:docMk/>
          <pc:sldMk cId="2311443027" sldId="8941"/>
        </pc:sldMkLst>
      </pc:sldChg>
      <pc:sldChg chg="addSp modSp add mod ord">
        <pc:chgData name="석장군님(General)/Digital채널기획팀" userId="f9de3ef5-b5d7-4e52-952f-8c9c7e31d003" providerId="ADAL" clId="{6D76B966-1500-479B-8225-20262DF14203}" dt="2023-01-29T07:10:37.511" v="2278"/>
        <pc:sldMkLst>
          <pc:docMk/>
          <pc:sldMk cId="2850003908" sldId="8941"/>
        </pc:sldMkLst>
        <pc:spChg chg="mod">
          <ac:chgData name="석장군님(General)/Digital채널기획팀" userId="f9de3ef5-b5d7-4e52-952f-8c9c7e31d003" providerId="ADAL" clId="{6D76B966-1500-479B-8225-20262DF14203}" dt="2023-01-29T03:59:18.973" v="1277" actId="14100"/>
          <ac:spMkLst>
            <pc:docMk/>
            <pc:sldMk cId="2850003908" sldId="8941"/>
            <ac:spMk id="17" creationId="{261B2770-BE43-4141-B992-3880C541FC2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54:48.284" v="1179"/>
          <ac:spMkLst>
            <pc:docMk/>
            <pc:sldMk cId="2850003908" sldId="8941"/>
            <ac:spMk id="65" creationId="{4870A050-A004-4CA9-9D4C-E8D003B1E750}"/>
          </ac:spMkLst>
        </pc:spChg>
        <pc:spChg chg="mod">
          <ac:chgData name="석장군님(General)/Digital채널기획팀" userId="f9de3ef5-b5d7-4e52-952f-8c9c7e31d003" providerId="ADAL" clId="{6D76B966-1500-479B-8225-20262DF14203}" dt="2023-01-29T03:55:12.014" v="1183"/>
          <ac:spMkLst>
            <pc:docMk/>
            <pc:sldMk cId="2850003908" sldId="8941"/>
            <ac:spMk id="66" creationId="{C51E5A6C-4A54-434D-99F4-7E936280E567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7:10:37.511" v="2278"/>
          <ac:spMkLst>
            <pc:docMk/>
            <pc:sldMk cId="2850003908" sldId="8941"/>
            <ac:spMk id="67" creationId="{C3578043-1081-4964-BA22-3F1BCD7742E8}"/>
          </ac:spMkLst>
        </pc:spChg>
      </pc:sldChg>
      <pc:sldChg chg="addSp modSp add mod ord">
        <pc:chgData name="석장군님(General)/Digital채널기획팀" userId="f9de3ef5-b5d7-4e52-952f-8c9c7e31d003" providerId="ADAL" clId="{6D76B966-1500-479B-8225-20262DF14203}" dt="2023-01-29T07:10:39.818" v="2279"/>
        <pc:sldMkLst>
          <pc:docMk/>
          <pc:sldMk cId="1182427161" sldId="8942"/>
        </pc:sldMkLst>
        <pc:spChg chg="mod">
          <ac:chgData name="석장군님(General)/Digital채널기획팀" userId="f9de3ef5-b5d7-4e52-952f-8c9c7e31d003" providerId="ADAL" clId="{6D76B966-1500-479B-8225-20262DF14203}" dt="2023-01-29T03:59:44.590" v="1293" actId="404"/>
          <ac:spMkLst>
            <pc:docMk/>
            <pc:sldMk cId="1182427161" sldId="8942"/>
            <ac:spMk id="17" creationId="{261B2770-BE43-4141-B992-3880C541FC2B}"/>
          </ac:spMkLst>
        </pc:spChg>
        <pc:spChg chg="mod">
          <ac:chgData name="석장군님(General)/Digital채널기획팀" userId="f9de3ef5-b5d7-4e52-952f-8c9c7e31d003" providerId="ADAL" clId="{6D76B966-1500-479B-8225-20262DF14203}" dt="2023-01-29T03:55:14.558" v="1184"/>
          <ac:spMkLst>
            <pc:docMk/>
            <pc:sldMk cId="1182427161" sldId="8942"/>
            <ac:spMk id="32" creationId="{C51E5A6C-4A54-434D-99F4-7E936280E567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54:49.971" v="1180"/>
          <ac:spMkLst>
            <pc:docMk/>
            <pc:sldMk cId="1182427161" sldId="8942"/>
            <ac:spMk id="33" creationId="{FDFF6F9B-4859-44F5-A9BD-7BDC3F26242D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7:10:39.818" v="2279"/>
          <ac:spMkLst>
            <pc:docMk/>
            <pc:sldMk cId="1182427161" sldId="8942"/>
            <ac:spMk id="34" creationId="{3B07BFEA-C81A-4D33-A7F2-EAB812485709}"/>
          </ac:spMkLst>
        </pc:spChg>
      </pc:sldChg>
      <pc:sldChg chg="addSp modSp add mod ord">
        <pc:chgData name="석장군님(General)/Digital채널기획팀" userId="f9de3ef5-b5d7-4e52-952f-8c9c7e31d003" providerId="ADAL" clId="{6D76B966-1500-479B-8225-20262DF14203}" dt="2023-01-29T07:10:41.026" v="2280"/>
        <pc:sldMkLst>
          <pc:docMk/>
          <pc:sldMk cId="408874845" sldId="8943"/>
        </pc:sldMkLst>
        <pc:spChg chg="mod">
          <ac:chgData name="석장군님(General)/Digital채널기획팀" userId="f9de3ef5-b5d7-4e52-952f-8c9c7e31d003" providerId="ADAL" clId="{6D76B966-1500-479B-8225-20262DF14203}" dt="2023-01-29T04:00:03.532" v="1301" actId="20577"/>
          <ac:spMkLst>
            <pc:docMk/>
            <pc:sldMk cId="408874845" sldId="8943"/>
            <ac:spMk id="17" creationId="{261B2770-BE43-4141-B992-3880C541FC2B}"/>
          </ac:spMkLst>
        </pc:spChg>
        <pc:spChg chg="mod">
          <ac:chgData name="석장군님(General)/Digital채널기획팀" userId="f9de3ef5-b5d7-4e52-952f-8c9c7e31d003" providerId="ADAL" clId="{6D76B966-1500-479B-8225-20262DF14203}" dt="2023-01-29T03:55:16.719" v="1185"/>
          <ac:spMkLst>
            <pc:docMk/>
            <pc:sldMk cId="408874845" sldId="8943"/>
            <ac:spMk id="42" creationId="{C51E5A6C-4A54-434D-99F4-7E936280E567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3:54:52.127" v="1181"/>
          <ac:spMkLst>
            <pc:docMk/>
            <pc:sldMk cId="408874845" sldId="8943"/>
            <ac:spMk id="43" creationId="{E005C495-D80E-40B8-B319-A355873DC974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7:10:41.026" v="2280"/>
          <ac:spMkLst>
            <pc:docMk/>
            <pc:sldMk cId="408874845" sldId="8943"/>
            <ac:spMk id="44" creationId="{339F5A8C-FC39-4FBC-9A2D-F13065875D54}"/>
          </ac:spMkLst>
        </pc:spChg>
      </pc:sldChg>
      <pc:sldChg chg="addSp delSp modSp mod ord">
        <pc:chgData name="석장군님(General)/Digital채널기획팀" userId="f9de3ef5-b5d7-4e52-952f-8c9c7e31d003" providerId="ADAL" clId="{6D76B966-1500-479B-8225-20262DF14203}" dt="2023-01-29T07:11:02.429" v="2285"/>
        <pc:sldMkLst>
          <pc:docMk/>
          <pc:sldMk cId="2014137749" sldId="8944"/>
        </pc:sldMkLst>
        <pc:spChg chg="mod">
          <ac:chgData name="석장군님(General)/Digital채널기획팀" userId="f9de3ef5-b5d7-4e52-952f-8c9c7e31d003" providerId="ADAL" clId="{6D76B966-1500-479B-8225-20262DF14203}" dt="2023-01-29T06:23:28.375" v="2003" actId="6549"/>
          <ac:spMkLst>
            <pc:docMk/>
            <pc:sldMk cId="2014137749" sldId="8944"/>
            <ac:spMk id="15" creationId="{5B5654C5-EA14-4DA6-95B6-8D6D973819A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7:11:02.429" v="2285"/>
          <ac:spMkLst>
            <pc:docMk/>
            <pc:sldMk cId="2014137749" sldId="8944"/>
            <ac:spMk id="41" creationId="{8575EE37-F812-46F0-A141-F19934278981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6:23:01.485" v="1998" actId="14100"/>
          <ac:spMkLst>
            <pc:docMk/>
            <pc:sldMk cId="2014137749" sldId="8944"/>
            <ac:spMk id="97" creationId="{716D2F93-E1E0-4B54-8814-9A8C2CF0436E}"/>
          </ac:spMkLst>
        </pc:spChg>
        <pc:spChg chg="del mod">
          <ac:chgData name="석장군님(General)/Digital채널기획팀" userId="f9de3ef5-b5d7-4e52-952f-8c9c7e31d003" providerId="ADAL" clId="{6D76B966-1500-479B-8225-20262DF14203}" dt="2023-01-29T06:22:29.950" v="1975" actId="478"/>
          <ac:spMkLst>
            <pc:docMk/>
            <pc:sldMk cId="2014137749" sldId="8944"/>
            <ac:spMk id="98" creationId="{14BBCB5B-F470-43BF-9879-28986A5D430C}"/>
          </ac:spMkLst>
        </pc:spChg>
      </pc:sldChg>
      <pc:sldChg chg="addSp delSp modSp mod">
        <pc:chgData name="석장군님(General)/Digital채널기획팀" userId="f9de3ef5-b5d7-4e52-952f-8c9c7e31d003" providerId="ADAL" clId="{6D76B966-1500-479B-8225-20262DF14203}" dt="2023-01-29T07:11:04.813" v="2287"/>
        <pc:sldMkLst>
          <pc:docMk/>
          <pc:sldMk cId="226134480" sldId="8945"/>
        </pc:sldMkLst>
        <pc:spChg chg="mod">
          <ac:chgData name="석장군님(General)/Digital채널기획팀" userId="f9de3ef5-b5d7-4e52-952f-8c9c7e31d003" providerId="ADAL" clId="{6D76B966-1500-479B-8225-20262DF14203}" dt="2023-01-29T06:27:58.271" v="2026"/>
          <ac:spMkLst>
            <pc:docMk/>
            <pc:sldMk cId="226134480" sldId="8945"/>
            <ac:spMk id="15" creationId="{5B5654C5-EA14-4DA6-95B6-8D6D973819A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7:11:04.813" v="2287"/>
          <ac:spMkLst>
            <pc:docMk/>
            <pc:sldMk cId="226134480" sldId="8945"/>
            <ac:spMk id="31" creationId="{9D0F66F4-4D08-48B8-8E32-CE0968044391}"/>
          </ac:spMkLst>
        </pc:spChg>
        <pc:spChg chg="del mod">
          <ac:chgData name="석장군님(General)/Digital채널기획팀" userId="f9de3ef5-b5d7-4e52-952f-8c9c7e31d003" providerId="ADAL" clId="{6D76B966-1500-479B-8225-20262DF14203}" dt="2023-01-29T06:28:03.029" v="2027" actId="478"/>
          <ac:spMkLst>
            <pc:docMk/>
            <pc:sldMk cId="226134480" sldId="8945"/>
            <ac:spMk id="98" creationId="{14BBCB5B-F470-43BF-9879-28986A5D430C}"/>
          </ac:spMkLst>
        </pc:spChg>
      </pc:sldChg>
      <pc:sldChg chg="addSp delSp modSp mod">
        <pc:chgData name="석장군님(General)/Digital채널기획팀" userId="f9de3ef5-b5d7-4e52-952f-8c9c7e31d003" providerId="ADAL" clId="{6D76B966-1500-479B-8225-20262DF14203}" dt="2023-01-29T07:11:05.923" v="2288"/>
        <pc:sldMkLst>
          <pc:docMk/>
          <pc:sldMk cId="859195806" sldId="8946"/>
        </pc:sldMkLst>
        <pc:spChg chg="mod">
          <ac:chgData name="석장군님(General)/Digital채널기획팀" userId="f9de3ef5-b5d7-4e52-952f-8c9c7e31d003" providerId="ADAL" clId="{6D76B966-1500-479B-8225-20262DF14203}" dt="2023-01-29T06:45:48.447" v="2060"/>
          <ac:spMkLst>
            <pc:docMk/>
            <pc:sldMk cId="859195806" sldId="8946"/>
            <ac:spMk id="15" creationId="{5B5654C5-EA14-4DA6-95B6-8D6D973819A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7:11:05.923" v="2288"/>
          <ac:spMkLst>
            <pc:docMk/>
            <pc:sldMk cId="859195806" sldId="8946"/>
            <ac:spMk id="26" creationId="{EA867344-97B6-49E5-ACDC-97AE4590B32C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6:25:02.697" v="2021"/>
          <ac:spMkLst>
            <pc:docMk/>
            <pc:sldMk cId="859195806" sldId="8946"/>
            <ac:spMk id="94" creationId="{1878ECFE-FC00-4EA8-A6C6-8023F088F180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6:28:37.089" v="2029" actId="478"/>
          <ac:spMkLst>
            <pc:docMk/>
            <pc:sldMk cId="859195806" sldId="8946"/>
            <ac:spMk id="95" creationId="{CCADD0B2-9611-42D5-A7CC-AF41B3F225B5}"/>
          </ac:spMkLst>
        </pc:spChg>
        <pc:spChg chg="add del">
          <ac:chgData name="석장군님(General)/Digital채널기획팀" userId="f9de3ef5-b5d7-4e52-952f-8c9c7e31d003" providerId="ADAL" clId="{6D76B966-1500-479B-8225-20262DF14203}" dt="2023-01-29T06:25:06.744" v="2023" actId="478"/>
          <ac:spMkLst>
            <pc:docMk/>
            <pc:sldMk cId="859195806" sldId="8946"/>
            <ac:spMk id="98" creationId="{14BBCB5B-F470-43BF-9879-28986A5D430C}"/>
          </ac:spMkLst>
        </pc:spChg>
      </pc:sldChg>
      <pc:sldChg chg="addSp delSp modSp mod">
        <pc:chgData name="석장군님(General)/Digital채널기획팀" userId="f9de3ef5-b5d7-4e52-952f-8c9c7e31d003" providerId="ADAL" clId="{6D76B966-1500-479B-8225-20262DF14203}" dt="2023-01-29T07:11:07.060" v="2289"/>
        <pc:sldMkLst>
          <pc:docMk/>
          <pc:sldMk cId="1998038108" sldId="8947"/>
        </pc:sldMkLst>
        <pc:spChg chg="mod">
          <ac:chgData name="석장군님(General)/Digital채널기획팀" userId="f9de3ef5-b5d7-4e52-952f-8c9c7e31d003" providerId="ADAL" clId="{6D76B966-1500-479B-8225-20262DF14203}" dt="2023-01-29T06:46:36.990" v="2064"/>
          <ac:spMkLst>
            <pc:docMk/>
            <pc:sldMk cId="1998038108" sldId="8947"/>
            <ac:spMk id="15" creationId="{5B5654C5-EA14-4DA6-95B6-8D6D973819AB}"/>
          </ac:spMkLst>
        </pc:spChg>
        <pc:spChg chg="add del">
          <ac:chgData name="석장군님(General)/Digital채널기획팀" userId="f9de3ef5-b5d7-4e52-952f-8c9c7e31d003" providerId="ADAL" clId="{6D76B966-1500-479B-8225-20262DF14203}" dt="2023-01-29T06:33:43.806" v="2031" actId="22"/>
          <ac:spMkLst>
            <pc:docMk/>
            <pc:sldMk cId="1998038108" sldId="8947"/>
            <ac:spMk id="70" creationId="{0311EA1D-D9C1-4EB4-B211-CE0541394BDF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7:11:07.060" v="2289"/>
          <ac:spMkLst>
            <pc:docMk/>
            <pc:sldMk cId="1998038108" sldId="8947"/>
            <ac:spMk id="70" creationId="{65B977C6-A77C-49D6-A635-8C765B822F73}"/>
          </ac:spMkLst>
        </pc:spChg>
      </pc:sldChg>
      <pc:sldChg chg="addSp modSp mod">
        <pc:chgData name="석장군님(General)/Digital채널기획팀" userId="f9de3ef5-b5d7-4e52-952f-8c9c7e31d003" providerId="ADAL" clId="{6D76B966-1500-479B-8225-20262DF14203}" dt="2023-01-29T07:11:14.419" v="2295"/>
        <pc:sldMkLst>
          <pc:docMk/>
          <pc:sldMk cId="2806407820" sldId="8948"/>
        </pc:sldMkLst>
        <pc:spChg chg="mod">
          <ac:chgData name="석장군님(General)/Digital채널기획팀" userId="f9de3ef5-b5d7-4e52-952f-8c9c7e31d003" providerId="ADAL" clId="{6D76B966-1500-479B-8225-20262DF14203}" dt="2023-01-29T06:50:21.067" v="2125"/>
          <ac:spMkLst>
            <pc:docMk/>
            <pc:sldMk cId="2806407820" sldId="8948"/>
            <ac:spMk id="16" creationId="{A568E359-EEE6-4A9C-A5E5-A1A9959D979D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6:50:35.288" v="2134"/>
          <ac:spMkLst>
            <pc:docMk/>
            <pc:sldMk cId="2806407820" sldId="8948"/>
            <ac:spMk id="65" creationId="{8453A664-952B-49AA-86F4-D438FE971557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7:11:14.419" v="2295"/>
          <ac:spMkLst>
            <pc:docMk/>
            <pc:sldMk cId="2806407820" sldId="8948"/>
            <ac:spMk id="66" creationId="{4A3D30F0-6FEB-413C-9E95-5E9A24721E90}"/>
          </ac:spMkLst>
        </pc:spChg>
      </pc:sldChg>
      <pc:sldChg chg="addSp delSp modSp mod">
        <pc:chgData name="석장군님(General)/Digital채널기획팀" userId="f9de3ef5-b5d7-4e52-952f-8c9c7e31d003" providerId="ADAL" clId="{6D76B966-1500-479B-8225-20262DF14203}" dt="2023-01-29T07:11:11.966" v="2293"/>
        <pc:sldMkLst>
          <pc:docMk/>
          <pc:sldMk cId="3292175512" sldId="8949"/>
        </pc:sldMkLst>
        <pc:spChg chg="mod">
          <ac:chgData name="석장군님(General)/Digital채널기획팀" userId="f9de3ef5-b5d7-4e52-952f-8c9c7e31d003" providerId="ADAL" clId="{6D76B966-1500-479B-8225-20262DF14203}" dt="2023-01-29T06:49:26.031" v="2117"/>
          <ac:spMkLst>
            <pc:docMk/>
            <pc:sldMk cId="3292175512" sldId="8949"/>
            <ac:spMk id="16" creationId="{A568E359-EEE6-4A9C-A5E5-A1A9959D979D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7:11:11.966" v="2293"/>
          <ac:spMkLst>
            <pc:docMk/>
            <pc:sldMk cId="3292175512" sldId="8949"/>
            <ac:spMk id="24" creationId="{5EB32E8E-5615-4CB9-8A3A-178479C69C49}"/>
          </ac:spMkLst>
        </pc:spChg>
        <pc:spChg chg="del">
          <ac:chgData name="석장군님(General)/Digital채널기획팀" userId="f9de3ef5-b5d7-4e52-952f-8c9c7e31d003" providerId="ADAL" clId="{6D76B966-1500-479B-8225-20262DF14203}" dt="2023-01-29T06:49:02.270" v="2096" actId="478"/>
          <ac:spMkLst>
            <pc:docMk/>
            <pc:sldMk cId="3292175512" sldId="8949"/>
            <ac:spMk id="65" creationId="{9B749427-060C-4166-B5F0-FF67D48440EA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6:49:15.512" v="2116" actId="1076"/>
          <ac:spMkLst>
            <pc:docMk/>
            <pc:sldMk cId="3292175512" sldId="8949"/>
            <ac:spMk id="94" creationId="{308C3C09-665D-4A4A-B544-973298D65287}"/>
          </ac:spMkLst>
        </pc:spChg>
      </pc:sldChg>
      <pc:sldChg chg="addSp delSp modSp mod">
        <pc:chgData name="석장군님(General)/Digital채널기획팀" userId="f9de3ef5-b5d7-4e52-952f-8c9c7e31d003" providerId="ADAL" clId="{6D76B966-1500-479B-8225-20262DF14203}" dt="2023-01-29T07:11:13.220" v="2294"/>
        <pc:sldMkLst>
          <pc:docMk/>
          <pc:sldMk cId="2834087759" sldId="8950"/>
        </pc:sldMkLst>
        <pc:spChg chg="mod">
          <ac:chgData name="석장군님(General)/Digital채널기획팀" userId="f9de3ef5-b5d7-4e52-952f-8c9c7e31d003" providerId="ADAL" clId="{6D76B966-1500-479B-8225-20262DF14203}" dt="2023-01-29T06:49:38.186" v="2119"/>
          <ac:spMkLst>
            <pc:docMk/>
            <pc:sldMk cId="2834087759" sldId="8950"/>
            <ac:spMk id="16" creationId="{A568E359-EEE6-4A9C-A5E5-A1A9959D979D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7:11:13.220" v="2294"/>
          <ac:spMkLst>
            <pc:docMk/>
            <pc:sldMk cId="2834087759" sldId="8950"/>
            <ac:spMk id="17" creationId="{C4675024-2FCE-4615-85FB-13B3D9D2E80B}"/>
          </ac:spMkLst>
        </pc:spChg>
        <pc:spChg chg="del">
          <ac:chgData name="석장군님(General)/Digital채널기획팀" userId="f9de3ef5-b5d7-4e52-952f-8c9c7e31d003" providerId="ADAL" clId="{6D76B966-1500-479B-8225-20262DF14203}" dt="2023-01-29T06:49:48.599" v="2120" actId="478"/>
          <ac:spMkLst>
            <pc:docMk/>
            <pc:sldMk cId="2834087759" sldId="8950"/>
            <ac:spMk id="33" creationId="{F16AEDC6-B82D-4AD9-9D3C-FA2EE6338059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6:49:49.314" v="2121"/>
          <ac:spMkLst>
            <pc:docMk/>
            <pc:sldMk cId="2834087759" sldId="8950"/>
            <ac:spMk id="34" creationId="{FA6546A3-915E-49F3-BB0D-A3F320A5555E}"/>
          </ac:spMkLst>
        </pc:spChg>
      </pc:sldChg>
      <pc:sldChg chg="addSp modSp add mod">
        <pc:chgData name="석장군님(General)/Digital채널기획팀" userId="f9de3ef5-b5d7-4e52-952f-8c9c7e31d003" providerId="ADAL" clId="{6D76B966-1500-479B-8225-20262DF14203}" dt="2023-01-29T04:21:02.375" v="1347" actId="1076"/>
        <pc:sldMkLst>
          <pc:docMk/>
          <pc:sldMk cId="4243174704" sldId="8951"/>
        </pc:sldMkLst>
        <pc:spChg chg="mod">
          <ac:chgData name="석장군님(General)/Digital채널기획팀" userId="f9de3ef5-b5d7-4e52-952f-8c9c7e31d003" providerId="ADAL" clId="{6D76B966-1500-479B-8225-20262DF14203}" dt="2023-01-29T04:15:29.340" v="1330" actId="6549"/>
          <ac:spMkLst>
            <pc:docMk/>
            <pc:sldMk cId="4243174704" sldId="8951"/>
            <ac:spMk id="2" creationId="{C51E5A6C-4A54-434D-99F4-7E936280E567}"/>
          </ac:spMkLst>
        </pc:spChg>
        <pc:spChg chg="mod">
          <ac:chgData name="석장군님(General)/Digital채널기획팀" userId="f9de3ef5-b5d7-4e52-952f-8c9c7e31d003" providerId="ADAL" clId="{6D76B966-1500-479B-8225-20262DF14203}" dt="2023-01-29T04:21:02.375" v="1347" actId="1076"/>
          <ac:spMkLst>
            <pc:docMk/>
            <pc:sldMk cId="4243174704" sldId="8951"/>
            <ac:spMk id="28" creationId="{5B5654C5-EA14-4DA6-95B6-8D6D973819A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4:08:38.715" v="1316"/>
          <ac:spMkLst>
            <pc:docMk/>
            <pc:sldMk cId="4243174704" sldId="8951"/>
            <ac:spMk id="31" creationId="{4C73B9F8-F4BA-49CD-8B18-389D49A60CA3}"/>
          </ac:spMkLst>
        </pc:spChg>
      </pc:sldChg>
      <pc:sldChg chg="addSp modSp add mod">
        <pc:chgData name="석장군님(General)/Digital채널기획팀" userId="f9de3ef5-b5d7-4e52-952f-8c9c7e31d003" providerId="ADAL" clId="{6D76B966-1500-479B-8225-20262DF14203}" dt="2023-01-29T04:21:34.886" v="1356" actId="1076"/>
        <pc:sldMkLst>
          <pc:docMk/>
          <pc:sldMk cId="1465203327" sldId="8952"/>
        </pc:sldMkLst>
        <pc:spChg chg="mod">
          <ac:chgData name="석장군님(General)/Digital채널기획팀" userId="f9de3ef5-b5d7-4e52-952f-8c9c7e31d003" providerId="ADAL" clId="{6D76B966-1500-479B-8225-20262DF14203}" dt="2023-01-29T04:15:34.944" v="1331"/>
          <ac:spMkLst>
            <pc:docMk/>
            <pc:sldMk cId="1465203327" sldId="8952"/>
            <ac:spMk id="2" creationId="{C51E5A6C-4A54-434D-99F4-7E936280E567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4:08:40.745" v="1317"/>
          <ac:spMkLst>
            <pc:docMk/>
            <pc:sldMk cId="1465203327" sldId="8952"/>
            <ac:spMk id="88" creationId="{242709B5-B967-46B4-8014-3137AF6368D4}"/>
          </ac:spMkLst>
        </pc:spChg>
        <pc:spChg chg="mod">
          <ac:chgData name="석장군님(General)/Digital채널기획팀" userId="f9de3ef5-b5d7-4e52-952f-8c9c7e31d003" providerId="ADAL" clId="{6D76B966-1500-479B-8225-20262DF14203}" dt="2023-01-29T04:21:34.886" v="1356" actId="1076"/>
          <ac:spMkLst>
            <pc:docMk/>
            <pc:sldMk cId="1465203327" sldId="8952"/>
            <ac:spMk id="89" creationId="{5B5654C5-EA14-4DA6-95B6-8D6D973819AB}"/>
          </ac:spMkLst>
        </pc:spChg>
      </pc:sldChg>
      <pc:sldChg chg="addSp delSp modSp add mod">
        <pc:chgData name="석장군님(General)/Digital채널기획팀" userId="f9de3ef5-b5d7-4e52-952f-8c9c7e31d003" providerId="ADAL" clId="{6D76B966-1500-479B-8225-20262DF14203}" dt="2023-01-29T07:09:01.354" v="2238"/>
        <pc:sldMkLst>
          <pc:docMk/>
          <pc:sldMk cId="1593534243" sldId="8953"/>
        </pc:sldMkLst>
        <pc:spChg chg="add mod">
          <ac:chgData name="석장군님(General)/Digital채널기획팀" userId="f9de3ef5-b5d7-4e52-952f-8c9c7e31d003" providerId="ADAL" clId="{6D76B966-1500-479B-8225-20262DF14203}" dt="2023-01-29T05:06:39.570" v="1402"/>
          <ac:spMkLst>
            <pc:docMk/>
            <pc:sldMk cId="1593534243" sldId="8953"/>
            <ac:spMk id="4" creationId="{AA01E680-E614-43EB-8480-A352434CFB1D}"/>
          </ac:spMkLst>
        </pc:spChg>
        <pc:spChg chg="del">
          <ac:chgData name="석장군님(General)/Digital채널기획팀" userId="f9de3ef5-b5d7-4e52-952f-8c9c7e31d003" providerId="ADAL" clId="{6D76B966-1500-479B-8225-20262DF14203}" dt="2023-01-29T04:40:57.983" v="1366" actId="478"/>
          <ac:spMkLst>
            <pc:docMk/>
            <pc:sldMk cId="1593534243" sldId="8953"/>
            <ac:spMk id="5" creationId="{3FE41B1A-9A58-428C-BC8E-0AA33DFE40A6}"/>
          </ac:spMkLst>
        </pc:spChg>
        <pc:spChg chg="del">
          <ac:chgData name="석장군님(General)/Digital채널기획팀" userId="f9de3ef5-b5d7-4e52-952f-8c9c7e31d003" providerId="ADAL" clId="{6D76B966-1500-479B-8225-20262DF14203}" dt="2023-01-29T04:40:57.983" v="1366" actId="478"/>
          <ac:spMkLst>
            <pc:docMk/>
            <pc:sldMk cId="1593534243" sldId="8953"/>
            <ac:spMk id="8" creationId="{3022B744-970B-4D6F-BDC2-48F169379047}"/>
          </ac:spMkLst>
        </pc:spChg>
        <pc:spChg chg="del">
          <ac:chgData name="석장군님(General)/Digital채널기획팀" userId="f9de3ef5-b5d7-4e52-952f-8c9c7e31d003" providerId="ADAL" clId="{6D76B966-1500-479B-8225-20262DF14203}" dt="2023-01-29T04:40:57.983" v="1366" actId="478"/>
          <ac:spMkLst>
            <pc:docMk/>
            <pc:sldMk cId="1593534243" sldId="8953"/>
            <ac:spMk id="9" creationId="{8604852E-8DD6-4B86-9C1E-8D070D7A00F4}"/>
          </ac:spMkLst>
        </pc:spChg>
        <pc:spChg chg="del">
          <ac:chgData name="석장군님(General)/Digital채널기획팀" userId="f9de3ef5-b5d7-4e52-952f-8c9c7e31d003" providerId="ADAL" clId="{6D76B966-1500-479B-8225-20262DF14203}" dt="2023-01-29T04:40:57.983" v="1366" actId="478"/>
          <ac:spMkLst>
            <pc:docMk/>
            <pc:sldMk cId="1593534243" sldId="8953"/>
            <ac:spMk id="10" creationId="{B1E5E635-18C1-448B-BA2F-BDDDE4EC16D2}"/>
          </ac:spMkLst>
        </pc:spChg>
        <pc:spChg chg="del">
          <ac:chgData name="석장군님(General)/Digital채널기획팀" userId="f9de3ef5-b5d7-4e52-952f-8c9c7e31d003" providerId="ADAL" clId="{6D76B966-1500-479B-8225-20262DF14203}" dt="2023-01-29T04:40:57.983" v="1366" actId="478"/>
          <ac:spMkLst>
            <pc:docMk/>
            <pc:sldMk cId="1593534243" sldId="8953"/>
            <ac:spMk id="11" creationId="{AF68E9FC-F93E-4F74-99E6-8B41CCF08DC3}"/>
          </ac:spMkLst>
        </pc:spChg>
        <pc:spChg chg="del">
          <ac:chgData name="석장군님(General)/Digital채널기획팀" userId="f9de3ef5-b5d7-4e52-952f-8c9c7e31d003" providerId="ADAL" clId="{6D76B966-1500-479B-8225-20262DF14203}" dt="2023-01-29T04:40:57.983" v="1366" actId="478"/>
          <ac:spMkLst>
            <pc:docMk/>
            <pc:sldMk cId="1593534243" sldId="8953"/>
            <ac:spMk id="12" creationId="{54340234-3F99-4DB6-9EF9-D4AA2EEDE53F}"/>
          </ac:spMkLst>
        </pc:spChg>
        <pc:spChg chg="del">
          <ac:chgData name="석장군님(General)/Digital채널기획팀" userId="f9de3ef5-b5d7-4e52-952f-8c9c7e31d003" providerId="ADAL" clId="{6D76B966-1500-479B-8225-20262DF14203}" dt="2023-01-29T04:40:57.983" v="1366" actId="478"/>
          <ac:spMkLst>
            <pc:docMk/>
            <pc:sldMk cId="1593534243" sldId="8953"/>
            <ac:spMk id="13" creationId="{3383EF92-F7B7-4FF0-9A38-45A521AC82F7}"/>
          </ac:spMkLst>
        </pc:spChg>
        <pc:spChg chg="del">
          <ac:chgData name="석장군님(General)/Digital채널기획팀" userId="f9de3ef5-b5d7-4e52-952f-8c9c7e31d003" providerId="ADAL" clId="{6D76B966-1500-479B-8225-20262DF14203}" dt="2023-01-29T04:40:57.983" v="1366" actId="478"/>
          <ac:spMkLst>
            <pc:docMk/>
            <pc:sldMk cId="1593534243" sldId="8953"/>
            <ac:spMk id="14" creationId="{4C71811D-984A-4675-B322-8CB751168E31}"/>
          </ac:spMkLst>
        </pc:spChg>
        <pc:spChg chg="del">
          <ac:chgData name="석장군님(General)/Digital채널기획팀" userId="f9de3ef5-b5d7-4e52-952f-8c9c7e31d003" providerId="ADAL" clId="{6D76B966-1500-479B-8225-20262DF14203}" dt="2023-01-29T04:40:57.983" v="1366" actId="478"/>
          <ac:spMkLst>
            <pc:docMk/>
            <pc:sldMk cId="1593534243" sldId="8953"/>
            <ac:spMk id="15" creationId="{5E1473F3-5B8C-41BA-A5E9-2B3DA616517E}"/>
          </ac:spMkLst>
        </pc:spChg>
        <pc:spChg chg="del">
          <ac:chgData name="석장군님(General)/Digital채널기획팀" userId="f9de3ef5-b5d7-4e52-952f-8c9c7e31d003" providerId="ADAL" clId="{6D76B966-1500-479B-8225-20262DF14203}" dt="2023-01-29T04:40:57.983" v="1366" actId="478"/>
          <ac:spMkLst>
            <pc:docMk/>
            <pc:sldMk cId="1593534243" sldId="8953"/>
            <ac:spMk id="16" creationId="{337FE94D-CAC4-4CC3-BF8C-33D608E99FEA}"/>
          </ac:spMkLst>
        </pc:spChg>
        <pc:spChg chg="del">
          <ac:chgData name="석장군님(General)/Digital채널기획팀" userId="f9de3ef5-b5d7-4e52-952f-8c9c7e31d003" providerId="ADAL" clId="{6D76B966-1500-479B-8225-20262DF14203}" dt="2023-01-29T04:40:57.983" v="1366" actId="478"/>
          <ac:spMkLst>
            <pc:docMk/>
            <pc:sldMk cId="1593534243" sldId="8953"/>
            <ac:spMk id="17" creationId="{B6414D5E-8730-4451-89EB-07FAFC56E7D3}"/>
          </ac:spMkLst>
        </pc:spChg>
        <pc:spChg chg="del">
          <ac:chgData name="석장군님(General)/Digital채널기획팀" userId="f9de3ef5-b5d7-4e52-952f-8c9c7e31d003" providerId="ADAL" clId="{6D76B966-1500-479B-8225-20262DF14203}" dt="2023-01-29T04:40:57.983" v="1366" actId="478"/>
          <ac:spMkLst>
            <pc:docMk/>
            <pc:sldMk cId="1593534243" sldId="8953"/>
            <ac:spMk id="18" creationId="{89F2BF50-91D7-452B-8AB5-6082D5CC40D2}"/>
          </ac:spMkLst>
        </pc:spChg>
        <pc:spChg chg="del">
          <ac:chgData name="석장군님(General)/Digital채널기획팀" userId="f9de3ef5-b5d7-4e52-952f-8c9c7e31d003" providerId="ADAL" clId="{6D76B966-1500-479B-8225-20262DF14203}" dt="2023-01-29T04:40:57.983" v="1366" actId="478"/>
          <ac:spMkLst>
            <pc:docMk/>
            <pc:sldMk cId="1593534243" sldId="8953"/>
            <ac:spMk id="19" creationId="{D5A9CFC0-2CA5-45C4-8C33-F1F8BF8AD7DB}"/>
          </ac:spMkLst>
        </pc:spChg>
        <pc:spChg chg="del">
          <ac:chgData name="석장군님(General)/Digital채널기획팀" userId="f9de3ef5-b5d7-4e52-952f-8c9c7e31d003" providerId="ADAL" clId="{6D76B966-1500-479B-8225-20262DF14203}" dt="2023-01-29T04:40:57.983" v="1366" actId="478"/>
          <ac:spMkLst>
            <pc:docMk/>
            <pc:sldMk cId="1593534243" sldId="8953"/>
            <ac:spMk id="20" creationId="{CD0733EB-6D11-4AF9-BC3E-690D252F17E6}"/>
          </ac:spMkLst>
        </pc:spChg>
        <pc:spChg chg="del">
          <ac:chgData name="석장군님(General)/Digital채널기획팀" userId="f9de3ef5-b5d7-4e52-952f-8c9c7e31d003" providerId="ADAL" clId="{6D76B966-1500-479B-8225-20262DF14203}" dt="2023-01-29T04:40:57.983" v="1366" actId="478"/>
          <ac:spMkLst>
            <pc:docMk/>
            <pc:sldMk cId="1593534243" sldId="8953"/>
            <ac:spMk id="21" creationId="{F8516DED-1E73-4C4F-92A9-607E37D99B9A}"/>
          </ac:spMkLst>
        </pc:spChg>
        <pc:spChg chg="del">
          <ac:chgData name="석장군님(General)/Digital채널기획팀" userId="f9de3ef5-b5d7-4e52-952f-8c9c7e31d003" providerId="ADAL" clId="{6D76B966-1500-479B-8225-20262DF14203}" dt="2023-01-29T04:40:57.983" v="1366" actId="478"/>
          <ac:spMkLst>
            <pc:docMk/>
            <pc:sldMk cId="1593534243" sldId="8953"/>
            <ac:spMk id="22" creationId="{FA4EEF82-03BC-48F2-A5AB-56F07501250E}"/>
          </ac:spMkLst>
        </pc:spChg>
        <pc:spChg chg="del">
          <ac:chgData name="석장군님(General)/Digital채널기획팀" userId="f9de3ef5-b5d7-4e52-952f-8c9c7e31d003" providerId="ADAL" clId="{6D76B966-1500-479B-8225-20262DF14203}" dt="2023-01-29T04:40:57.983" v="1366" actId="478"/>
          <ac:spMkLst>
            <pc:docMk/>
            <pc:sldMk cId="1593534243" sldId="8953"/>
            <ac:spMk id="23" creationId="{1FD71BEA-8C63-40F9-B54C-630C28CB6156}"/>
          </ac:spMkLst>
        </pc:spChg>
        <pc:spChg chg="del">
          <ac:chgData name="석장군님(General)/Digital채널기획팀" userId="f9de3ef5-b5d7-4e52-952f-8c9c7e31d003" providerId="ADAL" clId="{6D76B966-1500-479B-8225-20262DF14203}" dt="2023-01-29T04:40:57.983" v="1366" actId="478"/>
          <ac:spMkLst>
            <pc:docMk/>
            <pc:sldMk cId="1593534243" sldId="8953"/>
            <ac:spMk id="28" creationId="{F6575913-9E76-4CD6-B219-DB69B0C8A068}"/>
          </ac:spMkLst>
        </pc:spChg>
        <pc:spChg chg="del">
          <ac:chgData name="석장군님(General)/Digital채널기획팀" userId="f9de3ef5-b5d7-4e52-952f-8c9c7e31d003" providerId="ADAL" clId="{6D76B966-1500-479B-8225-20262DF14203}" dt="2023-01-29T04:40:57.983" v="1366" actId="478"/>
          <ac:spMkLst>
            <pc:docMk/>
            <pc:sldMk cId="1593534243" sldId="8953"/>
            <ac:spMk id="43" creationId="{AC4D64EC-86EE-4EF6-A38B-792EA1A0A0FB}"/>
          </ac:spMkLst>
        </pc:spChg>
        <pc:spChg chg="del">
          <ac:chgData name="석장군님(General)/Digital채널기획팀" userId="f9de3ef5-b5d7-4e52-952f-8c9c7e31d003" providerId="ADAL" clId="{6D76B966-1500-479B-8225-20262DF14203}" dt="2023-01-29T04:40:57.983" v="1366" actId="478"/>
          <ac:spMkLst>
            <pc:docMk/>
            <pc:sldMk cId="1593534243" sldId="8953"/>
            <ac:spMk id="44" creationId="{2D88F262-5EBA-4E7D-B135-6E3BA6705A60}"/>
          </ac:spMkLst>
        </pc:spChg>
        <pc:spChg chg="mod">
          <ac:chgData name="석장군님(General)/Digital채널기획팀" userId="f9de3ef5-b5d7-4e52-952f-8c9c7e31d003" providerId="ADAL" clId="{6D76B966-1500-479B-8225-20262DF14203}" dt="2023-01-29T06:08:56.321" v="1800" actId="404"/>
          <ac:spMkLst>
            <pc:docMk/>
            <pc:sldMk cId="1593534243" sldId="8953"/>
            <ac:spMk id="48" creationId="{85E9C7D4-1C51-43EC-BA95-C8174700C8FE}"/>
          </ac:spMkLst>
        </pc:spChg>
        <pc:spChg chg="del">
          <ac:chgData name="석장군님(General)/Digital채널기획팀" userId="f9de3ef5-b5d7-4e52-952f-8c9c7e31d003" providerId="ADAL" clId="{6D76B966-1500-479B-8225-20262DF14203}" dt="2023-01-29T04:40:57.983" v="1366" actId="478"/>
          <ac:spMkLst>
            <pc:docMk/>
            <pc:sldMk cId="1593534243" sldId="8953"/>
            <ac:spMk id="49" creationId="{1696A86D-DE7B-4C0A-8586-5CD377E4E17E}"/>
          </ac:spMkLst>
        </pc:spChg>
        <pc:spChg chg="del">
          <ac:chgData name="석장군님(General)/Digital채널기획팀" userId="f9de3ef5-b5d7-4e52-952f-8c9c7e31d003" providerId="ADAL" clId="{6D76B966-1500-479B-8225-20262DF14203}" dt="2023-01-29T04:40:57.983" v="1366" actId="478"/>
          <ac:spMkLst>
            <pc:docMk/>
            <pc:sldMk cId="1593534243" sldId="8953"/>
            <ac:spMk id="50" creationId="{24875AE0-390A-4E9B-8D94-8C83E1034500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5:06:27.708" v="1400"/>
          <ac:spMkLst>
            <pc:docMk/>
            <pc:sldMk cId="1593534243" sldId="8953"/>
            <ac:spMk id="53" creationId="{8DE6B5D1-A6B3-4A6A-9530-EC701AE7710A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5:06:27.708" v="1400"/>
          <ac:spMkLst>
            <pc:docMk/>
            <pc:sldMk cId="1593534243" sldId="8953"/>
            <ac:spMk id="54" creationId="{97E8F0EC-5123-459E-B81F-19310BC7A70A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5:06:27.708" v="1400"/>
          <ac:spMkLst>
            <pc:docMk/>
            <pc:sldMk cId="1593534243" sldId="8953"/>
            <ac:spMk id="55" creationId="{6DE4C83B-A8F5-448E-81B0-29017D3A876A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7:09:01.354" v="2238"/>
          <ac:spMkLst>
            <pc:docMk/>
            <pc:sldMk cId="1593534243" sldId="8953"/>
            <ac:spMk id="56" creationId="{ADA47677-6EB2-401F-9F41-09A8810FE608}"/>
          </ac:spMkLst>
        </pc:spChg>
        <pc:spChg chg="del">
          <ac:chgData name="석장군님(General)/Digital채널기획팀" userId="f9de3ef5-b5d7-4e52-952f-8c9c7e31d003" providerId="ADAL" clId="{6D76B966-1500-479B-8225-20262DF14203}" dt="2023-01-29T04:40:57.983" v="1366" actId="478"/>
          <ac:spMkLst>
            <pc:docMk/>
            <pc:sldMk cId="1593534243" sldId="8953"/>
            <ac:spMk id="56" creationId="{BD12DA3F-FD87-472B-9EB9-442B132BB180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5:06:27.708" v="1400"/>
          <ac:spMkLst>
            <pc:docMk/>
            <pc:sldMk cId="1593534243" sldId="8953"/>
            <ac:spMk id="57" creationId="{C7D9DAA8-D811-43ED-8E7A-24BFB425CB75}"/>
          </ac:spMkLst>
        </pc:spChg>
        <pc:spChg chg="del">
          <ac:chgData name="석장군님(General)/Digital채널기획팀" userId="f9de3ef5-b5d7-4e52-952f-8c9c7e31d003" providerId="ADAL" clId="{6D76B966-1500-479B-8225-20262DF14203}" dt="2023-01-29T04:40:57.983" v="1366" actId="478"/>
          <ac:spMkLst>
            <pc:docMk/>
            <pc:sldMk cId="1593534243" sldId="8953"/>
            <ac:spMk id="58" creationId="{2A7A62DF-EA6F-4A20-B06C-CA30BD3435CE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5:06:27.708" v="1400"/>
          <ac:spMkLst>
            <pc:docMk/>
            <pc:sldMk cId="1593534243" sldId="8953"/>
            <ac:spMk id="59" creationId="{A725E1AB-4729-447E-A1FE-C9C44115882C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5:06:27.708" v="1400"/>
          <ac:spMkLst>
            <pc:docMk/>
            <pc:sldMk cId="1593534243" sldId="8953"/>
            <ac:spMk id="60" creationId="{40972731-0FC1-4CD8-BD37-F4C3FB7A9FFF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5:06:27.708" v="1400"/>
          <ac:spMkLst>
            <pc:docMk/>
            <pc:sldMk cId="1593534243" sldId="8953"/>
            <ac:spMk id="61" creationId="{677E734C-E508-4EC4-89D9-AFCD414BB53D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5:06:27.708" v="1400"/>
          <ac:spMkLst>
            <pc:docMk/>
            <pc:sldMk cId="1593534243" sldId="8953"/>
            <ac:spMk id="62" creationId="{CFB06706-2B99-48BB-961E-C045C2DA903D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5:06:27.708" v="1400"/>
          <ac:spMkLst>
            <pc:docMk/>
            <pc:sldMk cId="1593534243" sldId="8953"/>
            <ac:spMk id="65" creationId="{D100BFF0-3CE9-486D-B8EF-33EBB147C516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5:06:27.708" v="1400"/>
          <ac:spMkLst>
            <pc:docMk/>
            <pc:sldMk cId="1593534243" sldId="8953"/>
            <ac:spMk id="67" creationId="{EC68FBCE-CB2D-4591-B752-269FE170FE7B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5:06:27.708" v="1400"/>
          <ac:spMkLst>
            <pc:docMk/>
            <pc:sldMk cId="1593534243" sldId="8953"/>
            <ac:spMk id="69" creationId="{DD845169-EF3F-4FA3-A3D6-B791E5B0715E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5:06:27.708" v="1400"/>
          <ac:spMkLst>
            <pc:docMk/>
            <pc:sldMk cId="1593534243" sldId="8953"/>
            <ac:spMk id="70" creationId="{89CE99D5-1842-495A-BFD5-E65248543E78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5:06:27.708" v="1400"/>
          <ac:spMkLst>
            <pc:docMk/>
            <pc:sldMk cId="1593534243" sldId="8953"/>
            <ac:spMk id="71" creationId="{CD50DF31-3158-420F-BA61-60D63B6FCF97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5:06:27.708" v="1400"/>
          <ac:spMkLst>
            <pc:docMk/>
            <pc:sldMk cId="1593534243" sldId="8953"/>
            <ac:spMk id="72" creationId="{038AC9B9-C10B-4F91-A7ED-45DDA5A20045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5:06:27.708" v="1400"/>
          <ac:spMkLst>
            <pc:docMk/>
            <pc:sldMk cId="1593534243" sldId="8953"/>
            <ac:spMk id="73" creationId="{CED4E9C7-5D35-4C81-AD81-445C07E4AD49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5:06:27.708" v="1400"/>
          <ac:spMkLst>
            <pc:docMk/>
            <pc:sldMk cId="1593534243" sldId="8953"/>
            <ac:spMk id="74" creationId="{2A792C2A-14A8-4393-87CD-6E7ECF6B7920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5:06:27.708" v="1400"/>
          <ac:spMkLst>
            <pc:docMk/>
            <pc:sldMk cId="1593534243" sldId="8953"/>
            <ac:spMk id="75" creationId="{86A9B341-4D5A-41B5-A7F2-4DDF0020D8FC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5:06:27.708" v="1400"/>
          <ac:spMkLst>
            <pc:docMk/>
            <pc:sldMk cId="1593534243" sldId="8953"/>
            <ac:spMk id="76" creationId="{09CC9872-C8C3-40B9-B5A5-A9E185070824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5:06:27.708" v="1400"/>
          <ac:spMkLst>
            <pc:docMk/>
            <pc:sldMk cId="1593534243" sldId="8953"/>
            <ac:spMk id="77" creationId="{224D487C-7B3C-45AF-9D1A-FCA902D8FC35}"/>
          </ac:spMkLst>
        </pc:spChg>
        <pc:spChg chg="mod">
          <ac:chgData name="석장군님(General)/Digital채널기획팀" userId="f9de3ef5-b5d7-4e52-952f-8c9c7e31d003" providerId="ADAL" clId="{6D76B966-1500-479B-8225-20262DF14203}" dt="2023-01-29T05:06:26.884" v="1399"/>
          <ac:spMkLst>
            <pc:docMk/>
            <pc:sldMk cId="1593534243" sldId="8953"/>
            <ac:spMk id="79" creationId="{20F8AD2B-BDDD-4726-8208-55C02C731D29}"/>
          </ac:spMkLst>
        </pc:spChg>
        <pc:spChg chg="mod">
          <ac:chgData name="석장군님(General)/Digital채널기획팀" userId="f9de3ef5-b5d7-4e52-952f-8c9c7e31d003" providerId="ADAL" clId="{6D76B966-1500-479B-8225-20262DF14203}" dt="2023-01-29T05:06:26.884" v="1399"/>
          <ac:spMkLst>
            <pc:docMk/>
            <pc:sldMk cId="1593534243" sldId="8953"/>
            <ac:spMk id="80" creationId="{5C47BFAE-9A46-4C4D-892E-8D482DF953E6}"/>
          </ac:spMkLst>
        </pc:spChg>
        <pc:spChg chg="mod">
          <ac:chgData name="석장군님(General)/Digital채널기획팀" userId="f9de3ef5-b5d7-4e52-952f-8c9c7e31d003" providerId="ADAL" clId="{6D76B966-1500-479B-8225-20262DF14203}" dt="2023-01-29T05:06:26.884" v="1399"/>
          <ac:spMkLst>
            <pc:docMk/>
            <pc:sldMk cId="1593534243" sldId="8953"/>
            <ac:spMk id="83" creationId="{D27E376E-525D-4B2A-AA54-7C651604DA23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5:06:27.708" v="1400"/>
          <ac:spMkLst>
            <pc:docMk/>
            <pc:sldMk cId="1593534243" sldId="8953"/>
            <ac:spMk id="84" creationId="{099C54BB-5DD4-4474-B955-2D185EB8F4B6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5:06:27.708" v="1400"/>
          <ac:spMkLst>
            <pc:docMk/>
            <pc:sldMk cId="1593534243" sldId="8953"/>
            <ac:spMk id="85" creationId="{C02AAE3D-184F-4C9E-8D85-E6395B7AC124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5:06:27.708" v="1400"/>
          <ac:spMkLst>
            <pc:docMk/>
            <pc:sldMk cId="1593534243" sldId="8953"/>
            <ac:spMk id="87" creationId="{3FCA469E-E604-481B-A437-8249B3D92BB7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5:06:27.708" v="1400"/>
          <ac:spMkLst>
            <pc:docMk/>
            <pc:sldMk cId="1593534243" sldId="8953"/>
            <ac:spMk id="88" creationId="{B609E62D-54E8-4605-B08B-9FC9494A43D4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5:06:27.708" v="1400"/>
          <ac:spMkLst>
            <pc:docMk/>
            <pc:sldMk cId="1593534243" sldId="8953"/>
            <ac:spMk id="89" creationId="{78E87525-6279-4328-A076-5B95CE55CB03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5:06:27.708" v="1400"/>
          <ac:spMkLst>
            <pc:docMk/>
            <pc:sldMk cId="1593534243" sldId="8953"/>
            <ac:spMk id="91" creationId="{00247CDE-F24E-4352-B05C-68C02C46E40A}"/>
          </ac:spMkLst>
        </pc:spChg>
        <pc:spChg chg="mod">
          <ac:chgData name="석장군님(General)/Digital채널기획팀" userId="f9de3ef5-b5d7-4e52-952f-8c9c7e31d003" providerId="ADAL" clId="{6D76B966-1500-479B-8225-20262DF14203}" dt="2023-01-29T05:06:26.884" v="1399"/>
          <ac:spMkLst>
            <pc:docMk/>
            <pc:sldMk cId="1593534243" sldId="8953"/>
            <ac:spMk id="93" creationId="{FE531F2C-0234-4922-ADC4-1F6239A5FECC}"/>
          </ac:spMkLst>
        </pc:spChg>
        <pc:spChg chg="mod">
          <ac:chgData name="석장군님(General)/Digital채널기획팀" userId="f9de3ef5-b5d7-4e52-952f-8c9c7e31d003" providerId="ADAL" clId="{6D76B966-1500-479B-8225-20262DF14203}" dt="2023-01-29T05:06:26.884" v="1399"/>
          <ac:spMkLst>
            <pc:docMk/>
            <pc:sldMk cId="1593534243" sldId="8953"/>
            <ac:spMk id="94" creationId="{86C335D0-0E3F-49B9-907D-1F51C8817F70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5:06:27.708" v="1400"/>
          <ac:spMkLst>
            <pc:docMk/>
            <pc:sldMk cId="1593534243" sldId="8953"/>
            <ac:spMk id="96" creationId="{08C6AF9C-0BB8-4B6C-9D59-1110A822DD58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5:06:27.708" v="1400"/>
          <ac:spMkLst>
            <pc:docMk/>
            <pc:sldMk cId="1593534243" sldId="8953"/>
            <ac:spMk id="97" creationId="{B1B4B206-B23B-4CD8-ADD7-9023DF97B270}"/>
          </ac:spMkLst>
        </pc:spChg>
        <pc:spChg chg="add del mod">
          <ac:chgData name="석장군님(General)/Digital채널기획팀" userId="f9de3ef5-b5d7-4e52-952f-8c9c7e31d003" providerId="ADAL" clId="{6D76B966-1500-479B-8225-20262DF14203}" dt="2023-01-29T05:06:27.708" v="1400"/>
          <ac:spMkLst>
            <pc:docMk/>
            <pc:sldMk cId="1593534243" sldId="8953"/>
            <ac:spMk id="98" creationId="{D0FDC5A8-7878-4730-A101-F6E51DABB9D8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06:34.094" v="1401"/>
          <ac:spMkLst>
            <pc:docMk/>
            <pc:sldMk cId="1593534243" sldId="8953"/>
            <ac:spMk id="105" creationId="{EE5E8193-F697-4E52-90A2-87F8F9EC30CF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06:34.094" v="1401"/>
          <ac:spMkLst>
            <pc:docMk/>
            <pc:sldMk cId="1593534243" sldId="8953"/>
            <ac:spMk id="106" creationId="{73169CE9-CFB4-406F-A3E9-7CF302421DE7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06:34.094" v="1401"/>
          <ac:spMkLst>
            <pc:docMk/>
            <pc:sldMk cId="1593534243" sldId="8953"/>
            <ac:spMk id="107" creationId="{3660E4D6-DD4E-4B4F-A9BF-9C7972067CFC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06:34.094" v="1401"/>
          <ac:spMkLst>
            <pc:docMk/>
            <pc:sldMk cId="1593534243" sldId="8953"/>
            <ac:spMk id="108" creationId="{49AE6BAA-526D-4135-8445-DBBC0C3F0B57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06:34.094" v="1401"/>
          <ac:spMkLst>
            <pc:docMk/>
            <pc:sldMk cId="1593534243" sldId="8953"/>
            <ac:spMk id="109" creationId="{69FC17AE-9ABD-4146-9A03-9378FED18E28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06:34.094" v="1401"/>
          <ac:spMkLst>
            <pc:docMk/>
            <pc:sldMk cId="1593534243" sldId="8953"/>
            <ac:spMk id="110" creationId="{17C61A9F-15BF-4EFB-AAC3-AB20011E5003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06:34.094" v="1401"/>
          <ac:spMkLst>
            <pc:docMk/>
            <pc:sldMk cId="1593534243" sldId="8953"/>
            <ac:spMk id="111" creationId="{8188DD20-7845-4E20-AD24-9E618EE2C262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06:34.094" v="1401"/>
          <ac:spMkLst>
            <pc:docMk/>
            <pc:sldMk cId="1593534243" sldId="8953"/>
            <ac:spMk id="114" creationId="{11A72F0D-EBFB-41C7-AF65-42ACEA402E7C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06:34.094" v="1401"/>
          <ac:spMkLst>
            <pc:docMk/>
            <pc:sldMk cId="1593534243" sldId="8953"/>
            <ac:spMk id="116" creationId="{5EEAE9F6-29CB-444F-A76A-A4236A5784A7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06:34.094" v="1401"/>
          <ac:spMkLst>
            <pc:docMk/>
            <pc:sldMk cId="1593534243" sldId="8953"/>
            <ac:spMk id="118" creationId="{B9C5A5EC-7180-4A69-81C1-01213C18C456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06:34.094" v="1401"/>
          <ac:spMkLst>
            <pc:docMk/>
            <pc:sldMk cId="1593534243" sldId="8953"/>
            <ac:spMk id="119" creationId="{624EDC33-83B2-45BD-B5DC-ABC5FB2880E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06:34.094" v="1401"/>
          <ac:spMkLst>
            <pc:docMk/>
            <pc:sldMk cId="1593534243" sldId="8953"/>
            <ac:spMk id="120" creationId="{B995C118-173E-47C5-91DA-A9FB0FB932D7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06:34.094" v="1401"/>
          <ac:spMkLst>
            <pc:docMk/>
            <pc:sldMk cId="1593534243" sldId="8953"/>
            <ac:spMk id="121" creationId="{782A90C3-A0A3-44A3-AA34-DCB284568284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06:34.094" v="1401"/>
          <ac:spMkLst>
            <pc:docMk/>
            <pc:sldMk cId="1593534243" sldId="8953"/>
            <ac:spMk id="122" creationId="{A21B5E34-B64E-4F22-82BE-794CA730048D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06:34.094" v="1401"/>
          <ac:spMkLst>
            <pc:docMk/>
            <pc:sldMk cId="1593534243" sldId="8953"/>
            <ac:spMk id="123" creationId="{FC432258-B976-4C66-9EA8-CFBC5734E595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06:34.094" v="1401"/>
          <ac:spMkLst>
            <pc:docMk/>
            <pc:sldMk cId="1593534243" sldId="8953"/>
            <ac:spMk id="124" creationId="{A2840725-5CA7-48E8-9333-A5A684850431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06:34.094" v="1401"/>
          <ac:spMkLst>
            <pc:docMk/>
            <pc:sldMk cId="1593534243" sldId="8953"/>
            <ac:spMk id="125" creationId="{C94C94B8-113E-4877-91EC-FA3FD28D0D95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06:34.094" v="1401"/>
          <ac:spMkLst>
            <pc:docMk/>
            <pc:sldMk cId="1593534243" sldId="8953"/>
            <ac:spMk id="126" creationId="{A1CBD95F-CC2A-42E7-BEAB-EEDDD46C2218}"/>
          </ac:spMkLst>
        </pc:spChg>
        <pc:spChg chg="mod">
          <ac:chgData name="석장군님(General)/Digital채널기획팀" userId="f9de3ef5-b5d7-4e52-952f-8c9c7e31d003" providerId="ADAL" clId="{6D76B966-1500-479B-8225-20262DF14203}" dt="2023-01-29T05:06:34.094" v="1401"/>
          <ac:spMkLst>
            <pc:docMk/>
            <pc:sldMk cId="1593534243" sldId="8953"/>
            <ac:spMk id="128" creationId="{98732582-5858-43F7-A60F-D92329504D76}"/>
          </ac:spMkLst>
        </pc:spChg>
        <pc:spChg chg="mod">
          <ac:chgData name="석장군님(General)/Digital채널기획팀" userId="f9de3ef5-b5d7-4e52-952f-8c9c7e31d003" providerId="ADAL" clId="{6D76B966-1500-479B-8225-20262DF14203}" dt="2023-01-29T05:06:34.094" v="1401"/>
          <ac:spMkLst>
            <pc:docMk/>
            <pc:sldMk cId="1593534243" sldId="8953"/>
            <ac:spMk id="129" creationId="{C80CD8AE-574E-422D-AFF6-4FDE23C66D6F}"/>
          </ac:spMkLst>
        </pc:spChg>
        <pc:spChg chg="mod">
          <ac:chgData name="석장군님(General)/Digital채널기획팀" userId="f9de3ef5-b5d7-4e52-952f-8c9c7e31d003" providerId="ADAL" clId="{6D76B966-1500-479B-8225-20262DF14203}" dt="2023-01-29T05:06:34.094" v="1401"/>
          <ac:spMkLst>
            <pc:docMk/>
            <pc:sldMk cId="1593534243" sldId="8953"/>
            <ac:spMk id="132" creationId="{C67A754B-5307-47F4-A01D-57943565F8C2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06:34.094" v="1401"/>
          <ac:spMkLst>
            <pc:docMk/>
            <pc:sldMk cId="1593534243" sldId="8953"/>
            <ac:spMk id="133" creationId="{46AAE651-204A-4F72-AF49-7C37B56358BA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06:34.094" v="1401"/>
          <ac:spMkLst>
            <pc:docMk/>
            <pc:sldMk cId="1593534243" sldId="8953"/>
            <ac:spMk id="134" creationId="{A636CD6D-1037-46C7-962C-E1398A92337D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06:34.094" v="1401"/>
          <ac:spMkLst>
            <pc:docMk/>
            <pc:sldMk cId="1593534243" sldId="8953"/>
            <ac:spMk id="136" creationId="{4219ED0C-892E-4403-A595-7CB175065FC2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06:34.094" v="1401"/>
          <ac:spMkLst>
            <pc:docMk/>
            <pc:sldMk cId="1593534243" sldId="8953"/>
            <ac:spMk id="137" creationId="{D8C23E3A-5C54-47DD-B438-A728A9101311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06:34.094" v="1401"/>
          <ac:spMkLst>
            <pc:docMk/>
            <pc:sldMk cId="1593534243" sldId="8953"/>
            <ac:spMk id="138" creationId="{02DF332E-FB1C-42AB-A87C-6F7C28792CB2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06:34.094" v="1401"/>
          <ac:spMkLst>
            <pc:docMk/>
            <pc:sldMk cId="1593534243" sldId="8953"/>
            <ac:spMk id="140" creationId="{69F0FB6F-F501-414F-9DD1-B13971E5FAC0}"/>
          </ac:spMkLst>
        </pc:spChg>
        <pc:spChg chg="mod">
          <ac:chgData name="석장군님(General)/Digital채널기획팀" userId="f9de3ef5-b5d7-4e52-952f-8c9c7e31d003" providerId="ADAL" clId="{6D76B966-1500-479B-8225-20262DF14203}" dt="2023-01-29T05:06:34.094" v="1401"/>
          <ac:spMkLst>
            <pc:docMk/>
            <pc:sldMk cId="1593534243" sldId="8953"/>
            <ac:spMk id="142" creationId="{55EBBE36-6B2F-40A1-895B-AB11CD04369A}"/>
          </ac:spMkLst>
        </pc:spChg>
        <pc:spChg chg="mod">
          <ac:chgData name="석장군님(General)/Digital채널기획팀" userId="f9de3ef5-b5d7-4e52-952f-8c9c7e31d003" providerId="ADAL" clId="{6D76B966-1500-479B-8225-20262DF14203}" dt="2023-01-29T05:06:34.094" v="1401"/>
          <ac:spMkLst>
            <pc:docMk/>
            <pc:sldMk cId="1593534243" sldId="8953"/>
            <ac:spMk id="143" creationId="{3D566129-4C70-4335-BA1C-0349AA2C4BF1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06:34.094" v="1401"/>
          <ac:spMkLst>
            <pc:docMk/>
            <pc:sldMk cId="1593534243" sldId="8953"/>
            <ac:spMk id="145" creationId="{F98D45A1-4EC7-468A-B083-878EC25E1A9E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06:34.094" v="1401"/>
          <ac:spMkLst>
            <pc:docMk/>
            <pc:sldMk cId="1593534243" sldId="8953"/>
            <ac:spMk id="146" creationId="{A63BFE31-A6E7-4CA0-B560-7E2F4416210E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06:34.094" v="1401"/>
          <ac:spMkLst>
            <pc:docMk/>
            <pc:sldMk cId="1593534243" sldId="8953"/>
            <ac:spMk id="147" creationId="{F8B7DC89-7E9E-487F-A0F3-DFAC29EE4D95}"/>
          </ac:spMkLst>
        </pc:spChg>
        <pc:grpChg chg="del">
          <ac:chgData name="석장군님(General)/Digital채널기획팀" userId="f9de3ef5-b5d7-4e52-952f-8c9c7e31d003" providerId="ADAL" clId="{6D76B966-1500-479B-8225-20262DF14203}" dt="2023-01-29T04:40:57.983" v="1366" actId="478"/>
          <ac:grpSpMkLst>
            <pc:docMk/>
            <pc:sldMk cId="1593534243" sldId="8953"/>
            <ac:grpSpMk id="30" creationId="{79CBB96A-2864-4127-A081-CC67C38BAE79}"/>
          </ac:grpSpMkLst>
        </pc:grpChg>
        <pc:grpChg chg="add del mod">
          <ac:chgData name="석장군님(General)/Digital채널기획팀" userId="f9de3ef5-b5d7-4e52-952f-8c9c7e31d003" providerId="ADAL" clId="{6D76B966-1500-479B-8225-20262DF14203}" dt="2023-01-29T05:06:27.708" v="1400"/>
          <ac:grpSpMkLst>
            <pc:docMk/>
            <pc:sldMk cId="1593534243" sldId="8953"/>
            <ac:grpSpMk id="78" creationId="{CEE370E3-29FE-4E20-A6A3-B7D56E0A9BE7}"/>
          </ac:grpSpMkLst>
        </pc:grpChg>
        <pc:grpChg chg="add del mod">
          <ac:chgData name="석장군님(General)/Digital채널기획팀" userId="f9de3ef5-b5d7-4e52-952f-8c9c7e31d003" providerId="ADAL" clId="{6D76B966-1500-479B-8225-20262DF14203}" dt="2023-01-29T05:06:27.708" v="1400"/>
          <ac:grpSpMkLst>
            <pc:docMk/>
            <pc:sldMk cId="1593534243" sldId="8953"/>
            <ac:grpSpMk id="81" creationId="{113FD23E-F360-4D58-8037-5605604399CE}"/>
          </ac:grpSpMkLst>
        </pc:grpChg>
        <pc:grpChg chg="add del mod">
          <ac:chgData name="석장군님(General)/Digital채널기획팀" userId="f9de3ef5-b5d7-4e52-952f-8c9c7e31d003" providerId="ADAL" clId="{6D76B966-1500-479B-8225-20262DF14203}" dt="2023-01-29T05:06:27.708" v="1400"/>
          <ac:grpSpMkLst>
            <pc:docMk/>
            <pc:sldMk cId="1593534243" sldId="8953"/>
            <ac:grpSpMk id="92" creationId="{A69498E7-FF59-4F8B-8479-EE607EE9EE70}"/>
          </ac:grpSpMkLst>
        </pc:grpChg>
        <pc:grpChg chg="add mod">
          <ac:chgData name="석장군님(General)/Digital채널기획팀" userId="f9de3ef5-b5d7-4e52-952f-8c9c7e31d003" providerId="ADAL" clId="{6D76B966-1500-479B-8225-20262DF14203}" dt="2023-01-29T05:06:34.094" v="1401"/>
          <ac:grpSpMkLst>
            <pc:docMk/>
            <pc:sldMk cId="1593534243" sldId="8953"/>
            <ac:grpSpMk id="127" creationId="{D93E72F9-6BC0-4A4D-A8B0-F1133F557664}"/>
          </ac:grpSpMkLst>
        </pc:grpChg>
        <pc:grpChg chg="add mod">
          <ac:chgData name="석장군님(General)/Digital채널기획팀" userId="f9de3ef5-b5d7-4e52-952f-8c9c7e31d003" providerId="ADAL" clId="{6D76B966-1500-479B-8225-20262DF14203}" dt="2023-01-29T05:06:34.094" v="1401"/>
          <ac:grpSpMkLst>
            <pc:docMk/>
            <pc:sldMk cId="1593534243" sldId="8953"/>
            <ac:grpSpMk id="130" creationId="{BBC8432B-8B6D-4D8A-BF91-0D5A830FF73C}"/>
          </ac:grpSpMkLst>
        </pc:grpChg>
        <pc:grpChg chg="add mod">
          <ac:chgData name="석장군님(General)/Digital채널기획팀" userId="f9de3ef5-b5d7-4e52-952f-8c9c7e31d003" providerId="ADAL" clId="{6D76B966-1500-479B-8225-20262DF14203}" dt="2023-01-29T05:06:34.094" v="1401"/>
          <ac:grpSpMkLst>
            <pc:docMk/>
            <pc:sldMk cId="1593534243" sldId="8953"/>
            <ac:grpSpMk id="141" creationId="{8DFD31B2-59D4-4046-82E2-B89CE424AB88}"/>
          </ac:grpSpMkLst>
        </pc:grpChg>
        <pc:graphicFrameChg chg="add del mod">
          <ac:chgData name="석장군님(General)/Digital채널기획팀" userId="f9de3ef5-b5d7-4e52-952f-8c9c7e31d003" providerId="ADAL" clId="{6D76B966-1500-479B-8225-20262DF14203}" dt="2023-01-29T05:06:27.708" v="1400"/>
          <ac:graphicFrameMkLst>
            <pc:docMk/>
            <pc:sldMk cId="1593534243" sldId="8953"/>
            <ac:graphicFrameMk id="63" creationId="{4F019325-C54A-4B87-B208-5EEC15B59638}"/>
          </ac:graphicFrameMkLst>
        </pc:graphicFrameChg>
        <pc:graphicFrameChg chg="add del mod">
          <ac:chgData name="석장군님(General)/Digital채널기획팀" userId="f9de3ef5-b5d7-4e52-952f-8c9c7e31d003" providerId="ADAL" clId="{6D76B966-1500-479B-8225-20262DF14203}" dt="2023-01-29T05:06:27.708" v="1400"/>
          <ac:graphicFrameMkLst>
            <pc:docMk/>
            <pc:sldMk cId="1593534243" sldId="8953"/>
            <ac:graphicFrameMk id="64" creationId="{EED5524D-FDED-4C72-9FE0-C9468FB2DFA9}"/>
          </ac:graphicFrameMkLst>
        </pc:graphicFrameChg>
        <pc:graphicFrameChg chg="add del mod">
          <ac:chgData name="석장군님(General)/Digital채널기획팀" userId="f9de3ef5-b5d7-4e52-952f-8c9c7e31d003" providerId="ADAL" clId="{6D76B966-1500-479B-8225-20262DF14203}" dt="2023-01-29T05:06:27.708" v="1400"/>
          <ac:graphicFrameMkLst>
            <pc:docMk/>
            <pc:sldMk cId="1593534243" sldId="8953"/>
            <ac:graphicFrameMk id="66" creationId="{3ADDCAC6-2CF7-45F7-90E3-5E5C5F20053B}"/>
          </ac:graphicFrameMkLst>
        </pc:graphicFrameChg>
        <pc:graphicFrameChg chg="add del mod">
          <ac:chgData name="석장군님(General)/Digital채널기획팀" userId="f9de3ef5-b5d7-4e52-952f-8c9c7e31d003" providerId="ADAL" clId="{6D76B966-1500-479B-8225-20262DF14203}" dt="2023-01-29T05:06:27.708" v="1400"/>
          <ac:graphicFrameMkLst>
            <pc:docMk/>
            <pc:sldMk cId="1593534243" sldId="8953"/>
            <ac:graphicFrameMk id="68" creationId="{B542F04B-C15F-481E-BC61-0CB7BC891AF0}"/>
          </ac:graphicFrameMkLst>
        </pc:graphicFrameChg>
        <pc:graphicFrameChg chg="add mod">
          <ac:chgData name="석장군님(General)/Digital채널기획팀" userId="f9de3ef5-b5d7-4e52-952f-8c9c7e31d003" providerId="ADAL" clId="{6D76B966-1500-479B-8225-20262DF14203}" dt="2023-01-29T05:06:34.094" v="1401"/>
          <ac:graphicFrameMkLst>
            <pc:docMk/>
            <pc:sldMk cId="1593534243" sldId="8953"/>
            <ac:graphicFrameMk id="112" creationId="{85EB15AC-CEBD-4346-B632-4D3AA701D8FF}"/>
          </ac:graphicFrameMkLst>
        </pc:graphicFrameChg>
        <pc:graphicFrameChg chg="add mod">
          <ac:chgData name="석장군님(General)/Digital채널기획팀" userId="f9de3ef5-b5d7-4e52-952f-8c9c7e31d003" providerId="ADAL" clId="{6D76B966-1500-479B-8225-20262DF14203}" dt="2023-01-29T05:06:34.094" v="1401"/>
          <ac:graphicFrameMkLst>
            <pc:docMk/>
            <pc:sldMk cId="1593534243" sldId="8953"/>
            <ac:graphicFrameMk id="113" creationId="{BC389AAA-B5F4-40AE-A128-32FCEDC1C803}"/>
          </ac:graphicFrameMkLst>
        </pc:graphicFrameChg>
        <pc:graphicFrameChg chg="add mod">
          <ac:chgData name="석장군님(General)/Digital채널기획팀" userId="f9de3ef5-b5d7-4e52-952f-8c9c7e31d003" providerId="ADAL" clId="{6D76B966-1500-479B-8225-20262DF14203}" dt="2023-01-29T05:06:34.094" v="1401"/>
          <ac:graphicFrameMkLst>
            <pc:docMk/>
            <pc:sldMk cId="1593534243" sldId="8953"/>
            <ac:graphicFrameMk id="115" creationId="{00135755-A83D-42C8-8A89-38D0132BA217}"/>
          </ac:graphicFrameMkLst>
        </pc:graphicFrameChg>
        <pc:graphicFrameChg chg="add mod">
          <ac:chgData name="석장군님(General)/Digital채널기획팀" userId="f9de3ef5-b5d7-4e52-952f-8c9c7e31d003" providerId="ADAL" clId="{6D76B966-1500-479B-8225-20262DF14203}" dt="2023-01-29T05:06:34.094" v="1401"/>
          <ac:graphicFrameMkLst>
            <pc:docMk/>
            <pc:sldMk cId="1593534243" sldId="8953"/>
            <ac:graphicFrameMk id="117" creationId="{F9717341-2886-4D24-B395-6CF7D3AA871B}"/>
          </ac:graphicFrameMkLst>
        </pc:graphicFrameChg>
        <pc:picChg chg="mod">
          <ac:chgData name="석장군님(General)/Digital채널기획팀" userId="f9de3ef5-b5d7-4e52-952f-8c9c7e31d003" providerId="ADAL" clId="{6D76B966-1500-479B-8225-20262DF14203}" dt="2023-01-29T05:06:26.884" v="1399"/>
          <ac:picMkLst>
            <pc:docMk/>
            <pc:sldMk cId="1593534243" sldId="8953"/>
            <ac:picMk id="82" creationId="{18C1F7DA-4878-47A3-AB64-659791D9764D}"/>
          </ac:picMkLst>
        </pc:picChg>
        <pc:picChg chg="add del mod">
          <ac:chgData name="석장군님(General)/Digital채널기획팀" userId="f9de3ef5-b5d7-4e52-952f-8c9c7e31d003" providerId="ADAL" clId="{6D76B966-1500-479B-8225-20262DF14203}" dt="2023-01-29T05:06:27.708" v="1400"/>
          <ac:picMkLst>
            <pc:docMk/>
            <pc:sldMk cId="1593534243" sldId="8953"/>
            <ac:picMk id="86" creationId="{CB4139E8-938E-4767-A2BD-AA6109FFE41C}"/>
          </ac:picMkLst>
        </pc:picChg>
        <pc:picChg chg="add del mod">
          <ac:chgData name="석장군님(General)/Digital채널기획팀" userId="f9de3ef5-b5d7-4e52-952f-8c9c7e31d003" providerId="ADAL" clId="{6D76B966-1500-479B-8225-20262DF14203}" dt="2023-01-29T05:06:27.708" v="1400"/>
          <ac:picMkLst>
            <pc:docMk/>
            <pc:sldMk cId="1593534243" sldId="8953"/>
            <ac:picMk id="90" creationId="{E9D37B3B-3098-413C-BA93-9B5EA783DF6C}"/>
          </ac:picMkLst>
        </pc:picChg>
        <pc:picChg chg="add del mod">
          <ac:chgData name="석장군님(General)/Digital채널기획팀" userId="f9de3ef5-b5d7-4e52-952f-8c9c7e31d003" providerId="ADAL" clId="{6D76B966-1500-479B-8225-20262DF14203}" dt="2023-01-29T05:06:27.708" v="1400"/>
          <ac:picMkLst>
            <pc:docMk/>
            <pc:sldMk cId="1593534243" sldId="8953"/>
            <ac:picMk id="99" creationId="{9742F305-9E1C-4780-AAA9-88F8E495DB2E}"/>
          </ac:picMkLst>
        </pc:picChg>
        <pc:picChg chg="add del mod">
          <ac:chgData name="석장군님(General)/Digital채널기획팀" userId="f9de3ef5-b5d7-4e52-952f-8c9c7e31d003" providerId="ADAL" clId="{6D76B966-1500-479B-8225-20262DF14203}" dt="2023-01-29T05:06:27.708" v="1400"/>
          <ac:picMkLst>
            <pc:docMk/>
            <pc:sldMk cId="1593534243" sldId="8953"/>
            <ac:picMk id="100" creationId="{1958017D-3B18-4166-A69F-AF623E9DB2B5}"/>
          </ac:picMkLst>
        </pc:picChg>
        <pc:picChg chg="add del mod">
          <ac:chgData name="석장군님(General)/Digital채널기획팀" userId="f9de3ef5-b5d7-4e52-952f-8c9c7e31d003" providerId="ADAL" clId="{6D76B966-1500-479B-8225-20262DF14203}" dt="2023-01-29T05:06:27.708" v="1400"/>
          <ac:picMkLst>
            <pc:docMk/>
            <pc:sldMk cId="1593534243" sldId="8953"/>
            <ac:picMk id="101" creationId="{77320DA2-51C4-414D-8722-444E51996871}"/>
          </ac:picMkLst>
        </pc:picChg>
        <pc:picChg chg="mod">
          <ac:chgData name="석장군님(General)/Digital채널기획팀" userId="f9de3ef5-b5d7-4e52-952f-8c9c7e31d003" providerId="ADAL" clId="{6D76B966-1500-479B-8225-20262DF14203}" dt="2023-01-29T05:06:34.094" v="1401"/>
          <ac:picMkLst>
            <pc:docMk/>
            <pc:sldMk cId="1593534243" sldId="8953"/>
            <ac:picMk id="131" creationId="{EAE06F22-9113-4268-9844-5BC749AF7470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5:06:34.094" v="1401"/>
          <ac:picMkLst>
            <pc:docMk/>
            <pc:sldMk cId="1593534243" sldId="8953"/>
            <ac:picMk id="135" creationId="{CBA53A68-8BEB-4758-BE78-B78157AC4A56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5:06:34.094" v="1401"/>
          <ac:picMkLst>
            <pc:docMk/>
            <pc:sldMk cId="1593534243" sldId="8953"/>
            <ac:picMk id="139" creationId="{5BF2A59C-B6D0-4495-BE57-8024407DC7BA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5:06:34.094" v="1401"/>
          <ac:picMkLst>
            <pc:docMk/>
            <pc:sldMk cId="1593534243" sldId="8953"/>
            <ac:picMk id="148" creationId="{A60E0FBD-2F54-469B-9548-7FE81BDA40C9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5:06:34.094" v="1401"/>
          <ac:picMkLst>
            <pc:docMk/>
            <pc:sldMk cId="1593534243" sldId="8953"/>
            <ac:picMk id="149" creationId="{C7185879-9692-4A03-AD84-D5F74208E349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5:06:34.094" v="1401"/>
          <ac:picMkLst>
            <pc:docMk/>
            <pc:sldMk cId="1593534243" sldId="8953"/>
            <ac:picMk id="150" creationId="{FAA46B28-5E63-4148-80FF-E37F91C13719}"/>
          </ac:picMkLst>
        </pc:picChg>
        <pc:cxnChg chg="add del mod">
          <ac:chgData name="석장군님(General)/Digital채널기획팀" userId="f9de3ef5-b5d7-4e52-952f-8c9c7e31d003" providerId="ADAL" clId="{6D76B966-1500-479B-8225-20262DF14203}" dt="2023-01-29T05:06:27.708" v="1400"/>
          <ac:cxnSpMkLst>
            <pc:docMk/>
            <pc:sldMk cId="1593534243" sldId="8953"/>
            <ac:cxnSpMk id="45" creationId="{A0B31EBF-10C8-484B-99E4-48D5A356F42E}"/>
          </ac:cxnSpMkLst>
        </pc:cxnChg>
        <pc:cxnChg chg="add del mod">
          <ac:chgData name="석장군님(General)/Digital채널기획팀" userId="f9de3ef5-b5d7-4e52-952f-8c9c7e31d003" providerId="ADAL" clId="{6D76B966-1500-479B-8225-20262DF14203}" dt="2023-01-29T05:06:27.708" v="1400"/>
          <ac:cxnSpMkLst>
            <pc:docMk/>
            <pc:sldMk cId="1593534243" sldId="8953"/>
            <ac:cxnSpMk id="51" creationId="{5F4D9EA3-2790-4367-A3E0-5B3E1955BA01}"/>
          </ac:cxnSpMkLst>
        </pc:cxnChg>
        <pc:cxnChg chg="add del mod">
          <ac:chgData name="석장군님(General)/Digital채널기획팀" userId="f9de3ef5-b5d7-4e52-952f-8c9c7e31d003" providerId="ADAL" clId="{6D76B966-1500-479B-8225-20262DF14203}" dt="2023-01-29T05:06:27.708" v="1400"/>
          <ac:cxnSpMkLst>
            <pc:docMk/>
            <pc:sldMk cId="1593534243" sldId="8953"/>
            <ac:cxnSpMk id="52" creationId="{D83F81C4-14A1-4AFA-9643-DA3AC32133B7}"/>
          </ac:cxnSpMkLst>
        </pc:cxnChg>
        <pc:cxnChg chg="add del mod">
          <ac:chgData name="석장군님(General)/Digital채널기획팀" userId="f9de3ef5-b5d7-4e52-952f-8c9c7e31d003" providerId="ADAL" clId="{6D76B966-1500-479B-8225-20262DF14203}" dt="2023-01-29T05:06:27.708" v="1400"/>
          <ac:cxnSpMkLst>
            <pc:docMk/>
            <pc:sldMk cId="1593534243" sldId="8953"/>
            <ac:cxnSpMk id="95" creationId="{5180BA61-F2A2-4DDF-BBDE-DDCACF6699CE}"/>
          </ac:cxnSpMkLst>
        </pc:cxnChg>
        <pc:cxnChg chg="add mod">
          <ac:chgData name="석장군님(General)/Digital채널기획팀" userId="f9de3ef5-b5d7-4e52-952f-8c9c7e31d003" providerId="ADAL" clId="{6D76B966-1500-479B-8225-20262DF14203}" dt="2023-01-29T05:06:34.094" v="1401"/>
          <ac:cxnSpMkLst>
            <pc:docMk/>
            <pc:sldMk cId="1593534243" sldId="8953"/>
            <ac:cxnSpMk id="102" creationId="{91B69B98-1848-434A-BA48-0BB71DE0EA4F}"/>
          </ac:cxnSpMkLst>
        </pc:cxnChg>
        <pc:cxnChg chg="add mod">
          <ac:chgData name="석장군님(General)/Digital채널기획팀" userId="f9de3ef5-b5d7-4e52-952f-8c9c7e31d003" providerId="ADAL" clId="{6D76B966-1500-479B-8225-20262DF14203}" dt="2023-01-29T05:06:34.094" v="1401"/>
          <ac:cxnSpMkLst>
            <pc:docMk/>
            <pc:sldMk cId="1593534243" sldId="8953"/>
            <ac:cxnSpMk id="103" creationId="{DEDFB777-EF12-45E4-AA5C-C18227AC314E}"/>
          </ac:cxnSpMkLst>
        </pc:cxnChg>
        <pc:cxnChg chg="add mod">
          <ac:chgData name="석장군님(General)/Digital채널기획팀" userId="f9de3ef5-b5d7-4e52-952f-8c9c7e31d003" providerId="ADAL" clId="{6D76B966-1500-479B-8225-20262DF14203}" dt="2023-01-29T05:06:34.094" v="1401"/>
          <ac:cxnSpMkLst>
            <pc:docMk/>
            <pc:sldMk cId="1593534243" sldId="8953"/>
            <ac:cxnSpMk id="104" creationId="{4A49076F-5B2F-42D9-8C81-2417ACB81914}"/>
          </ac:cxnSpMkLst>
        </pc:cxnChg>
        <pc:cxnChg chg="add mod">
          <ac:chgData name="석장군님(General)/Digital채널기획팀" userId="f9de3ef5-b5d7-4e52-952f-8c9c7e31d003" providerId="ADAL" clId="{6D76B966-1500-479B-8225-20262DF14203}" dt="2023-01-29T05:06:34.094" v="1401"/>
          <ac:cxnSpMkLst>
            <pc:docMk/>
            <pc:sldMk cId="1593534243" sldId="8953"/>
            <ac:cxnSpMk id="144" creationId="{3C13BE2B-417E-4987-8AB5-ACCBC2DDC136}"/>
          </ac:cxnSpMkLst>
        </pc:cxnChg>
      </pc:sldChg>
      <pc:sldChg chg="add del">
        <pc:chgData name="석장군님(General)/Digital채널기획팀" userId="f9de3ef5-b5d7-4e52-952f-8c9c7e31d003" providerId="ADAL" clId="{6D76B966-1500-479B-8225-20262DF14203}" dt="2023-01-29T05:06:43.069" v="1403" actId="47"/>
        <pc:sldMkLst>
          <pc:docMk/>
          <pc:sldMk cId="2683479814" sldId="8954"/>
        </pc:sldMkLst>
      </pc:sldChg>
      <pc:sldChg chg="add del">
        <pc:chgData name="석장군님(General)/Digital채널기획팀" userId="f9de3ef5-b5d7-4e52-952f-8c9c7e31d003" providerId="ADAL" clId="{6D76B966-1500-479B-8225-20262DF14203}" dt="2023-01-29T05:07:11.989" v="1410" actId="47"/>
        <pc:sldMkLst>
          <pc:docMk/>
          <pc:sldMk cId="1655832913" sldId="8955"/>
        </pc:sldMkLst>
      </pc:sldChg>
      <pc:sldChg chg="addSp delSp modSp add mod">
        <pc:chgData name="석장군님(General)/Digital채널기획팀" userId="f9de3ef5-b5d7-4e52-952f-8c9c7e31d003" providerId="ADAL" clId="{6D76B966-1500-479B-8225-20262DF14203}" dt="2023-01-29T07:09:02.437" v="2239"/>
        <pc:sldMkLst>
          <pc:docMk/>
          <pc:sldMk cId="1720958542" sldId="8956"/>
        </pc:sldMkLst>
        <pc:spChg chg="mod">
          <ac:chgData name="석장군님(General)/Digital채널기획팀" userId="f9de3ef5-b5d7-4e52-952f-8c9c7e31d003" providerId="ADAL" clId="{6D76B966-1500-479B-8225-20262DF14203}" dt="2023-01-29T05:07:01.420" v="1408"/>
          <ac:spMkLst>
            <pc:docMk/>
            <pc:sldMk cId="1720958542" sldId="8956"/>
            <ac:spMk id="4" creationId="{AA01E680-E614-43EB-8480-A352434CFB1D}"/>
          </ac:spMkLst>
        </pc:spChg>
        <pc:spChg chg="mod">
          <ac:chgData name="석장군님(General)/Digital채널기획팀" userId="f9de3ef5-b5d7-4e52-952f-8c9c7e31d003" providerId="ADAL" clId="{6D76B966-1500-479B-8225-20262DF14203}" dt="2023-01-29T06:08:59.949" v="1801"/>
          <ac:spMkLst>
            <pc:docMk/>
            <pc:sldMk cId="1720958542" sldId="8956"/>
            <ac:spMk id="48" creationId="{85E9C7D4-1C51-43EC-BA95-C8174700C8FE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07:07.150" v="1409"/>
          <ac:spMkLst>
            <pc:docMk/>
            <pc:sldMk cId="1720958542" sldId="8956"/>
            <ac:spMk id="56" creationId="{3EC254A8-D6CD-4AA7-BED3-A19251935811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07:07.150" v="1409"/>
          <ac:spMkLst>
            <pc:docMk/>
            <pc:sldMk cId="1720958542" sldId="8956"/>
            <ac:spMk id="57" creationId="{2BE222EB-D742-46F2-9BF7-C1833487B074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07:07.150" v="1409"/>
          <ac:spMkLst>
            <pc:docMk/>
            <pc:sldMk cId="1720958542" sldId="8956"/>
            <ac:spMk id="58" creationId="{74AACF95-0D76-4359-8B1A-9741637667E1}"/>
          </ac:spMkLst>
        </pc:spChg>
        <pc:spChg chg="mod">
          <ac:chgData name="석장군님(General)/Digital채널기획팀" userId="f9de3ef5-b5d7-4e52-952f-8c9c7e31d003" providerId="ADAL" clId="{6D76B966-1500-479B-8225-20262DF14203}" dt="2023-01-29T05:07:07.150" v="1409"/>
          <ac:spMkLst>
            <pc:docMk/>
            <pc:sldMk cId="1720958542" sldId="8956"/>
            <ac:spMk id="60" creationId="{E9F9EC7C-8417-4944-8113-E653F80FF682}"/>
          </ac:spMkLst>
        </pc:spChg>
        <pc:spChg chg="mod">
          <ac:chgData name="석장군님(General)/Digital채널기획팀" userId="f9de3ef5-b5d7-4e52-952f-8c9c7e31d003" providerId="ADAL" clId="{6D76B966-1500-479B-8225-20262DF14203}" dt="2023-01-29T05:07:07.150" v="1409"/>
          <ac:spMkLst>
            <pc:docMk/>
            <pc:sldMk cId="1720958542" sldId="8956"/>
            <ac:spMk id="61" creationId="{84837DC0-9670-4C78-A01E-A8D95DEE58B6}"/>
          </ac:spMkLst>
        </pc:spChg>
        <pc:spChg chg="mod">
          <ac:chgData name="석장군님(General)/Digital채널기획팀" userId="f9de3ef5-b5d7-4e52-952f-8c9c7e31d003" providerId="ADAL" clId="{6D76B966-1500-479B-8225-20262DF14203}" dt="2023-01-29T05:07:07.150" v="1409"/>
          <ac:spMkLst>
            <pc:docMk/>
            <pc:sldMk cId="1720958542" sldId="8956"/>
            <ac:spMk id="63" creationId="{44CE7379-8ED1-4705-90A8-CC42B388C734}"/>
          </ac:spMkLst>
        </pc:spChg>
        <pc:spChg chg="mod">
          <ac:chgData name="석장군님(General)/Digital채널기획팀" userId="f9de3ef5-b5d7-4e52-952f-8c9c7e31d003" providerId="ADAL" clId="{6D76B966-1500-479B-8225-20262DF14203}" dt="2023-01-29T05:07:07.150" v="1409"/>
          <ac:spMkLst>
            <pc:docMk/>
            <pc:sldMk cId="1720958542" sldId="8956"/>
            <ac:spMk id="64" creationId="{943824F7-5C68-4BAF-9449-9DB92460E8E4}"/>
          </ac:spMkLst>
        </pc:spChg>
        <pc:spChg chg="mod">
          <ac:chgData name="석장군님(General)/Digital채널기획팀" userId="f9de3ef5-b5d7-4e52-952f-8c9c7e31d003" providerId="ADAL" clId="{6D76B966-1500-479B-8225-20262DF14203}" dt="2023-01-29T05:07:07.150" v="1409"/>
          <ac:spMkLst>
            <pc:docMk/>
            <pc:sldMk cId="1720958542" sldId="8956"/>
            <ac:spMk id="66" creationId="{92B5D0F0-DA0F-4AB6-A01F-6AE6D80B5411}"/>
          </ac:spMkLst>
        </pc:spChg>
        <pc:spChg chg="mod">
          <ac:chgData name="석장군님(General)/Digital채널기획팀" userId="f9de3ef5-b5d7-4e52-952f-8c9c7e31d003" providerId="ADAL" clId="{6D76B966-1500-479B-8225-20262DF14203}" dt="2023-01-29T05:07:07.150" v="1409"/>
          <ac:spMkLst>
            <pc:docMk/>
            <pc:sldMk cId="1720958542" sldId="8956"/>
            <ac:spMk id="67" creationId="{21EB460C-E8B3-4779-9AC9-29EE5F0053AD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07:07.150" v="1409"/>
          <ac:spMkLst>
            <pc:docMk/>
            <pc:sldMk cId="1720958542" sldId="8956"/>
            <ac:spMk id="68" creationId="{4077B2BE-BC65-47D1-AC76-57C1EDD99B0C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07:07.150" v="1409"/>
          <ac:spMkLst>
            <pc:docMk/>
            <pc:sldMk cId="1720958542" sldId="8956"/>
            <ac:spMk id="69" creationId="{FBB7DF89-EDDC-419F-BE34-4FEA683FDB77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07:07.150" v="1409"/>
          <ac:spMkLst>
            <pc:docMk/>
            <pc:sldMk cId="1720958542" sldId="8956"/>
            <ac:spMk id="70" creationId="{4F6F8DE6-B456-4881-83BF-5D80D28CE68A}"/>
          </ac:spMkLst>
        </pc:spChg>
        <pc:spChg chg="mod">
          <ac:chgData name="석장군님(General)/Digital채널기획팀" userId="f9de3ef5-b5d7-4e52-952f-8c9c7e31d003" providerId="ADAL" clId="{6D76B966-1500-479B-8225-20262DF14203}" dt="2023-01-29T05:07:07.150" v="1409"/>
          <ac:spMkLst>
            <pc:docMk/>
            <pc:sldMk cId="1720958542" sldId="8956"/>
            <ac:spMk id="72" creationId="{961619AD-0328-4067-9429-E0173C6CA217}"/>
          </ac:spMkLst>
        </pc:spChg>
        <pc:spChg chg="mod">
          <ac:chgData name="석장군님(General)/Digital채널기획팀" userId="f9de3ef5-b5d7-4e52-952f-8c9c7e31d003" providerId="ADAL" clId="{6D76B966-1500-479B-8225-20262DF14203}" dt="2023-01-29T05:07:07.150" v="1409"/>
          <ac:spMkLst>
            <pc:docMk/>
            <pc:sldMk cId="1720958542" sldId="8956"/>
            <ac:spMk id="73" creationId="{9CF04609-007A-44C9-A033-CB4F6FC9111E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07:07.150" v="1409"/>
          <ac:spMkLst>
            <pc:docMk/>
            <pc:sldMk cId="1720958542" sldId="8956"/>
            <ac:spMk id="74" creationId="{5DB7344A-C9C8-4A73-A425-02661B71C9B2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07:07.150" v="1409"/>
          <ac:spMkLst>
            <pc:docMk/>
            <pc:sldMk cId="1720958542" sldId="8956"/>
            <ac:spMk id="76" creationId="{E8BDBADC-4734-4970-BE02-1BFD1373DF03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07:07.150" v="1409"/>
          <ac:spMkLst>
            <pc:docMk/>
            <pc:sldMk cId="1720958542" sldId="8956"/>
            <ac:spMk id="77" creationId="{01CDDB06-6D84-4915-A4C3-DE9CE71FD141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07:07.150" v="1409"/>
          <ac:spMkLst>
            <pc:docMk/>
            <pc:sldMk cId="1720958542" sldId="8956"/>
            <ac:spMk id="78" creationId="{F79A9E53-6DB8-4D39-A22E-893A3AA023C7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07:07.150" v="1409"/>
          <ac:spMkLst>
            <pc:docMk/>
            <pc:sldMk cId="1720958542" sldId="8956"/>
            <ac:spMk id="81" creationId="{D8A471AA-C5CA-4382-86F0-EA22E968A232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07:07.150" v="1409"/>
          <ac:spMkLst>
            <pc:docMk/>
            <pc:sldMk cId="1720958542" sldId="8956"/>
            <ac:spMk id="82" creationId="{7F4797DA-6953-425C-A055-C9E721AB02A9}"/>
          </ac:spMkLst>
        </pc:spChg>
        <pc:spChg chg="mod">
          <ac:chgData name="석장군님(General)/Digital채널기획팀" userId="f9de3ef5-b5d7-4e52-952f-8c9c7e31d003" providerId="ADAL" clId="{6D76B966-1500-479B-8225-20262DF14203}" dt="2023-01-29T05:07:07.150" v="1409"/>
          <ac:spMkLst>
            <pc:docMk/>
            <pc:sldMk cId="1720958542" sldId="8956"/>
            <ac:spMk id="84" creationId="{EE52B429-FAF1-4802-9AC4-5DFD04E6C5B5}"/>
          </ac:spMkLst>
        </pc:spChg>
        <pc:spChg chg="mod">
          <ac:chgData name="석장군님(General)/Digital채널기획팀" userId="f9de3ef5-b5d7-4e52-952f-8c9c7e31d003" providerId="ADAL" clId="{6D76B966-1500-479B-8225-20262DF14203}" dt="2023-01-29T05:07:07.150" v="1409"/>
          <ac:spMkLst>
            <pc:docMk/>
            <pc:sldMk cId="1720958542" sldId="8956"/>
            <ac:spMk id="85" creationId="{964124FC-F19E-46CA-B338-FE1971EC5A5E}"/>
          </ac:spMkLst>
        </pc:spChg>
        <pc:spChg chg="mod">
          <ac:chgData name="석장군님(General)/Digital채널기획팀" userId="f9de3ef5-b5d7-4e52-952f-8c9c7e31d003" providerId="ADAL" clId="{6D76B966-1500-479B-8225-20262DF14203}" dt="2023-01-29T05:07:07.150" v="1409"/>
          <ac:spMkLst>
            <pc:docMk/>
            <pc:sldMk cId="1720958542" sldId="8956"/>
            <ac:spMk id="87" creationId="{D2FA801D-5757-4B38-B1BE-66AE1FA52D09}"/>
          </ac:spMkLst>
        </pc:spChg>
        <pc:spChg chg="mod">
          <ac:chgData name="석장군님(General)/Digital채널기획팀" userId="f9de3ef5-b5d7-4e52-952f-8c9c7e31d003" providerId="ADAL" clId="{6D76B966-1500-479B-8225-20262DF14203}" dt="2023-01-29T05:07:07.150" v="1409"/>
          <ac:spMkLst>
            <pc:docMk/>
            <pc:sldMk cId="1720958542" sldId="8956"/>
            <ac:spMk id="88" creationId="{5DA2429D-9E81-4026-BAAF-7BC423FA7267}"/>
          </ac:spMkLst>
        </pc:spChg>
        <pc:spChg chg="mod">
          <ac:chgData name="석장군님(General)/Digital채널기획팀" userId="f9de3ef5-b5d7-4e52-952f-8c9c7e31d003" providerId="ADAL" clId="{6D76B966-1500-479B-8225-20262DF14203}" dt="2023-01-29T05:07:07.150" v="1409"/>
          <ac:spMkLst>
            <pc:docMk/>
            <pc:sldMk cId="1720958542" sldId="8956"/>
            <ac:spMk id="90" creationId="{9EA6E8D5-E1A8-483F-998D-2751B27D8C80}"/>
          </ac:spMkLst>
        </pc:spChg>
        <pc:spChg chg="mod">
          <ac:chgData name="석장군님(General)/Digital채널기획팀" userId="f9de3ef5-b5d7-4e52-952f-8c9c7e31d003" providerId="ADAL" clId="{6D76B966-1500-479B-8225-20262DF14203}" dt="2023-01-29T05:07:07.150" v="1409"/>
          <ac:spMkLst>
            <pc:docMk/>
            <pc:sldMk cId="1720958542" sldId="8956"/>
            <ac:spMk id="91" creationId="{07DAD368-2FCA-445E-82D4-4A4009BC3C88}"/>
          </ac:spMkLst>
        </pc:spChg>
        <pc:spChg chg="mod">
          <ac:chgData name="석장군님(General)/Digital채널기획팀" userId="f9de3ef5-b5d7-4e52-952f-8c9c7e31d003" providerId="ADAL" clId="{6D76B966-1500-479B-8225-20262DF14203}" dt="2023-01-29T05:07:07.150" v="1409"/>
          <ac:spMkLst>
            <pc:docMk/>
            <pc:sldMk cId="1720958542" sldId="8956"/>
            <ac:spMk id="92" creationId="{66BDCA25-51D1-4410-B05D-6A588FD15767}"/>
          </ac:spMkLst>
        </pc:spChg>
        <pc:spChg chg="mod">
          <ac:chgData name="석장군님(General)/Digital채널기획팀" userId="f9de3ef5-b5d7-4e52-952f-8c9c7e31d003" providerId="ADAL" clId="{6D76B966-1500-479B-8225-20262DF14203}" dt="2023-01-29T05:07:07.150" v="1409"/>
          <ac:spMkLst>
            <pc:docMk/>
            <pc:sldMk cId="1720958542" sldId="8956"/>
            <ac:spMk id="94" creationId="{5D5169A8-3481-4E67-A54B-222C97A6D0C8}"/>
          </ac:spMkLst>
        </pc:spChg>
        <pc:spChg chg="mod">
          <ac:chgData name="석장군님(General)/Digital채널기획팀" userId="f9de3ef5-b5d7-4e52-952f-8c9c7e31d003" providerId="ADAL" clId="{6D76B966-1500-479B-8225-20262DF14203}" dt="2023-01-29T05:07:07.150" v="1409"/>
          <ac:spMkLst>
            <pc:docMk/>
            <pc:sldMk cId="1720958542" sldId="8956"/>
            <ac:spMk id="95" creationId="{7C23B424-41BB-4F49-B01B-20C79F77C467}"/>
          </ac:spMkLst>
        </pc:spChg>
        <pc:spChg chg="mod">
          <ac:chgData name="석장군님(General)/Digital채널기획팀" userId="f9de3ef5-b5d7-4e52-952f-8c9c7e31d003" providerId="ADAL" clId="{6D76B966-1500-479B-8225-20262DF14203}" dt="2023-01-29T05:07:07.150" v="1409"/>
          <ac:spMkLst>
            <pc:docMk/>
            <pc:sldMk cId="1720958542" sldId="8956"/>
            <ac:spMk id="96" creationId="{D3CF1F3F-F92E-47EC-B911-29C86990C5EE}"/>
          </ac:spMkLst>
        </pc:spChg>
        <pc:spChg chg="mod">
          <ac:chgData name="석장군님(General)/Digital채널기획팀" userId="f9de3ef5-b5d7-4e52-952f-8c9c7e31d003" providerId="ADAL" clId="{6D76B966-1500-479B-8225-20262DF14203}" dt="2023-01-29T05:07:07.150" v="1409"/>
          <ac:spMkLst>
            <pc:docMk/>
            <pc:sldMk cId="1720958542" sldId="8956"/>
            <ac:spMk id="98" creationId="{39A14D82-2A05-4DD8-B1A5-8F26CA370070}"/>
          </ac:spMkLst>
        </pc:spChg>
        <pc:spChg chg="mod">
          <ac:chgData name="석장군님(General)/Digital채널기획팀" userId="f9de3ef5-b5d7-4e52-952f-8c9c7e31d003" providerId="ADAL" clId="{6D76B966-1500-479B-8225-20262DF14203}" dt="2023-01-29T05:07:07.150" v="1409"/>
          <ac:spMkLst>
            <pc:docMk/>
            <pc:sldMk cId="1720958542" sldId="8956"/>
            <ac:spMk id="99" creationId="{D21875D8-878D-4CAE-9D4A-A1F2E06AF747}"/>
          </ac:spMkLst>
        </pc:spChg>
        <pc:spChg chg="mod">
          <ac:chgData name="석장군님(General)/Digital채널기획팀" userId="f9de3ef5-b5d7-4e52-952f-8c9c7e31d003" providerId="ADAL" clId="{6D76B966-1500-479B-8225-20262DF14203}" dt="2023-01-29T05:07:07.150" v="1409"/>
          <ac:spMkLst>
            <pc:docMk/>
            <pc:sldMk cId="1720958542" sldId="8956"/>
            <ac:spMk id="100" creationId="{ABAD07AF-01BC-442B-BE0D-9B5C4A0893D7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7:09:02.437" v="2239"/>
          <ac:spMkLst>
            <pc:docMk/>
            <pc:sldMk cId="1720958542" sldId="8956"/>
            <ac:spMk id="102" creationId="{179D0B0F-1C93-4C51-909B-3F7854C6ADB4}"/>
          </ac:spMkLst>
        </pc:spChg>
        <pc:spChg chg="del">
          <ac:chgData name="석장군님(General)/Digital채널기획팀" userId="f9de3ef5-b5d7-4e52-952f-8c9c7e31d003" providerId="ADAL" clId="{6D76B966-1500-479B-8225-20262DF14203}" dt="2023-01-29T05:06:53.474" v="1407" actId="478"/>
          <ac:spMkLst>
            <pc:docMk/>
            <pc:sldMk cId="1720958542" sldId="8956"/>
            <ac:spMk id="105" creationId="{EE5E8193-F697-4E52-90A2-87F8F9EC30CF}"/>
          </ac:spMkLst>
        </pc:spChg>
        <pc:spChg chg="del">
          <ac:chgData name="석장군님(General)/Digital채널기획팀" userId="f9de3ef5-b5d7-4e52-952f-8c9c7e31d003" providerId="ADAL" clId="{6D76B966-1500-479B-8225-20262DF14203}" dt="2023-01-29T05:06:53.474" v="1407" actId="478"/>
          <ac:spMkLst>
            <pc:docMk/>
            <pc:sldMk cId="1720958542" sldId="8956"/>
            <ac:spMk id="106" creationId="{73169CE9-CFB4-406F-A3E9-7CF302421DE7}"/>
          </ac:spMkLst>
        </pc:spChg>
        <pc:spChg chg="del">
          <ac:chgData name="석장군님(General)/Digital채널기획팀" userId="f9de3ef5-b5d7-4e52-952f-8c9c7e31d003" providerId="ADAL" clId="{6D76B966-1500-479B-8225-20262DF14203}" dt="2023-01-29T05:06:53.474" v="1407" actId="478"/>
          <ac:spMkLst>
            <pc:docMk/>
            <pc:sldMk cId="1720958542" sldId="8956"/>
            <ac:spMk id="107" creationId="{3660E4D6-DD4E-4B4F-A9BF-9C7972067CFC}"/>
          </ac:spMkLst>
        </pc:spChg>
        <pc:spChg chg="del">
          <ac:chgData name="석장군님(General)/Digital채널기획팀" userId="f9de3ef5-b5d7-4e52-952f-8c9c7e31d003" providerId="ADAL" clId="{6D76B966-1500-479B-8225-20262DF14203}" dt="2023-01-29T05:06:53.474" v="1407" actId="478"/>
          <ac:spMkLst>
            <pc:docMk/>
            <pc:sldMk cId="1720958542" sldId="8956"/>
            <ac:spMk id="108" creationId="{49AE6BAA-526D-4135-8445-DBBC0C3F0B57}"/>
          </ac:spMkLst>
        </pc:spChg>
        <pc:spChg chg="del">
          <ac:chgData name="석장군님(General)/Digital채널기획팀" userId="f9de3ef5-b5d7-4e52-952f-8c9c7e31d003" providerId="ADAL" clId="{6D76B966-1500-479B-8225-20262DF14203}" dt="2023-01-29T05:06:53.474" v="1407" actId="478"/>
          <ac:spMkLst>
            <pc:docMk/>
            <pc:sldMk cId="1720958542" sldId="8956"/>
            <ac:spMk id="109" creationId="{69FC17AE-9ABD-4146-9A03-9378FED18E28}"/>
          </ac:spMkLst>
        </pc:spChg>
        <pc:spChg chg="del">
          <ac:chgData name="석장군님(General)/Digital채널기획팀" userId="f9de3ef5-b5d7-4e52-952f-8c9c7e31d003" providerId="ADAL" clId="{6D76B966-1500-479B-8225-20262DF14203}" dt="2023-01-29T05:06:53.474" v="1407" actId="478"/>
          <ac:spMkLst>
            <pc:docMk/>
            <pc:sldMk cId="1720958542" sldId="8956"/>
            <ac:spMk id="110" creationId="{17C61A9F-15BF-4EFB-AAC3-AB20011E5003}"/>
          </ac:spMkLst>
        </pc:spChg>
        <pc:spChg chg="del">
          <ac:chgData name="석장군님(General)/Digital채널기획팀" userId="f9de3ef5-b5d7-4e52-952f-8c9c7e31d003" providerId="ADAL" clId="{6D76B966-1500-479B-8225-20262DF14203}" dt="2023-01-29T05:06:53.474" v="1407" actId="478"/>
          <ac:spMkLst>
            <pc:docMk/>
            <pc:sldMk cId="1720958542" sldId="8956"/>
            <ac:spMk id="111" creationId="{8188DD20-7845-4E20-AD24-9E618EE2C262}"/>
          </ac:spMkLst>
        </pc:spChg>
        <pc:spChg chg="del">
          <ac:chgData name="석장군님(General)/Digital채널기획팀" userId="f9de3ef5-b5d7-4e52-952f-8c9c7e31d003" providerId="ADAL" clId="{6D76B966-1500-479B-8225-20262DF14203}" dt="2023-01-29T05:06:53.474" v="1407" actId="478"/>
          <ac:spMkLst>
            <pc:docMk/>
            <pc:sldMk cId="1720958542" sldId="8956"/>
            <ac:spMk id="114" creationId="{11A72F0D-EBFB-41C7-AF65-42ACEA402E7C}"/>
          </ac:spMkLst>
        </pc:spChg>
        <pc:spChg chg="del">
          <ac:chgData name="석장군님(General)/Digital채널기획팀" userId="f9de3ef5-b5d7-4e52-952f-8c9c7e31d003" providerId="ADAL" clId="{6D76B966-1500-479B-8225-20262DF14203}" dt="2023-01-29T05:06:53.474" v="1407" actId="478"/>
          <ac:spMkLst>
            <pc:docMk/>
            <pc:sldMk cId="1720958542" sldId="8956"/>
            <ac:spMk id="116" creationId="{5EEAE9F6-29CB-444F-A76A-A4236A5784A7}"/>
          </ac:spMkLst>
        </pc:spChg>
        <pc:spChg chg="del">
          <ac:chgData name="석장군님(General)/Digital채널기획팀" userId="f9de3ef5-b5d7-4e52-952f-8c9c7e31d003" providerId="ADAL" clId="{6D76B966-1500-479B-8225-20262DF14203}" dt="2023-01-29T05:06:53.474" v="1407" actId="478"/>
          <ac:spMkLst>
            <pc:docMk/>
            <pc:sldMk cId="1720958542" sldId="8956"/>
            <ac:spMk id="118" creationId="{B9C5A5EC-7180-4A69-81C1-01213C18C456}"/>
          </ac:spMkLst>
        </pc:spChg>
        <pc:spChg chg="del">
          <ac:chgData name="석장군님(General)/Digital채널기획팀" userId="f9de3ef5-b5d7-4e52-952f-8c9c7e31d003" providerId="ADAL" clId="{6D76B966-1500-479B-8225-20262DF14203}" dt="2023-01-29T05:06:53.474" v="1407" actId="478"/>
          <ac:spMkLst>
            <pc:docMk/>
            <pc:sldMk cId="1720958542" sldId="8956"/>
            <ac:spMk id="119" creationId="{624EDC33-83B2-45BD-B5DC-ABC5FB2880EB}"/>
          </ac:spMkLst>
        </pc:spChg>
        <pc:spChg chg="del">
          <ac:chgData name="석장군님(General)/Digital채널기획팀" userId="f9de3ef5-b5d7-4e52-952f-8c9c7e31d003" providerId="ADAL" clId="{6D76B966-1500-479B-8225-20262DF14203}" dt="2023-01-29T05:06:53.474" v="1407" actId="478"/>
          <ac:spMkLst>
            <pc:docMk/>
            <pc:sldMk cId="1720958542" sldId="8956"/>
            <ac:spMk id="120" creationId="{B995C118-173E-47C5-91DA-A9FB0FB932D7}"/>
          </ac:spMkLst>
        </pc:spChg>
        <pc:spChg chg="del">
          <ac:chgData name="석장군님(General)/Digital채널기획팀" userId="f9de3ef5-b5d7-4e52-952f-8c9c7e31d003" providerId="ADAL" clId="{6D76B966-1500-479B-8225-20262DF14203}" dt="2023-01-29T05:06:53.474" v="1407" actId="478"/>
          <ac:spMkLst>
            <pc:docMk/>
            <pc:sldMk cId="1720958542" sldId="8956"/>
            <ac:spMk id="121" creationId="{782A90C3-A0A3-44A3-AA34-DCB284568284}"/>
          </ac:spMkLst>
        </pc:spChg>
        <pc:spChg chg="del">
          <ac:chgData name="석장군님(General)/Digital채널기획팀" userId="f9de3ef5-b5d7-4e52-952f-8c9c7e31d003" providerId="ADAL" clId="{6D76B966-1500-479B-8225-20262DF14203}" dt="2023-01-29T05:06:53.474" v="1407" actId="478"/>
          <ac:spMkLst>
            <pc:docMk/>
            <pc:sldMk cId="1720958542" sldId="8956"/>
            <ac:spMk id="122" creationId="{A21B5E34-B64E-4F22-82BE-794CA730048D}"/>
          </ac:spMkLst>
        </pc:spChg>
        <pc:spChg chg="del">
          <ac:chgData name="석장군님(General)/Digital채널기획팀" userId="f9de3ef5-b5d7-4e52-952f-8c9c7e31d003" providerId="ADAL" clId="{6D76B966-1500-479B-8225-20262DF14203}" dt="2023-01-29T05:06:53.474" v="1407" actId="478"/>
          <ac:spMkLst>
            <pc:docMk/>
            <pc:sldMk cId="1720958542" sldId="8956"/>
            <ac:spMk id="123" creationId="{FC432258-B976-4C66-9EA8-CFBC5734E595}"/>
          </ac:spMkLst>
        </pc:spChg>
        <pc:spChg chg="del">
          <ac:chgData name="석장군님(General)/Digital채널기획팀" userId="f9de3ef5-b5d7-4e52-952f-8c9c7e31d003" providerId="ADAL" clId="{6D76B966-1500-479B-8225-20262DF14203}" dt="2023-01-29T05:06:53.474" v="1407" actId="478"/>
          <ac:spMkLst>
            <pc:docMk/>
            <pc:sldMk cId="1720958542" sldId="8956"/>
            <ac:spMk id="124" creationId="{A2840725-5CA7-48E8-9333-A5A684850431}"/>
          </ac:spMkLst>
        </pc:spChg>
        <pc:spChg chg="del">
          <ac:chgData name="석장군님(General)/Digital채널기획팀" userId="f9de3ef5-b5d7-4e52-952f-8c9c7e31d003" providerId="ADAL" clId="{6D76B966-1500-479B-8225-20262DF14203}" dt="2023-01-29T05:06:53.474" v="1407" actId="478"/>
          <ac:spMkLst>
            <pc:docMk/>
            <pc:sldMk cId="1720958542" sldId="8956"/>
            <ac:spMk id="125" creationId="{C94C94B8-113E-4877-91EC-FA3FD28D0D95}"/>
          </ac:spMkLst>
        </pc:spChg>
        <pc:spChg chg="del">
          <ac:chgData name="석장군님(General)/Digital채널기획팀" userId="f9de3ef5-b5d7-4e52-952f-8c9c7e31d003" providerId="ADAL" clId="{6D76B966-1500-479B-8225-20262DF14203}" dt="2023-01-29T05:06:53.474" v="1407" actId="478"/>
          <ac:spMkLst>
            <pc:docMk/>
            <pc:sldMk cId="1720958542" sldId="8956"/>
            <ac:spMk id="126" creationId="{A1CBD95F-CC2A-42E7-BEAB-EEDDD46C2218}"/>
          </ac:spMkLst>
        </pc:spChg>
        <pc:spChg chg="del">
          <ac:chgData name="석장군님(General)/Digital채널기획팀" userId="f9de3ef5-b5d7-4e52-952f-8c9c7e31d003" providerId="ADAL" clId="{6D76B966-1500-479B-8225-20262DF14203}" dt="2023-01-29T05:06:53.474" v="1407" actId="478"/>
          <ac:spMkLst>
            <pc:docMk/>
            <pc:sldMk cId="1720958542" sldId="8956"/>
            <ac:spMk id="133" creationId="{46AAE651-204A-4F72-AF49-7C37B56358BA}"/>
          </ac:spMkLst>
        </pc:spChg>
        <pc:spChg chg="del">
          <ac:chgData name="석장군님(General)/Digital채널기획팀" userId="f9de3ef5-b5d7-4e52-952f-8c9c7e31d003" providerId="ADAL" clId="{6D76B966-1500-479B-8225-20262DF14203}" dt="2023-01-29T05:06:53.474" v="1407" actId="478"/>
          <ac:spMkLst>
            <pc:docMk/>
            <pc:sldMk cId="1720958542" sldId="8956"/>
            <ac:spMk id="134" creationId="{A636CD6D-1037-46C7-962C-E1398A92337D}"/>
          </ac:spMkLst>
        </pc:spChg>
        <pc:spChg chg="del">
          <ac:chgData name="석장군님(General)/Digital채널기획팀" userId="f9de3ef5-b5d7-4e52-952f-8c9c7e31d003" providerId="ADAL" clId="{6D76B966-1500-479B-8225-20262DF14203}" dt="2023-01-29T05:06:53.474" v="1407" actId="478"/>
          <ac:spMkLst>
            <pc:docMk/>
            <pc:sldMk cId="1720958542" sldId="8956"/>
            <ac:spMk id="136" creationId="{4219ED0C-892E-4403-A595-7CB175065FC2}"/>
          </ac:spMkLst>
        </pc:spChg>
        <pc:spChg chg="del">
          <ac:chgData name="석장군님(General)/Digital채널기획팀" userId="f9de3ef5-b5d7-4e52-952f-8c9c7e31d003" providerId="ADAL" clId="{6D76B966-1500-479B-8225-20262DF14203}" dt="2023-01-29T05:06:53.474" v="1407" actId="478"/>
          <ac:spMkLst>
            <pc:docMk/>
            <pc:sldMk cId="1720958542" sldId="8956"/>
            <ac:spMk id="137" creationId="{D8C23E3A-5C54-47DD-B438-A728A9101311}"/>
          </ac:spMkLst>
        </pc:spChg>
        <pc:spChg chg="del">
          <ac:chgData name="석장군님(General)/Digital채널기획팀" userId="f9de3ef5-b5d7-4e52-952f-8c9c7e31d003" providerId="ADAL" clId="{6D76B966-1500-479B-8225-20262DF14203}" dt="2023-01-29T05:06:53.474" v="1407" actId="478"/>
          <ac:spMkLst>
            <pc:docMk/>
            <pc:sldMk cId="1720958542" sldId="8956"/>
            <ac:spMk id="138" creationId="{02DF332E-FB1C-42AB-A87C-6F7C28792CB2}"/>
          </ac:spMkLst>
        </pc:spChg>
        <pc:spChg chg="del">
          <ac:chgData name="석장군님(General)/Digital채널기획팀" userId="f9de3ef5-b5d7-4e52-952f-8c9c7e31d003" providerId="ADAL" clId="{6D76B966-1500-479B-8225-20262DF14203}" dt="2023-01-29T05:06:53.474" v="1407" actId="478"/>
          <ac:spMkLst>
            <pc:docMk/>
            <pc:sldMk cId="1720958542" sldId="8956"/>
            <ac:spMk id="140" creationId="{69F0FB6F-F501-414F-9DD1-B13971E5FAC0}"/>
          </ac:spMkLst>
        </pc:spChg>
        <pc:spChg chg="del">
          <ac:chgData name="석장군님(General)/Digital채널기획팀" userId="f9de3ef5-b5d7-4e52-952f-8c9c7e31d003" providerId="ADAL" clId="{6D76B966-1500-479B-8225-20262DF14203}" dt="2023-01-29T05:06:53.474" v="1407" actId="478"/>
          <ac:spMkLst>
            <pc:docMk/>
            <pc:sldMk cId="1720958542" sldId="8956"/>
            <ac:spMk id="145" creationId="{F98D45A1-4EC7-468A-B083-878EC25E1A9E}"/>
          </ac:spMkLst>
        </pc:spChg>
        <pc:spChg chg="del">
          <ac:chgData name="석장군님(General)/Digital채널기획팀" userId="f9de3ef5-b5d7-4e52-952f-8c9c7e31d003" providerId="ADAL" clId="{6D76B966-1500-479B-8225-20262DF14203}" dt="2023-01-29T05:06:53.474" v="1407" actId="478"/>
          <ac:spMkLst>
            <pc:docMk/>
            <pc:sldMk cId="1720958542" sldId="8956"/>
            <ac:spMk id="146" creationId="{A63BFE31-A6E7-4CA0-B560-7E2F4416210E}"/>
          </ac:spMkLst>
        </pc:spChg>
        <pc:spChg chg="del">
          <ac:chgData name="석장군님(General)/Digital채널기획팀" userId="f9de3ef5-b5d7-4e52-952f-8c9c7e31d003" providerId="ADAL" clId="{6D76B966-1500-479B-8225-20262DF14203}" dt="2023-01-29T05:06:53.474" v="1407" actId="478"/>
          <ac:spMkLst>
            <pc:docMk/>
            <pc:sldMk cId="1720958542" sldId="8956"/>
            <ac:spMk id="147" creationId="{F8B7DC89-7E9E-487F-A0F3-DFAC29EE4D95}"/>
          </ac:spMkLst>
        </pc:spChg>
        <pc:spChg chg="mod">
          <ac:chgData name="석장군님(General)/Digital채널기획팀" userId="f9de3ef5-b5d7-4e52-952f-8c9c7e31d003" providerId="ADAL" clId="{6D76B966-1500-479B-8225-20262DF14203}" dt="2023-01-29T05:07:07.150" v="1409"/>
          <ac:spMkLst>
            <pc:docMk/>
            <pc:sldMk cId="1720958542" sldId="8956"/>
            <ac:spMk id="151" creationId="{956846BF-A386-4171-8937-87562FB1664B}"/>
          </ac:spMkLst>
        </pc:spChg>
        <pc:spChg chg="mod">
          <ac:chgData name="석장군님(General)/Digital채널기획팀" userId="f9de3ef5-b5d7-4e52-952f-8c9c7e31d003" providerId="ADAL" clId="{6D76B966-1500-479B-8225-20262DF14203}" dt="2023-01-29T05:07:07.150" v="1409"/>
          <ac:spMkLst>
            <pc:docMk/>
            <pc:sldMk cId="1720958542" sldId="8956"/>
            <ac:spMk id="152" creationId="{65F752F9-7F5C-4A13-B78C-1B2325BA5AB6}"/>
          </ac:spMkLst>
        </pc:spChg>
        <pc:spChg chg="mod">
          <ac:chgData name="석장군님(General)/Digital채널기획팀" userId="f9de3ef5-b5d7-4e52-952f-8c9c7e31d003" providerId="ADAL" clId="{6D76B966-1500-479B-8225-20262DF14203}" dt="2023-01-29T05:07:07.150" v="1409"/>
          <ac:spMkLst>
            <pc:docMk/>
            <pc:sldMk cId="1720958542" sldId="8956"/>
            <ac:spMk id="153" creationId="{E4A2BFAA-C384-4C0C-8C26-DEC66D985847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07:07.150" v="1409"/>
          <ac:spMkLst>
            <pc:docMk/>
            <pc:sldMk cId="1720958542" sldId="8956"/>
            <ac:spMk id="154" creationId="{15DCEFCE-46C4-4DBE-84E9-5E1D1F8F5F5D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07:07.150" v="1409"/>
          <ac:spMkLst>
            <pc:docMk/>
            <pc:sldMk cId="1720958542" sldId="8956"/>
            <ac:spMk id="155" creationId="{FBF8C577-924A-43D5-AEC7-0D7D499D6053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07:07.150" v="1409"/>
          <ac:spMkLst>
            <pc:docMk/>
            <pc:sldMk cId="1720958542" sldId="8956"/>
            <ac:spMk id="156" creationId="{586E0839-82EA-43FA-8520-25BF9966E09B}"/>
          </ac:spMkLst>
        </pc:spChg>
        <pc:grpChg chg="add mod">
          <ac:chgData name="석장군님(General)/Digital채널기획팀" userId="f9de3ef5-b5d7-4e52-952f-8c9c7e31d003" providerId="ADAL" clId="{6D76B966-1500-479B-8225-20262DF14203}" dt="2023-01-29T05:07:07.150" v="1409"/>
          <ac:grpSpMkLst>
            <pc:docMk/>
            <pc:sldMk cId="1720958542" sldId="8956"/>
            <ac:grpSpMk id="59" creationId="{DC70BA15-427E-457D-826A-F041B71A3CFB}"/>
          </ac:grpSpMkLst>
        </pc:grpChg>
        <pc:grpChg chg="add mod">
          <ac:chgData name="석장군님(General)/Digital채널기획팀" userId="f9de3ef5-b5d7-4e52-952f-8c9c7e31d003" providerId="ADAL" clId="{6D76B966-1500-479B-8225-20262DF14203}" dt="2023-01-29T05:07:07.150" v="1409"/>
          <ac:grpSpMkLst>
            <pc:docMk/>
            <pc:sldMk cId="1720958542" sldId="8956"/>
            <ac:grpSpMk id="62" creationId="{DDFD01AA-2812-45D2-9125-12B2F8BB00B9}"/>
          </ac:grpSpMkLst>
        </pc:grpChg>
        <pc:grpChg chg="add mod">
          <ac:chgData name="석장군님(General)/Digital채널기획팀" userId="f9de3ef5-b5d7-4e52-952f-8c9c7e31d003" providerId="ADAL" clId="{6D76B966-1500-479B-8225-20262DF14203}" dt="2023-01-29T05:07:07.150" v="1409"/>
          <ac:grpSpMkLst>
            <pc:docMk/>
            <pc:sldMk cId="1720958542" sldId="8956"/>
            <ac:grpSpMk id="65" creationId="{8CACC11C-C792-4AB0-8873-9B717D035908}"/>
          </ac:grpSpMkLst>
        </pc:grpChg>
        <pc:grpChg chg="add mod">
          <ac:chgData name="석장군님(General)/Digital채널기획팀" userId="f9de3ef5-b5d7-4e52-952f-8c9c7e31d003" providerId="ADAL" clId="{6D76B966-1500-479B-8225-20262DF14203}" dt="2023-01-29T05:07:07.150" v="1409"/>
          <ac:grpSpMkLst>
            <pc:docMk/>
            <pc:sldMk cId="1720958542" sldId="8956"/>
            <ac:grpSpMk id="71" creationId="{6E3EF137-E208-4721-8FD7-455D92FDF414}"/>
          </ac:grpSpMkLst>
        </pc:grpChg>
        <pc:grpChg chg="add mod">
          <ac:chgData name="석장군님(General)/Digital채널기획팀" userId="f9de3ef5-b5d7-4e52-952f-8c9c7e31d003" providerId="ADAL" clId="{6D76B966-1500-479B-8225-20262DF14203}" dt="2023-01-29T05:07:07.150" v="1409"/>
          <ac:grpSpMkLst>
            <pc:docMk/>
            <pc:sldMk cId="1720958542" sldId="8956"/>
            <ac:grpSpMk id="83" creationId="{04D4B2C9-3527-4CCC-B45D-4CF72D08AB09}"/>
          </ac:grpSpMkLst>
        </pc:grpChg>
        <pc:grpChg chg="add mod">
          <ac:chgData name="석장군님(General)/Digital채널기획팀" userId="f9de3ef5-b5d7-4e52-952f-8c9c7e31d003" providerId="ADAL" clId="{6D76B966-1500-479B-8225-20262DF14203}" dt="2023-01-29T05:07:07.150" v="1409"/>
          <ac:grpSpMkLst>
            <pc:docMk/>
            <pc:sldMk cId="1720958542" sldId="8956"/>
            <ac:grpSpMk id="86" creationId="{E8F078E1-F91D-4A61-8B33-F1DAC3162C2D}"/>
          </ac:grpSpMkLst>
        </pc:grpChg>
        <pc:grpChg chg="add mod">
          <ac:chgData name="석장군님(General)/Digital채널기획팀" userId="f9de3ef5-b5d7-4e52-952f-8c9c7e31d003" providerId="ADAL" clId="{6D76B966-1500-479B-8225-20262DF14203}" dt="2023-01-29T05:07:07.150" v="1409"/>
          <ac:grpSpMkLst>
            <pc:docMk/>
            <pc:sldMk cId="1720958542" sldId="8956"/>
            <ac:grpSpMk id="89" creationId="{DD45708C-A0D9-4C30-A477-91317AF81001}"/>
          </ac:grpSpMkLst>
        </pc:grpChg>
        <pc:grpChg chg="add mod">
          <ac:chgData name="석장군님(General)/Digital채널기획팀" userId="f9de3ef5-b5d7-4e52-952f-8c9c7e31d003" providerId="ADAL" clId="{6D76B966-1500-479B-8225-20262DF14203}" dt="2023-01-29T05:07:07.150" v="1409"/>
          <ac:grpSpMkLst>
            <pc:docMk/>
            <pc:sldMk cId="1720958542" sldId="8956"/>
            <ac:grpSpMk id="93" creationId="{CF9204A7-E456-43AE-AB4F-E6F8CD9F9F5D}"/>
          </ac:grpSpMkLst>
        </pc:grpChg>
        <pc:grpChg chg="add mod">
          <ac:chgData name="석장군님(General)/Digital채널기획팀" userId="f9de3ef5-b5d7-4e52-952f-8c9c7e31d003" providerId="ADAL" clId="{6D76B966-1500-479B-8225-20262DF14203}" dt="2023-01-29T05:07:07.150" v="1409"/>
          <ac:grpSpMkLst>
            <pc:docMk/>
            <pc:sldMk cId="1720958542" sldId="8956"/>
            <ac:grpSpMk id="97" creationId="{2044E2BA-0A8E-479C-97F6-8EEC45191CB2}"/>
          </ac:grpSpMkLst>
        </pc:grpChg>
        <pc:grpChg chg="add mod">
          <ac:chgData name="석장군님(General)/Digital채널기획팀" userId="f9de3ef5-b5d7-4e52-952f-8c9c7e31d003" providerId="ADAL" clId="{6D76B966-1500-479B-8225-20262DF14203}" dt="2023-01-29T05:07:07.150" v="1409"/>
          <ac:grpSpMkLst>
            <pc:docMk/>
            <pc:sldMk cId="1720958542" sldId="8956"/>
            <ac:grpSpMk id="101" creationId="{C092181F-866F-4507-AB64-419C1893EADE}"/>
          </ac:grpSpMkLst>
        </pc:grpChg>
        <pc:grpChg chg="del">
          <ac:chgData name="석장군님(General)/Digital채널기획팀" userId="f9de3ef5-b5d7-4e52-952f-8c9c7e31d003" providerId="ADAL" clId="{6D76B966-1500-479B-8225-20262DF14203}" dt="2023-01-29T05:06:53.474" v="1407" actId="478"/>
          <ac:grpSpMkLst>
            <pc:docMk/>
            <pc:sldMk cId="1720958542" sldId="8956"/>
            <ac:grpSpMk id="127" creationId="{D93E72F9-6BC0-4A4D-A8B0-F1133F557664}"/>
          </ac:grpSpMkLst>
        </pc:grpChg>
        <pc:grpChg chg="del">
          <ac:chgData name="석장군님(General)/Digital채널기획팀" userId="f9de3ef5-b5d7-4e52-952f-8c9c7e31d003" providerId="ADAL" clId="{6D76B966-1500-479B-8225-20262DF14203}" dt="2023-01-29T05:06:53.474" v="1407" actId="478"/>
          <ac:grpSpMkLst>
            <pc:docMk/>
            <pc:sldMk cId="1720958542" sldId="8956"/>
            <ac:grpSpMk id="130" creationId="{BBC8432B-8B6D-4D8A-BF91-0D5A830FF73C}"/>
          </ac:grpSpMkLst>
        </pc:grpChg>
        <pc:grpChg chg="del">
          <ac:chgData name="석장군님(General)/Digital채널기획팀" userId="f9de3ef5-b5d7-4e52-952f-8c9c7e31d003" providerId="ADAL" clId="{6D76B966-1500-479B-8225-20262DF14203}" dt="2023-01-29T05:06:53.474" v="1407" actId="478"/>
          <ac:grpSpMkLst>
            <pc:docMk/>
            <pc:sldMk cId="1720958542" sldId="8956"/>
            <ac:grpSpMk id="141" creationId="{8DFD31B2-59D4-4046-82E2-B89CE424AB88}"/>
          </ac:grpSpMkLst>
        </pc:grpChg>
        <pc:graphicFrameChg chg="del">
          <ac:chgData name="석장군님(General)/Digital채널기획팀" userId="f9de3ef5-b5d7-4e52-952f-8c9c7e31d003" providerId="ADAL" clId="{6D76B966-1500-479B-8225-20262DF14203}" dt="2023-01-29T05:06:53.474" v="1407" actId="478"/>
          <ac:graphicFrameMkLst>
            <pc:docMk/>
            <pc:sldMk cId="1720958542" sldId="8956"/>
            <ac:graphicFrameMk id="112" creationId="{85EB15AC-CEBD-4346-B632-4D3AA701D8FF}"/>
          </ac:graphicFrameMkLst>
        </pc:graphicFrameChg>
        <pc:graphicFrameChg chg="del">
          <ac:chgData name="석장군님(General)/Digital채널기획팀" userId="f9de3ef5-b5d7-4e52-952f-8c9c7e31d003" providerId="ADAL" clId="{6D76B966-1500-479B-8225-20262DF14203}" dt="2023-01-29T05:06:53.474" v="1407" actId="478"/>
          <ac:graphicFrameMkLst>
            <pc:docMk/>
            <pc:sldMk cId="1720958542" sldId="8956"/>
            <ac:graphicFrameMk id="113" creationId="{BC389AAA-B5F4-40AE-A128-32FCEDC1C803}"/>
          </ac:graphicFrameMkLst>
        </pc:graphicFrameChg>
        <pc:graphicFrameChg chg="del">
          <ac:chgData name="석장군님(General)/Digital채널기획팀" userId="f9de3ef5-b5d7-4e52-952f-8c9c7e31d003" providerId="ADAL" clId="{6D76B966-1500-479B-8225-20262DF14203}" dt="2023-01-29T05:06:53.474" v="1407" actId="478"/>
          <ac:graphicFrameMkLst>
            <pc:docMk/>
            <pc:sldMk cId="1720958542" sldId="8956"/>
            <ac:graphicFrameMk id="115" creationId="{00135755-A83D-42C8-8A89-38D0132BA217}"/>
          </ac:graphicFrameMkLst>
        </pc:graphicFrameChg>
        <pc:graphicFrameChg chg="del">
          <ac:chgData name="석장군님(General)/Digital채널기획팀" userId="f9de3ef5-b5d7-4e52-952f-8c9c7e31d003" providerId="ADAL" clId="{6D76B966-1500-479B-8225-20262DF14203}" dt="2023-01-29T05:06:53.474" v="1407" actId="478"/>
          <ac:graphicFrameMkLst>
            <pc:docMk/>
            <pc:sldMk cId="1720958542" sldId="8956"/>
            <ac:graphicFrameMk id="117" creationId="{F9717341-2886-4D24-B395-6CF7D3AA871B}"/>
          </ac:graphicFrameMkLst>
        </pc:graphicFrameChg>
        <pc:picChg chg="add mod">
          <ac:chgData name="석장군님(General)/Digital채널기획팀" userId="f9de3ef5-b5d7-4e52-952f-8c9c7e31d003" providerId="ADAL" clId="{6D76B966-1500-479B-8225-20262DF14203}" dt="2023-01-29T05:07:07.150" v="1409"/>
          <ac:picMkLst>
            <pc:docMk/>
            <pc:sldMk cId="1720958542" sldId="8956"/>
            <ac:picMk id="75" creationId="{FDB52FE0-0054-4A8D-8FAB-9F0F89732C7C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5:07:07.150" v="1409"/>
          <ac:picMkLst>
            <pc:docMk/>
            <pc:sldMk cId="1720958542" sldId="8956"/>
            <ac:picMk id="79" creationId="{2CCA27AD-EA4D-48AF-90E2-7F270FD1606B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5:07:07.150" v="1409"/>
          <ac:picMkLst>
            <pc:docMk/>
            <pc:sldMk cId="1720958542" sldId="8956"/>
            <ac:picMk id="80" creationId="{7A9C71B5-C883-4AC9-9927-B1EF2E1E20E9}"/>
          </ac:picMkLst>
        </pc:picChg>
        <pc:picChg chg="del">
          <ac:chgData name="석장군님(General)/Digital채널기획팀" userId="f9de3ef5-b5d7-4e52-952f-8c9c7e31d003" providerId="ADAL" clId="{6D76B966-1500-479B-8225-20262DF14203}" dt="2023-01-29T05:06:53.474" v="1407" actId="478"/>
          <ac:picMkLst>
            <pc:docMk/>
            <pc:sldMk cId="1720958542" sldId="8956"/>
            <ac:picMk id="135" creationId="{CBA53A68-8BEB-4758-BE78-B78157AC4A56}"/>
          </ac:picMkLst>
        </pc:picChg>
        <pc:picChg chg="del">
          <ac:chgData name="석장군님(General)/Digital채널기획팀" userId="f9de3ef5-b5d7-4e52-952f-8c9c7e31d003" providerId="ADAL" clId="{6D76B966-1500-479B-8225-20262DF14203}" dt="2023-01-29T05:06:53.474" v="1407" actId="478"/>
          <ac:picMkLst>
            <pc:docMk/>
            <pc:sldMk cId="1720958542" sldId="8956"/>
            <ac:picMk id="139" creationId="{5BF2A59C-B6D0-4495-BE57-8024407DC7BA}"/>
          </ac:picMkLst>
        </pc:picChg>
        <pc:picChg chg="del">
          <ac:chgData name="석장군님(General)/Digital채널기획팀" userId="f9de3ef5-b5d7-4e52-952f-8c9c7e31d003" providerId="ADAL" clId="{6D76B966-1500-479B-8225-20262DF14203}" dt="2023-01-29T05:06:53.474" v="1407" actId="478"/>
          <ac:picMkLst>
            <pc:docMk/>
            <pc:sldMk cId="1720958542" sldId="8956"/>
            <ac:picMk id="148" creationId="{A60E0FBD-2F54-469B-9548-7FE81BDA40C9}"/>
          </ac:picMkLst>
        </pc:picChg>
        <pc:picChg chg="del">
          <ac:chgData name="석장군님(General)/Digital채널기획팀" userId="f9de3ef5-b5d7-4e52-952f-8c9c7e31d003" providerId="ADAL" clId="{6D76B966-1500-479B-8225-20262DF14203}" dt="2023-01-29T05:06:53.474" v="1407" actId="478"/>
          <ac:picMkLst>
            <pc:docMk/>
            <pc:sldMk cId="1720958542" sldId="8956"/>
            <ac:picMk id="149" creationId="{C7185879-9692-4A03-AD84-D5F74208E349}"/>
          </ac:picMkLst>
        </pc:picChg>
        <pc:picChg chg="del">
          <ac:chgData name="석장군님(General)/Digital채널기획팀" userId="f9de3ef5-b5d7-4e52-952f-8c9c7e31d003" providerId="ADAL" clId="{6D76B966-1500-479B-8225-20262DF14203}" dt="2023-01-29T05:06:53.474" v="1407" actId="478"/>
          <ac:picMkLst>
            <pc:docMk/>
            <pc:sldMk cId="1720958542" sldId="8956"/>
            <ac:picMk id="150" creationId="{FAA46B28-5E63-4148-80FF-E37F91C13719}"/>
          </ac:picMkLst>
        </pc:picChg>
        <pc:cxnChg chg="del mod">
          <ac:chgData name="석장군님(General)/Digital채널기획팀" userId="f9de3ef5-b5d7-4e52-952f-8c9c7e31d003" providerId="ADAL" clId="{6D76B966-1500-479B-8225-20262DF14203}" dt="2023-01-29T05:06:53.474" v="1407" actId="478"/>
          <ac:cxnSpMkLst>
            <pc:docMk/>
            <pc:sldMk cId="1720958542" sldId="8956"/>
            <ac:cxnSpMk id="102" creationId="{91B69B98-1848-434A-BA48-0BB71DE0EA4F}"/>
          </ac:cxnSpMkLst>
        </pc:cxnChg>
        <pc:cxnChg chg="del mod">
          <ac:chgData name="석장군님(General)/Digital채널기획팀" userId="f9de3ef5-b5d7-4e52-952f-8c9c7e31d003" providerId="ADAL" clId="{6D76B966-1500-479B-8225-20262DF14203}" dt="2023-01-29T05:06:53.474" v="1407" actId="478"/>
          <ac:cxnSpMkLst>
            <pc:docMk/>
            <pc:sldMk cId="1720958542" sldId="8956"/>
            <ac:cxnSpMk id="103" creationId="{DEDFB777-EF12-45E4-AA5C-C18227AC314E}"/>
          </ac:cxnSpMkLst>
        </pc:cxnChg>
        <pc:cxnChg chg="del mod">
          <ac:chgData name="석장군님(General)/Digital채널기획팀" userId="f9de3ef5-b5d7-4e52-952f-8c9c7e31d003" providerId="ADAL" clId="{6D76B966-1500-479B-8225-20262DF14203}" dt="2023-01-29T05:06:53.474" v="1407" actId="478"/>
          <ac:cxnSpMkLst>
            <pc:docMk/>
            <pc:sldMk cId="1720958542" sldId="8956"/>
            <ac:cxnSpMk id="104" creationId="{4A49076F-5B2F-42D9-8C81-2417ACB81914}"/>
          </ac:cxnSpMkLst>
        </pc:cxnChg>
        <pc:cxnChg chg="del">
          <ac:chgData name="석장군님(General)/Digital채널기획팀" userId="f9de3ef5-b5d7-4e52-952f-8c9c7e31d003" providerId="ADAL" clId="{6D76B966-1500-479B-8225-20262DF14203}" dt="2023-01-29T05:06:53.474" v="1407" actId="478"/>
          <ac:cxnSpMkLst>
            <pc:docMk/>
            <pc:sldMk cId="1720958542" sldId="8956"/>
            <ac:cxnSpMk id="144" creationId="{3C13BE2B-417E-4987-8AB5-ACCBC2DDC136}"/>
          </ac:cxnSpMkLst>
        </pc:cxnChg>
      </pc:sldChg>
      <pc:sldChg chg="addSp delSp modSp add mod">
        <pc:chgData name="석장군님(General)/Digital채널기획팀" userId="f9de3ef5-b5d7-4e52-952f-8c9c7e31d003" providerId="ADAL" clId="{6D76B966-1500-479B-8225-20262DF14203}" dt="2023-01-29T07:09:11.884" v="2245"/>
        <pc:sldMkLst>
          <pc:docMk/>
          <pc:sldMk cId="2588923374" sldId="8957"/>
        </pc:sldMkLst>
        <pc:spChg chg="mod">
          <ac:chgData name="석장군님(General)/Digital채널기획팀" userId="f9de3ef5-b5d7-4e52-952f-8c9c7e31d003" providerId="ADAL" clId="{6D76B966-1500-479B-8225-20262DF14203}" dt="2023-01-29T06:09:41.293" v="1806"/>
          <ac:spMkLst>
            <pc:docMk/>
            <pc:sldMk cId="2588923374" sldId="8957"/>
            <ac:spMk id="4" creationId="{BC4D249D-7780-4391-A53C-29C8ABAF558B}"/>
          </ac:spMkLst>
        </pc:spChg>
        <pc:spChg chg="mod">
          <ac:chgData name="석장군님(General)/Digital채널기획팀" userId="f9de3ef5-b5d7-4e52-952f-8c9c7e31d003" providerId="ADAL" clId="{6D76B966-1500-479B-8225-20262DF14203}" dt="2023-01-29T05:08:42.443" v="1421"/>
          <ac:spMkLst>
            <pc:docMk/>
            <pc:sldMk cId="2588923374" sldId="8957"/>
            <ac:spMk id="7" creationId="{46D13456-8291-41A9-9396-360E94D0B1ED}"/>
          </ac:spMkLst>
        </pc:spChg>
        <pc:spChg chg="del">
          <ac:chgData name="석장군님(General)/Digital채널기획팀" userId="f9de3ef5-b5d7-4e52-952f-8c9c7e31d003" providerId="ADAL" clId="{6D76B966-1500-479B-8225-20262DF14203}" dt="2023-01-29T05:08:16.564" v="1412" actId="478"/>
          <ac:spMkLst>
            <pc:docMk/>
            <pc:sldMk cId="2588923374" sldId="8957"/>
            <ac:spMk id="10" creationId="{99D4F3F5-D758-41E2-91C7-77ECD87FE76A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08:55.437" v="1423" actId="1076"/>
          <ac:spMkLst>
            <pc:docMk/>
            <pc:sldMk cId="2588923374" sldId="8957"/>
            <ac:spMk id="11" creationId="{D103E06A-CBC0-470D-B359-15684EEE5F93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08:55.437" v="1423" actId="1076"/>
          <ac:spMkLst>
            <pc:docMk/>
            <pc:sldMk cId="2588923374" sldId="8957"/>
            <ac:spMk id="12" creationId="{BB0FE843-0E76-4E85-AE3C-D6EC95388BA1}"/>
          </ac:spMkLst>
        </pc:spChg>
        <pc:spChg chg="del">
          <ac:chgData name="석장군님(General)/Digital채널기획팀" userId="f9de3ef5-b5d7-4e52-952f-8c9c7e31d003" providerId="ADAL" clId="{6D76B966-1500-479B-8225-20262DF14203}" dt="2023-01-29T05:08:16.564" v="1412" actId="478"/>
          <ac:spMkLst>
            <pc:docMk/>
            <pc:sldMk cId="2588923374" sldId="8957"/>
            <ac:spMk id="14" creationId="{E042D861-E46E-47A6-A910-FD7435830B3A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08:55.437" v="1423" actId="1076"/>
          <ac:spMkLst>
            <pc:docMk/>
            <pc:sldMk cId="2588923374" sldId="8957"/>
            <ac:spMk id="15" creationId="{15EA0297-2961-48DD-86B6-9D579594CAAF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08:55.437" v="1423" actId="1076"/>
          <ac:spMkLst>
            <pc:docMk/>
            <pc:sldMk cId="2588923374" sldId="8957"/>
            <ac:spMk id="16" creationId="{EA41C80D-C585-4978-A037-179155CA3923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08:55.437" v="1423" actId="1076"/>
          <ac:spMkLst>
            <pc:docMk/>
            <pc:sldMk cId="2588923374" sldId="8957"/>
            <ac:spMk id="17" creationId="{EA97FC27-7AB0-4AD1-9F8D-31B2C59F2EE2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08:55.437" v="1423" actId="1076"/>
          <ac:spMkLst>
            <pc:docMk/>
            <pc:sldMk cId="2588923374" sldId="8957"/>
            <ac:spMk id="18" creationId="{5BFBA3AE-F02F-4D33-97C1-65DDFB36A882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08:55.437" v="1423" actId="1076"/>
          <ac:spMkLst>
            <pc:docMk/>
            <pc:sldMk cId="2588923374" sldId="8957"/>
            <ac:spMk id="21" creationId="{8B313BE5-BB70-4AC8-BC43-A79566794F98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08:55.437" v="1423" actId="1076"/>
          <ac:spMkLst>
            <pc:docMk/>
            <pc:sldMk cId="2588923374" sldId="8957"/>
            <ac:spMk id="22" creationId="{6C4A327A-601F-4A07-8564-303B82490EA8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08:55.437" v="1423" actId="1076"/>
          <ac:spMkLst>
            <pc:docMk/>
            <pc:sldMk cId="2588923374" sldId="8957"/>
            <ac:spMk id="23" creationId="{6C4A327A-601F-4A07-8564-303B82490EA8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08:55.437" v="1423" actId="1076"/>
          <ac:spMkLst>
            <pc:docMk/>
            <pc:sldMk cId="2588923374" sldId="8957"/>
            <ac:spMk id="24" creationId="{4704B612-F213-44BC-8193-262143FEA3E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08:55.437" v="1423" actId="1076"/>
          <ac:spMkLst>
            <pc:docMk/>
            <pc:sldMk cId="2588923374" sldId="8957"/>
            <ac:spMk id="25" creationId="{92A62884-86C9-454F-B55A-4E15FC56D6D4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08:55.437" v="1423" actId="1076"/>
          <ac:spMkLst>
            <pc:docMk/>
            <pc:sldMk cId="2588923374" sldId="8957"/>
            <ac:spMk id="28" creationId="{4F2B9190-FCE3-43FE-81C1-355497F68FD2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08:55.437" v="1423" actId="1076"/>
          <ac:spMkLst>
            <pc:docMk/>
            <pc:sldMk cId="2588923374" sldId="8957"/>
            <ac:spMk id="29" creationId="{85886D19-F184-44F5-8850-7B632ED37991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08:55.437" v="1423" actId="1076"/>
          <ac:spMkLst>
            <pc:docMk/>
            <pc:sldMk cId="2588923374" sldId="8957"/>
            <ac:spMk id="30" creationId="{6CEC69F0-B2A7-45E7-B9B7-EB9795F769EF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08:55.437" v="1423" actId="1076"/>
          <ac:spMkLst>
            <pc:docMk/>
            <pc:sldMk cId="2588923374" sldId="8957"/>
            <ac:spMk id="31" creationId="{AA5E19F1-27F8-4015-BC86-F882778DD68C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08:55.437" v="1423" actId="1076"/>
          <ac:spMkLst>
            <pc:docMk/>
            <pc:sldMk cId="2588923374" sldId="8957"/>
            <ac:spMk id="32" creationId="{2DF616C8-3865-4C22-B440-B46F327206F7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08:55.437" v="1423" actId="1076"/>
          <ac:spMkLst>
            <pc:docMk/>
            <pc:sldMk cId="2588923374" sldId="8957"/>
            <ac:spMk id="36" creationId="{6C4A327A-601F-4A07-8564-303B82490EA8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08:55.437" v="1423" actId="1076"/>
          <ac:spMkLst>
            <pc:docMk/>
            <pc:sldMk cId="2588923374" sldId="8957"/>
            <ac:spMk id="37" creationId="{6C4A327A-601F-4A07-8564-303B82490EA8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08:55.437" v="1423" actId="1076"/>
          <ac:spMkLst>
            <pc:docMk/>
            <pc:sldMk cId="2588923374" sldId="8957"/>
            <ac:spMk id="38" creationId="{6C4A327A-601F-4A07-8564-303B82490EA8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08:55.437" v="1423" actId="1076"/>
          <ac:spMkLst>
            <pc:docMk/>
            <pc:sldMk cId="2588923374" sldId="8957"/>
            <ac:spMk id="39" creationId="{7DBB0E28-DC3F-45B9-AB63-4FAE8E309FC8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08:55.437" v="1423" actId="1076"/>
          <ac:spMkLst>
            <pc:docMk/>
            <pc:sldMk cId="2588923374" sldId="8957"/>
            <ac:spMk id="40" creationId="{159A2AF7-7BBE-4747-BF95-362DB740D008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08:55.437" v="1423" actId="1076"/>
          <ac:spMkLst>
            <pc:docMk/>
            <pc:sldMk cId="2588923374" sldId="8957"/>
            <ac:spMk id="41" creationId="{51836458-6D36-43CA-B29A-44A8CB0F30B3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08:55.437" v="1423" actId="1076"/>
          <ac:spMkLst>
            <pc:docMk/>
            <pc:sldMk cId="2588923374" sldId="8957"/>
            <ac:spMk id="42" creationId="{57123C25-04D5-4143-ADEB-6C6ACE5CA57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08:55.437" v="1423" actId="1076"/>
          <ac:spMkLst>
            <pc:docMk/>
            <pc:sldMk cId="2588923374" sldId="8957"/>
            <ac:spMk id="43" creationId="{57123C25-04D5-4143-ADEB-6C6ACE5CA57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08:55.437" v="1423" actId="1076"/>
          <ac:spMkLst>
            <pc:docMk/>
            <pc:sldMk cId="2588923374" sldId="8957"/>
            <ac:spMk id="46" creationId="{1CE41F9B-2487-43BA-A8BC-4FA30CE1199A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08:55.437" v="1423" actId="1076"/>
          <ac:spMkLst>
            <pc:docMk/>
            <pc:sldMk cId="2588923374" sldId="8957"/>
            <ac:spMk id="47" creationId="{B209125D-E999-4FBE-8717-6B1261FB0669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08:55.437" v="1423" actId="1076"/>
          <ac:spMkLst>
            <pc:docMk/>
            <pc:sldMk cId="2588923374" sldId="8957"/>
            <ac:spMk id="48" creationId="{204EB5A7-CE4E-4F81-927C-A7A2C7A47C83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08:55.437" v="1423" actId="1076"/>
          <ac:spMkLst>
            <pc:docMk/>
            <pc:sldMk cId="2588923374" sldId="8957"/>
            <ac:spMk id="49" creationId="{6CBBE648-B8E5-4E81-BF23-2D0C203E0FD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08:55.437" v="1423" actId="1076"/>
          <ac:spMkLst>
            <pc:docMk/>
            <pc:sldMk cId="2588923374" sldId="8957"/>
            <ac:spMk id="50" creationId="{22360B0C-68FE-4D82-8F47-B57877556835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08:55.437" v="1423" actId="1076"/>
          <ac:spMkLst>
            <pc:docMk/>
            <pc:sldMk cId="2588923374" sldId="8957"/>
            <ac:spMk id="54" creationId="{4D7DA83C-368D-4E98-8DAF-EAE56EA06C66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09:38.545" v="1433" actId="2710"/>
          <ac:spMkLst>
            <pc:docMk/>
            <pc:sldMk cId="2588923374" sldId="8957"/>
            <ac:spMk id="56" creationId="{6C4A327A-601F-4A07-8564-303B82490EA8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09:44.062" v="1434" actId="2710"/>
          <ac:spMkLst>
            <pc:docMk/>
            <pc:sldMk cId="2588923374" sldId="8957"/>
            <ac:spMk id="57" creationId="{6C4A327A-601F-4A07-8564-303B82490EA8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08:55.437" v="1423" actId="1076"/>
          <ac:spMkLst>
            <pc:docMk/>
            <pc:sldMk cId="2588923374" sldId="8957"/>
            <ac:spMk id="59" creationId="{A46E2853-F3A7-4A3B-83D3-B6742043C20D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09:30.768" v="1430" actId="2710"/>
          <ac:spMkLst>
            <pc:docMk/>
            <pc:sldMk cId="2588923374" sldId="8957"/>
            <ac:spMk id="61" creationId="{6C4A327A-601F-4A07-8564-303B82490EA8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08:55.437" v="1423" actId="1076"/>
          <ac:spMkLst>
            <pc:docMk/>
            <pc:sldMk cId="2588923374" sldId="8957"/>
            <ac:spMk id="62" creationId="{59D7301F-26A9-47A1-9902-C1FC7556275F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08:55.437" v="1423" actId="1076"/>
          <ac:spMkLst>
            <pc:docMk/>
            <pc:sldMk cId="2588923374" sldId="8957"/>
            <ac:spMk id="63" creationId="{E8632927-D8ED-4971-9129-7462F6C4EEF8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08:55.437" v="1423" actId="1076"/>
          <ac:spMkLst>
            <pc:docMk/>
            <pc:sldMk cId="2588923374" sldId="8957"/>
            <ac:spMk id="64" creationId="{5D7FE54E-A047-476C-9931-AEC9376136CF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08:55.437" v="1423" actId="1076"/>
          <ac:spMkLst>
            <pc:docMk/>
            <pc:sldMk cId="2588923374" sldId="8957"/>
            <ac:spMk id="65" creationId="{A2D65D88-AAD1-41F1-9918-EBF89581002A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08:55.437" v="1423" actId="1076"/>
          <ac:spMkLst>
            <pc:docMk/>
            <pc:sldMk cId="2588923374" sldId="8957"/>
            <ac:spMk id="68" creationId="{D08503E9-5584-43BC-B13A-B549DC5F7B04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08:55.437" v="1423" actId="1076"/>
          <ac:spMkLst>
            <pc:docMk/>
            <pc:sldMk cId="2588923374" sldId="8957"/>
            <ac:spMk id="69" creationId="{2E066F7E-6135-4408-89AC-3CF586888FE1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09:15.487" v="1428" actId="2711"/>
          <ac:spMkLst>
            <pc:docMk/>
            <pc:sldMk cId="2588923374" sldId="8957"/>
            <ac:spMk id="71" creationId="{6C4A327A-601F-4A07-8564-303B82490EA8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7:09:11.884" v="2245"/>
          <ac:spMkLst>
            <pc:docMk/>
            <pc:sldMk cId="2588923374" sldId="8957"/>
            <ac:spMk id="72" creationId="{C9154495-E97D-4B8E-B76E-BEF80D0690D1}"/>
          </ac:spMkLst>
        </pc:spChg>
        <pc:grpChg chg="add mod">
          <ac:chgData name="석장군님(General)/Digital채널기획팀" userId="f9de3ef5-b5d7-4e52-952f-8c9c7e31d003" providerId="ADAL" clId="{6D76B966-1500-479B-8225-20262DF14203}" dt="2023-01-29T05:08:55.437" v="1423" actId="1076"/>
          <ac:grpSpMkLst>
            <pc:docMk/>
            <pc:sldMk cId="2588923374" sldId="8957"/>
            <ac:grpSpMk id="51" creationId="{BA78FEBE-3FA6-482D-97EB-B6520B190F7F}"/>
          </ac:grpSpMkLst>
        </pc:grpChg>
        <pc:graphicFrameChg chg="del">
          <ac:chgData name="석장군님(General)/Digital채널기획팀" userId="f9de3ef5-b5d7-4e52-952f-8c9c7e31d003" providerId="ADAL" clId="{6D76B966-1500-479B-8225-20262DF14203}" dt="2023-01-29T05:08:16.564" v="1412" actId="478"/>
          <ac:graphicFrameMkLst>
            <pc:docMk/>
            <pc:sldMk cId="2588923374" sldId="8957"/>
            <ac:graphicFrameMk id="9" creationId="{2BCF9146-7C08-4F86-A5E3-9598003DC516}"/>
          </ac:graphicFrameMkLst>
        </pc:graphicFrameChg>
        <pc:picChg chg="add mod">
          <ac:chgData name="석장군님(General)/Digital채널기획팀" userId="f9de3ef5-b5d7-4e52-952f-8c9c7e31d003" providerId="ADAL" clId="{6D76B966-1500-479B-8225-20262DF14203}" dt="2023-01-29T05:08:55.437" v="1423" actId="1076"/>
          <ac:picMkLst>
            <pc:docMk/>
            <pc:sldMk cId="2588923374" sldId="8957"/>
            <ac:picMk id="26" creationId="{4B274D48-D7D1-4719-9C0D-E1E81975E24D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5:08:55.437" v="1423" actId="1076"/>
          <ac:picMkLst>
            <pc:docMk/>
            <pc:sldMk cId="2588923374" sldId="8957"/>
            <ac:picMk id="27" creationId="{4EEE40D0-D32B-42FB-A368-A8410E1483BE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5:08:55.437" v="1423" actId="1076"/>
          <ac:picMkLst>
            <pc:docMk/>
            <pc:sldMk cId="2588923374" sldId="8957"/>
            <ac:picMk id="33" creationId="{09CB0C80-FD42-4223-8A8E-1FD75D396F93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5:08:55.437" v="1423" actId="1076"/>
          <ac:picMkLst>
            <pc:docMk/>
            <pc:sldMk cId="2588923374" sldId="8957"/>
            <ac:picMk id="34" creationId="{684072F5-8645-4CE6-A545-D12BE5A340EE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5:08:55.437" v="1423" actId="1076"/>
          <ac:picMkLst>
            <pc:docMk/>
            <pc:sldMk cId="2588923374" sldId="8957"/>
            <ac:picMk id="52" creationId="{47F66140-43AB-4098-8B80-9D596686E433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5:08:55.437" v="1423" actId="1076"/>
          <ac:picMkLst>
            <pc:docMk/>
            <pc:sldMk cId="2588923374" sldId="8957"/>
            <ac:picMk id="55" creationId="{4AA61933-484E-4966-A51E-9B76BB68A402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5:08:55.437" v="1423" actId="1076"/>
          <ac:picMkLst>
            <pc:docMk/>
            <pc:sldMk cId="2588923374" sldId="8957"/>
            <ac:picMk id="60" creationId="{745446DE-A2D7-4BF8-9F99-3A18032322CE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5:08:55.437" v="1423" actId="1076"/>
          <ac:picMkLst>
            <pc:docMk/>
            <pc:sldMk cId="2588923374" sldId="8957"/>
            <ac:picMk id="66" creationId="{FC9ADC36-2C32-4DE9-8472-37100C460927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5:08:55.437" v="1423" actId="1076"/>
          <ac:picMkLst>
            <pc:docMk/>
            <pc:sldMk cId="2588923374" sldId="8957"/>
            <ac:picMk id="70" creationId="{E50304BA-F381-4FE8-B46A-55DA28CE251E}"/>
          </ac:picMkLst>
        </pc:picChg>
        <pc:cxnChg chg="add mod">
          <ac:chgData name="석장군님(General)/Digital채널기획팀" userId="f9de3ef5-b5d7-4e52-952f-8c9c7e31d003" providerId="ADAL" clId="{6D76B966-1500-479B-8225-20262DF14203}" dt="2023-01-29T05:08:55.437" v="1423" actId="1076"/>
          <ac:cxnSpMkLst>
            <pc:docMk/>
            <pc:sldMk cId="2588923374" sldId="8957"/>
            <ac:cxnSpMk id="19" creationId="{62D56478-2377-485C-A9FC-07BD036C832F}"/>
          </ac:cxnSpMkLst>
        </pc:cxnChg>
        <pc:cxnChg chg="add mod">
          <ac:chgData name="석장군님(General)/Digital채널기획팀" userId="f9de3ef5-b5d7-4e52-952f-8c9c7e31d003" providerId="ADAL" clId="{6D76B966-1500-479B-8225-20262DF14203}" dt="2023-01-29T05:08:55.437" v="1423" actId="1076"/>
          <ac:cxnSpMkLst>
            <pc:docMk/>
            <pc:sldMk cId="2588923374" sldId="8957"/>
            <ac:cxnSpMk id="20" creationId="{8CF88209-B555-4F41-9BEC-12BB746C964E}"/>
          </ac:cxnSpMkLst>
        </pc:cxnChg>
        <pc:cxnChg chg="add mod">
          <ac:chgData name="석장군님(General)/Digital채널기획팀" userId="f9de3ef5-b5d7-4e52-952f-8c9c7e31d003" providerId="ADAL" clId="{6D76B966-1500-479B-8225-20262DF14203}" dt="2023-01-29T05:08:55.437" v="1423" actId="1076"/>
          <ac:cxnSpMkLst>
            <pc:docMk/>
            <pc:sldMk cId="2588923374" sldId="8957"/>
            <ac:cxnSpMk id="35" creationId="{54BAEA19-CA28-47E4-9394-89D5AE18C31C}"/>
          </ac:cxnSpMkLst>
        </pc:cxnChg>
        <pc:cxnChg chg="add mod">
          <ac:chgData name="석장군님(General)/Digital채널기획팀" userId="f9de3ef5-b5d7-4e52-952f-8c9c7e31d003" providerId="ADAL" clId="{6D76B966-1500-479B-8225-20262DF14203}" dt="2023-01-29T05:08:55.437" v="1423" actId="1076"/>
          <ac:cxnSpMkLst>
            <pc:docMk/>
            <pc:sldMk cId="2588923374" sldId="8957"/>
            <ac:cxnSpMk id="44" creationId="{4510BAA9-EC2A-495A-9867-29B94086DB7E}"/>
          </ac:cxnSpMkLst>
        </pc:cxnChg>
        <pc:cxnChg chg="add mod">
          <ac:chgData name="석장군님(General)/Digital채널기획팀" userId="f9de3ef5-b5d7-4e52-952f-8c9c7e31d003" providerId="ADAL" clId="{6D76B966-1500-479B-8225-20262DF14203}" dt="2023-01-29T05:08:55.437" v="1423" actId="1076"/>
          <ac:cxnSpMkLst>
            <pc:docMk/>
            <pc:sldMk cId="2588923374" sldId="8957"/>
            <ac:cxnSpMk id="45" creationId="{4510BAA9-EC2A-495A-9867-29B94086DB7E}"/>
          </ac:cxnSpMkLst>
        </pc:cxnChg>
        <pc:cxnChg chg="add mod">
          <ac:chgData name="석장군님(General)/Digital채널기획팀" userId="f9de3ef5-b5d7-4e52-952f-8c9c7e31d003" providerId="ADAL" clId="{6D76B966-1500-479B-8225-20262DF14203}" dt="2023-01-29T05:08:55.437" v="1423" actId="1076"/>
          <ac:cxnSpMkLst>
            <pc:docMk/>
            <pc:sldMk cId="2588923374" sldId="8957"/>
            <ac:cxnSpMk id="53" creationId="{1114F638-5A40-48E7-B88B-F917171CD34D}"/>
          </ac:cxnSpMkLst>
        </pc:cxnChg>
        <pc:cxnChg chg="add mod">
          <ac:chgData name="석장군님(General)/Digital채널기획팀" userId="f9de3ef5-b5d7-4e52-952f-8c9c7e31d003" providerId="ADAL" clId="{6D76B966-1500-479B-8225-20262DF14203}" dt="2023-01-29T05:08:55.437" v="1423" actId="1076"/>
          <ac:cxnSpMkLst>
            <pc:docMk/>
            <pc:sldMk cId="2588923374" sldId="8957"/>
            <ac:cxnSpMk id="58" creationId="{B31E7E96-73F2-435B-9D1B-497EDE99F91B}"/>
          </ac:cxnSpMkLst>
        </pc:cxnChg>
        <pc:cxnChg chg="add mod">
          <ac:chgData name="석장군님(General)/Digital채널기획팀" userId="f9de3ef5-b5d7-4e52-952f-8c9c7e31d003" providerId="ADAL" clId="{6D76B966-1500-479B-8225-20262DF14203}" dt="2023-01-29T05:08:55.437" v="1423" actId="1076"/>
          <ac:cxnSpMkLst>
            <pc:docMk/>
            <pc:sldMk cId="2588923374" sldId="8957"/>
            <ac:cxnSpMk id="67" creationId="{F36B1033-AAAD-49D2-875D-6B45BEABB8D7}"/>
          </ac:cxnSpMkLst>
        </pc:cxnChg>
      </pc:sldChg>
      <pc:sldChg chg="addSp delSp modSp add mod">
        <pc:chgData name="석장군님(General)/Digital채널기획팀" userId="f9de3ef5-b5d7-4e52-952f-8c9c7e31d003" providerId="ADAL" clId="{6D76B966-1500-479B-8225-20262DF14203}" dt="2023-01-29T07:09:13.091" v="2246"/>
        <pc:sldMkLst>
          <pc:docMk/>
          <pc:sldMk cId="3938662033" sldId="8958"/>
        </pc:sldMkLst>
        <pc:spChg chg="mod">
          <ac:chgData name="석장군님(General)/Digital채널기획팀" userId="f9de3ef5-b5d7-4e52-952f-8c9c7e31d003" providerId="ADAL" clId="{6D76B966-1500-479B-8225-20262DF14203}" dt="2023-01-29T06:09:44.119" v="1807"/>
          <ac:spMkLst>
            <pc:docMk/>
            <pc:sldMk cId="3938662033" sldId="8958"/>
            <ac:spMk id="4" creationId="{BC4D249D-7780-4391-A53C-29C8ABAF558B}"/>
          </ac:spMkLst>
        </pc:spChg>
        <pc:spChg chg="mod">
          <ac:chgData name="석장군님(General)/Digital채널기획팀" userId="f9de3ef5-b5d7-4e52-952f-8c9c7e31d003" providerId="ADAL" clId="{6D76B966-1500-479B-8225-20262DF14203}" dt="2023-01-29T05:11:03.103" v="1464" actId="404"/>
          <ac:spMkLst>
            <pc:docMk/>
            <pc:sldMk cId="3938662033" sldId="8958"/>
            <ac:spMk id="7" creationId="{46D13456-8291-41A9-9396-360E94D0B1ED}"/>
          </ac:spMkLst>
        </pc:spChg>
        <pc:spChg chg="del">
          <ac:chgData name="석장군님(General)/Digital채널기획팀" userId="f9de3ef5-b5d7-4e52-952f-8c9c7e31d003" providerId="ADAL" clId="{6D76B966-1500-479B-8225-20262DF14203}" dt="2023-01-29T05:10:18.219" v="1436" actId="478"/>
          <ac:spMkLst>
            <pc:docMk/>
            <pc:sldMk cId="3938662033" sldId="8958"/>
            <ac:spMk id="11" creationId="{D103E06A-CBC0-470D-B359-15684EEE5F93}"/>
          </ac:spMkLst>
        </pc:spChg>
        <pc:spChg chg="del">
          <ac:chgData name="석장군님(General)/Digital채널기획팀" userId="f9de3ef5-b5d7-4e52-952f-8c9c7e31d003" providerId="ADAL" clId="{6D76B966-1500-479B-8225-20262DF14203}" dt="2023-01-29T05:10:18.219" v="1436" actId="478"/>
          <ac:spMkLst>
            <pc:docMk/>
            <pc:sldMk cId="3938662033" sldId="8958"/>
            <ac:spMk id="12" creationId="{BB0FE843-0E76-4E85-AE3C-D6EC95388BA1}"/>
          </ac:spMkLst>
        </pc:spChg>
        <pc:spChg chg="del">
          <ac:chgData name="석장군님(General)/Digital채널기획팀" userId="f9de3ef5-b5d7-4e52-952f-8c9c7e31d003" providerId="ADAL" clId="{6D76B966-1500-479B-8225-20262DF14203}" dt="2023-01-29T05:10:18.219" v="1436" actId="478"/>
          <ac:spMkLst>
            <pc:docMk/>
            <pc:sldMk cId="3938662033" sldId="8958"/>
            <ac:spMk id="15" creationId="{15EA0297-2961-48DD-86B6-9D579594CAAF}"/>
          </ac:spMkLst>
        </pc:spChg>
        <pc:spChg chg="del">
          <ac:chgData name="석장군님(General)/Digital채널기획팀" userId="f9de3ef5-b5d7-4e52-952f-8c9c7e31d003" providerId="ADAL" clId="{6D76B966-1500-479B-8225-20262DF14203}" dt="2023-01-29T05:10:18.219" v="1436" actId="478"/>
          <ac:spMkLst>
            <pc:docMk/>
            <pc:sldMk cId="3938662033" sldId="8958"/>
            <ac:spMk id="16" creationId="{EA41C80D-C585-4978-A037-179155CA3923}"/>
          </ac:spMkLst>
        </pc:spChg>
        <pc:spChg chg="del">
          <ac:chgData name="석장군님(General)/Digital채널기획팀" userId="f9de3ef5-b5d7-4e52-952f-8c9c7e31d003" providerId="ADAL" clId="{6D76B966-1500-479B-8225-20262DF14203}" dt="2023-01-29T05:10:18.219" v="1436" actId="478"/>
          <ac:spMkLst>
            <pc:docMk/>
            <pc:sldMk cId="3938662033" sldId="8958"/>
            <ac:spMk id="17" creationId="{EA97FC27-7AB0-4AD1-9F8D-31B2C59F2EE2}"/>
          </ac:spMkLst>
        </pc:spChg>
        <pc:spChg chg="del">
          <ac:chgData name="석장군님(General)/Digital채널기획팀" userId="f9de3ef5-b5d7-4e52-952f-8c9c7e31d003" providerId="ADAL" clId="{6D76B966-1500-479B-8225-20262DF14203}" dt="2023-01-29T05:10:18.219" v="1436" actId="478"/>
          <ac:spMkLst>
            <pc:docMk/>
            <pc:sldMk cId="3938662033" sldId="8958"/>
            <ac:spMk id="18" creationId="{5BFBA3AE-F02F-4D33-97C1-65DDFB36A882}"/>
          </ac:spMkLst>
        </pc:spChg>
        <pc:spChg chg="del">
          <ac:chgData name="석장군님(General)/Digital채널기획팀" userId="f9de3ef5-b5d7-4e52-952f-8c9c7e31d003" providerId="ADAL" clId="{6D76B966-1500-479B-8225-20262DF14203}" dt="2023-01-29T05:10:18.219" v="1436" actId="478"/>
          <ac:spMkLst>
            <pc:docMk/>
            <pc:sldMk cId="3938662033" sldId="8958"/>
            <ac:spMk id="21" creationId="{8B313BE5-BB70-4AC8-BC43-A79566794F98}"/>
          </ac:spMkLst>
        </pc:spChg>
        <pc:spChg chg="del">
          <ac:chgData name="석장군님(General)/Digital채널기획팀" userId="f9de3ef5-b5d7-4e52-952f-8c9c7e31d003" providerId="ADAL" clId="{6D76B966-1500-479B-8225-20262DF14203}" dt="2023-01-29T05:10:18.219" v="1436" actId="478"/>
          <ac:spMkLst>
            <pc:docMk/>
            <pc:sldMk cId="3938662033" sldId="8958"/>
            <ac:spMk id="22" creationId="{6C4A327A-601F-4A07-8564-303B82490EA8}"/>
          </ac:spMkLst>
        </pc:spChg>
        <pc:spChg chg="del">
          <ac:chgData name="석장군님(General)/Digital채널기획팀" userId="f9de3ef5-b5d7-4e52-952f-8c9c7e31d003" providerId="ADAL" clId="{6D76B966-1500-479B-8225-20262DF14203}" dt="2023-01-29T05:10:18.219" v="1436" actId="478"/>
          <ac:spMkLst>
            <pc:docMk/>
            <pc:sldMk cId="3938662033" sldId="8958"/>
            <ac:spMk id="23" creationId="{6C4A327A-601F-4A07-8564-303B82490EA8}"/>
          </ac:spMkLst>
        </pc:spChg>
        <pc:spChg chg="del">
          <ac:chgData name="석장군님(General)/Digital채널기획팀" userId="f9de3ef5-b5d7-4e52-952f-8c9c7e31d003" providerId="ADAL" clId="{6D76B966-1500-479B-8225-20262DF14203}" dt="2023-01-29T05:10:18.219" v="1436" actId="478"/>
          <ac:spMkLst>
            <pc:docMk/>
            <pc:sldMk cId="3938662033" sldId="8958"/>
            <ac:spMk id="24" creationId="{4704B612-F213-44BC-8193-262143FEA3EB}"/>
          </ac:spMkLst>
        </pc:spChg>
        <pc:spChg chg="del">
          <ac:chgData name="석장군님(General)/Digital채널기획팀" userId="f9de3ef5-b5d7-4e52-952f-8c9c7e31d003" providerId="ADAL" clId="{6D76B966-1500-479B-8225-20262DF14203}" dt="2023-01-29T05:10:18.219" v="1436" actId="478"/>
          <ac:spMkLst>
            <pc:docMk/>
            <pc:sldMk cId="3938662033" sldId="8958"/>
            <ac:spMk id="25" creationId="{92A62884-86C9-454F-B55A-4E15FC56D6D4}"/>
          </ac:spMkLst>
        </pc:spChg>
        <pc:spChg chg="del">
          <ac:chgData name="석장군님(General)/Digital채널기획팀" userId="f9de3ef5-b5d7-4e52-952f-8c9c7e31d003" providerId="ADAL" clId="{6D76B966-1500-479B-8225-20262DF14203}" dt="2023-01-29T05:10:18.219" v="1436" actId="478"/>
          <ac:spMkLst>
            <pc:docMk/>
            <pc:sldMk cId="3938662033" sldId="8958"/>
            <ac:spMk id="28" creationId="{4F2B9190-FCE3-43FE-81C1-355497F68FD2}"/>
          </ac:spMkLst>
        </pc:spChg>
        <pc:spChg chg="del">
          <ac:chgData name="석장군님(General)/Digital채널기획팀" userId="f9de3ef5-b5d7-4e52-952f-8c9c7e31d003" providerId="ADAL" clId="{6D76B966-1500-479B-8225-20262DF14203}" dt="2023-01-29T05:10:18.219" v="1436" actId="478"/>
          <ac:spMkLst>
            <pc:docMk/>
            <pc:sldMk cId="3938662033" sldId="8958"/>
            <ac:spMk id="29" creationId="{85886D19-F184-44F5-8850-7B632ED37991}"/>
          </ac:spMkLst>
        </pc:spChg>
        <pc:spChg chg="del">
          <ac:chgData name="석장군님(General)/Digital채널기획팀" userId="f9de3ef5-b5d7-4e52-952f-8c9c7e31d003" providerId="ADAL" clId="{6D76B966-1500-479B-8225-20262DF14203}" dt="2023-01-29T05:10:18.219" v="1436" actId="478"/>
          <ac:spMkLst>
            <pc:docMk/>
            <pc:sldMk cId="3938662033" sldId="8958"/>
            <ac:spMk id="30" creationId="{6CEC69F0-B2A7-45E7-B9B7-EB9795F769EF}"/>
          </ac:spMkLst>
        </pc:spChg>
        <pc:spChg chg="del">
          <ac:chgData name="석장군님(General)/Digital채널기획팀" userId="f9de3ef5-b5d7-4e52-952f-8c9c7e31d003" providerId="ADAL" clId="{6D76B966-1500-479B-8225-20262DF14203}" dt="2023-01-29T05:10:18.219" v="1436" actId="478"/>
          <ac:spMkLst>
            <pc:docMk/>
            <pc:sldMk cId="3938662033" sldId="8958"/>
            <ac:spMk id="31" creationId="{AA5E19F1-27F8-4015-BC86-F882778DD68C}"/>
          </ac:spMkLst>
        </pc:spChg>
        <pc:spChg chg="del">
          <ac:chgData name="석장군님(General)/Digital채널기획팀" userId="f9de3ef5-b5d7-4e52-952f-8c9c7e31d003" providerId="ADAL" clId="{6D76B966-1500-479B-8225-20262DF14203}" dt="2023-01-29T05:10:18.219" v="1436" actId="478"/>
          <ac:spMkLst>
            <pc:docMk/>
            <pc:sldMk cId="3938662033" sldId="8958"/>
            <ac:spMk id="32" creationId="{2DF616C8-3865-4C22-B440-B46F327206F7}"/>
          </ac:spMkLst>
        </pc:spChg>
        <pc:spChg chg="del">
          <ac:chgData name="석장군님(General)/Digital채널기획팀" userId="f9de3ef5-b5d7-4e52-952f-8c9c7e31d003" providerId="ADAL" clId="{6D76B966-1500-479B-8225-20262DF14203}" dt="2023-01-29T05:10:18.219" v="1436" actId="478"/>
          <ac:spMkLst>
            <pc:docMk/>
            <pc:sldMk cId="3938662033" sldId="8958"/>
            <ac:spMk id="36" creationId="{6C4A327A-601F-4A07-8564-303B82490EA8}"/>
          </ac:spMkLst>
        </pc:spChg>
        <pc:spChg chg="del">
          <ac:chgData name="석장군님(General)/Digital채널기획팀" userId="f9de3ef5-b5d7-4e52-952f-8c9c7e31d003" providerId="ADAL" clId="{6D76B966-1500-479B-8225-20262DF14203}" dt="2023-01-29T05:10:18.219" v="1436" actId="478"/>
          <ac:spMkLst>
            <pc:docMk/>
            <pc:sldMk cId="3938662033" sldId="8958"/>
            <ac:spMk id="37" creationId="{6C4A327A-601F-4A07-8564-303B82490EA8}"/>
          </ac:spMkLst>
        </pc:spChg>
        <pc:spChg chg="del">
          <ac:chgData name="석장군님(General)/Digital채널기획팀" userId="f9de3ef5-b5d7-4e52-952f-8c9c7e31d003" providerId="ADAL" clId="{6D76B966-1500-479B-8225-20262DF14203}" dt="2023-01-29T05:10:18.219" v="1436" actId="478"/>
          <ac:spMkLst>
            <pc:docMk/>
            <pc:sldMk cId="3938662033" sldId="8958"/>
            <ac:spMk id="38" creationId="{6C4A327A-601F-4A07-8564-303B82490EA8}"/>
          </ac:spMkLst>
        </pc:spChg>
        <pc:spChg chg="del">
          <ac:chgData name="석장군님(General)/Digital채널기획팀" userId="f9de3ef5-b5d7-4e52-952f-8c9c7e31d003" providerId="ADAL" clId="{6D76B966-1500-479B-8225-20262DF14203}" dt="2023-01-29T05:10:18.219" v="1436" actId="478"/>
          <ac:spMkLst>
            <pc:docMk/>
            <pc:sldMk cId="3938662033" sldId="8958"/>
            <ac:spMk id="39" creationId="{7DBB0E28-DC3F-45B9-AB63-4FAE8E309FC8}"/>
          </ac:spMkLst>
        </pc:spChg>
        <pc:spChg chg="del">
          <ac:chgData name="석장군님(General)/Digital채널기획팀" userId="f9de3ef5-b5d7-4e52-952f-8c9c7e31d003" providerId="ADAL" clId="{6D76B966-1500-479B-8225-20262DF14203}" dt="2023-01-29T05:10:18.219" v="1436" actId="478"/>
          <ac:spMkLst>
            <pc:docMk/>
            <pc:sldMk cId="3938662033" sldId="8958"/>
            <ac:spMk id="40" creationId="{159A2AF7-7BBE-4747-BF95-362DB740D008}"/>
          </ac:spMkLst>
        </pc:spChg>
        <pc:spChg chg="del">
          <ac:chgData name="석장군님(General)/Digital채널기획팀" userId="f9de3ef5-b5d7-4e52-952f-8c9c7e31d003" providerId="ADAL" clId="{6D76B966-1500-479B-8225-20262DF14203}" dt="2023-01-29T05:10:18.219" v="1436" actId="478"/>
          <ac:spMkLst>
            <pc:docMk/>
            <pc:sldMk cId="3938662033" sldId="8958"/>
            <ac:spMk id="41" creationId="{51836458-6D36-43CA-B29A-44A8CB0F30B3}"/>
          </ac:spMkLst>
        </pc:spChg>
        <pc:spChg chg="del">
          <ac:chgData name="석장군님(General)/Digital채널기획팀" userId="f9de3ef5-b5d7-4e52-952f-8c9c7e31d003" providerId="ADAL" clId="{6D76B966-1500-479B-8225-20262DF14203}" dt="2023-01-29T05:10:18.219" v="1436" actId="478"/>
          <ac:spMkLst>
            <pc:docMk/>
            <pc:sldMk cId="3938662033" sldId="8958"/>
            <ac:spMk id="42" creationId="{57123C25-04D5-4143-ADEB-6C6ACE5CA57B}"/>
          </ac:spMkLst>
        </pc:spChg>
        <pc:spChg chg="del">
          <ac:chgData name="석장군님(General)/Digital채널기획팀" userId="f9de3ef5-b5d7-4e52-952f-8c9c7e31d003" providerId="ADAL" clId="{6D76B966-1500-479B-8225-20262DF14203}" dt="2023-01-29T05:10:18.219" v="1436" actId="478"/>
          <ac:spMkLst>
            <pc:docMk/>
            <pc:sldMk cId="3938662033" sldId="8958"/>
            <ac:spMk id="43" creationId="{57123C25-04D5-4143-ADEB-6C6ACE5CA57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7:09:13.091" v="2246"/>
          <ac:spMkLst>
            <pc:docMk/>
            <pc:sldMk cId="3938662033" sldId="8958"/>
            <ac:spMk id="44" creationId="{1E152750-0EF8-44A8-A211-A712B2943A26}"/>
          </ac:spMkLst>
        </pc:spChg>
        <pc:spChg chg="del">
          <ac:chgData name="석장군님(General)/Digital채널기획팀" userId="f9de3ef5-b5d7-4e52-952f-8c9c7e31d003" providerId="ADAL" clId="{6D76B966-1500-479B-8225-20262DF14203}" dt="2023-01-29T05:10:18.219" v="1436" actId="478"/>
          <ac:spMkLst>
            <pc:docMk/>
            <pc:sldMk cId="3938662033" sldId="8958"/>
            <ac:spMk id="46" creationId="{1CE41F9B-2487-43BA-A8BC-4FA30CE1199A}"/>
          </ac:spMkLst>
        </pc:spChg>
        <pc:spChg chg="del">
          <ac:chgData name="석장군님(General)/Digital채널기획팀" userId="f9de3ef5-b5d7-4e52-952f-8c9c7e31d003" providerId="ADAL" clId="{6D76B966-1500-479B-8225-20262DF14203}" dt="2023-01-29T05:10:18.219" v="1436" actId="478"/>
          <ac:spMkLst>
            <pc:docMk/>
            <pc:sldMk cId="3938662033" sldId="8958"/>
            <ac:spMk id="47" creationId="{B209125D-E999-4FBE-8717-6B1261FB0669}"/>
          </ac:spMkLst>
        </pc:spChg>
        <pc:spChg chg="del">
          <ac:chgData name="석장군님(General)/Digital채널기획팀" userId="f9de3ef5-b5d7-4e52-952f-8c9c7e31d003" providerId="ADAL" clId="{6D76B966-1500-479B-8225-20262DF14203}" dt="2023-01-29T05:10:18.219" v="1436" actId="478"/>
          <ac:spMkLst>
            <pc:docMk/>
            <pc:sldMk cId="3938662033" sldId="8958"/>
            <ac:spMk id="48" creationId="{204EB5A7-CE4E-4F81-927C-A7A2C7A47C83}"/>
          </ac:spMkLst>
        </pc:spChg>
        <pc:spChg chg="del">
          <ac:chgData name="석장군님(General)/Digital채널기획팀" userId="f9de3ef5-b5d7-4e52-952f-8c9c7e31d003" providerId="ADAL" clId="{6D76B966-1500-479B-8225-20262DF14203}" dt="2023-01-29T05:10:18.219" v="1436" actId="478"/>
          <ac:spMkLst>
            <pc:docMk/>
            <pc:sldMk cId="3938662033" sldId="8958"/>
            <ac:spMk id="49" creationId="{6CBBE648-B8E5-4E81-BF23-2D0C203E0FDB}"/>
          </ac:spMkLst>
        </pc:spChg>
        <pc:spChg chg="del">
          <ac:chgData name="석장군님(General)/Digital채널기획팀" userId="f9de3ef5-b5d7-4e52-952f-8c9c7e31d003" providerId="ADAL" clId="{6D76B966-1500-479B-8225-20262DF14203}" dt="2023-01-29T05:10:18.219" v="1436" actId="478"/>
          <ac:spMkLst>
            <pc:docMk/>
            <pc:sldMk cId="3938662033" sldId="8958"/>
            <ac:spMk id="50" creationId="{22360B0C-68FE-4D82-8F47-B57877556835}"/>
          </ac:spMkLst>
        </pc:spChg>
        <pc:spChg chg="del">
          <ac:chgData name="석장군님(General)/Digital채널기획팀" userId="f9de3ef5-b5d7-4e52-952f-8c9c7e31d003" providerId="ADAL" clId="{6D76B966-1500-479B-8225-20262DF14203}" dt="2023-01-29T05:10:18.219" v="1436" actId="478"/>
          <ac:spMkLst>
            <pc:docMk/>
            <pc:sldMk cId="3938662033" sldId="8958"/>
            <ac:spMk id="54" creationId="{4D7DA83C-368D-4E98-8DAF-EAE56EA06C66}"/>
          </ac:spMkLst>
        </pc:spChg>
        <pc:spChg chg="del">
          <ac:chgData name="석장군님(General)/Digital채널기획팀" userId="f9de3ef5-b5d7-4e52-952f-8c9c7e31d003" providerId="ADAL" clId="{6D76B966-1500-479B-8225-20262DF14203}" dt="2023-01-29T05:10:18.219" v="1436" actId="478"/>
          <ac:spMkLst>
            <pc:docMk/>
            <pc:sldMk cId="3938662033" sldId="8958"/>
            <ac:spMk id="56" creationId="{6C4A327A-601F-4A07-8564-303B82490EA8}"/>
          </ac:spMkLst>
        </pc:spChg>
        <pc:spChg chg="del">
          <ac:chgData name="석장군님(General)/Digital채널기획팀" userId="f9de3ef5-b5d7-4e52-952f-8c9c7e31d003" providerId="ADAL" clId="{6D76B966-1500-479B-8225-20262DF14203}" dt="2023-01-29T05:10:18.219" v="1436" actId="478"/>
          <ac:spMkLst>
            <pc:docMk/>
            <pc:sldMk cId="3938662033" sldId="8958"/>
            <ac:spMk id="57" creationId="{6C4A327A-601F-4A07-8564-303B82490EA8}"/>
          </ac:spMkLst>
        </pc:spChg>
        <pc:spChg chg="del">
          <ac:chgData name="석장군님(General)/Digital채널기획팀" userId="f9de3ef5-b5d7-4e52-952f-8c9c7e31d003" providerId="ADAL" clId="{6D76B966-1500-479B-8225-20262DF14203}" dt="2023-01-29T05:10:18.219" v="1436" actId="478"/>
          <ac:spMkLst>
            <pc:docMk/>
            <pc:sldMk cId="3938662033" sldId="8958"/>
            <ac:spMk id="59" creationId="{A46E2853-F3A7-4A3B-83D3-B6742043C20D}"/>
          </ac:spMkLst>
        </pc:spChg>
        <pc:spChg chg="del">
          <ac:chgData name="석장군님(General)/Digital채널기획팀" userId="f9de3ef5-b5d7-4e52-952f-8c9c7e31d003" providerId="ADAL" clId="{6D76B966-1500-479B-8225-20262DF14203}" dt="2023-01-29T05:10:18.219" v="1436" actId="478"/>
          <ac:spMkLst>
            <pc:docMk/>
            <pc:sldMk cId="3938662033" sldId="8958"/>
            <ac:spMk id="61" creationId="{6C4A327A-601F-4A07-8564-303B82490EA8}"/>
          </ac:spMkLst>
        </pc:spChg>
        <pc:spChg chg="del">
          <ac:chgData name="석장군님(General)/Digital채널기획팀" userId="f9de3ef5-b5d7-4e52-952f-8c9c7e31d003" providerId="ADAL" clId="{6D76B966-1500-479B-8225-20262DF14203}" dt="2023-01-29T05:10:18.219" v="1436" actId="478"/>
          <ac:spMkLst>
            <pc:docMk/>
            <pc:sldMk cId="3938662033" sldId="8958"/>
            <ac:spMk id="62" creationId="{59D7301F-26A9-47A1-9902-C1FC7556275F}"/>
          </ac:spMkLst>
        </pc:spChg>
        <pc:spChg chg="del">
          <ac:chgData name="석장군님(General)/Digital채널기획팀" userId="f9de3ef5-b5d7-4e52-952f-8c9c7e31d003" providerId="ADAL" clId="{6D76B966-1500-479B-8225-20262DF14203}" dt="2023-01-29T05:10:18.219" v="1436" actId="478"/>
          <ac:spMkLst>
            <pc:docMk/>
            <pc:sldMk cId="3938662033" sldId="8958"/>
            <ac:spMk id="63" creationId="{E8632927-D8ED-4971-9129-7462F6C4EEF8}"/>
          </ac:spMkLst>
        </pc:spChg>
        <pc:spChg chg="del">
          <ac:chgData name="석장군님(General)/Digital채널기획팀" userId="f9de3ef5-b5d7-4e52-952f-8c9c7e31d003" providerId="ADAL" clId="{6D76B966-1500-479B-8225-20262DF14203}" dt="2023-01-29T05:10:20.669" v="1437" actId="478"/>
          <ac:spMkLst>
            <pc:docMk/>
            <pc:sldMk cId="3938662033" sldId="8958"/>
            <ac:spMk id="71" creationId="{6C4A327A-601F-4A07-8564-303B82490EA8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10:37.832" v="1439" actId="1076"/>
          <ac:spMkLst>
            <pc:docMk/>
            <pc:sldMk cId="3938662033" sldId="8958"/>
            <ac:spMk id="72" creationId="{F581997E-F021-48F1-9050-00A9CCE6611D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10:37.832" v="1439" actId="1076"/>
          <ac:spMkLst>
            <pc:docMk/>
            <pc:sldMk cId="3938662033" sldId="8958"/>
            <ac:spMk id="73" creationId="{6A5C0B9D-C7E0-45D8-90DC-E93918D89A58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10:37.832" v="1439" actId="1076"/>
          <ac:spMkLst>
            <pc:docMk/>
            <pc:sldMk cId="3938662033" sldId="8958"/>
            <ac:spMk id="74" creationId="{716EBF59-EEA6-45D6-B279-426323878E6C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10:37.832" v="1439" actId="1076"/>
          <ac:spMkLst>
            <pc:docMk/>
            <pc:sldMk cId="3938662033" sldId="8958"/>
            <ac:spMk id="75" creationId="{268F58C3-24CE-44DB-825A-F1F1830D2CBE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10:37.832" v="1439" actId="1076"/>
          <ac:spMkLst>
            <pc:docMk/>
            <pc:sldMk cId="3938662033" sldId="8958"/>
            <ac:spMk id="78" creationId="{C087A0DA-ABAE-49F6-910C-33291369FE2C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10:37.832" v="1439" actId="1076"/>
          <ac:spMkLst>
            <pc:docMk/>
            <pc:sldMk cId="3938662033" sldId="8958"/>
            <ac:spMk id="79" creationId="{6C4A327A-601F-4A07-8564-303B82490EA8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10:37.832" v="1439" actId="1076"/>
          <ac:spMkLst>
            <pc:docMk/>
            <pc:sldMk cId="3938662033" sldId="8958"/>
            <ac:spMk id="80" creationId="{7258552B-E7EE-481E-B065-EE02C23AD755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10:32.430" v="1438"/>
          <ac:spMkLst>
            <pc:docMk/>
            <pc:sldMk cId="3938662033" sldId="8958"/>
            <ac:spMk id="86" creationId="{728DA6B4-C550-4D14-A14C-F2577D59FAEA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10:32.430" v="1438"/>
          <ac:spMkLst>
            <pc:docMk/>
            <pc:sldMk cId="3938662033" sldId="8958"/>
            <ac:spMk id="87" creationId="{A5396156-0281-4EDC-8562-3B544450C28D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10:32.430" v="1438"/>
          <ac:spMkLst>
            <pc:docMk/>
            <pc:sldMk cId="3938662033" sldId="8958"/>
            <ac:spMk id="88" creationId="{31D828D5-0A13-44F0-950B-CD287DE12C38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10:32.430" v="1438"/>
          <ac:spMkLst>
            <pc:docMk/>
            <pc:sldMk cId="3938662033" sldId="8958"/>
            <ac:spMk id="89" creationId="{8E9702EB-F5B0-4FC1-87F2-6FFDA79316F3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10:32.430" v="1438"/>
          <ac:spMkLst>
            <pc:docMk/>
            <pc:sldMk cId="3938662033" sldId="8958"/>
            <ac:spMk id="90" creationId="{2A16237C-03A1-429B-B79A-DAFFE40D7A06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10:32.430" v="1438"/>
          <ac:spMkLst>
            <pc:docMk/>
            <pc:sldMk cId="3938662033" sldId="8958"/>
            <ac:spMk id="91" creationId="{9DC1745F-9670-4996-AAA0-F9A3A48605C7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10:32.430" v="1438"/>
          <ac:spMkLst>
            <pc:docMk/>
            <pc:sldMk cId="3938662033" sldId="8958"/>
            <ac:spMk id="92" creationId="{57DA241C-A6F9-4248-83AB-EAC73AAB32B6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10:32.430" v="1438"/>
          <ac:spMkLst>
            <pc:docMk/>
            <pc:sldMk cId="3938662033" sldId="8958"/>
            <ac:spMk id="93" creationId="{CFFC0E90-CAEF-45E5-9A53-5A6DEF96D115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10:32.430" v="1438"/>
          <ac:spMkLst>
            <pc:docMk/>
            <pc:sldMk cId="3938662033" sldId="8958"/>
            <ac:spMk id="98" creationId="{E0A0AABE-E846-4F7D-9411-6220A3A78901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10:32.430" v="1438"/>
          <ac:spMkLst>
            <pc:docMk/>
            <pc:sldMk cId="3938662033" sldId="8958"/>
            <ac:spMk id="99" creationId="{C57074E4-8522-4AC4-93C3-E64733C1BFD7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10:32.430" v="1438"/>
          <ac:spMkLst>
            <pc:docMk/>
            <pc:sldMk cId="3938662033" sldId="8958"/>
            <ac:spMk id="100" creationId="{12F500BD-D0C4-46E8-B172-2648FD42B10A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10:32.430" v="1438"/>
          <ac:spMkLst>
            <pc:docMk/>
            <pc:sldMk cId="3938662033" sldId="8958"/>
            <ac:spMk id="101" creationId="{18621DDC-24E9-4872-B290-9B53918F0863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10:32.430" v="1438"/>
          <ac:spMkLst>
            <pc:docMk/>
            <pc:sldMk cId="3938662033" sldId="8958"/>
            <ac:spMk id="102" creationId="{372E8D1A-8AF5-40BD-9B84-E26A3F7C36FE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10:32.430" v="1438"/>
          <ac:spMkLst>
            <pc:docMk/>
            <pc:sldMk cId="3938662033" sldId="8958"/>
            <ac:spMk id="103" creationId="{18621DDC-24E9-4872-B290-9B53918F0863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10:32.430" v="1438"/>
          <ac:spMkLst>
            <pc:docMk/>
            <pc:sldMk cId="3938662033" sldId="8958"/>
            <ac:spMk id="104" creationId="{372E8D1A-8AF5-40BD-9B84-E26A3F7C36FE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10:32.430" v="1438"/>
          <ac:spMkLst>
            <pc:docMk/>
            <pc:sldMk cId="3938662033" sldId="8958"/>
            <ac:spMk id="105" creationId="{18621DDC-24E9-4872-B290-9B53918F0863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10:32.430" v="1438"/>
          <ac:spMkLst>
            <pc:docMk/>
            <pc:sldMk cId="3938662033" sldId="8958"/>
            <ac:spMk id="106" creationId="{372E8D1A-8AF5-40BD-9B84-E26A3F7C36FE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10:32.430" v="1438"/>
          <ac:spMkLst>
            <pc:docMk/>
            <pc:sldMk cId="3938662033" sldId="8958"/>
            <ac:spMk id="107" creationId="{18621DDC-24E9-4872-B290-9B53918F0863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10:32.430" v="1438"/>
          <ac:spMkLst>
            <pc:docMk/>
            <pc:sldMk cId="3938662033" sldId="8958"/>
            <ac:spMk id="108" creationId="{69901C2D-99A7-4387-999B-048A3F7006E6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10:32.430" v="1438"/>
          <ac:spMkLst>
            <pc:docMk/>
            <pc:sldMk cId="3938662033" sldId="8958"/>
            <ac:spMk id="109" creationId="{372E8D1A-8AF5-40BD-9B84-E26A3F7C36FE}"/>
          </ac:spMkLst>
        </pc:spChg>
        <pc:grpChg chg="del">
          <ac:chgData name="석장군님(General)/Digital채널기획팀" userId="f9de3ef5-b5d7-4e52-952f-8c9c7e31d003" providerId="ADAL" clId="{6D76B966-1500-479B-8225-20262DF14203}" dt="2023-01-29T05:10:18.219" v="1436" actId="478"/>
          <ac:grpSpMkLst>
            <pc:docMk/>
            <pc:sldMk cId="3938662033" sldId="8958"/>
            <ac:grpSpMk id="51" creationId="{BA78FEBE-3FA6-482D-97EB-B6520B190F7F}"/>
          </ac:grpSpMkLst>
        </pc:grpChg>
        <pc:grpChg chg="add mod">
          <ac:chgData name="석장군님(General)/Digital채널기획팀" userId="f9de3ef5-b5d7-4e52-952f-8c9c7e31d003" providerId="ADAL" clId="{6D76B966-1500-479B-8225-20262DF14203}" dt="2023-01-29T05:10:37.832" v="1439" actId="1076"/>
          <ac:grpSpMkLst>
            <pc:docMk/>
            <pc:sldMk cId="3938662033" sldId="8958"/>
            <ac:grpSpMk id="76" creationId="{4B58C076-577E-412E-8174-A86EEE848ADE}"/>
          </ac:grpSpMkLst>
        </pc:grpChg>
        <pc:grpChg chg="add mod">
          <ac:chgData name="석장군님(General)/Digital채널기획팀" userId="f9de3ef5-b5d7-4e52-952f-8c9c7e31d003" providerId="ADAL" clId="{6D76B966-1500-479B-8225-20262DF14203}" dt="2023-01-29T05:10:37.832" v="1439" actId="1076"/>
          <ac:grpSpMkLst>
            <pc:docMk/>
            <pc:sldMk cId="3938662033" sldId="8958"/>
            <ac:grpSpMk id="81" creationId="{F6F16345-B74A-4393-AE27-D93C44516802}"/>
          </ac:grpSpMkLst>
        </pc:grpChg>
        <pc:grpChg chg="add mod">
          <ac:chgData name="석장군님(General)/Digital채널기획팀" userId="f9de3ef5-b5d7-4e52-952f-8c9c7e31d003" providerId="ADAL" clId="{6D76B966-1500-479B-8225-20262DF14203}" dt="2023-01-29T05:10:37.832" v="1439" actId="1076"/>
          <ac:grpSpMkLst>
            <pc:docMk/>
            <pc:sldMk cId="3938662033" sldId="8958"/>
            <ac:grpSpMk id="82" creationId="{27E1CAFF-C123-4618-923F-2AFBF7483262}"/>
          </ac:grpSpMkLst>
        </pc:grpChg>
        <pc:grpChg chg="add mod">
          <ac:chgData name="석장군님(General)/Digital채널기획팀" userId="f9de3ef5-b5d7-4e52-952f-8c9c7e31d003" providerId="ADAL" clId="{6D76B966-1500-479B-8225-20262DF14203}" dt="2023-01-29T05:10:37.832" v="1439" actId="1076"/>
          <ac:grpSpMkLst>
            <pc:docMk/>
            <pc:sldMk cId="3938662033" sldId="8958"/>
            <ac:grpSpMk id="83" creationId="{BF3965B8-89C5-4D8D-8FC4-E7EA5864BF4C}"/>
          </ac:grpSpMkLst>
        </pc:grpChg>
        <pc:grpChg chg="add mod">
          <ac:chgData name="석장군님(General)/Digital채널기획팀" userId="f9de3ef5-b5d7-4e52-952f-8c9c7e31d003" providerId="ADAL" clId="{6D76B966-1500-479B-8225-20262DF14203}" dt="2023-01-29T05:10:37.832" v="1439" actId="1076"/>
          <ac:grpSpMkLst>
            <pc:docMk/>
            <pc:sldMk cId="3938662033" sldId="8958"/>
            <ac:grpSpMk id="84" creationId="{F5606E4F-D7B0-488F-B41A-8D8506EE8E18}"/>
          </ac:grpSpMkLst>
        </pc:grpChg>
        <pc:grpChg chg="add mod">
          <ac:chgData name="석장군님(General)/Digital채널기획팀" userId="f9de3ef5-b5d7-4e52-952f-8c9c7e31d003" providerId="ADAL" clId="{6D76B966-1500-479B-8225-20262DF14203}" dt="2023-01-29T05:10:32.430" v="1438"/>
          <ac:grpSpMkLst>
            <pc:docMk/>
            <pc:sldMk cId="3938662033" sldId="8958"/>
            <ac:grpSpMk id="94" creationId="{6BD85CA1-36A8-4E11-B36D-1DE014B4CB0C}"/>
          </ac:grpSpMkLst>
        </pc:grpChg>
        <pc:grpChg chg="add mod">
          <ac:chgData name="석장군님(General)/Digital채널기획팀" userId="f9de3ef5-b5d7-4e52-952f-8c9c7e31d003" providerId="ADAL" clId="{6D76B966-1500-479B-8225-20262DF14203}" dt="2023-01-29T05:10:32.430" v="1438"/>
          <ac:grpSpMkLst>
            <pc:docMk/>
            <pc:sldMk cId="3938662033" sldId="8958"/>
            <ac:grpSpMk id="95" creationId="{F722BAB8-8FCE-4567-88B3-FE8A7ABFFA72}"/>
          </ac:grpSpMkLst>
        </pc:grpChg>
        <pc:grpChg chg="add mod">
          <ac:chgData name="석장군님(General)/Digital채널기획팀" userId="f9de3ef5-b5d7-4e52-952f-8c9c7e31d003" providerId="ADAL" clId="{6D76B966-1500-479B-8225-20262DF14203}" dt="2023-01-29T05:10:32.430" v="1438"/>
          <ac:grpSpMkLst>
            <pc:docMk/>
            <pc:sldMk cId="3938662033" sldId="8958"/>
            <ac:grpSpMk id="96" creationId="{41485F9F-3F29-4C0D-BCD4-B0C0653FBD28}"/>
          </ac:grpSpMkLst>
        </pc:grpChg>
        <pc:grpChg chg="add mod">
          <ac:chgData name="석장군님(General)/Digital채널기획팀" userId="f9de3ef5-b5d7-4e52-952f-8c9c7e31d003" providerId="ADAL" clId="{6D76B966-1500-479B-8225-20262DF14203}" dt="2023-01-29T05:10:32.430" v="1438"/>
          <ac:grpSpMkLst>
            <pc:docMk/>
            <pc:sldMk cId="3938662033" sldId="8958"/>
            <ac:grpSpMk id="97" creationId="{DC0BF12A-0FEC-4C5F-8ABE-7D91C8AEF55A}"/>
          </ac:grpSpMkLst>
        </pc:grpChg>
        <pc:graphicFrameChg chg="add mod">
          <ac:chgData name="석장군님(General)/Digital채널기획팀" userId="f9de3ef5-b5d7-4e52-952f-8c9c7e31d003" providerId="ADAL" clId="{6D76B966-1500-479B-8225-20262DF14203}" dt="2023-01-29T05:10:37.832" v="1439" actId="1076"/>
          <ac:graphicFrameMkLst>
            <pc:docMk/>
            <pc:sldMk cId="3938662033" sldId="8958"/>
            <ac:graphicFrameMk id="77" creationId="{B3B2A59A-1564-4FDA-8EF5-D971D67E8F1F}"/>
          </ac:graphicFrameMkLst>
        </pc:graphicFrameChg>
        <pc:graphicFrameChg chg="add mod">
          <ac:chgData name="석장군님(General)/Digital채널기획팀" userId="f9de3ef5-b5d7-4e52-952f-8c9c7e31d003" providerId="ADAL" clId="{6D76B966-1500-479B-8225-20262DF14203}" dt="2023-01-29T05:10:37.832" v="1439" actId="1076"/>
          <ac:graphicFrameMkLst>
            <pc:docMk/>
            <pc:sldMk cId="3938662033" sldId="8958"/>
            <ac:graphicFrameMk id="85" creationId="{7EB64846-2C82-4B9C-B26E-A580D44DB7DA}"/>
          </ac:graphicFrameMkLst>
        </pc:graphicFrameChg>
        <pc:picChg chg="del">
          <ac:chgData name="석장군님(General)/Digital채널기획팀" userId="f9de3ef5-b5d7-4e52-952f-8c9c7e31d003" providerId="ADAL" clId="{6D76B966-1500-479B-8225-20262DF14203}" dt="2023-01-29T05:10:18.219" v="1436" actId="478"/>
          <ac:picMkLst>
            <pc:docMk/>
            <pc:sldMk cId="3938662033" sldId="8958"/>
            <ac:picMk id="26" creationId="{4B274D48-D7D1-4719-9C0D-E1E81975E24D}"/>
          </ac:picMkLst>
        </pc:picChg>
        <pc:picChg chg="del">
          <ac:chgData name="석장군님(General)/Digital채널기획팀" userId="f9de3ef5-b5d7-4e52-952f-8c9c7e31d003" providerId="ADAL" clId="{6D76B966-1500-479B-8225-20262DF14203}" dt="2023-01-29T05:10:18.219" v="1436" actId="478"/>
          <ac:picMkLst>
            <pc:docMk/>
            <pc:sldMk cId="3938662033" sldId="8958"/>
            <ac:picMk id="27" creationId="{4EEE40D0-D32B-42FB-A368-A8410E1483BE}"/>
          </ac:picMkLst>
        </pc:picChg>
        <pc:picChg chg="del">
          <ac:chgData name="석장군님(General)/Digital채널기획팀" userId="f9de3ef5-b5d7-4e52-952f-8c9c7e31d003" providerId="ADAL" clId="{6D76B966-1500-479B-8225-20262DF14203}" dt="2023-01-29T05:10:18.219" v="1436" actId="478"/>
          <ac:picMkLst>
            <pc:docMk/>
            <pc:sldMk cId="3938662033" sldId="8958"/>
            <ac:picMk id="33" creationId="{09CB0C80-FD42-4223-8A8E-1FD75D396F93}"/>
          </ac:picMkLst>
        </pc:picChg>
        <pc:picChg chg="del">
          <ac:chgData name="석장군님(General)/Digital채널기획팀" userId="f9de3ef5-b5d7-4e52-952f-8c9c7e31d003" providerId="ADAL" clId="{6D76B966-1500-479B-8225-20262DF14203}" dt="2023-01-29T05:10:18.219" v="1436" actId="478"/>
          <ac:picMkLst>
            <pc:docMk/>
            <pc:sldMk cId="3938662033" sldId="8958"/>
            <ac:picMk id="34" creationId="{684072F5-8645-4CE6-A545-D12BE5A340EE}"/>
          </ac:picMkLst>
        </pc:picChg>
        <pc:picChg chg="del">
          <ac:chgData name="석장군님(General)/Digital채널기획팀" userId="f9de3ef5-b5d7-4e52-952f-8c9c7e31d003" providerId="ADAL" clId="{6D76B966-1500-479B-8225-20262DF14203}" dt="2023-01-29T05:10:18.219" v="1436" actId="478"/>
          <ac:picMkLst>
            <pc:docMk/>
            <pc:sldMk cId="3938662033" sldId="8958"/>
            <ac:picMk id="52" creationId="{47F66140-43AB-4098-8B80-9D596686E433}"/>
          </ac:picMkLst>
        </pc:picChg>
        <pc:picChg chg="del">
          <ac:chgData name="석장군님(General)/Digital채널기획팀" userId="f9de3ef5-b5d7-4e52-952f-8c9c7e31d003" providerId="ADAL" clId="{6D76B966-1500-479B-8225-20262DF14203}" dt="2023-01-29T05:10:18.219" v="1436" actId="478"/>
          <ac:picMkLst>
            <pc:docMk/>
            <pc:sldMk cId="3938662033" sldId="8958"/>
            <ac:picMk id="55" creationId="{4AA61933-484E-4966-A51E-9B76BB68A402}"/>
          </ac:picMkLst>
        </pc:picChg>
        <pc:picChg chg="del">
          <ac:chgData name="석장군님(General)/Digital채널기획팀" userId="f9de3ef5-b5d7-4e52-952f-8c9c7e31d003" providerId="ADAL" clId="{6D76B966-1500-479B-8225-20262DF14203}" dt="2023-01-29T05:10:18.219" v="1436" actId="478"/>
          <ac:picMkLst>
            <pc:docMk/>
            <pc:sldMk cId="3938662033" sldId="8958"/>
            <ac:picMk id="60" creationId="{745446DE-A2D7-4BF8-9F99-3A18032322CE}"/>
          </ac:picMkLst>
        </pc:picChg>
        <pc:cxnChg chg="del">
          <ac:chgData name="석장군님(General)/Digital채널기획팀" userId="f9de3ef5-b5d7-4e52-952f-8c9c7e31d003" providerId="ADAL" clId="{6D76B966-1500-479B-8225-20262DF14203}" dt="2023-01-29T05:10:18.219" v="1436" actId="478"/>
          <ac:cxnSpMkLst>
            <pc:docMk/>
            <pc:sldMk cId="3938662033" sldId="8958"/>
            <ac:cxnSpMk id="19" creationId="{62D56478-2377-485C-A9FC-07BD036C832F}"/>
          </ac:cxnSpMkLst>
        </pc:cxnChg>
        <pc:cxnChg chg="del">
          <ac:chgData name="석장군님(General)/Digital채널기획팀" userId="f9de3ef5-b5d7-4e52-952f-8c9c7e31d003" providerId="ADAL" clId="{6D76B966-1500-479B-8225-20262DF14203}" dt="2023-01-29T05:10:18.219" v="1436" actId="478"/>
          <ac:cxnSpMkLst>
            <pc:docMk/>
            <pc:sldMk cId="3938662033" sldId="8958"/>
            <ac:cxnSpMk id="20" creationId="{8CF88209-B555-4F41-9BEC-12BB746C964E}"/>
          </ac:cxnSpMkLst>
        </pc:cxnChg>
        <pc:cxnChg chg="del">
          <ac:chgData name="석장군님(General)/Digital채널기획팀" userId="f9de3ef5-b5d7-4e52-952f-8c9c7e31d003" providerId="ADAL" clId="{6D76B966-1500-479B-8225-20262DF14203}" dt="2023-01-29T05:10:18.219" v="1436" actId="478"/>
          <ac:cxnSpMkLst>
            <pc:docMk/>
            <pc:sldMk cId="3938662033" sldId="8958"/>
            <ac:cxnSpMk id="35" creationId="{54BAEA19-CA28-47E4-9394-89D5AE18C31C}"/>
          </ac:cxnSpMkLst>
        </pc:cxnChg>
        <pc:cxnChg chg="del">
          <ac:chgData name="석장군님(General)/Digital채널기획팀" userId="f9de3ef5-b5d7-4e52-952f-8c9c7e31d003" providerId="ADAL" clId="{6D76B966-1500-479B-8225-20262DF14203}" dt="2023-01-29T05:10:18.219" v="1436" actId="478"/>
          <ac:cxnSpMkLst>
            <pc:docMk/>
            <pc:sldMk cId="3938662033" sldId="8958"/>
            <ac:cxnSpMk id="44" creationId="{4510BAA9-EC2A-495A-9867-29B94086DB7E}"/>
          </ac:cxnSpMkLst>
        </pc:cxnChg>
        <pc:cxnChg chg="del">
          <ac:chgData name="석장군님(General)/Digital채널기획팀" userId="f9de3ef5-b5d7-4e52-952f-8c9c7e31d003" providerId="ADAL" clId="{6D76B966-1500-479B-8225-20262DF14203}" dt="2023-01-29T05:10:18.219" v="1436" actId="478"/>
          <ac:cxnSpMkLst>
            <pc:docMk/>
            <pc:sldMk cId="3938662033" sldId="8958"/>
            <ac:cxnSpMk id="45" creationId="{4510BAA9-EC2A-495A-9867-29B94086DB7E}"/>
          </ac:cxnSpMkLst>
        </pc:cxnChg>
        <pc:cxnChg chg="del">
          <ac:chgData name="석장군님(General)/Digital채널기획팀" userId="f9de3ef5-b5d7-4e52-952f-8c9c7e31d003" providerId="ADAL" clId="{6D76B966-1500-479B-8225-20262DF14203}" dt="2023-01-29T05:10:18.219" v="1436" actId="478"/>
          <ac:cxnSpMkLst>
            <pc:docMk/>
            <pc:sldMk cId="3938662033" sldId="8958"/>
            <ac:cxnSpMk id="53" creationId="{1114F638-5A40-48E7-B88B-F917171CD34D}"/>
          </ac:cxnSpMkLst>
        </pc:cxnChg>
        <pc:cxnChg chg="del">
          <ac:chgData name="석장군님(General)/Digital채널기획팀" userId="f9de3ef5-b5d7-4e52-952f-8c9c7e31d003" providerId="ADAL" clId="{6D76B966-1500-479B-8225-20262DF14203}" dt="2023-01-29T05:10:18.219" v="1436" actId="478"/>
          <ac:cxnSpMkLst>
            <pc:docMk/>
            <pc:sldMk cId="3938662033" sldId="8958"/>
            <ac:cxnSpMk id="58" creationId="{B31E7E96-73F2-435B-9D1B-497EDE99F91B}"/>
          </ac:cxnSpMkLst>
        </pc:cxnChg>
      </pc:sldChg>
      <pc:sldChg chg="addSp delSp modSp add mod">
        <pc:chgData name="석장군님(General)/Digital채널기획팀" userId="f9de3ef5-b5d7-4e52-952f-8c9c7e31d003" providerId="ADAL" clId="{6D76B966-1500-479B-8225-20262DF14203}" dt="2023-01-29T07:09:14.379" v="2247"/>
        <pc:sldMkLst>
          <pc:docMk/>
          <pc:sldMk cId="1687454454" sldId="8959"/>
        </pc:sldMkLst>
        <pc:spChg chg="mod">
          <ac:chgData name="석장군님(General)/Digital채널기획팀" userId="f9de3ef5-b5d7-4e52-952f-8c9c7e31d003" providerId="ADAL" clId="{6D76B966-1500-479B-8225-20262DF14203}" dt="2023-01-29T06:09:46.050" v="1808"/>
          <ac:spMkLst>
            <pc:docMk/>
            <pc:sldMk cId="1687454454" sldId="8959"/>
            <ac:spMk id="4" creationId="{BC4D249D-7780-4391-A53C-29C8ABAF558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7:09:14.379" v="2247"/>
          <ac:spMkLst>
            <pc:docMk/>
            <pc:sldMk cId="1687454454" sldId="8959"/>
            <ac:spMk id="31" creationId="{E37200EC-4913-482D-A09F-5E57EBCC9B2C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11:41.268" v="1469" actId="1076"/>
          <ac:spMkLst>
            <pc:docMk/>
            <pc:sldMk cId="1687454454" sldId="8959"/>
            <ac:spMk id="44" creationId="{531E9A9D-E1A0-4EAC-A9A6-DB61D7BF42FF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11:41.268" v="1469" actId="1076"/>
          <ac:spMkLst>
            <pc:docMk/>
            <pc:sldMk cId="1687454454" sldId="8959"/>
            <ac:spMk id="45" creationId="{F1C931CC-5242-4EF9-8BD4-F7E237866C6A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11:41.268" v="1469" actId="1076"/>
          <ac:spMkLst>
            <pc:docMk/>
            <pc:sldMk cId="1687454454" sldId="8959"/>
            <ac:spMk id="46" creationId="{AA6EA88D-E792-4621-9963-01576AAD2D86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11:41.268" v="1469" actId="1076"/>
          <ac:spMkLst>
            <pc:docMk/>
            <pc:sldMk cId="1687454454" sldId="8959"/>
            <ac:spMk id="47" creationId="{CD8958DB-5A58-4E5D-B684-211655C93040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11:41.268" v="1469" actId="1076"/>
          <ac:spMkLst>
            <pc:docMk/>
            <pc:sldMk cId="1687454454" sldId="8959"/>
            <ac:spMk id="48" creationId="{9D2F22F4-C62B-4974-9977-144EF0CDA97F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11:41.268" v="1469" actId="1076"/>
          <ac:spMkLst>
            <pc:docMk/>
            <pc:sldMk cId="1687454454" sldId="8959"/>
            <ac:spMk id="49" creationId="{F53C3738-36C4-4148-9DFD-C5AA5BA7ED74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11:41.268" v="1469" actId="1076"/>
          <ac:spMkLst>
            <pc:docMk/>
            <pc:sldMk cId="1687454454" sldId="8959"/>
            <ac:spMk id="52" creationId="{D61CB539-9A34-4826-A8E8-7E6CDCFBD28C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11:41.268" v="1469" actId="1076"/>
          <ac:spMkLst>
            <pc:docMk/>
            <pc:sldMk cId="1687454454" sldId="8959"/>
            <ac:spMk id="53" creationId="{DB7C8C85-A278-423B-8E60-B625F63DB42C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11:41.268" v="1469" actId="1076"/>
          <ac:spMkLst>
            <pc:docMk/>
            <pc:sldMk cId="1687454454" sldId="8959"/>
            <ac:spMk id="54" creationId="{59C2E031-E74B-46A3-A322-96C531450494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11:41.268" v="1469" actId="1076"/>
          <ac:spMkLst>
            <pc:docMk/>
            <pc:sldMk cId="1687454454" sldId="8959"/>
            <ac:spMk id="55" creationId="{9B05FF1D-9F32-4E41-B0FB-7C8D04B07DF6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11:41.268" v="1469" actId="1076"/>
          <ac:spMkLst>
            <pc:docMk/>
            <pc:sldMk cId="1687454454" sldId="8959"/>
            <ac:spMk id="56" creationId="{498DAC1D-0EFA-4A2E-B3F3-6A07F242427A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11:41.268" v="1469" actId="1076"/>
          <ac:spMkLst>
            <pc:docMk/>
            <pc:sldMk cId="1687454454" sldId="8959"/>
            <ac:spMk id="57" creationId="{B9E348FE-927B-41F5-80D9-0C1412BF6B17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11:41.268" v="1469" actId="1076"/>
          <ac:spMkLst>
            <pc:docMk/>
            <pc:sldMk cId="1687454454" sldId="8959"/>
            <ac:spMk id="58" creationId="{ECC0DAD4-AD5D-4B55-AA52-778C9DE1A388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11:41.268" v="1469" actId="1076"/>
          <ac:spMkLst>
            <pc:docMk/>
            <pc:sldMk cId="1687454454" sldId="8959"/>
            <ac:spMk id="59" creationId="{AA2E3725-502E-4505-82CD-3B9A3341DC3F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11:41.268" v="1469" actId="1076"/>
          <ac:spMkLst>
            <pc:docMk/>
            <pc:sldMk cId="1687454454" sldId="8959"/>
            <ac:spMk id="60" creationId="{0C7BCD51-1C52-4E5F-9497-101232BB3A40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11:41.268" v="1469" actId="1076"/>
          <ac:spMkLst>
            <pc:docMk/>
            <pc:sldMk cId="1687454454" sldId="8959"/>
            <ac:spMk id="61" creationId="{34BEA8B5-8A67-455E-B61B-C393A809E5F0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11:41.268" v="1469" actId="1076"/>
          <ac:spMkLst>
            <pc:docMk/>
            <pc:sldMk cId="1687454454" sldId="8959"/>
            <ac:spMk id="64" creationId="{388003E6-711E-4112-98E8-C96FAF4348FE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11:41.268" v="1469" actId="1076"/>
          <ac:spMkLst>
            <pc:docMk/>
            <pc:sldMk cId="1687454454" sldId="8959"/>
            <ac:spMk id="66" creationId="{268F58C3-24CE-44DB-825A-F1F1830D2CBE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11:41.268" v="1469" actId="1076"/>
          <ac:spMkLst>
            <pc:docMk/>
            <pc:sldMk cId="1687454454" sldId="8959"/>
            <ac:spMk id="67" creationId="{7258552B-E7EE-481E-B065-EE02C23AD755}"/>
          </ac:spMkLst>
        </pc:spChg>
        <pc:spChg chg="del">
          <ac:chgData name="석장군님(General)/Digital채널기획팀" userId="f9de3ef5-b5d7-4e52-952f-8c9c7e31d003" providerId="ADAL" clId="{6D76B966-1500-479B-8225-20262DF14203}" dt="2023-01-29T05:11:13.491" v="1466" actId="478"/>
          <ac:spMkLst>
            <pc:docMk/>
            <pc:sldMk cId="1687454454" sldId="8959"/>
            <ac:spMk id="72" creationId="{F581997E-F021-48F1-9050-00A9CCE6611D}"/>
          </ac:spMkLst>
        </pc:spChg>
        <pc:spChg chg="del">
          <ac:chgData name="석장군님(General)/Digital채널기획팀" userId="f9de3ef5-b5d7-4e52-952f-8c9c7e31d003" providerId="ADAL" clId="{6D76B966-1500-479B-8225-20262DF14203}" dt="2023-01-29T05:11:13.491" v="1466" actId="478"/>
          <ac:spMkLst>
            <pc:docMk/>
            <pc:sldMk cId="1687454454" sldId="8959"/>
            <ac:spMk id="73" creationId="{6A5C0B9D-C7E0-45D8-90DC-E93918D89A58}"/>
          </ac:spMkLst>
        </pc:spChg>
        <pc:spChg chg="del">
          <ac:chgData name="석장군님(General)/Digital채널기획팀" userId="f9de3ef5-b5d7-4e52-952f-8c9c7e31d003" providerId="ADAL" clId="{6D76B966-1500-479B-8225-20262DF14203}" dt="2023-01-29T05:11:13.491" v="1466" actId="478"/>
          <ac:spMkLst>
            <pc:docMk/>
            <pc:sldMk cId="1687454454" sldId="8959"/>
            <ac:spMk id="74" creationId="{716EBF59-EEA6-45D6-B279-426323878E6C}"/>
          </ac:spMkLst>
        </pc:spChg>
        <pc:spChg chg="del">
          <ac:chgData name="석장군님(General)/Digital채널기획팀" userId="f9de3ef5-b5d7-4e52-952f-8c9c7e31d003" providerId="ADAL" clId="{6D76B966-1500-479B-8225-20262DF14203}" dt="2023-01-29T05:11:13.491" v="1466" actId="478"/>
          <ac:spMkLst>
            <pc:docMk/>
            <pc:sldMk cId="1687454454" sldId="8959"/>
            <ac:spMk id="75" creationId="{268F58C3-24CE-44DB-825A-F1F1830D2CBE}"/>
          </ac:spMkLst>
        </pc:spChg>
        <pc:spChg chg="mod">
          <ac:chgData name="석장군님(General)/Digital채널기획팀" userId="f9de3ef5-b5d7-4e52-952f-8c9c7e31d003" providerId="ADAL" clId="{6D76B966-1500-479B-8225-20262DF14203}" dt="2023-01-29T05:11:45.445" v="1470" actId="1076"/>
          <ac:spMkLst>
            <pc:docMk/>
            <pc:sldMk cId="1687454454" sldId="8959"/>
            <ac:spMk id="78" creationId="{C087A0DA-ABAE-49F6-910C-33291369FE2C}"/>
          </ac:spMkLst>
        </pc:spChg>
        <pc:spChg chg="del">
          <ac:chgData name="석장군님(General)/Digital채널기획팀" userId="f9de3ef5-b5d7-4e52-952f-8c9c7e31d003" providerId="ADAL" clId="{6D76B966-1500-479B-8225-20262DF14203}" dt="2023-01-29T05:11:48.612" v="1471" actId="478"/>
          <ac:spMkLst>
            <pc:docMk/>
            <pc:sldMk cId="1687454454" sldId="8959"/>
            <ac:spMk id="79" creationId="{6C4A327A-601F-4A07-8564-303B82490EA8}"/>
          </ac:spMkLst>
        </pc:spChg>
        <pc:spChg chg="del">
          <ac:chgData name="석장군님(General)/Digital채널기획팀" userId="f9de3ef5-b5d7-4e52-952f-8c9c7e31d003" providerId="ADAL" clId="{6D76B966-1500-479B-8225-20262DF14203}" dt="2023-01-29T05:11:13.491" v="1466" actId="478"/>
          <ac:spMkLst>
            <pc:docMk/>
            <pc:sldMk cId="1687454454" sldId="8959"/>
            <ac:spMk id="80" creationId="{7258552B-E7EE-481E-B065-EE02C23AD755}"/>
          </ac:spMkLst>
        </pc:spChg>
        <pc:grpChg chg="del">
          <ac:chgData name="석장군님(General)/Digital채널기획팀" userId="f9de3ef5-b5d7-4e52-952f-8c9c7e31d003" providerId="ADAL" clId="{6D76B966-1500-479B-8225-20262DF14203}" dt="2023-01-29T05:11:13.491" v="1466" actId="478"/>
          <ac:grpSpMkLst>
            <pc:docMk/>
            <pc:sldMk cId="1687454454" sldId="8959"/>
            <ac:grpSpMk id="76" creationId="{4B58C076-577E-412E-8174-A86EEE848ADE}"/>
          </ac:grpSpMkLst>
        </pc:grpChg>
        <pc:grpChg chg="del">
          <ac:chgData name="석장군님(General)/Digital채널기획팀" userId="f9de3ef5-b5d7-4e52-952f-8c9c7e31d003" providerId="ADAL" clId="{6D76B966-1500-479B-8225-20262DF14203}" dt="2023-01-29T05:11:13.491" v="1466" actId="478"/>
          <ac:grpSpMkLst>
            <pc:docMk/>
            <pc:sldMk cId="1687454454" sldId="8959"/>
            <ac:grpSpMk id="81" creationId="{F6F16345-B74A-4393-AE27-D93C44516802}"/>
          </ac:grpSpMkLst>
        </pc:grpChg>
        <pc:grpChg chg="del">
          <ac:chgData name="석장군님(General)/Digital채널기획팀" userId="f9de3ef5-b5d7-4e52-952f-8c9c7e31d003" providerId="ADAL" clId="{6D76B966-1500-479B-8225-20262DF14203}" dt="2023-01-29T05:11:13.491" v="1466" actId="478"/>
          <ac:grpSpMkLst>
            <pc:docMk/>
            <pc:sldMk cId="1687454454" sldId="8959"/>
            <ac:grpSpMk id="82" creationId="{27E1CAFF-C123-4618-923F-2AFBF7483262}"/>
          </ac:grpSpMkLst>
        </pc:grpChg>
        <pc:grpChg chg="del">
          <ac:chgData name="석장군님(General)/Digital채널기획팀" userId="f9de3ef5-b5d7-4e52-952f-8c9c7e31d003" providerId="ADAL" clId="{6D76B966-1500-479B-8225-20262DF14203}" dt="2023-01-29T05:11:13.491" v="1466" actId="478"/>
          <ac:grpSpMkLst>
            <pc:docMk/>
            <pc:sldMk cId="1687454454" sldId="8959"/>
            <ac:grpSpMk id="83" creationId="{BF3965B8-89C5-4D8D-8FC4-E7EA5864BF4C}"/>
          </ac:grpSpMkLst>
        </pc:grpChg>
        <pc:grpChg chg="del">
          <ac:chgData name="석장군님(General)/Digital채널기획팀" userId="f9de3ef5-b5d7-4e52-952f-8c9c7e31d003" providerId="ADAL" clId="{6D76B966-1500-479B-8225-20262DF14203}" dt="2023-01-29T05:11:13.491" v="1466" actId="478"/>
          <ac:grpSpMkLst>
            <pc:docMk/>
            <pc:sldMk cId="1687454454" sldId="8959"/>
            <ac:grpSpMk id="84" creationId="{F5606E4F-D7B0-488F-B41A-8D8506EE8E18}"/>
          </ac:grpSpMkLst>
        </pc:grpChg>
        <pc:graphicFrameChg chg="add mod">
          <ac:chgData name="석장군님(General)/Digital채널기획팀" userId="f9de3ef5-b5d7-4e52-952f-8c9c7e31d003" providerId="ADAL" clId="{6D76B966-1500-479B-8225-20262DF14203}" dt="2023-01-29T05:11:41.268" v="1469" actId="1076"/>
          <ac:graphicFrameMkLst>
            <pc:docMk/>
            <pc:sldMk cId="1687454454" sldId="8959"/>
            <ac:graphicFrameMk id="62" creationId="{789863CB-330F-4F20-B032-7783AC4FB751}"/>
          </ac:graphicFrameMkLst>
        </pc:graphicFrameChg>
        <pc:graphicFrameChg chg="add mod">
          <ac:chgData name="석장군님(General)/Digital채널기획팀" userId="f9de3ef5-b5d7-4e52-952f-8c9c7e31d003" providerId="ADAL" clId="{6D76B966-1500-479B-8225-20262DF14203}" dt="2023-01-29T05:11:41.268" v="1469" actId="1076"/>
          <ac:graphicFrameMkLst>
            <pc:docMk/>
            <pc:sldMk cId="1687454454" sldId="8959"/>
            <ac:graphicFrameMk id="63" creationId="{A9F08A05-A5E6-474A-9609-348427466766}"/>
          </ac:graphicFrameMkLst>
        </pc:graphicFrameChg>
        <pc:graphicFrameChg chg="del">
          <ac:chgData name="석장군님(General)/Digital채널기획팀" userId="f9de3ef5-b5d7-4e52-952f-8c9c7e31d003" providerId="ADAL" clId="{6D76B966-1500-479B-8225-20262DF14203}" dt="2023-01-29T05:11:13.491" v="1466" actId="478"/>
          <ac:graphicFrameMkLst>
            <pc:docMk/>
            <pc:sldMk cId="1687454454" sldId="8959"/>
            <ac:graphicFrameMk id="77" creationId="{B3B2A59A-1564-4FDA-8EF5-D971D67E8F1F}"/>
          </ac:graphicFrameMkLst>
        </pc:graphicFrameChg>
        <pc:graphicFrameChg chg="del">
          <ac:chgData name="석장군님(General)/Digital채널기획팀" userId="f9de3ef5-b5d7-4e52-952f-8c9c7e31d003" providerId="ADAL" clId="{6D76B966-1500-479B-8225-20262DF14203}" dt="2023-01-29T05:11:13.491" v="1466" actId="478"/>
          <ac:graphicFrameMkLst>
            <pc:docMk/>
            <pc:sldMk cId="1687454454" sldId="8959"/>
            <ac:graphicFrameMk id="85" creationId="{7EB64846-2C82-4B9C-B26E-A580D44DB7DA}"/>
          </ac:graphicFrameMkLst>
        </pc:graphicFrameChg>
        <pc:picChg chg="add mod">
          <ac:chgData name="석장군님(General)/Digital채널기획팀" userId="f9de3ef5-b5d7-4e52-952f-8c9c7e31d003" providerId="ADAL" clId="{6D76B966-1500-479B-8225-20262DF14203}" dt="2023-01-29T05:11:41.268" v="1469" actId="1076"/>
          <ac:picMkLst>
            <pc:docMk/>
            <pc:sldMk cId="1687454454" sldId="8959"/>
            <ac:picMk id="65" creationId="{F8C3C641-82BD-443D-AEB3-140FA2D11B10}"/>
          </ac:picMkLst>
        </pc:picChg>
        <pc:cxnChg chg="add mod">
          <ac:chgData name="석장군님(General)/Digital채널기획팀" userId="f9de3ef5-b5d7-4e52-952f-8c9c7e31d003" providerId="ADAL" clId="{6D76B966-1500-479B-8225-20262DF14203}" dt="2023-01-29T05:11:41.268" v="1469" actId="1076"/>
          <ac:cxnSpMkLst>
            <pc:docMk/>
            <pc:sldMk cId="1687454454" sldId="8959"/>
            <ac:cxnSpMk id="50" creationId="{438C1990-2038-428E-AAF5-FF2A275A21C7}"/>
          </ac:cxnSpMkLst>
        </pc:cxnChg>
        <pc:cxnChg chg="add mod">
          <ac:chgData name="석장군님(General)/Digital채널기획팀" userId="f9de3ef5-b5d7-4e52-952f-8c9c7e31d003" providerId="ADAL" clId="{6D76B966-1500-479B-8225-20262DF14203}" dt="2023-01-29T05:11:41.268" v="1469" actId="1076"/>
          <ac:cxnSpMkLst>
            <pc:docMk/>
            <pc:sldMk cId="1687454454" sldId="8959"/>
            <ac:cxnSpMk id="51" creationId="{1764E385-1553-4AAC-9A99-C75E6A056069}"/>
          </ac:cxnSpMkLst>
        </pc:cxnChg>
      </pc:sldChg>
      <pc:sldChg chg="addSp modSp add mod">
        <pc:chgData name="석장군님(General)/Digital채널기획팀" userId="f9de3ef5-b5d7-4e52-952f-8c9c7e31d003" providerId="ADAL" clId="{6D76B966-1500-479B-8225-20262DF14203}" dt="2023-01-29T07:07:59.302" v="2214"/>
        <pc:sldMkLst>
          <pc:docMk/>
          <pc:sldMk cId="2122337977" sldId="8960"/>
        </pc:sldMkLst>
        <pc:spChg chg="mod">
          <ac:chgData name="석장군님(General)/Digital채널기획팀" userId="f9de3ef5-b5d7-4e52-952f-8c9c7e31d003" providerId="ADAL" clId="{6D76B966-1500-479B-8225-20262DF14203}" dt="2023-01-29T05:13:06.369" v="1473"/>
          <ac:spMkLst>
            <pc:docMk/>
            <pc:sldMk cId="2122337977" sldId="8960"/>
            <ac:spMk id="2" creationId="{C51E5A6C-4A54-434D-99F4-7E936280E567}"/>
          </ac:spMkLst>
        </pc:spChg>
        <pc:spChg chg="mod">
          <ac:chgData name="석장군님(General)/Digital채널기획팀" userId="f9de3ef5-b5d7-4e52-952f-8c9c7e31d003" providerId="ADAL" clId="{6D76B966-1500-479B-8225-20262DF14203}" dt="2023-01-29T05:13:58.942" v="1521"/>
          <ac:spMkLst>
            <pc:docMk/>
            <pc:sldMk cId="2122337977" sldId="8960"/>
            <ac:spMk id="50" creationId="{261B2770-BE43-4141-B992-3880C541FC2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13:24.334" v="1478"/>
          <ac:spMkLst>
            <pc:docMk/>
            <pc:sldMk cId="2122337977" sldId="8960"/>
            <ac:spMk id="51" creationId="{635673E3-F01D-4810-A1D1-2649B110752A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7:07:59.302" v="2214"/>
          <ac:spMkLst>
            <pc:docMk/>
            <pc:sldMk cId="2122337977" sldId="8960"/>
            <ac:spMk id="58" creationId="{3DFE0563-EEF5-4759-8DC8-A8E03D85F984}"/>
          </ac:spMkLst>
        </pc:spChg>
      </pc:sldChg>
      <pc:sldChg chg="addSp modSp add mod">
        <pc:chgData name="석장군님(General)/Digital채널기획팀" userId="f9de3ef5-b5d7-4e52-952f-8c9c7e31d003" providerId="ADAL" clId="{6D76B966-1500-479B-8225-20262DF14203}" dt="2023-01-29T07:08:00.477" v="2215"/>
        <pc:sldMkLst>
          <pc:docMk/>
          <pc:sldMk cId="2701465690" sldId="8961"/>
        </pc:sldMkLst>
        <pc:spChg chg="mod">
          <ac:chgData name="석장군님(General)/Digital채널기획팀" userId="f9de3ef5-b5d7-4e52-952f-8c9c7e31d003" providerId="ADAL" clId="{6D76B966-1500-479B-8225-20262DF14203}" dt="2023-01-29T05:13:08.304" v="1474"/>
          <ac:spMkLst>
            <pc:docMk/>
            <pc:sldMk cId="2701465690" sldId="8961"/>
            <ac:spMk id="2" creationId="{C51E5A6C-4A54-434D-99F4-7E936280E567}"/>
          </ac:spMkLst>
        </pc:spChg>
        <pc:spChg chg="mod">
          <ac:chgData name="석장군님(General)/Digital채널기획팀" userId="f9de3ef5-b5d7-4e52-952f-8c9c7e31d003" providerId="ADAL" clId="{6D76B966-1500-479B-8225-20262DF14203}" dt="2023-01-29T05:14:04.020" v="1522"/>
          <ac:spMkLst>
            <pc:docMk/>
            <pc:sldMk cId="2701465690" sldId="8961"/>
            <ac:spMk id="54" creationId="{261B2770-BE43-4141-B992-3880C541FC2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13:25.381" v="1479"/>
          <ac:spMkLst>
            <pc:docMk/>
            <pc:sldMk cId="2701465690" sldId="8961"/>
            <ac:spMk id="56" creationId="{41352207-E601-410B-890B-97A676BBA19A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7:08:00.477" v="2215"/>
          <ac:spMkLst>
            <pc:docMk/>
            <pc:sldMk cId="2701465690" sldId="8961"/>
            <ac:spMk id="57" creationId="{3A821020-B3AD-4212-B681-830F2D1BC44C}"/>
          </ac:spMkLst>
        </pc:spChg>
      </pc:sldChg>
      <pc:sldChg chg="addSp modSp add mod">
        <pc:chgData name="석장군님(General)/Digital채널기획팀" userId="f9de3ef5-b5d7-4e52-952f-8c9c7e31d003" providerId="ADAL" clId="{6D76B966-1500-479B-8225-20262DF14203}" dt="2023-01-29T07:08:01.648" v="2216"/>
        <pc:sldMkLst>
          <pc:docMk/>
          <pc:sldMk cId="2894870738" sldId="8962"/>
        </pc:sldMkLst>
        <pc:spChg chg="mod">
          <ac:chgData name="석장군님(General)/Digital채널기획팀" userId="f9de3ef5-b5d7-4e52-952f-8c9c7e31d003" providerId="ADAL" clId="{6D76B966-1500-479B-8225-20262DF14203}" dt="2023-01-29T05:14:05.910" v="1523"/>
          <ac:spMkLst>
            <pc:docMk/>
            <pc:sldMk cId="2894870738" sldId="8962"/>
            <ac:spMk id="42" creationId="{261B2770-BE43-4141-B992-3880C541FC2B}"/>
          </ac:spMkLst>
        </pc:spChg>
        <pc:spChg chg="mod">
          <ac:chgData name="석장군님(General)/Digital채널기획팀" userId="f9de3ef5-b5d7-4e52-952f-8c9c7e31d003" providerId="ADAL" clId="{6D76B966-1500-479B-8225-20262DF14203}" dt="2023-01-29T05:13:10.095" v="1475"/>
          <ac:spMkLst>
            <pc:docMk/>
            <pc:sldMk cId="2894870738" sldId="8962"/>
            <ac:spMk id="47" creationId="{C51E5A6C-4A54-434D-99F4-7E936280E567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5:13:26.358" v="1480"/>
          <ac:spMkLst>
            <pc:docMk/>
            <pc:sldMk cId="2894870738" sldId="8962"/>
            <ac:spMk id="48" creationId="{238C6DF0-ED80-412B-BCCE-8E8B30EB38DF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7:08:01.648" v="2216"/>
          <ac:spMkLst>
            <pc:docMk/>
            <pc:sldMk cId="2894870738" sldId="8962"/>
            <ac:spMk id="50" creationId="{157CCDA7-6287-488D-A2EE-9B667348B8BB}"/>
          </ac:spMkLst>
        </pc:spChg>
      </pc:sldChg>
      <pc:sldChg chg="addSp modSp add mod">
        <pc:chgData name="석장군님(General)/Digital채널기획팀" userId="f9de3ef5-b5d7-4e52-952f-8c9c7e31d003" providerId="ADAL" clId="{6D76B966-1500-479B-8225-20262DF14203}" dt="2023-01-29T07:09:54.983" v="2262" actId="20577"/>
        <pc:sldMkLst>
          <pc:docMk/>
          <pc:sldMk cId="622314112" sldId="8963"/>
        </pc:sldMkLst>
        <pc:spChg chg="mod">
          <ac:chgData name="석장군님(General)/Digital채널기획팀" userId="f9de3ef5-b5d7-4e52-952f-8c9c7e31d003" providerId="ADAL" clId="{6D76B966-1500-479B-8225-20262DF14203}" dt="2023-01-29T07:09:54.983" v="2262" actId="20577"/>
          <ac:spMkLst>
            <pc:docMk/>
            <pc:sldMk cId="622314112" sldId="8963"/>
            <ac:spMk id="2" creationId="{C51E5A6C-4A54-434D-99F4-7E936280E567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7:09:53.379" v="2261"/>
          <ac:spMkLst>
            <pc:docMk/>
            <pc:sldMk cId="622314112" sldId="8963"/>
            <ac:spMk id="35" creationId="{DE210094-E1F2-4BF1-8CA4-277DEA45941F}"/>
          </ac:spMkLst>
        </pc:spChg>
      </pc:sldChg>
      <pc:sldChg chg="addSp delSp modSp new mod modClrScheme chgLayout">
        <pc:chgData name="석장군님(General)/Digital채널기획팀" userId="f9de3ef5-b5d7-4e52-952f-8c9c7e31d003" providerId="ADAL" clId="{6D76B966-1500-479B-8225-20262DF14203}" dt="2023-01-29T06:39:08.221" v="2048" actId="404"/>
        <pc:sldMkLst>
          <pc:docMk/>
          <pc:sldMk cId="1096926956" sldId="8964"/>
        </pc:sldMkLst>
        <pc:spChg chg="del mod ord">
          <ac:chgData name="석장군님(General)/Digital채널기획팀" userId="f9de3ef5-b5d7-4e52-952f-8c9c7e31d003" providerId="ADAL" clId="{6D76B966-1500-479B-8225-20262DF14203}" dt="2023-01-29T05:27:36.855" v="1541" actId="700"/>
          <ac:spMkLst>
            <pc:docMk/>
            <pc:sldMk cId="1096926956" sldId="8964"/>
            <ac:spMk id="2" creationId="{7874838E-B779-4368-AC7B-CE6A5CF2C049}"/>
          </ac:spMkLst>
        </pc:spChg>
        <pc:spChg chg="mod ord">
          <ac:chgData name="석장군님(General)/Digital채널기획팀" userId="f9de3ef5-b5d7-4e52-952f-8c9c7e31d003" providerId="ADAL" clId="{6D76B966-1500-479B-8225-20262DF14203}" dt="2023-01-29T05:27:36.855" v="1541" actId="700"/>
          <ac:spMkLst>
            <pc:docMk/>
            <pc:sldMk cId="1096926956" sldId="8964"/>
            <ac:spMk id="3" creationId="{803DDC19-5D9A-4F8D-83B1-1C558DC71CAA}"/>
          </ac:spMkLst>
        </pc:spChg>
        <pc:spChg chg="del mod ord">
          <ac:chgData name="석장군님(General)/Digital채널기획팀" userId="f9de3ef5-b5d7-4e52-952f-8c9c7e31d003" providerId="ADAL" clId="{6D76B966-1500-479B-8225-20262DF14203}" dt="2023-01-29T05:27:36.855" v="1541" actId="700"/>
          <ac:spMkLst>
            <pc:docMk/>
            <pc:sldMk cId="1096926956" sldId="8964"/>
            <ac:spMk id="4" creationId="{B6AF8A70-C300-4401-9B0C-12BC324EB2C2}"/>
          </ac:spMkLst>
        </pc:spChg>
        <pc:spChg chg="del">
          <ac:chgData name="석장군님(General)/Digital채널기획팀" userId="f9de3ef5-b5d7-4e52-952f-8c9c7e31d003" providerId="ADAL" clId="{6D76B966-1500-479B-8225-20262DF14203}" dt="2023-01-29T05:27:36.855" v="1541" actId="700"/>
          <ac:spMkLst>
            <pc:docMk/>
            <pc:sldMk cId="1096926956" sldId="8964"/>
            <ac:spMk id="5" creationId="{7AFAC6D3-EA3C-41A7-9695-4EB73A9F3FB4}"/>
          </ac:spMkLst>
        </pc:spChg>
        <pc:spChg chg="add mod ord">
          <ac:chgData name="석장군님(General)/Digital채널기획팀" userId="f9de3ef5-b5d7-4e52-952f-8c9c7e31d003" providerId="ADAL" clId="{6D76B966-1500-479B-8225-20262DF14203}" dt="2023-01-29T06:39:08.221" v="2048" actId="404"/>
          <ac:spMkLst>
            <pc:docMk/>
            <pc:sldMk cId="1096926956" sldId="8964"/>
            <ac:spMk id="6" creationId="{F1D8EADD-1794-43A8-A11A-B39164D2E793}"/>
          </ac:spMkLst>
        </pc:spChg>
        <pc:spChg chg="add del mod ord">
          <ac:chgData name="석장군님(General)/Digital채널기획팀" userId="f9de3ef5-b5d7-4e52-952f-8c9c7e31d003" providerId="ADAL" clId="{6D76B966-1500-479B-8225-20262DF14203}" dt="2023-01-29T05:28:02.226" v="1590" actId="478"/>
          <ac:spMkLst>
            <pc:docMk/>
            <pc:sldMk cId="1096926956" sldId="8964"/>
            <ac:spMk id="7" creationId="{C5E71987-89C6-464D-9671-0983161798AC}"/>
          </ac:spMkLst>
        </pc:spChg>
      </pc:sldChg>
      <pc:sldChg chg="addSp delSp modSp add mod">
        <pc:chgData name="석장군님(General)/Digital채널기획팀" userId="f9de3ef5-b5d7-4e52-952f-8c9c7e31d003" providerId="ADAL" clId="{6D76B966-1500-479B-8225-20262DF14203}" dt="2023-01-29T05:33:32.313" v="1708"/>
        <pc:sldMkLst>
          <pc:docMk/>
          <pc:sldMk cId="3435064911" sldId="8965"/>
        </pc:sldMkLst>
        <pc:spChg chg="mod">
          <ac:chgData name="석장군님(General)/Digital채널기획팀" userId="f9de3ef5-b5d7-4e52-952f-8c9c7e31d003" providerId="ADAL" clId="{6D76B966-1500-479B-8225-20262DF14203}" dt="2023-01-29T05:29:02.602" v="1646" actId="404"/>
          <ac:spMkLst>
            <pc:docMk/>
            <pc:sldMk cId="3435064911" sldId="8965"/>
            <ac:spMk id="6" creationId="{F1D8EADD-1794-43A8-A11A-B39164D2E793}"/>
          </ac:spMkLst>
        </pc:spChg>
        <pc:graphicFrameChg chg="add del mod">
          <ac:chgData name="석장군님(General)/Digital채널기획팀" userId="f9de3ef5-b5d7-4e52-952f-8c9c7e31d003" providerId="ADAL" clId="{6D76B966-1500-479B-8225-20262DF14203}" dt="2023-01-29T05:29:48.279" v="1648"/>
          <ac:graphicFrameMkLst>
            <pc:docMk/>
            <pc:sldMk cId="3435064911" sldId="8965"/>
            <ac:graphicFrameMk id="2" creationId="{E9DD03C5-E64A-4282-8AB9-277672B83653}"/>
          </ac:graphicFrameMkLst>
        </pc:graphicFrameChg>
        <pc:graphicFrameChg chg="add mod modGraphic">
          <ac:chgData name="석장군님(General)/Digital채널기획팀" userId="f9de3ef5-b5d7-4e52-952f-8c9c7e31d003" providerId="ADAL" clId="{6D76B966-1500-479B-8225-20262DF14203}" dt="2023-01-29T05:33:32.313" v="1708"/>
          <ac:graphicFrameMkLst>
            <pc:docMk/>
            <pc:sldMk cId="3435064911" sldId="8965"/>
            <ac:graphicFrameMk id="4" creationId="{1252D1B1-EDF5-463E-8537-3F793E43FF7A}"/>
          </ac:graphicFrameMkLst>
        </pc:graphicFrameChg>
        <pc:graphicFrameChg chg="add mod modGraphic">
          <ac:chgData name="석장군님(General)/Digital채널기획팀" userId="f9de3ef5-b5d7-4e52-952f-8c9c7e31d003" providerId="ADAL" clId="{6D76B966-1500-479B-8225-20262DF14203}" dt="2023-01-29T05:33:24.454" v="1707" actId="20577"/>
          <ac:graphicFrameMkLst>
            <pc:docMk/>
            <pc:sldMk cId="3435064911" sldId="8965"/>
            <ac:graphicFrameMk id="7" creationId="{8FAEA95C-21E9-4F2B-99B8-BCB23339A371}"/>
          </ac:graphicFrameMkLst>
        </pc:graphicFrameChg>
      </pc:sldChg>
      <pc:sldChg chg="addSp delSp modSp add mod">
        <pc:chgData name="석장군님(General)/Digital채널기획팀" userId="f9de3ef5-b5d7-4e52-952f-8c9c7e31d003" providerId="ADAL" clId="{6D76B966-1500-479B-8225-20262DF14203}" dt="2023-01-29T07:11:08.157" v="2290"/>
        <pc:sldMkLst>
          <pc:docMk/>
          <pc:sldMk cId="1415691440" sldId="8966"/>
        </pc:sldMkLst>
        <pc:spChg chg="mod">
          <ac:chgData name="석장군님(General)/Digital채널기획팀" userId="f9de3ef5-b5d7-4e52-952f-8c9c7e31d003" providerId="ADAL" clId="{6D76B966-1500-479B-8225-20262DF14203}" dt="2023-01-29T06:46:50.372" v="2069" actId="20577"/>
          <ac:spMkLst>
            <pc:docMk/>
            <pc:sldMk cId="1415691440" sldId="8966"/>
            <ac:spMk id="15" creationId="{5B5654C5-EA14-4DA6-95B6-8D6D973819AB}"/>
          </ac:spMkLst>
        </pc:spChg>
        <pc:spChg chg="del">
          <ac:chgData name="석장군님(General)/Digital채널기획팀" userId="f9de3ef5-b5d7-4e52-952f-8c9c7e31d003" providerId="ADAL" clId="{6D76B966-1500-479B-8225-20262DF14203}" dt="2023-01-29T06:34:36.681" v="2038" actId="478"/>
          <ac:spMkLst>
            <pc:docMk/>
            <pc:sldMk cId="1415691440" sldId="8966"/>
            <ac:spMk id="32" creationId="{5C449DB8-7731-467D-AAA9-EDF7B936617F}"/>
          </ac:spMkLst>
        </pc:spChg>
        <pc:spChg chg="del">
          <ac:chgData name="석장군님(General)/Digital채널기획팀" userId="f9de3ef5-b5d7-4e52-952f-8c9c7e31d003" providerId="ADAL" clId="{6D76B966-1500-479B-8225-20262DF14203}" dt="2023-01-29T06:34:36.681" v="2038" actId="478"/>
          <ac:spMkLst>
            <pc:docMk/>
            <pc:sldMk cId="1415691440" sldId="8966"/>
            <ac:spMk id="33" creationId="{02862166-B996-4BCC-A347-38D7F2B92095}"/>
          </ac:spMkLst>
        </pc:spChg>
        <pc:spChg chg="del">
          <ac:chgData name="석장군님(General)/Digital채널기획팀" userId="f9de3ef5-b5d7-4e52-952f-8c9c7e31d003" providerId="ADAL" clId="{6D76B966-1500-479B-8225-20262DF14203}" dt="2023-01-29T06:34:36.681" v="2038" actId="478"/>
          <ac:spMkLst>
            <pc:docMk/>
            <pc:sldMk cId="1415691440" sldId="8966"/>
            <ac:spMk id="34" creationId="{C13124C4-C579-4BD4-9265-A08B5320F1FE}"/>
          </ac:spMkLst>
        </pc:spChg>
        <pc:spChg chg="del">
          <ac:chgData name="석장군님(General)/Digital채널기획팀" userId="f9de3ef5-b5d7-4e52-952f-8c9c7e31d003" providerId="ADAL" clId="{6D76B966-1500-479B-8225-20262DF14203}" dt="2023-01-29T06:34:36.681" v="2038" actId="478"/>
          <ac:spMkLst>
            <pc:docMk/>
            <pc:sldMk cId="1415691440" sldId="8966"/>
            <ac:spMk id="36" creationId="{487B55E3-A710-4C63-9FDB-52D400C90D91}"/>
          </ac:spMkLst>
        </pc:spChg>
        <pc:spChg chg="del">
          <ac:chgData name="석장군님(General)/Digital채널기획팀" userId="f9de3ef5-b5d7-4e52-952f-8c9c7e31d003" providerId="ADAL" clId="{6D76B966-1500-479B-8225-20262DF14203}" dt="2023-01-29T06:34:36.681" v="2038" actId="478"/>
          <ac:spMkLst>
            <pc:docMk/>
            <pc:sldMk cId="1415691440" sldId="8966"/>
            <ac:spMk id="37" creationId="{19CE0A6F-4319-430E-B388-DCAB648D1C12}"/>
          </ac:spMkLst>
        </pc:spChg>
        <pc:spChg chg="del">
          <ac:chgData name="석장군님(General)/Digital채널기획팀" userId="f9de3ef5-b5d7-4e52-952f-8c9c7e31d003" providerId="ADAL" clId="{6D76B966-1500-479B-8225-20262DF14203}" dt="2023-01-29T06:34:36.681" v="2038" actId="478"/>
          <ac:spMkLst>
            <pc:docMk/>
            <pc:sldMk cId="1415691440" sldId="8966"/>
            <ac:spMk id="38" creationId="{DC66EC3B-7F9E-4E69-97E7-9078E9EE7C0F}"/>
          </ac:spMkLst>
        </pc:spChg>
        <pc:spChg chg="del">
          <ac:chgData name="석장군님(General)/Digital채널기획팀" userId="f9de3ef5-b5d7-4e52-952f-8c9c7e31d003" providerId="ADAL" clId="{6D76B966-1500-479B-8225-20262DF14203}" dt="2023-01-29T06:34:36.681" v="2038" actId="478"/>
          <ac:spMkLst>
            <pc:docMk/>
            <pc:sldMk cId="1415691440" sldId="8966"/>
            <ac:spMk id="39" creationId="{B4913D77-FAAC-4383-BCC1-D3D6FB68D72B}"/>
          </ac:spMkLst>
        </pc:spChg>
        <pc:spChg chg="del">
          <ac:chgData name="석장군님(General)/Digital채널기획팀" userId="f9de3ef5-b5d7-4e52-952f-8c9c7e31d003" providerId="ADAL" clId="{6D76B966-1500-479B-8225-20262DF14203}" dt="2023-01-29T06:34:36.681" v="2038" actId="478"/>
          <ac:spMkLst>
            <pc:docMk/>
            <pc:sldMk cId="1415691440" sldId="8966"/>
            <ac:spMk id="40" creationId="{E9DC7A7E-16E3-42E3-B2B7-E475674FB07D}"/>
          </ac:spMkLst>
        </pc:spChg>
        <pc:spChg chg="del">
          <ac:chgData name="석장군님(General)/Digital채널기획팀" userId="f9de3ef5-b5d7-4e52-952f-8c9c7e31d003" providerId="ADAL" clId="{6D76B966-1500-479B-8225-20262DF14203}" dt="2023-01-29T06:34:36.681" v="2038" actId="478"/>
          <ac:spMkLst>
            <pc:docMk/>
            <pc:sldMk cId="1415691440" sldId="8966"/>
            <ac:spMk id="41" creationId="{CBEB14F6-E595-4990-9EF1-C09E8954EEDA}"/>
          </ac:spMkLst>
        </pc:spChg>
        <pc:spChg chg="del">
          <ac:chgData name="석장군님(General)/Digital채널기획팀" userId="f9de3ef5-b5d7-4e52-952f-8c9c7e31d003" providerId="ADAL" clId="{6D76B966-1500-479B-8225-20262DF14203}" dt="2023-01-29T06:34:36.681" v="2038" actId="478"/>
          <ac:spMkLst>
            <pc:docMk/>
            <pc:sldMk cId="1415691440" sldId="8966"/>
            <ac:spMk id="42" creationId="{F9198BC5-7D0F-4CCC-99D9-B4E5B7A702D0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7:11:08.157" v="2290"/>
          <ac:spMkLst>
            <pc:docMk/>
            <pc:sldMk cId="1415691440" sldId="8966"/>
            <ac:spMk id="47" creationId="{045F7139-A708-499F-AA98-462F7C9E0286}"/>
          </ac:spMkLst>
        </pc:spChg>
        <pc:spChg chg="del">
          <ac:chgData name="석장군님(General)/Digital채널기획팀" userId="f9de3ef5-b5d7-4e52-952f-8c9c7e31d003" providerId="ADAL" clId="{6D76B966-1500-479B-8225-20262DF14203}" dt="2023-01-29T06:34:36.681" v="2038" actId="478"/>
          <ac:spMkLst>
            <pc:docMk/>
            <pc:sldMk cId="1415691440" sldId="8966"/>
            <ac:spMk id="50" creationId="{E5FDAF45-D558-45D2-9589-09DBEA471131}"/>
          </ac:spMkLst>
        </pc:spChg>
        <pc:spChg chg="del">
          <ac:chgData name="석장군님(General)/Digital채널기획팀" userId="f9de3ef5-b5d7-4e52-952f-8c9c7e31d003" providerId="ADAL" clId="{6D76B966-1500-479B-8225-20262DF14203}" dt="2023-01-29T06:34:36.681" v="2038" actId="478"/>
          <ac:spMkLst>
            <pc:docMk/>
            <pc:sldMk cId="1415691440" sldId="8966"/>
            <ac:spMk id="51" creationId="{18C7594A-AA4A-421A-A39F-01BE3FE02197}"/>
          </ac:spMkLst>
        </pc:spChg>
        <pc:spChg chg="del">
          <ac:chgData name="석장군님(General)/Digital채널기획팀" userId="f9de3ef5-b5d7-4e52-952f-8c9c7e31d003" providerId="ADAL" clId="{6D76B966-1500-479B-8225-20262DF14203}" dt="2023-01-29T06:34:36.681" v="2038" actId="478"/>
          <ac:spMkLst>
            <pc:docMk/>
            <pc:sldMk cId="1415691440" sldId="8966"/>
            <ac:spMk id="52" creationId="{33CA2494-7E34-4DD8-A8A0-73F65807152E}"/>
          </ac:spMkLst>
        </pc:spChg>
        <pc:spChg chg="del">
          <ac:chgData name="석장군님(General)/Digital채널기획팀" userId="f9de3ef5-b5d7-4e52-952f-8c9c7e31d003" providerId="ADAL" clId="{6D76B966-1500-479B-8225-20262DF14203}" dt="2023-01-29T06:34:36.681" v="2038" actId="478"/>
          <ac:spMkLst>
            <pc:docMk/>
            <pc:sldMk cId="1415691440" sldId="8966"/>
            <ac:spMk id="53" creationId="{516326A0-6FE4-455A-B249-83D320A30F86}"/>
          </ac:spMkLst>
        </pc:spChg>
        <pc:spChg chg="del">
          <ac:chgData name="석장군님(General)/Digital채널기획팀" userId="f9de3ef5-b5d7-4e52-952f-8c9c7e31d003" providerId="ADAL" clId="{6D76B966-1500-479B-8225-20262DF14203}" dt="2023-01-29T06:34:36.681" v="2038" actId="478"/>
          <ac:spMkLst>
            <pc:docMk/>
            <pc:sldMk cId="1415691440" sldId="8966"/>
            <ac:spMk id="54" creationId="{3FDBF124-858A-47E0-92D3-B824F609BD8C}"/>
          </ac:spMkLst>
        </pc:spChg>
        <pc:spChg chg="del">
          <ac:chgData name="석장군님(General)/Digital채널기획팀" userId="f9de3ef5-b5d7-4e52-952f-8c9c7e31d003" providerId="ADAL" clId="{6D76B966-1500-479B-8225-20262DF14203}" dt="2023-01-29T06:34:36.681" v="2038" actId="478"/>
          <ac:spMkLst>
            <pc:docMk/>
            <pc:sldMk cId="1415691440" sldId="8966"/>
            <ac:spMk id="55" creationId="{E7DAA163-1808-4579-9CFA-E707A64EF43E}"/>
          </ac:spMkLst>
        </pc:spChg>
        <pc:spChg chg="del">
          <ac:chgData name="석장군님(General)/Digital채널기획팀" userId="f9de3ef5-b5d7-4e52-952f-8c9c7e31d003" providerId="ADAL" clId="{6D76B966-1500-479B-8225-20262DF14203}" dt="2023-01-29T06:34:36.681" v="2038" actId="478"/>
          <ac:spMkLst>
            <pc:docMk/>
            <pc:sldMk cId="1415691440" sldId="8966"/>
            <ac:spMk id="56" creationId="{C0763387-A0BD-4454-B330-51A8B4C2F294}"/>
          </ac:spMkLst>
        </pc:spChg>
        <pc:spChg chg="del">
          <ac:chgData name="석장군님(General)/Digital채널기획팀" userId="f9de3ef5-b5d7-4e52-952f-8c9c7e31d003" providerId="ADAL" clId="{6D76B966-1500-479B-8225-20262DF14203}" dt="2023-01-29T06:34:36.681" v="2038" actId="478"/>
          <ac:spMkLst>
            <pc:docMk/>
            <pc:sldMk cId="1415691440" sldId="8966"/>
            <ac:spMk id="58" creationId="{76E1A959-91D8-440E-B7F5-2B5EDC69299C}"/>
          </ac:spMkLst>
        </pc:spChg>
        <pc:spChg chg="del">
          <ac:chgData name="석장군님(General)/Digital채널기획팀" userId="f9de3ef5-b5d7-4e52-952f-8c9c7e31d003" providerId="ADAL" clId="{6D76B966-1500-479B-8225-20262DF14203}" dt="2023-01-29T06:34:36.681" v="2038" actId="478"/>
          <ac:spMkLst>
            <pc:docMk/>
            <pc:sldMk cId="1415691440" sldId="8966"/>
            <ac:spMk id="64" creationId="{917914E7-A875-4302-A5FA-742C52937A2D}"/>
          </ac:spMkLst>
        </pc:spChg>
        <pc:spChg chg="del">
          <ac:chgData name="석장군님(General)/Digital채널기획팀" userId="f9de3ef5-b5d7-4e52-952f-8c9c7e31d003" providerId="ADAL" clId="{6D76B966-1500-479B-8225-20262DF14203}" dt="2023-01-29T06:34:36.681" v="2038" actId="478"/>
          <ac:spMkLst>
            <pc:docMk/>
            <pc:sldMk cId="1415691440" sldId="8966"/>
            <ac:spMk id="65" creationId="{95250CFC-9AD6-4548-8B63-B726CEFD70AB}"/>
          </ac:spMkLst>
        </pc:spChg>
        <pc:spChg chg="del">
          <ac:chgData name="석장군님(General)/Digital채널기획팀" userId="f9de3ef5-b5d7-4e52-952f-8c9c7e31d003" providerId="ADAL" clId="{6D76B966-1500-479B-8225-20262DF14203}" dt="2023-01-29T06:34:36.681" v="2038" actId="478"/>
          <ac:spMkLst>
            <pc:docMk/>
            <pc:sldMk cId="1415691440" sldId="8966"/>
            <ac:spMk id="66" creationId="{FA1C1EAE-FF3C-42DA-96E7-795628B81113}"/>
          </ac:spMkLst>
        </pc:spChg>
        <pc:spChg chg="del">
          <ac:chgData name="석장군님(General)/Digital채널기획팀" userId="f9de3ef5-b5d7-4e52-952f-8c9c7e31d003" providerId="ADAL" clId="{6D76B966-1500-479B-8225-20262DF14203}" dt="2023-01-29T06:34:36.681" v="2038" actId="478"/>
          <ac:spMkLst>
            <pc:docMk/>
            <pc:sldMk cId="1415691440" sldId="8966"/>
            <ac:spMk id="67" creationId="{996EE0DC-7D95-42C1-8FB6-42207C29CAE6}"/>
          </ac:spMkLst>
        </pc:spChg>
        <pc:spChg chg="del">
          <ac:chgData name="석장군님(General)/Digital채널기획팀" userId="f9de3ef5-b5d7-4e52-952f-8c9c7e31d003" providerId="ADAL" clId="{6D76B966-1500-479B-8225-20262DF14203}" dt="2023-01-29T06:34:36.681" v="2038" actId="478"/>
          <ac:spMkLst>
            <pc:docMk/>
            <pc:sldMk cId="1415691440" sldId="8966"/>
            <ac:spMk id="68" creationId="{35DFF313-D67E-4887-B59F-75BAF8A4AE3E}"/>
          </ac:spMkLst>
        </pc:spChg>
        <pc:spChg chg="del">
          <ac:chgData name="석장군님(General)/Digital채널기획팀" userId="f9de3ef5-b5d7-4e52-952f-8c9c7e31d003" providerId="ADAL" clId="{6D76B966-1500-479B-8225-20262DF14203}" dt="2023-01-29T06:34:36.681" v="2038" actId="478"/>
          <ac:spMkLst>
            <pc:docMk/>
            <pc:sldMk cId="1415691440" sldId="8966"/>
            <ac:spMk id="69" creationId="{9B01574E-01F3-4A6C-A749-CE6E68AA3117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6:34:49.723" v="2039"/>
          <ac:spMkLst>
            <pc:docMk/>
            <pc:sldMk cId="1415691440" sldId="8966"/>
            <ac:spMk id="72" creationId="{83E2A27A-A30A-4E41-BEC4-C0DE89AED70A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6:34:49.723" v="2039"/>
          <ac:spMkLst>
            <pc:docMk/>
            <pc:sldMk cId="1415691440" sldId="8966"/>
            <ac:spMk id="73" creationId="{D4800C2B-44F7-4B33-AA79-BD3DAA00DDA7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6:34:49.723" v="2039"/>
          <ac:spMkLst>
            <pc:docMk/>
            <pc:sldMk cId="1415691440" sldId="8966"/>
            <ac:spMk id="74" creationId="{E8AE4530-0FDB-470B-B478-F79C8DCDE47A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6:34:49.723" v="2039"/>
          <ac:spMkLst>
            <pc:docMk/>
            <pc:sldMk cId="1415691440" sldId="8966"/>
            <ac:spMk id="76" creationId="{4AAB9339-D8A8-4B60-B57E-9D8C1821189A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6:34:49.723" v="2039"/>
          <ac:spMkLst>
            <pc:docMk/>
            <pc:sldMk cId="1415691440" sldId="8966"/>
            <ac:spMk id="78" creationId="{A8A57C9A-F48B-43B1-9646-B0138D7CEEFE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6:34:49.723" v="2039"/>
          <ac:spMkLst>
            <pc:docMk/>
            <pc:sldMk cId="1415691440" sldId="8966"/>
            <ac:spMk id="79" creationId="{BF5DE213-CB41-495A-A3F0-4744C38FA413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6:34:49.723" v="2039"/>
          <ac:spMkLst>
            <pc:docMk/>
            <pc:sldMk cId="1415691440" sldId="8966"/>
            <ac:spMk id="80" creationId="{4B44F7D0-F76F-4D0F-9B38-BF0C29F8C24D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6:34:49.723" v="2039"/>
          <ac:spMkLst>
            <pc:docMk/>
            <pc:sldMk cId="1415691440" sldId="8966"/>
            <ac:spMk id="81" creationId="{F2683245-9761-4101-B9F9-FA35755E09CE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6:34:49.723" v="2039"/>
          <ac:spMkLst>
            <pc:docMk/>
            <pc:sldMk cId="1415691440" sldId="8966"/>
            <ac:spMk id="82" creationId="{BDF7E4B6-F1F3-4045-8279-4BFAAFB7E246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6:34:49.723" v="2039"/>
          <ac:spMkLst>
            <pc:docMk/>
            <pc:sldMk cId="1415691440" sldId="8966"/>
            <ac:spMk id="83" creationId="{AA7D1895-0859-4D61-9D54-F8B88CC77290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6:34:49.723" v="2039"/>
          <ac:spMkLst>
            <pc:docMk/>
            <pc:sldMk cId="1415691440" sldId="8966"/>
            <ac:spMk id="84" creationId="{BA212B89-E872-4C84-8DEF-B30A5A7626F5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6:34:49.723" v="2039"/>
          <ac:spMkLst>
            <pc:docMk/>
            <pc:sldMk cId="1415691440" sldId="8966"/>
            <ac:spMk id="85" creationId="{B8375C8D-7D8B-408F-B4D2-4DC1CDD3A929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6:34:49.723" v="2039"/>
          <ac:spMkLst>
            <pc:docMk/>
            <pc:sldMk cId="1415691440" sldId="8966"/>
            <ac:spMk id="86" creationId="{5C414147-564E-4EE2-B97F-F5594C85ABE9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6:34:49.723" v="2039"/>
          <ac:spMkLst>
            <pc:docMk/>
            <pc:sldMk cId="1415691440" sldId="8966"/>
            <ac:spMk id="87" creationId="{87E7C4F7-7DD3-4850-8D7C-E6466EB421A6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6:34:49.723" v="2039"/>
          <ac:spMkLst>
            <pc:docMk/>
            <pc:sldMk cId="1415691440" sldId="8966"/>
            <ac:spMk id="88" creationId="{B2325558-FF50-4948-B107-414EF5610053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6:34:49.723" v="2039"/>
          <ac:spMkLst>
            <pc:docMk/>
            <pc:sldMk cId="1415691440" sldId="8966"/>
            <ac:spMk id="89" creationId="{4FE01899-95E8-4626-B39E-4A1FF1F5FC88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6:34:49.723" v="2039"/>
          <ac:spMkLst>
            <pc:docMk/>
            <pc:sldMk cId="1415691440" sldId="8966"/>
            <ac:spMk id="90" creationId="{BFCEFFE2-7D8F-44DE-9585-10B2DE35F066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6:34:49.723" v="2039"/>
          <ac:spMkLst>
            <pc:docMk/>
            <pc:sldMk cId="1415691440" sldId="8966"/>
            <ac:spMk id="91" creationId="{AC297740-A8D5-4C1D-9327-8D4647289C0C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6:34:49.723" v="2039"/>
          <ac:spMkLst>
            <pc:docMk/>
            <pc:sldMk cId="1415691440" sldId="8966"/>
            <ac:spMk id="92" creationId="{DD8DDE9D-DC07-4110-AE3B-9322F1EBC025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6:34:49.723" v="2039"/>
          <ac:spMkLst>
            <pc:docMk/>
            <pc:sldMk cId="1415691440" sldId="8966"/>
            <ac:spMk id="93" creationId="{659B141C-B685-4C6D-AF8A-85AE543ABA76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6:34:49.723" v="2039"/>
          <ac:spMkLst>
            <pc:docMk/>
            <pc:sldMk cId="1415691440" sldId="8966"/>
            <ac:spMk id="94" creationId="{F00A3295-702E-482A-9A5E-613F04D144D0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6:34:49.723" v="2039"/>
          <ac:spMkLst>
            <pc:docMk/>
            <pc:sldMk cId="1415691440" sldId="8966"/>
            <ac:spMk id="97" creationId="{8F3FC9AF-C713-4CA9-9D45-A5FFB577557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6:34:49.723" v="2039"/>
          <ac:spMkLst>
            <pc:docMk/>
            <pc:sldMk cId="1415691440" sldId="8966"/>
            <ac:spMk id="98" creationId="{6E376859-76D4-4CEB-9E52-8A0B72627ECB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6:34:49.723" v="2039"/>
          <ac:spMkLst>
            <pc:docMk/>
            <pc:sldMk cId="1415691440" sldId="8966"/>
            <ac:spMk id="99" creationId="{1452EB6A-B641-420D-B6B5-B77F85E4605A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6:34:49.723" v="2039"/>
          <ac:spMkLst>
            <pc:docMk/>
            <pc:sldMk cId="1415691440" sldId="8966"/>
            <ac:spMk id="100" creationId="{DC6226DB-FB26-407D-A7AD-60A2515D1966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6:34:49.723" v="2039"/>
          <ac:spMkLst>
            <pc:docMk/>
            <pc:sldMk cId="1415691440" sldId="8966"/>
            <ac:spMk id="101" creationId="{410EBB5B-D0C5-464E-A638-130A76705BE1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6:34:49.723" v="2039"/>
          <ac:spMkLst>
            <pc:docMk/>
            <pc:sldMk cId="1415691440" sldId="8966"/>
            <ac:spMk id="102" creationId="{7BC4A7E5-7508-4096-81A1-AD88B4385532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6:34:49.723" v="2039"/>
          <ac:spMkLst>
            <pc:docMk/>
            <pc:sldMk cId="1415691440" sldId="8966"/>
            <ac:spMk id="104" creationId="{DDB5010D-0EDF-4CD1-B917-AC477445ACBF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6:34:49.723" v="2039"/>
          <ac:spMkLst>
            <pc:docMk/>
            <pc:sldMk cId="1415691440" sldId="8966"/>
            <ac:spMk id="105" creationId="{C70555A9-F0CC-4592-ACE9-D8F6A2BFF5E3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6:34:49.723" v="2039"/>
          <ac:spMkLst>
            <pc:docMk/>
            <pc:sldMk cId="1415691440" sldId="8966"/>
            <ac:spMk id="108" creationId="{86AB440A-1050-45B4-A6AB-776B27727890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6:34:49.723" v="2039"/>
          <ac:spMkLst>
            <pc:docMk/>
            <pc:sldMk cId="1415691440" sldId="8966"/>
            <ac:spMk id="109" creationId="{A0430929-17EE-440D-9132-5A034634E90E}"/>
          </ac:spMkLst>
        </pc:spChg>
        <pc:spChg chg="add mod">
          <ac:chgData name="석장군님(General)/Digital채널기획팀" userId="f9de3ef5-b5d7-4e52-952f-8c9c7e31d003" providerId="ADAL" clId="{6D76B966-1500-479B-8225-20262DF14203}" dt="2023-01-29T06:35:23.167" v="2042" actId="1076"/>
          <ac:spMkLst>
            <pc:docMk/>
            <pc:sldMk cId="1415691440" sldId="8966"/>
            <ac:spMk id="110" creationId="{41E46A9F-0964-415D-9052-75667EC501C2}"/>
          </ac:spMkLst>
        </pc:spChg>
        <pc:grpChg chg="del">
          <ac:chgData name="석장군님(General)/Digital채널기획팀" userId="f9de3ef5-b5d7-4e52-952f-8c9c7e31d003" providerId="ADAL" clId="{6D76B966-1500-479B-8225-20262DF14203}" dt="2023-01-29T06:34:36.681" v="2038" actId="478"/>
          <ac:grpSpMkLst>
            <pc:docMk/>
            <pc:sldMk cId="1415691440" sldId="8966"/>
            <ac:grpSpMk id="27" creationId="{35A530A4-2366-484C-AD94-9D53D6B76FFC}"/>
          </ac:grpSpMkLst>
        </pc:grpChg>
        <pc:grpChg chg="del">
          <ac:chgData name="석장군님(General)/Digital채널기획팀" userId="f9de3ef5-b5d7-4e52-952f-8c9c7e31d003" providerId="ADAL" clId="{6D76B966-1500-479B-8225-20262DF14203}" dt="2023-01-29T06:34:36.681" v="2038" actId="478"/>
          <ac:grpSpMkLst>
            <pc:docMk/>
            <pc:sldMk cId="1415691440" sldId="8966"/>
            <ac:grpSpMk id="43" creationId="{11F157C1-48F0-4B39-9EA6-2EB47FC2239A}"/>
          </ac:grpSpMkLst>
        </pc:grpChg>
        <pc:grpChg chg="del">
          <ac:chgData name="석장군님(General)/Digital채널기획팀" userId="f9de3ef5-b5d7-4e52-952f-8c9c7e31d003" providerId="ADAL" clId="{6D76B966-1500-479B-8225-20262DF14203}" dt="2023-01-29T06:34:36.681" v="2038" actId="478"/>
          <ac:grpSpMkLst>
            <pc:docMk/>
            <pc:sldMk cId="1415691440" sldId="8966"/>
            <ac:grpSpMk id="46" creationId="{28D8D702-81F9-4659-AAF9-3D0C7C748413}"/>
          </ac:grpSpMkLst>
        </pc:grpChg>
        <pc:picChg chg="del">
          <ac:chgData name="석장군님(General)/Digital채널기획팀" userId="f9de3ef5-b5d7-4e52-952f-8c9c7e31d003" providerId="ADAL" clId="{6D76B966-1500-479B-8225-20262DF14203}" dt="2023-01-29T06:34:36.681" v="2038" actId="478"/>
          <ac:picMkLst>
            <pc:docMk/>
            <pc:sldMk cId="1415691440" sldId="8966"/>
            <ac:picMk id="35" creationId="{8A26F8E5-CBA8-434A-8FBB-4F0964BF91AF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6:34:49.723" v="2039"/>
          <ac:picMkLst>
            <pc:docMk/>
            <pc:sldMk cId="1415691440" sldId="8966"/>
            <ac:picMk id="75" creationId="{4B9AF845-D95A-41CB-A669-3393D9504614}"/>
          </ac:picMkLst>
        </pc:picChg>
        <pc:picChg chg="add mod">
          <ac:chgData name="석장군님(General)/Digital채널기획팀" userId="f9de3ef5-b5d7-4e52-952f-8c9c7e31d003" providerId="ADAL" clId="{6D76B966-1500-479B-8225-20262DF14203}" dt="2023-01-29T06:34:49.723" v="2039"/>
          <ac:picMkLst>
            <pc:docMk/>
            <pc:sldMk cId="1415691440" sldId="8966"/>
            <ac:picMk id="77" creationId="{8BDB9BA4-557D-42DA-A34C-A871195309F1}"/>
          </ac:picMkLst>
        </pc:picChg>
        <pc:cxnChg chg="del">
          <ac:chgData name="석장군님(General)/Digital채널기획팀" userId="f9de3ef5-b5d7-4e52-952f-8c9c7e31d003" providerId="ADAL" clId="{6D76B966-1500-479B-8225-20262DF14203}" dt="2023-01-29T06:34:36.681" v="2038" actId="478"/>
          <ac:cxnSpMkLst>
            <pc:docMk/>
            <pc:sldMk cId="1415691440" sldId="8966"/>
            <ac:cxnSpMk id="57" creationId="{3DD510D2-2C51-4D7B-9068-5B0E2CE2B01D}"/>
          </ac:cxnSpMkLst>
        </pc:cxnChg>
        <pc:cxnChg chg="del mod">
          <ac:chgData name="석장군님(General)/Digital채널기획팀" userId="f9de3ef5-b5d7-4e52-952f-8c9c7e31d003" providerId="ADAL" clId="{6D76B966-1500-479B-8225-20262DF14203}" dt="2023-01-29T06:34:36.681" v="2038" actId="478"/>
          <ac:cxnSpMkLst>
            <pc:docMk/>
            <pc:sldMk cId="1415691440" sldId="8966"/>
            <ac:cxnSpMk id="59" creationId="{511EC22A-A709-4A2F-8858-8C1262F1C1EA}"/>
          </ac:cxnSpMkLst>
        </pc:cxnChg>
        <pc:cxnChg chg="del">
          <ac:chgData name="석장군님(General)/Digital채널기획팀" userId="f9de3ef5-b5d7-4e52-952f-8c9c7e31d003" providerId="ADAL" clId="{6D76B966-1500-479B-8225-20262DF14203}" dt="2023-01-29T06:34:36.681" v="2038" actId="478"/>
          <ac:cxnSpMkLst>
            <pc:docMk/>
            <pc:sldMk cId="1415691440" sldId="8966"/>
            <ac:cxnSpMk id="62" creationId="{B2CC823B-96E9-4B6D-8C1A-505A1F5C5609}"/>
          </ac:cxnSpMkLst>
        </pc:cxnChg>
        <pc:cxnChg chg="del">
          <ac:chgData name="석장군님(General)/Digital채널기획팀" userId="f9de3ef5-b5d7-4e52-952f-8c9c7e31d003" providerId="ADAL" clId="{6D76B966-1500-479B-8225-20262DF14203}" dt="2023-01-29T06:34:36.681" v="2038" actId="478"/>
          <ac:cxnSpMkLst>
            <pc:docMk/>
            <pc:sldMk cId="1415691440" sldId="8966"/>
            <ac:cxnSpMk id="63" creationId="{3386B317-3B00-4168-9E4E-F119F6302D6F}"/>
          </ac:cxnSpMkLst>
        </pc:cxnChg>
        <pc:cxnChg chg="add mod">
          <ac:chgData name="석장군님(General)/Digital채널기획팀" userId="f9de3ef5-b5d7-4e52-952f-8c9c7e31d003" providerId="ADAL" clId="{6D76B966-1500-479B-8225-20262DF14203}" dt="2023-01-29T06:34:49.723" v="2039"/>
          <ac:cxnSpMkLst>
            <pc:docMk/>
            <pc:sldMk cId="1415691440" sldId="8966"/>
            <ac:cxnSpMk id="70" creationId="{621C3A59-7270-4735-9D8B-8EDE06D1CBE9}"/>
          </ac:cxnSpMkLst>
        </pc:cxnChg>
        <pc:cxnChg chg="add mod">
          <ac:chgData name="석장군님(General)/Digital채널기획팀" userId="f9de3ef5-b5d7-4e52-952f-8c9c7e31d003" providerId="ADAL" clId="{6D76B966-1500-479B-8225-20262DF14203}" dt="2023-01-29T06:34:49.723" v="2039"/>
          <ac:cxnSpMkLst>
            <pc:docMk/>
            <pc:sldMk cId="1415691440" sldId="8966"/>
            <ac:cxnSpMk id="71" creationId="{374F92CD-F1D2-4CB9-84B3-295238019852}"/>
          </ac:cxnSpMkLst>
        </pc:cxnChg>
        <pc:cxnChg chg="add mod">
          <ac:chgData name="석장군님(General)/Digital채널기획팀" userId="f9de3ef5-b5d7-4e52-952f-8c9c7e31d003" providerId="ADAL" clId="{6D76B966-1500-479B-8225-20262DF14203}" dt="2023-01-29T06:34:49.723" v="2039"/>
          <ac:cxnSpMkLst>
            <pc:docMk/>
            <pc:sldMk cId="1415691440" sldId="8966"/>
            <ac:cxnSpMk id="95" creationId="{71135913-F08A-425C-B04E-B4B36865AD83}"/>
          </ac:cxnSpMkLst>
        </pc:cxnChg>
        <pc:cxnChg chg="add mod">
          <ac:chgData name="석장군님(General)/Digital채널기획팀" userId="f9de3ef5-b5d7-4e52-952f-8c9c7e31d003" providerId="ADAL" clId="{6D76B966-1500-479B-8225-20262DF14203}" dt="2023-01-29T06:34:49.723" v="2039"/>
          <ac:cxnSpMkLst>
            <pc:docMk/>
            <pc:sldMk cId="1415691440" sldId="8966"/>
            <ac:cxnSpMk id="96" creationId="{7B276D4E-64C8-4088-873B-8C9FC7D53CC2}"/>
          </ac:cxnSpMkLst>
        </pc:cxnChg>
        <pc:cxnChg chg="add mod">
          <ac:chgData name="석장군님(General)/Digital채널기획팀" userId="f9de3ef5-b5d7-4e52-952f-8c9c7e31d003" providerId="ADAL" clId="{6D76B966-1500-479B-8225-20262DF14203}" dt="2023-01-29T06:34:49.723" v="2039"/>
          <ac:cxnSpMkLst>
            <pc:docMk/>
            <pc:sldMk cId="1415691440" sldId="8966"/>
            <ac:cxnSpMk id="103" creationId="{7E2F7AE5-7DCE-4B09-84A2-355A0219A943}"/>
          </ac:cxnSpMkLst>
        </pc:cxnChg>
        <pc:cxnChg chg="add mod">
          <ac:chgData name="석장군님(General)/Digital채널기획팀" userId="f9de3ef5-b5d7-4e52-952f-8c9c7e31d003" providerId="ADAL" clId="{6D76B966-1500-479B-8225-20262DF14203}" dt="2023-01-29T06:34:49.723" v="2039"/>
          <ac:cxnSpMkLst>
            <pc:docMk/>
            <pc:sldMk cId="1415691440" sldId="8966"/>
            <ac:cxnSpMk id="106" creationId="{B89E3106-BE2B-48AD-ABED-ABF7C9EF0958}"/>
          </ac:cxnSpMkLst>
        </pc:cxnChg>
        <pc:cxnChg chg="add mod">
          <ac:chgData name="석장군님(General)/Digital채널기획팀" userId="f9de3ef5-b5d7-4e52-952f-8c9c7e31d003" providerId="ADAL" clId="{6D76B966-1500-479B-8225-20262DF14203}" dt="2023-01-29T06:34:49.723" v="2039"/>
          <ac:cxnSpMkLst>
            <pc:docMk/>
            <pc:sldMk cId="1415691440" sldId="8966"/>
            <ac:cxnSpMk id="107" creationId="{D8274948-4405-4A7A-8F8E-E8B48172E19C}"/>
          </ac:cxnSpMkLst>
        </pc:cxnChg>
      </pc:sldChg>
      <pc:sldChg chg="add del">
        <pc:chgData name="석장군님(General)/Digital채널기획팀" userId="f9de3ef5-b5d7-4e52-952f-8c9c7e31d003" providerId="ADAL" clId="{6D76B966-1500-479B-8225-20262DF14203}" dt="2023-01-29T06:34:14.612" v="2034"/>
        <pc:sldMkLst>
          <pc:docMk/>
          <pc:sldMk cId="1661514186" sldId="8966"/>
        </pc:sldMkLst>
      </pc:sldChg>
      <pc:sldMasterChg chg="delSldLayout">
        <pc:chgData name="석장군님(General)/Digital채널기획팀" userId="f9de3ef5-b5d7-4e52-952f-8c9c7e31d003" providerId="ADAL" clId="{6D76B966-1500-479B-8225-20262DF14203}" dt="2023-01-29T06:34:52.851" v="2040" actId="47"/>
        <pc:sldMasterMkLst>
          <pc:docMk/>
          <pc:sldMasterMk cId="1509608396" sldId="2147483648"/>
        </pc:sldMasterMkLst>
        <pc:sldLayoutChg chg="del">
          <pc:chgData name="석장군님(General)/Digital채널기획팀" userId="f9de3ef5-b5d7-4e52-952f-8c9c7e31d003" providerId="ADAL" clId="{6D76B966-1500-479B-8225-20262DF14203}" dt="2023-01-28T02:48:58.795" v="320" actId="47"/>
          <pc:sldLayoutMkLst>
            <pc:docMk/>
            <pc:sldMasterMk cId="1509608396" sldId="2147483648"/>
            <pc:sldLayoutMk cId="3211944064" sldId="2147483660"/>
          </pc:sldLayoutMkLst>
        </pc:sldLayoutChg>
        <pc:sldLayoutChg chg="del">
          <pc:chgData name="석장군님(General)/Digital채널기획팀" userId="f9de3ef5-b5d7-4e52-952f-8c9c7e31d003" providerId="ADAL" clId="{6D76B966-1500-479B-8225-20262DF14203}" dt="2023-01-29T06:34:52.851" v="2040" actId="47"/>
          <pc:sldLayoutMkLst>
            <pc:docMk/>
            <pc:sldMasterMk cId="1509608396" sldId="2147483648"/>
            <pc:sldLayoutMk cId="3602134728" sldId="2147483660"/>
          </pc:sldLayoutMkLst>
        </pc:sldLayoutChg>
      </pc:sldMasterChg>
    </pc:docChg>
  </pc:docChgLst>
  <pc:docChgLst>
    <pc:chgData name="석장군님(General)/Digital채널기획팀" userId="f9de3ef5-b5d7-4e52-952f-8c9c7e31d003" providerId="ADAL" clId="{7590E295-02C7-40CA-9D2C-CF025CADEB4A}"/>
    <pc:docChg chg="undo custSel addSld delSld modSld sldOrd modMainMaster addSection modSection">
      <pc:chgData name="석장군님(General)/Digital채널기획팀" userId="f9de3ef5-b5d7-4e52-952f-8c9c7e31d003" providerId="ADAL" clId="{7590E295-02C7-40CA-9D2C-CF025CADEB4A}" dt="2023-01-12T06:56:37.579" v="1100" actId="478"/>
      <pc:docMkLst>
        <pc:docMk/>
      </pc:docMkLst>
      <pc:sldChg chg="delSp mod">
        <pc:chgData name="석장군님(General)/Digital채널기획팀" userId="f9de3ef5-b5d7-4e52-952f-8c9c7e31d003" providerId="ADAL" clId="{7590E295-02C7-40CA-9D2C-CF025CADEB4A}" dt="2023-01-12T06:56:37.579" v="1100" actId="478"/>
        <pc:sldMkLst>
          <pc:docMk/>
          <pc:sldMk cId="2799264994" sldId="256"/>
        </pc:sldMkLst>
        <pc:spChg chg="del">
          <ac:chgData name="석장군님(General)/Digital채널기획팀" userId="f9de3ef5-b5d7-4e52-952f-8c9c7e31d003" providerId="ADAL" clId="{7590E295-02C7-40CA-9D2C-CF025CADEB4A}" dt="2023-01-12T06:56:37.579" v="1100" actId="478"/>
          <ac:spMkLst>
            <pc:docMk/>
            <pc:sldMk cId="2799264994" sldId="256"/>
            <ac:spMk id="12" creationId="{F25C5E0D-1AC3-4B28-892C-072AB912DFCB}"/>
          </ac:spMkLst>
        </pc:spChg>
      </pc:sldChg>
      <pc:sldChg chg="modSp del mod">
        <pc:chgData name="석장군님(General)/Digital채널기획팀" userId="f9de3ef5-b5d7-4e52-952f-8c9c7e31d003" providerId="ADAL" clId="{7590E295-02C7-40CA-9D2C-CF025CADEB4A}" dt="2023-01-12T05:02:26.933" v="10" actId="47"/>
        <pc:sldMkLst>
          <pc:docMk/>
          <pc:sldMk cId="3808533540" sldId="257"/>
        </pc:sldMkLst>
        <pc:spChg chg="mod">
          <ac:chgData name="석장군님(General)/Digital채널기획팀" userId="f9de3ef5-b5d7-4e52-952f-8c9c7e31d003" providerId="ADAL" clId="{7590E295-02C7-40CA-9D2C-CF025CADEB4A}" dt="2023-01-12T05:01:47.252" v="5"/>
          <ac:spMkLst>
            <pc:docMk/>
            <pc:sldMk cId="3808533540" sldId="257"/>
            <ac:spMk id="16" creationId="{3450665A-DB53-47A7-BB0A-2981EED6AD08}"/>
          </ac:spMkLst>
        </pc:spChg>
        <pc:picChg chg="mod">
          <ac:chgData name="석장군님(General)/Digital채널기획팀" userId="f9de3ef5-b5d7-4e52-952f-8c9c7e31d003" providerId="ADAL" clId="{7590E295-02C7-40CA-9D2C-CF025CADEB4A}" dt="2023-01-12T05:02:17.009" v="9" actId="1076"/>
          <ac:picMkLst>
            <pc:docMk/>
            <pc:sldMk cId="3808533540" sldId="257"/>
            <ac:picMk id="7" creationId="{A3754F5E-070E-4CE9-BED6-90059B244B5D}"/>
          </ac:picMkLst>
        </pc:picChg>
      </pc:sldChg>
      <pc:sldChg chg="addSp delSp modSp mod">
        <pc:chgData name="석장군님(General)/Digital채널기획팀" userId="f9de3ef5-b5d7-4e52-952f-8c9c7e31d003" providerId="ADAL" clId="{7590E295-02C7-40CA-9D2C-CF025CADEB4A}" dt="2023-01-12T06:40:16" v="1098" actId="478"/>
        <pc:sldMkLst>
          <pc:docMk/>
          <pc:sldMk cId="1399168479" sldId="258"/>
        </pc:sldMkLst>
        <pc:spChg chg="mod">
          <ac:chgData name="석장군님(General)/Digital채널기획팀" userId="f9de3ef5-b5d7-4e52-952f-8c9c7e31d003" providerId="ADAL" clId="{7590E295-02C7-40CA-9D2C-CF025CADEB4A}" dt="2023-01-12T06:40:13.952" v="1096"/>
          <ac:spMkLst>
            <pc:docMk/>
            <pc:sldMk cId="1399168479" sldId="258"/>
            <ac:spMk id="8" creationId="{0368E967-A205-428E-AD93-07EE515D5684}"/>
          </ac:spMkLst>
        </pc:spChg>
        <pc:spChg chg="mod">
          <ac:chgData name="석장군님(General)/Digital채널기획팀" userId="f9de3ef5-b5d7-4e52-952f-8c9c7e31d003" providerId="ADAL" clId="{7590E295-02C7-40CA-9D2C-CF025CADEB4A}" dt="2023-01-12T06:40:11.185" v="1090"/>
          <ac:spMkLst>
            <pc:docMk/>
            <pc:sldMk cId="1399168479" sldId="258"/>
            <ac:spMk id="9" creationId="{FE3D59E8-B2BF-4B6A-8BF5-3957989D266F}"/>
          </ac:spMkLst>
        </pc:spChg>
        <pc:spChg chg="add del mod">
          <ac:chgData name="석장군님(General)/Digital채널기획팀" userId="f9de3ef5-b5d7-4e52-952f-8c9c7e31d003" providerId="ADAL" clId="{7590E295-02C7-40CA-9D2C-CF025CADEB4A}" dt="2023-01-12T05:03:02.227" v="17" actId="478"/>
          <ac:spMkLst>
            <pc:docMk/>
            <pc:sldMk cId="1399168479" sldId="258"/>
            <ac:spMk id="11" creationId="{2BEBC2A3-B79D-4F94-8C95-39E9103244B3}"/>
          </ac:spMkLst>
        </pc:spChg>
        <pc:spChg chg="add del mod">
          <ac:chgData name="석장군님(General)/Digital채널기획팀" userId="f9de3ef5-b5d7-4e52-952f-8c9c7e31d003" providerId="ADAL" clId="{7590E295-02C7-40CA-9D2C-CF025CADEB4A}" dt="2023-01-12T06:40:16" v="1098" actId="478"/>
          <ac:spMkLst>
            <pc:docMk/>
            <pc:sldMk cId="1399168479" sldId="258"/>
            <ac:spMk id="12" creationId="{AA7AC4BB-BDA9-4A4A-9E91-A86B97A32CEC}"/>
          </ac:spMkLst>
        </pc:spChg>
        <pc:picChg chg="del mod">
          <ac:chgData name="석장군님(General)/Digital채널기획팀" userId="f9de3ef5-b5d7-4e52-952f-8c9c7e31d003" providerId="ADAL" clId="{7590E295-02C7-40CA-9D2C-CF025CADEB4A}" dt="2023-01-12T05:03:07.019" v="18" actId="478"/>
          <ac:picMkLst>
            <pc:docMk/>
            <pc:sldMk cId="1399168479" sldId="258"/>
            <ac:picMk id="10" creationId="{CC812908-2A05-433E-A99B-81FFFB8CE270}"/>
          </ac:picMkLst>
        </pc:picChg>
      </pc:sldChg>
      <pc:sldChg chg="addSp delSp modSp new mod">
        <pc:chgData name="석장군님(General)/Digital채널기획팀" userId="f9de3ef5-b5d7-4e52-952f-8c9c7e31d003" providerId="ADAL" clId="{7590E295-02C7-40CA-9D2C-CF025CADEB4A}" dt="2023-01-12T06:12:12.537" v="683" actId="1076"/>
        <pc:sldMkLst>
          <pc:docMk/>
          <pc:sldMk cId="1858100032" sldId="259"/>
        </pc:sldMkLst>
        <pc:spChg chg="mod">
          <ac:chgData name="석장군님(General)/Digital채널기획팀" userId="f9de3ef5-b5d7-4e52-952f-8c9c7e31d003" providerId="ADAL" clId="{7590E295-02C7-40CA-9D2C-CF025CADEB4A}" dt="2023-01-12T05:06:15.651" v="48" actId="20577"/>
          <ac:spMkLst>
            <pc:docMk/>
            <pc:sldMk cId="1858100032" sldId="259"/>
            <ac:spMk id="2" creationId="{2C7082F0-125B-45BE-BA3E-BADD783444DF}"/>
          </ac:spMkLst>
        </pc:spChg>
        <pc:spChg chg="del">
          <ac:chgData name="석장군님(General)/Digital채널기획팀" userId="f9de3ef5-b5d7-4e52-952f-8c9c7e31d003" providerId="ADAL" clId="{7590E295-02C7-40CA-9D2C-CF025CADEB4A}" dt="2023-01-12T05:06:10.746" v="32" actId="478"/>
          <ac:spMkLst>
            <pc:docMk/>
            <pc:sldMk cId="1858100032" sldId="259"/>
            <ac:spMk id="4" creationId="{D3E4A42B-6AF5-40A8-A056-A78C69812256}"/>
          </ac:spMkLst>
        </pc:spChg>
        <pc:spChg chg="del">
          <ac:chgData name="석장군님(General)/Digital채널기획팀" userId="f9de3ef5-b5d7-4e52-952f-8c9c7e31d003" providerId="ADAL" clId="{7590E295-02C7-40CA-9D2C-CF025CADEB4A}" dt="2023-01-12T05:06:08.289" v="31" actId="478"/>
          <ac:spMkLst>
            <pc:docMk/>
            <pc:sldMk cId="1858100032" sldId="259"/>
            <ac:spMk id="5" creationId="{B32328B6-58B5-4B92-A2DE-D9D98FD1B24B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6:12:10.383" v="682" actId="1076"/>
          <ac:spMkLst>
            <pc:docMk/>
            <pc:sldMk cId="1858100032" sldId="259"/>
            <ac:spMk id="7" creationId="{22BC5082-EADE-45B8-ACE8-BD15141BA7E0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6:12:10.383" v="682" actId="1076"/>
          <ac:spMkLst>
            <pc:docMk/>
            <pc:sldMk cId="1858100032" sldId="259"/>
            <ac:spMk id="8" creationId="{F4B1317F-C2C0-4833-96F3-F725943E0F16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6:12:10.383" v="682" actId="1076"/>
          <ac:spMkLst>
            <pc:docMk/>
            <pc:sldMk cId="1858100032" sldId="259"/>
            <ac:spMk id="9" creationId="{D24606D6-A00C-45C2-AC46-2B2E348204F1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6:12:10.383" v="682" actId="1076"/>
          <ac:spMkLst>
            <pc:docMk/>
            <pc:sldMk cId="1858100032" sldId="259"/>
            <ac:spMk id="10" creationId="{88EEA0CF-7643-4222-9B17-CF0D6850FA35}"/>
          </ac:spMkLst>
        </pc:spChg>
        <pc:spChg chg="add del mod">
          <ac:chgData name="석장군님(General)/Digital채널기획팀" userId="f9de3ef5-b5d7-4e52-952f-8c9c7e31d003" providerId="ADAL" clId="{7590E295-02C7-40CA-9D2C-CF025CADEB4A}" dt="2023-01-12T05:09:03.882" v="101" actId="478"/>
          <ac:spMkLst>
            <pc:docMk/>
            <pc:sldMk cId="1858100032" sldId="259"/>
            <ac:spMk id="11" creationId="{90552189-FC13-40AA-BB94-9106E95582B2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6:12:10.383" v="682" actId="1076"/>
          <ac:spMkLst>
            <pc:docMk/>
            <pc:sldMk cId="1858100032" sldId="259"/>
            <ac:spMk id="12" creationId="{FF8F6602-66C8-4554-B0D4-21802F4AE21E}"/>
          </ac:spMkLst>
        </pc:spChg>
        <pc:spChg chg="add mod ord">
          <ac:chgData name="석장군님(General)/Digital채널기획팀" userId="f9de3ef5-b5d7-4e52-952f-8c9c7e31d003" providerId="ADAL" clId="{7590E295-02C7-40CA-9D2C-CF025CADEB4A}" dt="2023-01-12T06:12:10.383" v="682" actId="1076"/>
          <ac:spMkLst>
            <pc:docMk/>
            <pc:sldMk cId="1858100032" sldId="259"/>
            <ac:spMk id="13" creationId="{E6878C04-6B8D-4845-B675-0520CE0B7A43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6:12:10.383" v="682" actId="1076"/>
          <ac:spMkLst>
            <pc:docMk/>
            <pc:sldMk cId="1858100032" sldId="259"/>
            <ac:spMk id="19" creationId="{683205B3-ECDD-4836-9176-B5BE6D040B6C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6:12:10.383" v="682" actId="1076"/>
          <ac:spMkLst>
            <pc:docMk/>
            <pc:sldMk cId="1858100032" sldId="259"/>
            <ac:spMk id="20" creationId="{DE16098D-4CAD-40AE-9FF3-2A361AF3F149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6:12:10.383" v="682" actId="1076"/>
          <ac:spMkLst>
            <pc:docMk/>
            <pc:sldMk cId="1858100032" sldId="259"/>
            <ac:spMk id="21" creationId="{331F72F3-9F96-4229-9478-1F8AE357E24E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6:12:10.383" v="682" actId="1076"/>
          <ac:spMkLst>
            <pc:docMk/>
            <pc:sldMk cId="1858100032" sldId="259"/>
            <ac:spMk id="22" creationId="{C1B94EE2-5F69-4ED2-BD2C-66090CDDB181}"/>
          </ac:spMkLst>
        </pc:spChg>
        <pc:spChg chg="add mod topLvl">
          <ac:chgData name="석장군님(General)/Digital채널기획팀" userId="f9de3ef5-b5d7-4e52-952f-8c9c7e31d003" providerId="ADAL" clId="{7590E295-02C7-40CA-9D2C-CF025CADEB4A}" dt="2023-01-12T06:05:04.474" v="589" actId="165"/>
          <ac:spMkLst>
            <pc:docMk/>
            <pc:sldMk cId="1858100032" sldId="259"/>
            <ac:spMk id="23" creationId="{9A153701-51E6-48B7-985D-44BB66A9024C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6:05:04.474" v="589" actId="165"/>
          <ac:spMkLst>
            <pc:docMk/>
            <pc:sldMk cId="1858100032" sldId="259"/>
            <ac:spMk id="24" creationId="{151E3980-0BB6-431D-9500-D4319189519B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6:05:04.474" v="589" actId="165"/>
          <ac:spMkLst>
            <pc:docMk/>
            <pc:sldMk cId="1858100032" sldId="259"/>
            <ac:spMk id="25" creationId="{FB1B94F3-A5E2-4EAF-BAC5-9FFED9F912BE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6:05:04.474" v="589" actId="165"/>
          <ac:spMkLst>
            <pc:docMk/>
            <pc:sldMk cId="1858100032" sldId="259"/>
            <ac:spMk id="26" creationId="{3E1919EC-15B3-4F78-994D-D499E7E65A8B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6:05:04.474" v="589" actId="165"/>
          <ac:spMkLst>
            <pc:docMk/>
            <pc:sldMk cId="1858100032" sldId="259"/>
            <ac:spMk id="27" creationId="{7DD7B599-214B-4B88-B788-D96C72DB2132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6:05:04.474" v="589" actId="165"/>
          <ac:spMkLst>
            <pc:docMk/>
            <pc:sldMk cId="1858100032" sldId="259"/>
            <ac:spMk id="28" creationId="{690939D7-85D3-445D-AF7D-7F02BFC9A1B1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6:05:04.474" v="589" actId="165"/>
          <ac:spMkLst>
            <pc:docMk/>
            <pc:sldMk cId="1858100032" sldId="259"/>
            <ac:spMk id="29" creationId="{4B4FF368-D356-47D3-B4D2-956FBAA71835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6:05:04.474" v="589" actId="165"/>
          <ac:spMkLst>
            <pc:docMk/>
            <pc:sldMk cId="1858100032" sldId="259"/>
            <ac:spMk id="30" creationId="{B948E02E-1872-446B-AC7A-BEA71D2F4663}"/>
          </ac:spMkLst>
        </pc:spChg>
        <pc:spChg chg="add mod topLvl">
          <ac:chgData name="석장군님(General)/Digital채널기획팀" userId="f9de3ef5-b5d7-4e52-952f-8c9c7e31d003" providerId="ADAL" clId="{7590E295-02C7-40CA-9D2C-CF025CADEB4A}" dt="2023-01-12T06:05:04.474" v="589" actId="165"/>
          <ac:spMkLst>
            <pc:docMk/>
            <pc:sldMk cId="1858100032" sldId="259"/>
            <ac:spMk id="32" creationId="{EA3F79AC-F394-4A67-A18D-E2CAACBCAB24}"/>
          </ac:spMkLst>
        </pc:spChg>
        <pc:spChg chg="add del mod">
          <ac:chgData name="석장군님(General)/Digital채널기획팀" userId="f9de3ef5-b5d7-4e52-952f-8c9c7e31d003" providerId="ADAL" clId="{7590E295-02C7-40CA-9D2C-CF025CADEB4A}" dt="2023-01-12T06:00:00.701" v="506" actId="478"/>
          <ac:spMkLst>
            <pc:docMk/>
            <pc:sldMk cId="1858100032" sldId="259"/>
            <ac:spMk id="33" creationId="{F8E3F8FD-098A-4D4E-A431-5FB1677FBD32}"/>
          </ac:spMkLst>
        </pc:spChg>
        <pc:spChg chg="add mod topLvl">
          <ac:chgData name="석장군님(General)/Digital채널기획팀" userId="f9de3ef5-b5d7-4e52-952f-8c9c7e31d003" providerId="ADAL" clId="{7590E295-02C7-40CA-9D2C-CF025CADEB4A}" dt="2023-01-12T06:05:04.474" v="589" actId="165"/>
          <ac:spMkLst>
            <pc:docMk/>
            <pc:sldMk cId="1858100032" sldId="259"/>
            <ac:spMk id="34" creationId="{BC35B112-FABE-4AFF-AD07-3136999E4F12}"/>
          </ac:spMkLst>
        </pc:spChg>
        <pc:spChg chg="add mod topLvl">
          <ac:chgData name="석장군님(General)/Digital채널기획팀" userId="f9de3ef5-b5d7-4e52-952f-8c9c7e31d003" providerId="ADAL" clId="{7590E295-02C7-40CA-9D2C-CF025CADEB4A}" dt="2023-01-12T06:05:04.474" v="589" actId="165"/>
          <ac:spMkLst>
            <pc:docMk/>
            <pc:sldMk cId="1858100032" sldId="259"/>
            <ac:spMk id="35" creationId="{730C10B5-7E9E-4BA4-B794-7F83CF13F1EE}"/>
          </ac:spMkLst>
        </pc:spChg>
        <pc:spChg chg="add mod topLvl">
          <ac:chgData name="석장군님(General)/Digital채널기획팀" userId="f9de3ef5-b5d7-4e52-952f-8c9c7e31d003" providerId="ADAL" clId="{7590E295-02C7-40CA-9D2C-CF025CADEB4A}" dt="2023-01-12T06:05:04.474" v="589" actId="165"/>
          <ac:spMkLst>
            <pc:docMk/>
            <pc:sldMk cId="1858100032" sldId="259"/>
            <ac:spMk id="36" creationId="{493290D8-2017-41F7-A486-A0408645DE09}"/>
          </ac:spMkLst>
        </pc:spChg>
        <pc:spChg chg="mod">
          <ac:chgData name="석장군님(General)/Digital채널기획팀" userId="f9de3ef5-b5d7-4e52-952f-8c9c7e31d003" providerId="ADAL" clId="{7590E295-02C7-40CA-9D2C-CF025CADEB4A}" dt="2023-01-12T06:05:04.474" v="589" actId="165"/>
          <ac:spMkLst>
            <pc:docMk/>
            <pc:sldMk cId="1858100032" sldId="259"/>
            <ac:spMk id="38" creationId="{A95AF148-36C3-4B68-A033-1D8A7977E016}"/>
          </ac:spMkLst>
        </pc:spChg>
        <pc:spChg chg="mod">
          <ac:chgData name="석장군님(General)/Digital채널기획팀" userId="f9de3ef5-b5d7-4e52-952f-8c9c7e31d003" providerId="ADAL" clId="{7590E295-02C7-40CA-9D2C-CF025CADEB4A}" dt="2023-01-12T06:05:04.474" v="589" actId="165"/>
          <ac:spMkLst>
            <pc:docMk/>
            <pc:sldMk cId="1858100032" sldId="259"/>
            <ac:spMk id="39" creationId="{E16B7FE6-FC9C-4C9D-8581-806D14CCBC90}"/>
          </ac:spMkLst>
        </pc:spChg>
        <pc:spChg chg="mod">
          <ac:chgData name="석장군님(General)/Digital채널기획팀" userId="f9de3ef5-b5d7-4e52-952f-8c9c7e31d003" providerId="ADAL" clId="{7590E295-02C7-40CA-9D2C-CF025CADEB4A}" dt="2023-01-12T06:05:04.474" v="589" actId="165"/>
          <ac:spMkLst>
            <pc:docMk/>
            <pc:sldMk cId="1858100032" sldId="259"/>
            <ac:spMk id="40" creationId="{01CD68DC-6B1B-4882-988A-E644D1750D3A}"/>
          </ac:spMkLst>
        </pc:spChg>
        <pc:spChg chg="mod">
          <ac:chgData name="석장군님(General)/Digital채널기획팀" userId="f9de3ef5-b5d7-4e52-952f-8c9c7e31d003" providerId="ADAL" clId="{7590E295-02C7-40CA-9D2C-CF025CADEB4A}" dt="2023-01-12T06:05:04.474" v="589" actId="165"/>
          <ac:spMkLst>
            <pc:docMk/>
            <pc:sldMk cId="1858100032" sldId="259"/>
            <ac:spMk id="41" creationId="{7BC0BA08-7E06-4F6B-B707-0379D458212C}"/>
          </ac:spMkLst>
        </pc:spChg>
        <pc:spChg chg="mod">
          <ac:chgData name="석장군님(General)/Digital채널기획팀" userId="f9de3ef5-b5d7-4e52-952f-8c9c7e31d003" providerId="ADAL" clId="{7590E295-02C7-40CA-9D2C-CF025CADEB4A}" dt="2023-01-12T06:05:04.474" v="589" actId="165"/>
          <ac:spMkLst>
            <pc:docMk/>
            <pc:sldMk cId="1858100032" sldId="259"/>
            <ac:spMk id="42" creationId="{F00FBC7C-095D-4A94-9DB6-1D495D24C232}"/>
          </ac:spMkLst>
        </pc:spChg>
        <pc:spChg chg="mod">
          <ac:chgData name="석장군님(General)/Digital채널기획팀" userId="f9de3ef5-b5d7-4e52-952f-8c9c7e31d003" providerId="ADAL" clId="{7590E295-02C7-40CA-9D2C-CF025CADEB4A}" dt="2023-01-12T06:05:04.474" v="589" actId="165"/>
          <ac:spMkLst>
            <pc:docMk/>
            <pc:sldMk cId="1858100032" sldId="259"/>
            <ac:spMk id="43" creationId="{1D4FBAD2-6E63-4B55-B19C-48A78FD98578}"/>
          </ac:spMkLst>
        </pc:spChg>
        <pc:spChg chg="mod">
          <ac:chgData name="석장군님(General)/Digital채널기획팀" userId="f9de3ef5-b5d7-4e52-952f-8c9c7e31d003" providerId="ADAL" clId="{7590E295-02C7-40CA-9D2C-CF025CADEB4A}" dt="2023-01-12T06:05:04.474" v="589" actId="165"/>
          <ac:spMkLst>
            <pc:docMk/>
            <pc:sldMk cId="1858100032" sldId="259"/>
            <ac:spMk id="44" creationId="{1BDFCD9D-CF9E-42B9-B19D-07D16A124CF2}"/>
          </ac:spMkLst>
        </pc:spChg>
        <pc:spChg chg="add mod topLvl">
          <ac:chgData name="석장군님(General)/Digital채널기획팀" userId="f9de3ef5-b5d7-4e52-952f-8c9c7e31d003" providerId="ADAL" clId="{7590E295-02C7-40CA-9D2C-CF025CADEB4A}" dt="2023-01-12T06:05:04.474" v="589" actId="165"/>
          <ac:spMkLst>
            <pc:docMk/>
            <pc:sldMk cId="1858100032" sldId="259"/>
            <ac:spMk id="45" creationId="{3B16607C-6BB9-4ED7-B539-44584DE27333}"/>
          </ac:spMkLst>
        </pc:spChg>
        <pc:spChg chg="add mod topLvl">
          <ac:chgData name="석장군님(General)/Digital채널기획팀" userId="f9de3ef5-b5d7-4e52-952f-8c9c7e31d003" providerId="ADAL" clId="{7590E295-02C7-40CA-9D2C-CF025CADEB4A}" dt="2023-01-12T06:05:04.474" v="589" actId="165"/>
          <ac:spMkLst>
            <pc:docMk/>
            <pc:sldMk cId="1858100032" sldId="259"/>
            <ac:spMk id="46" creationId="{B9F6264A-FEE9-4AB7-8306-B99A9E35ABDB}"/>
          </ac:spMkLst>
        </pc:spChg>
        <pc:spChg chg="add mod topLvl">
          <ac:chgData name="석장군님(General)/Digital채널기획팀" userId="f9de3ef5-b5d7-4e52-952f-8c9c7e31d003" providerId="ADAL" clId="{7590E295-02C7-40CA-9D2C-CF025CADEB4A}" dt="2023-01-12T06:05:04.474" v="589" actId="165"/>
          <ac:spMkLst>
            <pc:docMk/>
            <pc:sldMk cId="1858100032" sldId="259"/>
            <ac:spMk id="47" creationId="{B50A1CE3-0156-49F6-8995-A9DD814C3999}"/>
          </ac:spMkLst>
        </pc:spChg>
        <pc:spChg chg="add mod topLvl">
          <ac:chgData name="석장군님(General)/Digital채널기획팀" userId="f9de3ef5-b5d7-4e52-952f-8c9c7e31d003" providerId="ADAL" clId="{7590E295-02C7-40CA-9D2C-CF025CADEB4A}" dt="2023-01-12T06:05:04.474" v="589" actId="165"/>
          <ac:spMkLst>
            <pc:docMk/>
            <pc:sldMk cId="1858100032" sldId="259"/>
            <ac:spMk id="48" creationId="{3B3DACA3-255B-4576-8C5A-300E65AE4567}"/>
          </ac:spMkLst>
        </pc:spChg>
        <pc:spChg chg="mod">
          <ac:chgData name="석장군님(General)/Digital채널기획팀" userId="f9de3ef5-b5d7-4e52-952f-8c9c7e31d003" providerId="ADAL" clId="{7590E295-02C7-40CA-9D2C-CF025CADEB4A}" dt="2023-01-12T06:05:04.474" v="589" actId="165"/>
          <ac:spMkLst>
            <pc:docMk/>
            <pc:sldMk cId="1858100032" sldId="259"/>
            <ac:spMk id="50" creationId="{1FB1F3FB-F772-4B61-BA47-1B9CEECC85B8}"/>
          </ac:spMkLst>
        </pc:spChg>
        <pc:spChg chg="mod">
          <ac:chgData name="석장군님(General)/Digital채널기획팀" userId="f9de3ef5-b5d7-4e52-952f-8c9c7e31d003" providerId="ADAL" clId="{7590E295-02C7-40CA-9D2C-CF025CADEB4A}" dt="2023-01-12T06:05:04.474" v="589" actId="165"/>
          <ac:spMkLst>
            <pc:docMk/>
            <pc:sldMk cId="1858100032" sldId="259"/>
            <ac:spMk id="51" creationId="{FBFDE02B-7850-46AE-ABF0-C0FAECA2D41F}"/>
          </ac:spMkLst>
        </pc:spChg>
        <pc:spChg chg="mod">
          <ac:chgData name="석장군님(General)/Digital채널기획팀" userId="f9de3ef5-b5d7-4e52-952f-8c9c7e31d003" providerId="ADAL" clId="{7590E295-02C7-40CA-9D2C-CF025CADEB4A}" dt="2023-01-12T06:05:04.474" v="589" actId="165"/>
          <ac:spMkLst>
            <pc:docMk/>
            <pc:sldMk cId="1858100032" sldId="259"/>
            <ac:spMk id="52" creationId="{254D8076-F560-48E8-942D-161CCA0FD195}"/>
          </ac:spMkLst>
        </pc:spChg>
        <pc:spChg chg="mod">
          <ac:chgData name="석장군님(General)/Digital채널기획팀" userId="f9de3ef5-b5d7-4e52-952f-8c9c7e31d003" providerId="ADAL" clId="{7590E295-02C7-40CA-9D2C-CF025CADEB4A}" dt="2023-01-12T06:05:04.474" v="589" actId="165"/>
          <ac:spMkLst>
            <pc:docMk/>
            <pc:sldMk cId="1858100032" sldId="259"/>
            <ac:spMk id="53" creationId="{56A7D44A-0D84-4082-B9A4-13E7F2548EB5}"/>
          </ac:spMkLst>
        </pc:spChg>
        <pc:spChg chg="mod">
          <ac:chgData name="석장군님(General)/Digital채널기획팀" userId="f9de3ef5-b5d7-4e52-952f-8c9c7e31d003" providerId="ADAL" clId="{7590E295-02C7-40CA-9D2C-CF025CADEB4A}" dt="2023-01-12T06:05:04.474" v="589" actId="165"/>
          <ac:spMkLst>
            <pc:docMk/>
            <pc:sldMk cId="1858100032" sldId="259"/>
            <ac:spMk id="54" creationId="{60C90725-1AD6-4CEA-B8E0-37ECCCDD816A}"/>
          </ac:spMkLst>
        </pc:spChg>
        <pc:spChg chg="mod">
          <ac:chgData name="석장군님(General)/Digital채널기획팀" userId="f9de3ef5-b5d7-4e52-952f-8c9c7e31d003" providerId="ADAL" clId="{7590E295-02C7-40CA-9D2C-CF025CADEB4A}" dt="2023-01-12T06:05:04.474" v="589" actId="165"/>
          <ac:spMkLst>
            <pc:docMk/>
            <pc:sldMk cId="1858100032" sldId="259"/>
            <ac:spMk id="55" creationId="{CDC3DB8D-6510-42C2-9005-68AD8469FC8D}"/>
          </ac:spMkLst>
        </pc:spChg>
        <pc:spChg chg="mod">
          <ac:chgData name="석장군님(General)/Digital채널기획팀" userId="f9de3ef5-b5d7-4e52-952f-8c9c7e31d003" providerId="ADAL" clId="{7590E295-02C7-40CA-9D2C-CF025CADEB4A}" dt="2023-01-12T06:05:04.474" v="589" actId="165"/>
          <ac:spMkLst>
            <pc:docMk/>
            <pc:sldMk cId="1858100032" sldId="259"/>
            <ac:spMk id="56" creationId="{C613D927-813F-4BFE-8496-8758782048B2}"/>
          </ac:spMkLst>
        </pc:spChg>
        <pc:spChg chg="add mod topLvl">
          <ac:chgData name="석장군님(General)/Digital채널기획팀" userId="f9de3ef5-b5d7-4e52-952f-8c9c7e31d003" providerId="ADAL" clId="{7590E295-02C7-40CA-9D2C-CF025CADEB4A}" dt="2023-01-12T06:05:04.474" v="589" actId="165"/>
          <ac:spMkLst>
            <pc:docMk/>
            <pc:sldMk cId="1858100032" sldId="259"/>
            <ac:spMk id="57" creationId="{FC90D6B2-95CF-4D9F-B86F-AC5275F21B14}"/>
          </ac:spMkLst>
        </pc:spChg>
        <pc:spChg chg="add mod topLvl">
          <ac:chgData name="석장군님(General)/Digital채널기획팀" userId="f9de3ef5-b5d7-4e52-952f-8c9c7e31d003" providerId="ADAL" clId="{7590E295-02C7-40CA-9D2C-CF025CADEB4A}" dt="2023-01-12T06:05:04.474" v="589" actId="165"/>
          <ac:spMkLst>
            <pc:docMk/>
            <pc:sldMk cId="1858100032" sldId="259"/>
            <ac:spMk id="58" creationId="{7B191083-F3F4-4EDE-B0EF-B825033344DF}"/>
          </ac:spMkLst>
        </pc:spChg>
        <pc:spChg chg="add mod topLvl">
          <ac:chgData name="석장군님(General)/Digital채널기획팀" userId="f9de3ef5-b5d7-4e52-952f-8c9c7e31d003" providerId="ADAL" clId="{7590E295-02C7-40CA-9D2C-CF025CADEB4A}" dt="2023-01-12T06:05:04.474" v="589" actId="165"/>
          <ac:spMkLst>
            <pc:docMk/>
            <pc:sldMk cId="1858100032" sldId="259"/>
            <ac:spMk id="59" creationId="{CD0CA7B2-8771-4A4B-83F5-EE9C50864856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6:12:10.383" v="682" actId="1076"/>
          <ac:spMkLst>
            <pc:docMk/>
            <pc:sldMk cId="1858100032" sldId="259"/>
            <ac:spMk id="61" creationId="{C2749FAE-F629-47FF-A228-2C841202543C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6:12:10.383" v="682" actId="1076"/>
          <ac:spMkLst>
            <pc:docMk/>
            <pc:sldMk cId="1858100032" sldId="259"/>
            <ac:spMk id="62" creationId="{7582C24A-106C-4745-8820-6BBCC584466F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6:12:10.383" v="682" actId="1076"/>
          <ac:spMkLst>
            <pc:docMk/>
            <pc:sldMk cId="1858100032" sldId="259"/>
            <ac:spMk id="65" creationId="{1A82F279-787D-4F11-908D-EAA91EF21B58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6:12:10.383" v="682" actId="1076"/>
          <ac:spMkLst>
            <pc:docMk/>
            <pc:sldMk cId="1858100032" sldId="259"/>
            <ac:spMk id="66" creationId="{3EE56824-F7A6-476E-A5BE-60416866A534}"/>
          </ac:spMkLst>
        </pc:spChg>
        <pc:spChg chg="add del mod">
          <ac:chgData name="석장군님(General)/Digital채널기획팀" userId="f9de3ef5-b5d7-4e52-952f-8c9c7e31d003" providerId="ADAL" clId="{7590E295-02C7-40CA-9D2C-CF025CADEB4A}" dt="2023-01-12T06:09:18.347" v="654"/>
          <ac:spMkLst>
            <pc:docMk/>
            <pc:sldMk cId="1858100032" sldId="259"/>
            <ac:spMk id="70" creationId="{FC53BFD8-765E-42F7-AD45-4196A72A79B2}"/>
          </ac:spMkLst>
        </pc:spChg>
        <pc:spChg chg="add del mod">
          <ac:chgData name="석장군님(General)/Digital채널기획팀" userId="f9de3ef5-b5d7-4e52-952f-8c9c7e31d003" providerId="ADAL" clId="{7590E295-02C7-40CA-9D2C-CF025CADEB4A}" dt="2023-01-12T06:09:17.941" v="653"/>
          <ac:spMkLst>
            <pc:docMk/>
            <pc:sldMk cId="1858100032" sldId="259"/>
            <ac:spMk id="71" creationId="{0171D0AC-CC93-4257-81EC-B738B00CB2A1}"/>
          </ac:spMkLst>
        </pc:spChg>
        <pc:grpChg chg="add mod topLvl">
          <ac:chgData name="석장군님(General)/Digital채널기획팀" userId="f9de3ef5-b5d7-4e52-952f-8c9c7e31d003" providerId="ADAL" clId="{7590E295-02C7-40CA-9D2C-CF025CADEB4A}" dt="2023-01-12T06:05:04.474" v="589" actId="165"/>
          <ac:grpSpMkLst>
            <pc:docMk/>
            <pc:sldMk cId="1858100032" sldId="259"/>
            <ac:grpSpMk id="31" creationId="{95BD6589-15A8-4CED-8529-3024AAD213B1}"/>
          </ac:grpSpMkLst>
        </pc:grpChg>
        <pc:grpChg chg="add mod topLvl">
          <ac:chgData name="석장군님(General)/Digital채널기획팀" userId="f9de3ef5-b5d7-4e52-952f-8c9c7e31d003" providerId="ADAL" clId="{7590E295-02C7-40CA-9D2C-CF025CADEB4A}" dt="2023-01-12T06:05:04.474" v="589" actId="165"/>
          <ac:grpSpMkLst>
            <pc:docMk/>
            <pc:sldMk cId="1858100032" sldId="259"/>
            <ac:grpSpMk id="37" creationId="{9A44E28D-DB9A-4D71-B185-05C08845911F}"/>
          </ac:grpSpMkLst>
        </pc:grpChg>
        <pc:grpChg chg="add mod topLvl">
          <ac:chgData name="석장군님(General)/Digital채널기획팀" userId="f9de3ef5-b5d7-4e52-952f-8c9c7e31d003" providerId="ADAL" clId="{7590E295-02C7-40CA-9D2C-CF025CADEB4A}" dt="2023-01-12T06:05:04.474" v="589" actId="165"/>
          <ac:grpSpMkLst>
            <pc:docMk/>
            <pc:sldMk cId="1858100032" sldId="259"/>
            <ac:grpSpMk id="49" creationId="{E29F8D59-AF1F-4BAA-B10D-E06233D530DC}"/>
          </ac:grpSpMkLst>
        </pc:grpChg>
        <pc:grpChg chg="add del mod">
          <ac:chgData name="석장군님(General)/Digital채널기획팀" userId="f9de3ef5-b5d7-4e52-952f-8c9c7e31d003" providerId="ADAL" clId="{7590E295-02C7-40CA-9D2C-CF025CADEB4A}" dt="2023-01-12T06:05:04.474" v="589" actId="165"/>
          <ac:grpSpMkLst>
            <pc:docMk/>
            <pc:sldMk cId="1858100032" sldId="259"/>
            <ac:grpSpMk id="60" creationId="{EA4CA15C-CC6C-4B66-8D19-0D71E1CCDAD4}"/>
          </ac:grpSpMkLst>
        </pc:grpChg>
        <pc:graphicFrameChg chg="add mod">
          <ac:chgData name="석장군님(General)/Digital채널기획팀" userId="f9de3ef5-b5d7-4e52-952f-8c9c7e31d003" providerId="ADAL" clId="{7590E295-02C7-40CA-9D2C-CF025CADEB4A}" dt="2023-01-12T06:12:12.537" v="683" actId="1076"/>
          <ac:graphicFrameMkLst>
            <pc:docMk/>
            <pc:sldMk cId="1858100032" sldId="259"/>
            <ac:graphicFrameMk id="74" creationId="{D9A56365-9469-42F8-972A-6575D379ECD0}"/>
          </ac:graphicFrameMkLst>
        </pc:graphicFrameChg>
        <pc:graphicFrameChg chg="add del mod">
          <ac:chgData name="석장군님(General)/Digital채널기획팀" userId="f9de3ef5-b5d7-4e52-952f-8c9c7e31d003" providerId="ADAL" clId="{7590E295-02C7-40CA-9D2C-CF025CADEB4A}" dt="2023-01-12T06:11:53.825" v="680" actId="478"/>
          <ac:graphicFrameMkLst>
            <pc:docMk/>
            <pc:sldMk cId="1858100032" sldId="259"/>
            <ac:graphicFrameMk id="77" creationId="{701577E4-77FE-4F58-80E8-560BEEB0EAF1}"/>
          </ac:graphicFrameMkLst>
        </pc:graphicFrameChg>
        <pc:picChg chg="add del mod ord modCrop">
          <ac:chgData name="석장군님(General)/Digital채널기획팀" userId="f9de3ef5-b5d7-4e52-952f-8c9c7e31d003" providerId="ADAL" clId="{7590E295-02C7-40CA-9D2C-CF025CADEB4A}" dt="2023-01-12T06:12:01.386" v="681" actId="478"/>
          <ac:picMkLst>
            <pc:docMk/>
            <pc:sldMk cId="1858100032" sldId="259"/>
            <ac:picMk id="6" creationId="{71F13188-9F19-4A48-A433-5AA5805C6B7A}"/>
          </ac:picMkLst>
        </pc:picChg>
        <pc:picChg chg="add mod">
          <ac:chgData name="석장군님(General)/Digital채널기획팀" userId="f9de3ef5-b5d7-4e52-952f-8c9c7e31d003" providerId="ADAL" clId="{7590E295-02C7-40CA-9D2C-CF025CADEB4A}" dt="2023-01-12T06:12:10.383" v="682" actId="1076"/>
          <ac:picMkLst>
            <pc:docMk/>
            <pc:sldMk cId="1858100032" sldId="259"/>
            <ac:picMk id="64" creationId="{B779CC66-56F9-4D0F-A86B-0B425B508B4F}"/>
          </ac:picMkLst>
        </pc:picChg>
        <pc:picChg chg="add del mod">
          <ac:chgData name="석장군님(General)/Digital채널기획팀" userId="f9de3ef5-b5d7-4e52-952f-8c9c7e31d003" providerId="ADAL" clId="{7590E295-02C7-40CA-9D2C-CF025CADEB4A}" dt="2023-01-12T06:08:48.771" v="646" actId="478"/>
          <ac:picMkLst>
            <pc:docMk/>
            <pc:sldMk cId="1858100032" sldId="259"/>
            <ac:picMk id="67" creationId="{9E321D0C-102B-44C6-9C8B-2A193ADE3FD2}"/>
          </ac:picMkLst>
        </pc:picChg>
        <pc:picChg chg="add mod">
          <ac:chgData name="석장군님(General)/Digital채널기획팀" userId="f9de3ef5-b5d7-4e52-952f-8c9c7e31d003" providerId="ADAL" clId="{7590E295-02C7-40CA-9D2C-CF025CADEB4A}" dt="2023-01-12T06:12:10.383" v="682" actId="1076"/>
          <ac:picMkLst>
            <pc:docMk/>
            <pc:sldMk cId="1858100032" sldId="259"/>
            <ac:picMk id="69" creationId="{E6DC4119-DDA8-423F-A059-E3096EDCDD75}"/>
          </ac:picMkLst>
        </pc:picChg>
        <pc:cxnChg chg="add mod">
          <ac:chgData name="석장군님(General)/Digital채널기획팀" userId="f9de3ef5-b5d7-4e52-952f-8c9c7e31d003" providerId="ADAL" clId="{7590E295-02C7-40CA-9D2C-CF025CADEB4A}" dt="2023-01-12T06:12:10.383" v="682" actId="1076"/>
          <ac:cxnSpMkLst>
            <pc:docMk/>
            <pc:sldMk cId="1858100032" sldId="259"/>
            <ac:cxnSpMk id="15" creationId="{794215BC-DA14-4E38-B037-3BE1EB5EBB9A}"/>
          </ac:cxnSpMkLst>
        </pc:cxnChg>
        <pc:cxnChg chg="add mod">
          <ac:chgData name="석장군님(General)/Digital채널기획팀" userId="f9de3ef5-b5d7-4e52-952f-8c9c7e31d003" providerId="ADAL" clId="{7590E295-02C7-40CA-9D2C-CF025CADEB4A}" dt="2023-01-12T06:12:10.383" v="682" actId="1076"/>
          <ac:cxnSpMkLst>
            <pc:docMk/>
            <pc:sldMk cId="1858100032" sldId="259"/>
            <ac:cxnSpMk id="16" creationId="{07F21CD9-39AF-49DF-9C3C-02537C28037A}"/>
          </ac:cxnSpMkLst>
        </pc:cxnChg>
        <pc:cxnChg chg="add mod">
          <ac:chgData name="석장군님(General)/Digital채널기획팀" userId="f9de3ef5-b5d7-4e52-952f-8c9c7e31d003" providerId="ADAL" clId="{7590E295-02C7-40CA-9D2C-CF025CADEB4A}" dt="2023-01-12T06:12:10.383" v="682" actId="1076"/>
          <ac:cxnSpMkLst>
            <pc:docMk/>
            <pc:sldMk cId="1858100032" sldId="259"/>
            <ac:cxnSpMk id="17" creationId="{87417BCB-DA36-4A2B-BE35-2777EECABBB0}"/>
          </ac:cxnSpMkLst>
        </pc:cxnChg>
        <pc:cxnChg chg="add mod">
          <ac:chgData name="석장군님(General)/Digital채널기획팀" userId="f9de3ef5-b5d7-4e52-952f-8c9c7e31d003" providerId="ADAL" clId="{7590E295-02C7-40CA-9D2C-CF025CADEB4A}" dt="2023-01-12T06:12:10.383" v="682" actId="1076"/>
          <ac:cxnSpMkLst>
            <pc:docMk/>
            <pc:sldMk cId="1858100032" sldId="259"/>
            <ac:cxnSpMk id="18" creationId="{06B19F35-A1D8-4233-A074-C4D9CE9ED062}"/>
          </ac:cxnSpMkLst>
        </pc:cxnChg>
      </pc:sldChg>
      <pc:sldChg chg="addSp delSp modSp new mod">
        <pc:chgData name="석장군님(General)/Digital채널기획팀" userId="f9de3ef5-b5d7-4e52-952f-8c9c7e31d003" providerId="ADAL" clId="{7590E295-02C7-40CA-9D2C-CF025CADEB4A}" dt="2023-01-12T05:28:56.518" v="194" actId="1076"/>
        <pc:sldMkLst>
          <pc:docMk/>
          <pc:sldMk cId="2070564260" sldId="260"/>
        </pc:sldMkLst>
        <pc:spChg chg="add del mod">
          <ac:chgData name="석장군님(General)/Digital채널기획팀" userId="f9de3ef5-b5d7-4e52-952f-8c9c7e31d003" providerId="ADAL" clId="{7590E295-02C7-40CA-9D2C-CF025CADEB4A}" dt="2023-01-12T05:13:19.216" v="147" actId="478"/>
          <ac:spMkLst>
            <pc:docMk/>
            <pc:sldMk cId="2070564260" sldId="260"/>
            <ac:spMk id="2" creationId="{283B1AF0-F819-4DAF-A7CC-6D656576EB87}"/>
          </ac:spMkLst>
        </pc:spChg>
        <pc:spChg chg="del">
          <ac:chgData name="석장군님(General)/Digital채널기획팀" userId="f9de3ef5-b5d7-4e52-952f-8c9c7e31d003" providerId="ADAL" clId="{7590E295-02C7-40CA-9D2C-CF025CADEB4A}" dt="2023-01-12T05:13:09.526" v="142" actId="478"/>
          <ac:spMkLst>
            <pc:docMk/>
            <pc:sldMk cId="2070564260" sldId="260"/>
            <ac:spMk id="5" creationId="{4D283B85-C02D-477D-A233-88AA54A341DF}"/>
          </ac:spMkLst>
        </pc:spChg>
        <pc:spChg chg="add del mod">
          <ac:chgData name="석장군님(General)/Digital채널기획팀" userId="f9de3ef5-b5d7-4e52-952f-8c9c7e31d003" providerId="ADAL" clId="{7590E295-02C7-40CA-9D2C-CF025CADEB4A}" dt="2023-01-12T05:13:03.234" v="137"/>
          <ac:spMkLst>
            <pc:docMk/>
            <pc:sldMk cId="2070564260" sldId="260"/>
            <ac:spMk id="6" creationId="{F6C6EF8D-9DFF-4BD5-83F5-BDBB39E06C10}"/>
          </ac:spMkLst>
        </pc:spChg>
        <pc:spChg chg="add del mod">
          <ac:chgData name="석장군님(General)/Digital채널기획팀" userId="f9de3ef5-b5d7-4e52-952f-8c9c7e31d003" providerId="ADAL" clId="{7590E295-02C7-40CA-9D2C-CF025CADEB4A}" dt="2023-01-12T05:13:03.234" v="137"/>
          <ac:spMkLst>
            <pc:docMk/>
            <pc:sldMk cId="2070564260" sldId="260"/>
            <ac:spMk id="7" creationId="{78F3236F-C6A5-41DE-914B-003FAECF0778}"/>
          </ac:spMkLst>
        </pc:spChg>
        <pc:spChg chg="add del mod">
          <ac:chgData name="석장군님(General)/Digital채널기획팀" userId="f9de3ef5-b5d7-4e52-952f-8c9c7e31d003" providerId="ADAL" clId="{7590E295-02C7-40CA-9D2C-CF025CADEB4A}" dt="2023-01-12T05:13:03.234" v="137"/>
          <ac:spMkLst>
            <pc:docMk/>
            <pc:sldMk cId="2070564260" sldId="260"/>
            <ac:spMk id="8" creationId="{2910A760-2279-4BF3-9459-3638623DB796}"/>
          </ac:spMkLst>
        </pc:spChg>
        <pc:spChg chg="add del mod">
          <ac:chgData name="석장군님(General)/Digital채널기획팀" userId="f9de3ef5-b5d7-4e52-952f-8c9c7e31d003" providerId="ADAL" clId="{7590E295-02C7-40CA-9D2C-CF025CADEB4A}" dt="2023-01-12T05:13:03.234" v="137"/>
          <ac:spMkLst>
            <pc:docMk/>
            <pc:sldMk cId="2070564260" sldId="260"/>
            <ac:spMk id="9" creationId="{8C251D1B-AA31-44F1-B121-8FB2D27AA2A6}"/>
          </ac:spMkLst>
        </pc:spChg>
        <pc:spChg chg="add del mod">
          <ac:chgData name="석장군님(General)/Digital채널기획팀" userId="f9de3ef5-b5d7-4e52-952f-8c9c7e31d003" providerId="ADAL" clId="{7590E295-02C7-40CA-9D2C-CF025CADEB4A}" dt="2023-01-12T05:13:03.234" v="137"/>
          <ac:spMkLst>
            <pc:docMk/>
            <pc:sldMk cId="2070564260" sldId="260"/>
            <ac:spMk id="10" creationId="{41F1E4E6-43A4-40B6-BEAB-498F2D4D6213}"/>
          </ac:spMkLst>
        </pc:spChg>
        <pc:spChg chg="add del mod">
          <ac:chgData name="석장군님(General)/Digital채널기획팀" userId="f9de3ef5-b5d7-4e52-952f-8c9c7e31d003" providerId="ADAL" clId="{7590E295-02C7-40CA-9D2C-CF025CADEB4A}" dt="2023-01-12T05:13:03.234" v="137"/>
          <ac:spMkLst>
            <pc:docMk/>
            <pc:sldMk cId="2070564260" sldId="260"/>
            <ac:spMk id="11" creationId="{2136E6BE-B93C-491F-B37B-62169FD1BD28}"/>
          </ac:spMkLst>
        </pc:spChg>
        <pc:spChg chg="add del mod">
          <ac:chgData name="석장군님(General)/Digital채널기획팀" userId="f9de3ef5-b5d7-4e52-952f-8c9c7e31d003" providerId="ADAL" clId="{7590E295-02C7-40CA-9D2C-CF025CADEB4A}" dt="2023-01-12T05:13:05.140" v="139"/>
          <ac:spMkLst>
            <pc:docMk/>
            <pc:sldMk cId="2070564260" sldId="260"/>
            <ac:spMk id="12" creationId="{3CF0B5FB-F82E-43AD-95FE-99144AC1283B}"/>
          </ac:spMkLst>
        </pc:spChg>
        <pc:spChg chg="add del mod">
          <ac:chgData name="석장군님(General)/Digital채널기획팀" userId="f9de3ef5-b5d7-4e52-952f-8c9c7e31d003" providerId="ADAL" clId="{7590E295-02C7-40CA-9D2C-CF025CADEB4A}" dt="2023-01-12T05:13:05.140" v="139"/>
          <ac:spMkLst>
            <pc:docMk/>
            <pc:sldMk cId="2070564260" sldId="260"/>
            <ac:spMk id="13" creationId="{07E6370E-0736-4E98-94F8-DA0C579EE6D1}"/>
          </ac:spMkLst>
        </pc:spChg>
        <pc:spChg chg="add del mod">
          <ac:chgData name="석장군님(General)/Digital채널기획팀" userId="f9de3ef5-b5d7-4e52-952f-8c9c7e31d003" providerId="ADAL" clId="{7590E295-02C7-40CA-9D2C-CF025CADEB4A}" dt="2023-01-12T05:13:05.140" v="139"/>
          <ac:spMkLst>
            <pc:docMk/>
            <pc:sldMk cId="2070564260" sldId="260"/>
            <ac:spMk id="14" creationId="{738D6C1D-BA5E-4768-BFC8-68AC658AEF85}"/>
          </ac:spMkLst>
        </pc:spChg>
        <pc:spChg chg="add del mod">
          <ac:chgData name="석장군님(General)/Digital채널기획팀" userId="f9de3ef5-b5d7-4e52-952f-8c9c7e31d003" providerId="ADAL" clId="{7590E295-02C7-40CA-9D2C-CF025CADEB4A}" dt="2023-01-12T05:13:05.140" v="139"/>
          <ac:spMkLst>
            <pc:docMk/>
            <pc:sldMk cId="2070564260" sldId="260"/>
            <ac:spMk id="15" creationId="{3F7ECDC1-7E91-47F0-ABC3-2E6FB59193BF}"/>
          </ac:spMkLst>
        </pc:spChg>
        <pc:spChg chg="add del mod">
          <ac:chgData name="석장군님(General)/Digital채널기획팀" userId="f9de3ef5-b5d7-4e52-952f-8c9c7e31d003" providerId="ADAL" clId="{7590E295-02C7-40CA-9D2C-CF025CADEB4A}" dt="2023-01-12T05:13:05.140" v="139"/>
          <ac:spMkLst>
            <pc:docMk/>
            <pc:sldMk cId="2070564260" sldId="260"/>
            <ac:spMk id="16" creationId="{B8F3292F-67B8-4007-A643-17D08FEBEBE5}"/>
          </ac:spMkLst>
        </pc:spChg>
        <pc:spChg chg="add del mod">
          <ac:chgData name="석장군님(General)/Digital채널기획팀" userId="f9de3ef5-b5d7-4e52-952f-8c9c7e31d003" providerId="ADAL" clId="{7590E295-02C7-40CA-9D2C-CF025CADEB4A}" dt="2023-01-12T05:13:05.140" v="139"/>
          <ac:spMkLst>
            <pc:docMk/>
            <pc:sldMk cId="2070564260" sldId="260"/>
            <ac:spMk id="17" creationId="{4E69B218-0EE7-476C-AC31-6AD5960BF981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13:46.968" v="151" actId="2711"/>
          <ac:spMkLst>
            <pc:docMk/>
            <pc:sldMk cId="2070564260" sldId="260"/>
            <ac:spMk id="18" creationId="{0F8F7A76-2FC2-40B7-B7BF-AE91E3D403C7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13:46.968" v="151" actId="2711"/>
          <ac:spMkLst>
            <pc:docMk/>
            <pc:sldMk cId="2070564260" sldId="260"/>
            <ac:spMk id="19" creationId="{C46F52B3-67F2-49CF-8D3D-2373451250B9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13:46.968" v="151" actId="2711"/>
          <ac:spMkLst>
            <pc:docMk/>
            <pc:sldMk cId="2070564260" sldId="260"/>
            <ac:spMk id="20" creationId="{9BB04F64-3E67-44B9-A361-7EC2ABD1EABF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15:00.425" v="161" actId="207"/>
          <ac:spMkLst>
            <pc:docMk/>
            <pc:sldMk cId="2070564260" sldId="260"/>
            <ac:spMk id="21" creationId="{5FD59082-9CFC-4E0B-A01C-88D349226069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15:00.425" v="161" actId="207"/>
          <ac:spMkLst>
            <pc:docMk/>
            <pc:sldMk cId="2070564260" sldId="260"/>
            <ac:spMk id="22" creationId="{591C607B-265B-4333-94C5-7BA12108FDF9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15:00.425" v="161" actId="207"/>
          <ac:spMkLst>
            <pc:docMk/>
            <pc:sldMk cId="2070564260" sldId="260"/>
            <ac:spMk id="23" creationId="{25951A70-7949-416E-8A2A-86D45BD58AE2}"/>
          </ac:spMkLst>
        </pc:spChg>
        <pc:spChg chg="add del mod">
          <ac:chgData name="석장군님(General)/Digital채널기획팀" userId="f9de3ef5-b5d7-4e52-952f-8c9c7e31d003" providerId="ADAL" clId="{7590E295-02C7-40CA-9D2C-CF025CADEB4A}" dt="2023-01-12T05:13:19.216" v="147" actId="478"/>
          <ac:spMkLst>
            <pc:docMk/>
            <pc:sldMk cId="2070564260" sldId="260"/>
            <ac:spMk id="25" creationId="{01D89B01-F6EA-429C-ABA8-3F3FBFF38D0A}"/>
          </ac:spMkLst>
        </pc:spChg>
        <pc:spChg chg="mod">
          <ac:chgData name="석장군님(General)/Digital채널기획팀" userId="f9de3ef5-b5d7-4e52-952f-8c9c7e31d003" providerId="ADAL" clId="{7590E295-02C7-40CA-9D2C-CF025CADEB4A}" dt="2023-01-12T05:14:23.064" v="157" actId="1076"/>
          <ac:spMkLst>
            <pc:docMk/>
            <pc:sldMk cId="2070564260" sldId="260"/>
            <ac:spMk id="28" creationId="{552A48D6-D535-4670-AEA6-A1D80CB3A8E7}"/>
          </ac:spMkLst>
        </pc:spChg>
        <pc:spChg chg="mod">
          <ac:chgData name="석장군님(General)/Digital채널기획팀" userId="f9de3ef5-b5d7-4e52-952f-8c9c7e31d003" providerId="ADAL" clId="{7590E295-02C7-40CA-9D2C-CF025CADEB4A}" dt="2023-01-12T05:14:23.064" v="157" actId="1076"/>
          <ac:spMkLst>
            <pc:docMk/>
            <pc:sldMk cId="2070564260" sldId="260"/>
            <ac:spMk id="29" creationId="{029C6B2B-477B-4061-BFC8-6E3FB9379B41}"/>
          </ac:spMkLst>
        </pc:spChg>
        <pc:spChg chg="mod">
          <ac:chgData name="석장군님(General)/Digital채널기획팀" userId="f9de3ef5-b5d7-4e52-952f-8c9c7e31d003" providerId="ADAL" clId="{7590E295-02C7-40CA-9D2C-CF025CADEB4A}" dt="2023-01-12T05:14:23.064" v="157" actId="1076"/>
          <ac:spMkLst>
            <pc:docMk/>
            <pc:sldMk cId="2070564260" sldId="260"/>
            <ac:spMk id="30" creationId="{9A60A680-0114-48A5-AAC6-D5CC8989AAEE}"/>
          </ac:spMkLst>
        </pc:spChg>
        <pc:spChg chg="mod">
          <ac:chgData name="석장군님(General)/Digital채널기획팀" userId="f9de3ef5-b5d7-4e52-952f-8c9c7e31d003" providerId="ADAL" clId="{7590E295-02C7-40CA-9D2C-CF025CADEB4A}" dt="2023-01-12T05:14:23.064" v="157" actId="1076"/>
          <ac:spMkLst>
            <pc:docMk/>
            <pc:sldMk cId="2070564260" sldId="260"/>
            <ac:spMk id="31" creationId="{E659FB5B-8911-4094-90E7-B4CDC3C1C553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14:23.064" v="157" actId="1076"/>
          <ac:spMkLst>
            <pc:docMk/>
            <pc:sldMk cId="2070564260" sldId="260"/>
            <ac:spMk id="32" creationId="{F44FCD4B-3F46-4205-B894-C30F2531B0C2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14:23.064" v="157" actId="1076"/>
          <ac:spMkLst>
            <pc:docMk/>
            <pc:sldMk cId="2070564260" sldId="260"/>
            <ac:spMk id="33" creationId="{1CDA9CD7-854D-49F1-9A86-B086DF676448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14:23.064" v="157" actId="1076"/>
          <ac:spMkLst>
            <pc:docMk/>
            <pc:sldMk cId="2070564260" sldId="260"/>
            <ac:spMk id="34" creationId="{6009ADCC-CDBA-48C7-8613-8455DD408D98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14:23.064" v="157" actId="1076"/>
          <ac:spMkLst>
            <pc:docMk/>
            <pc:sldMk cId="2070564260" sldId="260"/>
            <ac:spMk id="35" creationId="{5B038D34-7376-4789-9D39-235F0B1149C8}"/>
          </ac:spMkLst>
        </pc:spChg>
        <pc:spChg chg="mod">
          <ac:chgData name="석장군님(General)/Digital채널기획팀" userId="f9de3ef5-b5d7-4e52-952f-8c9c7e31d003" providerId="ADAL" clId="{7590E295-02C7-40CA-9D2C-CF025CADEB4A}" dt="2023-01-12T05:15:54.285" v="167" actId="2711"/>
          <ac:spMkLst>
            <pc:docMk/>
            <pc:sldMk cId="2070564260" sldId="260"/>
            <ac:spMk id="38" creationId="{70C4F89C-C749-46CF-B8AC-C46DEBB0EE9C}"/>
          </ac:spMkLst>
        </pc:spChg>
        <pc:spChg chg="mod">
          <ac:chgData name="석장군님(General)/Digital채널기획팀" userId="f9de3ef5-b5d7-4e52-952f-8c9c7e31d003" providerId="ADAL" clId="{7590E295-02C7-40CA-9D2C-CF025CADEB4A}" dt="2023-01-12T05:15:54.285" v="167" actId="2711"/>
          <ac:spMkLst>
            <pc:docMk/>
            <pc:sldMk cId="2070564260" sldId="260"/>
            <ac:spMk id="39" creationId="{437DCF94-9B27-42A3-B9D7-337262DCE2A6}"/>
          </ac:spMkLst>
        </pc:spChg>
        <pc:spChg chg="mod">
          <ac:chgData name="석장군님(General)/Digital채널기획팀" userId="f9de3ef5-b5d7-4e52-952f-8c9c7e31d003" providerId="ADAL" clId="{7590E295-02C7-40CA-9D2C-CF025CADEB4A}" dt="2023-01-12T05:15:54.285" v="167" actId="2711"/>
          <ac:spMkLst>
            <pc:docMk/>
            <pc:sldMk cId="2070564260" sldId="260"/>
            <ac:spMk id="40" creationId="{DA19B292-B28E-4192-AE99-1489D52C9EE6}"/>
          </ac:spMkLst>
        </pc:spChg>
        <pc:spChg chg="mod">
          <ac:chgData name="석장군님(General)/Digital채널기획팀" userId="f9de3ef5-b5d7-4e52-952f-8c9c7e31d003" providerId="ADAL" clId="{7590E295-02C7-40CA-9D2C-CF025CADEB4A}" dt="2023-01-12T05:15:54.285" v="167" actId="2711"/>
          <ac:spMkLst>
            <pc:docMk/>
            <pc:sldMk cId="2070564260" sldId="260"/>
            <ac:spMk id="41" creationId="{5FBD9DFC-F241-490D-92B4-2567A64E18F0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15:54.285" v="167" actId="2711"/>
          <ac:spMkLst>
            <pc:docMk/>
            <pc:sldMk cId="2070564260" sldId="260"/>
            <ac:spMk id="42" creationId="{1AEA41B1-9511-4117-992F-B53FBB67D625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15:54.285" v="167" actId="2711"/>
          <ac:spMkLst>
            <pc:docMk/>
            <pc:sldMk cId="2070564260" sldId="260"/>
            <ac:spMk id="43" creationId="{52A0CFEA-EB48-442F-9557-3049F480D91E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15:54.285" v="167" actId="2711"/>
          <ac:spMkLst>
            <pc:docMk/>
            <pc:sldMk cId="2070564260" sldId="260"/>
            <ac:spMk id="44" creationId="{FBF44420-EE91-44FD-B6D7-6D0E856783FF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15:54.285" v="167" actId="2711"/>
          <ac:spMkLst>
            <pc:docMk/>
            <pc:sldMk cId="2070564260" sldId="260"/>
            <ac:spMk id="45" creationId="{3F489B8C-E6DD-476F-8E99-7630CF31571D}"/>
          </ac:spMkLst>
        </pc:spChg>
        <pc:spChg chg="mod">
          <ac:chgData name="석장군님(General)/Digital채널기획팀" userId="f9de3ef5-b5d7-4e52-952f-8c9c7e31d003" providerId="ADAL" clId="{7590E295-02C7-40CA-9D2C-CF025CADEB4A}" dt="2023-01-12T05:15:54.285" v="167" actId="2711"/>
          <ac:spMkLst>
            <pc:docMk/>
            <pc:sldMk cId="2070564260" sldId="260"/>
            <ac:spMk id="47" creationId="{91EA0127-8377-4E2D-9E58-36303C0FF4E9}"/>
          </ac:spMkLst>
        </pc:spChg>
        <pc:spChg chg="mod">
          <ac:chgData name="석장군님(General)/Digital채널기획팀" userId="f9de3ef5-b5d7-4e52-952f-8c9c7e31d003" providerId="ADAL" clId="{7590E295-02C7-40CA-9D2C-CF025CADEB4A}" dt="2023-01-12T05:15:54.285" v="167" actId="2711"/>
          <ac:spMkLst>
            <pc:docMk/>
            <pc:sldMk cId="2070564260" sldId="260"/>
            <ac:spMk id="48" creationId="{B2AE0BF2-39D3-487E-996F-E67571F0FE35}"/>
          </ac:spMkLst>
        </pc:spChg>
        <pc:spChg chg="mod">
          <ac:chgData name="석장군님(General)/Digital채널기획팀" userId="f9de3ef5-b5d7-4e52-952f-8c9c7e31d003" providerId="ADAL" clId="{7590E295-02C7-40CA-9D2C-CF025CADEB4A}" dt="2023-01-12T05:15:54.285" v="167" actId="2711"/>
          <ac:spMkLst>
            <pc:docMk/>
            <pc:sldMk cId="2070564260" sldId="260"/>
            <ac:spMk id="49" creationId="{A55F8FFA-86CA-4495-8797-91460D3534DA}"/>
          </ac:spMkLst>
        </pc:spChg>
        <pc:spChg chg="mod">
          <ac:chgData name="석장군님(General)/Digital채널기획팀" userId="f9de3ef5-b5d7-4e52-952f-8c9c7e31d003" providerId="ADAL" clId="{7590E295-02C7-40CA-9D2C-CF025CADEB4A}" dt="2023-01-12T05:15:54.285" v="167" actId="2711"/>
          <ac:spMkLst>
            <pc:docMk/>
            <pc:sldMk cId="2070564260" sldId="260"/>
            <ac:spMk id="50" creationId="{11375218-993D-4B64-9F5F-78287D120839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22:40.075" v="173" actId="164"/>
          <ac:spMkLst>
            <pc:docMk/>
            <pc:sldMk cId="2070564260" sldId="260"/>
            <ac:spMk id="52" creationId="{4DC7CC94-8051-4F1F-A8EB-2B83FBC9739C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22:40.075" v="173" actId="164"/>
          <ac:spMkLst>
            <pc:docMk/>
            <pc:sldMk cId="2070564260" sldId="260"/>
            <ac:spMk id="53" creationId="{8F443814-4E6B-4832-9940-14D10C36234D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22:40.075" v="173" actId="164"/>
          <ac:spMkLst>
            <pc:docMk/>
            <pc:sldMk cId="2070564260" sldId="260"/>
            <ac:spMk id="54" creationId="{95E2D3C4-F3DB-4235-9566-553F54E116F8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22:40.075" v="173" actId="164"/>
          <ac:spMkLst>
            <pc:docMk/>
            <pc:sldMk cId="2070564260" sldId="260"/>
            <ac:spMk id="55" creationId="{26887F9F-F67E-48F6-A32A-45BAEEAD56A5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22:40.075" v="173" actId="164"/>
          <ac:spMkLst>
            <pc:docMk/>
            <pc:sldMk cId="2070564260" sldId="260"/>
            <ac:spMk id="56" creationId="{8A3118E2-E464-428B-BAE9-9C6DE9B7F8F8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22:40.075" v="173" actId="164"/>
          <ac:spMkLst>
            <pc:docMk/>
            <pc:sldMk cId="2070564260" sldId="260"/>
            <ac:spMk id="57" creationId="{E85E4020-EBC4-4FE7-B5A4-86D59282AD6B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27:25.186" v="187" actId="207"/>
          <ac:spMkLst>
            <pc:docMk/>
            <pc:sldMk cId="2070564260" sldId="260"/>
            <ac:spMk id="59" creationId="{877902F7-288B-4ADD-BCA7-EB4ABA9AB703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27:14.258" v="186" actId="207"/>
          <ac:spMkLst>
            <pc:docMk/>
            <pc:sldMk cId="2070564260" sldId="260"/>
            <ac:spMk id="60" creationId="{FE30CDF3-5917-4D96-9353-D3BE711AD241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27:10.569" v="185" actId="207"/>
          <ac:spMkLst>
            <pc:docMk/>
            <pc:sldMk cId="2070564260" sldId="260"/>
            <ac:spMk id="61" creationId="{C20F3CDE-D4E7-48A9-B08A-75A721D0DD8E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27:04.005" v="184" actId="207"/>
          <ac:spMkLst>
            <pc:docMk/>
            <pc:sldMk cId="2070564260" sldId="260"/>
            <ac:spMk id="62" creationId="{D390DC63-231A-498B-AA41-B027C00D40C0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27:00.572" v="183" actId="207"/>
          <ac:spMkLst>
            <pc:docMk/>
            <pc:sldMk cId="2070564260" sldId="260"/>
            <ac:spMk id="63" creationId="{F9E8B7CB-6127-4949-8502-F4BA08B567D7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26:57.024" v="182" actId="207"/>
          <ac:spMkLst>
            <pc:docMk/>
            <pc:sldMk cId="2070564260" sldId="260"/>
            <ac:spMk id="64" creationId="{227FD9CE-B62B-4251-B383-85B8AA876C76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26:43.093" v="180" actId="1076"/>
          <ac:spMkLst>
            <pc:docMk/>
            <pc:sldMk cId="2070564260" sldId="260"/>
            <ac:spMk id="65" creationId="{2EC12CA1-2E8B-4FF2-A557-5A904303D03B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26:43.093" v="180" actId="1076"/>
          <ac:spMkLst>
            <pc:docMk/>
            <pc:sldMk cId="2070564260" sldId="260"/>
            <ac:spMk id="66" creationId="{BFE12BD3-41E0-4ABB-A905-A4167D6E2A9A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26:43.093" v="180" actId="1076"/>
          <ac:spMkLst>
            <pc:docMk/>
            <pc:sldMk cId="2070564260" sldId="260"/>
            <ac:spMk id="67" creationId="{33412256-8833-420B-A0AC-492CD2806564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26:43.093" v="180" actId="1076"/>
          <ac:spMkLst>
            <pc:docMk/>
            <pc:sldMk cId="2070564260" sldId="260"/>
            <ac:spMk id="68" creationId="{B89FE7E3-E367-4EA7-8AA8-7D6459C4A815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26:43.093" v="180" actId="1076"/>
          <ac:spMkLst>
            <pc:docMk/>
            <pc:sldMk cId="2070564260" sldId="260"/>
            <ac:spMk id="69" creationId="{06C55F6E-F581-49FC-BBE4-6B38F2880F6A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26:43.093" v="180" actId="1076"/>
          <ac:spMkLst>
            <pc:docMk/>
            <pc:sldMk cId="2070564260" sldId="260"/>
            <ac:spMk id="70" creationId="{768EAF01-4444-470C-8BC2-2EF8EF27B112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28:56.518" v="194" actId="1076"/>
          <ac:spMkLst>
            <pc:docMk/>
            <pc:sldMk cId="2070564260" sldId="260"/>
            <ac:spMk id="72" creationId="{820757AA-EC4C-44B0-8AB9-611CF574E59A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28:56.518" v="194" actId="1076"/>
          <ac:spMkLst>
            <pc:docMk/>
            <pc:sldMk cId="2070564260" sldId="260"/>
            <ac:spMk id="73" creationId="{C843525B-450F-4869-BBDB-2532D39E4FB6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28:56.518" v="194" actId="1076"/>
          <ac:spMkLst>
            <pc:docMk/>
            <pc:sldMk cId="2070564260" sldId="260"/>
            <ac:spMk id="74" creationId="{0D79C14C-3266-4F74-AD65-C7113C16F18B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28:56.518" v="194" actId="1076"/>
          <ac:spMkLst>
            <pc:docMk/>
            <pc:sldMk cId="2070564260" sldId="260"/>
            <ac:spMk id="75" creationId="{3EB3610B-7B9E-4FE7-83BB-5F8961F54D9C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28:56.518" v="194" actId="1076"/>
          <ac:spMkLst>
            <pc:docMk/>
            <pc:sldMk cId="2070564260" sldId="260"/>
            <ac:spMk id="76" creationId="{1B1D2196-A6D7-458F-891B-1705978C3420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28:56.518" v="194" actId="1076"/>
          <ac:spMkLst>
            <pc:docMk/>
            <pc:sldMk cId="2070564260" sldId="260"/>
            <ac:spMk id="77" creationId="{FFD643D6-3002-42FA-9A41-AB2675C57B70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28:56.518" v="194" actId="1076"/>
          <ac:spMkLst>
            <pc:docMk/>
            <pc:sldMk cId="2070564260" sldId="260"/>
            <ac:spMk id="78" creationId="{CB691CDB-F1D5-4345-BA12-ED35B30EF2D3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28:56.518" v="194" actId="1076"/>
          <ac:spMkLst>
            <pc:docMk/>
            <pc:sldMk cId="2070564260" sldId="260"/>
            <ac:spMk id="79" creationId="{179ADC3D-6718-4800-972E-E885AECCEF25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28:56.518" v="194" actId="1076"/>
          <ac:spMkLst>
            <pc:docMk/>
            <pc:sldMk cId="2070564260" sldId="260"/>
            <ac:spMk id="80" creationId="{CE1D6E05-852F-4690-8C44-E65EF8CEC5F8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28:56.518" v="194" actId="1076"/>
          <ac:spMkLst>
            <pc:docMk/>
            <pc:sldMk cId="2070564260" sldId="260"/>
            <ac:spMk id="81" creationId="{60BC53F9-262C-45B2-9356-9E65EDD51E03}"/>
          </ac:spMkLst>
        </pc:spChg>
        <pc:grpChg chg="add mod">
          <ac:chgData name="석장군님(General)/Digital채널기획팀" userId="f9de3ef5-b5d7-4e52-952f-8c9c7e31d003" providerId="ADAL" clId="{7590E295-02C7-40CA-9D2C-CF025CADEB4A}" dt="2023-01-12T05:14:39.082" v="159" actId="207"/>
          <ac:grpSpMkLst>
            <pc:docMk/>
            <pc:sldMk cId="2070564260" sldId="260"/>
            <ac:grpSpMk id="26" creationId="{006899E4-EFB6-4D11-B029-1EAD273FB33A}"/>
          </ac:grpSpMkLst>
        </pc:grpChg>
        <pc:grpChg chg="add mod">
          <ac:chgData name="석장군님(General)/Digital채널기획팀" userId="f9de3ef5-b5d7-4e52-952f-8c9c7e31d003" providerId="ADAL" clId="{7590E295-02C7-40CA-9D2C-CF025CADEB4A}" dt="2023-01-12T05:14:23.064" v="157" actId="1076"/>
          <ac:grpSpMkLst>
            <pc:docMk/>
            <pc:sldMk cId="2070564260" sldId="260"/>
            <ac:grpSpMk id="27" creationId="{6D9DC669-6BDA-42D4-8DB2-C4F03C07ADA6}"/>
          </ac:grpSpMkLst>
        </pc:grpChg>
        <pc:grpChg chg="add mod">
          <ac:chgData name="석장군님(General)/Digital채널기획팀" userId="f9de3ef5-b5d7-4e52-952f-8c9c7e31d003" providerId="ADAL" clId="{7590E295-02C7-40CA-9D2C-CF025CADEB4A}" dt="2023-01-12T05:14:23.064" v="157" actId="1076"/>
          <ac:grpSpMkLst>
            <pc:docMk/>
            <pc:sldMk cId="2070564260" sldId="260"/>
            <ac:grpSpMk id="36" creationId="{B432EA02-8C07-4280-891F-41437FC7E139}"/>
          </ac:grpSpMkLst>
        </pc:grpChg>
        <pc:grpChg chg="add mod">
          <ac:chgData name="석장군님(General)/Digital채널기획팀" userId="f9de3ef5-b5d7-4e52-952f-8c9c7e31d003" providerId="ADAL" clId="{7590E295-02C7-40CA-9D2C-CF025CADEB4A}" dt="2023-01-12T05:15:54.285" v="167" actId="2711"/>
          <ac:grpSpMkLst>
            <pc:docMk/>
            <pc:sldMk cId="2070564260" sldId="260"/>
            <ac:grpSpMk id="37" creationId="{55C4E8B1-83FA-4CA4-9BB3-7CDC6D8FD8DA}"/>
          </ac:grpSpMkLst>
        </pc:grpChg>
        <pc:grpChg chg="add mod">
          <ac:chgData name="석장군님(General)/Digital채널기획팀" userId="f9de3ef5-b5d7-4e52-952f-8c9c7e31d003" providerId="ADAL" clId="{7590E295-02C7-40CA-9D2C-CF025CADEB4A}" dt="2023-01-12T05:15:54.285" v="167" actId="2711"/>
          <ac:grpSpMkLst>
            <pc:docMk/>
            <pc:sldMk cId="2070564260" sldId="260"/>
            <ac:grpSpMk id="46" creationId="{C496DB72-C620-430D-A9AA-942BA102B1FF}"/>
          </ac:grpSpMkLst>
        </pc:grpChg>
        <pc:grpChg chg="add mod">
          <ac:chgData name="석장군님(General)/Digital채널기획팀" userId="f9de3ef5-b5d7-4e52-952f-8c9c7e31d003" providerId="ADAL" clId="{7590E295-02C7-40CA-9D2C-CF025CADEB4A}" dt="2023-01-12T05:15:54.285" v="167" actId="2711"/>
          <ac:grpSpMkLst>
            <pc:docMk/>
            <pc:sldMk cId="2070564260" sldId="260"/>
            <ac:grpSpMk id="51" creationId="{6E803AA9-C4CA-40C4-B7EA-AA66DD131488}"/>
          </ac:grpSpMkLst>
        </pc:grpChg>
        <pc:grpChg chg="add mod">
          <ac:chgData name="석장군님(General)/Digital채널기획팀" userId="f9de3ef5-b5d7-4e52-952f-8c9c7e31d003" providerId="ADAL" clId="{7590E295-02C7-40CA-9D2C-CF025CADEB4A}" dt="2023-01-12T05:22:43.544" v="175" actId="1076"/>
          <ac:grpSpMkLst>
            <pc:docMk/>
            <pc:sldMk cId="2070564260" sldId="260"/>
            <ac:grpSpMk id="58" creationId="{3510CA2E-F81A-42F0-B5F4-7479DA8CFE5A}"/>
          </ac:grpSpMkLst>
        </pc:grpChg>
        <pc:grpChg chg="add mod">
          <ac:chgData name="석장군님(General)/Digital채널기획팀" userId="f9de3ef5-b5d7-4e52-952f-8c9c7e31d003" providerId="ADAL" clId="{7590E295-02C7-40CA-9D2C-CF025CADEB4A}" dt="2023-01-12T05:27:34.823" v="188" actId="2711"/>
          <ac:grpSpMkLst>
            <pc:docMk/>
            <pc:sldMk cId="2070564260" sldId="260"/>
            <ac:grpSpMk id="71" creationId="{EF3D838E-9377-4947-8E74-35B21E84ED11}"/>
          </ac:grpSpMkLst>
        </pc:grpChg>
        <pc:grpChg chg="add mod">
          <ac:chgData name="석장군님(General)/Digital채널기획팀" userId="f9de3ef5-b5d7-4e52-952f-8c9c7e31d003" providerId="ADAL" clId="{7590E295-02C7-40CA-9D2C-CF025CADEB4A}" dt="2023-01-12T05:28:56.518" v="194" actId="1076"/>
          <ac:grpSpMkLst>
            <pc:docMk/>
            <pc:sldMk cId="2070564260" sldId="260"/>
            <ac:grpSpMk id="82" creationId="{06E7EFA0-35F3-4525-B4C2-8741AE2A1F01}"/>
          </ac:grpSpMkLst>
        </pc:grpChg>
      </pc:sldChg>
      <pc:sldChg chg="addSp delSp modSp new mod">
        <pc:chgData name="석장군님(General)/Digital채널기획팀" userId="f9de3ef5-b5d7-4e52-952f-8c9c7e31d003" providerId="ADAL" clId="{7590E295-02C7-40CA-9D2C-CF025CADEB4A}" dt="2023-01-12T05:40:25.377" v="278" actId="207"/>
        <pc:sldMkLst>
          <pc:docMk/>
          <pc:sldMk cId="3698429093" sldId="261"/>
        </pc:sldMkLst>
        <pc:spChg chg="mod">
          <ac:chgData name="석장군님(General)/Digital채널기획팀" userId="f9de3ef5-b5d7-4e52-952f-8c9c7e31d003" providerId="ADAL" clId="{7590E295-02C7-40CA-9D2C-CF025CADEB4A}" dt="2023-01-12T05:34:40.401" v="237" actId="2711"/>
          <ac:spMkLst>
            <pc:docMk/>
            <pc:sldMk cId="3698429093" sldId="261"/>
            <ac:spMk id="2" creationId="{CA27953F-2456-46EF-B469-F81395041AAA}"/>
          </ac:spMkLst>
        </pc:spChg>
        <pc:spChg chg="mod">
          <ac:chgData name="석장군님(General)/Digital채널기획팀" userId="f9de3ef5-b5d7-4e52-952f-8c9c7e31d003" providerId="ADAL" clId="{7590E295-02C7-40CA-9D2C-CF025CADEB4A}" dt="2023-01-12T05:34:40.401" v="237" actId="2711"/>
          <ac:spMkLst>
            <pc:docMk/>
            <pc:sldMk cId="3698429093" sldId="261"/>
            <ac:spMk id="3" creationId="{CABE705F-31F2-4EAA-9B80-8C03B535D217}"/>
          </ac:spMkLst>
        </pc:spChg>
        <pc:spChg chg="mod">
          <ac:chgData name="석장군님(General)/Digital채널기획팀" userId="f9de3ef5-b5d7-4e52-952f-8c9c7e31d003" providerId="ADAL" clId="{7590E295-02C7-40CA-9D2C-CF025CADEB4A}" dt="2023-01-12T05:34:40.401" v="237" actId="2711"/>
          <ac:spMkLst>
            <pc:docMk/>
            <pc:sldMk cId="3698429093" sldId="261"/>
            <ac:spMk id="4" creationId="{6B304C62-4361-4581-9D47-7938BBDD036E}"/>
          </ac:spMkLst>
        </pc:spChg>
        <pc:spChg chg="del">
          <ac:chgData name="석장군님(General)/Digital채널기획팀" userId="f9de3ef5-b5d7-4e52-952f-8c9c7e31d003" providerId="ADAL" clId="{7590E295-02C7-40CA-9D2C-CF025CADEB4A}" dt="2023-01-12T05:29:03.009" v="196" actId="478"/>
          <ac:spMkLst>
            <pc:docMk/>
            <pc:sldMk cId="3698429093" sldId="261"/>
            <ac:spMk id="5" creationId="{4D66F02F-2273-46B1-94BD-460803FBA282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29:25.056" v="200" actId="1076"/>
          <ac:spMkLst>
            <pc:docMk/>
            <pc:sldMk cId="3698429093" sldId="261"/>
            <ac:spMk id="6" creationId="{090DF13F-A7B1-4B19-A7B3-085BD4D43E85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29:25.056" v="200" actId="1076"/>
          <ac:spMkLst>
            <pc:docMk/>
            <pc:sldMk cId="3698429093" sldId="261"/>
            <ac:spMk id="7" creationId="{A91CE578-4E54-4B88-A760-AC21283116B6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29:25.056" v="200" actId="1076"/>
          <ac:spMkLst>
            <pc:docMk/>
            <pc:sldMk cId="3698429093" sldId="261"/>
            <ac:spMk id="8" creationId="{B09020D7-4656-4291-9A2F-3D05E2D75FC5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29:25.056" v="200" actId="1076"/>
          <ac:spMkLst>
            <pc:docMk/>
            <pc:sldMk cId="3698429093" sldId="261"/>
            <ac:spMk id="9" creationId="{1710F889-23FB-4358-98AE-BA1C76260746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29:25.056" v="200" actId="1076"/>
          <ac:spMkLst>
            <pc:docMk/>
            <pc:sldMk cId="3698429093" sldId="261"/>
            <ac:spMk id="10" creationId="{95CF8CB4-E55E-4947-8CBC-337DFAFDF5AB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29:25.056" v="200" actId="1076"/>
          <ac:spMkLst>
            <pc:docMk/>
            <pc:sldMk cId="3698429093" sldId="261"/>
            <ac:spMk id="11" creationId="{110D97C4-7780-491E-BB4C-2CD4E466FF0F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29:25.056" v="200" actId="1076"/>
          <ac:spMkLst>
            <pc:docMk/>
            <pc:sldMk cId="3698429093" sldId="261"/>
            <ac:spMk id="12" creationId="{AD9A4288-0C6B-4B75-8E05-13C3191CA2C1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29:25.056" v="200" actId="1076"/>
          <ac:spMkLst>
            <pc:docMk/>
            <pc:sldMk cId="3698429093" sldId="261"/>
            <ac:spMk id="13" creationId="{FFBDE720-58D9-4C50-A5D4-27400BEE0374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29:25.056" v="200" actId="1076"/>
          <ac:spMkLst>
            <pc:docMk/>
            <pc:sldMk cId="3698429093" sldId="261"/>
            <ac:spMk id="14" creationId="{8EDE8F25-0378-4371-AE5F-F71058E37A9E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29:25.056" v="200" actId="1076"/>
          <ac:spMkLst>
            <pc:docMk/>
            <pc:sldMk cId="3698429093" sldId="261"/>
            <ac:spMk id="15" creationId="{B2D35097-E14C-4CF3-BE16-288C6BFFC037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29:25.056" v="200" actId="1076"/>
          <ac:spMkLst>
            <pc:docMk/>
            <pc:sldMk cId="3698429093" sldId="261"/>
            <ac:spMk id="16" creationId="{FE8BA7BE-BAA2-4970-B5DA-EE77D7E03A67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29:25.056" v="200" actId="1076"/>
          <ac:spMkLst>
            <pc:docMk/>
            <pc:sldMk cId="3698429093" sldId="261"/>
            <ac:spMk id="17" creationId="{15F31D55-BEA2-484E-8957-E56F7485B52E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29:25.056" v="200" actId="1076"/>
          <ac:spMkLst>
            <pc:docMk/>
            <pc:sldMk cId="3698429093" sldId="261"/>
            <ac:spMk id="18" creationId="{CDF1EE08-2597-4F5E-9219-F625607509B9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29:25.056" v="200" actId="1076"/>
          <ac:spMkLst>
            <pc:docMk/>
            <pc:sldMk cId="3698429093" sldId="261"/>
            <ac:spMk id="19" creationId="{5BA26714-2DF9-477A-8CAC-E06B07137F61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29:25.056" v="200" actId="1076"/>
          <ac:spMkLst>
            <pc:docMk/>
            <pc:sldMk cId="3698429093" sldId="261"/>
            <ac:spMk id="20" creationId="{63AA0FF3-096F-4012-A9F8-09ABC686FA32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29:25.056" v="200" actId="1076"/>
          <ac:spMkLst>
            <pc:docMk/>
            <pc:sldMk cId="3698429093" sldId="261"/>
            <ac:spMk id="21" creationId="{DA754AC7-C804-44DC-A320-155D32A2ACF3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29:25.056" v="200" actId="1076"/>
          <ac:spMkLst>
            <pc:docMk/>
            <pc:sldMk cId="3698429093" sldId="261"/>
            <ac:spMk id="22" creationId="{9E8836CE-6C98-401C-9167-BACDB7205103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29:25.056" v="200" actId="1076"/>
          <ac:spMkLst>
            <pc:docMk/>
            <pc:sldMk cId="3698429093" sldId="261"/>
            <ac:spMk id="23" creationId="{6C4840AF-0059-4937-90F1-E28F9E666210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29:25.056" v="200" actId="1076"/>
          <ac:spMkLst>
            <pc:docMk/>
            <pc:sldMk cId="3698429093" sldId="261"/>
            <ac:spMk id="24" creationId="{79963C30-49DC-4A8F-9CD0-58EA0B43A497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34:46.493" v="238" actId="2711"/>
          <ac:spMkLst>
            <pc:docMk/>
            <pc:sldMk cId="3698429093" sldId="261"/>
            <ac:spMk id="26" creationId="{16BD5FD9-3BAD-431E-8122-73881F2749E8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34:46.493" v="238" actId="2711"/>
          <ac:spMkLst>
            <pc:docMk/>
            <pc:sldMk cId="3698429093" sldId="261"/>
            <ac:spMk id="27" creationId="{208FB0F3-D632-4A24-A0F9-DAACFDAFC4A5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34:46.493" v="238" actId="2711"/>
          <ac:spMkLst>
            <pc:docMk/>
            <pc:sldMk cId="3698429093" sldId="261"/>
            <ac:spMk id="28" creationId="{BD713495-E489-4E8B-961D-897613FDE024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34:46.493" v="238" actId="2711"/>
          <ac:spMkLst>
            <pc:docMk/>
            <pc:sldMk cId="3698429093" sldId="261"/>
            <ac:spMk id="29" creationId="{4D40874B-E2E0-40AA-9A59-4C4C5F872425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34:46.493" v="238" actId="2711"/>
          <ac:spMkLst>
            <pc:docMk/>
            <pc:sldMk cId="3698429093" sldId="261"/>
            <ac:spMk id="30" creationId="{D435418B-48A9-4273-AC71-E4676AE216E7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34:46.493" v="238" actId="2711"/>
          <ac:spMkLst>
            <pc:docMk/>
            <pc:sldMk cId="3698429093" sldId="261"/>
            <ac:spMk id="31" creationId="{CDBBEA4B-A292-4665-89D2-10FF8C35D457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34:46.493" v="238" actId="2711"/>
          <ac:spMkLst>
            <pc:docMk/>
            <pc:sldMk cId="3698429093" sldId="261"/>
            <ac:spMk id="32" creationId="{A26A7E25-1328-4A3D-A5EA-F3777CEA277C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34:46.493" v="238" actId="2711"/>
          <ac:spMkLst>
            <pc:docMk/>
            <pc:sldMk cId="3698429093" sldId="261"/>
            <ac:spMk id="33" creationId="{01C73E89-B476-423C-9BEB-A1287827643A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34:46.493" v="238" actId="2711"/>
          <ac:spMkLst>
            <pc:docMk/>
            <pc:sldMk cId="3698429093" sldId="261"/>
            <ac:spMk id="34" creationId="{89CC5A57-C4ED-4426-B502-3C4130DB5532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34:46.493" v="238" actId="2711"/>
          <ac:spMkLst>
            <pc:docMk/>
            <pc:sldMk cId="3698429093" sldId="261"/>
            <ac:spMk id="35" creationId="{A66E5ADA-F582-4D74-8571-945BEF29D06D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34:46.493" v="238" actId="2711"/>
          <ac:spMkLst>
            <pc:docMk/>
            <pc:sldMk cId="3698429093" sldId="261"/>
            <ac:spMk id="36" creationId="{5548A88D-D619-4EE9-8655-0166C6939E83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34:46.493" v="238" actId="2711"/>
          <ac:spMkLst>
            <pc:docMk/>
            <pc:sldMk cId="3698429093" sldId="261"/>
            <ac:spMk id="37" creationId="{EFFEC3C6-09E5-43BB-869E-B90AB1BD7906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34:46.493" v="238" actId="2711"/>
          <ac:spMkLst>
            <pc:docMk/>
            <pc:sldMk cId="3698429093" sldId="261"/>
            <ac:spMk id="38" creationId="{30697673-CBE0-4761-8C7D-F8D179FC6240}"/>
          </ac:spMkLst>
        </pc:spChg>
        <pc:spChg chg="add del mod">
          <ac:chgData name="석장군님(General)/Digital채널기획팀" userId="f9de3ef5-b5d7-4e52-952f-8c9c7e31d003" providerId="ADAL" clId="{7590E295-02C7-40CA-9D2C-CF025CADEB4A}" dt="2023-01-12T05:32:29.198" v="223" actId="478"/>
          <ac:spMkLst>
            <pc:docMk/>
            <pc:sldMk cId="3698429093" sldId="261"/>
            <ac:spMk id="40" creationId="{7083A16D-2F2D-41D1-A5A0-662DBD72C044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34:46.493" v="238" actId="2711"/>
          <ac:spMkLst>
            <pc:docMk/>
            <pc:sldMk cId="3698429093" sldId="261"/>
            <ac:spMk id="41" creationId="{39EF97FB-F896-4333-A7EB-6ED053E7EC20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34:46.493" v="238" actId="2711"/>
          <ac:spMkLst>
            <pc:docMk/>
            <pc:sldMk cId="3698429093" sldId="261"/>
            <ac:spMk id="42" creationId="{345CA6A5-C8B1-472C-A287-D5612A3AAD55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34:46.493" v="238" actId="2711"/>
          <ac:spMkLst>
            <pc:docMk/>
            <pc:sldMk cId="3698429093" sldId="261"/>
            <ac:spMk id="43" creationId="{3FF35BC1-A611-4F7C-8657-0D8B2624EFF5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34:46.493" v="238" actId="2711"/>
          <ac:spMkLst>
            <pc:docMk/>
            <pc:sldMk cId="3698429093" sldId="261"/>
            <ac:spMk id="44" creationId="{BF6D25C2-E532-44E0-A4E8-173CD9DABE62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34:46.493" v="238" actId="2711"/>
          <ac:spMkLst>
            <pc:docMk/>
            <pc:sldMk cId="3698429093" sldId="261"/>
            <ac:spMk id="45" creationId="{6F3934D7-6B38-4D29-A660-A56A6F1151B7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34:46.493" v="238" actId="2711"/>
          <ac:spMkLst>
            <pc:docMk/>
            <pc:sldMk cId="3698429093" sldId="261"/>
            <ac:spMk id="46" creationId="{7D33B509-4927-48E1-ABC7-AA5840DE23A1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34:46.493" v="238" actId="2711"/>
          <ac:spMkLst>
            <pc:docMk/>
            <pc:sldMk cId="3698429093" sldId="261"/>
            <ac:spMk id="47" creationId="{F8CA2FAC-665E-4107-BE04-6A11FC6E8FDF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34:46.493" v="238" actId="2711"/>
          <ac:spMkLst>
            <pc:docMk/>
            <pc:sldMk cId="3698429093" sldId="261"/>
            <ac:spMk id="48" creationId="{846645F5-647E-4B25-B15F-312FF4A18B28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34:46.493" v="238" actId="2711"/>
          <ac:spMkLst>
            <pc:docMk/>
            <pc:sldMk cId="3698429093" sldId="261"/>
            <ac:spMk id="49" creationId="{3DBDADA6-EC72-4548-B40D-437D892A3832}"/>
          </ac:spMkLst>
        </pc:spChg>
        <pc:spChg chg="mod topLvl">
          <ac:chgData name="석장군님(General)/Digital채널기획팀" userId="f9de3ef5-b5d7-4e52-952f-8c9c7e31d003" providerId="ADAL" clId="{7590E295-02C7-40CA-9D2C-CF025CADEB4A}" dt="2023-01-12T05:40:17.658" v="275" actId="207"/>
          <ac:spMkLst>
            <pc:docMk/>
            <pc:sldMk cId="3698429093" sldId="261"/>
            <ac:spMk id="52" creationId="{DA287528-3C10-4488-BEDC-D9D39C2B97E8}"/>
          </ac:spMkLst>
        </pc:spChg>
        <pc:spChg chg="mod topLvl">
          <ac:chgData name="석장군님(General)/Digital채널기획팀" userId="f9de3ef5-b5d7-4e52-952f-8c9c7e31d003" providerId="ADAL" clId="{7590E295-02C7-40CA-9D2C-CF025CADEB4A}" dt="2023-01-12T05:40:20.682" v="276" actId="207"/>
          <ac:spMkLst>
            <pc:docMk/>
            <pc:sldMk cId="3698429093" sldId="261"/>
            <ac:spMk id="53" creationId="{CFB23EE1-BFA9-4985-A171-FB225C65B1AA}"/>
          </ac:spMkLst>
        </pc:spChg>
        <pc:spChg chg="mod topLvl">
          <ac:chgData name="석장군님(General)/Digital채널기획팀" userId="f9de3ef5-b5d7-4e52-952f-8c9c7e31d003" providerId="ADAL" clId="{7590E295-02C7-40CA-9D2C-CF025CADEB4A}" dt="2023-01-12T05:40:17.658" v="275" actId="207"/>
          <ac:spMkLst>
            <pc:docMk/>
            <pc:sldMk cId="3698429093" sldId="261"/>
            <ac:spMk id="55" creationId="{64B7DC2A-4328-4598-B34B-C9A7F815D41F}"/>
          </ac:spMkLst>
        </pc:spChg>
        <pc:spChg chg="mod topLvl">
          <ac:chgData name="석장군님(General)/Digital채널기획팀" userId="f9de3ef5-b5d7-4e52-952f-8c9c7e31d003" providerId="ADAL" clId="{7590E295-02C7-40CA-9D2C-CF025CADEB4A}" dt="2023-01-12T05:40:23.059" v="277" actId="207"/>
          <ac:spMkLst>
            <pc:docMk/>
            <pc:sldMk cId="3698429093" sldId="261"/>
            <ac:spMk id="56" creationId="{52A6DD45-B975-4123-901D-0C0F6C1DECA8}"/>
          </ac:spMkLst>
        </pc:spChg>
        <pc:spChg chg="mod topLvl">
          <ac:chgData name="석장군님(General)/Digital채널기획팀" userId="f9de3ef5-b5d7-4e52-952f-8c9c7e31d003" providerId="ADAL" clId="{7590E295-02C7-40CA-9D2C-CF025CADEB4A}" dt="2023-01-12T05:40:17.658" v="275" actId="207"/>
          <ac:spMkLst>
            <pc:docMk/>
            <pc:sldMk cId="3698429093" sldId="261"/>
            <ac:spMk id="58" creationId="{586939C1-373E-467C-B9F2-2D1533CCFE0C}"/>
          </ac:spMkLst>
        </pc:spChg>
        <pc:spChg chg="mod topLvl">
          <ac:chgData name="석장군님(General)/Digital채널기획팀" userId="f9de3ef5-b5d7-4e52-952f-8c9c7e31d003" providerId="ADAL" clId="{7590E295-02C7-40CA-9D2C-CF025CADEB4A}" dt="2023-01-12T05:40:25.377" v="278" actId="207"/>
          <ac:spMkLst>
            <pc:docMk/>
            <pc:sldMk cId="3698429093" sldId="261"/>
            <ac:spMk id="59" creationId="{98B5615B-A93E-43FE-8BBE-F74277AC5771}"/>
          </ac:spMkLst>
        </pc:spChg>
        <pc:spChg chg="mod">
          <ac:chgData name="석장군님(General)/Digital채널기획팀" userId="f9de3ef5-b5d7-4e52-952f-8c9c7e31d003" providerId="ADAL" clId="{7590E295-02C7-40CA-9D2C-CF025CADEB4A}" dt="2023-01-12T05:35:03.898" v="242" actId="571"/>
          <ac:spMkLst>
            <pc:docMk/>
            <pc:sldMk cId="3698429093" sldId="261"/>
            <ac:spMk id="61" creationId="{DB483305-7E27-410D-8D8D-7A1E62433119}"/>
          </ac:spMkLst>
        </pc:spChg>
        <pc:spChg chg="mod">
          <ac:chgData name="석장군님(General)/Digital채널기획팀" userId="f9de3ef5-b5d7-4e52-952f-8c9c7e31d003" providerId="ADAL" clId="{7590E295-02C7-40CA-9D2C-CF025CADEB4A}" dt="2023-01-12T05:35:03.898" v="242" actId="571"/>
          <ac:spMkLst>
            <pc:docMk/>
            <pc:sldMk cId="3698429093" sldId="261"/>
            <ac:spMk id="62" creationId="{224FB3CF-877F-485B-AF56-ADE6D89D5116}"/>
          </ac:spMkLst>
        </pc:spChg>
        <pc:spChg chg="mod">
          <ac:chgData name="석장군님(General)/Digital채널기획팀" userId="f9de3ef5-b5d7-4e52-952f-8c9c7e31d003" providerId="ADAL" clId="{7590E295-02C7-40CA-9D2C-CF025CADEB4A}" dt="2023-01-12T05:35:03.898" v="242" actId="571"/>
          <ac:spMkLst>
            <pc:docMk/>
            <pc:sldMk cId="3698429093" sldId="261"/>
            <ac:spMk id="64" creationId="{63CD89AA-80D4-4873-8041-826143187290}"/>
          </ac:spMkLst>
        </pc:spChg>
        <pc:spChg chg="mod">
          <ac:chgData name="석장군님(General)/Digital채널기획팀" userId="f9de3ef5-b5d7-4e52-952f-8c9c7e31d003" providerId="ADAL" clId="{7590E295-02C7-40CA-9D2C-CF025CADEB4A}" dt="2023-01-12T05:35:03.898" v="242" actId="571"/>
          <ac:spMkLst>
            <pc:docMk/>
            <pc:sldMk cId="3698429093" sldId="261"/>
            <ac:spMk id="65" creationId="{32B9F3A8-16E8-4B4C-BA2E-AA35C6E7B5D3}"/>
          </ac:spMkLst>
        </pc:spChg>
        <pc:spChg chg="mod">
          <ac:chgData name="석장군님(General)/Digital채널기획팀" userId="f9de3ef5-b5d7-4e52-952f-8c9c7e31d003" providerId="ADAL" clId="{7590E295-02C7-40CA-9D2C-CF025CADEB4A}" dt="2023-01-12T05:35:03.898" v="242" actId="571"/>
          <ac:spMkLst>
            <pc:docMk/>
            <pc:sldMk cId="3698429093" sldId="261"/>
            <ac:spMk id="67" creationId="{6DFC7D83-AB7F-4284-9747-523539C7705E}"/>
          </ac:spMkLst>
        </pc:spChg>
        <pc:spChg chg="mod">
          <ac:chgData name="석장군님(General)/Digital채널기획팀" userId="f9de3ef5-b5d7-4e52-952f-8c9c7e31d003" providerId="ADAL" clId="{7590E295-02C7-40CA-9D2C-CF025CADEB4A}" dt="2023-01-12T05:35:03.898" v="242" actId="571"/>
          <ac:spMkLst>
            <pc:docMk/>
            <pc:sldMk cId="3698429093" sldId="261"/>
            <ac:spMk id="68" creationId="{9A88A295-48B6-433F-8E21-13C7482407B2}"/>
          </ac:spMkLst>
        </pc:spChg>
        <pc:spChg chg="add mod topLvl">
          <ac:chgData name="석장군님(General)/Digital채널기획팀" userId="f9de3ef5-b5d7-4e52-952f-8c9c7e31d003" providerId="ADAL" clId="{7590E295-02C7-40CA-9D2C-CF025CADEB4A}" dt="2023-01-12T05:39:05.493" v="256" actId="207"/>
          <ac:spMkLst>
            <pc:docMk/>
            <pc:sldMk cId="3698429093" sldId="261"/>
            <ac:spMk id="69" creationId="{60012C5B-909D-4E30-8ED8-DA1E9788589F}"/>
          </ac:spMkLst>
        </pc:spChg>
        <pc:spChg chg="add mod topLvl">
          <ac:chgData name="석장군님(General)/Digital채널기획팀" userId="f9de3ef5-b5d7-4e52-952f-8c9c7e31d003" providerId="ADAL" clId="{7590E295-02C7-40CA-9D2C-CF025CADEB4A}" dt="2023-01-12T05:39:00.183" v="254" actId="207"/>
          <ac:spMkLst>
            <pc:docMk/>
            <pc:sldMk cId="3698429093" sldId="261"/>
            <ac:spMk id="70" creationId="{AFCF518D-B31C-46D3-8E9C-4849E8D8509E}"/>
          </ac:spMkLst>
        </pc:spChg>
        <pc:spChg chg="add mod topLvl">
          <ac:chgData name="석장군님(General)/Digital채널기획팀" userId="f9de3ef5-b5d7-4e52-952f-8c9c7e31d003" providerId="ADAL" clId="{7590E295-02C7-40CA-9D2C-CF025CADEB4A}" dt="2023-01-12T05:39:14.081" v="257" actId="207"/>
          <ac:spMkLst>
            <pc:docMk/>
            <pc:sldMk cId="3698429093" sldId="261"/>
            <ac:spMk id="71" creationId="{B4B7F097-747F-4C6B-80A7-600204FF8219}"/>
          </ac:spMkLst>
        </pc:spChg>
        <pc:spChg chg="add mod topLvl">
          <ac:chgData name="석장군님(General)/Digital채널기획팀" userId="f9de3ef5-b5d7-4e52-952f-8c9c7e31d003" providerId="ADAL" clId="{7590E295-02C7-40CA-9D2C-CF025CADEB4A}" dt="2023-01-12T05:38:55.647" v="253" actId="207"/>
          <ac:spMkLst>
            <pc:docMk/>
            <pc:sldMk cId="3698429093" sldId="261"/>
            <ac:spMk id="72" creationId="{E340866F-685D-42C2-86BE-3C04D309EEAA}"/>
          </ac:spMkLst>
        </pc:spChg>
        <pc:spChg chg="add mod topLvl">
          <ac:chgData name="석장군님(General)/Digital채널기획팀" userId="f9de3ef5-b5d7-4e52-952f-8c9c7e31d003" providerId="ADAL" clId="{7590E295-02C7-40CA-9D2C-CF025CADEB4A}" dt="2023-01-12T05:38:45.209" v="250" actId="165"/>
          <ac:spMkLst>
            <pc:docMk/>
            <pc:sldMk cId="3698429093" sldId="261"/>
            <ac:spMk id="73" creationId="{E2F24D2E-7C9B-4447-B8DB-EE3C2D9BA61A}"/>
          </ac:spMkLst>
        </pc:spChg>
        <pc:spChg chg="add mod topLvl">
          <ac:chgData name="석장군님(General)/Digital채널기획팀" userId="f9de3ef5-b5d7-4e52-952f-8c9c7e31d003" providerId="ADAL" clId="{7590E295-02C7-40CA-9D2C-CF025CADEB4A}" dt="2023-01-12T05:38:45.209" v="250" actId="165"/>
          <ac:spMkLst>
            <pc:docMk/>
            <pc:sldMk cId="3698429093" sldId="261"/>
            <ac:spMk id="74" creationId="{9D9B20B6-D8D3-456A-BB51-73DD9218DAC0}"/>
          </ac:spMkLst>
        </pc:spChg>
        <pc:spChg chg="add mod topLvl">
          <ac:chgData name="석장군님(General)/Digital채널기획팀" userId="f9de3ef5-b5d7-4e52-952f-8c9c7e31d003" providerId="ADAL" clId="{7590E295-02C7-40CA-9D2C-CF025CADEB4A}" dt="2023-01-12T05:38:45.209" v="250" actId="165"/>
          <ac:spMkLst>
            <pc:docMk/>
            <pc:sldMk cId="3698429093" sldId="261"/>
            <ac:spMk id="75" creationId="{DB8F5038-ADBE-4B6E-9D6A-E7B238010216}"/>
          </ac:spMkLst>
        </pc:spChg>
        <pc:spChg chg="add mod topLvl">
          <ac:chgData name="석장군님(General)/Digital채널기획팀" userId="f9de3ef5-b5d7-4e52-952f-8c9c7e31d003" providerId="ADAL" clId="{7590E295-02C7-40CA-9D2C-CF025CADEB4A}" dt="2023-01-12T05:38:45.209" v="250" actId="165"/>
          <ac:spMkLst>
            <pc:docMk/>
            <pc:sldMk cId="3698429093" sldId="261"/>
            <ac:spMk id="76" creationId="{60790FDD-80AE-4B23-BFDE-BF269D380472}"/>
          </ac:spMkLst>
        </pc:spChg>
        <pc:grpChg chg="add mod">
          <ac:chgData name="석장군님(General)/Digital채널기획팀" userId="f9de3ef5-b5d7-4e52-952f-8c9c7e31d003" providerId="ADAL" clId="{7590E295-02C7-40CA-9D2C-CF025CADEB4A}" dt="2023-01-12T05:34:40.401" v="237" actId="2711"/>
          <ac:grpSpMkLst>
            <pc:docMk/>
            <pc:sldMk cId="3698429093" sldId="261"/>
            <ac:grpSpMk id="25" creationId="{8EE97CDB-EE83-4367-8F58-53E66002BC64}"/>
          </ac:grpSpMkLst>
        </pc:grpChg>
        <pc:grpChg chg="add mod">
          <ac:chgData name="석장군님(General)/Digital채널기획팀" userId="f9de3ef5-b5d7-4e52-952f-8c9c7e31d003" providerId="ADAL" clId="{7590E295-02C7-40CA-9D2C-CF025CADEB4A}" dt="2023-01-12T05:34:46.493" v="238" actId="2711"/>
          <ac:grpSpMkLst>
            <pc:docMk/>
            <pc:sldMk cId="3698429093" sldId="261"/>
            <ac:grpSpMk id="39" creationId="{053A4E71-C47A-4329-A82A-AD879FF2C5A5}"/>
          </ac:grpSpMkLst>
        </pc:grpChg>
        <pc:grpChg chg="add mod">
          <ac:chgData name="석장군님(General)/Digital채널기획팀" userId="f9de3ef5-b5d7-4e52-952f-8c9c7e31d003" providerId="ADAL" clId="{7590E295-02C7-40CA-9D2C-CF025CADEB4A}" dt="2023-01-12T05:34:46.493" v="238" actId="2711"/>
          <ac:grpSpMkLst>
            <pc:docMk/>
            <pc:sldMk cId="3698429093" sldId="261"/>
            <ac:grpSpMk id="50" creationId="{EDCD36CB-AEF7-4901-80E9-00C2DDDBDA65}"/>
          </ac:grpSpMkLst>
        </pc:grpChg>
        <pc:grpChg chg="add del mod">
          <ac:chgData name="석장군님(General)/Digital채널기획팀" userId="f9de3ef5-b5d7-4e52-952f-8c9c7e31d003" providerId="ADAL" clId="{7590E295-02C7-40CA-9D2C-CF025CADEB4A}" dt="2023-01-12T05:39:38.553" v="263" actId="165"/>
          <ac:grpSpMkLst>
            <pc:docMk/>
            <pc:sldMk cId="3698429093" sldId="261"/>
            <ac:grpSpMk id="51" creationId="{B8853FED-4091-4A87-BB49-1530F39AB3F7}"/>
          </ac:grpSpMkLst>
        </pc:grpChg>
        <pc:grpChg chg="add del mod">
          <ac:chgData name="석장군님(General)/Digital채널기획팀" userId="f9de3ef5-b5d7-4e52-952f-8c9c7e31d003" providerId="ADAL" clId="{7590E295-02C7-40CA-9D2C-CF025CADEB4A}" dt="2023-01-12T05:39:38.553" v="263" actId="165"/>
          <ac:grpSpMkLst>
            <pc:docMk/>
            <pc:sldMk cId="3698429093" sldId="261"/>
            <ac:grpSpMk id="54" creationId="{AC8C8E1A-D878-4D6C-A74B-5458AB03854E}"/>
          </ac:grpSpMkLst>
        </pc:grpChg>
        <pc:grpChg chg="add del mod">
          <ac:chgData name="석장군님(General)/Digital채널기획팀" userId="f9de3ef5-b5d7-4e52-952f-8c9c7e31d003" providerId="ADAL" clId="{7590E295-02C7-40CA-9D2C-CF025CADEB4A}" dt="2023-01-12T05:39:38.553" v="263" actId="165"/>
          <ac:grpSpMkLst>
            <pc:docMk/>
            <pc:sldMk cId="3698429093" sldId="261"/>
            <ac:grpSpMk id="57" creationId="{259E5149-ABEA-4F43-8FD0-1F9A2FE758E3}"/>
          </ac:grpSpMkLst>
        </pc:grpChg>
        <pc:grpChg chg="add mod">
          <ac:chgData name="석장군님(General)/Digital채널기획팀" userId="f9de3ef5-b5d7-4e52-952f-8c9c7e31d003" providerId="ADAL" clId="{7590E295-02C7-40CA-9D2C-CF025CADEB4A}" dt="2023-01-12T05:35:03.898" v="242" actId="571"/>
          <ac:grpSpMkLst>
            <pc:docMk/>
            <pc:sldMk cId="3698429093" sldId="261"/>
            <ac:grpSpMk id="60" creationId="{6CA05D1B-D286-4741-9B78-EF6E93F778BC}"/>
          </ac:grpSpMkLst>
        </pc:grpChg>
        <pc:grpChg chg="add mod">
          <ac:chgData name="석장군님(General)/Digital채널기획팀" userId="f9de3ef5-b5d7-4e52-952f-8c9c7e31d003" providerId="ADAL" clId="{7590E295-02C7-40CA-9D2C-CF025CADEB4A}" dt="2023-01-12T05:35:03.898" v="242" actId="571"/>
          <ac:grpSpMkLst>
            <pc:docMk/>
            <pc:sldMk cId="3698429093" sldId="261"/>
            <ac:grpSpMk id="63" creationId="{373B737C-DAFF-4FD9-9AF7-ADE1990DD15B}"/>
          </ac:grpSpMkLst>
        </pc:grpChg>
        <pc:grpChg chg="add mod">
          <ac:chgData name="석장군님(General)/Digital채널기획팀" userId="f9de3ef5-b5d7-4e52-952f-8c9c7e31d003" providerId="ADAL" clId="{7590E295-02C7-40CA-9D2C-CF025CADEB4A}" dt="2023-01-12T05:35:03.898" v="242" actId="571"/>
          <ac:grpSpMkLst>
            <pc:docMk/>
            <pc:sldMk cId="3698429093" sldId="261"/>
            <ac:grpSpMk id="66" creationId="{C6FAE655-47FA-4847-99FF-599C0AEF364C}"/>
          </ac:grpSpMkLst>
        </pc:grpChg>
        <pc:grpChg chg="add del mod">
          <ac:chgData name="석장군님(General)/Digital채널기획팀" userId="f9de3ef5-b5d7-4e52-952f-8c9c7e31d003" providerId="ADAL" clId="{7590E295-02C7-40CA-9D2C-CF025CADEB4A}" dt="2023-01-12T05:38:45.209" v="250" actId="165"/>
          <ac:grpSpMkLst>
            <pc:docMk/>
            <pc:sldMk cId="3698429093" sldId="261"/>
            <ac:grpSpMk id="77" creationId="{F5FDF478-53F4-4F25-96B7-2AB93FD4DF75}"/>
          </ac:grpSpMkLst>
        </pc:grpChg>
      </pc:sldChg>
      <pc:sldChg chg="addSp delSp modSp new mod">
        <pc:chgData name="석장군님(General)/Digital채널기획팀" userId="f9de3ef5-b5d7-4e52-952f-8c9c7e31d003" providerId="ADAL" clId="{7590E295-02C7-40CA-9D2C-CF025CADEB4A}" dt="2023-01-12T05:33:02.368" v="234" actId="20577"/>
        <pc:sldMkLst>
          <pc:docMk/>
          <pc:sldMk cId="169702483" sldId="262"/>
        </pc:sldMkLst>
        <pc:spChg chg="mod">
          <ac:chgData name="석장군님(General)/Digital채널기획팀" userId="f9de3ef5-b5d7-4e52-952f-8c9c7e31d003" providerId="ADAL" clId="{7590E295-02C7-40CA-9D2C-CF025CADEB4A}" dt="2023-01-12T05:33:02.368" v="234" actId="20577"/>
          <ac:spMkLst>
            <pc:docMk/>
            <pc:sldMk cId="169702483" sldId="262"/>
            <ac:spMk id="2" creationId="{C8BA9DFB-29E4-4308-97CB-A5147B253E1A}"/>
          </ac:spMkLst>
        </pc:spChg>
        <pc:spChg chg="del">
          <ac:chgData name="석장군님(General)/Digital채널기획팀" userId="f9de3ef5-b5d7-4e52-952f-8c9c7e31d003" providerId="ADAL" clId="{7590E295-02C7-40CA-9D2C-CF025CADEB4A}" dt="2023-01-12T05:32:52.107" v="225" actId="478"/>
          <ac:spMkLst>
            <pc:docMk/>
            <pc:sldMk cId="169702483" sldId="262"/>
            <ac:spMk id="5" creationId="{310CAE09-94AA-4678-94D7-EE3120BC8DAB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32:56.523" v="227" actId="1076"/>
          <ac:spMkLst>
            <pc:docMk/>
            <pc:sldMk cId="169702483" sldId="262"/>
            <ac:spMk id="6" creationId="{87659775-FC15-4C60-A048-E1E0E87C010B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32:56.523" v="227" actId="1076"/>
          <ac:spMkLst>
            <pc:docMk/>
            <pc:sldMk cId="169702483" sldId="262"/>
            <ac:spMk id="7" creationId="{A9E8EAA8-D6B9-479A-BBBB-514D4B76702D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32:56.523" v="227" actId="1076"/>
          <ac:spMkLst>
            <pc:docMk/>
            <pc:sldMk cId="169702483" sldId="262"/>
            <ac:spMk id="8" creationId="{E3893BCB-3DE7-4BB8-A706-9C4FC3BD8441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32:56.523" v="227" actId="1076"/>
          <ac:spMkLst>
            <pc:docMk/>
            <pc:sldMk cId="169702483" sldId="262"/>
            <ac:spMk id="9" creationId="{0C82FDD1-F9CF-4627-BF0D-614E1726F702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32:56.523" v="227" actId="1076"/>
          <ac:spMkLst>
            <pc:docMk/>
            <pc:sldMk cId="169702483" sldId="262"/>
            <ac:spMk id="10" creationId="{BBA742DB-585F-484A-A2AB-DB6B4CB7ED78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32:56.523" v="227" actId="1076"/>
          <ac:spMkLst>
            <pc:docMk/>
            <pc:sldMk cId="169702483" sldId="262"/>
            <ac:spMk id="11" creationId="{9728DD01-B042-4DD2-BAB5-A9F5CB87CE7E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32:56.523" v="227" actId="1076"/>
          <ac:spMkLst>
            <pc:docMk/>
            <pc:sldMk cId="169702483" sldId="262"/>
            <ac:spMk id="12" creationId="{76A4743A-EF89-45E4-A2E0-5EE0374285BE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32:56.523" v="227" actId="1076"/>
          <ac:spMkLst>
            <pc:docMk/>
            <pc:sldMk cId="169702483" sldId="262"/>
            <ac:spMk id="13" creationId="{9776CEB0-56CB-4BF3-957A-E097F2091A7A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32:56.523" v="227" actId="1076"/>
          <ac:spMkLst>
            <pc:docMk/>
            <pc:sldMk cId="169702483" sldId="262"/>
            <ac:spMk id="14" creationId="{202A150D-6ED2-4155-9AB4-D891782B3AB8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32:56.523" v="227" actId="1076"/>
          <ac:spMkLst>
            <pc:docMk/>
            <pc:sldMk cId="169702483" sldId="262"/>
            <ac:spMk id="15" creationId="{F6846F95-2A77-40C7-9B1C-5C3663BC808F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32:56.523" v="227" actId="1076"/>
          <ac:spMkLst>
            <pc:docMk/>
            <pc:sldMk cId="169702483" sldId="262"/>
            <ac:spMk id="16" creationId="{02E4C7CE-7CD7-4E82-A02F-B6E1C542E25B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32:56.523" v="227" actId="1076"/>
          <ac:spMkLst>
            <pc:docMk/>
            <pc:sldMk cId="169702483" sldId="262"/>
            <ac:spMk id="17" creationId="{45DA8C01-24DF-412A-8DB8-D940B6EBABCC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32:56.523" v="227" actId="1076"/>
          <ac:spMkLst>
            <pc:docMk/>
            <pc:sldMk cId="169702483" sldId="262"/>
            <ac:spMk id="18" creationId="{EB8964D4-77C2-4E9D-90D3-5E83A6CBA0EE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32:56.523" v="227" actId="1076"/>
          <ac:spMkLst>
            <pc:docMk/>
            <pc:sldMk cId="169702483" sldId="262"/>
            <ac:spMk id="19" creationId="{ED2DC242-F786-423D-9643-592990ADB518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32:56.523" v="227" actId="1076"/>
          <ac:spMkLst>
            <pc:docMk/>
            <pc:sldMk cId="169702483" sldId="262"/>
            <ac:spMk id="20" creationId="{C91096B5-924E-4B63-8941-A7EFA6A7F677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32:56.523" v="227" actId="1076"/>
          <ac:spMkLst>
            <pc:docMk/>
            <pc:sldMk cId="169702483" sldId="262"/>
            <ac:spMk id="21" creationId="{0AC3B686-65CB-4923-8CBB-4DE05142EFCB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32:56.523" v="227" actId="1076"/>
          <ac:spMkLst>
            <pc:docMk/>
            <pc:sldMk cId="169702483" sldId="262"/>
            <ac:spMk id="22" creationId="{CB40D10D-AB8E-46A7-9F57-49F4AF3A3C67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32:56.523" v="227" actId="1076"/>
          <ac:spMkLst>
            <pc:docMk/>
            <pc:sldMk cId="169702483" sldId="262"/>
            <ac:spMk id="23" creationId="{2636A0B9-D63E-4865-BC1F-79CA07998494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32:56.523" v="227" actId="1076"/>
          <ac:spMkLst>
            <pc:docMk/>
            <pc:sldMk cId="169702483" sldId="262"/>
            <ac:spMk id="24" creationId="{A70B60E6-C815-499F-BBA5-B662C88A62AB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32:56.523" v="227" actId="1076"/>
          <ac:spMkLst>
            <pc:docMk/>
            <pc:sldMk cId="169702483" sldId="262"/>
            <ac:spMk id="25" creationId="{D78AAF99-4B9B-43BF-BBE3-4CAE715366F2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32:56.523" v="227" actId="1076"/>
          <ac:spMkLst>
            <pc:docMk/>
            <pc:sldMk cId="169702483" sldId="262"/>
            <ac:spMk id="26" creationId="{F06F58C2-7983-4010-86A0-3D02B7878683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32:56.523" v="227" actId="1076"/>
          <ac:spMkLst>
            <pc:docMk/>
            <pc:sldMk cId="169702483" sldId="262"/>
            <ac:spMk id="27" creationId="{B7F94CAE-3224-484E-B108-3790242184C8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32:56.523" v="227" actId="1076"/>
          <ac:spMkLst>
            <pc:docMk/>
            <pc:sldMk cId="169702483" sldId="262"/>
            <ac:spMk id="28" creationId="{C46FD97C-A01E-4C4F-8E55-B79EF1696151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32:56.523" v="227" actId="1076"/>
          <ac:spMkLst>
            <pc:docMk/>
            <pc:sldMk cId="169702483" sldId="262"/>
            <ac:spMk id="29" creationId="{BDB49041-1364-4155-A190-5436776D7D33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32:56.523" v="227" actId="1076"/>
          <ac:spMkLst>
            <pc:docMk/>
            <pc:sldMk cId="169702483" sldId="262"/>
            <ac:spMk id="30" creationId="{E85D9BD0-C98A-4AF6-8CE9-8FC3385F0A1E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32:56.523" v="227" actId="1076"/>
          <ac:spMkLst>
            <pc:docMk/>
            <pc:sldMk cId="169702483" sldId="262"/>
            <ac:spMk id="31" creationId="{DD5417FD-5AB7-40F4-B7B6-30D9EDB6740D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32:56.523" v="227" actId="1076"/>
          <ac:spMkLst>
            <pc:docMk/>
            <pc:sldMk cId="169702483" sldId="262"/>
            <ac:spMk id="32" creationId="{6C0A61AF-14D7-4836-BF56-CB345A63E70A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32:56.523" v="227" actId="1076"/>
          <ac:spMkLst>
            <pc:docMk/>
            <pc:sldMk cId="169702483" sldId="262"/>
            <ac:spMk id="33" creationId="{397CBA33-13B5-406A-BE45-62A58DF8D2EC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32:56.523" v="227" actId="1076"/>
          <ac:spMkLst>
            <pc:docMk/>
            <pc:sldMk cId="169702483" sldId="262"/>
            <ac:spMk id="34" creationId="{455DB320-8FF3-4F09-99F0-9701A5A6202D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32:56.523" v="227" actId="1076"/>
          <ac:spMkLst>
            <pc:docMk/>
            <pc:sldMk cId="169702483" sldId="262"/>
            <ac:spMk id="35" creationId="{1CB0C22A-208F-4B91-92FB-07FDD35479CF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32:56.523" v="227" actId="1076"/>
          <ac:spMkLst>
            <pc:docMk/>
            <pc:sldMk cId="169702483" sldId="262"/>
            <ac:spMk id="36" creationId="{33736F53-B332-4B6E-AC05-98B5A701AE03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32:56.523" v="227" actId="1076"/>
          <ac:spMkLst>
            <pc:docMk/>
            <pc:sldMk cId="169702483" sldId="262"/>
            <ac:spMk id="37" creationId="{DFFA9312-C10C-4C92-B97E-339BF524633E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32:56.523" v="227" actId="1076"/>
          <ac:spMkLst>
            <pc:docMk/>
            <pc:sldMk cId="169702483" sldId="262"/>
            <ac:spMk id="38" creationId="{B3CDC5AB-CCA5-415D-9562-CC95B45E5AB2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32:56.523" v="227" actId="1076"/>
          <ac:spMkLst>
            <pc:docMk/>
            <pc:sldMk cId="169702483" sldId="262"/>
            <ac:spMk id="39" creationId="{42667543-C7A5-4C79-9C1E-546645712864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32:56.523" v="227" actId="1076"/>
          <ac:spMkLst>
            <pc:docMk/>
            <pc:sldMk cId="169702483" sldId="262"/>
            <ac:spMk id="40" creationId="{516FBC08-6654-4624-9608-F37DAE998224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32:56.523" v="227" actId="1076"/>
          <ac:spMkLst>
            <pc:docMk/>
            <pc:sldMk cId="169702483" sldId="262"/>
            <ac:spMk id="41" creationId="{E8B4AF06-1BF9-4D73-8FFF-CD03BD58017A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32:56.523" v="227" actId="1076"/>
          <ac:spMkLst>
            <pc:docMk/>
            <pc:sldMk cId="169702483" sldId="262"/>
            <ac:spMk id="42" creationId="{540F5EC2-F4DC-4705-9349-D0709536DCE9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32:56.523" v="227" actId="1076"/>
          <ac:spMkLst>
            <pc:docMk/>
            <pc:sldMk cId="169702483" sldId="262"/>
            <ac:spMk id="43" creationId="{2E59FA40-25BD-4247-827E-54A204632C01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32:56.523" v="227" actId="1076"/>
          <ac:spMkLst>
            <pc:docMk/>
            <pc:sldMk cId="169702483" sldId="262"/>
            <ac:spMk id="44" creationId="{A743E5B8-DF39-4452-8819-6179B06BAC79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32:56.523" v="227" actId="1076"/>
          <ac:spMkLst>
            <pc:docMk/>
            <pc:sldMk cId="169702483" sldId="262"/>
            <ac:spMk id="45" creationId="{84B740E7-8A74-4D57-A055-87B69FFA9849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32:56.523" v="227" actId="1076"/>
          <ac:spMkLst>
            <pc:docMk/>
            <pc:sldMk cId="169702483" sldId="262"/>
            <ac:spMk id="46" creationId="{67F059DF-96D4-475A-AA25-8C03AD7C46C0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32:56.523" v="227" actId="1076"/>
          <ac:spMkLst>
            <pc:docMk/>
            <pc:sldMk cId="169702483" sldId="262"/>
            <ac:spMk id="47" creationId="{DB401426-785D-4A73-946A-88A4FABE759D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32:56.523" v="227" actId="1076"/>
          <ac:spMkLst>
            <pc:docMk/>
            <pc:sldMk cId="169702483" sldId="262"/>
            <ac:spMk id="48" creationId="{3FC03494-4BAB-4080-8886-C69BF4287899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32:56.523" v="227" actId="1076"/>
          <ac:spMkLst>
            <pc:docMk/>
            <pc:sldMk cId="169702483" sldId="262"/>
            <ac:spMk id="49" creationId="{0C37B0CC-7F56-4CE7-BE78-60257CB53CA0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32:56.523" v="227" actId="1076"/>
          <ac:spMkLst>
            <pc:docMk/>
            <pc:sldMk cId="169702483" sldId="262"/>
            <ac:spMk id="50" creationId="{57054946-62E3-441B-A0C0-9EB62BC8929A}"/>
          </ac:spMkLst>
        </pc:spChg>
      </pc:sldChg>
      <pc:sldChg chg="addSp delSp modSp new mod">
        <pc:chgData name="석장군님(General)/Digital채널기획팀" userId="f9de3ef5-b5d7-4e52-952f-8c9c7e31d003" providerId="ADAL" clId="{7590E295-02C7-40CA-9D2C-CF025CADEB4A}" dt="2023-01-12T05:45:06.558" v="287" actId="1076"/>
        <pc:sldMkLst>
          <pc:docMk/>
          <pc:sldMk cId="1020869664" sldId="263"/>
        </pc:sldMkLst>
        <pc:spChg chg="del">
          <ac:chgData name="석장군님(General)/Digital채널기획팀" userId="f9de3ef5-b5d7-4e52-952f-8c9c7e31d003" providerId="ADAL" clId="{7590E295-02C7-40CA-9D2C-CF025CADEB4A}" dt="2023-01-12T05:40:34.353" v="280" actId="478"/>
          <ac:spMkLst>
            <pc:docMk/>
            <pc:sldMk cId="1020869664" sldId="263"/>
            <ac:spMk id="5" creationId="{95D39D50-4C4C-4549-A457-D8DA19602F12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45:06.558" v="287" actId="1076"/>
          <ac:spMkLst>
            <pc:docMk/>
            <pc:sldMk cId="1020869664" sldId="263"/>
            <ac:spMk id="6" creationId="{1C255BB5-3B0F-405E-82F4-0F62D809EE09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45:06.558" v="287" actId="1076"/>
          <ac:spMkLst>
            <pc:docMk/>
            <pc:sldMk cId="1020869664" sldId="263"/>
            <ac:spMk id="7" creationId="{BCBD195F-78BF-4DB2-AC51-B30D24945DBA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45:06.558" v="287" actId="1076"/>
          <ac:spMkLst>
            <pc:docMk/>
            <pc:sldMk cId="1020869664" sldId="263"/>
            <ac:spMk id="8" creationId="{84B329ED-76E4-4AA8-8A39-39C604D8E05B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45:06.558" v="287" actId="1076"/>
          <ac:spMkLst>
            <pc:docMk/>
            <pc:sldMk cId="1020869664" sldId="263"/>
            <ac:spMk id="9" creationId="{28DB3EBF-3832-4035-8084-F956C52E993E}"/>
          </ac:spMkLst>
        </pc:spChg>
        <pc:spChg chg="mod">
          <ac:chgData name="석장군님(General)/Digital채널기획팀" userId="f9de3ef5-b5d7-4e52-952f-8c9c7e31d003" providerId="ADAL" clId="{7590E295-02C7-40CA-9D2C-CF025CADEB4A}" dt="2023-01-12T05:45:02.862" v="286"/>
          <ac:spMkLst>
            <pc:docMk/>
            <pc:sldMk cId="1020869664" sldId="263"/>
            <ac:spMk id="11" creationId="{67B36DE8-8D65-4005-8382-40005E19FC40}"/>
          </ac:spMkLst>
        </pc:spChg>
        <pc:spChg chg="mod">
          <ac:chgData name="석장군님(General)/Digital채널기획팀" userId="f9de3ef5-b5d7-4e52-952f-8c9c7e31d003" providerId="ADAL" clId="{7590E295-02C7-40CA-9D2C-CF025CADEB4A}" dt="2023-01-12T05:45:02.862" v="286"/>
          <ac:spMkLst>
            <pc:docMk/>
            <pc:sldMk cId="1020869664" sldId="263"/>
            <ac:spMk id="12" creationId="{B5F41FB8-DE0D-4550-BF56-8B2371AFEFCC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45:06.558" v="287" actId="1076"/>
          <ac:spMkLst>
            <pc:docMk/>
            <pc:sldMk cId="1020869664" sldId="263"/>
            <ac:spMk id="13" creationId="{F19B957A-EE4F-455F-993D-01D665E8DDA9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45:06.558" v="287" actId="1076"/>
          <ac:spMkLst>
            <pc:docMk/>
            <pc:sldMk cId="1020869664" sldId="263"/>
            <ac:spMk id="14" creationId="{011C5E4A-4386-490E-B9F4-08FE8906A2A7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45:06.558" v="287" actId="1076"/>
          <ac:spMkLst>
            <pc:docMk/>
            <pc:sldMk cId="1020869664" sldId="263"/>
            <ac:spMk id="15" creationId="{26736E21-B9E9-4760-ACF3-95B2BC7BFCF1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45:06.558" v="287" actId="1076"/>
          <ac:spMkLst>
            <pc:docMk/>
            <pc:sldMk cId="1020869664" sldId="263"/>
            <ac:spMk id="16" creationId="{83A61478-FDF1-4AD3-A380-DDBE267B6792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45:06.558" v="287" actId="1076"/>
          <ac:spMkLst>
            <pc:docMk/>
            <pc:sldMk cId="1020869664" sldId="263"/>
            <ac:spMk id="17" creationId="{757B4236-F31D-4C6E-8103-068598606229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45:06.558" v="287" actId="1076"/>
          <ac:spMkLst>
            <pc:docMk/>
            <pc:sldMk cId="1020869664" sldId="263"/>
            <ac:spMk id="18" creationId="{0BC9A24C-C28C-4CCC-B343-01FB77EB5008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45:06.558" v="287" actId="1076"/>
          <ac:spMkLst>
            <pc:docMk/>
            <pc:sldMk cId="1020869664" sldId="263"/>
            <ac:spMk id="19" creationId="{6F86CE7D-01C4-4723-8052-4A0DF0072283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45:06.558" v="287" actId="1076"/>
          <ac:spMkLst>
            <pc:docMk/>
            <pc:sldMk cId="1020869664" sldId="263"/>
            <ac:spMk id="20" creationId="{42FCDA2B-FE3F-43D4-A665-19FC94EFE589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45:06.558" v="287" actId="1076"/>
          <ac:spMkLst>
            <pc:docMk/>
            <pc:sldMk cId="1020869664" sldId="263"/>
            <ac:spMk id="21" creationId="{B12E823E-488C-447E-B90E-FC1CE7CF190A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45:06.558" v="287" actId="1076"/>
          <ac:spMkLst>
            <pc:docMk/>
            <pc:sldMk cId="1020869664" sldId="263"/>
            <ac:spMk id="22" creationId="{10A37053-6CEF-4F78-8287-97B8E9A2C15B}"/>
          </ac:spMkLst>
        </pc:spChg>
        <pc:grpChg chg="add mod">
          <ac:chgData name="석장군님(General)/Digital채널기획팀" userId="f9de3ef5-b5d7-4e52-952f-8c9c7e31d003" providerId="ADAL" clId="{7590E295-02C7-40CA-9D2C-CF025CADEB4A}" dt="2023-01-12T05:45:06.558" v="287" actId="1076"/>
          <ac:grpSpMkLst>
            <pc:docMk/>
            <pc:sldMk cId="1020869664" sldId="263"/>
            <ac:grpSpMk id="10" creationId="{F2B98D87-FC7B-4490-85A1-8C880EDEDF60}"/>
          </ac:grpSpMkLst>
        </pc:grpChg>
      </pc:sldChg>
      <pc:sldChg chg="addSp delSp modSp new mod">
        <pc:chgData name="석장군님(General)/Digital채널기획팀" userId="f9de3ef5-b5d7-4e52-952f-8c9c7e31d003" providerId="ADAL" clId="{7590E295-02C7-40CA-9D2C-CF025CADEB4A}" dt="2023-01-12T05:47:28.081" v="318" actId="1076"/>
        <pc:sldMkLst>
          <pc:docMk/>
          <pc:sldMk cId="794809970" sldId="264"/>
        </pc:sldMkLst>
        <pc:spChg chg="del">
          <ac:chgData name="석장군님(General)/Digital채널기획팀" userId="f9de3ef5-b5d7-4e52-952f-8c9c7e31d003" providerId="ADAL" clId="{7590E295-02C7-40CA-9D2C-CF025CADEB4A}" dt="2023-01-12T05:45:42.346" v="292" actId="478"/>
          <ac:spMkLst>
            <pc:docMk/>
            <pc:sldMk cId="794809970" sldId="264"/>
            <ac:spMk id="5" creationId="{95FB2708-E705-45B0-BA88-A6572C0EEF75}"/>
          </ac:spMkLst>
        </pc:spChg>
        <pc:spChg chg="mod">
          <ac:chgData name="석장군님(General)/Digital채널기획팀" userId="f9de3ef5-b5d7-4e52-952f-8c9c7e31d003" providerId="ADAL" clId="{7590E295-02C7-40CA-9D2C-CF025CADEB4A}" dt="2023-01-12T05:45:36.351" v="289"/>
          <ac:spMkLst>
            <pc:docMk/>
            <pc:sldMk cId="794809970" sldId="264"/>
            <ac:spMk id="7" creationId="{871F634C-5106-4A45-8D10-D7503B8CB1AA}"/>
          </ac:spMkLst>
        </pc:spChg>
        <pc:spChg chg="mod">
          <ac:chgData name="석장군님(General)/Digital채널기획팀" userId="f9de3ef5-b5d7-4e52-952f-8c9c7e31d003" providerId="ADAL" clId="{7590E295-02C7-40CA-9D2C-CF025CADEB4A}" dt="2023-01-12T05:45:36.351" v="289"/>
          <ac:spMkLst>
            <pc:docMk/>
            <pc:sldMk cId="794809970" sldId="264"/>
            <ac:spMk id="8" creationId="{9329FAB4-9080-4808-B372-2DF8797E9CDB}"/>
          </ac:spMkLst>
        </pc:spChg>
        <pc:spChg chg="mod">
          <ac:chgData name="석장군님(General)/Digital채널기획팀" userId="f9de3ef5-b5d7-4e52-952f-8c9c7e31d003" providerId="ADAL" clId="{7590E295-02C7-40CA-9D2C-CF025CADEB4A}" dt="2023-01-12T05:45:36.351" v="289"/>
          <ac:spMkLst>
            <pc:docMk/>
            <pc:sldMk cId="794809970" sldId="264"/>
            <ac:spMk id="9" creationId="{752782DE-5201-459D-AAF9-59358A0FB624}"/>
          </ac:spMkLst>
        </pc:spChg>
        <pc:spChg chg="mod">
          <ac:chgData name="석장군님(General)/Digital채널기획팀" userId="f9de3ef5-b5d7-4e52-952f-8c9c7e31d003" providerId="ADAL" clId="{7590E295-02C7-40CA-9D2C-CF025CADEB4A}" dt="2023-01-12T05:45:36.351" v="289"/>
          <ac:spMkLst>
            <pc:docMk/>
            <pc:sldMk cId="794809970" sldId="264"/>
            <ac:spMk id="10" creationId="{D56C5955-9FBA-468D-80ED-FF69C2FC6699}"/>
          </ac:spMkLst>
        </pc:spChg>
        <pc:spChg chg="mod">
          <ac:chgData name="석장군님(General)/Digital채널기획팀" userId="f9de3ef5-b5d7-4e52-952f-8c9c7e31d003" providerId="ADAL" clId="{7590E295-02C7-40CA-9D2C-CF025CADEB4A}" dt="2023-01-12T05:45:36.351" v="289"/>
          <ac:spMkLst>
            <pc:docMk/>
            <pc:sldMk cId="794809970" sldId="264"/>
            <ac:spMk id="15" creationId="{61DBEB90-520A-452D-899A-910CBB5E5B58}"/>
          </ac:spMkLst>
        </pc:spChg>
        <pc:spChg chg="mod">
          <ac:chgData name="석장군님(General)/Digital채널기획팀" userId="f9de3ef5-b5d7-4e52-952f-8c9c7e31d003" providerId="ADAL" clId="{7590E295-02C7-40CA-9D2C-CF025CADEB4A}" dt="2023-01-12T05:45:36.351" v="289"/>
          <ac:spMkLst>
            <pc:docMk/>
            <pc:sldMk cId="794809970" sldId="264"/>
            <ac:spMk id="16" creationId="{A278424F-7E99-4EF2-9725-A303FF0A2126}"/>
          </ac:spMkLst>
        </pc:spChg>
        <pc:spChg chg="mod">
          <ac:chgData name="석장군님(General)/Digital채널기획팀" userId="f9de3ef5-b5d7-4e52-952f-8c9c7e31d003" providerId="ADAL" clId="{7590E295-02C7-40CA-9D2C-CF025CADEB4A}" dt="2023-01-12T05:45:36.351" v="289"/>
          <ac:spMkLst>
            <pc:docMk/>
            <pc:sldMk cId="794809970" sldId="264"/>
            <ac:spMk id="17" creationId="{8779DD73-7E5D-4FFA-BE07-037372F4A6FB}"/>
          </ac:spMkLst>
        </pc:spChg>
        <pc:spChg chg="mod">
          <ac:chgData name="석장군님(General)/Digital채널기획팀" userId="f9de3ef5-b5d7-4e52-952f-8c9c7e31d003" providerId="ADAL" clId="{7590E295-02C7-40CA-9D2C-CF025CADEB4A}" dt="2023-01-12T05:45:36.351" v="289"/>
          <ac:spMkLst>
            <pc:docMk/>
            <pc:sldMk cId="794809970" sldId="264"/>
            <ac:spMk id="18" creationId="{CD211C1B-6521-4873-ABE6-CADF79BDD3DB}"/>
          </ac:spMkLst>
        </pc:spChg>
        <pc:spChg chg="mod">
          <ac:chgData name="석장군님(General)/Digital채널기획팀" userId="f9de3ef5-b5d7-4e52-952f-8c9c7e31d003" providerId="ADAL" clId="{7590E295-02C7-40CA-9D2C-CF025CADEB4A}" dt="2023-01-12T05:45:36.351" v="289"/>
          <ac:spMkLst>
            <pc:docMk/>
            <pc:sldMk cId="794809970" sldId="264"/>
            <ac:spMk id="19" creationId="{9A6B2DAF-6EAF-45EB-AAD1-AAE11BB49088}"/>
          </ac:spMkLst>
        </pc:spChg>
        <pc:spChg chg="mod">
          <ac:chgData name="석장군님(General)/Digital채널기획팀" userId="f9de3ef5-b5d7-4e52-952f-8c9c7e31d003" providerId="ADAL" clId="{7590E295-02C7-40CA-9D2C-CF025CADEB4A}" dt="2023-01-12T05:45:36.351" v="289"/>
          <ac:spMkLst>
            <pc:docMk/>
            <pc:sldMk cId="794809970" sldId="264"/>
            <ac:spMk id="20" creationId="{60A0C246-2F4D-4B3D-BAA7-039654314CBD}"/>
          </ac:spMkLst>
        </pc:spChg>
        <pc:spChg chg="mod">
          <ac:chgData name="석장군님(General)/Digital채널기획팀" userId="f9de3ef5-b5d7-4e52-952f-8c9c7e31d003" providerId="ADAL" clId="{7590E295-02C7-40CA-9D2C-CF025CADEB4A}" dt="2023-01-12T05:45:36.351" v="289"/>
          <ac:spMkLst>
            <pc:docMk/>
            <pc:sldMk cId="794809970" sldId="264"/>
            <ac:spMk id="21" creationId="{18F59553-FB3A-4538-8AA7-BAF2424143D3}"/>
          </ac:spMkLst>
        </pc:spChg>
        <pc:spChg chg="mod">
          <ac:chgData name="석장군님(General)/Digital채널기획팀" userId="f9de3ef5-b5d7-4e52-952f-8c9c7e31d003" providerId="ADAL" clId="{7590E295-02C7-40CA-9D2C-CF025CADEB4A}" dt="2023-01-12T05:45:36.351" v="289"/>
          <ac:spMkLst>
            <pc:docMk/>
            <pc:sldMk cId="794809970" sldId="264"/>
            <ac:spMk id="22" creationId="{04B6C608-3B4D-4430-9043-E795B2F52964}"/>
          </ac:spMkLst>
        </pc:spChg>
        <pc:spChg chg="mod">
          <ac:chgData name="석장군님(General)/Digital채널기획팀" userId="f9de3ef5-b5d7-4e52-952f-8c9c7e31d003" providerId="ADAL" clId="{7590E295-02C7-40CA-9D2C-CF025CADEB4A}" dt="2023-01-12T05:45:39.912" v="291"/>
          <ac:spMkLst>
            <pc:docMk/>
            <pc:sldMk cId="794809970" sldId="264"/>
            <ac:spMk id="24" creationId="{5A1F9365-AE8D-44F7-9215-A1CFFFA721C2}"/>
          </ac:spMkLst>
        </pc:spChg>
        <pc:spChg chg="mod">
          <ac:chgData name="석장군님(General)/Digital채널기획팀" userId="f9de3ef5-b5d7-4e52-952f-8c9c7e31d003" providerId="ADAL" clId="{7590E295-02C7-40CA-9D2C-CF025CADEB4A}" dt="2023-01-12T05:45:39.912" v="291"/>
          <ac:spMkLst>
            <pc:docMk/>
            <pc:sldMk cId="794809970" sldId="264"/>
            <ac:spMk id="25" creationId="{156D9D07-674B-4945-9403-B2D9B56BF6F7}"/>
          </ac:spMkLst>
        </pc:spChg>
        <pc:spChg chg="mod">
          <ac:chgData name="석장군님(General)/Digital채널기획팀" userId="f9de3ef5-b5d7-4e52-952f-8c9c7e31d003" providerId="ADAL" clId="{7590E295-02C7-40CA-9D2C-CF025CADEB4A}" dt="2023-01-12T05:45:39.912" v="291"/>
          <ac:spMkLst>
            <pc:docMk/>
            <pc:sldMk cId="794809970" sldId="264"/>
            <ac:spMk id="26" creationId="{92C48288-AF65-4341-B2B0-C7FEF3EB8E24}"/>
          </ac:spMkLst>
        </pc:spChg>
        <pc:spChg chg="mod">
          <ac:chgData name="석장군님(General)/Digital채널기획팀" userId="f9de3ef5-b5d7-4e52-952f-8c9c7e31d003" providerId="ADAL" clId="{7590E295-02C7-40CA-9D2C-CF025CADEB4A}" dt="2023-01-12T05:45:39.912" v="291"/>
          <ac:spMkLst>
            <pc:docMk/>
            <pc:sldMk cId="794809970" sldId="264"/>
            <ac:spMk id="27" creationId="{93415FE5-537D-41E8-9FC8-C35525135269}"/>
          </ac:spMkLst>
        </pc:spChg>
        <pc:spChg chg="mod">
          <ac:chgData name="석장군님(General)/Digital채널기획팀" userId="f9de3ef5-b5d7-4e52-952f-8c9c7e31d003" providerId="ADAL" clId="{7590E295-02C7-40CA-9D2C-CF025CADEB4A}" dt="2023-01-12T05:45:39.912" v="291"/>
          <ac:spMkLst>
            <pc:docMk/>
            <pc:sldMk cId="794809970" sldId="264"/>
            <ac:spMk id="32" creationId="{196A8498-AC07-44F2-8C1D-BFA415721A90}"/>
          </ac:spMkLst>
        </pc:spChg>
        <pc:spChg chg="mod">
          <ac:chgData name="석장군님(General)/Digital채널기획팀" userId="f9de3ef5-b5d7-4e52-952f-8c9c7e31d003" providerId="ADAL" clId="{7590E295-02C7-40CA-9D2C-CF025CADEB4A}" dt="2023-01-12T05:45:39.912" v="291"/>
          <ac:spMkLst>
            <pc:docMk/>
            <pc:sldMk cId="794809970" sldId="264"/>
            <ac:spMk id="33" creationId="{78B18CB4-2CBE-4F97-893D-82915E2BE4DF}"/>
          </ac:spMkLst>
        </pc:spChg>
        <pc:spChg chg="mod">
          <ac:chgData name="석장군님(General)/Digital채널기획팀" userId="f9de3ef5-b5d7-4e52-952f-8c9c7e31d003" providerId="ADAL" clId="{7590E295-02C7-40CA-9D2C-CF025CADEB4A}" dt="2023-01-12T05:45:39.912" v="291"/>
          <ac:spMkLst>
            <pc:docMk/>
            <pc:sldMk cId="794809970" sldId="264"/>
            <ac:spMk id="34" creationId="{E6296FFA-FD45-41D5-8C74-E89706B6A5D0}"/>
          </ac:spMkLst>
        </pc:spChg>
        <pc:spChg chg="mod">
          <ac:chgData name="석장군님(General)/Digital채널기획팀" userId="f9de3ef5-b5d7-4e52-952f-8c9c7e31d003" providerId="ADAL" clId="{7590E295-02C7-40CA-9D2C-CF025CADEB4A}" dt="2023-01-12T05:45:39.912" v="291"/>
          <ac:spMkLst>
            <pc:docMk/>
            <pc:sldMk cId="794809970" sldId="264"/>
            <ac:spMk id="35" creationId="{AEAD9264-823A-4876-A5B9-52CC5688C822}"/>
          </ac:spMkLst>
        </pc:spChg>
        <pc:spChg chg="mod">
          <ac:chgData name="석장군님(General)/Digital채널기획팀" userId="f9de3ef5-b5d7-4e52-952f-8c9c7e31d003" providerId="ADAL" clId="{7590E295-02C7-40CA-9D2C-CF025CADEB4A}" dt="2023-01-12T05:45:39.912" v="291"/>
          <ac:spMkLst>
            <pc:docMk/>
            <pc:sldMk cId="794809970" sldId="264"/>
            <ac:spMk id="36" creationId="{971E52A0-F59B-4FC8-8F1B-18087DEB3CC5}"/>
          </ac:spMkLst>
        </pc:spChg>
        <pc:spChg chg="mod">
          <ac:chgData name="석장군님(General)/Digital채널기획팀" userId="f9de3ef5-b5d7-4e52-952f-8c9c7e31d003" providerId="ADAL" clId="{7590E295-02C7-40CA-9D2C-CF025CADEB4A}" dt="2023-01-12T05:45:39.912" v="291"/>
          <ac:spMkLst>
            <pc:docMk/>
            <pc:sldMk cId="794809970" sldId="264"/>
            <ac:spMk id="37" creationId="{44FF1C97-60CD-457F-8715-C4FEA94B48BB}"/>
          </ac:spMkLst>
        </pc:spChg>
        <pc:spChg chg="mod">
          <ac:chgData name="석장군님(General)/Digital채널기획팀" userId="f9de3ef5-b5d7-4e52-952f-8c9c7e31d003" providerId="ADAL" clId="{7590E295-02C7-40CA-9D2C-CF025CADEB4A}" dt="2023-01-12T05:45:39.912" v="291"/>
          <ac:spMkLst>
            <pc:docMk/>
            <pc:sldMk cId="794809970" sldId="264"/>
            <ac:spMk id="38" creationId="{A041AE4D-CBAD-4AF3-A4FA-C935A9E942EB}"/>
          </ac:spMkLst>
        </pc:spChg>
        <pc:spChg chg="mod">
          <ac:chgData name="석장군님(General)/Digital채널기획팀" userId="f9de3ef5-b5d7-4e52-952f-8c9c7e31d003" providerId="ADAL" clId="{7590E295-02C7-40CA-9D2C-CF025CADEB4A}" dt="2023-01-12T05:45:39.912" v="291"/>
          <ac:spMkLst>
            <pc:docMk/>
            <pc:sldMk cId="794809970" sldId="264"/>
            <ac:spMk id="39" creationId="{86D705CB-7A3F-4969-8623-85F5DFD025E8}"/>
          </ac:spMkLst>
        </pc:spChg>
        <pc:spChg chg="add del mod">
          <ac:chgData name="석장군님(General)/Digital채널기획팀" userId="f9de3ef5-b5d7-4e52-952f-8c9c7e31d003" providerId="ADAL" clId="{7590E295-02C7-40CA-9D2C-CF025CADEB4A}" dt="2023-01-12T05:47:12.047" v="313"/>
          <ac:spMkLst>
            <pc:docMk/>
            <pc:sldMk cId="794809970" sldId="264"/>
            <ac:spMk id="44" creationId="{593EAE46-4E03-4E78-B19E-07B9C21D92B9}"/>
          </ac:spMkLst>
        </pc:spChg>
        <pc:spChg chg="add del mod">
          <ac:chgData name="석장군님(General)/Digital채널기획팀" userId="f9de3ef5-b5d7-4e52-952f-8c9c7e31d003" providerId="ADAL" clId="{7590E295-02C7-40CA-9D2C-CF025CADEB4A}" dt="2023-01-12T05:47:12.047" v="313"/>
          <ac:spMkLst>
            <pc:docMk/>
            <pc:sldMk cId="794809970" sldId="264"/>
            <ac:spMk id="45" creationId="{25DE060E-EBC9-4EE7-9D3A-9CFA267B0CE7}"/>
          </ac:spMkLst>
        </pc:spChg>
        <pc:spChg chg="add del mod">
          <ac:chgData name="석장군님(General)/Digital채널기획팀" userId="f9de3ef5-b5d7-4e52-952f-8c9c7e31d003" providerId="ADAL" clId="{7590E295-02C7-40CA-9D2C-CF025CADEB4A}" dt="2023-01-12T05:47:12.047" v="313"/>
          <ac:spMkLst>
            <pc:docMk/>
            <pc:sldMk cId="794809970" sldId="264"/>
            <ac:spMk id="46" creationId="{2EAF526E-ED06-4011-BA8D-BC61C62ECCE0}"/>
          </ac:spMkLst>
        </pc:spChg>
        <pc:spChg chg="add del mod">
          <ac:chgData name="석장군님(General)/Digital채널기획팀" userId="f9de3ef5-b5d7-4e52-952f-8c9c7e31d003" providerId="ADAL" clId="{7590E295-02C7-40CA-9D2C-CF025CADEB4A}" dt="2023-01-12T05:47:12.047" v="313"/>
          <ac:spMkLst>
            <pc:docMk/>
            <pc:sldMk cId="794809970" sldId="264"/>
            <ac:spMk id="47" creationId="{B2C72A0C-2114-45E6-B6B1-49C938ECD2E4}"/>
          </ac:spMkLst>
        </pc:spChg>
        <pc:spChg chg="add del mod">
          <ac:chgData name="석장군님(General)/Digital채널기획팀" userId="f9de3ef5-b5d7-4e52-952f-8c9c7e31d003" providerId="ADAL" clId="{7590E295-02C7-40CA-9D2C-CF025CADEB4A}" dt="2023-01-12T05:47:12.047" v="313"/>
          <ac:spMkLst>
            <pc:docMk/>
            <pc:sldMk cId="794809970" sldId="264"/>
            <ac:spMk id="48" creationId="{FB8E9E46-3604-4029-8EC2-614C66E9DC0E}"/>
          </ac:spMkLst>
        </pc:spChg>
        <pc:spChg chg="add del mod">
          <ac:chgData name="석장군님(General)/Digital채널기획팀" userId="f9de3ef5-b5d7-4e52-952f-8c9c7e31d003" providerId="ADAL" clId="{7590E295-02C7-40CA-9D2C-CF025CADEB4A}" dt="2023-01-12T05:47:12.047" v="313"/>
          <ac:spMkLst>
            <pc:docMk/>
            <pc:sldMk cId="794809970" sldId="264"/>
            <ac:spMk id="49" creationId="{72F0BCBA-53AD-46A9-9745-261E7C72CDBE}"/>
          </ac:spMkLst>
        </pc:spChg>
        <pc:spChg chg="add del mod">
          <ac:chgData name="석장군님(General)/Digital채널기획팀" userId="f9de3ef5-b5d7-4e52-952f-8c9c7e31d003" providerId="ADAL" clId="{7590E295-02C7-40CA-9D2C-CF025CADEB4A}" dt="2023-01-12T05:47:12.047" v="313"/>
          <ac:spMkLst>
            <pc:docMk/>
            <pc:sldMk cId="794809970" sldId="264"/>
            <ac:spMk id="50" creationId="{2EA7284D-B8EB-458E-9F48-3F6564020CE5}"/>
          </ac:spMkLst>
        </pc:spChg>
        <pc:spChg chg="add del mod">
          <ac:chgData name="석장군님(General)/Digital채널기획팀" userId="f9de3ef5-b5d7-4e52-952f-8c9c7e31d003" providerId="ADAL" clId="{7590E295-02C7-40CA-9D2C-CF025CADEB4A}" dt="2023-01-12T05:47:12.047" v="313"/>
          <ac:spMkLst>
            <pc:docMk/>
            <pc:sldMk cId="794809970" sldId="264"/>
            <ac:spMk id="51" creationId="{1364A13D-D2B5-4B6C-AF5E-FDE3837EF109}"/>
          </ac:spMkLst>
        </pc:spChg>
        <pc:spChg chg="add del mod">
          <ac:chgData name="석장군님(General)/Digital채널기획팀" userId="f9de3ef5-b5d7-4e52-952f-8c9c7e31d003" providerId="ADAL" clId="{7590E295-02C7-40CA-9D2C-CF025CADEB4A}" dt="2023-01-12T05:47:20.974" v="317"/>
          <ac:spMkLst>
            <pc:docMk/>
            <pc:sldMk cId="794809970" sldId="264"/>
            <ac:spMk id="52" creationId="{67F12805-415D-4677-B0AC-63BC38483CE7}"/>
          </ac:spMkLst>
        </pc:spChg>
        <pc:spChg chg="add del mod">
          <ac:chgData name="석장군님(General)/Digital채널기획팀" userId="f9de3ef5-b5d7-4e52-952f-8c9c7e31d003" providerId="ADAL" clId="{7590E295-02C7-40CA-9D2C-CF025CADEB4A}" dt="2023-01-12T05:47:20.974" v="317"/>
          <ac:spMkLst>
            <pc:docMk/>
            <pc:sldMk cId="794809970" sldId="264"/>
            <ac:spMk id="53" creationId="{1BD4D0EA-923E-4299-958C-C215BC0895B6}"/>
          </ac:spMkLst>
        </pc:spChg>
        <pc:spChg chg="add del mod">
          <ac:chgData name="석장군님(General)/Digital채널기획팀" userId="f9de3ef5-b5d7-4e52-952f-8c9c7e31d003" providerId="ADAL" clId="{7590E295-02C7-40CA-9D2C-CF025CADEB4A}" dt="2023-01-12T05:47:20.974" v="317"/>
          <ac:spMkLst>
            <pc:docMk/>
            <pc:sldMk cId="794809970" sldId="264"/>
            <ac:spMk id="54" creationId="{68311F73-3B55-47B3-A42B-4E473F010C7B}"/>
          </ac:spMkLst>
        </pc:spChg>
        <pc:spChg chg="add del mod">
          <ac:chgData name="석장군님(General)/Digital채널기획팀" userId="f9de3ef5-b5d7-4e52-952f-8c9c7e31d003" providerId="ADAL" clId="{7590E295-02C7-40CA-9D2C-CF025CADEB4A}" dt="2023-01-12T05:47:20.974" v="317"/>
          <ac:spMkLst>
            <pc:docMk/>
            <pc:sldMk cId="794809970" sldId="264"/>
            <ac:spMk id="55" creationId="{E373DBA6-DA86-42B2-A8DB-FA7587B4306C}"/>
          </ac:spMkLst>
        </pc:spChg>
        <pc:spChg chg="add del mod">
          <ac:chgData name="석장군님(General)/Digital채널기획팀" userId="f9de3ef5-b5d7-4e52-952f-8c9c7e31d003" providerId="ADAL" clId="{7590E295-02C7-40CA-9D2C-CF025CADEB4A}" dt="2023-01-12T05:47:20.974" v="317"/>
          <ac:spMkLst>
            <pc:docMk/>
            <pc:sldMk cId="794809970" sldId="264"/>
            <ac:spMk id="56" creationId="{057BED58-7A1B-4CCD-A01C-71C791C9DDA5}"/>
          </ac:spMkLst>
        </pc:spChg>
        <pc:spChg chg="add del mod">
          <ac:chgData name="석장군님(General)/Digital채널기획팀" userId="f9de3ef5-b5d7-4e52-952f-8c9c7e31d003" providerId="ADAL" clId="{7590E295-02C7-40CA-9D2C-CF025CADEB4A}" dt="2023-01-12T05:47:20.974" v="317"/>
          <ac:spMkLst>
            <pc:docMk/>
            <pc:sldMk cId="794809970" sldId="264"/>
            <ac:spMk id="57" creationId="{161CC7DE-BC83-4621-94DF-ABBC7193FD9B}"/>
          </ac:spMkLst>
        </pc:spChg>
        <pc:spChg chg="add del mod">
          <ac:chgData name="석장군님(General)/Digital채널기획팀" userId="f9de3ef5-b5d7-4e52-952f-8c9c7e31d003" providerId="ADAL" clId="{7590E295-02C7-40CA-9D2C-CF025CADEB4A}" dt="2023-01-12T05:47:20.974" v="317"/>
          <ac:spMkLst>
            <pc:docMk/>
            <pc:sldMk cId="794809970" sldId="264"/>
            <ac:spMk id="58" creationId="{48AFFB84-63DC-48EB-8A17-DBDC9642EEA6}"/>
          </ac:spMkLst>
        </pc:spChg>
        <pc:spChg chg="add del mod">
          <ac:chgData name="석장군님(General)/Digital채널기획팀" userId="f9de3ef5-b5d7-4e52-952f-8c9c7e31d003" providerId="ADAL" clId="{7590E295-02C7-40CA-9D2C-CF025CADEB4A}" dt="2023-01-12T05:47:20.974" v="317"/>
          <ac:spMkLst>
            <pc:docMk/>
            <pc:sldMk cId="794809970" sldId="264"/>
            <ac:spMk id="59" creationId="{30255BA9-5AEC-4E75-8C30-3BA7288D7C0F}"/>
          </ac:spMkLst>
        </pc:spChg>
        <pc:grpChg chg="add del mod">
          <ac:chgData name="석장군님(General)/Digital채널기획팀" userId="f9de3ef5-b5d7-4e52-952f-8c9c7e31d003" providerId="ADAL" clId="{7590E295-02C7-40CA-9D2C-CF025CADEB4A}" dt="2023-01-12T05:45:39.881" v="290"/>
          <ac:grpSpMkLst>
            <pc:docMk/>
            <pc:sldMk cId="794809970" sldId="264"/>
            <ac:grpSpMk id="6" creationId="{44DA9D68-7242-44E3-921D-C5F3BC5A743A}"/>
          </ac:grpSpMkLst>
        </pc:grpChg>
        <pc:grpChg chg="mod">
          <ac:chgData name="석장군님(General)/Digital채널기획팀" userId="f9de3ef5-b5d7-4e52-952f-8c9c7e31d003" providerId="ADAL" clId="{7590E295-02C7-40CA-9D2C-CF025CADEB4A}" dt="2023-01-12T05:45:36.351" v="289"/>
          <ac:grpSpMkLst>
            <pc:docMk/>
            <pc:sldMk cId="794809970" sldId="264"/>
            <ac:grpSpMk id="11" creationId="{16BDEEC6-E39D-47AF-B58B-90B817DE004A}"/>
          </ac:grpSpMkLst>
        </pc:grpChg>
        <pc:grpChg chg="mod">
          <ac:chgData name="석장군님(General)/Digital채널기획팀" userId="f9de3ef5-b5d7-4e52-952f-8c9c7e31d003" providerId="ADAL" clId="{7590E295-02C7-40CA-9D2C-CF025CADEB4A}" dt="2023-01-12T05:45:36.351" v="289"/>
          <ac:grpSpMkLst>
            <pc:docMk/>
            <pc:sldMk cId="794809970" sldId="264"/>
            <ac:grpSpMk id="12" creationId="{82BB4024-A8C9-4C81-A9BE-DC4056132F06}"/>
          </ac:grpSpMkLst>
        </pc:grpChg>
        <pc:grpChg chg="mod">
          <ac:chgData name="석장군님(General)/Digital채널기획팀" userId="f9de3ef5-b5d7-4e52-952f-8c9c7e31d003" providerId="ADAL" clId="{7590E295-02C7-40CA-9D2C-CF025CADEB4A}" dt="2023-01-12T05:45:36.351" v="289"/>
          <ac:grpSpMkLst>
            <pc:docMk/>
            <pc:sldMk cId="794809970" sldId="264"/>
            <ac:grpSpMk id="13" creationId="{207F9EE8-F4FD-4515-B3C8-AF228A483457}"/>
          </ac:grpSpMkLst>
        </pc:grpChg>
        <pc:grpChg chg="mod">
          <ac:chgData name="석장군님(General)/Digital채널기획팀" userId="f9de3ef5-b5d7-4e52-952f-8c9c7e31d003" providerId="ADAL" clId="{7590E295-02C7-40CA-9D2C-CF025CADEB4A}" dt="2023-01-12T05:45:36.351" v="289"/>
          <ac:grpSpMkLst>
            <pc:docMk/>
            <pc:sldMk cId="794809970" sldId="264"/>
            <ac:grpSpMk id="14" creationId="{F511C994-7B6D-4B12-8D2D-754763789172}"/>
          </ac:grpSpMkLst>
        </pc:grpChg>
        <pc:grpChg chg="add mod">
          <ac:chgData name="석장군님(General)/Digital채널기획팀" userId="f9de3ef5-b5d7-4e52-952f-8c9c7e31d003" providerId="ADAL" clId="{7590E295-02C7-40CA-9D2C-CF025CADEB4A}" dt="2023-01-12T05:47:28.081" v="318" actId="1076"/>
          <ac:grpSpMkLst>
            <pc:docMk/>
            <pc:sldMk cId="794809970" sldId="264"/>
            <ac:grpSpMk id="23" creationId="{75D609D8-7812-4FCD-8821-D4A824E4A4E8}"/>
          </ac:grpSpMkLst>
        </pc:grpChg>
        <pc:grpChg chg="mod">
          <ac:chgData name="석장군님(General)/Digital채널기획팀" userId="f9de3ef5-b5d7-4e52-952f-8c9c7e31d003" providerId="ADAL" clId="{7590E295-02C7-40CA-9D2C-CF025CADEB4A}" dt="2023-01-12T05:45:39.912" v="291"/>
          <ac:grpSpMkLst>
            <pc:docMk/>
            <pc:sldMk cId="794809970" sldId="264"/>
            <ac:grpSpMk id="28" creationId="{4E57E0C0-71F4-4AE8-B121-60E0F4BF2F6B}"/>
          </ac:grpSpMkLst>
        </pc:grpChg>
        <pc:grpChg chg="mod">
          <ac:chgData name="석장군님(General)/Digital채널기획팀" userId="f9de3ef5-b5d7-4e52-952f-8c9c7e31d003" providerId="ADAL" clId="{7590E295-02C7-40CA-9D2C-CF025CADEB4A}" dt="2023-01-12T05:45:39.912" v="291"/>
          <ac:grpSpMkLst>
            <pc:docMk/>
            <pc:sldMk cId="794809970" sldId="264"/>
            <ac:grpSpMk id="29" creationId="{DF1B0D2F-B085-461C-A136-8F0007F982B5}"/>
          </ac:grpSpMkLst>
        </pc:grpChg>
        <pc:grpChg chg="mod">
          <ac:chgData name="석장군님(General)/Digital채널기획팀" userId="f9de3ef5-b5d7-4e52-952f-8c9c7e31d003" providerId="ADAL" clId="{7590E295-02C7-40CA-9D2C-CF025CADEB4A}" dt="2023-01-12T05:45:39.912" v="291"/>
          <ac:grpSpMkLst>
            <pc:docMk/>
            <pc:sldMk cId="794809970" sldId="264"/>
            <ac:grpSpMk id="30" creationId="{C47C3A34-38FF-488E-B8F5-7D9F50A6557B}"/>
          </ac:grpSpMkLst>
        </pc:grpChg>
        <pc:grpChg chg="mod">
          <ac:chgData name="석장군님(General)/Digital채널기획팀" userId="f9de3ef5-b5d7-4e52-952f-8c9c7e31d003" providerId="ADAL" clId="{7590E295-02C7-40CA-9D2C-CF025CADEB4A}" dt="2023-01-12T05:45:39.912" v="291"/>
          <ac:grpSpMkLst>
            <pc:docMk/>
            <pc:sldMk cId="794809970" sldId="264"/>
            <ac:grpSpMk id="31" creationId="{2651C477-9651-438D-A9C0-981D93DFC46F}"/>
          </ac:grpSpMkLst>
        </pc:grpChg>
        <pc:graphicFrameChg chg="add del mod">
          <ac:chgData name="석장군님(General)/Digital채널기획팀" userId="f9de3ef5-b5d7-4e52-952f-8c9c7e31d003" providerId="ADAL" clId="{7590E295-02C7-40CA-9D2C-CF025CADEB4A}" dt="2023-01-12T05:46:12.564" v="296"/>
          <ac:graphicFrameMkLst>
            <pc:docMk/>
            <pc:sldMk cId="794809970" sldId="264"/>
            <ac:graphicFrameMk id="40" creationId="{AAAF5148-BB93-4068-A88C-837C2F33C091}"/>
          </ac:graphicFrameMkLst>
        </pc:graphicFrameChg>
        <pc:graphicFrameChg chg="add del mod">
          <ac:chgData name="석장군님(General)/Digital채널기획팀" userId="f9de3ef5-b5d7-4e52-952f-8c9c7e31d003" providerId="ADAL" clId="{7590E295-02C7-40CA-9D2C-CF025CADEB4A}" dt="2023-01-12T05:46:13.719" v="298"/>
          <ac:graphicFrameMkLst>
            <pc:docMk/>
            <pc:sldMk cId="794809970" sldId="264"/>
            <ac:graphicFrameMk id="41" creationId="{7DBAC0E4-DDA6-455C-9395-7719CAA5D229}"/>
          </ac:graphicFrameMkLst>
        </pc:graphicFrameChg>
        <pc:graphicFrameChg chg="add del mod">
          <ac:chgData name="석장군님(General)/Digital채널기획팀" userId="f9de3ef5-b5d7-4e52-952f-8c9c7e31d003" providerId="ADAL" clId="{7590E295-02C7-40CA-9D2C-CF025CADEB4A}" dt="2023-01-12T05:46:21.449" v="302"/>
          <ac:graphicFrameMkLst>
            <pc:docMk/>
            <pc:sldMk cId="794809970" sldId="264"/>
            <ac:graphicFrameMk id="42" creationId="{F5DEB397-3806-4C07-8883-F1536E882752}"/>
          </ac:graphicFrameMkLst>
        </pc:graphicFrameChg>
        <pc:graphicFrameChg chg="add del mod">
          <ac:chgData name="석장군님(General)/Digital채널기획팀" userId="f9de3ef5-b5d7-4e52-952f-8c9c7e31d003" providerId="ADAL" clId="{7590E295-02C7-40CA-9D2C-CF025CADEB4A}" dt="2023-01-12T05:46:47.260" v="310" actId="21"/>
          <ac:graphicFrameMkLst>
            <pc:docMk/>
            <pc:sldMk cId="794809970" sldId="264"/>
            <ac:graphicFrameMk id="43" creationId="{4BBC6DBC-6DCB-443F-8475-33ED651C5277}"/>
          </ac:graphicFrameMkLst>
        </pc:graphicFrameChg>
      </pc:sldChg>
      <pc:sldChg chg="addSp delSp modSp new mod">
        <pc:chgData name="석장군님(General)/Digital채널기획팀" userId="f9de3ef5-b5d7-4e52-952f-8c9c7e31d003" providerId="ADAL" clId="{7590E295-02C7-40CA-9D2C-CF025CADEB4A}" dt="2023-01-12T05:46:49.251" v="311"/>
        <pc:sldMkLst>
          <pc:docMk/>
          <pc:sldMk cId="3773094164" sldId="265"/>
        </pc:sldMkLst>
        <pc:spChg chg="del">
          <ac:chgData name="석장군님(General)/Digital채널기획팀" userId="f9de3ef5-b5d7-4e52-952f-8c9c7e31d003" providerId="ADAL" clId="{7590E295-02C7-40CA-9D2C-CF025CADEB4A}" dt="2023-01-12T05:46:41.780" v="308" actId="478"/>
          <ac:spMkLst>
            <pc:docMk/>
            <pc:sldMk cId="3773094164" sldId="265"/>
            <ac:spMk id="5" creationId="{666AA75D-1CAD-4992-B672-4FD3F154854D}"/>
          </ac:spMkLst>
        </pc:spChg>
        <pc:graphicFrameChg chg="add mod">
          <ac:chgData name="석장군님(General)/Digital채널기획팀" userId="f9de3ef5-b5d7-4e52-952f-8c9c7e31d003" providerId="ADAL" clId="{7590E295-02C7-40CA-9D2C-CF025CADEB4A}" dt="2023-01-12T05:46:44.879" v="309" actId="1076"/>
          <ac:graphicFrameMkLst>
            <pc:docMk/>
            <pc:sldMk cId="3773094164" sldId="265"/>
            <ac:graphicFrameMk id="6" creationId="{42CC5C07-C4FF-48D7-AC74-4945028DAEFA}"/>
          </ac:graphicFrameMkLst>
        </pc:graphicFrameChg>
        <pc:graphicFrameChg chg="add mod">
          <ac:chgData name="석장군님(General)/Digital채널기획팀" userId="f9de3ef5-b5d7-4e52-952f-8c9c7e31d003" providerId="ADAL" clId="{7590E295-02C7-40CA-9D2C-CF025CADEB4A}" dt="2023-01-12T05:46:49.251" v="311"/>
          <ac:graphicFrameMkLst>
            <pc:docMk/>
            <pc:sldMk cId="3773094164" sldId="265"/>
            <ac:graphicFrameMk id="7" creationId="{522DCDDC-62AD-4BF7-B01E-22C7BBA0706A}"/>
          </ac:graphicFrameMkLst>
        </pc:graphicFrameChg>
      </pc:sldChg>
      <pc:sldChg chg="addSp delSp modSp new mod">
        <pc:chgData name="석장군님(General)/Digital채널기획팀" userId="f9de3ef5-b5d7-4e52-952f-8c9c7e31d003" providerId="ADAL" clId="{7590E295-02C7-40CA-9D2C-CF025CADEB4A}" dt="2023-01-12T05:47:37.429" v="324" actId="1076"/>
        <pc:sldMkLst>
          <pc:docMk/>
          <pc:sldMk cId="3687207657" sldId="266"/>
        </pc:sldMkLst>
        <pc:spChg chg="del">
          <ac:chgData name="석장군님(General)/Digital채널기획팀" userId="f9de3ef5-b5d7-4e52-952f-8c9c7e31d003" providerId="ADAL" clId="{7590E295-02C7-40CA-9D2C-CF025CADEB4A}" dt="2023-01-12T05:47:32.792" v="320" actId="478"/>
          <ac:spMkLst>
            <pc:docMk/>
            <pc:sldMk cId="3687207657" sldId="266"/>
            <ac:spMk id="5" creationId="{D3D38C44-833D-49E7-BBE8-D7593B462A1A}"/>
          </ac:spMkLst>
        </pc:spChg>
        <pc:spChg chg="add del mod">
          <ac:chgData name="석장군님(General)/Digital채널기획팀" userId="f9de3ef5-b5d7-4e52-952f-8c9c7e31d003" providerId="ADAL" clId="{7590E295-02C7-40CA-9D2C-CF025CADEB4A}" dt="2023-01-12T05:47:35.431" v="322"/>
          <ac:spMkLst>
            <pc:docMk/>
            <pc:sldMk cId="3687207657" sldId="266"/>
            <ac:spMk id="6" creationId="{15A0E38D-51A9-4A78-9434-2D5A6C3E3974}"/>
          </ac:spMkLst>
        </pc:spChg>
        <pc:spChg chg="add del mod">
          <ac:chgData name="석장군님(General)/Digital채널기획팀" userId="f9de3ef5-b5d7-4e52-952f-8c9c7e31d003" providerId="ADAL" clId="{7590E295-02C7-40CA-9D2C-CF025CADEB4A}" dt="2023-01-12T05:47:35.431" v="322"/>
          <ac:spMkLst>
            <pc:docMk/>
            <pc:sldMk cId="3687207657" sldId="266"/>
            <ac:spMk id="7" creationId="{7E48BD16-A661-4D1B-B5E6-6324B264A7F4}"/>
          </ac:spMkLst>
        </pc:spChg>
        <pc:spChg chg="add del mod">
          <ac:chgData name="석장군님(General)/Digital채널기획팀" userId="f9de3ef5-b5d7-4e52-952f-8c9c7e31d003" providerId="ADAL" clId="{7590E295-02C7-40CA-9D2C-CF025CADEB4A}" dt="2023-01-12T05:47:35.431" v="322"/>
          <ac:spMkLst>
            <pc:docMk/>
            <pc:sldMk cId="3687207657" sldId="266"/>
            <ac:spMk id="8" creationId="{E8F84B69-B34B-4302-920B-D55FFD2F8279}"/>
          </ac:spMkLst>
        </pc:spChg>
        <pc:spChg chg="add del mod">
          <ac:chgData name="석장군님(General)/Digital채널기획팀" userId="f9de3ef5-b5d7-4e52-952f-8c9c7e31d003" providerId="ADAL" clId="{7590E295-02C7-40CA-9D2C-CF025CADEB4A}" dt="2023-01-12T05:47:35.431" v="322"/>
          <ac:spMkLst>
            <pc:docMk/>
            <pc:sldMk cId="3687207657" sldId="266"/>
            <ac:spMk id="9" creationId="{479E7EB0-A51D-48F7-A1AA-8D76D800F38D}"/>
          </ac:spMkLst>
        </pc:spChg>
        <pc:spChg chg="add del mod">
          <ac:chgData name="석장군님(General)/Digital채널기획팀" userId="f9de3ef5-b5d7-4e52-952f-8c9c7e31d003" providerId="ADAL" clId="{7590E295-02C7-40CA-9D2C-CF025CADEB4A}" dt="2023-01-12T05:47:35.431" v="322"/>
          <ac:spMkLst>
            <pc:docMk/>
            <pc:sldMk cId="3687207657" sldId="266"/>
            <ac:spMk id="10" creationId="{2C57EBB1-35B6-4BB3-A7E9-1AB4E31B5E57}"/>
          </ac:spMkLst>
        </pc:spChg>
        <pc:spChg chg="add del mod">
          <ac:chgData name="석장군님(General)/Digital채널기획팀" userId="f9de3ef5-b5d7-4e52-952f-8c9c7e31d003" providerId="ADAL" clId="{7590E295-02C7-40CA-9D2C-CF025CADEB4A}" dt="2023-01-12T05:47:35.431" v="322"/>
          <ac:spMkLst>
            <pc:docMk/>
            <pc:sldMk cId="3687207657" sldId="266"/>
            <ac:spMk id="11" creationId="{032F5844-2358-4B94-8848-2ECFDCE1B49A}"/>
          </ac:spMkLst>
        </pc:spChg>
        <pc:spChg chg="add del mod">
          <ac:chgData name="석장군님(General)/Digital채널기획팀" userId="f9de3ef5-b5d7-4e52-952f-8c9c7e31d003" providerId="ADAL" clId="{7590E295-02C7-40CA-9D2C-CF025CADEB4A}" dt="2023-01-12T05:47:35.431" v="322"/>
          <ac:spMkLst>
            <pc:docMk/>
            <pc:sldMk cId="3687207657" sldId="266"/>
            <ac:spMk id="12" creationId="{A8D34566-08A6-47B5-B654-35A298DA1CA4}"/>
          </ac:spMkLst>
        </pc:spChg>
        <pc:spChg chg="add del mod">
          <ac:chgData name="석장군님(General)/Digital채널기획팀" userId="f9de3ef5-b5d7-4e52-952f-8c9c7e31d003" providerId="ADAL" clId="{7590E295-02C7-40CA-9D2C-CF025CADEB4A}" dt="2023-01-12T05:47:35.431" v="322"/>
          <ac:spMkLst>
            <pc:docMk/>
            <pc:sldMk cId="3687207657" sldId="266"/>
            <ac:spMk id="13" creationId="{F3211072-C7CC-483A-9501-0A80047F522A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47:37.429" v="324" actId="1076"/>
          <ac:spMkLst>
            <pc:docMk/>
            <pc:sldMk cId="3687207657" sldId="266"/>
            <ac:spMk id="14" creationId="{E6795EA4-25DB-421A-B057-9C6746ADD382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47:37.429" v="324" actId="1076"/>
          <ac:spMkLst>
            <pc:docMk/>
            <pc:sldMk cId="3687207657" sldId="266"/>
            <ac:spMk id="15" creationId="{00DB0796-97E3-49A8-A8EA-E559716AFC8C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47:37.429" v="324" actId="1076"/>
          <ac:spMkLst>
            <pc:docMk/>
            <pc:sldMk cId="3687207657" sldId="266"/>
            <ac:spMk id="16" creationId="{2F90FA0E-860A-42A4-B47D-4AC46276CAEE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47:37.429" v="324" actId="1076"/>
          <ac:spMkLst>
            <pc:docMk/>
            <pc:sldMk cId="3687207657" sldId="266"/>
            <ac:spMk id="17" creationId="{0E23F457-4C5C-4D9E-AFFB-6106DCD06386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47:37.429" v="324" actId="1076"/>
          <ac:spMkLst>
            <pc:docMk/>
            <pc:sldMk cId="3687207657" sldId="266"/>
            <ac:spMk id="18" creationId="{6AF1BD60-8B81-424A-982F-CA390D2F4595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47:37.429" v="324" actId="1076"/>
          <ac:spMkLst>
            <pc:docMk/>
            <pc:sldMk cId="3687207657" sldId="266"/>
            <ac:spMk id="19" creationId="{E97CA9A4-7BC9-42AA-B82A-2EB3A00A564A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47:37.429" v="324" actId="1076"/>
          <ac:spMkLst>
            <pc:docMk/>
            <pc:sldMk cId="3687207657" sldId="266"/>
            <ac:spMk id="20" creationId="{CA9CFE9A-2C16-4908-AC4D-80E3121AF284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47:37.429" v="324" actId="1076"/>
          <ac:spMkLst>
            <pc:docMk/>
            <pc:sldMk cId="3687207657" sldId="266"/>
            <ac:spMk id="21" creationId="{C7D14522-8FAC-41AF-8720-8478DDFC3D72}"/>
          </ac:spMkLst>
        </pc:spChg>
      </pc:sldChg>
      <pc:sldChg chg="addSp delSp modSp new mod">
        <pc:chgData name="석장군님(General)/Digital채널기획팀" userId="f9de3ef5-b5d7-4e52-952f-8c9c7e31d003" providerId="ADAL" clId="{7590E295-02C7-40CA-9D2C-CF025CADEB4A}" dt="2023-01-12T06:55:22.276" v="1099" actId="14861"/>
        <pc:sldMkLst>
          <pc:docMk/>
          <pc:sldMk cId="1796162213" sldId="267"/>
        </pc:sldMkLst>
        <pc:spChg chg="del">
          <ac:chgData name="석장군님(General)/Digital채널기획팀" userId="f9de3ef5-b5d7-4e52-952f-8c9c7e31d003" providerId="ADAL" clId="{7590E295-02C7-40CA-9D2C-CF025CADEB4A}" dt="2023-01-12T05:49:39.445" v="330" actId="478"/>
          <ac:spMkLst>
            <pc:docMk/>
            <pc:sldMk cId="1796162213" sldId="267"/>
            <ac:spMk id="5" creationId="{028C4C31-7B34-4579-9B95-DACCB545C4B6}"/>
          </ac:spMkLst>
        </pc:spChg>
        <pc:spChg chg="mod">
          <ac:chgData name="석장군님(General)/Digital채널기획팀" userId="f9de3ef5-b5d7-4e52-952f-8c9c7e31d003" providerId="ADAL" clId="{7590E295-02C7-40CA-9D2C-CF025CADEB4A}" dt="2023-01-12T05:49:31.513" v="326"/>
          <ac:spMkLst>
            <pc:docMk/>
            <pc:sldMk cId="1796162213" sldId="267"/>
            <ac:spMk id="7" creationId="{0C5EAC43-34AE-4815-AEF1-39B40B8F0592}"/>
          </ac:spMkLst>
        </pc:spChg>
        <pc:spChg chg="mod">
          <ac:chgData name="석장군님(General)/Digital채널기획팀" userId="f9de3ef5-b5d7-4e52-952f-8c9c7e31d003" providerId="ADAL" clId="{7590E295-02C7-40CA-9D2C-CF025CADEB4A}" dt="2023-01-12T05:49:31.513" v="326"/>
          <ac:spMkLst>
            <pc:docMk/>
            <pc:sldMk cId="1796162213" sldId="267"/>
            <ac:spMk id="9" creationId="{9D669491-C5F7-456F-A46D-FC9E88CCBBD0}"/>
          </ac:spMkLst>
        </pc:spChg>
        <pc:spChg chg="mod">
          <ac:chgData name="석장군님(General)/Digital채널기획팀" userId="f9de3ef5-b5d7-4e52-952f-8c9c7e31d003" providerId="ADAL" clId="{7590E295-02C7-40CA-9D2C-CF025CADEB4A}" dt="2023-01-12T05:49:31.513" v="326"/>
          <ac:spMkLst>
            <pc:docMk/>
            <pc:sldMk cId="1796162213" sldId="267"/>
            <ac:spMk id="10" creationId="{148DAFA6-F71C-4186-86D8-FA88500C0EB0}"/>
          </ac:spMkLst>
        </pc:spChg>
        <pc:spChg chg="add del mod">
          <ac:chgData name="석장군님(General)/Digital채널기획팀" userId="f9de3ef5-b5d7-4e52-952f-8c9c7e31d003" providerId="ADAL" clId="{7590E295-02C7-40CA-9D2C-CF025CADEB4A}" dt="2023-01-12T05:49:34.067" v="327"/>
          <ac:spMkLst>
            <pc:docMk/>
            <pc:sldMk cId="1796162213" sldId="267"/>
            <ac:spMk id="11" creationId="{7C0CD406-7582-4276-A850-E27CA0BE7A02}"/>
          </ac:spMkLst>
        </pc:spChg>
        <pc:spChg chg="mod">
          <ac:chgData name="석장군님(General)/Digital채널기획팀" userId="f9de3ef5-b5d7-4e52-952f-8c9c7e31d003" providerId="ADAL" clId="{7590E295-02C7-40CA-9D2C-CF025CADEB4A}" dt="2023-01-12T05:49:31.513" v="326"/>
          <ac:spMkLst>
            <pc:docMk/>
            <pc:sldMk cId="1796162213" sldId="267"/>
            <ac:spMk id="14" creationId="{30412A48-C5F5-42DB-AD5A-4D0CFFF326F9}"/>
          </ac:spMkLst>
        </pc:spChg>
        <pc:spChg chg="mod">
          <ac:chgData name="석장군님(General)/Digital채널기획팀" userId="f9de3ef5-b5d7-4e52-952f-8c9c7e31d003" providerId="ADAL" clId="{7590E295-02C7-40CA-9D2C-CF025CADEB4A}" dt="2023-01-12T05:49:31.513" v="326"/>
          <ac:spMkLst>
            <pc:docMk/>
            <pc:sldMk cId="1796162213" sldId="267"/>
            <ac:spMk id="17" creationId="{97DE3171-4926-4CC1-AB1B-915D29731FFC}"/>
          </ac:spMkLst>
        </pc:spChg>
        <pc:spChg chg="add del mod">
          <ac:chgData name="석장군님(General)/Digital채널기획팀" userId="f9de3ef5-b5d7-4e52-952f-8c9c7e31d003" providerId="ADAL" clId="{7590E295-02C7-40CA-9D2C-CF025CADEB4A}" dt="2023-01-12T05:49:34.067" v="327"/>
          <ac:spMkLst>
            <pc:docMk/>
            <pc:sldMk cId="1796162213" sldId="267"/>
            <ac:spMk id="18" creationId="{551D34CA-291B-4EFF-AA4B-41C55524F315}"/>
          </ac:spMkLst>
        </pc:spChg>
        <pc:spChg chg="add del mod">
          <ac:chgData name="석장군님(General)/Digital채널기획팀" userId="f9de3ef5-b5d7-4e52-952f-8c9c7e31d003" providerId="ADAL" clId="{7590E295-02C7-40CA-9D2C-CF025CADEB4A}" dt="2023-01-12T05:49:34.067" v="327"/>
          <ac:spMkLst>
            <pc:docMk/>
            <pc:sldMk cId="1796162213" sldId="267"/>
            <ac:spMk id="19" creationId="{E7D6859A-A64D-4E05-9866-15298055AB3B}"/>
          </ac:spMkLst>
        </pc:spChg>
        <pc:spChg chg="mod">
          <ac:chgData name="석장군님(General)/Digital채널기획팀" userId="f9de3ef5-b5d7-4e52-952f-8c9c7e31d003" providerId="ADAL" clId="{7590E295-02C7-40CA-9D2C-CF025CADEB4A}" dt="2023-01-12T05:49:34.114" v="328"/>
          <ac:spMkLst>
            <pc:docMk/>
            <pc:sldMk cId="1796162213" sldId="267"/>
            <ac:spMk id="21" creationId="{0B2DACB7-EC9B-4AA3-BFF4-91511345B4A7}"/>
          </ac:spMkLst>
        </pc:spChg>
        <pc:spChg chg="mod">
          <ac:chgData name="석장군님(General)/Digital채널기획팀" userId="f9de3ef5-b5d7-4e52-952f-8c9c7e31d003" providerId="ADAL" clId="{7590E295-02C7-40CA-9D2C-CF025CADEB4A}" dt="2023-01-12T05:49:34.114" v="328"/>
          <ac:spMkLst>
            <pc:docMk/>
            <pc:sldMk cId="1796162213" sldId="267"/>
            <ac:spMk id="23" creationId="{09A0B793-C716-4381-B2AE-12CEEED65631}"/>
          </ac:spMkLst>
        </pc:spChg>
        <pc:spChg chg="mod">
          <ac:chgData name="석장군님(General)/Digital채널기획팀" userId="f9de3ef5-b5d7-4e52-952f-8c9c7e31d003" providerId="ADAL" clId="{7590E295-02C7-40CA-9D2C-CF025CADEB4A}" dt="2023-01-12T05:49:34.114" v="328"/>
          <ac:spMkLst>
            <pc:docMk/>
            <pc:sldMk cId="1796162213" sldId="267"/>
            <ac:spMk id="24" creationId="{E1933F38-4275-4C4E-8FEE-821E360738FB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49:36.666" v="329" actId="1076"/>
          <ac:spMkLst>
            <pc:docMk/>
            <pc:sldMk cId="1796162213" sldId="267"/>
            <ac:spMk id="25" creationId="{446FCAC3-DE36-473A-9FCE-CE4286549EF5}"/>
          </ac:spMkLst>
        </pc:spChg>
        <pc:spChg chg="mod">
          <ac:chgData name="석장군님(General)/Digital채널기획팀" userId="f9de3ef5-b5d7-4e52-952f-8c9c7e31d003" providerId="ADAL" clId="{7590E295-02C7-40CA-9D2C-CF025CADEB4A}" dt="2023-01-12T05:49:34.114" v="328"/>
          <ac:spMkLst>
            <pc:docMk/>
            <pc:sldMk cId="1796162213" sldId="267"/>
            <ac:spMk id="28" creationId="{1C74BD02-5DB7-4CF9-A7EC-2FB249D5856E}"/>
          </ac:spMkLst>
        </pc:spChg>
        <pc:spChg chg="mod">
          <ac:chgData name="석장군님(General)/Digital채널기획팀" userId="f9de3ef5-b5d7-4e52-952f-8c9c7e31d003" providerId="ADAL" clId="{7590E295-02C7-40CA-9D2C-CF025CADEB4A}" dt="2023-01-12T05:49:34.114" v="328"/>
          <ac:spMkLst>
            <pc:docMk/>
            <pc:sldMk cId="1796162213" sldId="267"/>
            <ac:spMk id="31" creationId="{64074B38-546A-4E19-AAF0-E6ADBE51385C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49:36.666" v="329" actId="1076"/>
          <ac:spMkLst>
            <pc:docMk/>
            <pc:sldMk cId="1796162213" sldId="267"/>
            <ac:spMk id="32" creationId="{39F3B65B-3709-4C80-AA77-A64AAF2ECF8A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49:36.666" v="329" actId="1076"/>
          <ac:spMkLst>
            <pc:docMk/>
            <pc:sldMk cId="1796162213" sldId="267"/>
            <ac:spMk id="33" creationId="{2C9235BE-394B-463E-8B44-C3A40115E5D2}"/>
          </ac:spMkLst>
        </pc:spChg>
        <pc:grpChg chg="add del mod">
          <ac:chgData name="석장군님(General)/Digital채널기획팀" userId="f9de3ef5-b5d7-4e52-952f-8c9c7e31d003" providerId="ADAL" clId="{7590E295-02C7-40CA-9D2C-CF025CADEB4A}" dt="2023-01-12T05:49:34.067" v="327"/>
          <ac:grpSpMkLst>
            <pc:docMk/>
            <pc:sldMk cId="1796162213" sldId="267"/>
            <ac:grpSpMk id="6" creationId="{073E1F0E-9B1F-4EC0-8675-D7E02D66EB6E}"/>
          </ac:grpSpMkLst>
        </pc:grpChg>
        <pc:grpChg chg="mod">
          <ac:chgData name="석장군님(General)/Digital채널기획팀" userId="f9de3ef5-b5d7-4e52-952f-8c9c7e31d003" providerId="ADAL" clId="{7590E295-02C7-40CA-9D2C-CF025CADEB4A}" dt="2023-01-12T05:49:31.513" v="326"/>
          <ac:grpSpMkLst>
            <pc:docMk/>
            <pc:sldMk cId="1796162213" sldId="267"/>
            <ac:grpSpMk id="8" creationId="{A3BA744F-3B36-424F-B6E2-950508C363B7}"/>
          </ac:grpSpMkLst>
        </pc:grpChg>
        <pc:grpChg chg="add del mod">
          <ac:chgData name="석장군님(General)/Digital채널기획팀" userId="f9de3ef5-b5d7-4e52-952f-8c9c7e31d003" providerId="ADAL" clId="{7590E295-02C7-40CA-9D2C-CF025CADEB4A}" dt="2023-01-12T05:49:34.067" v="327"/>
          <ac:grpSpMkLst>
            <pc:docMk/>
            <pc:sldMk cId="1796162213" sldId="267"/>
            <ac:grpSpMk id="12" creationId="{FA891FAB-1717-41A7-8888-7CD15ECA0EA3}"/>
          </ac:grpSpMkLst>
        </pc:grpChg>
        <pc:grpChg chg="add del mod">
          <ac:chgData name="석장군님(General)/Digital채널기획팀" userId="f9de3ef5-b5d7-4e52-952f-8c9c7e31d003" providerId="ADAL" clId="{7590E295-02C7-40CA-9D2C-CF025CADEB4A}" dt="2023-01-12T05:49:34.067" v="327"/>
          <ac:grpSpMkLst>
            <pc:docMk/>
            <pc:sldMk cId="1796162213" sldId="267"/>
            <ac:grpSpMk id="15" creationId="{61DDB396-B0B4-44E5-8434-C507BD277270}"/>
          </ac:grpSpMkLst>
        </pc:grpChg>
        <pc:grpChg chg="add mod">
          <ac:chgData name="석장군님(General)/Digital채널기획팀" userId="f9de3ef5-b5d7-4e52-952f-8c9c7e31d003" providerId="ADAL" clId="{7590E295-02C7-40CA-9D2C-CF025CADEB4A}" dt="2023-01-12T06:55:22.276" v="1099" actId="14861"/>
          <ac:grpSpMkLst>
            <pc:docMk/>
            <pc:sldMk cId="1796162213" sldId="267"/>
            <ac:grpSpMk id="20" creationId="{EEF51AA1-782B-4EB9-81BD-283DD8937A3D}"/>
          </ac:grpSpMkLst>
        </pc:grpChg>
        <pc:grpChg chg="mod">
          <ac:chgData name="석장군님(General)/Digital채널기획팀" userId="f9de3ef5-b5d7-4e52-952f-8c9c7e31d003" providerId="ADAL" clId="{7590E295-02C7-40CA-9D2C-CF025CADEB4A}" dt="2023-01-12T05:49:34.114" v="328"/>
          <ac:grpSpMkLst>
            <pc:docMk/>
            <pc:sldMk cId="1796162213" sldId="267"/>
            <ac:grpSpMk id="22" creationId="{5DE603AC-86E8-4822-9FD9-C82BCD48136A}"/>
          </ac:grpSpMkLst>
        </pc:grpChg>
        <pc:grpChg chg="add mod">
          <ac:chgData name="석장군님(General)/Digital채널기획팀" userId="f9de3ef5-b5d7-4e52-952f-8c9c7e31d003" providerId="ADAL" clId="{7590E295-02C7-40CA-9D2C-CF025CADEB4A}" dt="2023-01-12T05:49:36.666" v="329" actId="1076"/>
          <ac:grpSpMkLst>
            <pc:docMk/>
            <pc:sldMk cId="1796162213" sldId="267"/>
            <ac:grpSpMk id="26" creationId="{E24645B0-70DC-446D-A545-8B357812AA4D}"/>
          </ac:grpSpMkLst>
        </pc:grpChg>
        <pc:grpChg chg="add mod">
          <ac:chgData name="석장군님(General)/Digital채널기획팀" userId="f9de3ef5-b5d7-4e52-952f-8c9c7e31d003" providerId="ADAL" clId="{7590E295-02C7-40CA-9D2C-CF025CADEB4A}" dt="2023-01-12T05:49:36.666" v="329" actId="1076"/>
          <ac:grpSpMkLst>
            <pc:docMk/>
            <pc:sldMk cId="1796162213" sldId="267"/>
            <ac:grpSpMk id="29" creationId="{25C76D62-3E38-4028-B7C2-B6766E8CA5F4}"/>
          </ac:grpSpMkLst>
        </pc:grpChg>
        <pc:cxnChg chg="mod">
          <ac:chgData name="석장군님(General)/Digital채널기획팀" userId="f9de3ef5-b5d7-4e52-952f-8c9c7e31d003" providerId="ADAL" clId="{7590E295-02C7-40CA-9D2C-CF025CADEB4A}" dt="2023-01-12T05:49:31.513" v="326"/>
          <ac:cxnSpMkLst>
            <pc:docMk/>
            <pc:sldMk cId="1796162213" sldId="267"/>
            <ac:cxnSpMk id="13" creationId="{DF9D60C2-3D78-4654-983C-A72B69172943}"/>
          </ac:cxnSpMkLst>
        </pc:cxnChg>
        <pc:cxnChg chg="mod">
          <ac:chgData name="석장군님(General)/Digital채널기획팀" userId="f9de3ef5-b5d7-4e52-952f-8c9c7e31d003" providerId="ADAL" clId="{7590E295-02C7-40CA-9D2C-CF025CADEB4A}" dt="2023-01-12T05:49:31.513" v="326"/>
          <ac:cxnSpMkLst>
            <pc:docMk/>
            <pc:sldMk cId="1796162213" sldId="267"/>
            <ac:cxnSpMk id="16" creationId="{EE54E6CD-391A-4E8B-866E-D543BD568BF1}"/>
          </ac:cxnSpMkLst>
        </pc:cxnChg>
        <pc:cxnChg chg="mod">
          <ac:chgData name="석장군님(General)/Digital채널기획팀" userId="f9de3ef5-b5d7-4e52-952f-8c9c7e31d003" providerId="ADAL" clId="{7590E295-02C7-40CA-9D2C-CF025CADEB4A}" dt="2023-01-12T05:49:34.114" v="328"/>
          <ac:cxnSpMkLst>
            <pc:docMk/>
            <pc:sldMk cId="1796162213" sldId="267"/>
            <ac:cxnSpMk id="27" creationId="{DADB956C-3EC8-4310-99BF-61F90A1AF259}"/>
          </ac:cxnSpMkLst>
        </pc:cxnChg>
        <pc:cxnChg chg="mod">
          <ac:chgData name="석장군님(General)/Digital채널기획팀" userId="f9de3ef5-b5d7-4e52-952f-8c9c7e31d003" providerId="ADAL" clId="{7590E295-02C7-40CA-9D2C-CF025CADEB4A}" dt="2023-01-12T05:49:34.114" v="328"/>
          <ac:cxnSpMkLst>
            <pc:docMk/>
            <pc:sldMk cId="1796162213" sldId="267"/>
            <ac:cxnSpMk id="30" creationId="{34A56249-5761-4514-AB12-CB8248F1FB3E}"/>
          </ac:cxnSpMkLst>
        </pc:cxnChg>
      </pc:sldChg>
      <pc:sldChg chg="addSp delSp modSp new mod ord">
        <pc:chgData name="석장군님(General)/Digital채널기획팀" userId="f9de3ef5-b5d7-4e52-952f-8c9c7e31d003" providerId="ADAL" clId="{7590E295-02C7-40CA-9D2C-CF025CADEB4A}" dt="2023-01-12T06:38:13.923" v="1055"/>
        <pc:sldMkLst>
          <pc:docMk/>
          <pc:sldMk cId="1797298719" sldId="268"/>
        </pc:sldMkLst>
        <pc:spChg chg="del">
          <ac:chgData name="석장군님(General)/Digital채널기획팀" userId="f9de3ef5-b5d7-4e52-952f-8c9c7e31d003" providerId="ADAL" clId="{7590E295-02C7-40CA-9D2C-CF025CADEB4A}" dt="2023-01-12T05:50:08.106" v="332" actId="478"/>
          <ac:spMkLst>
            <pc:docMk/>
            <pc:sldMk cId="1797298719" sldId="268"/>
            <ac:spMk id="5" creationId="{E26DE2D9-BBD6-419D-A648-3A354E8A9C2C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52:29.260" v="349" actId="1076"/>
          <ac:spMkLst>
            <pc:docMk/>
            <pc:sldMk cId="1797298719" sldId="268"/>
            <ac:spMk id="6" creationId="{207B3644-3031-47F0-87D9-01E433ADE2A1}"/>
          </ac:spMkLst>
        </pc:spChg>
        <pc:spChg chg="mod">
          <ac:chgData name="석장군님(General)/Digital채널기획팀" userId="f9de3ef5-b5d7-4e52-952f-8c9c7e31d003" providerId="ADAL" clId="{7590E295-02C7-40CA-9D2C-CF025CADEB4A}" dt="2023-01-12T05:50:39.876" v="337" actId="207"/>
          <ac:spMkLst>
            <pc:docMk/>
            <pc:sldMk cId="1797298719" sldId="268"/>
            <ac:spMk id="8" creationId="{90765F13-69F9-4AAB-93DD-D469ADF23C8E}"/>
          </ac:spMkLst>
        </pc:spChg>
        <pc:spChg chg="mod">
          <ac:chgData name="석장군님(General)/Digital채널기획팀" userId="f9de3ef5-b5d7-4e52-952f-8c9c7e31d003" providerId="ADAL" clId="{7590E295-02C7-40CA-9D2C-CF025CADEB4A}" dt="2023-01-12T05:50:37.642" v="336" actId="207"/>
          <ac:spMkLst>
            <pc:docMk/>
            <pc:sldMk cId="1797298719" sldId="268"/>
            <ac:spMk id="9" creationId="{E0502567-008F-4C03-BF34-E48D756E4564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52:29.260" v="349" actId="1076"/>
          <ac:spMkLst>
            <pc:docMk/>
            <pc:sldMk cId="1797298719" sldId="268"/>
            <ac:spMk id="10" creationId="{936BB9F2-583C-4836-BC46-2DB0E6B8CB4B}"/>
          </ac:spMkLst>
        </pc:spChg>
        <pc:spChg chg="mod">
          <ac:chgData name="석장군님(General)/Digital채널기획팀" userId="f9de3ef5-b5d7-4e52-952f-8c9c7e31d003" providerId="ADAL" clId="{7590E295-02C7-40CA-9D2C-CF025CADEB4A}" dt="2023-01-12T05:51:35.858" v="344" actId="207"/>
          <ac:spMkLst>
            <pc:docMk/>
            <pc:sldMk cId="1797298719" sldId="268"/>
            <ac:spMk id="12" creationId="{E6BFFCB5-7E89-49BD-9595-3C1136F10786}"/>
          </ac:spMkLst>
        </pc:spChg>
        <pc:spChg chg="mod">
          <ac:chgData name="석장군님(General)/Digital채널기획팀" userId="f9de3ef5-b5d7-4e52-952f-8c9c7e31d003" providerId="ADAL" clId="{7590E295-02C7-40CA-9D2C-CF025CADEB4A}" dt="2023-01-12T05:51:42.700" v="345" actId="207"/>
          <ac:spMkLst>
            <pc:docMk/>
            <pc:sldMk cId="1797298719" sldId="268"/>
            <ac:spMk id="13" creationId="{73B3AD05-EFEB-4798-B60C-83046D447E12}"/>
          </ac:spMkLst>
        </pc:spChg>
        <pc:spChg chg="mod">
          <ac:chgData name="석장군님(General)/Digital채널기획팀" userId="f9de3ef5-b5d7-4e52-952f-8c9c7e31d003" providerId="ADAL" clId="{7590E295-02C7-40CA-9D2C-CF025CADEB4A}" dt="2023-01-12T05:51:42.700" v="345" actId="207"/>
          <ac:spMkLst>
            <pc:docMk/>
            <pc:sldMk cId="1797298719" sldId="268"/>
            <ac:spMk id="14" creationId="{67AEB086-16E4-4E49-9657-55E35BF042D4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52:29.260" v="349" actId="1076"/>
          <ac:spMkLst>
            <pc:docMk/>
            <pc:sldMk cId="1797298719" sldId="268"/>
            <ac:spMk id="15" creationId="{2F5C6878-5CEC-474B-8A5B-9DBD8CD7C535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52:29.260" v="349" actId="1076"/>
          <ac:spMkLst>
            <pc:docMk/>
            <pc:sldMk cId="1797298719" sldId="268"/>
            <ac:spMk id="16" creationId="{554EED11-D79E-45F5-903B-B36229455D61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52:29.260" v="349" actId="1076"/>
          <ac:spMkLst>
            <pc:docMk/>
            <pc:sldMk cId="1797298719" sldId="268"/>
            <ac:spMk id="17" creationId="{83BBC740-0359-43F6-B020-7F8D51B48DC9}"/>
          </ac:spMkLst>
        </pc:spChg>
        <pc:spChg chg="mod">
          <ac:chgData name="석장군님(General)/Digital채널기획팀" userId="f9de3ef5-b5d7-4e52-952f-8c9c7e31d003" providerId="ADAL" clId="{7590E295-02C7-40CA-9D2C-CF025CADEB4A}" dt="2023-01-12T05:52:14.245" v="348" actId="207"/>
          <ac:spMkLst>
            <pc:docMk/>
            <pc:sldMk cId="1797298719" sldId="268"/>
            <ac:spMk id="19" creationId="{0D40D7ED-71EE-4504-97C5-E2F6DCBFEC32}"/>
          </ac:spMkLst>
        </pc:spChg>
        <pc:spChg chg="mod">
          <ac:chgData name="석장군님(General)/Digital채널기획팀" userId="f9de3ef5-b5d7-4e52-952f-8c9c7e31d003" providerId="ADAL" clId="{7590E295-02C7-40CA-9D2C-CF025CADEB4A}" dt="2023-01-12T05:53:24.652" v="353" actId="1035"/>
          <ac:spMkLst>
            <pc:docMk/>
            <pc:sldMk cId="1797298719" sldId="268"/>
            <ac:spMk id="20" creationId="{0C4740FC-35C0-4F24-8327-CEA54653055B}"/>
          </ac:spMkLst>
        </pc:spChg>
        <pc:spChg chg="mod">
          <ac:chgData name="석장군님(General)/Digital채널기획팀" userId="f9de3ef5-b5d7-4e52-952f-8c9c7e31d003" providerId="ADAL" clId="{7590E295-02C7-40CA-9D2C-CF025CADEB4A}" dt="2023-01-12T05:52:02.987" v="347" actId="207"/>
          <ac:spMkLst>
            <pc:docMk/>
            <pc:sldMk cId="1797298719" sldId="268"/>
            <ac:spMk id="21" creationId="{509CCC97-328B-4EBD-B270-40A0EED8156B}"/>
          </ac:spMkLst>
        </pc:spChg>
        <pc:spChg chg="add mod">
          <ac:chgData name="석장군님(General)/Digital채널기획팀" userId="f9de3ef5-b5d7-4e52-952f-8c9c7e31d003" providerId="ADAL" clId="{7590E295-02C7-40CA-9D2C-CF025CADEB4A}" dt="2023-01-12T05:52:29.260" v="349" actId="1076"/>
          <ac:spMkLst>
            <pc:docMk/>
            <pc:sldMk cId="1797298719" sldId="268"/>
            <ac:spMk id="22" creationId="{AB673437-1355-4020-B851-44661F0C7C70}"/>
          </ac:spMkLst>
        </pc:spChg>
        <pc:grpChg chg="add mod">
          <ac:chgData name="석장군님(General)/Digital채널기획팀" userId="f9de3ef5-b5d7-4e52-952f-8c9c7e31d003" providerId="ADAL" clId="{7590E295-02C7-40CA-9D2C-CF025CADEB4A}" dt="2023-01-12T05:52:29.260" v="349" actId="1076"/>
          <ac:grpSpMkLst>
            <pc:docMk/>
            <pc:sldMk cId="1797298719" sldId="268"/>
            <ac:grpSpMk id="7" creationId="{DE60AB03-3A22-4C9D-859E-C80CA6C8617A}"/>
          </ac:grpSpMkLst>
        </pc:grpChg>
        <pc:grpChg chg="add mod">
          <ac:chgData name="석장군님(General)/Digital채널기획팀" userId="f9de3ef5-b5d7-4e52-952f-8c9c7e31d003" providerId="ADAL" clId="{7590E295-02C7-40CA-9D2C-CF025CADEB4A}" dt="2023-01-12T05:52:29.260" v="349" actId="1076"/>
          <ac:grpSpMkLst>
            <pc:docMk/>
            <pc:sldMk cId="1797298719" sldId="268"/>
            <ac:grpSpMk id="11" creationId="{DAC6755C-94F1-4831-9264-0D550CF2BD04}"/>
          </ac:grpSpMkLst>
        </pc:grpChg>
        <pc:grpChg chg="add mod">
          <ac:chgData name="석장군님(General)/Digital채널기획팀" userId="f9de3ef5-b5d7-4e52-952f-8c9c7e31d003" providerId="ADAL" clId="{7590E295-02C7-40CA-9D2C-CF025CADEB4A}" dt="2023-01-12T05:52:29.260" v="349" actId="1076"/>
          <ac:grpSpMkLst>
            <pc:docMk/>
            <pc:sldMk cId="1797298719" sldId="268"/>
            <ac:grpSpMk id="18" creationId="{38A8B3AE-AB90-47FE-8068-5C4F38EAA0A8}"/>
          </ac:grpSpMkLst>
        </pc:grpChg>
        <pc:picChg chg="add mod">
          <ac:chgData name="석장군님(General)/Digital채널기획팀" userId="f9de3ef5-b5d7-4e52-952f-8c9c7e31d003" providerId="ADAL" clId="{7590E295-02C7-40CA-9D2C-CF025CADEB4A}" dt="2023-01-12T06:14:56.699" v="686" actId="1076"/>
          <ac:picMkLst>
            <pc:docMk/>
            <pc:sldMk cId="1797298719" sldId="268"/>
            <ac:picMk id="24" creationId="{7A0D2E73-7E87-4D1C-BDEF-DF9FB3D52F4C}"/>
          </ac:picMkLst>
        </pc:picChg>
        <pc:picChg chg="add mod">
          <ac:chgData name="석장군님(General)/Digital채널기획팀" userId="f9de3ef5-b5d7-4e52-952f-8c9c7e31d003" providerId="ADAL" clId="{7590E295-02C7-40CA-9D2C-CF025CADEB4A}" dt="2023-01-12T06:15:07.022" v="691" actId="1076"/>
          <ac:picMkLst>
            <pc:docMk/>
            <pc:sldMk cId="1797298719" sldId="268"/>
            <ac:picMk id="26" creationId="{48D487E0-028E-4DD3-9F1F-A5506411F1C5}"/>
          </ac:picMkLst>
        </pc:picChg>
        <pc:picChg chg="add del mod">
          <ac:chgData name="석장군님(General)/Digital채널기획팀" userId="f9de3ef5-b5d7-4e52-952f-8c9c7e31d003" providerId="ADAL" clId="{7590E295-02C7-40CA-9D2C-CF025CADEB4A}" dt="2023-01-12T06:15:56.035" v="708"/>
          <ac:picMkLst>
            <pc:docMk/>
            <pc:sldMk cId="1797298719" sldId="268"/>
            <ac:picMk id="28" creationId="{E02AB134-356E-47EF-9F1D-B0FEE6C0C2E2}"/>
          </ac:picMkLst>
        </pc:picChg>
        <pc:picChg chg="add del mod">
          <ac:chgData name="석장군님(General)/Digital채널기획팀" userId="f9de3ef5-b5d7-4e52-952f-8c9c7e31d003" providerId="ADAL" clId="{7590E295-02C7-40CA-9D2C-CF025CADEB4A}" dt="2023-01-12T06:15:56.035" v="708"/>
          <ac:picMkLst>
            <pc:docMk/>
            <pc:sldMk cId="1797298719" sldId="268"/>
            <ac:picMk id="30" creationId="{1A29EDA7-8CC4-491F-9D17-ABB6A9AEEF3F}"/>
          </ac:picMkLst>
        </pc:picChg>
        <pc:picChg chg="add del mod">
          <ac:chgData name="석장군님(General)/Digital채널기획팀" userId="f9de3ef5-b5d7-4e52-952f-8c9c7e31d003" providerId="ADAL" clId="{7590E295-02C7-40CA-9D2C-CF025CADEB4A}" dt="2023-01-12T06:15:56.035" v="708"/>
          <ac:picMkLst>
            <pc:docMk/>
            <pc:sldMk cId="1797298719" sldId="268"/>
            <ac:picMk id="32" creationId="{D3079FEF-D349-44B6-90CD-5A2A13CC1C38}"/>
          </ac:picMkLst>
        </pc:picChg>
        <pc:picChg chg="add del mod">
          <ac:chgData name="석장군님(General)/Digital채널기획팀" userId="f9de3ef5-b5d7-4e52-952f-8c9c7e31d003" providerId="ADAL" clId="{7590E295-02C7-40CA-9D2C-CF025CADEB4A}" dt="2023-01-12T06:15:56.035" v="708"/>
          <ac:picMkLst>
            <pc:docMk/>
            <pc:sldMk cId="1797298719" sldId="268"/>
            <ac:picMk id="34" creationId="{61EE53FD-975E-47AC-B108-818E9302AEB8}"/>
          </ac:picMkLst>
        </pc:picChg>
        <pc:picChg chg="add del mod">
          <ac:chgData name="석장군님(General)/Digital채널기획팀" userId="f9de3ef5-b5d7-4e52-952f-8c9c7e31d003" providerId="ADAL" clId="{7590E295-02C7-40CA-9D2C-CF025CADEB4A}" dt="2023-01-12T06:15:56.035" v="708"/>
          <ac:picMkLst>
            <pc:docMk/>
            <pc:sldMk cId="1797298719" sldId="268"/>
            <ac:picMk id="36" creationId="{CA840F00-80A3-45F8-8863-AC7E778E978E}"/>
          </ac:picMkLst>
        </pc:picChg>
        <pc:picChg chg="add del mod">
          <ac:chgData name="석장군님(General)/Digital채널기획팀" userId="f9de3ef5-b5d7-4e52-952f-8c9c7e31d003" providerId="ADAL" clId="{7590E295-02C7-40CA-9D2C-CF025CADEB4A}" dt="2023-01-12T06:15:56.035" v="708"/>
          <ac:picMkLst>
            <pc:docMk/>
            <pc:sldMk cId="1797298719" sldId="268"/>
            <ac:picMk id="38" creationId="{0B21C0C3-F51C-4A91-B6A3-0D02B8E443A2}"/>
          </ac:picMkLst>
        </pc:picChg>
        <pc:picChg chg="add del mod">
          <ac:chgData name="석장군님(General)/Digital채널기획팀" userId="f9de3ef5-b5d7-4e52-952f-8c9c7e31d003" providerId="ADAL" clId="{7590E295-02C7-40CA-9D2C-CF025CADEB4A}" dt="2023-01-12T06:15:56.035" v="708"/>
          <ac:picMkLst>
            <pc:docMk/>
            <pc:sldMk cId="1797298719" sldId="268"/>
            <ac:picMk id="40" creationId="{B3058B80-F8DE-4001-AD78-A3192CA0996F}"/>
          </ac:picMkLst>
        </pc:picChg>
        <pc:picChg chg="add del mod">
          <ac:chgData name="석장군님(General)/Digital채널기획팀" userId="f9de3ef5-b5d7-4e52-952f-8c9c7e31d003" providerId="ADAL" clId="{7590E295-02C7-40CA-9D2C-CF025CADEB4A}" dt="2023-01-12T06:15:56.035" v="708"/>
          <ac:picMkLst>
            <pc:docMk/>
            <pc:sldMk cId="1797298719" sldId="268"/>
            <ac:picMk id="42" creationId="{946DD2EB-DC8D-46CE-BB30-8CA9A1F4528C}"/>
          </ac:picMkLst>
        </pc:picChg>
        <pc:picChg chg="add del mod">
          <ac:chgData name="석장군님(General)/Digital채널기획팀" userId="f9de3ef5-b5d7-4e52-952f-8c9c7e31d003" providerId="ADAL" clId="{7590E295-02C7-40CA-9D2C-CF025CADEB4A}" dt="2023-01-12T06:15:56.035" v="708"/>
          <ac:picMkLst>
            <pc:docMk/>
            <pc:sldMk cId="1797298719" sldId="268"/>
            <ac:picMk id="44" creationId="{9475D126-12BB-4921-B92F-65575E7E723E}"/>
          </ac:picMkLst>
        </pc:picChg>
        <pc:picChg chg="add del mod">
          <ac:chgData name="석장군님(General)/Digital채널기획팀" userId="f9de3ef5-b5d7-4e52-952f-8c9c7e31d003" providerId="ADAL" clId="{7590E295-02C7-40CA-9D2C-CF025CADEB4A}" dt="2023-01-12T06:15:56.035" v="708"/>
          <ac:picMkLst>
            <pc:docMk/>
            <pc:sldMk cId="1797298719" sldId="268"/>
            <ac:picMk id="46" creationId="{9E5A92CC-86F6-478D-B19F-F15AF9B6EE9C}"/>
          </ac:picMkLst>
        </pc:picChg>
        <pc:picChg chg="add del mod">
          <ac:chgData name="석장군님(General)/Digital채널기획팀" userId="f9de3ef5-b5d7-4e52-952f-8c9c7e31d003" providerId="ADAL" clId="{7590E295-02C7-40CA-9D2C-CF025CADEB4A}" dt="2023-01-12T06:15:56.035" v="708"/>
          <ac:picMkLst>
            <pc:docMk/>
            <pc:sldMk cId="1797298719" sldId="268"/>
            <ac:picMk id="48" creationId="{CBEEE34F-B709-45CD-AC72-75D2FD373AD9}"/>
          </ac:picMkLst>
        </pc:picChg>
        <pc:picChg chg="add del mod">
          <ac:chgData name="석장군님(General)/Digital채널기획팀" userId="f9de3ef5-b5d7-4e52-952f-8c9c7e31d003" providerId="ADAL" clId="{7590E295-02C7-40CA-9D2C-CF025CADEB4A}" dt="2023-01-12T06:15:56.035" v="708"/>
          <ac:picMkLst>
            <pc:docMk/>
            <pc:sldMk cId="1797298719" sldId="268"/>
            <ac:picMk id="50" creationId="{A4607FF0-6F9A-44A2-9085-C07A8A66CE7E}"/>
          </ac:picMkLst>
        </pc:picChg>
        <pc:picChg chg="add del mod">
          <ac:chgData name="석장군님(General)/Digital채널기획팀" userId="f9de3ef5-b5d7-4e52-952f-8c9c7e31d003" providerId="ADAL" clId="{7590E295-02C7-40CA-9D2C-CF025CADEB4A}" dt="2023-01-12T06:15:56.035" v="708"/>
          <ac:picMkLst>
            <pc:docMk/>
            <pc:sldMk cId="1797298719" sldId="268"/>
            <ac:picMk id="52" creationId="{8D3DF15E-3C46-4919-8E60-4AC2B398C0A0}"/>
          </ac:picMkLst>
        </pc:picChg>
        <pc:picChg chg="add del mod">
          <ac:chgData name="석장군님(General)/Digital채널기획팀" userId="f9de3ef5-b5d7-4e52-952f-8c9c7e31d003" providerId="ADAL" clId="{7590E295-02C7-40CA-9D2C-CF025CADEB4A}" dt="2023-01-12T06:15:56.035" v="708"/>
          <ac:picMkLst>
            <pc:docMk/>
            <pc:sldMk cId="1797298719" sldId="268"/>
            <ac:picMk id="54" creationId="{7A7ED64A-7068-4144-AEF2-7E8B7641EFB2}"/>
          </ac:picMkLst>
        </pc:picChg>
        <pc:picChg chg="add del mod">
          <ac:chgData name="석장군님(General)/Digital채널기획팀" userId="f9de3ef5-b5d7-4e52-952f-8c9c7e31d003" providerId="ADAL" clId="{7590E295-02C7-40CA-9D2C-CF025CADEB4A}" dt="2023-01-12T06:15:56.035" v="708"/>
          <ac:picMkLst>
            <pc:docMk/>
            <pc:sldMk cId="1797298719" sldId="268"/>
            <ac:picMk id="56" creationId="{99E53EE9-1213-414F-B418-076FF6F6E893}"/>
          </ac:picMkLst>
        </pc:picChg>
        <pc:picChg chg="add del mod">
          <ac:chgData name="석장군님(General)/Digital채널기획팀" userId="f9de3ef5-b5d7-4e52-952f-8c9c7e31d003" providerId="ADAL" clId="{7590E295-02C7-40CA-9D2C-CF025CADEB4A}" dt="2023-01-12T06:15:56.035" v="708"/>
          <ac:picMkLst>
            <pc:docMk/>
            <pc:sldMk cId="1797298719" sldId="268"/>
            <ac:picMk id="58" creationId="{B5374FEC-E9CB-49B9-B57A-4496162DB78A}"/>
          </ac:picMkLst>
        </pc:picChg>
        <pc:picChg chg="add del mod">
          <ac:chgData name="석장군님(General)/Digital채널기획팀" userId="f9de3ef5-b5d7-4e52-952f-8c9c7e31d003" providerId="ADAL" clId="{7590E295-02C7-40CA-9D2C-CF025CADEB4A}" dt="2023-01-12T06:15:56.035" v="708"/>
          <ac:picMkLst>
            <pc:docMk/>
            <pc:sldMk cId="1797298719" sldId="268"/>
            <ac:picMk id="60" creationId="{82FCA7DC-F4EA-46DE-AE11-E5C7561FB8EF}"/>
          </ac:picMkLst>
        </pc:picChg>
        <pc:picChg chg="add del mod">
          <ac:chgData name="석장군님(General)/Digital채널기획팀" userId="f9de3ef5-b5d7-4e52-952f-8c9c7e31d003" providerId="ADAL" clId="{7590E295-02C7-40CA-9D2C-CF025CADEB4A}" dt="2023-01-12T06:15:56.035" v="708"/>
          <ac:picMkLst>
            <pc:docMk/>
            <pc:sldMk cId="1797298719" sldId="268"/>
            <ac:picMk id="62" creationId="{C33A5B9A-5D8E-4B29-BD3D-4672CB9C4D6E}"/>
          </ac:picMkLst>
        </pc:picChg>
        <pc:picChg chg="add del mod">
          <ac:chgData name="석장군님(General)/Digital채널기획팀" userId="f9de3ef5-b5d7-4e52-952f-8c9c7e31d003" providerId="ADAL" clId="{7590E295-02C7-40CA-9D2C-CF025CADEB4A}" dt="2023-01-12T06:15:56.035" v="708"/>
          <ac:picMkLst>
            <pc:docMk/>
            <pc:sldMk cId="1797298719" sldId="268"/>
            <ac:picMk id="64" creationId="{DAE6786E-FD59-43DF-9876-44CAEEE674F1}"/>
          </ac:picMkLst>
        </pc:picChg>
        <pc:picChg chg="add del mod">
          <ac:chgData name="석장군님(General)/Digital채널기획팀" userId="f9de3ef5-b5d7-4e52-952f-8c9c7e31d003" providerId="ADAL" clId="{7590E295-02C7-40CA-9D2C-CF025CADEB4A}" dt="2023-01-12T06:15:56.035" v="708"/>
          <ac:picMkLst>
            <pc:docMk/>
            <pc:sldMk cId="1797298719" sldId="268"/>
            <ac:picMk id="66" creationId="{26BB0F41-74BC-407D-A045-E9C000C68333}"/>
          </ac:picMkLst>
        </pc:picChg>
        <pc:picChg chg="add del mod">
          <ac:chgData name="석장군님(General)/Digital채널기획팀" userId="f9de3ef5-b5d7-4e52-952f-8c9c7e31d003" providerId="ADAL" clId="{7590E295-02C7-40CA-9D2C-CF025CADEB4A}" dt="2023-01-12T06:15:56.035" v="708"/>
          <ac:picMkLst>
            <pc:docMk/>
            <pc:sldMk cId="1797298719" sldId="268"/>
            <ac:picMk id="68" creationId="{AB389C88-DDEF-45E2-8CDE-1FC9D59A5114}"/>
          </ac:picMkLst>
        </pc:picChg>
        <pc:picChg chg="add del mod">
          <ac:chgData name="석장군님(General)/Digital채널기획팀" userId="f9de3ef5-b5d7-4e52-952f-8c9c7e31d003" providerId="ADAL" clId="{7590E295-02C7-40CA-9D2C-CF025CADEB4A}" dt="2023-01-12T06:15:56.035" v="708"/>
          <ac:picMkLst>
            <pc:docMk/>
            <pc:sldMk cId="1797298719" sldId="268"/>
            <ac:picMk id="70" creationId="{974CD88E-5B69-4033-B4BB-C4EE4AF6B53A}"/>
          </ac:picMkLst>
        </pc:picChg>
        <pc:picChg chg="add del mod">
          <ac:chgData name="석장군님(General)/Digital채널기획팀" userId="f9de3ef5-b5d7-4e52-952f-8c9c7e31d003" providerId="ADAL" clId="{7590E295-02C7-40CA-9D2C-CF025CADEB4A}" dt="2023-01-12T06:15:56.035" v="708"/>
          <ac:picMkLst>
            <pc:docMk/>
            <pc:sldMk cId="1797298719" sldId="268"/>
            <ac:picMk id="72" creationId="{1081D6CD-8E13-4E87-8544-F0FB30EF0CDE}"/>
          </ac:picMkLst>
        </pc:picChg>
        <pc:picChg chg="add del mod">
          <ac:chgData name="석장군님(General)/Digital채널기획팀" userId="f9de3ef5-b5d7-4e52-952f-8c9c7e31d003" providerId="ADAL" clId="{7590E295-02C7-40CA-9D2C-CF025CADEB4A}" dt="2023-01-12T06:15:56.035" v="708"/>
          <ac:picMkLst>
            <pc:docMk/>
            <pc:sldMk cId="1797298719" sldId="268"/>
            <ac:picMk id="74" creationId="{B61A17E6-08FD-493B-A7C5-C3A33D1B1E3A}"/>
          </ac:picMkLst>
        </pc:picChg>
        <pc:picChg chg="add del mod">
          <ac:chgData name="석장군님(General)/Digital채널기획팀" userId="f9de3ef5-b5d7-4e52-952f-8c9c7e31d003" providerId="ADAL" clId="{7590E295-02C7-40CA-9D2C-CF025CADEB4A}" dt="2023-01-12T06:15:56.035" v="708"/>
          <ac:picMkLst>
            <pc:docMk/>
            <pc:sldMk cId="1797298719" sldId="268"/>
            <ac:picMk id="76" creationId="{1DC23E85-B81A-4760-941C-63118C0A2BD3}"/>
          </ac:picMkLst>
        </pc:picChg>
        <pc:picChg chg="add mod">
          <ac:chgData name="석장군님(General)/Digital채널기획팀" userId="f9de3ef5-b5d7-4e52-952f-8c9c7e31d003" providerId="ADAL" clId="{7590E295-02C7-40CA-9D2C-CF025CADEB4A}" dt="2023-01-12T06:24:59.986" v="951" actId="1076"/>
          <ac:picMkLst>
            <pc:docMk/>
            <pc:sldMk cId="1797298719" sldId="268"/>
            <ac:picMk id="78" creationId="{E849ADDF-9932-4FD7-BFCF-6CE6624B26EE}"/>
          </ac:picMkLst>
        </pc:picChg>
        <pc:picChg chg="add mod">
          <ac:chgData name="석장군님(General)/Digital채널기획팀" userId="f9de3ef5-b5d7-4e52-952f-8c9c7e31d003" providerId="ADAL" clId="{7590E295-02C7-40CA-9D2C-CF025CADEB4A}" dt="2023-01-12T06:24:22.889" v="950" actId="1076"/>
          <ac:picMkLst>
            <pc:docMk/>
            <pc:sldMk cId="1797298719" sldId="268"/>
            <ac:picMk id="80" creationId="{D4DBDCB6-7623-468A-9F71-594A978C03A6}"/>
          </ac:picMkLst>
        </pc:picChg>
        <pc:picChg chg="add mod">
          <ac:chgData name="석장군님(General)/Digital채널기획팀" userId="f9de3ef5-b5d7-4e52-952f-8c9c7e31d003" providerId="ADAL" clId="{7590E295-02C7-40CA-9D2C-CF025CADEB4A}" dt="2023-01-12T06:18:35.525" v="740" actId="1076"/>
          <ac:picMkLst>
            <pc:docMk/>
            <pc:sldMk cId="1797298719" sldId="268"/>
            <ac:picMk id="82" creationId="{8405A541-28EF-4492-891F-BE7E1702421C}"/>
          </ac:picMkLst>
        </pc:picChg>
        <pc:picChg chg="add mod">
          <ac:chgData name="석장군님(General)/Digital채널기획팀" userId="f9de3ef5-b5d7-4e52-952f-8c9c7e31d003" providerId="ADAL" clId="{7590E295-02C7-40CA-9D2C-CF025CADEB4A}" dt="2023-01-12T06:16:07.361" v="714" actId="1076"/>
          <ac:picMkLst>
            <pc:docMk/>
            <pc:sldMk cId="1797298719" sldId="268"/>
            <ac:picMk id="84" creationId="{0DB9194B-3EBC-4433-A723-76BE460E6F2E}"/>
          </ac:picMkLst>
        </pc:picChg>
        <pc:picChg chg="add mod">
          <ac:chgData name="석장군님(General)/Digital채널기획팀" userId="f9de3ef5-b5d7-4e52-952f-8c9c7e31d003" providerId="ADAL" clId="{7590E295-02C7-40CA-9D2C-CF025CADEB4A}" dt="2023-01-12T06:18:35.525" v="740" actId="1076"/>
          <ac:picMkLst>
            <pc:docMk/>
            <pc:sldMk cId="1797298719" sldId="268"/>
            <ac:picMk id="85" creationId="{D87DEAF8-0E05-4E27-A64D-CB9E30AE93CF}"/>
          </ac:picMkLst>
        </pc:picChg>
        <pc:picChg chg="add mod">
          <ac:chgData name="석장군님(General)/Digital채널기획팀" userId="f9de3ef5-b5d7-4e52-952f-8c9c7e31d003" providerId="ADAL" clId="{7590E295-02C7-40CA-9D2C-CF025CADEB4A}" dt="2023-01-12T06:18:35.525" v="740" actId="1076"/>
          <ac:picMkLst>
            <pc:docMk/>
            <pc:sldMk cId="1797298719" sldId="268"/>
            <ac:picMk id="86" creationId="{1691D89F-F210-4330-8C36-FAFCA5B995D5}"/>
          </ac:picMkLst>
        </pc:picChg>
        <pc:picChg chg="add mod">
          <ac:chgData name="석장군님(General)/Digital채널기획팀" userId="f9de3ef5-b5d7-4e52-952f-8c9c7e31d003" providerId="ADAL" clId="{7590E295-02C7-40CA-9D2C-CF025CADEB4A}" dt="2023-01-12T06:19:41.491" v="868" actId="1076"/>
          <ac:picMkLst>
            <pc:docMk/>
            <pc:sldMk cId="1797298719" sldId="268"/>
            <ac:picMk id="88" creationId="{CD0D7677-1B1D-4B94-B065-1ACDCD729BF5}"/>
          </ac:picMkLst>
        </pc:picChg>
        <pc:picChg chg="add mod">
          <ac:chgData name="석장군님(General)/Digital채널기획팀" userId="f9de3ef5-b5d7-4e52-952f-8c9c7e31d003" providerId="ADAL" clId="{7590E295-02C7-40CA-9D2C-CF025CADEB4A}" dt="2023-01-12T06:19:42.569" v="869" actId="1076"/>
          <ac:picMkLst>
            <pc:docMk/>
            <pc:sldMk cId="1797298719" sldId="268"/>
            <ac:picMk id="90" creationId="{6E6304B3-0951-49FC-B9CD-894912E3AA0A}"/>
          </ac:picMkLst>
        </pc:picChg>
        <pc:picChg chg="add mod">
          <ac:chgData name="석장군님(General)/Digital채널기획팀" userId="f9de3ef5-b5d7-4e52-952f-8c9c7e31d003" providerId="ADAL" clId="{7590E295-02C7-40CA-9D2C-CF025CADEB4A}" dt="2023-01-12T06:19:34.428" v="864" actId="1076"/>
          <ac:picMkLst>
            <pc:docMk/>
            <pc:sldMk cId="1797298719" sldId="268"/>
            <ac:picMk id="92" creationId="{CC1FBCC7-3626-4DE7-9B75-17BD6AE1CF00}"/>
          </ac:picMkLst>
        </pc:picChg>
        <pc:picChg chg="add mod">
          <ac:chgData name="석장군님(General)/Digital채널기획팀" userId="f9de3ef5-b5d7-4e52-952f-8c9c7e31d003" providerId="ADAL" clId="{7590E295-02C7-40CA-9D2C-CF025CADEB4A}" dt="2023-01-12T06:19:28.771" v="860" actId="1076"/>
          <ac:picMkLst>
            <pc:docMk/>
            <pc:sldMk cId="1797298719" sldId="268"/>
            <ac:picMk id="94" creationId="{AAD76E00-2880-4573-802E-B16F900D6067}"/>
          </ac:picMkLst>
        </pc:picChg>
        <pc:picChg chg="add mod">
          <ac:chgData name="석장군님(General)/Digital채널기획팀" userId="f9de3ef5-b5d7-4e52-952f-8c9c7e31d003" providerId="ADAL" clId="{7590E295-02C7-40CA-9D2C-CF025CADEB4A}" dt="2023-01-12T06:19:22.820" v="856" actId="1076"/>
          <ac:picMkLst>
            <pc:docMk/>
            <pc:sldMk cId="1797298719" sldId="268"/>
            <ac:picMk id="96" creationId="{59E605B7-FFF8-41DD-B1CD-042AC5AB49E2}"/>
          </ac:picMkLst>
        </pc:picChg>
        <pc:picChg chg="add mod">
          <ac:chgData name="석장군님(General)/Digital채널기획팀" userId="f9de3ef5-b5d7-4e52-952f-8c9c7e31d003" providerId="ADAL" clId="{7590E295-02C7-40CA-9D2C-CF025CADEB4A}" dt="2023-01-12T06:19:24.602" v="857" actId="14100"/>
          <ac:picMkLst>
            <pc:docMk/>
            <pc:sldMk cId="1797298719" sldId="268"/>
            <ac:picMk id="98" creationId="{1BCA0CFB-9927-47CB-A9B1-39176C87C615}"/>
          </ac:picMkLst>
        </pc:picChg>
        <pc:picChg chg="add del mod">
          <ac:chgData name="석장군님(General)/Digital채널기획팀" userId="f9de3ef5-b5d7-4e52-952f-8c9c7e31d003" providerId="ADAL" clId="{7590E295-02C7-40CA-9D2C-CF025CADEB4A}" dt="2023-01-12T06:20:53.222" v="876"/>
          <ac:picMkLst>
            <pc:docMk/>
            <pc:sldMk cId="1797298719" sldId="268"/>
            <ac:picMk id="100" creationId="{B3D226AF-3F15-4737-B7E1-B288D1112CC1}"/>
          </ac:picMkLst>
        </pc:picChg>
        <pc:picChg chg="add del mod">
          <ac:chgData name="석장군님(General)/Digital채널기획팀" userId="f9de3ef5-b5d7-4e52-952f-8c9c7e31d003" providerId="ADAL" clId="{7590E295-02C7-40CA-9D2C-CF025CADEB4A}" dt="2023-01-12T06:20:53.222" v="876"/>
          <ac:picMkLst>
            <pc:docMk/>
            <pc:sldMk cId="1797298719" sldId="268"/>
            <ac:picMk id="102" creationId="{E8F1190C-3811-4FED-9B07-FDCC68307C01}"/>
          </ac:picMkLst>
        </pc:picChg>
        <pc:picChg chg="add del mod">
          <ac:chgData name="석장군님(General)/Digital채널기획팀" userId="f9de3ef5-b5d7-4e52-952f-8c9c7e31d003" providerId="ADAL" clId="{7590E295-02C7-40CA-9D2C-CF025CADEB4A}" dt="2023-01-12T06:20:53.222" v="876"/>
          <ac:picMkLst>
            <pc:docMk/>
            <pc:sldMk cId="1797298719" sldId="268"/>
            <ac:picMk id="104" creationId="{41CD311E-A4B3-4F0C-8576-000C5160727D}"/>
          </ac:picMkLst>
        </pc:picChg>
        <pc:picChg chg="add del mod">
          <ac:chgData name="석장군님(General)/Digital채널기획팀" userId="f9de3ef5-b5d7-4e52-952f-8c9c7e31d003" providerId="ADAL" clId="{7590E295-02C7-40CA-9D2C-CF025CADEB4A}" dt="2023-01-12T06:20:53.222" v="876"/>
          <ac:picMkLst>
            <pc:docMk/>
            <pc:sldMk cId="1797298719" sldId="268"/>
            <ac:picMk id="106" creationId="{A8290A21-3A21-43CA-8E57-E07B6A158A49}"/>
          </ac:picMkLst>
        </pc:picChg>
        <pc:picChg chg="add del mod">
          <ac:chgData name="석장군님(General)/Digital채널기획팀" userId="f9de3ef5-b5d7-4e52-952f-8c9c7e31d003" providerId="ADAL" clId="{7590E295-02C7-40CA-9D2C-CF025CADEB4A}" dt="2023-01-12T06:20:53.222" v="876"/>
          <ac:picMkLst>
            <pc:docMk/>
            <pc:sldMk cId="1797298719" sldId="268"/>
            <ac:picMk id="108" creationId="{C33C26F5-842F-461A-80D2-8AFEF89F8E80}"/>
          </ac:picMkLst>
        </pc:picChg>
        <pc:picChg chg="add mod">
          <ac:chgData name="석장군님(General)/Digital채널기획팀" userId="f9de3ef5-b5d7-4e52-952f-8c9c7e31d003" providerId="ADAL" clId="{7590E295-02C7-40CA-9D2C-CF025CADEB4A}" dt="2023-01-12T06:23:38.729" v="945" actId="1076"/>
          <ac:picMkLst>
            <pc:docMk/>
            <pc:sldMk cId="1797298719" sldId="268"/>
            <ac:picMk id="109" creationId="{19562BE3-4BDD-4F13-9DEB-6CF855025488}"/>
          </ac:picMkLst>
        </pc:picChg>
        <pc:picChg chg="add mod">
          <ac:chgData name="석장군님(General)/Digital채널기획팀" userId="f9de3ef5-b5d7-4e52-952f-8c9c7e31d003" providerId="ADAL" clId="{7590E295-02C7-40CA-9D2C-CF025CADEB4A}" dt="2023-01-12T06:23:32.685" v="943" actId="1076"/>
          <ac:picMkLst>
            <pc:docMk/>
            <pc:sldMk cId="1797298719" sldId="268"/>
            <ac:picMk id="110" creationId="{F6467896-2F0E-4FA9-A857-20F664D7A643}"/>
          </ac:picMkLst>
        </pc:picChg>
        <pc:picChg chg="add mod">
          <ac:chgData name="석장군님(General)/Digital채널기획팀" userId="f9de3ef5-b5d7-4e52-952f-8c9c7e31d003" providerId="ADAL" clId="{7590E295-02C7-40CA-9D2C-CF025CADEB4A}" dt="2023-01-12T06:23:32.685" v="943" actId="1076"/>
          <ac:picMkLst>
            <pc:docMk/>
            <pc:sldMk cId="1797298719" sldId="268"/>
            <ac:picMk id="111" creationId="{7FDA3C3C-3000-4EFF-B9C8-B2511112D560}"/>
          </ac:picMkLst>
        </pc:picChg>
        <pc:picChg chg="add mod">
          <ac:chgData name="석장군님(General)/Digital채널기획팀" userId="f9de3ef5-b5d7-4e52-952f-8c9c7e31d003" providerId="ADAL" clId="{7590E295-02C7-40CA-9D2C-CF025CADEB4A}" dt="2023-01-12T06:23:35.806" v="944" actId="1076"/>
          <ac:picMkLst>
            <pc:docMk/>
            <pc:sldMk cId="1797298719" sldId="268"/>
            <ac:picMk id="112" creationId="{9BFAC2D4-AB76-4C87-B31E-E4D5A137C313}"/>
          </ac:picMkLst>
        </pc:picChg>
        <pc:picChg chg="add mod">
          <ac:chgData name="석장군님(General)/Digital채널기획팀" userId="f9de3ef5-b5d7-4e52-952f-8c9c7e31d003" providerId="ADAL" clId="{7590E295-02C7-40CA-9D2C-CF025CADEB4A}" dt="2023-01-12T06:23:35.806" v="944" actId="1076"/>
          <ac:picMkLst>
            <pc:docMk/>
            <pc:sldMk cId="1797298719" sldId="268"/>
            <ac:picMk id="113" creationId="{D0B468A2-B949-444F-9F8E-6A8DF78608F5}"/>
          </ac:picMkLst>
        </pc:picChg>
        <pc:picChg chg="add mod">
          <ac:chgData name="석장군님(General)/Digital채널기획팀" userId="f9de3ef5-b5d7-4e52-952f-8c9c7e31d003" providerId="ADAL" clId="{7590E295-02C7-40CA-9D2C-CF025CADEB4A}" dt="2023-01-12T06:23:32.685" v="943" actId="1076"/>
          <ac:picMkLst>
            <pc:docMk/>
            <pc:sldMk cId="1797298719" sldId="268"/>
            <ac:picMk id="114" creationId="{834DE516-9DE3-4FBA-B21D-7C1FE1E158CE}"/>
          </ac:picMkLst>
        </pc:picChg>
        <pc:picChg chg="add mod">
          <ac:chgData name="석장군님(General)/Digital채널기획팀" userId="f9de3ef5-b5d7-4e52-952f-8c9c7e31d003" providerId="ADAL" clId="{7590E295-02C7-40CA-9D2C-CF025CADEB4A}" dt="2023-01-12T06:23:32.685" v="943" actId="1076"/>
          <ac:picMkLst>
            <pc:docMk/>
            <pc:sldMk cId="1797298719" sldId="268"/>
            <ac:picMk id="115" creationId="{9B833B0E-8A54-483D-9941-5FB113F1CECA}"/>
          </ac:picMkLst>
        </pc:picChg>
        <pc:picChg chg="add mod">
          <ac:chgData name="석장군님(General)/Digital채널기획팀" userId="f9de3ef5-b5d7-4e52-952f-8c9c7e31d003" providerId="ADAL" clId="{7590E295-02C7-40CA-9D2C-CF025CADEB4A}" dt="2023-01-12T06:23:32.685" v="943" actId="1076"/>
          <ac:picMkLst>
            <pc:docMk/>
            <pc:sldMk cId="1797298719" sldId="268"/>
            <ac:picMk id="116" creationId="{AF9C931D-9844-421B-A5BD-C1816A155BE8}"/>
          </ac:picMkLst>
        </pc:picChg>
        <pc:picChg chg="add mod">
          <ac:chgData name="석장군님(General)/Digital채널기획팀" userId="f9de3ef5-b5d7-4e52-952f-8c9c7e31d003" providerId="ADAL" clId="{7590E295-02C7-40CA-9D2C-CF025CADEB4A}" dt="2023-01-12T06:23:35.806" v="944" actId="1076"/>
          <ac:picMkLst>
            <pc:docMk/>
            <pc:sldMk cId="1797298719" sldId="268"/>
            <ac:picMk id="117" creationId="{B2E5738D-673C-45EF-BE0B-25EE6C114959}"/>
          </ac:picMkLst>
        </pc:picChg>
        <pc:picChg chg="add mod">
          <ac:chgData name="석장군님(General)/Digital채널기획팀" userId="f9de3ef5-b5d7-4e52-952f-8c9c7e31d003" providerId="ADAL" clId="{7590E295-02C7-40CA-9D2C-CF025CADEB4A}" dt="2023-01-12T06:23:32.685" v="943" actId="1076"/>
          <ac:picMkLst>
            <pc:docMk/>
            <pc:sldMk cId="1797298719" sldId="268"/>
            <ac:picMk id="118" creationId="{D3A5E037-8E24-4BE0-8704-78E62800FF71}"/>
          </ac:picMkLst>
        </pc:picChg>
        <pc:picChg chg="add mod">
          <ac:chgData name="석장군님(General)/Digital채널기획팀" userId="f9de3ef5-b5d7-4e52-952f-8c9c7e31d003" providerId="ADAL" clId="{7590E295-02C7-40CA-9D2C-CF025CADEB4A}" dt="2023-01-12T06:23:32.685" v="943" actId="1076"/>
          <ac:picMkLst>
            <pc:docMk/>
            <pc:sldMk cId="1797298719" sldId="268"/>
            <ac:picMk id="119" creationId="{8FEAEB98-A57B-46E2-A9F3-A33E4AF04CEF}"/>
          </ac:picMkLst>
        </pc:picChg>
        <pc:picChg chg="add mod">
          <ac:chgData name="석장군님(General)/Digital채널기획팀" userId="f9de3ef5-b5d7-4e52-952f-8c9c7e31d003" providerId="ADAL" clId="{7590E295-02C7-40CA-9D2C-CF025CADEB4A}" dt="2023-01-12T06:23:32.685" v="943" actId="1076"/>
          <ac:picMkLst>
            <pc:docMk/>
            <pc:sldMk cId="1797298719" sldId="268"/>
            <ac:picMk id="120" creationId="{7CD95377-E385-4D6A-9E4B-D4133805B54A}"/>
          </ac:picMkLst>
        </pc:picChg>
        <pc:picChg chg="add mod">
          <ac:chgData name="석장군님(General)/Digital채널기획팀" userId="f9de3ef5-b5d7-4e52-952f-8c9c7e31d003" providerId="ADAL" clId="{7590E295-02C7-40CA-9D2C-CF025CADEB4A}" dt="2023-01-12T06:24:19.044" v="949" actId="1076"/>
          <ac:picMkLst>
            <pc:docMk/>
            <pc:sldMk cId="1797298719" sldId="268"/>
            <ac:picMk id="121" creationId="{F59E783D-7F19-45F4-8FAA-4F29AACC989F}"/>
          </ac:picMkLst>
        </pc:picChg>
      </pc:sldChg>
      <pc:sldChg chg="addSp delSp modSp new mod ord">
        <pc:chgData name="석장군님(General)/Digital채널기획팀" userId="f9de3ef5-b5d7-4e52-952f-8c9c7e31d003" providerId="ADAL" clId="{7590E295-02C7-40CA-9D2C-CF025CADEB4A}" dt="2023-01-12T06:38:13.923" v="1055"/>
        <pc:sldMkLst>
          <pc:docMk/>
          <pc:sldMk cId="3793997445" sldId="269"/>
        </pc:sldMkLst>
        <pc:spChg chg="del mod">
          <ac:chgData name="석장군님(General)/Digital채널기획팀" userId="f9de3ef5-b5d7-4e52-952f-8c9c7e31d003" providerId="ADAL" clId="{7590E295-02C7-40CA-9D2C-CF025CADEB4A}" dt="2023-01-12T06:22:50.396" v="938" actId="478"/>
          <ac:spMkLst>
            <pc:docMk/>
            <pc:sldMk cId="3793997445" sldId="269"/>
            <ac:spMk id="2" creationId="{6DA29EBB-BE34-4081-925A-CF9FBCA2C691}"/>
          </ac:spMkLst>
        </pc:spChg>
        <pc:spChg chg="del mod">
          <ac:chgData name="석장군님(General)/Digital채널기획팀" userId="f9de3ef5-b5d7-4e52-952f-8c9c7e31d003" providerId="ADAL" clId="{7590E295-02C7-40CA-9D2C-CF025CADEB4A}" dt="2023-01-12T06:25:12.075" v="952" actId="478"/>
          <ac:spMkLst>
            <pc:docMk/>
            <pc:sldMk cId="3793997445" sldId="269"/>
            <ac:spMk id="3" creationId="{6F7EEA8D-4A7E-4D84-B557-F5031E100B36}"/>
          </ac:spMkLst>
        </pc:spChg>
        <pc:spChg chg="del mod">
          <ac:chgData name="석장군님(General)/Digital채널기획팀" userId="f9de3ef5-b5d7-4e52-952f-8c9c7e31d003" providerId="ADAL" clId="{7590E295-02C7-40CA-9D2C-CF025CADEB4A}" dt="2023-01-12T06:22:47.830" v="937" actId="478"/>
          <ac:spMkLst>
            <pc:docMk/>
            <pc:sldMk cId="3793997445" sldId="269"/>
            <ac:spMk id="4" creationId="{82ED6236-D66A-4BA5-B1DF-8BA82F8B0F40}"/>
          </ac:spMkLst>
        </pc:spChg>
        <pc:spChg chg="del">
          <ac:chgData name="석장군님(General)/Digital채널기획팀" userId="f9de3ef5-b5d7-4e52-952f-8c9c7e31d003" providerId="ADAL" clId="{7590E295-02C7-40CA-9D2C-CF025CADEB4A}" dt="2023-01-12T06:20:58.338" v="878" actId="478"/>
          <ac:spMkLst>
            <pc:docMk/>
            <pc:sldMk cId="3793997445" sldId="269"/>
            <ac:spMk id="5" creationId="{69D1C5C3-CC51-4E57-B6FF-F9E3C6C1133F}"/>
          </ac:spMkLst>
        </pc:spChg>
        <pc:picChg chg="add del mod">
          <ac:chgData name="석장군님(General)/Digital채널기획팀" userId="f9de3ef5-b5d7-4e52-952f-8c9c7e31d003" providerId="ADAL" clId="{7590E295-02C7-40CA-9D2C-CF025CADEB4A}" dt="2023-01-12T06:25:12.075" v="952" actId="478"/>
          <ac:picMkLst>
            <pc:docMk/>
            <pc:sldMk cId="3793997445" sldId="269"/>
            <ac:picMk id="7" creationId="{1FE37115-A100-4207-9057-ABE3615920F7}"/>
          </ac:picMkLst>
        </pc:picChg>
        <pc:picChg chg="add del mod">
          <ac:chgData name="석장군님(General)/Digital채널기획팀" userId="f9de3ef5-b5d7-4e52-952f-8c9c7e31d003" providerId="ADAL" clId="{7590E295-02C7-40CA-9D2C-CF025CADEB4A}" dt="2023-01-12T06:25:12.075" v="952" actId="478"/>
          <ac:picMkLst>
            <pc:docMk/>
            <pc:sldMk cId="3793997445" sldId="269"/>
            <ac:picMk id="9" creationId="{8C4076EA-628C-44D8-874C-E3758B9A3F25}"/>
          </ac:picMkLst>
        </pc:picChg>
        <pc:picChg chg="add del mod">
          <ac:chgData name="석장군님(General)/Digital채널기획팀" userId="f9de3ef5-b5d7-4e52-952f-8c9c7e31d003" providerId="ADAL" clId="{7590E295-02C7-40CA-9D2C-CF025CADEB4A}" dt="2023-01-12T06:25:12.075" v="952" actId="478"/>
          <ac:picMkLst>
            <pc:docMk/>
            <pc:sldMk cId="3793997445" sldId="269"/>
            <ac:picMk id="11" creationId="{47428295-374D-4EF7-A741-938A425315C9}"/>
          </ac:picMkLst>
        </pc:picChg>
        <pc:picChg chg="add del mod">
          <ac:chgData name="석장군님(General)/Digital채널기획팀" userId="f9de3ef5-b5d7-4e52-952f-8c9c7e31d003" providerId="ADAL" clId="{7590E295-02C7-40CA-9D2C-CF025CADEB4A}" dt="2023-01-12T06:25:12.075" v="952" actId="478"/>
          <ac:picMkLst>
            <pc:docMk/>
            <pc:sldMk cId="3793997445" sldId="269"/>
            <ac:picMk id="13" creationId="{617893D6-9297-4DFA-84E7-AE12CB7E1E0B}"/>
          </ac:picMkLst>
        </pc:picChg>
        <pc:picChg chg="add del mod">
          <ac:chgData name="석장군님(General)/Digital채널기획팀" userId="f9de3ef5-b5d7-4e52-952f-8c9c7e31d003" providerId="ADAL" clId="{7590E295-02C7-40CA-9D2C-CF025CADEB4A}" dt="2023-01-12T06:25:12.075" v="952" actId="478"/>
          <ac:picMkLst>
            <pc:docMk/>
            <pc:sldMk cId="3793997445" sldId="269"/>
            <ac:picMk id="15" creationId="{CA85E8BC-3A8C-4506-86F2-58F182CE4FE2}"/>
          </ac:picMkLst>
        </pc:picChg>
        <pc:picChg chg="add del mod">
          <ac:chgData name="석장군님(General)/Digital채널기획팀" userId="f9de3ef5-b5d7-4e52-952f-8c9c7e31d003" providerId="ADAL" clId="{7590E295-02C7-40CA-9D2C-CF025CADEB4A}" dt="2023-01-12T06:25:12.075" v="952" actId="478"/>
          <ac:picMkLst>
            <pc:docMk/>
            <pc:sldMk cId="3793997445" sldId="269"/>
            <ac:picMk id="17" creationId="{902FB45D-3C9C-4414-BDFC-4E5207B3C209}"/>
          </ac:picMkLst>
        </pc:picChg>
        <pc:picChg chg="add del mod">
          <ac:chgData name="석장군님(General)/Digital채널기획팀" userId="f9de3ef5-b5d7-4e52-952f-8c9c7e31d003" providerId="ADAL" clId="{7590E295-02C7-40CA-9D2C-CF025CADEB4A}" dt="2023-01-12T06:25:12.075" v="952" actId="478"/>
          <ac:picMkLst>
            <pc:docMk/>
            <pc:sldMk cId="3793997445" sldId="269"/>
            <ac:picMk id="19" creationId="{EC328F38-7F8B-4D4D-A894-7D1DE404B18E}"/>
          </ac:picMkLst>
        </pc:picChg>
        <pc:picChg chg="add del mod">
          <ac:chgData name="석장군님(General)/Digital채널기획팀" userId="f9de3ef5-b5d7-4e52-952f-8c9c7e31d003" providerId="ADAL" clId="{7590E295-02C7-40CA-9D2C-CF025CADEB4A}" dt="2023-01-12T06:25:12.075" v="952" actId="478"/>
          <ac:picMkLst>
            <pc:docMk/>
            <pc:sldMk cId="3793997445" sldId="269"/>
            <ac:picMk id="21" creationId="{2B7DB827-28C1-4058-A4E3-2A35D8266B7B}"/>
          </ac:picMkLst>
        </pc:picChg>
        <pc:picChg chg="add del mod">
          <ac:chgData name="석장군님(General)/Digital채널기획팀" userId="f9de3ef5-b5d7-4e52-952f-8c9c7e31d003" providerId="ADAL" clId="{7590E295-02C7-40CA-9D2C-CF025CADEB4A}" dt="2023-01-12T06:25:12.075" v="952" actId="478"/>
          <ac:picMkLst>
            <pc:docMk/>
            <pc:sldMk cId="3793997445" sldId="269"/>
            <ac:picMk id="23" creationId="{A76D6B69-5D1B-4859-9BF4-B2172C90B247}"/>
          </ac:picMkLst>
        </pc:picChg>
        <pc:picChg chg="add del mod">
          <ac:chgData name="석장군님(General)/Digital채널기획팀" userId="f9de3ef5-b5d7-4e52-952f-8c9c7e31d003" providerId="ADAL" clId="{7590E295-02C7-40CA-9D2C-CF025CADEB4A}" dt="2023-01-12T06:25:12.075" v="952" actId="478"/>
          <ac:picMkLst>
            <pc:docMk/>
            <pc:sldMk cId="3793997445" sldId="269"/>
            <ac:picMk id="25" creationId="{E0EEEC67-BDA5-4A5E-A5B1-0E8DE1A0A13E}"/>
          </ac:picMkLst>
        </pc:picChg>
        <pc:picChg chg="add del mod">
          <ac:chgData name="석장군님(General)/Digital채널기획팀" userId="f9de3ef5-b5d7-4e52-952f-8c9c7e31d003" providerId="ADAL" clId="{7590E295-02C7-40CA-9D2C-CF025CADEB4A}" dt="2023-01-12T06:25:12.075" v="952" actId="478"/>
          <ac:picMkLst>
            <pc:docMk/>
            <pc:sldMk cId="3793997445" sldId="269"/>
            <ac:picMk id="27" creationId="{D992CE53-56B3-4BBB-BACB-149F61F4DCB2}"/>
          </ac:picMkLst>
        </pc:picChg>
        <pc:picChg chg="add del mod">
          <ac:chgData name="석장군님(General)/Digital채널기획팀" userId="f9de3ef5-b5d7-4e52-952f-8c9c7e31d003" providerId="ADAL" clId="{7590E295-02C7-40CA-9D2C-CF025CADEB4A}" dt="2023-01-12T06:25:12.075" v="952" actId="478"/>
          <ac:picMkLst>
            <pc:docMk/>
            <pc:sldMk cId="3793997445" sldId="269"/>
            <ac:picMk id="29" creationId="{1DCC073F-1DB8-46BB-8F2F-40D7D9BA570B}"/>
          </ac:picMkLst>
        </pc:picChg>
        <pc:picChg chg="add del mod">
          <ac:chgData name="석장군님(General)/Digital채널기획팀" userId="f9de3ef5-b5d7-4e52-952f-8c9c7e31d003" providerId="ADAL" clId="{7590E295-02C7-40CA-9D2C-CF025CADEB4A}" dt="2023-01-12T06:25:12.075" v="952" actId="478"/>
          <ac:picMkLst>
            <pc:docMk/>
            <pc:sldMk cId="3793997445" sldId="269"/>
            <ac:picMk id="31" creationId="{0B90C773-1D86-4925-87A3-C81B57A88C16}"/>
          </ac:picMkLst>
        </pc:picChg>
        <pc:picChg chg="add del mod">
          <ac:chgData name="석장군님(General)/Digital채널기획팀" userId="f9de3ef5-b5d7-4e52-952f-8c9c7e31d003" providerId="ADAL" clId="{7590E295-02C7-40CA-9D2C-CF025CADEB4A}" dt="2023-01-12T06:25:12.075" v="952" actId="478"/>
          <ac:picMkLst>
            <pc:docMk/>
            <pc:sldMk cId="3793997445" sldId="269"/>
            <ac:picMk id="33" creationId="{BE8585AC-BB0A-4FE7-96B3-054834F9CF7E}"/>
          </ac:picMkLst>
        </pc:picChg>
        <pc:picChg chg="add del mod">
          <ac:chgData name="석장군님(General)/Digital채널기획팀" userId="f9de3ef5-b5d7-4e52-952f-8c9c7e31d003" providerId="ADAL" clId="{7590E295-02C7-40CA-9D2C-CF025CADEB4A}" dt="2023-01-12T06:25:12.075" v="952" actId="478"/>
          <ac:picMkLst>
            <pc:docMk/>
            <pc:sldMk cId="3793997445" sldId="269"/>
            <ac:picMk id="35" creationId="{8B7BC86B-0C74-4DB8-9FE6-9639309622C9}"/>
          </ac:picMkLst>
        </pc:picChg>
        <pc:picChg chg="add del mod">
          <ac:chgData name="석장군님(General)/Digital채널기획팀" userId="f9de3ef5-b5d7-4e52-952f-8c9c7e31d003" providerId="ADAL" clId="{7590E295-02C7-40CA-9D2C-CF025CADEB4A}" dt="2023-01-12T06:25:12.075" v="952" actId="478"/>
          <ac:picMkLst>
            <pc:docMk/>
            <pc:sldMk cId="3793997445" sldId="269"/>
            <ac:picMk id="37" creationId="{3D3D9097-614E-4FCE-8634-9BC297D7EEC7}"/>
          </ac:picMkLst>
        </pc:picChg>
        <pc:picChg chg="add mod">
          <ac:chgData name="석장군님(General)/Digital채널기획팀" userId="f9de3ef5-b5d7-4e52-952f-8c9c7e31d003" providerId="ADAL" clId="{7590E295-02C7-40CA-9D2C-CF025CADEB4A}" dt="2023-01-12T06:36:43.224" v="1034" actId="1076"/>
          <ac:picMkLst>
            <pc:docMk/>
            <pc:sldMk cId="3793997445" sldId="269"/>
            <ac:picMk id="39" creationId="{02EE571E-C991-4C2F-8925-F96AA30D4BE9}"/>
          </ac:picMkLst>
        </pc:picChg>
        <pc:picChg chg="add mod">
          <ac:chgData name="석장군님(General)/Digital채널기획팀" userId="f9de3ef5-b5d7-4e52-952f-8c9c7e31d003" providerId="ADAL" clId="{7590E295-02C7-40CA-9D2C-CF025CADEB4A}" dt="2023-01-12T06:36:39.459" v="1032" actId="1076"/>
          <ac:picMkLst>
            <pc:docMk/>
            <pc:sldMk cId="3793997445" sldId="269"/>
            <ac:picMk id="41" creationId="{8572913A-0125-4186-9D83-03F4FD7A679B}"/>
          </ac:picMkLst>
        </pc:picChg>
        <pc:picChg chg="add mod">
          <ac:chgData name="석장군님(General)/Digital채널기획팀" userId="f9de3ef5-b5d7-4e52-952f-8c9c7e31d003" providerId="ADAL" clId="{7590E295-02C7-40CA-9D2C-CF025CADEB4A}" dt="2023-01-12T06:36:36.006" v="1030" actId="1076"/>
          <ac:picMkLst>
            <pc:docMk/>
            <pc:sldMk cId="3793997445" sldId="269"/>
            <ac:picMk id="43" creationId="{CF249CF2-9538-4FE5-98C5-797850160F7C}"/>
          </ac:picMkLst>
        </pc:picChg>
        <pc:picChg chg="add del mod">
          <ac:chgData name="석장군님(General)/Digital채널기획팀" userId="f9de3ef5-b5d7-4e52-952f-8c9c7e31d003" providerId="ADAL" clId="{7590E295-02C7-40CA-9D2C-CF025CADEB4A}" dt="2023-01-12T06:36:21.991" v="1026" actId="478"/>
          <ac:picMkLst>
            <pc:docMk/>
            <pc:sldMk cId="3793997445" sldId="269"/>
            <ac:picMk id="45" creationId="{41451302-8E84-4202-92BF-60C3744D51F2}"/>
          </ac:picMkLst>
        </pc:picChg>
        <pc:picChg chg="add mod">
          <ac:chgData name="석장군님(General)/Digital채널기획팀" userId="f9de3ef5-b5d7-4e52-952f-8c9c7e31d003" providerId="ADAL" clId="{7590E295-02C7-40CA-9D2C-CF025CADEB4A}" dt="2023-01-12T06:36:01.642" v="1016" actId="1076"/>
          <ac:picMkLst>
            <pc:docMk/>
            <pc:sldMk cId="3793997445" sldId="269"/>
            <ac:picMk id="47" creationId="{971FEC81-AE71-4075-B180-797C117EB9C3}"/>
          </ac:picMkLst>
        </pc:picChg>
        <pc:picChg chg="add del mod">
          <ac:chgData name="석장군님(General)/Digital채널기획팀" userId="f9de3ef5-b5d7-4e52-952f-8c9c7e31d003" providerId="ADAL" clId="{7590E295-02C7-40CA-9D2C-CF025CADEB4A}" dt="2023-01-12T06:35:58.714" v="1015" actId="478"/>
          <ac:picMkLst>
            <pc:docMk/>
            <pc:sldMk cId="3793997445" sldId="269"/>
            <ac:picMk id="49" creationId="{2F94D8C3-23F2-4A9B-815C-103919C70B98}"/>
          </ac:picMkLst>
        </pc:picChg>
        <pc:picChg chg="add del mod">
          <ac:chgData name="석장군님(General)/Digital채널기획팀" userId="f9de3ef5-b5d7-4e52-952f-8c9c7e31d003" providerId="ADAL" clId="{7590E295-02C7-40CA-9D2C-CF025CADEB4A}" dt="2023-01-12T06:35:58.714" v="1015" actId="478"/>
          <ac:picMkLst>
            <pc:docMk/>
            <pc:sldMk cId="3793997445" sldId="269"/>
            <ac:picMk id="51" creationId="{7D877441-A003-44DA-B46A-0B3969FCEF5C}"/>
          </ac:picMkLst>
        </pc:picChg>
        <pc:picChg chg="add del mod">
          <ac:chgData name="석장군님(General)/Digital채널기획팀" userId="f9de3ef5-b5d7-4e52-952f-8c9c7e31d003" providerId="ADAL" clId="{7590E295-02C7-40CA-9D2C-CF025CADEB4A}" dt="2023-01-12T06:35:52.208" v="1010" actId="478"/>
          <ac:picMkLst>
            <pc:docMk/>
            <pc:sldMk cId="3793997445" sldId="269"/>
            <ac:picMk id="53" creationId="{11C60808-A113-428D-8689-E40A45966471}"/>
          </ac:picMkLst>
        </pc:picChg>
        <pc:picChg chg="add mod">
          <ac:chgData name="석장군님(General)/Digital채널기획팀" userId="f9de3ef5-b5d7-4e52-952f-8c9c7e31d003" providerId="ADAL" clId="{7590E295-02C7-40CA-9D2C-CF025CADEB4A}" dt="2023-01-12T06:36:24.348" v="1027" actId="1076"/>
          <ac:picMkLst>
            <pc:docMk/>
            <pc:sldMk cId="3793997445" sldId="269"/>
            <ac:picMk id="55" creationId="{FA5C2B8D-6CC8-4AA4-A234-5C67FA27F273}"/>
          </ac:picMkLst>
        </pc:picChg>
        <pc:picChg chg="add mod">
          <ac:chgData name="석장군님(General)/Digital채널기획팀" userId="f9de3ef5-b5d7-4e52-952f-8c9c7e31d003" providerId="ADAL" clId="{7590E295-02C7-40CA-9D2C-CF025CADEB4A}" dt="2023-01-12T06:36:31.084" v="1028" actId="1076"/>
          <ac:picMkLst>
            <pc:docMk/>
            <pc:sldMk cId="3793997445" sldId="269"/>
            <ac:picMk id="57" creationId="{CE6BF026-C7FC-4060-94D4-E22D2F71090D}"/>
          </ac:picMkLst>
        </pc:picChg>
        <pc:picChg chg="add del mod">
          <ac:chgData name="석장군님(General)/Digital채널기획팀" userId="f9de3ef5-b5d7-4e52-952f-8c9c7e31d003" providerId="ADAL" clId="{7590E295-02C7-40CA-9D2C-CF025CADEB4A}" dt="2023-01-12T06:35:49.670" v="1008" actId="478"/>
          <ac:picMkLst>
            <pc:docMk/>
            <pc:sldMk cId="3793997445" sldId="269"/>
            <ac:picMk id="59" creationId="{57F26441-6225-4E67-ACF3-DB478B8B5E8D}"/>
          </ac:picMkLst>
        </pc:picChg>
        <pc:picChg chg="add mod">
          <ac:chgData name="석장군님(General)/Digital채널기획팀" userId="f9de3ef5-b5d7-4e52-952f-8c9c7e31d003" providerId="ADAL" clId="{7590E295-02C7-40CA-9D2C-CF025CADEB4A}" dt="2023-01-12T06:35:46.810" v="1006" actId="1076"/>
          <ac:picMkLst>
            <pc:docMk/>
            <pc:sldMk cId="3793997445" sldId="269"/>
            <ac:picMk id="61" creationId="{161A4822-8BDD-4F6F-9DD8-A42C2439E091}"/>
          </ac:picMkLst>
        </pc:picChg>
        <pc:picChg chg="add del mod">
          <ac:chgData name="석장군님(General)/Digital채널기획팀" userId="f9de3ef5-b5d7-4e52-952f-8c9c7e31d003" providerId="ADAL" clId="{7590E295-02C7-40CA-9D2C-CF025CADEB4A}" dt="2023-01-12T06:35:41.839" v="1003" actId="478"/>
          <ac:picMkLst>
            <pc:docMk/>
            <pc:sldMk cId="3793997445" sldId="269"/>
            <ac:picMk id="63" creationId="{31FB191B-EC0E-45D7-A074-9F06F711D4BA}"/>
          </ac:picMkLst>
        </pc:picChg>
        <pc:picChg chg="add mod">
          <ac:chgData name="석장군님(General)/Digital채널기획팀" userId="f9de3ef5-b5d7-4e52-952f-8c9c7e31d003" providerId="ADAL" clId="{7590E295-02C7-40CA-9D2C-CF025CADEB4A}" dt="2023-01-12T06:35:38.574" v="1001" actId="1076"/>
          <ac:picMkLst>
            <pc:docMk/>
            <pc:sldMk cId="3793997445" sldId="269"/>
            <ac:picMk id="65" creationId="{6EC33D8C-6CBE-4A74-97F3-C447D7C69817}"/>
          </ac:picMkLst>
        </pc:picChg>
        <pc:picChg chg="add mod">
          <ac:chgData name="석장군님(General)/Digital채널기획팀" userId="f9de3ef5-b5d7-4e52-952f-8c9c7e31d003" providerId="ADAL" clId="{7590E295-02C7-40CA-9D2C-CF025CADEB4A}" dt="2023-01-12T06:35:33.261" v="998" actId="1076"/>
          <ac:picMkLst>
            <pc:docMk/>
            <pc:sldMk cId="3793997445" sldId="269"/>
            <ac:picMk id="67" creationId="{70FE3954-7664-4611-B94E-5B160413557E}"/>
          </ac:picMkLst>
        </pc:picChg>
        <pc:picChg chg="add mod">
          <ac:chgData name="석장군님(General)/Digital채널기획팀" userId="f9de3ef5-b5d7-4e52-952f-8c9c7e31d003" providerId="ADAL" clId="{7590E295-02C7-40CA-9D2C-CF025CADEB4A}" dt="2023-01-12T06:35:01.439" v="982" actId="1076"/>
          <ac:picMkLst>
            <pc:docMk/>
            <pc:sldMk cId="3793997445" sldId="269"/>
            <ac:picMk id="69" creationId="{B1B7910D-A1B9-4290-84F6-DBBF7B76E1D0}"/>
          </ac:picMkLst>
        </pc:picChg>
        <pc:picChg chg="add mod">
          <ac:chgData name="석장군님(General)/Digital채널기획팀" userId="f9de3ef5-b5d7-4e52-952f-8c9c7e31d003" providerId="ADAL" clId="{7590E295-02C7-40CA-9D2C-CF025CADEB4A}" dt="2023-01-12T06:34:56.189" v="978" actId="14100"/>
          <ac:picMkLst>
            <pc:docMk/>
            <pc:sldMk cId="3793997445" sldId="269"/>
            <ac:picMk id="71" creationId="{99D59961-DCC0-4244-A7C9-1C8ED3CB00F9}"/>
          </ac:picMkLst>
        </pc:picChg>
        <pc:picChg chg="add mod">
          <ac:chgData name="석장군님(General)/Digital채널기획팀" userId="f9de3ef5-b5d7-4e52-952f-8c9c7e31d003" providerId="ADAL" clId="{7590E295-02C7-40CA-9D2C-CF025CADEB4A}" dt="2023-01-12T06:35:28.683" v="996" actId="1076"/>
          <ac:picMkLst>
            <pc:docMk/>
            <pc:sldMk cId="3793997445" sldId="269"/>
            <ac:picMk id="73" creationId="{0FB05282-54C7-444A-8762-4E70DE1048A3}"/>
          </ac:picMkLst>
        </pc:picChg>
        <pc:picChg chg="add mod">
          <ac:chgData name="석장군님(General)/Digital채널기획팀" userId="f9de3ef5-b5d7-4e52-952f-8c9c7e31d003" providerId="ADAL" clId="{7590E295-02C7-40CA-9D2C-CF025CADEB4A}" dt="2023-01-12T06:35:23.198" v="993" actId="1076"/>
          <ac:picMkLst>
            <pc:docMk/>
            <pc:sldMk cId="3793997445" sldId="269"/>
            <ac:picMk id="75" creationId="{9454A173-F99C-49C4-B834-8F1082D31FF2}"/>
          </ac:picMkLst>
        </pc:picChg>
        <pc:picChg chg="add mod">
          <ac:chgData name="석장군님(General)/Digital채널기획팀" userId="f9de3ef5-b5d7-4e52-952f-8c9c7e31d003" providerId="ADAL" clId="{7590E295-02C7-40CA-9D2C-CF025CADEB4A}" dt="2023-01-12T06:36:14.658" v="1023" actId="1076"/>
          <ac:picMkLst>
            <pc:docMk/>
            <pc:sldMk cId="3793997445" sldId="269"/>
            <ac:picMk id="77" creationId="{4C49F32F-C3CF-40D9-BD91-88A845D65478}"/>
          </ac:picMkLst>
        </pc:picChg>
        <pc:picChg chg="add mod">
          <ac:chgData name="석장군님(General)/Digital채널기획팀" userId="f9de3ef5-b5d7-4e52-952f-8c9c7e31d003" providerId="ADAL" clId="{7590E295-02C7-40CA-9D2C-CF025CADEB4A}" dt="2023-01-12T06:35:05.970" v="986" actId="1076"/>
          <ac:picMkLst>
            <pc:docMk/>
            <pc:sldMk cId="3793997445" sldId="269"/>
            <ac:picMk id="79" creationId="{A8B4940F-800A-4D36-9093-B76D83A08439}"/>
          </ac:picMkLst>
        </pc:picChg>
        <pc:picChg chg="add mod">
          <ac:chgData name="석장군님(General)/Digital채널기획팀" userId="f9de3ef5-b5d7-4e52-952f-8c9c7e31d003" providerId="ADAL" clId="{7590E295-02C7-40CA-9D2C-CF025CADEB4A}" dt="2023-01-12T06:36:10.158" v="1020" actId="1076"/>
          <ac:picMkLst>
            <pc:docMk/>
            <pc:sldMk cId="3793997445" sldId="269"/>
            <ac:picMk id="81" creationId="{83836015-0FAA-4EF0-8778-536D887BC4CD}"/>
          </ac:picMkLst>
        </pc:picChg>
        <pc:picChg chg="add del mod">
          <ac:chgData name="석장군님(General)/Digital채널기획팀" userId="f9de3ef5-b5d7-4e52-952f-8c9c7e31d003" providerId="ADAL" clId="{7590E295-02C7-40CA-9D2C-CF025CADEB4A}" dt="2023-01-12T06:35:56.563" v="1014" actId="478"/>
          <ac:picMkLst>
            <pc:docMk/>
            <pc:sldMk cId="3793997445" sldId="269"/>
            <ac:picMk id="82" creationId="{19FA0C47-373D-4FB7-A531-2F04EB14C22C}"/>
          </ac:picMkLst>
        </pc:picChg>
        <pc:picChg chg="add del mod">
          <ac:chgData name="석장군님(General)/Digital채널기획팀" userId="f9de3ef5-b5d7-4e52-952f-8c9c7e31d003" providerId="ADAL" clId="{7590E295-02C7-40CA-9D2C-CF025CADEB4A}" dt="2023-01-12T06:35:56.563" v="1014" actId="478"/>
          <ac:picMkLst>
            <pc:docMk/>
            <pc:sldMk cId="3793997445" sldId="269"/>
            <ac:picMk id="83" creationId="{8CF7609D-4781-4724-BF6E-F3A92557A732}"/>
          </ac:picMkLst>
        </pc:picChg>
        <pc:picChg chg="add mod">
          <ac:chgData name="석장군님(General)/Digital채널기획팀" userId="f9de3ef5-b5d7-4e52-952f-8c9c7e31d003" providerId="ADAL" clId="{7590E295-02C7-40CA-9D2C-CF025CADEB4A}" dt="2023-01-12T06:37:19.503" v="1039" actId="1076"/>
          <ac:picMkLst>
            <pc:docMk/>
            <pc:sldMk cId="3793997445" sldId="269"/>
            <ac:picMk id="85" creationId="{EFB23C9B-7126-4AF8-9CB0-B1C0602487CE}"/>
          </ac:picMkLst>
        </pc:picChg>
        <pc:picChg chg="add mod">
          <ac:chgData name="석장군님(General)/Digital채널기획팀" userId="f9de3ef5-b5d7-4e52-952f-8c9c7e31d003" providerId="ADAL" clId="{7590E295-02C7-40CA-9D2C-CF025CADEB4A}" dt="2023-01-12T06:37:38.162" v="1044" actId="1076"/>
          <ac:picMkLst>
            <pc:docMk/>
            <pc:sldMk cId="3793997445" sldId="269"/>
            <ac:picMk id="87" creationId="{BEF24E43-17CF-4EBF-8150-A5D156440DF8}"/>
          </ac:picMkLst>
        </pc:picChg>
        <pc:picChg chg="add mod">
          <ac:chgData name="석장군님(General)/Digital채널기획팀" userId="f9de3ef5-b5d7-4e52-952f-8c9c7e31d003" providerId="ADAL" clId="{7590E295-02C7-40CA-9D2C-CF025CADEB4A}" dt="2023-01-12T06:37:57.480" v="1049" actId="1076"/>
          <ac:picMkLst>
            <pc:docMk/>
            <pc:sldMk cId="3793997445" sldId="269"/>
            <ac:picMk id="89" creationId="{BBCDE604-226D-409B-A920-50DFC28327BB}"/>
          </ac:picMkLst>
        </pc:picChg>
      </pc:sldChg>
      <pc:sldChg chg="new del">
        <pc:chgData name="석장군님(General)/Digital채널기획팀" userId="f9de3ef5-b5d7-4e52-952f-8c9c7e31d003" providerId="ADAL" clId="{7590E295-02C7-40CA-9D2C-CF025CADEB4A}" dt="2023-01-12T06:38:25.189" v="1058" actId="47"/>
        <pc:sldMkLst>
          <pc:docMk/>
          <pc:sldMk cId="1456413860" sldId="270"/>
        </pc:sldMkLst>
      </pc:sldChg>
      <pc:sldChg chg="new">
        <pc:chgData name="석장군님(General)/Digital채널기획팀" userId="f9de3ef5-b5d7-4e52-952f-8c9c7e31d003" providerId="ADAL" clId="{7590E295-02C7-40CA-9D2C-CF025CADEB4A}" dt="2023-01-12T06:38:22.331" v="1057" actId="680"/>
        <pc:sldMkLst>
          <pc:docMk/>
          <pc:sldMk cId="2428003367" sldId="271"/>
        </pc:sldMkLst>
      </pc:sldChg>
      <pc:sldMasterChg chg="modSldLayout">
        <pc:chgData name="석장군님(General)/Digital채널기획팀" userId="f9de3ef5-b5d7-4e52-952f-8c9c7e31d003" providerId="ADAL" clId="{7590E295-02C7-40CA-9D2C-CF025CADEB4A}" dt="2023-01-12T05:02:12.873" v="8" actId="478"/>
        <pc:sldMasterMkLst>
          <pc:docMk/>
          <pc:sldMasterMk cId="1509608396" sldId="2147483648"/>
        </pc:sldMasterMkLst>
        <pc:sldLayoutChg chg="addSp delSp mod">
          <pc:chgData name="석장군님(General)/Digital채널기획팀" userId="f9de3ef5-b5d7-4e52-952f-8c9c7e31d003" providerId="ADAL" clId="{7590E295-02C7-40CA-9D2C-CF025CADEB4A}" dt="2023-01-12T05:02:12.873" v="8" actId="478"/>
          <pc:sldLayoutMkLst>
            <pc:docMk/>
            <pc:sldMasterMk cId="1509608396" sldId="2147483648"/>
            <pc:sldLayoutMk cId="634871576" sldId="2147483654"/>
          </pc:sldLayoutMkLst>
          <pc:spChg chg="del">
            <ac:chgData name="석장군님(General)/Digital채널기획팀" userId="f9de3ef5-b5d7-4e52-952f-8c9c7e31d003" providerId="ADAL" clId="{7590E295-02C7-40CA-9D2C-CF025CADEB4A}" dt="2023-01-12T05:02:12.873" v="8" actId="478"/>
            <ac:spMkLst>
              <pc:docMk/>
              <pc:sldMasterMk cId="1509608396" sldId="2147483648"/>
              <pc:sldLayoutMk cId="634871576" sldId="2147483654"/>
              <ac:spMk id="20" creationId="{81113C80-078E-4C07-B6C7-722A8753FF83}"/>
            </ac:spMkLst>
          </pc:spChg>
          <pc:spChg chg="del">
            <ac:chgData name="석장군님(General)/Digital채널기획팀" userId="f9de3ef5-b5d7-4e52-952f-8c9c7e31d003" providerId="ADAL" clId="{7590E295-02C7-40CA-9D2C-CF025CADEB4A}" dt="2023-01-12T05:02:12.873" v="8" actId="478"/>
            <ac:spMkLst>
              <pc:docMk/>
              <pc:sldMasterMk cId="1509608396" sldId="2147483648"/>
              <pc:sldLayoutMk cId="634871576" sldId="2147483654"/>
              <ac:spMk id="22" creationId="{27B4890D-6FA8-45D4-8D5A-E9CB2BD6494B}"/>
            </ac:spMkLst>
          </pc:spChg>
          <pc:spChg chg="del">
            <ac:chgData name="석장군님(General)/Digital채널기획팀" userId="f9de3ef5-b5d7-4e52-952f-8c9c7e31d003" providerId="ADAL" clId="{7590E295-02C7-40CA-9D2C-CF025CADEB4A}" dt="2023-01-12T05:02:12.873" v="8" actId="478"/>
            <ac:spMkLst>
              <pc:docMk/>
              <pc:sldMasterMk cId="1509608396" sldId="2147483648"/>
              <pc:sldLayoutMk cId="634871576" sldId="2147483654"/>
              <ac:spMk id="23" creationId="{E8570165-3EF2-4078-AB70-6EE841DCF742}"/>
            </ac:spMkLst>
          </pc:spChg>
          <pc:spChg chg="del">
            <ac:chgData name="석장군님(General)/Digital채널기획팀" userId="f9de3ef5-b5d7-4e52-952f-8c9c7e31d003" providerId="ADAL" clId="{7590E295-02C7-40CA-9D2C-CF025CADEB4A}" dt="2023-01-12T05:02:12.873" v="8" actId="478"/>
            <ac:spMkLst>
              <pc:docMk/>
              <pc:sldMasterMk cId="1509608396" sldId="2147483648"/>
              <pc:sldLayoutMk cId="634871576" sldId="2147483654"/>
              <ac:spMk id="24" creationId="{FF21ED27-6B15-499B-8ECD-52C83A93C0D3}"/>
            </ac:spMkLst>
          </pc:spChg>
          <pc:picChg chg="add del">
            <ac:chgData name="석장군님(General)/Digital채널기획팀" userId="f9de3ef5-b5d7-4e52-952f-8c9c7e31d003" providerId="ADAL" clId="{7590E295-02C7-40CA-9D2C-CF025CADEB4A}" dt="2023-01-12T05:02:12.873" v="8" actId="478"/>
            <ac:picMkLst>
              <pc:docMk/>
              <pc:sldMasterMk cId="1509608396" sldId="2147483648"/>
              <pc:sldLayoutMk cId="634871576" sldId="2147483654"/>
              <ac:picMk id="19" creationId="{617E0FB3-6D11-4337-B1C1-EB7518BF9660}"/>
            </ac:picMkLst>
          </pc:picChg>
        </pc:sldLayoutChg>
      </pc:sldMasterChg>
    </pc:docChg>
  </pc:docChgLst>
  <pc:docChgLst>
    <pc:chgData name="태훈님" userId="3c31cd17-2157-4807-9b5c-1df04b900c0f" providerId="ADAL" clId="{3EED1A24-27BE-4386-BE49-37A57AEF3F11}"/>
    <pc:docChg chg="undo custSel modSld">
      <pc:chgData name="태훈님" userId="3c31cd17-2157-4807-9b5c-1df04b900c0f" providerId="ADAL" clId="{3EED1A24-27BE-4386-BE49-37A57AEF3F11}" dt="2023-02-01T04:06:28.312" v="70" actId="14100"/>
      <pc:docMkLst>
        <pc:docMk/>
      </pc:docMkLst>
      <pc:sldChg chg="modSp mod">
        <pc:chgData name="태훈님" userId="3c31cd17-2157-4807-9b5c-1df04b900c0f" providerId="ADAL" clId="{3EED1A24-27BE-4386-BE49-37A57AEF3F11}" dt="2023-02-01T04:06:28.312" v="70" actId="14100"/>
        <pc:sldMkLst>
          <pc:docMk/>
          <pc:sldMk cId="695695907" sldId="359"/>
        </pc:sldMkLst>
        <pc:picChg chg="mod">
          <ac:chgData name="태훈님" userId="3c31cd17-2157-4807-9b5c-1df04b900c0f" providerId="ADAL" clId="{3EED1A24-27BE-4386-BE49-37A57AEF3F11}" dt="2023-02-01T04:06:28.312" v="70" actId="14100"/>
          <ac:picMkLst>
            <pc:docMk/>
            <pc:sldMk cId="695695907" sldId="359"/>
            <ac:picMk id="55" creationId="{E5ED1A43-95DF-4893-8098-4A246DFE1E8A}"/>
          </ac:picMkLst>
        </pc:picChg>
      </pc:sldChg>
      <pc:sldChg chg="addSp delSp modSp mod">
        <pc:chgData name="태훈님" userId="3c31cd17-2157-4807-9b5c-1df04b900c0f" providerId="ADAL" clId="{3EED1A24-27BE-4386-BE49-37A57AEF3F11}" dt="2023-02-01T04:06:05.285" v="69" actId="21"/>
        <pc:sldMkLst>
          <pc:docMk/>
          <pc:sldMk cId="2850003908" sldId="8941"/>
        </pc:sldMkLst>
        <pc:grpChg chg="add del mod">
          <ac:chgData name="태훈님" userId="3c31cd17-2157-4807-9b5c-1df04b900c0f" providerId="ADAL" clId="{3EED1A24-27BE-4386-BE49-37A57AEF3F11}" dt="2023-02-01T04:06:05.285" v="69" actId="21"/>
          <ac:grpSpMkLst>
            <pc:docMk/>
            <pc:sldMk cId="2850003908" sldId="8941"/>
            <ac:grpSpMk id="113" creationId="{00000000-0000-0000-0000-000000000000}"/>
          </ac:grpSpMkLst>
        </pc:grpChg>
      </pc:sldChg>
      <pc:sldChg chg="modSp mod">
        <pc:chgData name="태훈님" userId="3c31cd17-2157-4807-9b5c-1df04b900c0f" providerId="ADAL" clId="{3EED1A24-27BE-4386-BE49-37A57AEF3F11}" dt="2023-01-31T07:46:23.894" v="62" actId="20577"/>
        <pc:sldMkLst>
          <pc:docMk/>
          <pc:sldMk cId="1769359170" sldId="8967"/>
        </pc:sldMkLst>
        <pc:spChg chg="mod">
          <ac:chgData name="태훈님" userId="3c31cd17-2157-4807-9b5c-1df04b900c0f" providerId="ADAL" clId="{3EED1A24-27BE-4386-BE49-37A57AEF3F11}" dt="2023-01-31T07:46:23.894" v="62" actId="20577"/>
          <ac:spMkLst>
            <pc:docMk/>
            <pc:sldMk cId="1769359170" sldId="8967"/>
            <ac:spMk id="7" creationId="{236ED9DE-1134-4FD1-95DB-AD5607C03B88}"/>
          </ac:spMkLst>
        </pc:spChg>
        <pc:spChg chg="mod">
          <ac:chgData name="태훈님" userId="3c31cd17-2157-4807-9b5c-1df04b900c0f" providerId="ADAL" clId="{3EED1A24-27BE-4386-BE49-37A57AEF3F11}" dt="2023-01-31T07:43:48.093" v="58"/>
          <ac:spMkLst>
            <pc:docMk/>
            <pc:sldMk cId="1769359170" sldId="8967"/>
            <ac:spMk id="16" creationId="{215A1410-03C6-494A-95CA-01DAA7696721}"/>
          </ac:spMkLst>
        </pc:spChg>
      </pc:sldChg>
      <pc:sldChg chg="modSp mod">
        <pc:chgData name="태훈님" userId="3c31cd17-2157-4807-9b5c-1df04b900c0f" providerId="ADAL" clId="{3EED1A24-27BE-4386-BE49-37A57AEF3F11}" dt="2023-01-31T08:02:08.033" v="66" actId="1076"/>
        <pc:sldMkLst>
          <pc:docMk/>
          <pc:sldMk cId="2483322298" sldId="8974"/>
        </pc:sldMkLst>
        <pc:picChg chg="mod">
          <ac:chgData name="태훈님" userId="3c31cd17-2157-4807-9b5c-1df04b900c0f" providerId="ADAL" clId="{3EED1A24-27BE-4386-BE49-37A57AEF3F11}" dt="2023-01-31T08:02:08.033" v="66" actId="1076"/>
          <ac:picMkLst>
            <pc:docMk/>
            <pc:sldMk cId="2483322298" sldId="8974"/>
            <ac:picMk id="13" creationId="{73CB944E-650E-4566-944C-2F684C122C99}"/>
          </ac:picMkLst>
        </pc:picChg>
      </pc:sldChg>
    </pc:docChg>
  </pc:docChgLst>
  <pc:docChgLst>
    <pc:chgData name="박준수님(JS)/Digital채널기획팀" userId="2c168aed-be97-4b78-b566-1267b3f3c1bd" providerId="ADAL" clId="{08059FAA-0344-412C-9D81-6E217E16E0A6}"/>
    <pc:docChg chg="sldOrd">
      <pc:chgData name="박준수님(JS)/Digital채널기획팀" userId="2c168aed-be97-4b78-b566-1267b3f3c1bd" providerId="ADAL" clId="{08059FAA-0344-412C-9D81-6E217E16E0A6}" dt="2023-02-02T05:23:34.209" v="0" actId="20578"/>
      <pc:docMkLst>
        <pc:docMk/>
      </pc:docMkLst>
      <pc:sldChg chg="ord">
        <pc:chgData name="박준수님(JS)/Digital채널기획팀" userId="2c168aed-be97-4b78-b566-1267b3f3c1bd" providerId="ADAL" clId="{08059FAA-0344-412C-9D81-6E217E16E0A6}" dt="2023-02-02T05:23:34.209" v="0" actId="20578"/>
        <pc:sldMkLst>
          <pc:docMk/>
          <pc:sldMk cId="2305704530" sldId="8998"/>
        </pc:sldMkLst>
      </pc:sldChg>
    </pc:docChg>
  </pc:docChgLst>
  <pc:docChgLst>
    <pc:chgData name="김중현님/Operation혁신팀" userId="e4b108be-033d-406b-9da8-91da065eb70e" providerId="ADAL" clId="{BA422AE4-0F8B-4DC8-8C59-23EEC8DC1A4D}"/>
    <pc:docChg chg="modSld">
      <pc:chgData name="김중현님/Operation혁신팀" userId="e4b108be-033d-406b-9da8-91da065eb70e" providerId="ADAL" clId="{BA422AE4-0F8B-4DC8-8C59-23EEC8DC1A4D}" dt="2023-01-27T00:51:24.710" v="1" actId="1076"/>
      <pc:docMkLst>
        <pc:docMk/>
      </pc:docMkLst>
      <pc:sldChg chg="modSp mod">
        <pc:chgData name="김중현님/Operation혁신팀" userId="e4b108be-033d-406b-9da8-91da065eb70e" providerId="ADAL" clId="{BA422AE4-0F8B-4DC8-8C59-23EEC8DC1A4D}" dt="2023-01-27T00:51:24.710" v="1" actId="1076"/>
        <pc:sldMkLst>
          <pc:docMk/>
          <pc:sldMk cId="1400343930" sldId="349"/>
        </pc:sldMkLst>
        <pc:spChg chg="mod">
          <ac:chgData name="김중현님/Operation혁신팀" userId="e4b108be-033d-406b-9da8-91da065eb70e" providerId="ADAL" clId="{BA422AE4-0F8B-4DC8-8C59-23EEC8DC1A4D}" dt="2023-01-27T00:51:24.710" v="1" actId="1076"/>
          <ac:spMkLst>
            <pc:docMk/>
            <pc:sldMk cId="1400343930" sldId="349"/>
            <ac:spMk id="11" creationId="{6EA1A135-8F6E-4F5F-8E2D-85D0D9CEB09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1321" tIns="45661" rIns="91321" bIns="4566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321" tIns="45661" rIns="91321" bIns="45661" rtlCol="0"/>
          <a:lstStyle>
            <a:lvl1pPr algn="r">
              <a:defRPr sz="1200"/>
            </a:lvl1pPr>
          </a:lstStyle>
          <a:p>
            <a:fld id="{6829AEB3-987F-4297-9221-D50C26600639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21" tIns="45661" rIns="91321" bIns="4566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3"/>
          </a:xfrm>
          <a:prstGeom prst="rect">
            <a:avLst/>
          </a:prstGeom>
        </p:spPr>
        <p:txBody>
          <a:bodyPr vert="horz" lIns="91321" tIns="45661" rIns="91321" bIns="45661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8055"/>
          </a:xfrm>
          <a:prstGeom prst="rect">
            <a:avLst/>
          </a:prstGeom>
        </p:spPr>
        <p:txBody>
          <a:bodyPr vert="horz" lIns="91321" tIns="45661" rIns="91321" bIns="4566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321" tIns="45661" rIns="91321" bIns="45661" rtlCol="0" anchor="b"/>
          <a:lstStyle>
            <a:lvl1pPr algn="r">
              <a:defRPr sz="1200"/>
            </a:lvl1pPr>
          </a:lstStyle>
          <a:p>
            <a:fld id="{17DD0BA1-4B44-401E-B917-189D1F714E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974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C3CD6-FE74-444A-87AE-E6D36514FC6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122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D0BA1-4B44-401E-B917-189D1F714EF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547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D0BA1-4B44-401E-B917-189D1F714EF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819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D0BA1-4B44-401E-B917-189D1F714EF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933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D0BA1-4B44-401E-B917-189D1F714EF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595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D0BA1-4B44-401E-B917-189D1F714EF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493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E9608C-4170-4326-BF5C-A4023FAD3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5613-5E13-432D-8DB4-12B9C9B963D1}" type="datetime1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258C1B-019F-4D56-A618-50C4AD856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666705-FEAD-4443-9DA4-FD05E56FF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F22F-5B0D-40F7-BF51-D50C451A0ED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 descr="옥외설치물, 밤하늘이(가) 표시된 사진&#10;&#10;자동 생성된 설명">
            <a:extLst>
              <a:ext uri="{FF2B5EF4-FFF2-40B4-BE49-F238E27FC236}">
                <a16:creationId xmlns:a16="http://schemas.microsoft.com/office/drawing/2014/main" id="{24681F00-B755-4CCB-966F-486F9B30CC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31"/>
          <a:stretch/>
        </p:blipFill>
        <p:spPr>
          <a:xfrm>
            <a:off x="0" y="0"/>
            <a:ext cx="122123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337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B6D4B-80FE-4A14-935F-EF9B4AAFE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FD5687-CC93-4EF5-803E-1B4DE2C61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8DD6D-A059-4577-9D45-0DC0E9853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FBCD5-7915-4978-A250-F4D850AFB56C}" type="datetime1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9E582C-1E01-49C0-8EB1-72F3EBB62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747D1-98C2-4093-94E8-4460AB791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F22F-5B0D-40F7-BF51-D50C451A0E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745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9C5607-7295-4A08-A299-C2D1C34952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E49EF5-5E74-405D-9F8E-3D54A3148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DFA9C9-601C-43A9-87FD-B928A2EA0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3D3D-CF7B-45F6-B31C-CDB8FFA1DF09}" type="datetime1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688A1-C29B-4920-9237-9E1EC895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D06372-17A8-423C-97C8-2BAD05D28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F22F-5B0D-40F7-BF51-D50C451A0E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0D3E1-8890-4D56-AA44-CF09A7653A2B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A7F8B-6FC2-4AA3-84AE-55ACC4E35A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200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E3C30-53D0-4E5C-B422-429A9364D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78F385-72C2-4CCF-9BF1-FEFF8B244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06411D-E3A9-4DC7-BEAD-979C57E03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46CB-15BC-46E7-BA5B-350BE292D32E}" type="datetime1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AF8F53-4691-4C05-A4D5-D73C8276E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2754DF-F018-4E5B-953F-3E0AADC22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F22F-5B0D-40F7-BF51-D50C451A0E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863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78C14-91D9-4A2C-9269-5249E724F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D90A8A-9F84-4037-A288-26EF4FCCF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D0B0F6-7EF5-4968-B5D8-A0D393CAF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BC3BF-F982-4A75-973C-DA3E8C292805}" type="datetime1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58037-A66F-4ACF-9BEB-19FA9AC9E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0681C8-D7A1-4644-85B5-CCE1A6FE7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F22F-5B0D-40F7-BF51-D50C451A0E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252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8D676-CDC3-4147-9FB7-A6493B5C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D7E97B-3FAD-44C2-A945-2AFC9852F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B92654-1DBB-41BF-BC39-EC4B51A0D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12F612-19DC-4283-87C4-538443DFD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C7ADE-336F-40F5-ACD2-7BDA4434175C}" type="datetime1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BA8A6E-195D-455C-89DC-AA33DFAA3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E3AD72-567B-45EC-B223-C4B38178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F22F-5B0D-40F7-BF51-D50C451A0E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69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E2B40-277B-49E7-A680-B48466090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07EDA9-E9C0-4901-BB23-2755CA7A5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092E14-96AB-4BBE-87FA-E781B6447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8FF074-E23E-416B-8BC3-573D2D0308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A8E30D-B3D2-4BB2-86FC-8EAAED3CA6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4D2416-F5BB-468F-8E73-77C04FFC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6167-7B30-4C91-BB55-62E44738160E}" type="datetime1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08B6B9-A9A2-44AE-A0F7-E61C8D168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645E70-2635-4ECF-AA1E-F969AFBDA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F22F-5B0D-40F7-BF51-D50C451A0E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181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T 본문 양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0FAA89-1B7A-47B5-92F6-45BC174C74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196" y="460352"/>
            <a:ext cx="5552902" cy="343235"/>
          </a:xfrm>
          <a:noFill/>
        </p:spPr>
        <p:txBody>
          <a:bodyPr wrap="square" rtlCol="0">
            <a:spAutoFit/>
          </a:bodyPr>
          <a:lstStyle>
            <a:lvl1pPr>
              <a:defRPr lang="ko-KR" altLang="en-US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defRPr>
            </a:lvl1pPr>
          </a:lstStyle>
          <a:p>
            <a:pPr marL="0" lvl="0" defTabSz="457200" latinLnBrk="0"/>
            <a:r>
              <a:rPr lang="ko-KR" altLang="en-US"/>
              <a:t>마스터 제목을 편집하려면 클릭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4CE9DB-20AE-4B2A-90C3-F869277B1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70822" y="6475708"/>
            <a:ext cx="421178" cy="365125"/>
          </a:xfrm>
        </p:spPr>
        <p:txBody>
          <a:bodyPr/>
          <a:lstStyle/>
          <a:p>
            <a:fld id="{F4F9F22F-5B0D-40F7-BF51-D50C451A0ED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88A1BFF-76CC-4840-A9A2-53D7B09FF5DF}"/>
              </a:ext>
            </a:extLst>
          </p:cNvPr>
          <p:cNvCxnSpPr>
            <a:cxnSpLocks/>
          </p:cNvCxnSpPr>
          <p:nvPr userDrawn="1"/>
        </p:nvCxnSpPr>
        <p:spPr>
          <a:xfrm>
            <a:off x="324196" y="806335"/>
            <a:ext cx="1151312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B32381D0-2152-4C1A-B01F-5EA94AA709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3812" y="476878"/>
            <a:ext cx="5243512" cy="315343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r">
              <a:buNone/>
              <a:def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defRPr>
            </a:lvl1pPr>
          </a:lstStyle>
          <a:p>
            <a:pPr marL="57150" lvl="0" indent="-285750" defTabSz="457200" latinLnBrk="0">
              <a:spcBef>
                <a:spcPct val="0"/>
              </a:spcBef>
            </a:pPr>
            <a:r>
              <a:rPr lang="ko-KR" altLang="en-US"/>
              <a:t>마스터 소제목을 편집하려면 클릭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BD8B6CA4-CE99-487C-905A-4001016D23C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781" y="1188749"/>
            <a:ext cx="11530437" cy="423862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marL="457200" indent="0" algn="ctr">
              <a:buFontTx/>
              <a:buNone/>
              <a:defRPr sz="16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2pPr>
            <a:lvl3pPr marL="914400" indent="0" algn="ctr">
              <a:buFontTx/>
              <a:buNone/>
              <a:defRPr sz="16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3pPr>
            <a:lvl4pPr marL="1371600" indent="0" algn="ctr">
              <a:buFontTx/>
              <a:buNone/>
              <a:defRPr sz="16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4pPr>
            <a:lvl5pPr marL="1828800" indent="0" algn="ctr">
              <a:buFontTx/>
              <a:buNone/>
              <a:defRPr sz="16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5pPr>
          </a:lstStyle>
          <a:p>
            <a:pPr lvl="0"/>
            <a:r>
              <a:rPr lang="ko-KR" altLang="en-US"/>
              <a:t>헤드라인을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34871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D72495-CE7C-4339-AFBA-E5E67DC3C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84FF-D2FE-4781-A03B-4F9A2D16D9EB}" type="datetime1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24157C-CEC8-4BB8-AF96-ED51A0ACE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6F9D86-B781-4D8C-95B0-EDAEAEA9C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5884" y="6489989"/>
            <a:ext cx="446116" cy="365125"/>
          </a:xfrm>
        </p:spPr>
        <p:txBody>
          <a:bodyPr/>
          <a:lstStyle/>
          <a:p>
            <a:fld id="{F4F9F22F-5B0D-40F7-BF51-D50C451A0ED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32D5AB2-A790-4428-9AAA-D3EF9F9FD7B8}"/>
              </a:ext>
            </a:extLst>
          </p:cNvPr>
          <p:cNvCxnSpPr>
            <a:cxnSpLocks/>
          </p:cNvCxnSpPr>
          <p:nvPr userDrawn="1"/>
        </p:nvCxnSpPr>
        <p:spPr>
          <a:xfrm>
            <a:off x="324196" y="806335"/>
            <a:ext cx="1151312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3A28E8A-7747-4142-AEB7-E03F0D918A1A}"/>
              </a:ext>
            </a:extLst>
          </p:cNvPr>
          <p:cNvSpPr txBox="1"/>
          <p:nvPr userDrawn="1"/>
        </p:nvSpPr>
        <p:spPr>
          <a:xfrm>
            <a:off x="354675" y="437003"/>
            <a:ext cx="509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rtl="0" eaLnBrk="1" latinLnBrk="0" hangingPunct="1"/>
            <a:endParaRPr lang="ko-KR" altLang="en-US" sz="1800" b="1" kern="120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253811-FA06-4C63-8927-770BB538CF32}"/>
              </a:ext>
            </a:extLst>
          </p:cNvPr>
          <p:cNvSpPr txBox="1"/>
          <p:nvPr userDrawn="1"/>
        </p:nvSpPr>
        <p:spPr>
          <a:xfrm>
            <a:off x="7456517" y="467781"/>
            <a:ext cx="4411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2" algn="r" defTabSz="457200" rtl="0" eaLnBrk="1" latinLnBrk="0" hangingPunct="1"/>
            <a:endParaRPr lang="ko-KR" altLang="en-US" sz="1600" kern="120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356870-292C-4845-BB5C-0E2FBB7E60C0}"/>
              </a:ext>
            </a:extLst>
          </p:cNvPr>
          <p:cNvSpPr txBox="1"/>
          <p:nvPr userDrawn="1"/>
        </p:nvSpPr>
        <p:spPr>
          <a:xfrm>
            <a:off x="324196" y="1246908"/>
            <a:ext cx="11513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16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706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AAE225-D669-4CA5-85DE-40EDC3CF5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F63FDD-2FC6-49C0-9ED6-094B6915F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8BA700-F8D6-4F8D-99A2-B5696C89F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01F8DF-0436-4B8B-8D17-E9019D9A8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1364D-D999-4256-8D1C-BFF194C175DA}" type="datetime1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8FA36A-0C80-44DF-AB38-0CD120962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A45CE2-E988-44F3-85CE-002586CF3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F22F-5B0D-40F7-BF51-D50C451A0E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31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13E08-DC73-4DA8-B252-840EDA507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8DA0E4-3441-4D38-AE56-6CF81C396C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68B67D-6B41-411F-AB83-B3284FA0D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C9EE1E-CABE-4D34-9ECC-67BCBC6E8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6D541-8BFB-4CAD-9F4A-3EC021293C8B}" type="datetime1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7D054E-CA36-4C0B-B7F8-1053ADC41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23B94D-9A01-4797-B57A-CB9E00AFD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F22F-5B0D-40F7-BF51-D50C451A0E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61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61F1F1-B5FC-4F8B-82F2-DEFB752B3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07AEE7-E210-497F-B914-19F950502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E700C9-1759-47E9-AFA9-C0048E7FC5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2BC53-43BA-423B-B5B3-250C46868826}" type="datetime1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5B10AD-CA65-4047-85B7-0E77A9EC8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7109D5-F3A2-44DF-AA5A-E5E62A705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9F22F-5B0D-40F7-BF51-D50C451A0E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60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microsoft.com/office/2007/relationships/hdphoto" Target="../media/hdphoto2.wdp"/><Relationship Id="rId3" Type="http://schemas.openxmlformats.org/officeDocument/2006/relationships/image" Target="../media/image7.png"/><Relationship Id="rId21" Type="http://schemas.openxmlformats.org/officeDocument/2006/relationships/image" Target="../media/image117.sv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tmp"/><Relationship Id="rId23" Type="http://schemas.openxmlformats.org/officeDocument/2006/relationships/image" Target="../media/image18.jpe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tmp"/><Relationship Id="rId22" Type="http://schemas.openxmlformats.org/officeDocument/2006/relationships/image" Target="../media/image17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>
            <a:extLst>
              <a:ext uri="{FF2B5EF4-FFF2-40B4-BE49-F238E27FC236}">
                <a16:creationId xmlns:a16="http://schemas.microsoft.com/office/drawing/2014/main" id="{7EF650CB-EADD-49F1-99E1-B0B50162E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5607" y="2842699"/>
            <a:ext cx="4784424" cy="604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111302" tIns="55650" rIns="111302" bIns="55650" numCol="1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113001">
              <a:lnSpc>
                <a:spcPct val="100000"/>
              </a:lnSpc>
            </a:pPr>
            <a:r>
              <a:rPr lang="en-US" altLang="ko-KR" sz="3200" b="1" dirty="0" smtClean="0">
                <a:solidFill>
                  <a:prstClr val="black"/>
                </a:solidFill>
                <a:latin typeface="+mj-ea"/>
              </a:rPr>
              <a:t>AI </a:t>
            </a:r>
            <a:r>
              <a:rPr lang="ko-KR" altLang="en-US" sz="3200" b="1" dirty="0" smtClean="0">
                <a:solidFill>
                  <a:prstClr val="black"/>
                </a:solidFill>
                <a:latin typeface="+mj-ea"/>
              </a:rPr>
              <a:t>미디어 </a:t>
            </a:r>
            <a:r>
              <a:rPr lang="en-US" altLang="ko-KR" sz="3200" b="1" dirty="0" smtClean="0">
                <a:solidFill>
                  <a:prstClr val="black"/>
                </a:solidFill>
                <a:latin typeface="+mj-ea"/>
              </a:rPr>
              <a:t>Company W/S</a:t>
            </a:r>
            <a:endParaRPr lang="ko-KR" altLang="en-US" sz="3200" b="1" dirty="0">
              <a:solidFill>
                <a:prstClr val="black"/>
              </a:solidFill>
              <a:latin typeface="+mj-ea"/>
            </a:endParaRPr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FD26C760-822D-4296-9A18-77F4CEE267DC}"/>
              </a:ext>
            </a:extLst>
          </p:cNvPr>
          <p:cNvSpPr>
            <a:spLocks/>
          </p:cNvSpPr>
          <p:nvPr/>
        </p:nvSpPr>
        <p:spPr bwMode="auto">
          <a:xfrm>
            <a:off x="5351837" y="4789184"/>
            <a:ext cx="15119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0">
            <a:spAutoFit/>
          </a:bodyPr>
          <a:lstStyle>
            <a:lvl1pPr latinLnBrk="1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Optima" pitchFamily="2" charset="2"/>
              <a:buChar char="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200">
                <a:solidFill>
                  <a:schemeClr val="tx1"/>
                </a:solidFill>
                <a:latin typeface="Moebius" panose="02080503040300020004" pitchFamily="18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Moebius" panose="02080503040300020004" pitchFamily="18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Moebius" panose="02080503040300020004" pitchFamily="18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Moebius" panose="02080503040300020004" pitchFamily="18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Moebius" panose="02080503040300020004" pitchFamily="18" charset="0"/>
                <a:ea typeface="맑은 고딕" panose="020B0503020000020004" pitchFamily="50" charset="-127"/>
              </a:defRPr>
            </a:lvl9pPr>
          </a:lstStyle>
          <a:p>
            <a:pPr algn="ctr" defTabSz="556500">
              <a:spcBef>
                <a:spcPct val="0"/>
              </a:spcBef>
              <a:buSzTx/>
              <a:buNone/>
            </a:pPr>
            <a:r>
              <a:rPr lang="en-US" altLang="ko-KR" sz="2000" b="1" dirty="0" smtClean="0">
                <a:solidFill>
                  <a:prstClr val="black"/>
                </a:solidFill>
              </a:rPr>
              <a:t>2023.02.08</a:t>
            </a:r>
            <a:endParaRPr lang="ko-KR" altLang="en-US" sz="2000" b="1" dirty="0">
              <a:solidFill>
                <a:prstClr val="black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2AEDB3E-D187-4CFF-AE57-C7735997FBEA}"/>
              </a:ext>
            </a:extLst>
          </p:cNvPr>
          <p:cNvCxnSpPr/>
          <p:nvPr/>
        </p:nvCxnSpPr>
        <p:spPr>
          <a:xfrm>
            <a:off x="2493668" y="3503596"/>
            <a:ext cx="7353878" cy="12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37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3FDCF3-ECA7-4CCF-8E1F-FADB075EABE0}"/>
              </a:ext>
            </a:extLst>
          </p:cNvPr>
          <p:cNvSpPr txBox="1"/>
          <p:nvPr/>
        </p:nvSpPr>
        <p:spPr>
          <a:xfrm>
            <a:off x="3153077" y="2402350"/>
            <a:ext cx="5175136" cy="175727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wrap="square" rtlCol="0" anchor="ctr" anchorCtr="0">
            <a:noAutofit/>
          </a:bodyPr>
          <a:lstStyle/>
          <a:p>
            <a:pPr algn="ctr">
              <a:lnSpc>
                <a:spcPct val="150000"/>
              </a:lnSpc>
            </a:pPr>
            <a:endParaRPr lang="en-US" altLang="ko-KR" sz="1200" b="1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432396-D9E2-4E0C-8CC3-082E901D39AB}"/>
              </a:ext>
            </a:extLst>
          </p:cNvPr>
          <p:cNvSpPr txBox="1"/>
          <p:nvPr/>
        </p:nvSpPr>
        <p:spPr>
          <a:xfrm>
            <a:off x="3300010" y="2572492"/>
            <a:ext cx="250014" cy="270710"/>
          </a:xfrm>
          <a:prstGeom prst="roundRect">
            <a:avLst/>
          </a:prstGeom>
          <a:solidFill>
            <a:srgbClr val="263633"/>
          </a:solidFill>
        </p:spPr>
        <p:txBody>
          <a:bodyPr wrap="square" lIns="0" tIns="0" rIns="0" bIns="0" anchor="ctr" anchorCtr="0">
            <a:noAutofit/>
          </a:bodyPr>
          <a:lstStyle>
            <a:defPPr>
              <a:defRPr lang="ko-KR"/>
            </a:defPPr>
            <a:lvl1pPr>
              <a:defRPr sz="2000" b="1" kern="0">
                <a:solidFill>
                  <a:schemeClr val="bg1"/>
                </a:solidFill>
                <a:latin typeface="Gadugi" panose="020B0502040204020203" pitchFamily="34" charset="0"/>
                <a:ea typeface="나눔스퀘어 ExtraBold" panose="020B0600000101010101" pitchFamily="50" charset="-127"/>
                <a:cs typeface="Tahoma" pitchFamily="34" charset="0"/>
              </a:defRPr>
            </a:lvl1pPr>
          </a:lstStyle>
          <a:p>
            <a:pPr algn="ctr"/>
            <a:r>
              <a:rPr lang="en-US" altLang="ko-KR" sz="1400" dirty="0">
                <a:latin typeface="+mj-ea"/>
                <a:ea typeface="+mj-ea"/>
              </a:rPr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5FF760-F1E9-462B-B3AC-8BAFCA75E389}"/>
              </a:ext>
            </a:extLst>
          </p:cNvPr>
          <p:cNvSpPr txBox="1"/>
          <p:nvPr/>
        </p:nvSpPr>
        <p:spPr>
          <a:xfrm>
            <a:off x="3696957" y="2816306"/>
            <a:ext cx="4080043" cy="929362"/>
          </a:xfrm>
          <a:prstGeom prst="rect">
            <a:avLst/>
          </a:prstGeom>
          <a:noFill/>
          <a:ln w="3175">
            <a:noFill/>
            <a:prstDash val="solid"/>
          </a:ln>
          <a:effectLst/>
        </p:spPr>
        <p:txBody>
          <a:bodyPr wrap="square" rtlCol="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Digital</a:t>
            </a:r>
            <a:r>
              <a:rPr lang="ko-KR" altLang="en-US" sz="2400" b="1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혁신</a:t>
            </a:r>
            <a:r>
              <a:rPr lang="en-US" altLang="ko-KR" sz="2400" b="1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CT</a:t>
            </a:r>
            <a:endParaRPr lang="en-US" altLang="ko-KR" sz="2400" b="1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3118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6789539" y="3671925"/>
            <a:ext cx="3356623" cy="136675"/>
          </a:xfrm>
          <a:prstGeom prst="rect">
            <a:avLst/>
          </a:prstGeom>
          <a:solidFill>
            <a:srgbClr val="90B2CE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 smtClean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92F8D47-16AA-4D21-B83F-C7F60A929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F22F-5B0D-40F7-BF51-D50C451A0ED1}" type="slidenum">
              <a:rPr lang="ko-KR" altLang="en-US" b="1" smtClean="0">
                <a:latin typeface="+mn-ea"/>
              </a:rPr>
              <a:t>3</a:t>
            </a:fld>
            <a:endParaRPr lang="ko-KR" altLang="en-US" b="1">
              <a:latin typeface="+mn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94A262-6554-44E3-AFC3-EF14081BE7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0781" y="1062269"/>
            <a:ext cx="11530437" cy="423862"/>
          </a:xfrm>
        </p:spPr>
        <p:txBody>
          <a:bodyPr/>
          <a:lstStyle/>
          <a:p>
            <a:r>
              <a:rPr lang="en-US" altLang="ko-KR" sz="2000" baseline="30000" dirty="0">
                <a:latin typeface="+mj-ea"/>
                <a:ea typeface="+mj-ea"/>
              </a:rPr>
              <a:t>TB One body </a:t>
            </a:r>
            <a:r>
              <a:rPr lang="ko-KR" altLang="en-US" sz="2000" baseline="30000" dirty="0">
                <a:latin typeface="+mj-ea"/>
                <a:ea typeface="+mj-ea"/>
              </a:rPr>
              <a:t>관점에서 </a:t>
            </a:r>
            <a:r>
              <a:rPr lang="en-US" altLang="ko-KR" sz="2000" baseline="30000" dirty="0">
                <a:latin typeface="+mj-ea"/>
                <a:ea typeface="+mj-ea"/>
              </a:rPr>
              <a:t>SKT 2.0 </a:t>
            </a:r>
            <a:r>
              <a:rPr lang="ko-KR" altLang="en-US" sz="2000" baseline="30000" dirty="0">
                <a:latin typeface="+mj-ea"/>
                <a:ea typeface="+mj-ea"/>
              </a:rPr>
              <a:t>에</a:t>
            </a:r>
            <a:r>
              <a:rPr lang="en-US" altLang="ko-KR" sz="2000" baseline="30000" dirty="0">
                <a:latin typeface="+mj-ea"/>
                <a:ea typeface="+mj-ea"/>
              </a:rPr>
              <a:t> Align</a:t>
            </a:r>
            <a:r>
              <a:rPr lang="ko-KR" altLang="en-US" sz="2000" baseline="30000" dirty="0">
                <a:latin typeface="+mj-ea"/>
                <a:ea typeface="+mj-ea"/>
              </a:rPr>
              <a:t>하여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 smtClean="0">
                <a:latin typeface="+mj-ea"/>
                <a:ea typeface="+mj-ea"/>
              </a:rPr>
              <a:t>SKB 2.0, AI </a:t>
            </a:r>
            <a:r>
              <a:rPr lang="ko-KR" altLang="en-US" sz="2000" dirty="0" smtClean="0">
                <a:latin typeface="+mj-ea"/>
                <a:ea typeface="+mj-ea"/>
              </a:rPr>
              <a:t>서비스 컴퍼니로 전환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3D50E659-B9E9-4905-B8E4-AFE5765C8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96" y="461153"/>
            <a:ext cx="5552902" cy="341632"/>
          </a:xfrm>
        </p:spPr>
        <p:txBody>
          <a:bodyPr/>
          <a:lstStyle/>
          <a:p>
            <a:r>
              <a:rPr lang="en-US" altLang="ko-KR" dirty="0" smtClean="0">
                <a:latin typeface="+mj-ea"/>
                <a:ea typeface="+mj-ea"/>
              </a:rPr>
              <a:t>1. AI Company, SKB 2.0</a:t>
            </a:r>
            <a:r>
              <a:rPr lang="ko-KR" altLang="en-US" dirty="0" smtClean="0">
                <a:latin typeface="+mj-ea"/>
                <a:ea typeface="+mj-ea"/>
              </a:rPr>
              <a:t>으로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진화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6E26BB2-2620-4042-A988-9DA0C244896C}"/>
              </a:ext>
            </a:extLst>
          </p:cNvPr>
          <p:cNvSpPr/>
          <p:nvPr/>
        </p:nvSpPr>
        <p:spPr>
          <a:xfrm>
            <a:off x="6314902" y="1797688"/>
            <a:ext cx="5424906" cy="553238"/>
          </a:xfrm>
          <a:prstGeom prst="rect">
            <a:avLst/>
          </a:prstGeom>
          <a:solidFill>
            <a:srgbClr val="092A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SKB 2.0</a:t>
            </a:r>
            <a:endParaRPr lang="en-US" altLang="ko-KR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234254B-C51E-4C85-B688-B04B896685A6}"/>
              </a:ext>
            </a:extLst>
          </p:cNvPr>
          <p:cNvSpPr/>
          <p:nvPr/>
        </p:nvSpPr>
        <p:spPr>
          <a:xfrm>
            <a:off x="6314902" y="2536003"/>
            <a:ext cx="5424906" cy="4065263"/>
          </a:xfrm>
          <a:prstGeom prst="roundRect">
            <a:avLst>
              <a:gd name="adj" fmla="val 0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5" name="텍스트 개체 틀 4">
            <a:extLst>
              <a:ext uri="{FF2B5EF4-FFF2-40B4-BE49-F238E27FC236}">
                <a16:creationId xmlns:a16="http://schemas.microsoft.com/office/drawing/2014/main" id="{62C82A0F-220B-45D2-A8AF-AD67A3EAE459}"/>
              </a:ext>
            </a:extLst>
          </p:cNvPr>
          <p:cNvSpPr txBox="1">
            <a:spLocks/>
          </p:cNvSpPr>
          <p:nvPr/>
        </p:nvSpPr>
        <p:spPr>
          <a:xfrm>
            <a:off x="828968" y="1854597"/>
            <a:ext cx="4241080" cy="292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smtClean="0">
                <a:latin typeface="+mj-ea"/>
                <a:ea typeface="+mj-ea"/>
              </a:rPr>
              <a:t>[SKT 2.0]</a:t>
            </a:r>
            <a:endParaRPr lang="ko-KR" altLang="en-US" sz="1800" dirty="0">
              <a:latin typeface="+mj-ea"/>
              <a:ea typeface="+mj-ea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EE1FE57-46D1-4217-849F-EC1F67182218}"/>
              </a:ext>
            </a:extLst>
          </p:cNvPr>
          <p:cNvCxnSpPr>
            <a:cxnSpLocks/>
          </p:cNvCxnSpPr>
          <p:nvPr/>
        </p:nvCxnSpPr>
        <p:spPr>
          <a:xfrm>
            <a:off x="591508" y="2224020"/>
            <a:ext cx="4716000" cy="0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461BD649-799F-4A8C-B955-9749E29AB29D}"/>
              </a:ext>
            </a:extLst>
          </p:cNvPr>
          <p:cNvSpPr/>
          <p:nvPr/>
        </p:nvSpPr>
        <p:spPr>
          <a:xfrm rot="16200000" flipV="1">
            <a:off x="3865941" y="4036247"/>
            <a:ext cx="3920400" cy="383328"/>
          </a:xfrm>
          <a:prstGeom prst="triangle">
            <a:avLst/>
          </a:prstGeom>
          <a:gradFill>
            <a:gsLst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6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74084" y="2324231"/>
            <a:ext cx="3550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+mj-ea"/>
                <a:ea typeface="+mj-ea"/>
              </a:rPr>
              <a:t>기술과 서비스로 고객을 이롭게 하는</a:t>
            </a:r>
            <a:r>
              <a:rPr lang="en-US" altLang="ko-KR" sz="1600" dirty="0" smtClean="0">
                <a:latin typeface="+mj-ea"/>
                <a:ea typeface="+mj-ea"/>
              </a:rPr>
              <a:t/>
            </a:r>
            <a:br>
              <a:rPr lang="en-US" altLang="ko-KR" sz="1600" dirty="0" smtClean="0">
                <a:latin typeface="+mj-ea"/>
                <a:ea typeface="+mj-ea"/>
              </a:rPr>
            </a:br>
            <a:r>
              <a:rPr lang="ko-KR" altLang="en-US" sz="1600" dirty="0" smtClean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『AI Company』</a:t>
            </a:r>
            <a:r>
              <a:rPr lang="ko-KR" altLang="en-US" sz="1600" dirty="0" smtClean="0">
                <a:latin typeface="+mj-ea"/>
                <a:ea typeface="+mj-ea"/>
              </a:rPr>
              <a:t> 로 도약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2620" y="4254034"/>
            <a:ext cx="1672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[5</a:t>
            </a:r>
            <a:r>
              <a:rPr lang="ko-KR" altLang="en-US" sz="1400" b="1" dirty="0">
                <a:latin typeface="+mn-ea"/>
              </a:rPr>
              <a:t>대 </a:t>
            </a:r>
            <a:r>
              <a:rPr lang="ko-KR" altLang="en-US" sz="1400" b="1" dirty="0" err="1">
                <a:latin typeface="+mn-ea"/>
              </a:rPr>
              <a:t>사업군</a:t>
            </a:r>
            <a:r>
              <a:rPr lang="en-US" altLang="ko-KR" sz="1400" b="1" dirty="0">
                <a:latin typeface="+mn-ea"/>
              </a:rPr>
              <a:t>]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40721" y="4254034"/>
            <a:ext cx="1672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+mn-ea"/>
              </a:rPr>
              <a:t>[3</a:t>
            </a:r>
            <a:r>
              <a:rPr lang="ko-KR" altLang="en-US" sz="1400" b="1" dirty="0">
                <a:latin typeface="+mn-ea"/>
              </a:rPr>
              <a:t>대 경영 키워드</a:t>
            </a:r>
            <a:r>
              <a:rPr lang="en-US" altLang="ko-KR" sz="1400" b="1" dirty="0">
                <a:latin typeface="+mn-ea"/>
              </a:rPr>
              <a:t>]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32406" y="2918927"/>
            <a:ext cx="4389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+mj-ea"/>
                <a:ea typeface="+mj-ea"/>
              </a:rPr>
              <a:t>『</a:t>
            </a:r>
            <a:r>
              <a:rPr lang="en-US" altLang="ko-KR" sz="1600" b="1" dirty="0" smtClean="0">
                <a:latin typeface="+mj-ea"/>
                <a:ea typeface="+mj-ea"/>
              </a:rPr>
              <a:t>Customer-centric AI </a:t>
            </a:r>
            <a:r>
              <a:rPr lang="ko-KR" altLang="en-US" sz="1600" b="1" dirty="0">
                <a:latin typeface="+mj-ea"/>
                <a:ea typeface="+mj-ea"/>
              </a:rPr>
              <a:t>서비스 컴퍼니</a:t>
            </a:r>
            <a:r>
              <a:rPr lang="en-US" altLang="ko-KR" sz="1600" b="1" dirty="0">
                <a:latin typeface="+mj-ea"/>
                <a:ea typeface="+mj-ea"/>
              </a:rPr>
              <a:t>』 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48847" y="3441479"/>
            <a:ext cx="5325800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atin typeface="+mn-ea"/>
              </a:rPr>
              <a:t>① 핵심사업인 유선과 미디어를 </a:t>
            </a:r>
            <a:r>
              <a:rPr lang="en-US" altLang="ko-KR" sz="1600" b="1" dirty="0" smtClean="0">
                <a:latin typeface="+mn-ea"/>
              </a:rPr>
              <a:t>AI</a:t>
            </a:r>
            <a:r>
              <a:rPr lang="ko-KR" altLang="en-US" sz="1600" b="1" dirty="0" smtClean="0">
                <a:latin typeface="+mn-ea"/>
              </a:rPr>
              <a:t>로 재정의</a:t>
            </a:r>
            <a:r>
              <a:rPr lang="en-US" altLang="ko-KR" sz="1600" b="1" dirty="0" smtClean="0">
                <a:latin typeface="+mn-ea"/>
              </a:rPr>
              <a:t>: SKB DT 2.0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ko-KR" altLang="en-US" sz="1400" b="1" dirty="0" smtClean="0">
                <a:latin typeface="+mn-ea"/>
              </a:rPr>
              <a:t>     〮 </a:t>
            </a:r>
            <a:r>
              <a:rPr lang="ko-KR" altLang="en-US" sz="1400" b="1" spc="-80" dirty="0" smtClean="0">
                <a:latin typeface="+mn-ea"/>
              </a:rPr>
              <a:t>가입</a:t>
            </a:r>
            <a:r>
              <a:rPr lang="en-US" altLang="ko-KR" sz="1400" b="1" spc="-80" dirty="0">
                <a:latin typeface="+mn-ea"/>
              </a:rPr>
              <a:t>~</a:t>
            </a:r>
            <a:r>
              <a:rPr lang="ko-KR" altLang="en-US" sz="1400" b="1" spc="-80" dirty="0" smtClean="0">
                <a:latin typeface="+mn-ea"/>
              </a:rPr>
              <a:t>이용</a:t>
            </a:r>
            <a:r>
              <a:rPr lang="en-US" altLang="ko-KR" sz="1400" b="1" spc="-80" dirty="0" smtClean="0">
                <a:latin typeface="+mn-ea"/>
              </a:rPr>
              <a:t>~</a:t>
            </a:r>
            <a:r>
              <a:rPr lang="ko-KR" altLang="en-US" sz="1400" b="1" spc="-80" dirty="0" smtClean="0">
                <a:latin typeface="+mn-ea"/>
              </a:rPr>
              <a:t>이탈 </a:t>
            </a:r>
            <a:r>
              <a:rPr lang="ko-KR" altLang="en-US" sz="1400" b="1" spc="-80" dirty="0">
                <a:latin typeface="+mn-ea"/>
              </a:rPr>
              <a:t>고객 </a:t>
            </a:r>
            <a:r>
              <a:rPr lang="en-US" altLang="ko-KR" sz="1400" b="1" spc="-80" dirty="0">
                <a:latin typeface="+mn-ea"/>
              </a:rPr>
              <a:t>Journey </a:t>
            </a:r>
            <a:r>
              <a:rPr lang="ko-KR" altLang="en-US" sz="1400" b="1" spc="-80" dirty="0">
                <a:latin typeface="+mn-ea"/>
              </a:rPr>
              <a:t>과정에 </a:t>
            </a:r>
            <a:r>
              <a:rPr lang="en-US" altLang="ko-KR" sz="1400" b="1" spc="-80" dirty="0" smtClean="0">
                <a:latin typeface="+mn-ea"/>
              </a:rPr>
              <a:t>AI </a:t>
            </a:r>
            <a:r>
              <a:rPr lang="ko-KR" altLang="en-US" sz="1400" b="1" spc="-80" dirty="0" smtClean="0">
                <a:latin typeface="+mn-ea"/>
              </a:rPr>
              <a:t>적용</a:t>
            </a:r>
            <a:r>
              <a:rPr lang="en-US" altLang="ko-KR" sz="1400" b="1" spc="-80" dirty="0" smtClean="0">
                <a:latin typeface="+mn-ea"/>
              </a:rPr>
              <a:t>, Process </a:t>
            </a:r>
            <a:r>
              <a:rPr lang="ko-KR" altLang="en-US" sz="1400" b="1" spc="-80" dirty="0">
                <a:latin typeface="+mn-ea"/>
              </a:rPr>
              <a:t>및 </a:t>
            </a:r>
            <a:r>
              <a:rPr lang="en-US" altLang="ko-KR" sz="1400" b="1" spc="-80" dirty="0">
                <a:latin typeface="+mn-ea"/>
              </a:rPr>
              <a:t>BM</a:t>
            </a:r>
            <a:r>
              <a:rPr lang="ko-KR" altLang="en-US" sz="1400" b="1" spc="-80" dirty="0" smtClean="0">
                <a:latin typeface="+mn-ea"/>
              </a:rPr>
              <a:t>혁신</a:t>
            </a:r>
            <a:endParaRPr lang="en-US" altLang="ko-KR" b="1" spc="-8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+mn-ea"/>
              </a:rPr>
              <a:t>② AI</a:t>
            </a:r>
            <a:r>
              <a:rPr lang="ko-KR" altLang="en-US" sz="1600" b="1" dirty="0" smtClean="0">
                <a:latin typeface="+mn-ea"/>
              </a:rPr>
              <a:t>서비스로 고객관계 혁신 </a:t>
            </a:r>
            <a:endParaRPr lang="en-US" altLang="ko-KR" sz="1600" b="1" dirty="0">
              <a:latin typeface="+mn-ea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1400" b="1" dirty="0">
                <a:latin typeface="+mn-ea"/>
              </a:rPr>
              <a:t>     </a:t>
            </a:r>
            <a:r>
              <a:rPr lang="en-US" altLang="ko-KR" sz="1400" b="1" dirty="0" smtClean="0">
                <a:latin typeface="+mn-ea"/>
              </a:rPr>
              <a:t>〮 A.TV</a:t>
            </a:r>
            <a:r>
              <a:rPr lang="en-US" altLang="ko-KR" sz="1400" b="1" dirty="0">
                <a:latin typeface="+mn-ea"/>
              </a:rPr>
              <a:t>, B</a:t>
            </a:r>
            <a:r>
              <a:rPr lang="ko-KR" altLang="en-US" sz="1400" b="1" dirty="0" smtClean="0">
                <a:latin typeface="+mn-ea"/>
              </a:rPr>
              <a:t>우주</a:t>
            </a:r>
            <a:r>
              <a:rPr lang="en-US" altLang="ko-KR" sz="1400" b="1" dirty="0" smtClean="0">
                <a:latin typeface="+mn-ea"/>
              </a:rPr>
              <a:t>x T</a:t>
            </a:r>
            <a:r>
              <a:rPr lang="ko-KR" altLang="en-US" sz="1400" b="1" dirty="0" smtClean="0">
                <a:latin typeface="+mn-ea"/>
              </a:rPr>
              <a:t>우주</a:t>
            </a:r>
            <a:r>
              <a:rPr lang="en-US" altLang="ko-KR" sz="1400" b="1" dirty="0" smtClean="0">
                <a:latin typeface="+mn-ea"/>
              </a:rPr>
              <a:t>, </a:t>
            </a:r>
            <a:r>
              <a:rPr lang="en-US" altLang="ko-KR" sz="1400" b="1" dirty="0" err="1" smtClean="0">
                <a:latin typeface="+mn-ea"/>
              </a:rPr>
              <a:t>SKB@ifland</a:t>
            </a:r>
            <a:r>
              <a:rPr lang="en-US" altLang="ko-KR" sz="1400" b="1" dirty="0" smtClean="0">
                <a:latin typeface="+mn-ea"/>
              </a:rPr>
              <a:t>...</a:t>
            </a:r>
            <a:endParaRPr lang="en-US" altLang="ko-KR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latin typeface="+mn-ea"/>
              </a:rPr>
              <a:t>③ 미디어 </a:t>
            </a:r>
            <a:r>
              <a:rPr lang="en-US" altLang="ko-KR" sz="1600" b="1" dirty="0" smtClean="0">
                <a:latin typeface="+mn-ea"/>
              </a:rPr>
              <a:t>Value Chain </a:t>
            </a:r>
            <a:r>
              <a:rPr lang="ko-KR" altLang="en-US" sz="1600" b="1" dirty="0" smtClean="0">
                <a:latin typeface="+mn-ea"/>
              </a:rPr>
              <a:t>확장 및 </a:t>
            </a:r>
            <a:r>
              <a:rPr lang="en-US" altLang="ko-KR" sz="1600" b="1" dirty="0" smtClean="0">
                <a:latin typeface="+mn-ea"/>
              </a:rPr>
              <a:t>AIX </a:t>
            </a:r>
            <a:endParaRPr lang="en-US" altLang="ko-KR" sz="16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+mn-ea"/>
              </a:rPr>
              <a:t>    </a:t>
            </a:r>
            <a:r>
              <a:rPr lang="en-US" altLang="ko-KR" sz="1400" b="1" dirty="0">
                <a:latin typeface="+mn-ea"/>
              </a:rPr>
              <a:t> 〮 </a:t>
            </a:r>
            <a:r>
              <a:rPr lang="en-US" altLang="ko-KR" sz="1400" b="1" dirty="0" smtClean="0">
                <a:latin typeface="+mn-ea"/>
              </a:rPr>
              <a:t>AI</a:t>
            </a:r>
            <a:r>
              <a:rPr lang="ko-KR" altLang="en-US" sz="1400" b="1" dirty="0" smtClean="0">
                <a:latin typeface="+mn-ea"/>
              </a:rPr>
              <a:t> </a:t>
            </a:r>
            <a:r>
              <a:rPr lang="en-US" altLang="ko-KR" sz="1400" b="1" dirty="0">
                <a:latin typeface="+mn-ea"/>
              </a:rPr>
              <a:t>Content </a:t>
            </a:r>
            <a:r>
              <a:rPr lang="en-US" altLang="ko-KR" sz="1400" b="1" dirty="0" smtClean="0">
                <a:latin typeface="+mn-ea"/>
              </a:rPr>
              <a:t>Creation/ Post-production…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+mn-ea"/>
              </a:rPr>
              <a:t>    〮 Media Insight Platform </a:t>
            </a:r>
            <a:r>
              <a:rPr lang="ko-KR" altLang="en-US" sz="1400" b="1" dirty="0" smtClean="0">
                <a:latin typeface="+mn-ea"/>
              </a:rPr>
              <a:t>기반 </a:t>
            </a:r>
            <a:r>
              <a:rPr lang="en-US" altLang="ko-KR" sz="1400" b="1" dirty="0" smtClean="0">
                <a:latin typeface="+mn-ea"/>
              </a:rPr>
              <a:t>New BM </a:t>
            </a:r>
            <a:r>
              <a:rPr lang="ko-KR" altLang="en-US" sz="1400" b="1" dirty="0" smtClean="0">
                <a:latin typeface="+mn-ea"/>
              </a:rPr>
              <a:t>창출</a:t>
            </a:r>
            <a:r>
              <a:rPr lang="en-US" altLang="ko-KR" sz="1400" b="1" dirty="0" smtClean="0">
                <a:latin typeface="+mn-ea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2620" y="2884794"/>
            <a:ext cx="1262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j-ea"/>
                <a:ea typeface="+mj-ea"/>
              </a:rPr>
              <a:t>[3</a:t>
            </a:r>
            <a:r>
              <a:rPr lang="ko-KR" altLang="en-US" sz="1400" dirty="0" smtClean="0">
                <a:latin typeface="+mj-ea"/>
                <a:ea typeface="+mj-ea"/>
              </a:rPr>
              <a:t>대 추진전략</a:t>
            </a:r>
            <a:r>
              <a:rPr lang="en-US" altLang="ko-KR" sz="1400" dirty="0" smtClean="0">
                <a:latin typeface="+mj-ea"/>
                <a:ea typeface="+mj-ea"/>
              </a:rPr>
              <a:t>]</a:t>
            </a:r>
            <a:endParaRPr lang="ko-KR" altLang="en-US" sz="1400" dirty="0">
              <a:latin typeface="+mj-ea"/>
              <a:ea typeface="+mj-ea"/>
            </a:endParaRPr>
          </a:p>
        </p:txBody>
      </p:sp>
      <p:grpSp>
        <p:nvGrpSpPr>
          <p:cNvPr id="1033" name="그룹 1032"/>
          <p:cNvGrpSpPr/>
          <p:nvPr/>
        </p:nvGrpSpPr>
        <p:grpSpPr>
          <a:xfrm>
            <a:off x="596070" y="3240997"/>
            <a:ext cx="4706876" cy="933704"/>
            <a:chOff x="542620" y="3253490"/>
            <a:chExt cx="4706876" cy="933704"/>
          </a:xfrm>
        </p:grpSpPr>
        <p:sp>
          <p:nvSpPr>
            <p:cNvPr id="26" name="순서도: 수행의 시작/종료 25">
              <a:extLst>
                <a:ext uri="{FF2B5EF4-FFF2-40B4-BE49-F238E27FC236}">
                  <a16:creationId xmlns:a16="http://schemas.microsoft.com/office/drawing/2014/main" id="{F0134EA6-1B58-4372-8155-4FFDFB4010D6}"/>
                </a:ext>
              </a:extLst>
            </p:cNvPr>
            <p:cNvSpPr/>
            <p:nvPr/>
          </p:nvSpPr>
          <p:spPr>
            <a:xfrm>
              <a:off x="542620" y="3350871"/>
              <a:ext cx="1753212" cy="833210"/>
            </a:xfrm>
            <a:prstGeom prst="flowChartTerminator">
              <a:avLst/>
            </a:prstGeom>
            <a:solidFill>
              <a:srgbClr val="092A51">
                <a:alpha val="69804"/>
              </a:srgb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핵심 사업을</a:t>
              </a:r>
              <a:endParaRPr lang="en-US" altLang="ko-KR" sz="1200" b="1" dirty="0" smtClean="0">
                <a:solidFill>
                  <a:schemeClr val="bg1"/>
                </a:solidFill>
                <a:latin typeface="+mn-ea"/>
              </a:endParaRPr>
            </a:p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</a:rPr>
                <a:t>AI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로 재정의</a:t>
              </a:r>
              <a:endParaRPr lang="ko-KR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8" name="순서도: 수행의 시작/종료 27">
              <a:extLst>
                <a:ext uri="{FF2B5EF4-FFF2-40B4-BE49-F238E27FC236}">
                  <a16:creationId xmlns:a16="http://schemas.microsoft.com/office/drawing/2014/main" id="{F0134EA6-1B58-4372-8155-4FFDFB4010D6}"/>
                </a:ext>
              </a:extLst>
            </p:cNvPr>
            <p:cNvSpPr/>
            <p:nvPr/>
          </p:nvSpPr>
          <p:spPr>
            <a:xfrm>
              <a:off x="3496284" y="3353363"/>
              <a:ext cx="1753212" cy="833210"/>
            </a:xfrm>
            <a:prstGeom prst="flowChartTerminator">
              <a:avLst/>
            </a:prstGeom>
            <a:solidFill>
              <a:srgbClr val="6090B9">
                <a:alpha val="69804"/>
              </a:srgb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</a:rPr>
                <a:t>AIX</a:t>
              </a:r>
              <a:endParaRPr lang="ko-KR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7" name="순서도: 수행의 시작/종료 26">
              <a:extLst>
                <a:ext uri="{FF2B5EF4-FFF2-40B4-BE49-F238E27FC236}">
                  <a16:creationId xmlns:a16="http://schemas.microsoft.com/office/drawing/2014/main" id="{F0134EA6-1B58-4372-8155-4FFDFB4010D6}"/>
                </a:ext>
              </a:extLst>
            </p:cNvPr>
            <p:cNvSpPr/>
            <p:nvPr/>
          </p:nvSpPr>
          <p:spPr>
            <a:xfrm>
              <a:off x="2019452" y="3353984"/>
              <a:ext cx="1753212" cy="833210"/>
            </a:xfrm>
            <a:prstGeom prst="flowChartTerminator">
              <a:avLst/>
            </a:prstGeom>
            <a:solidFill>
              <a:srgbClr val="0D4C89">
                <a:alpha val="69804"/>
              </a:srgb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</a:rPr>
                <a:t>AI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서비스로</a:t>
              </a:r>
              <a:endParaRPr lang="en-US" altLang="ko-KR" sz="1200" b="1" dirty="0" smtClean="0">
                <a:solidFill>
                  <a:schemeClr val="bg1"/>
                </a:solidFill>
                <a:latin typeface="+mn-ea"/>
              </a:endParaRPr>
            </a:p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고객 관계 혁신</a:t>
              </a:r>
              <a:endParaRPr lang="ko-KR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" name="덧셈 기호 5"/>
            <p:cNvSpPr/>
            <p:nvPr/>
          </p:nvSpPr>
          <p:spPr>
            <a:xfrm>
              <a:off x="2045178" y="3642956"/>
              <a:ext cx="219325" cy="219600"/>
            </a:xfrm>
            <a:prstGeom prst="mathPlus">
              <a:avLst>
                <a:gd name="adj1" fmla="val 1483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 smtClean="0">
                <a:latin typeface="+mn-ea"/>
              </a:endParaRPr>
            </a:p>
          </p:txBody>
        </p:sp>
        <p:sp>
          <p:nvSpPr>
            <p:cNvPr id="40" name="덧셈 기호 39"/>
            <p:cNvSpPr/>
            <p:nvPr/>
          </p:nvSpPr>
          <p:spPr>
            <a:xfrm>
              <a:off x="3513426" y="3642956"/>
              <a:ext cx="219325" cy="219600"/>
            </a:xfrm>
            <a:prstGeom prst="mathPlus">
              <a:avLst>
                <a:gd name="adj1" fmla="val 1483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 smtClean="0">
                <a:latin typeface="+mn-ea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232316" y="3253490"/>
              <a:ext cx="373820" cy="289718"/>
              <a:chOff x="1083151" y="1823720"/>
              <a:chExt cx="373820" cy="289718"/>
            </a:xfrm>
          </p:grpSpPr>
          <p:sp>
            <p:nvSpPr>
              <p:cNvPr id="10" name="타원 9"/>
              <p:cNvSpPr/>
              <p:nvPr/>
            </p:nvSpPr>
            <p:spPr>
              <a:xfrm>
                <a:off x="1125202" y="1823720"/>
                <a:ext cx="289718" cy="289718"/>
              </a:xfrm>
              <a:prstGeom prst="ellipse">
                <a:avLst/>
              </a:prstGeom>
              <a:solidFill>
                <a:srgbClr val="092A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 dirty="0" smtClean="0">
                  <a:latin typeface="+mn-ea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83151" y="1830080"/>
                <a:ext cx="3738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solidFill>
                      <a:schemeClr val="bg1"/>
                    </a:solidFill>
                    <a:latin typeface="+mn-ea"/>
                  </a:rPr>
                  <a:t>01</a:t>
                </a:r>
                <a:endParaRPr lang="ko-KR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2705204" y="3253490"/>
              <a:ext cx="373821" cy="289718"/>
              <a:chOff x="1083151" y="1823720"/>
              <a:chExt cx="373821" cy="289718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125202" y="1823720"/>
                <a:ext cx="289718" cy="289718"/>
              </a:xfrm>
              <a:prstGeom prst="ellipse">
                <a:avLst/>
              </a:prstGeom>
              <a:solidFill>
                <a:srgbClr val="092A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 dirty="0" smtClean="0">
                  <a:latin typeface="+mn-ea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83151" y="1830080"/>
                <a:ext cx="3738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solidFill>
                      <a:schemeClr val="bg1"/>
                    </a:solidFill>
                    <a:latin typeface="+mn-ea"/>
                  </a:rPr>
                  <a:t>02</a:t>
                </a:r>
                <a:endParaRPr lang="ko-KR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4194273" y="3253490"/>
              <a:ext cx="373821" cy="289718"/>
              <a:chOff x="1083151" y="1823720"/>
              <a:chExt cx="373821" cy="289718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125202" y="1823720"/>
                <a:ext cx="289718" cy="289718"/>
              </a:xfrm>
              <a:prstGeom prst="ellipse">
                <a:avLst/>
              </a:prstGeom>
              <a:solidFill>
                <a:srgbClr val="092A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 dirty="0" smtClean="0">
                  <a:latin typeface="+mn-ea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083151" y="1830080"/>
                <a:ext cx="3738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solidFill>
                      <a:schemeClr val="bg1"/>
                    </a:solidFill>
                    <a:latin typeface="+mn-ea"/>
                  </a:rPr>
                  <a:t>03</a:t>
                </a:r>
                <a:endParaRPr lang="ko-KR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</p:grpSp>
      <p:grpSp>
        <p:nvGrpSpPr>
          <p:cNvPr id="1027" name="그룹 1026"/>
          <p:cNvGrpSpPr/>
          <p:nvPr/>
        </p:nvGrpSpPr>
        <p:grpSpPr>
          <a:xfrm>
            <a:off x="628383" y="4638000"/>
            <a:ext cx="2613129" cy="2037684"/>
            <a:chOff x="302684" y="4742122"/>
            <a:chExt cx="2613129" cy="2037684"/>
          </a:xfrm>
        </p:grpSpPr>
        <p:sp>
          <p:nvSpPr>
            <p:cNvPr id="8" name="TextBox 7"/>
            <p:cNvSpPr txBox="1"/>
            <p:nvPr/>
          </p:nvSpPr>
          <p:spPr>
            <a:xfrm>
              <a:off x="1019538" y="4742122"/>
              <a:ext cx="933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latin typeface="+mn-ea"/>
                </a:rPr>
                <a:t>유무선 통신</a:t>
              </a:r>
              <a:endParaRPr lang="ko-KR" altLang="en-US" sz="1200" b="1" dirty="0">
                <a:latin typeface="+mn-ea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835032" y="5022666"/>
              <a:ext cx="10807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+mn-ea"/>
                </a:rPr>
                <a:t>Connected</a:t>
              </a:r>
            </a:p>
            <a:p>
              <a:pPr algn="ctr"/>
              <a:r>
                <a:rPr lang="en-US" altLang="ko-KR" sz="1200" b="1" dirty="0" smtClean="0">
                  <a:latin typeface="+mn-ea"/>
                </a:rPr>
                <a:t>Intelligence</a:t>
              </a:r>
              <a:endParaRPr lang="ko-KR" altLang="en-US" sz="1200" b="1" dirty="0">
                <a:latin typeface="+mn-ea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369522" y="6502807"/>
              <a:ext cx="13109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+mn-ea"/>
                </a:rPr>
                <a:t>AIVERSE</a:t>
              </a:r>
              <a:endParaRPr lang="ko-KR" altLang="en-US" sz="1200" b="1" dirty="0">
                <a:latin typeface="+mn-ea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48348" y="6502807"/>
              <a:ext cx="13109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+mn-ea"/>
                </a:rPr>
                <a:t>Enterprise</a:t>
              </a:r>
              <a:endParaRPr lang="ko-KR" altLang="en-US" sz="1200" b="1" dirty="0">
                <a:latin typeface="+mn-ea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2684" y="5207332"/>
              <a:ext cx="743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latin typeface="+mn-ea"/>
                </a:rPr>
                <a:t>미디어</a:t>
              </a:r>
              <a:endParaRPr lang="ko-KR" altLang="en-US" sz="1200" b="1" dirty="0">
                <a:latin typeface="+mn-ea"/>
              </a:endParaRPr>
            </a:p>
          </p:txBody>
        </p:sp>
        <p:grpSp>
          <p:nvGrpSpPr>
            <p:cNvPr id="1025" name="그룹 1024"/>
            <p:cNvGrpSpPr/>
            <p:nvPr/>
          </p:nvGrpSpPr>
          <p:grpSpPr>
            <a:xfrm>
              <a:off x="828400" y="5040653"/>
              <a:ext cx="1417274" cy="1435055"/>
              <a:chOff x="624132" y="5040653"/>
              <a:chExt cx="1972306" cy="1997050"/>
            </a:xfrm>
          </p:grpSpPr>
          <p:sp>
            <p:nvSpPr>
              <p:cNvPr id="57" name="자유형 56"/>
              <p:cNvSpPr/>
              <p:nvPr/>
            </p:nvSpPr>
            <p:spPr>
              <a:xfrm>
                <a:off x="1045821" y="5571054"/>
                <a:ext cx="1140506" cy="1133223"/>
              </a:xfrm>
              <a:custGeom>
                <a:avLst/>
                <a:gdLst>
                  <a:gd name="connsiteX0" fmla="*/ 310775 w 1140506"/>
                  <a:gd name="connsiteY0" fmla="*/ 939711 h 1133223"/>
                  <a:gd name="connsiteX1" fmla="*/ 314280 w 1140506"/>
                  <a:gd name="connsiteY1" fmla="*/ 942603 h 1133223"/>
                  <a:gd name="connsiteX2" fmla="*/ 570253 w 1140506"/>
                  <a:gd name="connsiteY2" fmla="*/ 1020792 h 1133223"/>
                  <a:gd name="connsiteX3" fmla="*/ 748458 w 1140506"/>
                  <a:gd name="connsiteY3" fmla="*/ 984814 h 1133223"/>
                  <a:gd name="connsiteX4" fmla="*/ 792888 w 1140506"/>
                  <a:gd name="connsiteY4" fmla="*/ 960698 h 1133223"/>
                  <a:gd name="connsiteX5" fmla="*/ 864915 w 1140506"/>
                  <a:gd name="connsiteY5" fmla="*/ 1048953 h 1133223"/>
                  <a:gd name="connsiteX6" fmla="*/ 792221 w 1140506"/>
                  <a:gd name="connsiteY6" fmla="*/ 1088410 h 1133223"/>
                  <a:gd name="connsiteX7" fmla="*/ 570253 w 1140506"/>
                  <a:gd name="connsiteY7" fmla="*/ 1133223 h 1133223"/>
                  <a:gd name="connsiteX8" fmla="*/ 251419 w 1140506"/>
                  <a:gd name="connsiteY8" fmla="*/ 1035833 h 1133223"/>
                  <a:gd name="connsiteX9" fmla="*/ 238280 w 1140506"/>
                  <a:gd name="connsiteY9" fmla="*/ 1024992 h 1133223"/>
                  <a:gd name="connsiteX10" fmla="*/ 7451 w 1140506"/>
                  <a:gd name="connsiteY10" fmla="*/ 478524 h 1133223"/>
                  <a:gd name="connsiteX11" fmla="*/ 117269 w 1140506"/>
                  <a:gd name="connsiteY11" fmla="*/ 508138 h 1133223"/>
                  <a:gd name="connsiteX12" fmla="*/ 112431 w 1140506"/>
                  <a:gd name="connsiteY12" fmla="*/ 562970 h 1133223"/>
                  <a:gd name="connsiteX13" fmla="*/ 190620 w 1140506"/>
                  <a:gd name="connsiteY13" fmla="*/ 818943 h 1133223"/>
                  <a:gd name="connsiteX14" fmla="*/ 206960 w 1140506"/>
                  <a:gd name="connsiteY14" fmla="*/ 838747 h 1133223"/>
                  <a:gd name="connsiteX15" fmla="*/ 133330 w 1140506"/>
                  <a:gd name="connsiteY15" fmla="*/ 925364 h 1133223"/>
                  <a:gd name="connsiteX16" fmla="*/ 97390 w 1140506"/>
                  <a:gd name="connsiteY16" fmla="*/ 881804 h 1133223"/>
                  <a:gd name="connsiteX17" fmla="*/ 0 w 1140506"/>
                  <a:gd name="connsiteY17" fmla="*/ 562970 h 1133223"/>
                  <a:gd name="connsiteX18" fmla="*/ 1132886 w 1140506"/>
                  <a:gd name="connsiteY18" fmla="*/ 476604 h 1133223"/>
                  <a:gd name="connsiteX19" fmla="*/ 1140506 w 1140506"/>
                  <a:gd name="connsiteY19" fmla="*/ 562970 h 1133223"/>
                  <a:gd name="connsiteX20" fmla="*/ 1043116 w 1140506"/>
                  <a:gd name="connsiteY20" fmla="*/ 881804 h 1133223"/>
                  <a:gd name="connsiteX21" fmla="*/ 978709 w 1140506"/>
                  <a:gd name="connsiteY21" fmla="*/ 959865 h 1133223"/>
                  <a:gd name="connsiteX22" fmla="*/ 906558 w 1140506"/>
                  <a:gd name="connsiteY22" fmla="*/ 871457 h 1133223"/>
                  <a:gd name="connsiteX23" fmla="*/ 949886 w 1140506"/>
                  <a:gd name="connsiteY23" fmla="*/ 818943 h 1133223"/>
                  <a:gd name="connsiteX24" fmla="*/ 1028075 w 1140506"/>
                  <a:gd name="connsiteY24" fmla="*/ 562970 h 1133223"/>
                  <a:gd name="connsiteX25" fmla="*/ 1023229 w 1140506"/>
                  <a:gd name="connsiteY25" fmla="*/ 508051 h 1133223"/>
                  <a:gd name="connsiteX26" fmla="*/ 642497 w 1140506"/>
                  <a:gd name="connsiteY26" fmla="*/ 0 h 1133223"/>
                  <a:gd name="connsiteX27" fmla="*/ 685179 w 1140506"/>
                  <a:gd name="connsiteY27" fmla="*/ 4303 h 1133223"/>
                  <a:gd name="connsiteX28" fmla="*/ 1064954 w 1140506"/>
                  <a:gd name="connsiteY28" fmla="*/ 279123 h 1133223"/>
                  <a:gd name="connsiteX29" fmla="*/ 1092499 w 1140506"/>
                  <a:gd name="connsiteY29" fmla="*/ 338166 h 1133223"/>
                  <a:gd name="connsiteX30" fmla="*/ 983446 w 1140506"/>
                  <a:gd name="connsiteY30" fmla="*/ 369441 h 1133223"/>
                  <a:gd name="connsiteX31" fmla="*/ 967419 w 1140506"/>
                  <a:gd name="connsiteY31" fmla="*/ 335086 h 1133223"/>
                  <a:gd name="connsiteX32" fmla="*/ 662520 w 1140506"/>
                  <a:gd name="connsiteY32" fmla="*/ 114450 h 1133223"/>
                  <a:gd name="connsiteX33" fmla="*/ 642497 w 1140506"/>
                  <a:gd name="connsiteY33" fmla="*/ 112431 h 1133223"/>
                  <a:gd name="connsiteX34" fmla="*/ 498007 w 1140506"/>
                  <a:gd name="connsiteY34" fmla="*/ 0 h 1133223"/>
                  <a:gd name="connsiteX35" fmla="*/ 498007 w 1140506"/>
                  <a:gd name="connsiteY35" fmla="*/ 112431 h 1133223"/>
                  <a:gd name="connsiteX36" fmla="*/ 477986 w 1140506"/>
                  <a:gd name="connsiteY36" fmla="*/ 114450 h 1133223"/>
                  <a:gd name="connsiteX37" fmla="*/ 173087 w 1140506"/>
                  <a:gd name="connsiteY37" fmla="*/ 335086 h 1133223"/>
                  <a:gd name="connsiteX38" fmla="*/ 157031 w 1140506"/>
                  <a:gd name="connsiteY38" fmla="*/ 369503 h 1133223"/>
                  <a:gd name="connsiteX39" fmla="*/ 47205 w 1140506"/>
                  <a:gd name="connsiteY39" fmla="*/ 339886 h 1133223"/>
                  <a:gd name="connsiteX40" fmla="*/ 75552 w 1140506"/>
                  <a:gd name="connsiteY40" fmla="*/ 279123 h 1133223"/>
                  <a:gd name="connsiteX41" fmla="*/ 455327 w 1140506"/>
                  <a:gd name="connsiteY41" fmla="*/ 4303 h 1133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1140506" h="1133223">
                    <a:moveTo>
                      <a:pt x="310775" y="939711"/>
                    </a:moveTo>
                    <a:lnTo>
                      <a:pt x="314280" y="942603"/>
                    </a:lnTo>
                    <a:cubicBezTo>
                      <a:pt x="387349" y="991968"/>
                      <a:pt x="475435" y="1020792"/>
                      <a:pt x="570253" y="1020792"/>
                    </a:cubicBezTo>
                    <a:cubicBezTo>
                      <a:pt x="633465" y="1020792"/>
                      <a:pt x="693685" y="1007981"/>
                      <a:pt x="748458" y="984814"/>
                    </a:cubicBezTo>
                    <a:lnTo>
                      <a:pt x="792888" y="960698"/>
                    </a:lnTo>
                    <a:lnTo>
                      <a:pt x="864915" y="1048953"/>
                    </a:lnTo>
                    <a:lnTo>
                      <a:pt x="792221" y="1088410"/>
                    </a:lnTo>
                    <a:cubicBezTo>
                      <a:pt x="723997" y="1117266"/>
                      <a:pt x="648989" y="1133223"/>
                      <a:pt x="570253" y="1133223"/>
                    </a:cubicBezTo>
                    <a:cubicBezTo>
                      <a:pt x="452150" y="1133223"/>
                      <a:pt x="342432" y="1097320"/>
                      <a:pt x="251419" y="1035833"/>
                    </a:cubicBezTo>
                    <a:lnTo>
                      <a:pt x="238280" y="1024992"/>
                    </a:lnTo>
                    <a:close/>
                    <a:moveTo>
                      <a:pt x="7451" y="478524"/>
                    </a:moveTo>
                    <a:lnTo>
                      <a:pt x="117269" y="508138"/>
                    </a:lnTo>
                    <a:lnTo>
                      <a:pt x="112431" y="562970"/>
                    </a:lnTo>
                    <a:cubicBezTo>
                      <a:pt x="112431" y="657788"/>
                      <a:pt x="141256" y="745874"/>
                      <a:pt x="190620" y="818943"/>
                    </a:cubicBezTo>
                    <a:lnTo>
                      <a:pt x="206960" y="838747"/>
                    </a:lnTo>
                    <a:lnTo>
                      <a:pt x="133330" y="925364"/>
                    </a:lnTo>
                    <a:lnTo>
                      <a:pt x="97390" y="881804"/>
                    </a:lnTo>
                    <a:cubicBezTo>
                      <a:pt x="35903" y="790791"/>
                      <a:pt x="0" y="681074"/>
                      <a:pt x="0" y="562970"/>
                    </a:cubicBezTo>
                    <a:close/>
                    <a:moveTo>
                      <a:pt x="1132886" y="476604"/>
                    </a:moveTo>
                    <a:lnTo>
                      <a:pt x="1140506" y="562970"/>
                    </a:lnTo>
                    <a:cubicBezTo>
                      <a:pt x="1140506" y="681074"/>
                      <a:pt x="1104603" y="790791"/>
                      <a:pt x="1043116" y="881804"/>
                    </a:cubicBezTo>
                    <a:lnTo>
                      <a:pt x="978709" y="959865"/>
                    </a:lnTo>
                    <a:lnTo>
                      <a:pt x="906558" y="871457"/>
                    </a:lnTo>
                    <a:lnTo>
                      <a:pt x="949886" y="818943"/>
                    </a:lnTo>
                    <a:cubicBezTo>
                      <a:pt x="999251" y="745874"/>
                      <a:pt x="1028075" y="657788"/>
                      <a:pt x="1028075" y="562970"/>
                    </a:cubicBezTo>
                    <a:lnTo>
                      <a:pt x="1023229" y="508051"/>
                    </a:lnTo>
                    <a:close/>
                    <a:moveTo>
                      <a:pt x="642497" y="0"/>
                    </a:moveTo>
                    <a:lnTo>
                      <a:pt x="685179" y="4303"/>
                    </a:lnTo>
                    <a:cubicBezTo>
                      <a:pt x="847588" y="37537"/>
                      <a:pt x="984848" y="139811"/>
                      <a:pt x="1064954" y="279123"/>
                    </a:cubicBezTo>
                    <a:lnTo>
                      <a:pt x="1092499" y="338166"/>
                    </a:lnTo>
                    <a:lnTo>
                      <a:pt x="983446" y="369441"/>
                    </a:lnTo>
                    <a:lnTo>
                      <a:pt x="967419" y="335086"/>
                    </a:lnTo>
                    <a:cubicBezTo>
                      <a:pt x="903106" y="223241"/>
                      <a:pt x="792909" y="141131"/>
                      <a:pt x="662520" y="114450"/>
                    </a:cubicBezTo>
                    <a:lnTo>
                      <a:pt x="642497" y="112431"/>
                    </a:lnTo>
                    <a:close/>
                    <a:moveTo>
                      <a:pt x="498007" y="0"/>
                    </a:moveTo>
                    <a:lnTo>
                      <a:pt x="498007" y="112431"/>
                    </a:lnTo>
                    <a:lnTo>
                      <a:pt x="477986" y="114450"/>
                    </a:lnTo>
                    <a:cubicBezTo>
                      <a:pt x="347597" y="141131"/>
                      <a:pt x="237400" y="223241"/>
                      <a:pt x="173087" y="335086"/>
                    </a:cubicBezTo>
                    <a:lnTo>
                      <a:pt x="157031" y="369503"/>
                    </a:lnTo>
                    <a:lnTo>
                      <a:pt x="47205" y="339886"/>
                    </a:lnTo>
                    <a:lnTo>
                      <a:pt x="75552" y="279123"/>
                    </a:lnTo>
                    <a:cubicBezTo>
                      <a:pt x="155658" y="139811"/>
                      <a:pt x="292918" y="37537"/>
                      <a:pt x="455327" y="4303"/>
                    </a:cubicBezTo>
                    <a:close/>
                  </a:path>
                </a:pathLst>
              </a:custGeom>
              <a:solidFill>
                <a:srgbClr val="092A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grpSp>
            <p:nvGrpSpPr>
              <p:cNvPr id="1024" name="그룹 1023"/>
              <p:cNvGrpSpPr/>
              <p:nvPr/>
            </p:nvGrpSpPr>
            <p:grpSpPr>
              <a:xfrm>
                <a:off x="1439080" y="5040653"/>
                <a:ext cx="195438" cy="532782"/>
                <a:chOff x="1439080" y="5040653"/>
                <a:chExt cx="195438" cy="532782"/>
              </a:xfrm>
            </p:grpSpPr>
            <p:cxnSp>
              <p:nvCxnSpPr>
                <p:cNvPr id="58" name="직선 연결선 57"/>
                <p:cNvCxnSpPr/>
                <p:nvPr/>
              </p:nvCxnSpPr>
              <p:spPr>
                <a:xfrm flipV="1">
                  <a:off x="1535811" y="5137666"/>
                  <a:ext cx="1976" cy="435769"/>
                </a:xfrm>
                <a:prstGeom prst="line">
                  <a:avLst/>
                </a:prstGeom>
                <a:ln>
                  <a:solidFill>
                    <a:srgbClr val="092A51"/>
                  </a:solidFill>
                  <a:headEnd type="none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타원 61"/>
                <p:cNvSpPr/>
                <p:nvPr/>
              </p:nvSpPr>
              <p:spPr>
                <a:xfrm>
                  <a:off x="1439080" y="5040653"/>
                  <a:ext cx="195438" cy="195438"/>
                </a:xfrm>
                <a:prstGeom prst="ellipse">
                  <a:avLst/>
                </a:prstGeom>
                <a:noFill/>
                <a:ln w="6350" cmpd="sng">
                  <a:solidFill>
                    <a:srgbClr val="092A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b="1" dirty="0" smtClean="0">
                    <a:latin typeface="+mn-ea"/>
                  </a:endParaRPr>
                </a:p>
              </p:txBody>
            </p:sp>
          </p:grpSp>
          <p:grpSp>
            <p:nvGrpSpPr>
              <p:cNvPr id="66" name="그룹 65"/>
              <p:cNvGrpSpPr/>
              <p:nvPr/>
            </p:nvGrpSpPr>
            <p:grpSpPr>
              <a:xfrm rot="4325476">
                <a:off x="2232328" y="5573456"/>
                <a:ext cx="195438" cy="532782"/>
                <a:chOff x="1439080" y="5040653"/>
                <a:chExt cx="195438" cy="532782"/>
              </a:xfrm>
            </p:grpSpPr>
            <p:cxnSp>
              <p:nvCxnSpPr>
                <p:cNvPr id="67" name="직선 연결선 66"/>
                <p:cNvCxnSpPr/>
                <p:nvPr/>
              </p:nvCxnSpPr>
              <p:spPr>
                <a:xfrm flipV="1">
                  <a:off x="1535811" y="5137666"/>
                  <a:ext cx="1976" cy="435769"/>
                </a:xfrm>
                <a:prstGeom prst="line">
                  <a:avLst/>
                </a:prstGeom>
                <a:ln>
                  <a:solidFill>
                    <a:srgbClr val="092A51"/>
                  </a:solidFill>
                  <a:headEnd type="none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타원 67"/>
                <p:cNvSpPr/>
                <p:nvPr/>
              </p:nvSpPr>
              <p:spPr>
                <a:xfrm>
                  <a:off x="1439080" y="5040653"/>
                  <a:ext cx="195438" cy="195438"/>
                </a:xfrm>
                <a:prstGeom prst="ellipse">
                  <a:avLst/>
                </a:prstGeom>
                <a:noFill/>
                <a:ln w="6350" cmpd="sng">
                  <a:solidFill>
                    <a:srgbClr val="092A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b="1" dirty="0" smtClean="0">
                    <a:latin typeface="+mn-ea"/>
                  </a:endParaRPr>
                </a:p>
              </p:txBody>
            </p:sp>
          </p:grpSp>
          <p:grpSp>
            <p:nvGrpSpPr>
              <p:cNvPr id="69" name="그룹 68"/>
              <p:cNvGrpSpPr/>
              <p:nvPr/>
            </p:nvGrpSpPr>
            <p:grpSpPr>
              <a:xfrm rot="17274524" flipH="1">
                <a:off x="792804" y="5573457"/>
                <a:ext cx="195438" cy="532782"/>
                <a:chOff x="1439080" y="5040653"/>
                <a:chExt cx="195438" cy="532782"/>
              </a:xfrm>
            </p:grpSpPr>
            <p:cxnSp>
              <p:nvCxnSpPr>
                <p:cNvPr id="70" name="직선 연결선 69"/>
                <p:cNvCxnSpPr/>
                <p:nvPr/>
              </p:nvCxnSpPr>
              <p:spPr>
                <a:xfrm flipV="1">
                  <a:off x="1535811" y="5137666"/>
                  <a:ext cx="1976" cy="435769"/>
                </a:xfrm>
                <a:prstGeom prst="line">
                  <a:avLst/>
                </a:prstGeom>
                <a:ln>
                  <a:solidFill>
                    <a:srgbClr val="092A51"/>
                  </a:solidFill>
                  <a:headEnd type="none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타원 70"/>
                <p:cNvSpPr/>
                <p:nvPr/>
              </p:nvSpPr>
              <p:spPr>
                <a:xfrm>
                  <a:off x="1439080" y="5040653"/>
                  <a:ext cx="195438" cy="195438"/>
                </a:xfrm>
                <a:prstGeom prst="ellipse">
                  <a:avLst/>
                </a:prstGeom>
                <a:noFill/>
                <a:ln w="6350" cmpd="sng">
                  <a:solidFill>
                    <a:srgbClr val="092A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b="1" dirty="0" smtClean="0">
                    <a:latin typeface="+mn-ea"/>
                  </a:endParaRPr>
                </a:p>
              </p:txBody>
            </p:sp>
          </p:grpSp>
          <p:grpSp>
            <p:nvGrpSpPr>
              <p:cNvPr id="78" name="그룹 77"/>
              <p:cNvGrpSpPr/>
              <p:nvPr/>
            </p:nvGrpSpPr>
            <p:grpSpPr>
              <a:xfrm rot="13372260" flipH="1">
                <a:off x="1029809" y="6504921"/>
                <a:ext cx="195438" cy="532782"/>
                <a:chOff x="1439080" y="5040653"/>
                <a:chExt cx="195438" cy="532782"/>
              </a:xfrm>
            </p:grpSpPr>
            <p:cxnSp>
              <p:nvCxnSpPr>
                <p:cNvPr id="79" name="직선 연결선 78"/>
                <p:cNvCxnSpPr/>
                <p:nvPr/>
              </p:nvCxnSpPr>
              <p:spPr>
                <a:xfrm flipV="1">
                  <a:off x="1535811" y="5137666"/>
                  <a:ext cx="1976" cy="435769"/>
                </a:xfrm>
                <a:prstGeom prst="line">
                  <a:avLst/>
                </a:prstGeom>
                <a:ln>
                  <a:solidFill>
                    <a:srgbClr val="092A51"/>
                  </a:solidFill>
                  <a:headEnd type="none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타원 79"/>
                <p:cNvSpPr/>
                <p:nvPr/>
              </p:nvSpPr>
              <p:spPr>
                <a:xfrm>
                  <a:off x="1439080" y="5040653"/>
                  <a:ext cx="195438" cy="195438"/>
                </a:xfrm>
                <a:prstGeom prst="ellipse">
                  <a:avLst/>
                </a:prstGeom>
                <a:noFill/>
                <a:ln w="6350" cmpd="sng">
                  <a:solidFill>
                    <a:srgbClr val="092A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b="1" dirty="0" smtClean="0">
                    <a:latin typeface="+mn-ea"/>
                  </a:endParaRPr>
                </a:p>
              </p:txBody>
            </p:sp>
          </p:grpSp>
          <p:grpSp>
            <p:nvGrpSpPr>
              <p:cNvPr id="81" name="그룹 80"/>
              <p:cNvGrpSpPr/>
              <p:nvPr/>
            </p:nvGrpSpPr>
            <p:grpSpPr>
              <a:xfrm rot="8367095">
                <a:off x="2091290" y="6447789"/>
                <a:ext cx="195438" cy="532782"/>
                <a:chOff x="1439080" y="5040653"/>
                <a:chExt cx="195438" cy="532782"/>
              </a:xfrm>
            </p:grpSpPr>
            <p:cxnSp>
              <p:nvCxnSpPr>
                <p:cNvPr id="82" name="직선 연결선 81"/>
                <p:cNvCxnSpPr/>
                <p:nvPr/>
              </p:nvCxnSpPr>
              <p:spPr>
                <a:xfrm flipV="1">
                  <a:off x="1535811" y="5137666"/>
                  <a:ext cx="1976" cy="435769"/>
                </a:xfrm>
                <a:prstGeom prst="line">
                  <a:avLst/>
                </a:prstGeom>
                <a:ln>
                  <a:solidFill>
                    <a:srgbClr val="092A51"/>
                  </a:solidFill>
                  <a:headEnd type="none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타원 82"/>
                <p:cNvSpPr/>
                <p:nvPr/>
              </p:nvSpPr>
              <p:spPr>
                <a:xfrm>
                  <a:off x="1439080" y="5040653"/>
                  <a:ext cx="195438" cy="195438"/>
                </a:xfrm>
                <a:prstGeom prst="ellipse">
                  <a:avLst/>
                </a:prstGeom>
                <a:noFill/>
                <a:ln w="6350" cmpd="sng">
                  <a:solidFill>
                    <a:srgbClr val="092A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b="1" dirty="0" smtClean="0">
                    <a:latin typeface="+mn-ea"/>
                  </a:endParaRPr>
                </a:p>
              </p:txBody>
            </p:sp>
          </p:grpSp>
        </p:grpSp>
      </p:grpSp>
      <p:grpSp>
        <p:nvGrpSpPr>
          <p:cNvPr id="1032" name="그룹 1031"/>
          <p:cNvGrpSpPr/>
          <p:nvPr/>
        </p:nvGrpSpPr>
        <p:grpSpPr>
          <a:xfrm>
            <a:off x="3644438" y="4635222"/>
            <a:ext cx="1526448" cy="607823"/>
            <a:chOff x="3644438" y="4673301"/>
            <a:chExt cx="1526448" cy="607823"/>
          </a:xfrm>
        </p:grpSpPr>
        <p:sp>
          <p:nvSpPr>
            <p:cNvPr id="86" name="모서리가 둥근 직사각형 85">
              <a:extLst>
                <a:ext uri="{FF2B5EF4-FFF2-40B4-BE49-F238E27FC236}">
                  <a16:creationId xmlns:a16="http://schemas.microsoft.com/office/drawing/2014/main" id="{F0134EA6-1B58-4372-8155-4FFDFB4010D6}"/>
                </a:ext>
              </a:extLst>
            </p:cNvPr>
            <p:cNvSpPr/>
            <p:nvPr/>
          </p:nvSpPr>
          <p:spPr>
            <a:xfrm>
              <a:off x="3644438" y="4757064"/>
              <a:ext cx="1526448" cy="524060"/>
            </a:xfrm>
            <a:prstGeom prst="roundRect">
              <a:avLst>
                <a:gd name="adj" fmla="val 10341"/>
              </a:avLst>
            </a:prstGeom>
            <a:solidFill>
              <a:srgbClr val="DFDBD2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28" name="모서리가 둥근 직사각형 1027"/>
            <p:cNvSpPr/>
            <p:nvPr/>
          </p:nvSpPr>
          <p:spPr>
            <a:xfrm>
              <a:off x="3887954" y="4673301"/>
              <a:ext cx="1039416" cy="196622"/>
            </a:xfrm>
            <a:prstGeom prst="roundRect">
              <a:avLst>
                <a:gd name="adj" fmla="val 50000"/>
              </a:avLst>
            </a:prstGeom>
            <a:solidFill>
              <a:srgbClr val="092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latin typeface="+mn-ea"/>
                </a:rPr>
                <a:t>01. Keyword</a:t>
              </a:r>
              <a:endParaRPr lang="ko-KR" altLang="en-US" sz="1000" b="1" dirty="0" smtClean="0">
                <a:latin typeface="+mn-ea"/>
              </a:endParaRPr>
            </a:p>
          </p:txBody>
        </p:sp>
        <p:sp>
          <p:nvSpPr>
            <p:cNvPr id="1029" name="TextBox 1028"/>
            <p:cNvSpPr txBox="1"/>
            <p:nvPr/>
          </p:nvSpPr>
          <p:spPr>
            <a:xfrm>
              <a:off x="4014893" y="4904970"/>
              <a:ext cx="7855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latin typeface="+mn-ea"/>
                </a:rPr>
                <a:t>고객</a:t>
              </a:r>
              <a:endParaRPr lang="ko-KR" altLang="en-US" sz="1400" b="1" dirty="0">
                <a:latin typeface="+mn-ea"/>
              </a:endParaRPr>
            </a:p>
          </p:txBody>
        </p:sp>
      </p:grpSp>
      <p:grpSp>
        <p:nvGrpSpPr>
          <p:cNvPr id="1031" name="그룹 1030"/>
          <p:cNvGrpSpPr/>
          <p:nvPr/>
        </p:nvGrpSpPr>
        <p:grpSpPr>
          <a:xfrm>
            <a:off x="3644438" y="5318079"/>
            <a:ext cx="1526448" cy="607823"/>
            <a:chOff x="3644438" y="5403419"/>
            <a:chExt cx="1526448" cy="607823"/>
          </a:xfrm>
        </p:grpSpPr>
        <p:sp>
          <p:nvSpPr>
            <p:cNvPr id="91" name="모서리가 둥근 직사각형 90">
              <a:extLst>
                <a:ext uri="{FF2B5EF4-FFF2-40B4-BE49-F238E27FC236}">
                  <a16:creationId xmlns:a16="http://schemas.microsoft.com/office/drawing/2014/main" id="{F0134EA6-1B58-4372-8155-4FFDFB4010D6}"/>
                </a:ext>
              </a:extLst>
            </p:cNvPr>
            <p:cNvSpPr/>
            <p:nvPr/>
          </p:nvSpPr>
          <p:spPr>
            <a:xfrm>
              <a:off x="3644438" y="5487182"/>
              <a:ext cx="1526448" cy="524060"/>
            </a:xfrm>
            <a:prstGeom prst="roundRect">
              <a:avLst>
                <a:gd name="adj" fmla="val 10341"/>
              </a:avLst>
            </a:prstGeom>
            <a:solidFill>
              <a:srgbClr val="DFDBD2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2" name="모서리가 둥근 직사각형 91"/>
            <p:cNvSpPr/>
            <p:nvPr/>
          </p:nvSpPr>
          <p:spPr>
            <a:xfrm>
              <a:off x="3887954" y="5403419"/>
              <a:ext cx="1039416" cy="196622"/>
            </a:xfrm>
            <a:prstGeom prst="roundRect">
              <a:avLst>
                <a:gd name="adj" fmla="val 50000"/>
              </a:avLst>
            </a:prstGeom>
            <a:solidFill>
              <a:srgbClr val="092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latin typeface="+mn-ea"/>
                </a:rPr>
                <a:t>02. Keyword</a:t>
              </a:r>
              <a:endParaRPr lang="ko-KR" altLang="en-US" sz="1000" b="1" dirty="0" smtClean="0">
                <a:latin typeface="+mn-ea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014893" y="5635088"/>
              <a:ext cx="7855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latin typeface="+mn-ea"/>
                </a:rPr>
                <a:t>기술</a:t>
              </a:r>
              <a:endParaRPr lang="ko-KR" altLang="en-US" sz="1400" b="1" dirty="0">
                <a:latin typeface="+mn-ea"/>
              </a:endParaRPr>
            </a:p>
          </p:txBody>
        </p:sp>
      </p:grpSp>
      <p:grpSp>
        <p:nvGrpSpPr>
          <p:cNvPr id="1030" name="그룹 1029"/>
          <p:cNvGrpSpPr/>
          <p:nvPr/>
        </p:nvGrpSpPr>
        <p:grpSpPr>
          <a:xfrm>
            <a:off x="3644438" y="6000936"/>
            <a:ext cx="1526448" cy="607823"/>
            <a:chOff x="3644438" y="6118989"/>
            <a:chExt cx="1526448" cy="607823"/>
          </a:xfrm>
        </p:grpSpPr>
        <p:sp>
          <p:nvSpPr>
            <p:cNvPr id="94" name="모서리가 둥근 직사각형 93">
              <a:extLst>
                <a:ext uri="{FF2B5EF4-FFF2-40B4-BE49-F238E27FC236}">
                  <a16:creationId xmlns:a16="http://schemas.microsoft.com/office/drawing/2014/main" id="{F0134EA6-1B58-4372-8155-4FFDFB4010D6}"/>
                </a:ext>
              </a:extLst>
            </p:cNvPr>
            <p:cNvSpPr/>
            <p:nvPr/>
          </p:nvSpPr>
          <p:spPr>
            <a:xfrm>
              <a:off x="3644438" y="6202752"/>
              <a:ext cx="1526448" cy="524060"/>
            </a:xfrm>
            <a:prstGeom prst="roundRect">
              <a:avLst>
                <a:gd name="adj" fmla="val 10341"/>
              </a:avLst>
            </a:prstGeom>
            <a:solidFill>
              <a:srgbClr val="DFDBD2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3887954" y="6118989"/>
              <a:ext cx="1039416" cy="196622"/>
            </a:xfrm>
            <a:prstGeom prst="roundRect">
              <a:avLst>
                <a:gd name="adj" fmla="val 50000"/>
              </a:avLst>
            </a:prstGeom>
            <a:solidFill>
              <a:srgbClr val="092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latin typeface="+mn-ea"/>
                </a:rPr>
                <a:t>03. Keyword</a:t>
              </a:r>
              <a:endParaRPr lang="ko-KR" altLang="en-US" sz="1000" b="1" dirty="0" smtClean="0">
                <a:latin typeface="+mn-ea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014893" y="6350658"/>
              <a:ext cx="7855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latin typeface="+mn-ea"/>
                </a:rPr>
                <a:t>서비스</a:t>
              </a:r>
              <a:endParaRPr lang="ko-KR" altLang="en-US" sz="1400" b="1" dirty="0">
                <a:latin typeface="+mn-ea"/>
              </a:endParaRPr>
            </a:p>
          </p:txBody>
        </p:sp>
      </p:grpSp>
      <p:pic>
        <p:nvPicPr>
          <p:cNvPr id="73" name="Picture 2" descr="image.pn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25" b="96563" l="6047" r="93721">
                        <a14:foregroundMark x1="43256" y1="93229" x2="43256" y2="932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483" y="3388990"/>
            <a:ext cx="353610" cy="301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053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94A262-6554-44E3-AFC3-EF14081BE7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4196" y="1179246"/>
            <a:ext cx="11530437" cy="423862"/>
          </a:xfrm>
        </p:spPr>
        <p:txBody>
          <a:bodyPr/>
          <a:lstStyle/>
          <a:p>
            <a:r>
              <a:rPr lang="en-US" altLang="ko-KR" sz="2000" baseline="30000" dirty="0" smtClean="0">
                <a:latin typeface="+mj-ea"/>
                <a:ea typeface="+mj-ea"/>
              </a:rPr>
              <a:t>SKT DT2.0</a:t>
            </a:r>
            <a:r>
              <a:rPr lang="ko-KR" altLang="en-US" sz="2000" baseline="30000" dirty="0" smtClean="0">
                <a:latin typeface="+mj-ea"/>
                <a:ea typeface="+mj-ea"/>
              </a:rPr>
              <a:t>에 </a:t>
            </a:r>
            <a:r>
              <a:rPr lang="en-US" altLang="ko-KR" sz="2000" baseline="30000" dirty="0" smtClean="0">
                <a:latin typeface="+mj-ea"/>
                <a:ea typeface="+mj-ea"/>
              </a:rPr>
              <a:t>Align </a:t>
            </a:r>
            <a:r>
              <a:rPr lang="ko-KR" altLang="en-US" sz="2000" baseline="30000" dirty="0" smtClean="0">
                <a:latin typeface="+mj-ea"/>
                <a:ea typeface="+mj-ea"/>
              </a:rPr>
              <a:t>하여 </a:t>
            </a:r>
            <a:r>
              <a:rPr lang="ko-KR" altLang="en-US" sz="2000" dirty="0" smtClean="0">
                <a:latin typeface="+mj-ea"/>
                <a:ea typeface="+mj-ea"/>
              </a:rPr>
              <a:t>고도화된 </a:t>
            </a:r>
            <a:r>
              <a:rPr lang="en-US" altLang="ko-KR" sz="2000" dirty="0" smtClean="0">
                <a:latin typeface="+mj-ea"/>
                <a:ea typeface="+mj-ea"/>
              </a:rPr>
              <a:t>Digital Infra</a:t>
            </a:r>
            <a:r>
              <a:rPr lang="ko-KR" altLang="en-US" sz="2000" dirty="0" smtClean="0">
                <a:latin typeface="+mj-ea"/>
                <a:ea typeface="+mj-ea"/>
              </a:rPr>
              <a:t>를 기반으로 고객중심의 </a:t>
            </a:r>
            <a:r>
              <a:rPr lang="en-US" altLang="ko-KR" sz="2000" dirty="0" smtClean="0">
                <a:latin typeface="+mj-ea"/>
                <a:ea typeface="+mj-ea"/>
              </a:rPr>
              <a:t>Digital POC</a:t>
            </a:r>
            <a:r>
              <a:rPr lang="ko-KR" altLang="en-US" sz="2000" dirty="0" smtClean="0">
                <a:latin typeface="+mj-ea"/>
                <a:ea typeface="+mj-ea"/>
              </a:rPr>
              <a:t>를 구축하고</a:t>
            </a:r>
            <a:r>
              <a:rPr lang="en-US" altLang="ko-KR" sz="2000" dirty="0" smtClean="0">
                <a:latin typeface="+mj-ea"/>
                <a:ea typeface="+mj-ea"/>
              </a:rPr>
              <a:t>,</a:t>
            </a:r>
          </a:p>
          <a:p>
            <a:r>
              <a:rPr lang="ko-KR" altLang="en-US" sz="2000" dirty="0" smtClean="0">
                <a:latin typeface="+mj-ea"/>
                <a:ea typeface="+mj-ea"/>
              </a:rPr>
              <a:t>개인화</a:t>
            </a:r>
            <a:r>
              <a:rPr lang="en-US" altLang="ko-KR" sz="2000" dirty="0" smtClean="0">
                <a:latin typeface="+mj-ea"/>
                <a:ea typeface="+mj-ea"/>
              </a:rPr>
              <a:t>2.0</a:t>
            </a:r>
            <a:r>
              <a:rPr lang="ko-KR" altLang="en-US" sz="2000" dirty="0" smtClean="0">
                <a:latin typeface="+mj-ea"/>
                <a:ea typeface="+mj-ea"/>
              </a:rPr>
              <a:t>에 입각한 </a:t>
            </a:r>
            <a:r>
              <a:rPr lang="en-US" altLang="ko-KR" sz="2000" dirty="0" smtClean="0">
                <a:latin typeface="+mj-ea"/>
                <a:ea typeface="+mj-ea"/>
              </a:rPr>
              <a:t>Digital </a:t>
            </a:r>
            <a:r>
              <a:rPr lang="ko-KR" altLang="en-US" sz="2000" dirty="0" smtClean="0">
                <a:latin typeface="+mj-ea"/>
                <a:ea typeface="+mj-ea"/>
              </a:rPr>
              <a:t>마케팅을 추진함으로써 </a:t>
            </a:r>
            <a:r>
              <a:rPr lang="en-US" altLang="ko-KR" sz="2000" dirty="0" smtClean="0">
                <a:latin typeface="+mj-ea"/>
                <a:ea typeface="+mj-ea"/>
              </a:rPr>
              <a:t>Sustainable Growth </a:t>
            </a:r>
            <a:r>
              <a:rPr lang="ko-KR" altLang="en-US" sz="2000" dirty="0" smtClean="0">
                <a:latin typeface="+mj-ea"/>
                <a:ea typeface="+mj-ea"/>
              </a:rPr>
              <a:t>추구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2</a:t>
            </a:r>
            <a:r>
              <a:rPr lang="en-US" altLang="ko-KR" dirty="0" smtClean="0">
                <a:latin typeface="+mj-ea"/>
                <a:ea typeface="+mj-ea"/>
              </a:rPr>
              <a:t>. SKB DT 2.0 </a:t>
            </a:r>
            <a:r>
              <a:rPr lang="ko-KR" altLang="en-US" dirty="0" smtClean="0">
                <a:latin typeface="+mj-ea"/>
                <a:ea typeface="+mj-ea"/>
              </a:rPr>
              <a:t>추진방향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36C17483-DCC2-42AB-8409-A9BC6A51AB8B}"/>
              </a:ext>
            </a:extLst>
          </p:cNvPr>
          <p:cNvSpPr/>
          <p:nvPr/>
        </p:nvSpPr>
        <p:spPr>
          <a:xfrm>
            <a:off x="3421131" y="1988927"/>
            <a:ext cx="4933597" cy="34758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SKB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 DT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추진 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Framework</a:t>
            </a:r>
            <a:endParaRPr lang="en-US" altLang="ko-KR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2" name="사각형: 둥근 모서리 17">
            <a:extLst>
              <a:ext uri="{FF2B5EF4-FFF2-40B4-BE49-F238E27FC236}">
                <a16:creationId xmlns:a16="http://schemas.microsoft.com/office/drawing/2014/main" id="{53CC17CD-BE8E-4EC8-88BB-6F45E72F5249}"/>
              </a:ext>
            </a:extLst>
          </p:cNvPr>
          <p:cNvSpPr/>
          <p:nvPr/>
        </p:nvSpPr>
        <p:spPr>
          <a:xfrm>
            <a:off x="1453016" y="2480352"/>
            <a:ext cx="2636873" cy="2420513"/>
          </a:xfrm>
          <a:prstGeom prst="flowChartAlternateProcess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81" name="순서도: 대체 처리 80">
            <a:extLst>
              <a:ext uri="{FF2B5EF4-FFF2-40B4-BE49-F238E27FC236}">
                <a16:creationId xmlns:a16="http://schemas.microsoft.com/office/drawing/2014/main" id="{36C17483-DCC2-42AB-8409-A9BC6A51AB8B}"/>
              </a:ext>
            </a:extLst>
          </p:cNvPr>
          <p:cNvSpPr/>
          <p:nvPr/>
        </p:nvSpPr>
        <p:spPr>
          <a:xfrm>
            <a:off x="1946426" y="2408607"/>
            <a:ext cx="1678382" cy="301795"/>
          </a:xfrm>
          <a:prstGeom prst="flowChartAlternateProcess">
            <a:avLst/>
          </a:prstGeom>
          <a:solidFill>
            <a:srgbClr val="092A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+mj-ea"/>
                <a:ea typeface="+mj-ea"/>
              </a:rPr>
              <a:t>Digital </a:t>
            </a:r>
            <a:r>
              <a:rPr lang="en-US" altLang="ko-KR" sz="1400" b="1" dirty="0" err="1">
                <a:solidFill>
                  <a:schemeClr val="bg1"/>
                </a:solidFill>
                <a:latin typeface="+mj-ea"/>
                <a:ea typeface="+mj-ea"/>
              </a:rPr>
              <a:t>PoC</a:t>
            </a:r>
            <a:endParaRPr lang="en-US" altLang="ko-KR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4" name="사각형: 둥근 모서리 17">
            <a:extLst>
              <a:ext uri="{FF2B5EF4-FFF2-40B4-BE49-F238E27FC236}">
                <a16:creationId xmlns:a16="http://schemas.microsoft.com/office/drawing/2014/main" id="{53CC17CD-BE8E-4EC8-88BB-6F45E72F5249}"/>
              </a:ext>
            </a:extLst>
          </p:cNvPr>
          <p:cNvSpPr/>
          <p:nvPr/>
        </p:nvSpPr>
        <p:spPr>
          <a:xfrm>
            <a:off x="1453016" y="5114550"/>
            <a:ext cx="5795532" cy="1538857"/>
          </a:xfrm>
          <a:prstGeom prst="flowChartAlternateProcess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23" name="순서도: 대체 처리 122">
            <a:extLst>
              <a:ext uri="{FF2B5EF4-FFF2-40B4-BE49-F238E27FC236}">
                <a16:creationId xmlns:a16="http://schemas.microsoft.com/office/drawing/2014/main" id="{36C17483-DCC2-42AB-8409-A9BC6A51AB8B}"/>
              </a:ext>
            </a:extLst>
          </p:cNvPr>
          <p:cNvSpPr/>
          <p:nvPr/>
        </p:nvSpPr>
        <p:spPr>
          <a:xfrm>
            <a:off x="3517559" y="5007012"/>
            <a:ext cx="1678382" cy="301795"/>
          </a:xfrm>
          <a:prstGeom prst="flowChartAlternateProcess">
            <a:avLst/>
          </a:prstGeom>
          <a:solidFill>
            <a:srgbClr val="092A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+mj-ea"/>
                <a:ea typeface="+mj-ea"/>
              </a:rPr>
              <a:t>Digital Infra</a:t>
            </a:r>
          </a:p>
        </p:txBody>
      </p:sp>
      <p:sp>
        <p:nvSpPr>
          <p:cNvPr id="126" name="이등변 삼각형 125">
            <a:extLst>
              <a:ext uri="{FF2B5EF4-FFF2-40B4-BE49-F238E27FC236}">
                <a16:creationId xmlns:a16="http://schemas.microsoft.com/office/drawing/2014/main" id="{461BD649-799F-4A8C-B955-9749E29AB29D}"/>
              </a:ext>
            </a:extLst>
          </p:cNvPr>
          <p:cNvSpPr/>
          <p:nvPr/>
        </p:nvSpPr>
        <p:spPr>
          <a:xfrm rot="16200000" flipV="1">
            <a:off x="5520263" y="4261297"/>
            <a:ext cx="3920400" cy="383328"/>
          </a:xfrm>
          <a:prstGeom prst="triangle">
            <a:avLst/>
          </a:prstGeom>
          <a:gradFill>
            <a:gsLst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6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27" name="사각형: 둥근 모서리 17">
            <a:extLst>
              <a:ext uri="{FF2B5EF4-FFF2-40B4-BE49-F238E27FC236}">
                <a16:creationId xmlns:a16="http://schemas.microsoft.com/office/drawing/2014/main" id="{53CC17CD-BE8E-4EC8-88BB-6F45E72F5249}"/>
              </a:ext>
            </a:extLst>
          </p:cNvPr>
          <p:cNvSpPr/>
          <p:nvPr/>
        </p:nvSpPr>
        <p:spPr>
          <a:xfrm>
            <a:off x="7793683" y="2945081"/>
            <a:ext cx="4061983" cy="15520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32D2B34-4E18-4224-9C3B-60C86BE8C396}"/>
              </a:ext>
            </a:extLst>
          </p:cNvPr>
          <p:cNvSpPr/>
          <p:nvPr/>
        </p:nvSpPr>
        <p:spPr>
          <a:xfrm>
            <a:off x="7793683" y="2424261"/>
            <a:ext cx="4061983" cy="45756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DT </a:t>
            </a:r>
            <a:r>
              <a:rPr lang="ko-KR" altLang="en-US" sz="1600" b="1" dirty="0" smtClean="0">
                <a:solidFill>
                  <a:schemeClr val="bg1"/>
                </a:solidFill>
                <a:latin typeface="+mj-ea"/>
                <a:ea typeface="+mj-ea"/>
              </a:rPr>
              <a:t>자체</a:t>
            </a:r>
            <a:r>
              <a:rPr lang="en-US" altLang="ko-KR" sz="16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  <a:latin typeface="+mj-ea"/>
                <a:ea typeface="+mj-ea"/>
              </a:rPr>
              <a:t>과제</a:t>
            </a:r>
            <a:endParaRPr lang="en-US" altLang="ko-KR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825906" y="3073631"/>
            <a:ext cx="769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[</a:t>
            </a:r>
            <a:r>
              <a:rPr lang="en-US" altLang="ko-KR" sz="1400" b="1" dirty="0" err="1" smtClean="0">
                <a:latin typeface="+mn-ea"/>
              </a:rPr>
              <a:t>PoC</a:t>
            </a:r>
            <a:r>
              <a:rPr lang="en-US" altLang="ko-KR" sz="1400" b="1" dirty="0" smtClean="0">
                <a:latin typeface="+mn-ea"/>
              </a:rPr>
              <a:t>]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7825906" y="3567220"/>
            <a:ext cx="769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[</a:t>
            </a:r>
            <a:r>
              <a:rPr lang="ko-KR" altLang="en-US" sz="1400" b="1" dirty="0" smtClean="0">
                <a:latin typeface="+mn-ea"/>
              </a:rPr>
              <a:t>마케팅</a:t>
            </a:r>
            <a:r>
              <a:rPr lang="en-US" altLang="ko-KR" sz="1400" b="1" dirty="0" smtClean="0">
                <a:latin typeface="+mn-ea"/>
              </a:rPr>
              <a:t>]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7825906" y="4060809"/>
            <a:ext cx="769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[Infra]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8589183" y="2993689"/>
            <a:ext cx="2958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latin typeface="+mn-ea"/>
              </a:rPr>
              <a:t>고객중심의 </a:t>
            </a:r>
            <a:r>
              <a:rPr lang="en-US" altLang="ko-KR" sz="1200" b="1" dirty="0" smtClean="0">
                <a:latin typeface="+mn-ea"/>
              </a:rPr>
              <a:t>B/W 2.0, BDS 2.0 </a:t>
            </a:r>
            <a:r>
              <a:rPr lang="ko-KR" altLang="en-US" sz="1200" b="1" dirty="0" smtClean="0">
                <a:latin typeface="+mn-ea"/>
              </a:rPr>
              <a:t>진화</a:t>
            </a:r>
            <a:endParaRPr lang="en-US" altLang="ko-KR" sz="1200" b="1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latin typeface="+mn-ea"/>
              </a:rPr>
              <a:t>상호 장점의 </a:t>
            </a:r>
            <a:r>
              <a:rPr lang="en-US" altLang="ko-KR" sz="1200" b="1" dirty="0" smtClean="0">
                <a:latin typeface="+mn-ea"/>
              </a:rPr>
              <a:t>T-B </a:t>
            </a:r>
            <a:r>
              <a:rPr lang="en-US" altLang="ko-KR" sz="1200" b="1" dirty="0">
                <a:latin typeface="+mn-ea"/>
              </a:rPr>
              <a:t>Fast mirroring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589182" y="3512868"/>
            <a:ext cx="3297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latin typeface="+mn-ea"/>
              </a:rPr>
              <a:t>STP </a:t>
            </a:r>
            <a:r>
              <a:rPr lang="ko-KR" altLang="en-US" sz="1200" b="1" dirty="0" smtClean="0">
                <a:latin typeface="+mn-ea"/>
              </a:rPr>
              <a:t>정교화 및 고객맞춤형 마케팅</a:t>
            </a:r>
            <a:endParaRPr lang="en-US" altLang="ko-KR" sz="1200" b="1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latin typeface="+mn-ea"/>
              </a:rPr>
              <a:t>유무선 통합</a:t>
            </a:r>
            <a:r>
              <a:rPr lang="en-US" altLang="ko-KR" sz="1200" b="1" dirty="0" smtClean="0">
                <a:latin typeface="+mn-ea"/>
              </a:rPr>
              <a:t>/Cross </a:t>
            </a:r>
            <a:r>
              <a:rPr lang="ko-KR" altLang="en-US" sz="1200" b="1" dirty="0" smtClean="0">
                <a:latin typeface="+mn-ea"/>
              </a:rPr>
              <a:t>마케팅 강화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8589183" y="3986863"/>
            <a:ext cx="3265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latin typeface="+mn-ea"/>
              </a:rPr>
              <a:t>개인화</a:t>
            </a:r>
            <a:r>
              <a:rPr lang="en-US" altLang="ko-KR" sz="1200" b="1" dirty="0" smtClean="0">
                <a:latin typeface="+mn-ea"/>
              </a:rPr>
              <a:t>2.0 </a:t>
            </a:r>
            <a:r>
              <a:rPr lang="ko-KR" altLang="en-US" sz="1200" b="1" dirty="0" smtClean="0">
                <a:latin typeface="+mn-ea"/>
              </a:rPr>
              <a:t>완성</a:t>
            </a:r>
            <a:r>
              <a:rPr lang="en-US" altLang="ko-KR" sz="1200" b="1" dirty="0" smtClean="0">
                <a:latin typeface="+mn-ea"/>
              </a:rPr>
              <a:t>, Data </a:t>
            </a:r>
            <a:r>
              <a:rPr lang="ko-KR" altLang="en-US" sz="1200" b="1" dirty="0" smtClean="0">
                <a:latin typeface="+mn-ea"/>
              </a:rPr>
              <a:t>확보</a:t>
            </a:r>
            <a:r>
              <a:rPr lang="en-US" altLang="ko-KR" sz="1200" b="1" dirty="0" smtClean="0">
                <a:latin typeface="+mn-ea"/>
              </a:rPr>
              <a:t>/</a:t>
            </a:r>
            <a:r>
              <a:rPr lang="ko-KR" altLang="en-US" sz="1200" b="1" dirty="0" smtClean="0">
                <a:latin typeface="+mn-ea"/>
              </a:rPr>
              <a:t>활용 강화</a:t>
            </a:r>
            <a:endParaRPr lang="en-US" altLang="ko-KR" sz="1200" b="1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latin typeface="+mn-ea"/>
              </a:rPr>
              <a:t>핵심역량 </a:t>
            </a:r>
            <a:r>
              <a:rPr lang="en-US" altLang="ko-KR" sz="1200" b="1" dirty="0" smtClean="0">
                <a:latin typeface="+mn-ea"/>
              </a:rPr>
              <a:t>leverage, Virtual </a:t>
            </a:r>
            <a:r>
              <a:rPr lang="ko-KR" altLang="en-US" sz="1200" b="1" dirty="0" smtClean="0">
                <a:latin typeface="+mn-ea"/>
              </a:rPr>
              <a:t>통합시스템화</a:t>
            </a:r>
            <a:r>
              <a:rPr lang="en-US" altLang="ko-KR" sz="1200" b="1" dirty="0" smtClean="0">
                <a:latin typeface="+mn-ea"/>
              </a:rPr>
              <a:t> 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36" name="사각형: 둥근 모서리 17">
            <a:extLst>
              <a:ext uri="{FF2B5EF4-FFF2-40B4-BE49-F238E27FC236}">
                <a16:creationId xmlns:a16="http://schemas.microsoft.com/office/drawing/2014/main" id="{53CC17CD-BE8E-4EC8-88BB-6F45E72F5249}"/>
              </a:ext>
            </a:extLst>
          </p:cNvPr>
          <p:cNvSpPr/>
          <p:nvPr/>
        </p:nvSpPr>
        <p:spPr>
          <a:xfrm>
            <a:off x="7793683" y="5101344"/>
            <a:ext cx="4061983" cy="15520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002060"/>
              </a:solidFill>
              <a:latin typeface="+mn-ea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32D2B34-4E18-4224-9C3B-60C86BE8C396}"/>
              </a:ext>
            </a:extLst>
          </p:cNvPr>
          <p:cNvSpPr/>
          <p:nvPr/>
        </p:nvSpPr>
        <p:spPr>
          <a:xfrm>
            <a:off x="7793684" y="4597373"/>
            <a:ext cx="4060950" cy="45756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DT Enabler </a:t>
            </a:r>
            <a:r>
              <a:rPr lang="ko-KR" altLang="en-US" sz="1600" b="1" dirty="0" smtClean="0">
                <a:solidFill>
                  <a:schemeClr val="bg1"/>
                </a:solidFill>
                <a:latin typeface="+mj-ea"/>
                <a:ea typeface="+mj-ea"/>
              </a:rPr>
              <a:t>과제</a:t>
            </a:r>
            <a:endParaRPr lang="en-US" altLang="ko-KR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8" name="사각형: 둥근 모서리 17">
            <a:extLst>
              <a:ext uri="{FF2B5EF4-FFF2-40B4-BE49-F238E27FC236}">
                <a16:creationId xmlns:a16="http://schemas.microsoft.com/office/drawing/2014/main" id="{53CC17CD-BE8E-4EC8-88BB-6F45E72F5249}"/>
              </a:ext>
            </a:extLst>
          </p:cNvPr>
          <p:cNvSpPr/>
          <p:nvPr/>
        </p:nvSpPr>
        <p:spPr>
          <a:xfrm>
            <a:off x="4611676" y="2480352"/>
            <a:ext cx="2636872" cy="2420513"/>
          </a:xfrm>
          <a:prstGeom prst="flowChartAlternateProcess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59" name="순서도: 대체 처리 58">
            <a:extLst>
              <a:ext uri="{FF2B5EF4-FFF2-40B4-BE49-F238E27FC236}">
                <a16:creationId xmlns:a16="http://schemas.microsoft.com/office/drawing/2014/main" id="{36C17483-DCC2-42AB-8409-A9BC6A51AB8B}"/>
              </a:ext>
            </a:extLst>
          </p:cNvPr>
          <p:cNvSpPr/>
          <p:nvPr/>
        </p:nvSpPr>
        <p:spPr>
          <a:xfrm>
            <a:off x="5114708" y="2408607"/>
            <a:ext cx="1678382" cy="301795"/>
          </a:xfrm>
          <a:prstGeom prst="flowChartAlternateProcess">
            <a:avLst/>
          </a:prstGeom>
          <a:solidFill>
            <a:srgbClr val="092A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+mj-ea"/>
                <a:ea typeface="+mj-ea"/>
              </a:rPr>
              <a:t>Digital </a:t>
            </a:r>
            <a:r>
              <a:rPr lang="ko-KR" altLang="en-US" sz="1400" b="1" dirty="0">
                <a:solidFill>
                  <a:schemeClr val="bg1"/>
                </a:solidFill>
                <a:latin typeface="+mj-ea"/>
                <a:ea typeface="+mj-ea"/>
              </a:rPr>
              <a:t>마케팅</a:t>
            </a:r>
            <a:endParaRPr lang="en-US" altLang="ko-KR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도넛 13"/>
          <p:cNvSpPr/>
          <p:nvPr/>
        </p:nvSpPr>
        <p:spPr>
          <a:xfrm>
            <a:off x="5139840" y="2988930"/>
            <a:ext cx="1692029" cy="1692029"/>
          </a:xfrm>
          <a:prstGeom prst="donut">
            <a:avLst>
              <a:gd name="adj" fmla="val 9231"/>
            </a:avLst>
          </a:prstGeom>
          <a:solidFill>
            <a:srgbClr val="DFD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4724832" y="3188773"/>
            <a:ext cx="770776" cy="770776"/>
          </a:xfrm>
          <a:prstGeom prst="ellipse">
            <a:avLst/>
          </a:prstGeom>
          <a:solidFill>
            <a:srgbClr val="609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 smtClean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30131" y="3383121"/>
            <a:ext cx="7601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chemeClr val="lt1"/>
                </a:solidFill>
                <a:latin typeface="+mn-ea"/>
              </a:rPr>
              <a:t>DT</a:t>
            </a:r>
            <a:r>
              <a:rPr lang="ko-KR" altLang="en-US" sz="1050" b="1" dirty="0">
                <a:solidFill>
                  <a:schemeClr val="lt1"/>
                </a:solidFill>
                <a:latin typeface="+mn-ea"/>
              </a:rPr>
              <a:t>기반</a:t>
            </a:r>
            <a:endParaRPr lang="en-US" altLang="ko-KR" sz="1050" b="1" dirty="0">
              <a:solidFill>
                <a:schemeClr val="lt1"/>
              </a:solidFill>
              <a:latin typeface="+mn-ea"/>
            </a:endParaRPr>
          </a:p>
          <a:p>
            <a:pPr algn="ctr"/>
            <a:r>
              <a:rPr lang="ko-KR" altLang="en-US" sz="1050" b="1" dirty="0" smtClean="0">
                <a:solidFill>
                  <a:schemeClr val="lt1"/>
                </a:solidFill>
                <a:latin typeface="+mn-ea"/>
              </a:rPr>
              <a:t>성과분석</a:t>
            </a:r>
            <a:endParaRPr lang="ko-KR" altLang="en-US" sz="1050" b="1" dirty="0">
              <a:solidFill>
                <a:schemeClr val="lt1"/>
              </a:solidFill>
              <a:latin typeface="+mn-ea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130429" y="4038247"/>
            <a:ext cx="770776" cy="770776"/>
          </a:xfrm>
          <a:prstGeom prst="ellipse">
            <a:avLst/>
          </a:prstGeom>
          <a:solidFill>
            <a:srgbClr val="609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 smtClean="0">
              <a:latin typeface="+mn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135728" y="4145969"/>
            <a:ext cx="76017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spc="-150" dirty="0">
                <a:solidFill>
                  <a:schemeClr val="lt1"/>
                </a:solidFill>
                <a:latin typeface="+mn-ea"/>
              </a:rPr>
              <a:t>고객 </a:t>
            </a:r>
            <a:r>
              <a:rPr lang="en-US" altLang="ko-KR" sz="1050" b="1" dirty="0">
                <a:solidFill>
                  <a:schemeClr val="lt1"/>
                </a:solidFill>
                <a:latin typeface="+mn-ea"/>
              </a:rPr>
              <a:t>Lifetime </a:t>
            </a:r>
            <a:r>
              <a:rPr lang="en-US" altLang="ko-KR" sz="1050" b="1" dirty="0" smtClean="0">
                <a:solidFill>
                  <a:schemeClr val="lt1"/>
                </a:solidFill>
                <a:latin typeface="+mn-ea"/>
              </a:rPr>
              <a:t>Care</a:t>
            </a:r>
            <a:endParaRPr lang="ko-KR" altLang="en-US" sz="1050" b="1" dirty="0">
              <a:solidFill>
                <a:schemeClr val="lt1"/>
              </a:solidFill>
              <a:latin typeface="+mn-ea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6070504" y="4038247"/>
            <a:ext cx="770776" cy="770776"/>
          </a:xfrm>
          <a:prstGeom prst="ellipse">
            <a:avLst/>
          </a:prstGeom>
          <a:solidFill>
            <a:srgbClr val="609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 smtClean="0">
              <a:latin typeface="+mn-e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66178" y="4142644"/>
            <a:ext cx="83505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spc="-150" dirty="0" smtClean="0">
                <a:solidFill>
                  <a:schemeClr val="lt1"/>
                </a:solidFill>
                <a:latin typeface="+mn-ea"/>
              </a:rPr>
              <a:t>고객</a:t>
            </a:r>
            <a:r>
              <a:rPr lang="en-US" altLang="ko-KR" sz="1050" b="1" spc="-150" dirty="0" smtClean="0">
                <a:solidFill>
                  <a:schemeClr val="lt1"/>
                </a:solidFill>
                <a:latin typeface="+mn-ea"/>
              </a:rPr>
              <a:t>TPO</a:t>
            </a:r>
          </a:p>
          <a:p>
            <a:pPr algn="ctr"/>
            <a:r>
              <a:rPr lang="ko-KR" altLang="en-US" sz="1050" b="1" spc="-150" dirty="0" smtClean="0">
                <a:solidFill>
                  <a:schemeClr val="lt1"/>
                </a:solidFill>
                <a:latin typeface="+mn-ea"/>
              </a:rPr>
              <a:t> </a:t>
            </a:r>
            <a:r>
              <a:rPr lang="ko-KR" altLang="en-US" sz="1050" b="1" dirty="0" smtClean="0">
                <a:solidFill>
                  <a:schemeClr val="lt1"/>
                </a:solidFill>
                <a:latin typeface="+mn-ea"/>
              </a:rPr>
              <a:t>맞춤형 </a:t>
            </a:r>
            <a:r>
              <a:rPr lang="en-US" altLang="ko-KR" sz="1050" b="1" dirty="0" smtClean="0">
                <a:solidFill>
                  <a:schemeClr val="lt1"/>
                </a:solidFill>
                <a:latin typeface="+mn-ea"/>
              </a:rPr>
              <a:t>Comm.</a:t>
            </a:r>
            <a:endParaRPr lang="ko-KR" altLang="en-US" sz="1050" b="1" dirty="0">
              <a:solidFill>
                <a:schemeClr val="lt1"/>
              </a:solidFill>
              <a:latin typeface="+mn-ea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6413759" y="3188773"/>
            <a:ext cx="770776" cy="770776"/>
          </a:xfrm>
          <a:prstGeom prst="ellipse">
            <a:avLst/>
          </a:prstGeom>
          <a:solidFill>
            <a:srgbClr val="609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 smtClean="0">
              <a:latin typeface="+mn-ea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303552" y="3257994"/>
            <a:ext cx="95652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spc="-150" dirty="0" smtClean="0">
                <a:solidFill>
                  <a:schemeClr val="lt1"/>
                </a:solidFill>
                <a:latin typeface="+mn-ea"/>
              </a:rPr>
              <a:t>고객 </a:t>
            </a:r>
            <a:r>
              <a:rPr lang="ko-KR" altLang="en-US" sz="1050" b="1" spc="-150" dirty="0" err="1" smtClean="0">
                <a:solidFill>
                  <a:schemeClr val="lt1"/>
                </a:solidFill>
                <a:latin typeface="+mn-ea"/>
              </a:rPr>
              <a:t>니즈</a:t>
            </a:r>
            <a:endParaRPr lang="en-US" altLang="ko-KR" sz="1050" b="1" spc="-150" dirty="0" smtClean="0">
              <a:solidFill>
                <a:schemeClr val="lt1"/>
              </a:solidFill>
              <a:latin typeface="+mn-ea"/>
            </a:endParaRPr>
          </a:p>
          <a:p>
            <a:pPr algn="ctr"/>
            <a:r>
              <a:rPr lang="ko-KR" altLang="en-US" sz="1050" b="1" spc="-150" dirty="0" smtClean="0">
                <a:solidFill>
                  <a:schemeClr val="lt1"/>
                </a:solidFill>
                <a:latin typeface="+mn-ea"/>
              </a:rPr>
              <a:t>맞춤형</a:t>
            </a:r>
            <a:endParaRPr lang="en-US" altLang="ko-KR" sz="1050" b="1" spc="-150" dirty="0">
              <a:solidFill>
                <a:schemeClr val="lt1"/>
              </a:solidFill>
              <a:latin typeface="+mn-ea"/>
            </a:endParaRPr>
          </a:p>
          <a:p>
            <a:pPr algn="ctr"/>
            <a:r>
              <a:rPr lang="en-US" altLang="ko-KR" sz="1050" b="1" dirty="0">
                <a:solidFill>
                  <a:schemeClr val="lt1"/>
                </a:solidFill>
                <a:latin typeface="+mn-ea"/>
              </a:rPr>
              <a:t>Offering</a:t>
            </a:r>
            <a:endParaRPr lang="ko-KR" altLang="en-US" sz="1050" b="1" dirty="0">
              <a:solidFill>
                <a:schemeClr val="lt1"/>
              </a:solidFill>
              <a:latin typeface="+mn-ea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600466" y="2775246"/>
            <a:ext cx="770776" cy="770776"/>
          </a:xfrm>
          <a:prstGeom prst="ellipse">
            <a:avLst/>
          </a:prstGeom>
          <a:solidFill>
            <a:srgbClr val="609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 smtClean="0">
              <a:latin typeface="+mn-ea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605765" y="2969594"/>
            <a:ext cx="7601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chemeClr val="lt1"/>
                </a:solidFill>
                <a:latin typeface="+mn-ea"/>
              </a:rPr>
              <a:t>DT</a:t>
            </a:r>
            <a:r>
              <a:rPr lang="ko-KR" altLang="en-US" sz="1050" b="1" dirty="0" smtClean="0">
                <a:solidFill>
                  <a:schemeClr val="lt1"/>
                </a:solidFill>
                <a:latin typeface="+mn-ea"/>
              </a:rPr>
              <a:t>기반</a:t>
            </a:r>
            <a:endParaRPr lang="en-US" altLang="ko-KR" sz="1050" b="1" dirty="0" smtClean="0">
              <a:solidFill>
                <a:schemeClr val="lt1"/>
              </a:solidFill>
              <a:latin typeface="+mn-ea"/>
            </a:endParaRPr>
          </a:p>
          <a:p>
            <a:pPr algn="ctr"/>
            <a:r>
              <a:rPr lang="en-US" altLang="ko-KR" sz="1050" b="1" dirty="0" smtClean="0">
                <a:solidFill>
                  <a:schemeClr val="lt1"/>
                </a:solidFill>
                <a:latin typeface="+mn-ea"/>
              </a:rPr>
              <a:t>S/T/P</a:t>
            </a:r>
            <a:endParaRPr lang="ko-KR" altLang="en-US" sz="1050" b="1" dirty="0">
              <a:solidFill>
                <a:schemeClr val="lt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97486" y="3671335"/>
            <a:ext cx="1376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+mn-ea"/>
              </a:rPr>
              <a:t>선순환</a:t>
            </a:r>
            <a:endParaRPr lang="ko-KR" altLang="en-US" sz="1400" b="1" dirty="0">
              <a:latin typeface="+mn-ea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453016" y="2993186"/>
            <a:ext cx="2636873" cy="1620000"/>
            <a:chOff x="579100" y="2891157"/>
            <a:chExt cx="2806931" cy="1620000"/>
          </a:xfrm>
        </p:grpSpPr>
        <p:grpSp>
          <p:nvGrpSpPr>
            <p:cNvPr id="6" name="그룹 5"/>
            <p:cNvGrpSpPr/>
            <p:nvPr/>
          </p:nvGrpSpPr>
          <p:grpSpPr>
            <a:xfrm>
              <a:off x="579100" y="2891157"/>
              <a:ext cx="2806931" cy="1620000"/>
              <a:chOff x="500521" y="2722335"/>
              <a:chExt cx="2806931" cy="1620000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532421" y="2722335"/>
                <a:ext cx="1620000" cy="1620000"/>
              </a:xfrm>
              <a:prstGeom prst="ellipse">
                <a:avLst/>
              </a:prstGeom>
              <a:solidFill>
                <a:srgbClr val="092A51">
                  <a:alpha val="69804"/>
                </a:srgb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1687452" y="2722335"/>
                <a:ext cx="1620000" cy="1620000"/>
              </a:xfrm>
              <a:prstGeom prst="ellipse">
                <a:avLst/>
              </a:prstGeom>
              <a:solidFill>
                <a:srgbClr val="6090B9">
                  <a:alpha val="69804"/>
                </a:srgb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809181" y="3526710"/>
                <a:ext cx="538114" cy="26161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b="1" dirty="0" smtClean="0">
                    <a:solidFill>
                      <a:schemeClr val="bg1"/>
                    </a:solidFill>
                    <a:latin typeface="+mn-ea"/>
                  </a:rPr>
                  <a:t>〮 BW</a:t>
                </a:r>
                <a:endParaRPr lang="ko-KR" altLang="en-US" sz="11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500521" y="3200209"/>
                <a:ext cx="990001" cy="26161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b="1" dirty="0" smtClean="0">
                    <a:solidFill>
                      <a:schemeClr val="bg1"/>
                    </a:solidFill>
                    <a:latin typeface="+mn-ea"/>
                  </a:rPr>
                  <a:t>〮 BDS/CDS</a:t>
                </a:r>
                <a:endParaRPr lang="ko-KR" altLang="en-US" sz="11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994680" y="3830921"/>
                <a:ext cx="591416" cy="26161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b="1" dirty="0" smtClean="0">
                    <a:solidFill>
                      <a:schemeClr val="bg1"/>
                    </a:solidFill>
                    <a:latin typeface="+mn-ea"/>
                  </a:rPr>
                  <a:t>〮 </a:t>
                </a:r>
                <a:r>
                  <a:rPr lang="ko-KR" altLang="en-US" sz="1100" b="1" dirty="0" err="1" smtClean="0">
                    <a:solidFill>
                      <a:schemeClr val="bg1"/>
                    </a:solidFill>
                    <a:latin typeface="+mn-ea"/>
                  </a:rPr>
                  <a:t>챗봇</a:t>
                </a:r>
                <a:endParaRPr lang="ko-KR" altLang="en-US" sz="11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2274291" y="3132663"/>
                <a:ext cx="826356" cy="26161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b="1" dirty="0" smtClean="0">
                    <a:solidFill>
                      <a:schemeClr val="bg1"/>
                    </a:solidFill>
                    <a:latin typeface="+mn-ea"/>
                  </a:rPr>
                  <a:t>〮 </a:t>
                </a:r>
                <a:r>
                  <a:rPr lang="ko-KR" altLang="en-US" sz="1100" b="1" dirty="0" smtClean="0">
                    <a:solidFill>
                      <a:schemeClr val="bg1"/>
                    </a:solidFill>
                    <a:latin typeface="+mn-ea"/>
                  </a:rPr>
                  <a:t>고객센터</a:t>
                </a:r>
                <a:endParaRPr lang="ko-KR" altLang="en-US" sz="11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2149711" y="3753454"/>
                <a:ext cx="795905" cy="26161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b="1" dirty="0" smtClean="0">
                    <a:solidFill>
                      <a:schemeClr val="bg1"/>
                    </a:solidFill>
                    <a:latin typeface="+mn-ea"/>
                  </a:rPr>
                  <a:t>〮 </a:t>
                </a:r>
                <a:r>
                  <a:rPr lang="ko-KR" altLang="en-US" sz="1100" b="1" dirty="0" smtClean="0">
                    <a:solidFill>
                      <a:schemeClr val="bg1"/>
                    </a:solidFill>
                    <a:latin typeface="+mn-ea"/>
                  </a:rPr>
                  <a:t>대리점</a:t>
                </a:r>
                <a:endParaRPr lang="ko-KR" altLang="en-US" sz="11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2595564" y="3439418"/>
                <a:ext cx="633205" cy="26161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b="1" dirty="0" smtClean="0">
                    <a:solidFill>
                      <a:schemeClr val="bg1"/>
                    </a:solidFill>
                    <a:latin typeface="+mn-ea"/>
                  </a:rPr>
                  <a:t>〮 H&amp;S</a:t>
                </a:r>
                <a:endParaRPr lang="ko-KR" altLang="en-US" sz="11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3" name="직사각형 2"/>
              <p:cNvSpPr/>
              <p:nvPr/>
            </p:nvSpPr>
            <p:spPr>
              <a:xfrm>
                <a:off x="1288828" y="3463164"/>
                <a:ext cx="1277914" cy="423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100" b="1" dirty="0">
                    <a:solidFill>
                      <a:schemeClr val="bg1"/>
                    </a:solidFill>
                    <a:latin typeface="+mn-ea"/>
                  </a:rPr>
                  <a:t>〮 </a:t>
                </a:r>
                <a:r>
                  <a:rPr lang="ko-KR" altLang="en-US" sz="1050" b="1" dirty="0">
                    <a:solidFill>
                      <a:schemeClr val="bg1"/>
                    </a:solidFill>
                    <a:latin typeface="+mn-ea"/>
                  </a:rPr>
                  <a:t>보이는</a:t>
                </a:r>
                <a:r>
                  <a:rPr lang="en-US" altLang="ko-KR" sz="1050" b="1" dirty="0" smtClean="0">
                    <a:solidFill>
                      <a:schemeClr val="bg1"/>
                    </a:solidFill>
                    <a:latin typeface="+mn-ea"/>
                  </a:rPr>
                  <a:t>ARS</a:t>
                </a:r>
              </a:p>
              <a:p>
                <a:pPr algn="ctr"/>
                <a:r>
                  <a:rPr lang="en-US" altLang="ko-KR" sz="1000" b="1" dirty="0" smtClean="0">
                    <a:solidFill>
                      <a:schemeClr val="bg1"/>
                    </a:solidFill>
                    <a:latin typeface="+mn-ea"/>
                  </a:rPr>
                  <a:t>/Aided Self</a:t>
                </a:r>
                <a:r>
                  <a:rPr lang="ko-KR" altLang="en-US" sz="1000" b="1" dirty="0" smtClean="0">
                    <a:solidFill>
                      <a:schemeClr val="bg1"/>
                    </a:solidFill>
                    <a:latin typeface="+mn-ea"/>
                  </a:rPr>
                  <a:t>서비스</a:t>
                </a:r>
                <a:endParaRPr lang="ko-KR" altLang="en-US" sz="10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97" name="모서리가 둥근 직사각형 96"/>
            <p:cNvSpPr/>
            <p:nvPr/>
          </p:nvSpPr>
          <p:spPr>
            <a:xfrm>
              <a:off x="1030960" y="3026440"/>
              <a:ext cx="825520" cy="168898"/>
            </a:xfrm>
            <a:prstGeom prst="roundRect">
              <a:avLst>
                <a:gd name="adj" fmla="val 50000"/>
              </a:avLst>
            </a:prstGeom>
            <a:solidFill>
              <a:srgbClr val="092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+mn-ea"/>
                </a:rPr>
                <a:t>Online</a:t>
              </a:r>
              <a:endParaRPr lang="ko-KR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2174339" y="2997998"/>
              <a:ext cx="849857" cy="197340"/>
            </a:xfrm>
            <a:prstGeom prst="roundRect">
              <a:avLst>
                <a:gd name="adj" fmla="val 50000"/>
              </a:avLst>
            </a:prstGeom>
            <a:solidFill>
              <a:srgbClr val="092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</a:rPr>
                <a:t>Offline</a:t>
              </a:r>
              <a:endParaRPr lang="ko-KR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1636636" y="3374360"/>
              <a:ext cx="830702" cy="233880"/>
            </a:xfrm>
            <a:prstGeom prst="roundRect">
              <a:avLst>
                <a:gd name="adj" fmla="val 50000"/>
              </a:avLst>
            </a:prstGeom>
            <a:solidFill>
              <a:srgbClr val="092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</a:rPr>
                <a:t>On-Off</a:t>
              </a:r>
              <a:endParaRPr lang="ko-KR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cxnSp>
        <p:nvCxnSpPr>
          <p:cNvPr id="121" name="직선 연결선 120"/>
          <p:cNvCxnSpPr>
            <a:stCxn id="116" idx="2"/>
            <a:endCxn id="119" idx="6"/>
          </p:cNvCxnSpPr>
          <p:nvPr/>
        </p:nvCxnSpPr>
        <p:spPr>
          <a:xfrm>
            <a:off x="1819197" y="5946045"/>
            <a:ext cx="4957233" cy="0"/>
          </a:xfrm>
          <a:prstGeom prst="line">
            <a:avLst/>
          </a:prstGeom>
          <a:ln w="76200">
            <a:solidFill>
              <a:srgbClr val="DFDB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타원 115"/>
          <p:cNvSpPr/>
          <p:nvPr/>
        </p:nvSpPr>
        <p:spPr>
          <a:xfrm>
            <a:off x="1819197" y="5398042"/>
            <a:ext cx="1096006" cy="1096006"/>
          </a:xfrm>
          <a:prstGeom prst="ellipse">
            <a:avLst/>
          </a:prstGeom>
          <a:solidFill>
            <a:srgbClr val="0D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 b="1" dirty="0">
              <a:latin typeface="+mn-ea"/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3781152" y="5398042"/>
            <a:ext cx="1096006" cy="1096006"/>
          </a:xfrm>
          <a:prstGeom prst="ellipse">
            <a:avLst/>
          </a:prstGeom>
          <a:solidFill>
            <a:srgbClr val="0D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1050" b="1" dirty="0">
              <a:latin typeface="+mn-ea"/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5680424" y="5398042"/>
            <a:ext cx="1096006" cy="1096006"/>
          </a:xfrm>
          <a:prstGeom prst="ellipse">
            <a:avLst/>
          </a:prstGeom>
          <a:solidFill>
            <a:srgbClr val="0D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 b="1" dirty="0">
              <a:latin typeface="+mn-ea"/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1924599" y="5625944"/>
            <a:ext cx="848127" cy="206576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Data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3894765" y="5632627"/>
            <a:ext cx="848127" cy="206576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Process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5801993" y="5648669"/>
            <a:ext cx="848127" cy="206576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System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732851" y="5900002"/>
            <a:ext cx="1172439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〮 Profiling</a:t>
            </a:r>
          </a:p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〮 </a:t>
            </a: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통합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연동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833873" y="5877056"/>
            <a:ext cx="1172439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〮 AI/DT </a:t>
            </a: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기반 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Process </a:t>
            </a: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혁신</a:t>
            </a:r>
            <a:endParaRPr lang="en-US" altLang="ko-KR" sz="10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〮 </a:t>
            </a: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시나리오 개발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7825906" y="5207768"/>
            <a:ext cx="769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[</a:t>
            </a:r>
            <a:r>
              <a:rPr lang="en-US" altLang="ko-KR" sz="1400" b="1" dirty="0" err="1" smtClean="0">
                <a:latin typeface="+mn-ea"/>
              </a:rPr>
              <a:t>PoC</a:t>
            </a:r>
            <a:r>
              <a:rPr lang="en-US" altLang="ko-KR" sz="1400" b="1" dirty="0" smtClean="0">
                <a:latin typeface="+mn-ea"/>
              </a:rPr>
              <a:t>]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825906" y="5663257"/>
            <a:ext cx="769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[</a:t>
            </a:r>
            <a:r>
              <a:rPr lang="ko-KR" altLang="en-US" sz="1400" b="1" dirty="0" smtClean="0">
                <a:latin typeface="+mn-ea"/>
              </a:rPr>
              <a:t>마케팅</a:t>
            </a:r>
            <a:r>
              <a:rPr lang="en-US" altLang="ko-KR" sz="1400" b="1" dirty="0" smtClean="0">
                <a:latin typeface="+mn-ea"/>
              </a:rPr>
              <a:t>]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825906" y="6156846"/>
            <a:ext cx="769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[Infra]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8589182" y="5127826"/>
            <a:ext cx="3265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+mn-ea"/>
              </a:rPr>
              <a:t>Online </a:t>
            </a:r>
            <a:r>
              <a:rPr lang="en-US" altLang="ko-KR" sz="1200" b="1" dirty="0" err="1" smtClean="0">
                <a:latin typeface="+mn-ea"/>
              </a:rPr>
              <a:t>PoC</a:t>
            </a:r>
            <a:r>
              <a:rPr lang="en-US" altLang="ko-KR" sz="1200" b="1" dirty="0" smtClean="0">
                <a:latin typeface="+mn-ea"/>
              </a:rPr>
              <a:t>-</a:t>
            </a:r>
            <a:r>
              <a:rPr lang="ko-KR" altLang="en-US" sz="1200" b="1" dirty="0">
                <a:latin typeface="+mn-ea"/>
              </a:rPr>
              <a:t> 모바일 </a:t>
            </a:r>
            <a:r>
              <a:rPr lang="en-US" altLang="ko-KR" sz="1200" b="1" dirty="0" smtClean="0">
                <a:latin typeface="+mn-ea"/>
              </a:rPr>
              <a:t>B </a:t>
            </a:r>
            <a:r>
              <a:rPr lang="en-US" altLang="ko-KR" sz="1200" b="1" dirty="0" err="1">
                <a:latin typeface="+mn-ea"/>
              </a:rPr>
              <a:t>tv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연동</a:t>
            </a:r>
            <a:endParaRPr lang="ko-KR" altLang="en-US" sz="12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보이는 </a:t>
            </a:r>
            <a:r>
              <a:rPr lang="en-US" altLang="ko-KR" sz="1200" b="1" dirty="0">
                <a:latin typeface="+mn-ea"/>
              </a:rPr>
              <a:t>ARS – </a:t>
            </a:r>
            <a:r>
              <a:rPr lang="ko-KR" altLang="en-US" sz="1200" b="1" dirty="0" err="1">
                <a:latin typeface="+mn-ea"/>
              </a:rPr>
              <a:t>챗봇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– Self process </a:t>
            </a:r>
            <a:r>
              <a:rPr lang="ko-KR" altLang="en-US" sz="1200" b="1" dirty="0" smtClean="0">
                <a:latin typeface="+mn-ea"/>
              </a:rPr>
              <a:t>연동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8589182" y="5567451"/>
            <a:ext cx="3297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미디어 </a:t>
            </a:r>
            <a:r>
              <a:rPr lang="en-US" altLang="ko-KR" sz="1200" b="1" dirty="0">
                <a:latin typeface="+mn-ea"/>
              </a:rPr>
              <a:t>Digital </a:t>
            </a:r>
            <a:r>
              <a:rPr lang="ko-KR" altLang="en-US" sz="1200" b="1" dirty="0" smtClean="0">
                <a:latin typeface="+mn-ea"/>
              </a:rPr>
              <a:t>마케팅 </a:t>
            </a:r>
            <a:r>
              <a:rPr lang="en-US" altLang="ko-KR" sz="1200" b="1" dirty="0" smtClean="0">
                <a:latin typeface="+mn-ea"/>
              </a:rPr>
              <a:t>&amp; Comm</a:t>
            </a:r>
            <a:r>
              <a:rPr lang="en-US" altLang="ko-KR" sz="1200" b="1" dirty="0">
                <a:latin typeface="+mn-ea"/>
              </a:rPr>
              <a:t>.</a:t>
            </a:r>
            <a:r>
              <a:rPr lang="ko-KR" altLang="en-US" sz="1200" b="1" dirty="0">
                <a:latin typeface="+mn-ea"/>
              </a:rPr>
              <a:t>지원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+mn-ea"/>
              </a:rPr>
              <a:t>T</a:t>
            </a:r>
            <a:r>
              <a:rPr lang="ko-KR" altLang="en-US" sz="1200" b="1" dirty="0" smtClean="0">
                <a:latin typeface="+mn-ea"/>
              </a:rPr>
              <a:t>우주</a:t>
            </a:r>
            <a:r>
              <a:rPr lang="en-US" altLang="ko-KR" sz="1200" b="1" dirty="0" smtClean="0">
                <a:latin typeface="+mn-ea"/>
              </a:rPr>
              <a:t>/B</a:t>
            </a:r>
            <a:r>
              <a:rPr lang="ko-KR" altLang="en-US" sz="1200" b="1" dirty="0" smtClean="0">
                <a:latin typeface="+mn-ea"/>
              </a:rPr>
              <a:t>우주</a:t>
            </a:r>
            <a:r>
              <a:rPr lang="en-US" altLang="ko-KR" sz="1200" b="1" dirty="0" smtClean="0">
                <a:latin typeface="+mn-ea"/>
              </a:rPr>
              <a:t>, </a:t>
            </a:r>
            <a:r>
              <a:rPr lang="en-US" altLang="ko-KR" sz="1200" b="1" dirty="0">
                <a:latin typeface="+mn-ea"/>
              </a:rPr>
              <a:t>A. </a:t>
            </a:r>
            <a:r>
              <a:rPr lang="ko-KR" altLang="en-US" sz="1200" b="1" dirty="0" smtClean="0">
                <a:latin typeface="+mn-ea"/>
              </a:rPr>
              <a:t>등 </a:t>
            </a:r>
            <a:r>
              <a:rPr lang="en-US" altLang="ko-KR" sz="1200" b="1" dirty="0" smtClean="0">
                <a:latin typeface="+mn-ea"/>
              </a:rPr>
              <a:t>Cross </a:t>
            </a:r>
            <a:r>
              <a:rPr lang="ko-KR" altLang="en-US" sz="1200" b="1" dirty="0">
                <a:latin typeface="+mn-ea"/>
              </a:rPr>
              <a:t>마케팅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8589182" y="6007076"/>
            <a:ext cx="3478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개인화 </a:t>
            </a:r>
            <a:r>
              <a:rPr lang="en-US" altLang="ko-KR" sz="1200" b="1" dirty="0">
                <a:latin typeface="+mn-ea"/>
              </a:rPr>
              <a:t>2.0 </a:t>
            </a:r>
            <a:r>
              <a:rPr lang="ko-KR" altLang="en-US" sz="1200" b="1" dirty="0">
                <a:latin typeface="+mn-ea"/>
              </a:rPr>
              <a:t>기반 </a:t>
            </a:r>
            <a:r>
              <a:rPr lang="ko-KR" altLang="en-US" sz="1200" b="1" baseline="30000" dirty="0" smtClean="0">
                <a:latin typeface="+mn-ea"/>
              </a:rPr>
              <a:t>모바일 </a:t>
            </a:r>
            <a:r>
              <a:rPr lang="en-US" altLang="ko-KR" sz="1200" b="1" dirty="0" smtClean="0">
                <a:latin typeface="+mn-ea"/>
              </a:rPr>
              <a:t>B </a:t>
            </a:r>
            <a:r>
              <a:rPr lang="en-US" altLang="ko-KR" sz="1200" b="1" dirty="0" err="1" smtClean="0">
                <a:latin typeface="+mn-ea"/>
              </a:rPr>
              <a:t>tv</a:t>
            </a:r>
            <a:r>
              <a:rPr lang="en-US" altLang="ko-KR" sz="1200" b="1" dirty="0" smtClean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검색</a:t>
            </a:r>
            <a:r>
              <a:rPr lang="en-US" altLang="ko-KR" sz="1200" b="1" dirty="0">
                <a:latin typeface="+mn-ea"/>
              </a:rPr>
              <a:t>/</a:t>
            </a:r>
            <a:r>
              <a:rPr lang="ko-KR" altLang="en-US" sz="1200" b="1" dirty="0" smtClean="0">
                <a:latin typeface="+mn-ea"/>
              </a:rPr>
              <a:t>추천 </a:t>
            </a:r>
            <a:r>
              <a:rPr lang="ko-KR" altLang="en-US" sz="1200" b="1" dirty="0">
                <a:latin typeface="+mn-ea"/>
              </a:rPr>
              <a:t>고도화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latin typeface="+mn-ea"/>
              </a:rPr>
              <a:t>고객</a:t>
            </a:r>
            <a:r>
              <a:rPr lang="en-US" altLang="ko-KR" sz="1200" b="1" dirty="0" smtClean="0">
                <a:latin typeface="+mn-ea"/>
              </a:rPr>
              <a:t>Journey</a:t>
            </a:r>
            <a:r>
              <a:rPr lang="en-US" altLang="ko-KR" sz="1200" b="1" baseline="30000" dirty="0" smtClean="0">
                <a:latin typeface="+mn-ea"/>
              </a:rPr>
              <a:t>(</a:t>
            </a:r>
            <a:r>
              <a:rPr lang="ko-KR" altLang="en-US" sz="1200" b="1" baseline="30000" dirty="0" smtClean="0">
                <a:latin typeface="+mn-ea"/>
              </a:rPr>
              <a:t>특히 </a:t>
            </a:r>
            <a:r>
              <a:rPr lang="en-US" altLang="ko-KR" sz="1200" b="1" baseline="30000" dirty="0" smtClean="0">
                <a:latin typeface="+mn-ea"/>
              </a:rPr>
              <a:t>H&amp;S )</a:t>
            </a:r>
            <a:r>
              <a:rPr lang="ko-KR" altLang="en-US" sz="1200" b="1" dirty="0" smtClean="0">
                <a:latin typeface="+mn-ea"/>
              </a:rPr>
              <a:t>관련</a:t>
            </a:r>
            <a:r>
              <a:rPr lang="en-US" altLang="ko-KR" sz="1200" b="1" dirty="0" smtClean="0">
                <a:latin typeface="+mn-ea"/>
              </a:rPr>
              <a:t> Process </a:t>
            </a:r>
            <a:r>
              <a:rPr lang="ko-KR" altLang="en-US" sz="1200" b="1" dirty="0" smtClean="0">
                <a:latin typeface="+mn-ea"/>
              </a:rPr>
              <a:t>혁신</a:t>
            </a:r>
            <a:endParaRPr lang="en-US" altLang="ko-KR" sz="1200" b="1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latin typeface="+mn-ea"/>
              </a:rPr>
              <a:t>MIP</a:t>
            </a:r>
            <a:r>
              <a:rPr lang="en-US" altLang="ko-KR" sz="1200" b="1" baseline="30000" dirty="0" smtClean="0">
                <a:latin typeface="+mn-ea"/>
              </a:rPr>
              <a:t>(Media Insight Platform)</a:t>
            </a:r>
            <a:r>
              <a:rPr lang="ko-KR" altLang="en-US" sz="1200" b="1" dirty="0" smtClean="0">
                <a:latin typeface="+mn-ea"/>
              </a:rPr>
              <a:t>활용 </a:t>
            </a:r>
            <a:r>
              <a:rPr lang="en-US" altLang="ko-KR" sz="1200" b="1" dirty="0" smtClean="0">
                <a:latin typeface="+mn-ea"/>
              </a:rPr>
              <a:t>New BM</a:t>
            </a:r>
            <a:r>
              <a:rPr lang="ko-KR" altLang="en-US" sz="1200" b="1" dirty="0" smtClean="0">
                <a:latin typeface="+mn-ea"/>
              </a:rPr>
              <a:t>확장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32" name="왼쪽/오른쪽 화살표 31"/>
          <p:cNvSpPr/>
          <p:nvPr/>
        </p:nvSpPr>
        <p:spPr>
          <a:xfrm>
            <a:off x="3959485" y="3512868"/>
            <a:ext cx="787268" cy="473995"/>
          </a:xfrm>
          <a:prstGeom prst="leftRightArrow">
            <a:avLst/>
          </a:prstGeom>
          <a:solidFill>
            <a:srgbClr val="092A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 smtClean="0">
              <a:latin typeface="+mn-ea"/>
            </a:endParaRPr>
          </a:p>
        </p:txBody>
      </p:sp>
      <p:sp>
        <p:nvSpPr>
          <p:cNvPr id="145" name="왼쪽/오른쪽 화살표 144"/>
          <p:cNvSpPr/>
          <p:nvPr/>
        </p:nvSpPr>
        <p:spPr>
          <a:xfrm rot="16200000">
            <a:off x="5637098" y="4785710"/>
            <a:ext cx="712241" cy="473995"/>
          </a:xfrm>
          <a:prstGeom prst="leftRightArrow">
            <a:avLst/>
          </a:prstGeom>
          <a:solidFill>
            <a:srgbClr val="092A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 smtClean="0">
              <a:latin typeface="+mn-ea"/>
            </a:endParaRPr>
          </a:p>
        </p:txBody>
      </p:sp>
      <p:sp>
        <p:nvSpPr>
          <p:cNvPr id="146" name="왼쪽/오른쪽 화살표 145"/>
          <p:cNvSpPr/>
          <p:nvPr/>
        </p:nvSpPr>
        <p:spPr>
          <a:xfrm rot="16200000">
            <a:off x="2449571" y="4785710"/>
            <a:ext cx="712241" cy="473995"/>
          </a:xfrm>
          <a:prstGeom prst="leftRightArrow">
            <a:avLst/>
          </a:prstGeom>
          <a:solidFill>
            <a:srgbClr val="092A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 smtClean="0">
              <a:latin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699920" y="5885777"/>
            <a:ext cx="1172439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〮 System </a:t>
            </a: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고도화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표준화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/OSMU 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242951" y="2881823"/>
            <a:ext cx="1142588" cy="3582800"/>
          </a:xfrm>
          <a:prstGeom prst="rightArrow">
            <a:avLst>
              <a:gd name="adj1" fmla="val 100000"/>
              <a:gd name="adj2" fmla="val 21386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076" y="4519954"/>
            <a:ext cx="1238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SKT DT 2.0</a:t>
            </a:r>
            <a:endParaRPr lang="ko-KR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403227" y="3367755"/>
            <a:ext cx="673470" cy="243319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전략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401625" y="5868723"/>
            <a:ext cx="612131" cy="243319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R&amp;C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324625" y="4059170"/>
            <a:ext cx="873215" cy="243319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추진과제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332649" y="5097090"/>
            <a:ext cx="873215" cy="243319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추진체계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77886" y="5663257"/>
            <a:ext cx="7720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>
                <a:latin typeface="+mn-ea"/>
              </a:rPr>
              <a:t>개인화</a:t>
            </a:r>
            <a:r>
              <a:rPr lang="en-US" altLang="ko-KR" sz="1050" b="1" dirty="0" smtClean="0">
                <a:latin typeface="+mn-ea"/>
              </a:rPr>
              <a:t>2.0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877158" y="5488406"/>
            <a:ext cx="82513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latin typeface="+mn-ea"/>
              </a:rPr>
              <a:t>AI/DT </a:t>
            </a:r>
            <a:r>
              <a:rPr lang="ko-KR" altLang="en-US" sz="1050" b="1" dirty="0" smtClean="0">
                <a:latin typeface="+mn-ea"/>
              </a:rPr>
              <a:t>핵심기술</a:t>
            </a:r>
            <a:r>
              <a:rPr lang="en-US" altLang="ko-KR" sz="1050" b="1" dirty="0" smtClean="0">
                <a:latin typeface="+mn-ea"/>
              </a:rPr>
              <a:t>/</a:t>
            </a:r>
            <a:r>
              <a:rPr lang="ko-KR" altLang="en-US" sz="1050" b="1" dirty="0" smtClean="0">
                <a:latin typeface="+mn-ea"/>
              </a:rPr>
              <a:t>역량</a:t>
            </a:r>
            <a:endParaRPr lang="ko-KR" altLang="en-US" sz="105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92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화살표: 오른쪽 10">
            <a:extLst>
              <a:ext uri="{FF2B5EF4-FFF2-40B4-BE49-F238E27FC236}">
                <a16:creationId xmlns:a16="http://schemas.microsoft.com/office/drawing/2014/main" id="{860E6D04-5BFA-4682-8E21-C24DA2234638}"/>
              </a:ext>
            </a:extLst>
          </p:cNvPr>
          <p:cNvSpPr/>
          <p:nvPr/>
        </p:nvSpPr>
        <p:spPr>
          <a:xfrm>
            <a:off x="1876425" y="3150623"/>
            <a:ext cx="8410575" cy="2390989"/>
          </a:xfrm>
          <a:prstGeom prst="rightArrow">
            <a:avLst>
              <a:gd name="adj1" fmla="val 74267"/>
              <a:gd name="adj2" fmla="val 50000"/>
            </a:avLst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92F8D47-16AA-4D21-B83F-C7F60A929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6697" y="5709560"/>
            <a:ext cx="421178" cy="365125"/>
          </a:xfrm>
        </p:spPr>
        <p:txBody>
          <a:bodyPr/>
          <a:lstStyle/>
          <a:p>
            <a:fld id="{F4F9F22F-5B0D-40F7-BF51-D50C451A0ED1}" type="slidenum">
              <a:rPr lang="ko-KR" altLang="en-US" b="1" smtClean="0">
                <a:latin typeface="+mn-ea"/>
              </a:rPr>
              <a:t>5</a:t>
            </a:fld>
            <a:endParaRPr lang="ko-KR" altLang="en-US" b="1">
              <a:latin typeface="+mn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94A262-6554-44E3-AFC3-EF14081BE7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0781" y="1008126"/>
            <a:ext cx="11530437" cy="689627"/>
          </a:xfrm>
        </p:spPr>
        <p:txBody>
          <a:bodyPr/>
          <a:lstStyle/>
          <a:p>
            <a:r>
              <a:rPr lang="en-US" altLang="ko-KR" sz="2000" spc="-40" baseline="30000" dirty="0" smtClean="0">
                <a:latin typeface="+mj-ea"/>
                <a:ea typeface="+mj-ea"/>
              </a:rPr>
              <a:t>SKB DT2.0</a:t>
            </a:r>
            <a:r>
              <a:rPr lang="ko-KR" altLang="en-US" sz="2000" spc="-40" baseline="30000" dirty="0" smtClean="0">
                <a:latin typeface="+mj-ea"/>
                <a:ea typeface="+mj-ea"/>
              </a:rPr>
              <a:t>의 </a:t>
            </a:r>
            <a:r>
              <a:rPr lang="en-US" altLang="ko-KR" sz="2000" spc="-40" baseline="30000" dirty="0" smtClean="0">
                <a:latin typeface="+mj-ea"/>
                <a:ea typeface="+mj-ea"/>
              </a:rPr>
              <a:t>Main Hub</a:t>
            </a:r>
            <a:r>
              <a:rPr lang="ko-KR" altLang="en-US" sz="2000" spc="-40" baseline="30000" dirty="0" smtClean="0">
                <a:latin typeface="+mj-ea"/>
                <a:ea typeface="+mj-ea"/>
              </a:rPr>
              <a:t>인 </a:t>
            </a:r>
            <a:r>
              <a:rPr lang="en-US" altLang="ko-KR" sz="2000" spc="-40" baseline="30000" dirty="0" smtClean="0">
                <a:latin typeface="+mj-ea"/>
                <a:ea typeface="+mj-ea"/>
              </a:rPr>
              <a:t>(</a:t>
            </a:r>
            <a:r>
              <a:rPr lang="ko-KR" altLang="en-US" sz="2000" spc="-40" baseline="30000" dirty="0" smtClean="0">
                <a:latin typeface="+mj-ea"/>
                <a:ea typeface="+mj-ea"/>
              </a:rPr>
              <a:t>가칭</a:t>
            </a:r>
            <a:r>
              <a:rPr lang="en-US" altLang="ko-KR" sz="2000" spc="-40" baseline="30000" dirty="0" smtClean="0">
                <a:latin typeface="+mj-ea"/>
                <a:ea typeface="+mj-ea"/>
              </a:rPr>
              <a:t>)</a:t>
            </a:r>
            <a:r>
              <a:rPr lang="en-US" altLang="ko-KR" sz="2000" spc="-40" dirty="0" smtClean="0">
                <a:latin typeface="+mj-ea"/>
                <a:ea typeface="+mj-ea"/>
              </a:rPr>
              <a:t>B-</a:t>
            </a:r>
            <a:r>
              <a:rPr lang="ko-KR" altLang="en-US" sz="2000" spc="-40" dirty="0" smtClean="0">
                <a:latin typeface="+mj-ea"/>
                <a:ea typeface="+mj-ea"/>
              </a:rPr>
              <a:t>월드를 중심으로 </a:t>
            </a:r>
            <a:r>
              <a:rPr lang="en-US" altLang="ko-KR" sz="2000" spc="-40" dirty="0" smtClean="0">
                <a:latin typeface="+mj-ea"/>
                <a:ea typeface="+mj-ea"/>
              </a:rPr>
              <a:t>T-B, </a:t>
            </a:r>
            <a:r>
              <a:rPr lang="ko-KR" altLang="en-US" sz="2000" spc="-40" dirty="0" smtClean="0">
                <a:latin typeface="+mj-ea"/>
                <a:ea typeface="+mj-ea"/>
              </a:rPr>
              <a:t>유선</a:t>
            </a:r>
            <a:r>
              <a:rPr lang="en-US" altLang="ko-KR" sz="2000" spc="-40" dirty="0" smtClean="0">
                <a:latin typeface="+mj-ea"/>
                <a:ea typeface="+mj-ea"/>
              </a:rPr>
              <a:t>/</a:t>
            </a:r>
            <a:r>
              <a:rPr lang="ko-KR" altLang="en-US" sz="2000" spc="-40" dirty="0" smtClean="0">
                <a:latin typeface="+mj-ea"/>
                <a:ea typeface="+mj-ea"/>
              </a:rPr>
              <a:t>미디어</a:t>
            </a:r>
            <a:r>
              <a:rPr lang="en-US" altLang="ko-KR" sz="2000" spc="-40" dirty="0" smtClean="0">
                <a:latin typeface="+mj-ea"/>
                <a:ea typeface="+mj-ea"/>
              </a:rPr>
              <a:t>/</a:t>
            </a:r>
            <a:r>
              <a:rPr lang="ko-KR" altLang="en-US" sz="2000" spc="-40" dirty="0" err="1" smtClean="0">
                <a:latin typeface="+mj-ea"/>
                <a:ea typeface="+mj-ea"/>
              </a:rPr>
              <a:t>고가혁</a:t>
            </a:r>
            <a:r>
              <a:rPr lang="en-US" altLang="ko-KR" sz="2000" spc="-40" dirty="0" smtClean="0">
                <a:latin typeface="+mj-ea"/>
                <a:ea typeface="+mj-ea"/>
              </a:rPr>
              <a:t>, On/Offline</a:t>
            </a:r>
            <a:r>
              <a:rPr lang="ko-KR" altLang="en-US" sz="2000" spc="-40" dirty="0" smtClean="0">
                <a:latin typeface="+mj-ea"/>
                <a:ea typeface="+mj-ea"/>
              </a:rPr>
              <a:t>을 </a:t>
            </a:r>
            <a:r>
              <a:rPr lang="en-US" altLang="ko-KR" sz="2000" spc="-40" dirty="0" smtClean="0">
                <a:latin typeface="+mj-ea"/>
                <a:ea typeface="+mj-ea"/>
              </a:rPr>
              <a:t>Seamless</a:t>
            </a:r>
            <a:r>
              <a:rPr lang="ko-KR" altLang="en-US" sz="2000" spc="-40" dirty="0" smtClean="0">
                <a:latin typeface="+mj-ea"/>
                <a:ea typeface="+mj-ea"/>
              </a:rPr>
              <a:t>하게 연결하고</a:t>
            </a:r>
            <a:endParaRPr lang="en-US" altLang="ko-KR" sz="2000" spc="-40" dirty="0" smtClean="0">
              <a:latin typeface="+mj-ea"/>
              <a:ea typeface="+mj-ea"/>
            </a:endParaRPr>
          </a:p>
          <a:p>
            <a:r>
              <a:rPr lang="ko-KR" altLang="en-US" sz="2000" spc="-40" dirty="0" smtClean="0">
                <a:latin typeface="+mj-ea"/>
                <a:ea typeface="+mj-ea"/>
              </a:rPr>
              <a:t> </a:t>
            </a:r>
            <a:r>
              <a:rPr lang="ko-KR" altLang="en-US" sz="2000" spc="-40" baseline="30000" dirty="0" smtClean="0">
                <a:latin typeface="+mj-ea"/>
                <a:ea typeface="+mj-ea"/>
              </a:rPr>
              <a:t>개인화</a:t>
            </a:r>
            <a:r>
              <a:rPr lang="en-US" altLang="ko-KR" sz="2000" spc="-40" baseline="30000" dirty="0" smtClean="0">
                <a:latin typeface="+mj-ea"/>
                <a:ea typeface="+mj-ea"/>
              </a:rPr>
              <a:t>2.0</a:t>
            </a:r>
            <a:r>
              <a:rPr lang="ko-KR" altLang="en-US" sz="2000" spc="-40" baseline="30000" dirty="0" smtClean="0">
                <a:latin typeface="+mj-ea"/>
                <a:ea typeface="+mj-ea"/>
              </a:rPr>
              <a:t>기반 </a:t>
            </a:r>
            <a:r>
              <a:rPr lang="en-US" altLang="ko-KR" sz="2000" spc="-40" dirty="0" smtClean="0">
                <a:latin typeface="+mj-ea"/>
                <a:ea typeface="+mj-ea"/>
              </a:rPr>
              <a:t>DT</a:t>
            </a:r>
            <a:r>
              <a:rPr lang="ko-KR" altLang="en-US" sz="2000" spc="-40" dirty="0" smtClean="0">
                <a:latin typeface="+mj-ea"/>
                <a:ea typeface="+mj-ea"/>
              </a:rPr>
              <a:t>마케팅을 통해 궁극적으로 고객의 </a:t>
            </a:r>
            <a:r>
              <a:rPr lang="en-US" altLang="ko-KR" sz="2000" spc="-40" dirty="0" smtClean="0">
                <a:latin typeface="+mj-ea"/>
                <a:ea typeface="+mj-ea"/>
              </a:rPr>
              <a:t>Life </a:t>
            </a:r>
            <a:r>
              <a:rPr lang="ko-KR" altLang="en-US" sz="2000" spc="-40" dirty="0" smtClean="0">
                <a:latin typeface="+mj-ea"/>
                <a:ea typeface="+mj-ea"/>
              </a:rPr>
              <a:t>플랫폼으로 진화</a:t>
            </a:r>
            <a:endParaRPr lang="en-US" altLang="ko-KR" sz="2000" spc="-40" dirty="0" smtClean="0">
              <a:latin typeface="+mj-ea"/>
              <a:ea typeface="+mj-ea"/>
            </a:endParaRP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3D50E659-B9E9-4905-B8E4-AFE5765C8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  <a:ea typeface="+mj-ea"/>
              </a:rPr>
              <a:t>3. SKB 2.0 </a:t>
            </a:r>
            <a:r>
              <a:rPr lang="ko-KR" altLang="en-US" dirty="0" smtClean="0">
                <a:latin typeface="+mj-ea"/>
                <a:ea typeface="+mj-ea"/>
              </a:rPr>
              <a:t>추진과제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9" name="텍스트 개체 틀 11">
            <a:extLst>
              <a:ext uri="{FF2B5EF4-FFF2-40B4-BE49-F238E27FC236}">
                <a16:creationId xmlns:a16="http://schemas.microsoft.com/office/drawing/2014/main" id="{B18A2427-A319-4042-9606-21215B4962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93812" y="476878"/>
            <a:ext cx="5243512" cy="315343"/>
          </a:xfrm>
        </p:spPr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DT </a:t>
            </a:r>
            <a:r>
              <a:rPr lang="ko-KR" altLang="en-US" dirty="0">
                <a:latin typeface="+mj-ea"/>
                <a:ea typeface="+mj-ea"/>
              </a:rPr>
              <a:t>자체 </a:t>
            </a:r>
            <a:r>
              <a:rPr lang="ko-KR" altLang="en-US" dirty="0" smtClean="0">
                <a:latin typeface="+mj-ea"/>
                <a:ea typeface="+mj-ea"/>
              </a:rPr>
              <a:t>과제</a:t>
            </a:r>
            <a:r>
              <a:rPr lang="en-US" altLang="ko-KR" dirty="0" smtClean="0">
                <a:latin typeface="+mj-ea"/>
                <a:ea typeface="+mj-ea"/>
              </a:rPr>
              <a:t>(</a:t>
            </a:r>
            <a:r>
              <a:rPr lang="ko-KR" altLang="en-US" dirty="0" smtClean="0">
                <a:latin typeface="+mj-ea"/>
                <a:ea typeface="+mj-ea"/>
              </a:rPr>
              <a:t>안</a:t>
            </a:r>
            <a:r>
              <a:rPr lang="en-US" altLang="ko-KR" dirty="0" smtClean="0">
                <a:latin typeface="+mj-ea"/>
                <a:ea typeface="+mj-ea"/>
              </a:rPr>
              <a:t>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3CC17CD-BE8E-4EC8-88BB-6F45E72F5249}"/>
              </a:ext>
            </a:extLst>
          </p:cNvPr>
          <p:cNvSpPr/>
          <p:nvPr/>
        </p:nvSpPr>
        <p:spPr>
          <a:xfrm>
            <a:off x="424827" y="2009139"/>
            <a:ext cx="3474774" cy="45254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3" name="순서도: 대체 처리 12">
            <a:extLst>
              <a:ext uri="{FF2B5EF4-FFF2-40B4-BE49-F238E27FC236}">
                <a16:creationId xmlns:a16="http://schemas.microsoft.com/office/drawing/2014/main" id="{36C17483-DCC2-42AB-8409-A9BC6A51AB8B}"/>
              </a:ext>
            </a:extLst>
          </p:cNvPr>
          <p:cNvSpPr/>
          <p:nvPr/>
        </p:nvSpPr>
        <p:spPr>
          <a:xfrm>
            <a:off x="452192" y="1990698"/>
            <a:ext cx="3472536" cy="553238"/>
          </a:xfrm>
          <a:prstGeom prst="flowChartAlternateProcess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Digital </a:t>
            </a:r>
            <a:r>
              <a:rPr lang="en-US" altLang="ko-KR" dirty="0" err="1" smtClean="0">
                <a:solidFill>
                  <a:schemeClr val="bg1"/>
                </a:solidFill>
                <a:latin typeface="+mj-ea"/>
                <a:ea typeface="+mj-ea"/>
              </a:rPr>
              <a:t>PoC</a:t>
            </a:r>
            <a:endParaRPr lang="en-US" altLang="ko-KR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9211250-C39E-4CC9-8A87-B5AEE93DF708}"/>
              </a:ext>
            </a:extLst>
          </p:cNvPr>
          <p:cNvSpPr/>
          <p:nvPr/>
        </p:nvSpPr>
        <p:spPr>
          <a:xfrm>
            <a:off x="4379819" y="2009139"/>
            <a:ext cx="3474774" cy="45254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  <a:latin typeface="+mn-ea"/>
            </a:endParaRPr>
          </a:p>
        </p:txBody>
      </p:sp>
      <p:sp>
        <p:nvSpPr>
          <p:cNvPr id="20" name="순서도: 대체 처리 19">
            <a:extLst>
              <a:ext uri="{FF2B5EF4-FFF2-40B4-BE49-F238E27FC236}">
                <a16:creationId xmlns:a16="http://schemas.microsoft.com/office/drawing/2014/main" id="{032D2B34-4E18-4224-9C3B-60C86BE8C396}"/>
              </a:ext>
            </a:extLst>
          </p:cNvPr>
          <p:cNvSpPr/>
          <p:nvPr/>
        </p:nvSpPr>
        <p:spPr>
          <a:xfrm>
            <a:off x="4382056" y="1990698"/>
            <a:ext cx="3472536" cy="553238"/>
          </a:xfrm>
          <a:prstGeom prst="flowChartAlternateProcess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Digital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마케팅</a:t>
            </a:r>
            <a:endParaRPr lang="en-US" altLang="ko-KR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1BDC137-A6E4-4ED2-A36F-8427157394C8}"/>
              </a:ext>
            </a:extLst>
          </p:cNvPr>
          <p:cNvSpPr/>
          <p:nvPr/>
        </p:nvSpPr>
        <p:spPr>
          <a:xfrm>
            <a:off x="8309682" y="2058048"/>
            <a:ext cx="3474774" cy="4525459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9955" y="2623833"/>
            <a:ext cx="3449646" cy="373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+mn-ea"/>
              </a:rPr>
              <a:t>B</a:t>
            </a:r>
            <a:r>
              <a:rPr lang="ko-KR" altLang="en-US" sz="1400" b="1" dirty="0">
                <a:latin typeface="+mn-ea"/>
              </a:rPr>
              <a:t>홈페이지</a:t>
            </a:r>
            <a:r>
              <a:rPr lang="en-US" altLang="ko-KR" sz="1400" b="1" dirty="0">
                <a:latin typeface="+mn-ea"/>
              </a:rPr>
              <a:t> 2.0, </a:t>
            </a:r>
            <a:r>
              <a:rPr lang="ko-KR" altLang="en-US" sz="1400" b="1" dirty="0">
                <a:latin typeface="+mn-ea"/>
              </a:rPr>
              <a:t>고객 </a:t>
            </a:r>
            <a:r>
              <a:rPr lang="en-US" altLang="ko-KR" sz="1400" b="1" dirty="0">
                <a:latin typeface="+mn-ea"/>
              </a:rPr>
              <a:t>Life </a:t>
            </a:r>
            <a:r>
              <a:rPr lang="ko-KR" altLang="en-US" sz="1400" b="1" dirty="0">
                <a:latin typeface="+mn-ea"/>
              </a:rPr>
              <a:t>플랫폼으로 진화</a:t>
            </a:r>
            <a:endParaRPr lang="en-US" altLang="ko-KR" sz="1400" b="1" dirty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ko-KR" sz="1400" b="1" dirty="0">
              <a:latin typeface="+mn-ea"/>
            </a:endParaRPr>
          </a:p>
          <a:p>
            <a:pPr marL="180975" indent="-180975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latin typeface="+mn-ea"/>
            </a:endParaRPr>
          </a:p>
          <a:p>
            <a:pPr marL="180975" indent="-180975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latin typeface="+mn-ea"/>
            </a:endParaRPr>
          </a:p>
          <a:p>
            <a:pPr marL="180975" indent="-180975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latin typeface="+mn-ea"/>
            </a:endParaRPr>
          </a:p>
          <a:p>
            <a:pPr marL="180975" indent="-180975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latin typeface="+mn-ea"/>
            </a:endParaRPr>
          </a:p>
          <a:p>
            <a:pPr marL="180975" indent="-180975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latin typeface="+mn-ea"/>
            </a:endParaRPr>
          </a:p>
          <a:p>
            <a:pPr marL="180975" indent="-180975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latin typeface="+mn-ea"/>
            </a:endParaRPr>
          </a:p>
          <a:p>
            <a:pPr marL="180975" indent="-180975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latin typeface="+mn-ea"/>
            </a:endParaRPr>
          </a:p>
          <a:p>
            <a:pPr marL="180975" indent="-18097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+mn-ea"/>
              </a:rPr>
              <a:t>BDS 2.0, </a:t>
            </a:r>
            <a:r>
              <a:rPr lang="ko-KR" altLang="en-US" sz="1400" b="1" dirty="0">
                <a:latin typeface="+mn-ea"/>
              </a:rPr>
              <a:t>고객 </a:t>
            </a:r>
            <a:r>
              <a:rPr lang="en-US" altLang="ko-KR" sz="1400" b="1" dirty="0">
                <a:latin typeface="+mn-ea"/>
              </a:rPr>
              <a:t>UX </a:t>
            </a:r>
            <a:r>
              <a:rPr lang="ko-KR" altLang="en-US" sz="1400" b="1" dirty="0">
                <a:latin typeface="+mn-ea"/>
              </a:rPr>
              <a:t>극대화 및 </a:t>
            </a:r>
            <a:r>
              <a:rPr lang="en-US" altLang="ko-KR" sz="1400" b="1" dirty="0">
                <a:latin typeface="+mn-ea"/>
              </a:rPr>
              <a:t>Real Direct </a:t>
            </a:r>
            <a:r>
              <a:rPr lang="ko-KR" altLang="en-US" sz="1400" b="1" dirty="0">
                <a:latin typeface="+mn-ea"/>
              </a:rPr>
              <a:t>채널로 진화</a:t>
            </a:r>
            <a:endParaRPr lang="en-US" altLang="ko-KR" sz="1400" b="1" dirty="0">
              <a:latin typeface="+mn-ea"/>
            </a:endParaRPr>
          </a:p>
          <a:p>
            <a:pPr marL="180975" indent="-18097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+mn-ea"/>
              </a:rPr>
              <a:t>T-B Digital </a:t>
            </a:r>
            <a:r>
              <a:rPr lang="en-US" altLang="ko-KR" sz="1400" b="1" dirty="0" err="1">
                <a:latin typeface="+mn-ea"/>
              </a:rPr>
              <a:t>PoC</a:t>
            </a:r>
            <a:r>
              <a:rPr lang="en-US" altLang="ko-KR" sz="1400" b="1" dirty="0">
                <a:latin typeface="+mn-ea"/>
              </a:rPr>
              <a:t> </a:t>
            </a:r>
            <a:r>
              <a:rPr lang="ko-KR" altLang="en-US" sz="1400" b="1" dirty="0">
                <a:latin typeface="+mn-ea"/>
              </a:rPr>
              <a:t>통합 및 </a:t>
            </a:r>
            <a:r>
              <a:rPr lang="en-US" altLang="ko-KR" sz="1400" b="1" dirty="0">
                <a:latin typeface="+mn-ea"/>
              </a:rPr>
              <a:t>Fast mirroring</a:t>
            </a:r>
          </a:p>
          <a:p>
            <a:pPr marL="180975" indent="-18097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err="1">
                <a:latin typeface="+mn-ea"/>
              </a:rPr>
              <a:t>챗봇</a:t>
            </a:r>
            <a:r>
              <a:rPr lang="ko-KR" altLang="en-US" sz="1400" b="1" dirty="0">
                <a:latin typeface="+mn-ea"/>
              </a:rPr>
              <a:t> 도입 및 보이는</a:t>
            </a:r>
            <a:r>
              <a:rPr lang="en-US" altLang="ko-KR" sz="1400" b="1" dirty="0">
                <a:latin typeface="+mn-ea"/>
              </a:rPr>
              <a:t>ARS Self </a:t>
            </a:r>
            <a:r>
              <a:rPr lang="ko-KR" altLang="en-US" sz="1400" b="1" dirty="0">
                <a:latin typeface="+mn-ea"/>
              </a:rPr>
              <a:t>서비스 확대</a:t>
            </a:r>
            <a:endParaRPr lang="en-US" altLang="ko-KR" sz="1400" b="1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82416" y="2759842"/>
            <a:ext cx="350988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latin typeface="+mn-ea"/>
              </a:rPr>
              <a:t>개인화 </a:t>
            </a:r>
            <a:r>
              <a:rPr lang="en-US" altLang="ko-KR" sz="1400" b="1" dirty="0" smtClean="0">
                <a:latin typeface="+mn-ea"/>
              </a:rPr>
              <a:t>2.0 </a:t>
            </a:r>
            <a:r>
              <a:rPr lang="ko-KR" altLang="en-US" sz="1400" b="1" dirty="0" smtClean="0">
                <a:latin typeface="+mn-ea"/>
              </a:rPr>
              <a:t>기반 고객 </a:t>
            </a:r>
            <a:r>
              <a:rPr lang="en-US" altLang="ko-KR" sz="1400" b="1" dirty="0" smtClean="0">
                <a:latin typeface="+mn-ea"/>
              </a:rPr>
              <a:t>Profiling </a:t>
            </a:r>
            <a:r>
              <a:rPr lang="ko-KR" altLang="en-US" sz="1400" b="1" dirty="0" smtClean="0">
                <a:latin typeface="+mn-ea"/>
              </a:rPr>
              <a:t>정교화</a:t>
            </a:r>
            <a:endParaRPr lang="en-US" altLang="ko-KR" sz="1200" b="1" dirty="0" smtClean="0">
              <a:latin typeface="+mn-ea"/>
            </a:endParaRPr>
          </a:p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latin typeface="+mn-ea"/>
              </a:rPr>
              <a:t>고객 특성</a:t>
            </a:r>
            <a:r>
              <a:rPr lang="en-US" altLang="ko-KR" sz="1400" b="1" dirty="0" smtClean="0">
                <a:latin typeface="+mn-ea"/>
              </a:rPr>
              <a:t>/Unmet needs </a:t>
            </a:r>
            <a:r>
              <a:rPr lang="ko-KR" altLang="en-US" sz="1400" b="1" dirty="0" smtClean="0">
                <a:latin typeface="+mn-ea"/>
              </a:rPr>
              <a:t>기반 맞춤형 </a:t>
            </a:r>
            <a:r>
              <a:rPr lang="ko-KR" altLang="en-US" sz="1400" b="1" dirty="0" err="1" smtClean="0">
                <a:latin typeface="+mn-ea"/>
              </a:rPr>
              <a:t>오퍼링</a:t>
            </a:r>
            <a:r>
              <a:rPr lang="ko-KR" altLang="en-US" sz="1400" b="1" dirty="0" smtClean="0">
                <a:latin typeface="+mn-ea"/>
              </a:rPr>
              <a:t> 기획</a:t>
            </a:r>
            <a:r>
              <a:rPr lang="en-US" altLang="ko-KR" sz="1400" b="1" dirty="0" smtClean="0">
                <a:latin typeface="+mn-ea"/>
              </a:rPr>
              <a:t>/</a:t>
            </a:r>
            <a:r>
              <a:rPr lang="ko-KR" altLang="en-US" sz="1400" b="1" dirty="0" smtClean="0">
                <a:latin typeface="+mn-ea"/>
              </a:rPr>
              <a:t>개발</a:t>
            </a:r>
            <a:r>
              <a:rPr lang="en-US" altLang="ko-KR" sz="1200" b="1" dirty="0" smtClean="0">
                <a:latin typeface="+mn-ea"/>
              </a:rPr>
              <a:t>(</a:t>
            </a:r>
            <a:r>
              <a:rPr lang="ko-KR" altLang="en-US" sz="1200" b="1" dirty="0">
                <a:latin typeface="+mn-ea"/>
              </a:rPr>
              <a:t>상품</a:t>
            </a:r>
            <a:r>
              <a:rPr lang="en-US" altLang="ko-KR" sz="1200" b="1" dirty="0">
                <a:latin typeface="+mn-ea"/>
              </a:rPr>
              <a:t>, </a:t>
            </a:r>
            <a:r>
              <a:rPr lang="ko-KR" altLang="en-US" sz="1200" b="1" dirty="0">
                <a:latin typeface="+mn-ea"/>
              </a:rPr>
              <a:t>서비스</a:t>
            </a:r>
            <a:r>
              <a:rPr lang="en-US" altLang="ko-KR" sz="1200" b="1" dirty="0">
                <a:latin typeface="+mn-ea"/>
              </a:rPr>
              <a:t>, </a:t>
            </a:r>
            <a:r>
              <a:rPr lang="ko-KR" altLang="en-US" sz="1200" b="1" dirty="0">
                <a:latin typeface="+mn-ea"/>
              </a:rPr>
              <a:t>정책</a:t>
            </a:r>
            <a:r>
              <a:rPr lang="en-US" altLang="ko-KR" sz="1200" b="1" dirty="0">
                <a:latin typeface="+mn-ea"/>
              </a:rPr>
              <a:t>, </a:t>
            </a:r>
            <a:r>
              <a:rPr lang="ko-KR" altLang="en-US" sz="1200" b="1" dirty="0">
                <a:latin typeface="+mn-ea"/>
              </a:rPr>
              <a:t>프로모션</a:t>
            </a:r>
            <a:r>
              <a:rPr lang="en-US" altLang="ko-KR" sz="1200" b="1" dirty="0">
                <a:latin typeface="+mn-ea"/>
              </a:rPr>
              <a:t>)</a:t>
            </a:r>
          </a:p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+mn-ea"/>
              </a:rPr>
              <a:t>고객 </a:t>
            </a:r>
            <a:r>
              <a:rPr lang="en-US" altLang="ko-KR" sz="1400" b="1" dirty="0" smtClean="0">
                <a:latin typeface="+mn-ea"/>
              </a:rPr>
              <a:t>TPO </a:t>
            </a:r>
            <a:r>
              <a:rPr lang="ko-KR" altLang="en-US" sz="1400" b="1" dirty="0" smtClean="0">
                <a:latin typeface="+mn-ea"/>
              </a:rPr>
              <a:t>연계 맞춤형 메시지</a:t>
            </a:r>
            <a:r>
              <a:rPr lang="en-US" altLang="ko-KR" sz="1400" b="1" dirty="0">
                <a:latin typeface="+mn-ea"/>
              </a:rPr>
              <a:t>/Comm</a:t>
            </a:r>
            <a:r>
              <a:rPr lang="en-US" altLang="ko-KR" sz="1400" b="1" dirty="0" smtClean="0">
                <a:latin typeface="+mn-ea"/>
              </a:rPr>
              <a:t>.</a:t>
            </a:r>
            <a:endParaRPr lang="en-US" altLang="ko-KR" sz="1200" b="1" spc="-40" dirty="0" smtClean="0">
              <a:latin typeface="+mn-ea"/>
            </a:endParaRPr>
          </a:p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latin typeface="+mn-ea"/>
              </a:rPr>
              <a:t>On/Off </a:t>
            </a:r>
            <a:r>
              <a:rPr lang="ko-KR" altLang="en-US" sz="1400" b="1" dirty="0" smtClean="0">
                <a:latin typeface="+mn-ea"/>
              </a:rPr>
              <a:t>채널</a:t>
            </a:r>
            <a:r>
              <a:rPr lang="en-US" altLang="ko-KR" sz="1400" b="1" dirty="0" smtClean="0">
                <a:latin typeface="+mn-ea"/>
              </a:rPr>
              <a:t> </a:t>
            </a:r>
            <a:r>
              <a:rPr lang="ko-KR" altLang="en-US" sz="1400" b="1" dirty="0" smtClean="0">
                <a:latin typeface="+mn-ea"/>
              </a:rPr>
              <a:t>판매지원</a:t>
            </a:r>
            <a:endParaRPr lang="en-US" altLang="ko-KR" sz="1400" b="1" dirty="0" smtClean="0">
              <a:latin typeface="+mn-ea"/>
            </a:endParaRPr>
          </a:p>
          <a:p>
            <a:pPr marL="180975" indent="-180975">
              <a:lnSpc>
                <a:spcPct val="150000"/>
              </a:lnSpc>
            </a:pPr>
            <a:r>
              <a:rPr lang="ko-KR" altLang="en-US" sz="1400" b="1" dirty="0" smtClean="0">
                <a:latin typeface="+mn-ea"/>
              </a:rPr>
              <a:t>     </a:t>
            </a:r>
            <a:r>
              <a:rPr lang="en-US" altLang="ko-KR" sz="1200" b="1" dirty="0">
                <a:latin typeface="+mn-ea"/>
              </a:rPr>
              <a:t>- </a:t>
            </a:r>
            <a:r>
              <a:rPr lang="ko-KR" altLang="en-US" sz="1200" b="1" dirty="0" smtClean="0">
                <a:latin typeface="+mn-ea"/>
              </a:rPr>
              <a:t>상품</a:t>
            </a:r>
            <a:r>
              <a:rPr lang="en-US" altLang="ko-KR" sz="1200" b="1" dirty="0" smtClean="0">
                <a:latin typeface="+mn-ea"/>
              </a:rPr>
              <a:t>/</a:t>
            </a:r>
            <a:r>
              <a:rPr lang="ko-KR" altLang="en-US" sz="1200" b="1" dirty="0" smtClean="0">
                <a:latin typeface="+mn-ea"/>
              </a:rPr>
              <a:t>서비스 </a:t>
            </a:r>
            <a:r>
              <a:rPr lang="en-US" altLang="ko-KR" sz="1200" b="1" dirty="0" smtClean="0">
                <a:latin typeface="+mn-ea"/>
              </a:rPr>
              <a:t>x  </a:t>
            </a:r>
            <a:r>
              <a:rPr lang="ko-KR" altLang="en-US" sz="1200" b="1" dirty="0" err="1" smtClean="0">
                <a:latin typeface="+mn-ea"/>
              </a:rPr>
              <a:t>고객유형별</a:t>
            </a:r>
            <a:r>
              <a:rPr lang="ko-KR" altLang="en-US" sz="1200" b="1" dirty="0" smtClean="0">
                <a:latin typeface="+mn-ea"/>
              </a:rPr>
              <a:t> 구분</a:t>
            </a:r>
            <a:r>
              <a:rPr lang="en-US" altLang="ko-KR" sz="1200" b="1" dirty="0" smtClean="0">
                <a:latin typeface="+mn-ea"/>
              </a:rPr>
              <a:t>/</a:t>
            </a:r>
            <a:r>
              <a:rPr lang="ko-KR" altLang="en-US" sz="1200" b="1" dirty="0" smtClean="0">
                <a:latin typeface="+mn-ea"/>
              </a:rPr>
              <a:t>식별</a:t>
            </a:r>
            <a:r>
              <a:rPr lang="en-US" altLang="ko-KR" sz="1200" b="1" dirty="0" smtClean="0">
                <a:latin typeface="+mn-ea"/>
              </a:rPr>
              <a:t>, </a:t>
            </a:r>
            <a:r>
              <a:rPr lang="ko-KR" altLang="en-US" sz="1200" b="1" dirty="0" smtClean="0">
                <a:latin typeface="+mn-ea"/>
              </a:rPr>
              <a:t>현장 </a:t>
            </a:r>
            <a:r>
              <a:rPr lang="ko-KR" altLang="en-US" sz="1200" b="1" dirty="0">
                <a:latin typeface="+mn-ea"/>
              </a:rPr>
              <a:t>상담원 친화적 </a:t>
            </a:r>
            <a:r>
              <a:rPr lang="ko-KR" altLang="en-US" sz="1200" b="1" dirty="0" smtClean="0">
                <a:latin typeface="+mn-ea"/>
              </a:rPr>
              <a:t>맞춤형 메시지</a:t>
            </a:r>
            <a:r>
              <a:rPr lang="en-US" altLang="ko-KR" sz="1200" b="1" dirty="0" smtClean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및 </a:t>
            </a:r>
            <a:r>
              <a:rPr lang="en-US" altLang="ko-KR" sz="1200" b="1" dirty="0">
                <a:latin typeface="+mn-ea"/>
              </a:rPr>
              <a:t>Guide</a:t>
            </a:r>
            <a:r>
              <a:rPr lang="ko-KR" altLang="en-US" sz="1200" b="1" dirty="0">
                <a:latin typeface="+mn-ea"/>
              </a:rPr>
              <a:t>제공</a:t>
            </a:r>
            <a:endParaRPr lang="en-US" altLang="ko-KR" sz="1200" b="1" dirty="0">
              <a:latin typeface="+mn-ea"/>
            </a:endParaRPr>
          </a:p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+mn-ea"/>
              </a:rPr>
              <a:t>유무선 결합 판매</a:t>
            </a:r>
            <a:r>
              <a:rPr lang="en-US" altLang="ko-KR" sz="1400" b="1" dirty="0">
                <a:latin typeface="+mn-ea"/>
              </a:rPr>
              <a:t>, Cross</a:t>
            </a:r>
            <a:r>
              <a:rPr lang="ko-KR" altLang="en-US" sz="1400" b="1" dirty="0">
                <a:latin typeface="+mn-ea"/>
              </a:rPr>
              <a:t>마케팅 확대</a:t>
            </a:r>
            <a:endParaRPr lang="en-US" altLang="ko-KR" sz="1400" b="1" dirty="0">
              <a:latin typeface="+mn-ea"/>
            </a:endParaRPr>
          </a:p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latin typeface="+mn-ea"/>
              </a:rPr>
              <a:t>고객 </a:t>
            </a:r>
            <a:r>
              <a:rPr lang="en-US" altLang="ko-KR" sz="1400" b="1" dirty="0" smtClean="0">
                <a:latin typeface="+mn-ea"/>
              </a:rPr>
              <a:t>Lifetime Mgmt. </a:t>
            </a:r>
            <a:r>
              <a:rPr lang="ko-KR" altLang="en-US" sz="1400" b="1" dirty="0" smtClean="0">
                <a:latin typeface="+mn-ea"/>
              </a:rPr>
              <a:t>구현</a:t>
            </a:r>
            <a:r>
              <a:rPr lang="en-US" altLang="ko-KR" sz="1200" b="1" dirty="0" smtClean="0">
                <a:latin typeface="+mn-ea"/>
              </a:rPr>
              <a:t>(</a:t>
            </a:r>
            <a:r>
              <a:rPr lang="ko-KR" altLang="en-US" sz="1200" b="1" dirty="0" smtClean="0">
                <a:latin typeface="+mn-ea"/>
              </a:rPr>
              <a:t>고객 </a:t>
            </a:r>
            <a:r>
              <a:rPr lang="en-US" altLang="ko-KR" sz="1200" b="1" dirty="0" smtClean="0">
                <a:latin typeface="+mn-ea"/>
              </a:rPr>
              <a:t>Stage</a:t>
            </a:r>
            <a:r>
              <a:rPr lang="ko-KR" altLang="en-US" sz="1200" b="1" dirty="0" smtClean="0">
                <a:latin typeface="+mn-ea"/>
              </a:rPr>
              <a:t>별 </a:t>
            </a:r>
            <a:r>
              <a:rPr lang="en-US" altLang="ko-KR" sz="1200" b="1" dirty="0" smtClean="0">
                <a:latin typeface="+mn-ea"/>
              </a:rPr>
              <a:t>Event </a:t>
            </a:r>
            <a:r>
              <a:rPr lang="ko-KR" altLang="en-US" sz="1200" b="1" dirty="0" smtClean="0">
                <a:latin typeface="+mn-ea"/>
              </a:rPr>
              <a:t>식별</a:t>
            </a:r>
            <a:r>
              <a:rPr lang="en-US" altLang="ko-KR" sz="1200" b="1" dirty="0" smtClean="0">
                <a:latin typeface="+mn-ea"/>
              </a:rPr>
              <a:t>/</a:t>
            </a:r>
            <a:r>
              <a:rPr lang="ko-KR" altLang="en-US" sz="1200" b="1" dirty="0" smtClean="0">
                <a:latin typeface="+mn-ea"/>
              </a:rPr>
              <a:t>제시 및 </a:t>
            </a:r>
            <a:r>
              <a:rPr lang="en-US" altLang="ko-KR" sz="1200" b="1" dirty="0" smtClean="0">
                <a:latin typeface="+mn-ea"/>
              </a:rPr>
              <a:t>Engagement tool</a:t>
            </a:r>
            <a:r>
              <a:rPr lang="ko-KR" altLang="en-US" sz="1200" b="1" dirty="0" smtClean="0">
                <a:latin typeface="+mn-ea"/>
              </a:rPr>
              <a:t> 제공</a:t>
            </a:r>
            <a:r>
              <a:rPr lang="en-US" altLang="ko-KR" sz="1200" b="1" dirty="0" smtClean="0">
                <a:latin typeface="+mn-ea"/>
              </a:rPr>
              <a:t>)</a:t>
            </a:r>
          </a:p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latin typeface="+mn-ea"/>
              </a:rPr>
              <a:t>성과 </a:t>
            </a:r>
            <a:r>
              <a:rPr lang="ko-KR" altLang="en-US" sz="1400" b="1" dirty="0">
                <a:latin typeface="+mn-ea"/>
              </a:rPr>
              <a:t>리뷰 〮 분석을 통한 선순환 체계 마련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24105" y="2944508"/>
            <a:ext cx="3460351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+mn-ea"/>
              </a:rPr>
              <a:t>고효율 </a:t>
            </a:r>
            <a:r>
              <a:rPr lang="en-US" altLang="ko-KR" sz="1400" b="1" dirty="0">
                <a:latin typeface="+mn-ea"/>
              </a:rPr>
              <a:t>Data </a:t>
            </a:r>
            <a:r>
              <a:rPr lang="ko-KR" altLang="en-US" sz="1400" b="1" dirty="0">
                <a:latin typeface="+mn-ea"/>
              </a:rPr>
              <a:t>확보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 smtClean="0">
                <a:latin typeface="+mn-ea"/>
              </a:rPr>
              <a:t>수집</a:t>
            </a:r>
            <a:r>
              <a:rPr lang="en-US" altLang="ko-KR" sz="1200" b="1" dirty="0" smtClean="0">
                <a:latin typeface="+mn-ea"/>
              </a:rPr>
              <a:t>(ICT</a:t>
            </a:r>
            <a:r>
              <a:rPr lang="ko-KR" altLang="en-US" sz="1200" b="1" dirty="0" smtClean="0">
                <a:latin typeface="+mn-ea"/>
              </a:rPr>
              <a:t>통합</a:t>
            </a:r>
            <a:r>
              <a:rPr lang="en-US" altLang="ko-KR" sz="1200" b="1" dirty="0" smtClean="0">
                <a:latin typeface="+mn-ea"/>
              </a:rPr>
              <a:t>DB, </a:t>
            </a:r>
            <a:r>
              <a:rPr lang="ko-KR" altLang="en-US" sz="1200" b="1" dirty="0" smtClean="0">
                <a:latin typeface="+mn-ea"/>
              </a:rPr>
              <a:t>제휴</a:t>
            </a:r>
            <a:r>
              <a:rPr lang="en-US" altLang="ko-KR" sz="1200" b="1" dirty="0" smtClean="0">
                <a:latin typeface="+mn-ea"/>
              </a:rPr>
              <a:t>DB, </a:t>
            </a:r>
            <a:r>
              <a:rPr lang="ko-KR" altLang="en-US" sz="1200" b="1" dirty="0" smtClean="0">
                <a:latin typeface="+mn-ea"/>
              </a:rPr>
              <a:t>검증된 구매</a:t>
            </a:r>
            <a:r>
              <a:rPr lang="en-US" altLang="ko-KR" sz="1200" b="1" dirty="0" smtClean="0">
                <a:latin typeface="+mn-ea"/>
              </a:rPr>
              <a:t>DB)</a:t>
            </a:r>
            <a:endParaRPr lang="en-US" altLang="ko-KR" sz="1400" b="1" dirty="0">
              <a:latin typeface="+mn-ea"/>
            </a:endParaRPr>
          </a:p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latin typeface="+mn-ea"/>
              </a:rPr>
              <a:t>개인화</a:t>
            </a:r>
            <a:r>
              <a:rPr lang="en-US" altLang="ko-KR" sz="1400" b="1" dirty="0" smtClean="0">
                <a:latin typeface="+mn-ea"/>
              </a:rPr>
              <a:t>2.0 </a:t>
            </a:r>
            <a:r>
              <a:rPr lang="ko-KR" altLang="en-US" sz="1400" b="1" dirty="0" smtClean="0">
                <a:latin typeface="+mn-ea"/>
              </a:rPr>
              <a:t>시스템 구현</a:t>
            </a:r>
            <a:endParaRPr lang="en-US" altLang="ko-KR" sz="14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 </a:t>
            </a:r>
            <a:r>
              <a:rPr lang="en-US" altLang="ko-KR" sz="1200" b="1" dirty="0" smtClean="0">
                <a:latin typeface="+mn-ea"/>
              </a:rPr>
              <a:t>  - Data </a:t>
            </a:r>
            <a:r>
              <a:rPr lang="ko-KR" altLang="en-US" sz="1200" b="1" dirty="0" smtClean="0">
                <a:latin typeface="+mn-ea"/>
              </a:rPr>
              <a:t>통합</a:t>
            </a:r>
            <a:r>
              <a:rPr lang="en-US" altLang="ko-KR" sz="1200" b="1" dirty="0" smtClean="0">
                <a:latin typeface="+mn-ea"/>
              </a:rPr>
              <a:t>/</a:t>
            </a:r>
            <a:r>
              <a:rPr lang="ko-KR" altLang="en-US" sz="1200" b="1" dirty="0" err="1" smtClean="0">
                <a:latin typeface="+mn-ea"/>
              </a:rPr>
              <a:t>연동체계</a:t>
            </a:r>
            <a:r>
              <a:rPr lang="ko-KR" altLang="en-US" sz="1200" b="1" dirty="0" smtClean="0">
                <a:latin typeface="+mn-ea"/>
              </a:rPr>
              <a:t> 구축</a:t>
            </a:r>
            <a:endParaRPr lang="en-US" altLang="ko-KR" sz="12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 </a:t>
            </a:r>
            <a:r>
              <a:rPr lang="en-US" altLang="ko-KR" sz="1200" b="1" dirty="0" smtClean="0">
                <a:latin typeface="+mn-ea"/>
              </a:rPr>
              <a:t>  - AI</a:t>
            </a:r>
            <a:r>
              <a:rPr lang="ko-KR" altLang="en-US" sz="1200" b="1" dirty="0" smtClean="0">
                <a:latin typeface="+mn-ea"/>
              </a:rPr>
              <a:t>연계 </a:t>
            </a:r>
            <a:r>
              <a:rPr lang="en-US" altLang="ko-KR" sz="1200" b="1" dirty="0" smtClean="0">
                <a:latin typeface="+mn-ea"/>
              </a:rPr>
              <a:t>Data </a:t>
            </a:r>
            <a:r>
              <a:rPr lang="ko-KR" altLang="en-US" sz="1200" b="1" dirty="0" smtClean="0">
                <a:latin typeface="+mn-ea"/>
              </a:rPr>
              <a:t>심층분석</a:t>
            </a:r>
            <a:endParaRPr lang="en-US" altLang="ko-KR" sz="12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 </a:t>
            </a:r>
            <a:r>
              <a:rPr lang="en-US" altLang="ko-KR" sz="1200" b="1" dirty="0" smtClean="0">
                <a:latin typeface="+mn-ea"/>
              </a:rPr>
              <a:t>  - </a:t>
            </a:r>
            <a:r>
              <a:rPr lang="ko-KR" altLang="en-US" sz="1200" b="1" dirty="0" smtClean="0">
                <a:latin typeface="+mn-ea"/>
              </a:rPr>
              <a:t>시나리오 개발 및 정교화</a:t>
            </a:r>
            <a:endParaRPr lang="en-US" altLang="ko-KR" sz="1200" b="1" dirty="0" smtClean="0">
              <a:latin typeface="+mn-ea"/>
            </a:endParaRPr>
          </a:p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latin typeface="+mn-ea"/>
              </a:rPr>
              <a:t>Digital Process </a:t>
            </a:r>
            <a:r>
              <a:rPr lang="ko-KR" altLang="en-US" sz="1400" b="1" dirty="0" smtClean="0">
                <a:latin typeface="+mn-ea"/>
              </a:rPr>
              <a:t>혁신</a:t>
            </a:r>
            <a:endParaRPr lang="en-US" altLang="ko-KR" sz="14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 </a:t>
            </a:r>
            <a:r>
              <a:rPr lang="en-US" altLang="ko-KR" sz="1200" b="1" dirty="0" smtClean="0">
                <a:latin typeface="+mn-ea"/>
              </a:rPr>
              <a:t>   - </a:t>
            </a:r>
            <a:r>
              <a:rPr lang="en-US" altLang="ko-KR" sz="1200" b="1" spc="-60" dirty="0" smtClean="0">
                <a:latin typeface="+mn-ea"/>
              </a:rPr>
              <a:t>Self Process</a:t>
            </a:r>
            <a:r>
              <a:rPr lang="ko-KR" altLang="en-US" sz="1200" b="1" spc="-60" dirty="0" smtClean="0">
                <a:latin typeface="+mn-ea"/>
              </a:rPr>
              <a:t> 커버리지 확대</a:t>
            </a:r>
            <a:endParaRPr lang="en-US" altLang="ko-KR" sz="1200" b="1" spc="-6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spc="-60" dirty="0">
                <a:latin typeface="+mn-ea"/>
              </a:rPr>
              <a:t> </a:t>
            </a:r>
            <a:r>
              <a:rPr lang="en-US" altLang="ko-KR" sz="1200" b="1" spc="-60" dirty="0" smtClean="0">
                <a:latin typeface="+mn-ea"/>
              </a:rPr>
              <a:t>    - Digital</a:t>
            </a:r>
            <a:r>
              <a:rPr lang="ko-KR" altLang="en-US" sz="1200" b="1" spc="-60" dirty="0" smtClean="0">
                <a:latin typeface="+mn-ea"/>
              </a:rPr>
              <a:t> </a:t>
            </a:r>
            <a:r>
              <a:rPr lang="en-US" altLang="ko-KR" sz="1200" b="1" spc="-60" dirty="0" smtClean="0">
                <a:latin typeface="+mn-ea"/>
              </a:rPr>
              <a:t>Device </a:t>
            </a:r>
            <a:r>
              <a:rPr lang="ko-KR" altLang="en-US" sz="1200" b="1" spc="-60" dirty="0" smtClean="0">
                <a:latin typeface="+mn-ea"/>
              </a:rPr>
              <a:t>연계 </a:t>
            </a:r>
            <a:r>
              <a:rPr lang="en-US" altLang="ko-KR" sz="1200" b="1" spc="-60" dirty="0" smtClean="0">
                <a:latin typeface="+mn-ea"/>
              </a:rPr>
              <a:t>Offline Process </a:t>
            </a:r>
            <a:r>
              <a:rPr lang="ko-KR" altLang="en-US" sz="1200" b="1" spc="-60" dirty="0" smtClean="0">
                <a:latin typeface="+mn-ea"/>
              </a:rPr>
              <a:t>혁신</a:t>
            </a:r>
            <a:endParaRPr lang="en-US" altLang="ko-KR" sz="1200" b="1" spc="-60" dirty="0">
              <a:latin typeface="+mn-ea"/>
            </a:endParaRPr>
          </a:p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latin typeface="+mn-ea"/>
              </a:rPr>
              <a:t>고객 </a:t>
            </a:r>
            <a:r>
              <a:rPr lang="en-US" altLang="ko-KR" sz="1400" b="1" dirty="0">
                <a:latin typeface="+mn-ea"/>
              </a:rPr>
              <a:t>Journey</a:t>
            </a:r>
            <a:r>
              <a:rPr lang="ko-KR" altLang="en-US" sz="1400" b="1" dirty="0">
                <a:latin typeface="+mn-ea"/>
              </a:rPr>
              <a:t>전반의 </a:t>
            </a:r>
            <a:r>
              <a:rPr lang="en-US" altLang="ko-KR" sz="1400" b="1" dirty="0" smtClean="0">
                <a:latin typeface="+mn-ea"/>
              </a:rPr>
              <a:t>T-B, On/Off</a:t>
            </a:r>
            <a:r>
              <a:rPr lang="ko-KR" altLang="en-US" sz="1400" b="1" dirty="0" smtClean="0">
                <a:latin typeface="+mn-ea"/>
              </a:rPr>
              <a:t>간</a:t>
            </a:r>
            <a:r>
              <a:rPr lang="en-US" altLang="ko-KR" sz="1400" b="1" dirty="0" smtClean="0">
                <a:latin typeface="+mn-ea"/>
              </a:rPr>
              <a:t>  System </a:t>
            </a:r>
            <a:r>
              <a:rPr lang="ko-KR" altLang="en-US" sz="1400" b="1" dirty="0">
                <a:latin typeface="+mn-ea"/>
              </a:rPr>
              <a:t>연결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en-US" altLang="ko-KR" sz="1400" b="1" baseline="30000" dirty="0" smtClean="0">
                <a:latin typeface="+mn-ea"/>
              </a:rPr>
              <a:t>virtual </a:t>
            </a:r>
            <a:r>
              <a:rPr lang="ko-KR" altLang="en-US" sz="1400" b="1" dirty="0" smtClean="0">
                <a:latin typeface="+mn-ea"/>
              </a:rPr>
              <a:t>통합 </a:t>
            </a:r>
            <a:endParaRPr lang="en-US" altLang="ko-KR" sz="1400" b="1" dirty="0">
              <a:latin typeface="+mn-ea"/>
            </a:endParaRPr>
          </a:p>
        </p:txBody>
      </p:sp>
      <p:sp>
        <p:nvSpPr>
          <p:cNvPr id="23" name="순서도: 대체 처리 22">
            <a:extLst>
              <a:ext uri="{FF2B5EF4-FFF2-40B4-BE49-F238E27FC236}">
                <a16:creationId xmlns:a16="http://schemas.microsoft.com/office/drawing/2014/main" id="{BC30609C-6A28-463A-B4D5-BC9FE5BB941B}"/>
              </a:ext>
            </a:extLst>
          </p:cNvPr>
          <p:cNvSpPr/>
          <p:nvPr/>
        </p:nvSpPr>
        <p:spPr>
          <a:xfrm>
            <a:off x="8311921" y="1990698"/>
            <a:ext cx="3472536" cy="553238"/>
          </a:xfrm>
          <a:prstGeom prst="flowChartAlternateProcess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Digital Infra</a:t>
            </a:r>
            <a:endParaRPr lang="en-US" altLang="ko-KR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2" y="3070726"/>
            <a:ext cx="3190332" cy="194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4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3CC17CD-BE8E-4EC8-88BB-6F45E72F5249}"/>
              </a:ext>
            </a:extLst>
          </p:cNvPr>
          <p:cNvSpPr/>
          <p:nvPr/>
        </p:nvSpPr>
        <p:spPr>
          <a:xfrm>
            <a:off x="449954" y="2009138"/>
            <a:ext cx="3413133" cy="45252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  <a:latin typeface="나눔스퀘어" panose="020B0503020000020004" pitchFamily="50" charset="-127"/>
              <a:ea typeface="나눔스퀘어" panose="020B0503020000020004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9211250-C39E-4CC9-8A87-B5AEE93DF708}"/>
              </a:ext>
            </a:extLst>
          </p:cNvPr>
          <p:cNvSpPr/>
          <p:nvPr/>
        </p:nvSpPr>
        <p:spPr>
          <a:xfrm>
            <a:off x="4382302" y="2009138"/>
            <a:ext cx="3413133" cy="45252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  <a:latin typeface="나눔스퀘어" panose="020B0503020000020004" pitchFamily="50" charset="-127"/>
              <a:ea typeface="나눔스퀘어" panose="020B0503020000020004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1BDC137-A6E4-4ED2-A36F-8427157394C8}"/>
              </a:ext>
            </a:extLst>
          </p:cNvPr>
          <p:cNvSpPr/>
          <p:nvPr/>
        </p:nvSpPr>
        <p:spPr>
          <a:xfrm>
            <a:off x="8314649" y="2009138"/>
            <a:ext cx="3413133" cy="45252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  <a:latin typeface="나눔스퀘어" panose="020B0503020000020004" pitchFamily="50" charset="-127"/>
              <a:ea typeface="나눔스퀘어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92F8D47-16AA-4D21-B83F-C7F60A929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F22F-5B0D-40F7-BF51-D50C451A0ED1}" type="slidenum">
              <a:rPr lang="ko-KR" altLang="en-US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6</a:t>
            </a:fld>
            <a:endParaRPr lang="ko-KR" altLang="en-US">
              <a:latin typeface="나눔스퀘어" panose="020B0503020000020004" pitchFamily="50" charset="-127"/>
              <a:ea typeface="나눔스퀘어" panose="020B0503020000020004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94A262-6554-44E3-AFC3-EF14081BE7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sz="2000" dirty="0" smtClean="0">
                <a:latin typeface="+mj-ea"/>
                <a:ea typeface="+mj-ea"/>
              </a:rPr>
              <a:t>Digital</a:t>
            </a:r>
            <a:r>
              <a:rPr lang="ko-KR" altLang="en-US" sz="2000" dirty="0">
                <a:latin typeface="+mj-ea"/>
                <a:ea typeface="+mj-ea"/>
              </a:rPr>
              <a:t>혁신</a:t>
            </a:r>
            <a:r>
              <a:rPr lang="en-US" altLang="ko-KR" sz="2000" dirty="0">
                <a:latin typeface="+mj-ea"/>
                <a:ea typeface="+mj-ea"/>
              </a:rPr>
              <a:t>CT</a:t>
            </a:r>
            <a:r>
              <a:rPr lang="ko-KR" altLang="en-US" sz="2000" dirty="0">
                <a:latin typeface="+mj-ea"/>
                <a:ea typeface="+mj-ea"/>
              </a:rPr>
              <a:t>는 </a:t>
            </a:r>
            <a:r>
              <a:rPr lang="en-US" altLang="ko-KR" sz="2000" dirty="0" smtClean="0">
                <a:latin typeface="+mj-ea"/>
                <a:ea typeface="+mj-ea"/>
              </a:rPr>
              <a:t>SKB DT2.0 </a:t>
            </a:r>
            <a:r>
              <a:rPr lang="ko-KR" altLang="en-US" sz="2000" dirty="0" smtClean="0">
                <a:latin typeface="+mj-ea"/>
                <a:ea typeface="+mj-ea"/>
              </a:rPr>
              <a:t>정착</a:t>
            </a:r>
            <a:r>
              <a:rPr lang="en-US" altLang="ko-KR" sz="2000" dirty="0" smtClean="0">
                <a:latin typeface="+mj-ea"/>
                <a:ea typeface="+mj-ea"/>
              </a:rPr>
              <a:t>/</a:t>
            </a:r>
            <a:r>
              <a:rPr lang="ko-KR" altLang="en-US" sz="2000" dirty="0" smtClean="0">
                <a:latin typeface="+mj-ea"/>
                <a:ea typeface="+mj-ea"/>
              </a:rPr>
              <a:t>확산을 위한 조직간 </a:t>
            </a:r>
            <a:r>
              <a:rPr lang="ko-KR" altLang="en-US" sz="2000" dirty="0">
                <a:latin typeface="+mj-ea"/>
                <a:ea typeface="+mj-ea"/>
              </a:rPr>
              <a:t>협업 및 실행력 </a:t>
            </a:r>
            <a:r>
              <a:rPr lang="ko-KR" altLang="en-US" sz="2000" dirty="0" smtClean="0">
                <a:latin typeface="+mj-ea"/>
                <a:ea typeface="+mj-ea"/>
              </a:rPr>
              <a:t>제고 </a:t>
            </a:r>
            <a:r>
              <a:rPr lang="en-US" altLang="ko-KR" sz="2000" dirty="0">
                <a:latin typeface="+mj-ea"/>
                <a:ea typeface="+mj-ea"/>
              </a:rPr>
              <a:t>Enabler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역할 </a:t>
            </a:r>
            <a:r>
              <a:rPr lang="ko-KR" altLang="en-US" sz="2000" dirty="0" smtClean="0">
                <a:latin typeface="+mj-ea"/>
                <a:ea typeface="+mj-ea"/>
              </a:rPr>
              <a:t>병행 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3D50E659-B9E9-4905-B8E4-AFE5765C8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3. SKB 2.0 </a:t>
            </a:r>
            <a:r>
              <a:rPr lang="ko-KR" altLang="en-US" dirty="0">
                <a:latin typeface="+mj-ea"/>
                <a:ea typeface="+mj-ea"/>
              </a:rPr>
              <a:t>추진과제</a:t>
            </a:r>
          </a:p>
        </p:txBody>
      </p:sp>
      <p:sp>
        <p:nvSpPr>
          <p:cNvPr id="19" name="텍스트 개체 틀 11">
            <a:extLst>
              <a:ext uri="{FF2B5EF4-FFF2-40B4-BE49-F238E27FC236}">
                <a16:creationId xmlns:a16="http://schemas.microsoft.com/office/drawing/2014/main" id="{B18A2427-A319-4042-9606-21215B4962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93812" y="476878"/>
            <a:ext cx="5243512" cy="315343"/>
          </a:xfrm>
        </p:spPr>
        <p:txBody>
          <a:bodyPr/>
          <a:lstStyle/>
          <a:p>
            <a:r>
              <a:rPr lang="en-US" altLang="ko-KR" dirty="0" smtClean="0">
                <a:latin typeface="+mj-ea"/>
                <a:ea typeface="+mj-ea"/>
              </a:rPr>
              <a:t>DT Enabler </a:t>
            </a:r>
            <a:r>
              <a:rPr lang="ko-KR" altLang="en-US" dirty="0" smtClean="0">
                <a:latin typeface="+mj-ea"/>
                <a:ea typeface="+mj-ea"/>
              </a:rPr>
              <a:t>역할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3" name="순서도: 대체 처리 12">
            <a:extLst>
              <a:ext uri="{FF2B5EF4-FFF2-40B4-BE49-F238E27FC236}">
                <a16:creationId xmlns:a16="http://schemas.microsoft.com/office/drawing/2014/main" id="{36C17483-DCC2-42AB-8409-A9BC6A51AB8B}"/>
              </a:ext>
            </a:extLst>
          </p:cNvPr>
          <p:cNvSpPr/>
          <p:nvPr/>
        </p:nvSpPr>
        <p:spPr>
          <a:xfrm>
            <a:off x="452192" y="1990698"/>
            <a:ext cx="3413133" cy="553238"/>
          </a:xfrm>
          <a:prstGeom prst="flowChartAlternateProcess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Digital </a:t>
            </a:r>
            <a:r>
              <a:rPr lang="en-US" altLang="ko-KR" dirty="0" err="1">
                <a:solidFill>
                  <a:schemeClr val="bg1"/>
                </a:solidFill>
                <a:latin typeface="+mj-ea"/>
                <a:ea typeface="+mj-ea"/>
              </a:rPr>
              <a:t>PoC</a:t>
            </a:r>
            <a:endParaRPr lang="en-US" altLang="ko-KR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" name="순서도: 대체 처리 19">
            <a:extLst>
              <a:ext uri="{FF2B5EF4-FFF2-40B4-BE49-F238E27FC236}">
                <a16:creationId xmlns:a16="http://schemas.microsoft.com/office/drawing/2014/main" id="{032D2B34-4E18-4224-9C3B-60C86BE8C396}"/>
              </a:ext>
            </a:extLst>
          </p:cNvPr>
          <p:cNvSpPr/>
          <p:nvPr/>
        </p:nvSpPr>
        <p:spPr>
          <a:xfrm>
            <a:off x="4384540" y="1990698"/>
            <a:ext cx="3413133" cy="553238"/>
          </a:xfrm>
          <a:prstGeom prst="flowChartAlternateProcess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Digital 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마케팅</a:t>
            </a:r>
            <a:endParaRPr lang="en-US" altLang="ko-KR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3" name="순서도: 대체 처리 22">
            <a:extLst>
              <a:ext uri="{FF2B5EF4-FFF2-40B4-BE49-F238E27FC236}">
                <a16:creationId xmlns:a16="http://schemas.microsoft.com/office/drawing/2014/main" id="{BC30609C-6A28-463A-B4D5-BC9FE5BB941B}"/>
              </a:ext>
            </a:extLst>
          </p:cNvPr>
          <p:cNvSpPr/>
          <p:nvPr/>
        </p:nvSpPr>
        <p:spPr>
          <a:xfrm>
            <a:off x="8316887" y="1990698"/>
            <a:ext cx="3413133" cy="553238"/>
          </a:xfrm>
          <a:prstGeom prst="flowChartAlternateProcess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Digital Infra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7546" y="3003736"/>
            <a:ext cx="3413132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400" b="1"/>
            </a:lvl1pPr>
          </a:lstStyle>
          <a:p>
            <a:pPr marL="180975" indent="-180975"/>
            <a:r>
              <a:rPr lang="en-US" altLang="ko-KR" dirty="0">
                <a:latin typeface="나눔스퀘어" panose="020B0503020000020004" pitchFamily="50" charset="-127"/>
                <a:ea typeface="나눔스퀘어" panose="020B0503020000020004" pitchFamily="50" charset="-127"/>
              </a:rPr>
              <a:t>Online </a:t>
            </a:r>
            <a:r>
              <a:rPr lang="en-US" altLang="ko-KR" dirty="0" err="1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PoC</a:t>
            </a:r>
            <a:r>
              <a:rPr lang="en-US" altLang="ko-KR" dirty="0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 - </a:t>
            </a:r>
            <a:r>
              <a:rPr lang="ko-KR" altLang="en-US" dirty="0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모바일 </a:t>
            </a:r>
            <a:r>
              <a:rPr lang="en-US" altLang="ko-KR" dirty="0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B </a:t>
            </a:r>
            <a:r>
              <a:rPr lang="en-US" altLang="ko-KR" dirty="0" err="1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tv</a:t>
            </a:r>
            <a:r>
              <a:rPr lang="ko-KR" altLang="en-US" dirty="0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 연동</a:t>
            </a:r>
            <a:endParaRPr lang="en-US" altLang="ko-KR" dirty="0">
              <a:latin typeface="나눔스퀘어" panose="020B0503020000020004" pitchFamily="50" charset="-127"/>
              <a:ea typeface="나눔스퀘어" panose="020B0503020000020004" pitchFamily="50" charset="-127"/>
            </a:endParaRPr>
          </a:p>
          <a:p>
            <a:pPr marL="180975" indent="-180975"/>
            <a:r>
              <a:rPr lang="ko-KR" altLang="en-US" dirty="0">
                <a:latin typeface="나눔스퀘어" panose="020B0503020000020004" pitchFamily="50" charset="-127"/>
                <a:ea typeface="나눔스퀘어" panose="020B0503020000020004" pitchFamily="50" charset="-127"/>
              </a:rPr>
              <a:t>보이는</a:t>
            </a:r>
            <a:r>
              <a:rPr lang="en-US" altLang="ko-KR" dirty="0">
                <a:latin typeface="나눔스퀘어" panose="020B0503020000020004" pitchFamily="50" charset="-127"/>
                <a:ea typeface="나눔스퀘어" panose="020B0503020000020004" pitchFamily="50" charset="-127"/>
              </a:rPr>
              <a:t>ARS – </a:t>
            </a:r>
            <a:r>
              <a:rPr lang="ko-KR" altLang="en-US" dirty="0" err="1">
                <a:latin typeface="나눔스퀘어" panose="020B0503020000020004" pitchFamily="50" charset="-127"/>
                <a:ea typeface="나눔스퀘어" panose="020B0503020000020004" pitchFamily="50" charset="-127"/>
              </a:rPr>
              <a:t>챗봇</a:t>
            </a:r>
            <a:r>
              <a:rPr lang="ko-KR" altLang="en-US" dirty="0">
                <a:latin typeface="나눔스퀘어" panose="020B0503020000020004" pitchFamily="50" charset="-127"/>
                <a:ea typeface="나눔스퀘어" panose="020B0503020000020004" pitchFamily="50" charset="-127"/>
              </a:rPr>
              <a:t> </a:t>
            </a:r>
            <a:r>
              <a:rPr lang="en-US" altLang="ko-KR" dirty="0">
                <a:latin typeface="나눔스퀘어" panose="020B0503020000020004" pitchFamily="50" charset="-127"/>
                <a:ea typeface="나눔스퀘어" panose="020B0503020000020004" pitchFamily="50" charset="-127"/>
              </a:rPr>
              <a:t>– Self </a:t>
            </a:r>
            <a:r>
              <a:rPr lang="en-US" altLang="ko-KR" dirty="0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process</a:t>
            </a:r>
            <a:r>
              <a:rPr lang="ko-KR" altLang="en-US" dirty="0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간</a:t>
            </a:r>
            <a:r>
              <a:rPr lang="en-US" altLang="ko-KR" dirty="0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seamless</a:t>
            </a:r>
            <a:r>
              <a:rPr lang="ko-KR" altLang="en-US" dirty="0">
                <a:latin typeface="나눔스퀘어" panose="020B0503020000020004" pitchFamily="50" charset="-127"/>
                <a:ea typeface="나눔스퀘어" panose="020B0503020000020004" pitchFamily="50" charset="-127"/>
              </a:rPr>
              <a:t>한</a:t>
            </a:r>
            <a:r>
              <a:rPr lang="en-US" altLang="ko-KR" dirty="0">
                <a:latin typeface="나눔스퀘어" panose="020B0503020000020004" pitchFamily="50" charset="-127"/>
                <a:ea typeface="나눔스퀘어" panose="020B0503020000020004" pitchFamily="50" charset="-127"/>
              </a:rPr>
              <a:t> </a:t>
            </a:r>
            <a:r>
              <a:rPr lang="ko-KR" altLang="en-US" dirty="0">
                <a:latin typeface="나눔스퀘어" panose="020B0503020000020004" pitchFamily="50" charset="-127"/>
                <a:ea typeface="나눔스퀘어" panose="020B0503020000020004" pitchFamily="50" charset="-127"/>
              </a:rPr>
              <a:t>연동 강화</a:t>
            </a:r>
            <a:endParaRPr lang="en-US" altLang="ko-KR" dirty="0">
              <a:latin typeface="나눔스퀘어" panose="020B0503020000020004" pitchFamily="50" charset="-127"/>
              <a:ea typeface="나눔스퀘어" panose="020B0503020000020004" pitchFamily="50" charset="-127"/>
            </a:endParaRPr>
          </a:p>
          <a:p>
            <a:pPr marL="180975" indent="-180975"/>
            <a:r>
              <a:rPr lang="en-US" altLang="ko-KR" dirty="0">
                <a:latin typeface="나눔스퀘어" panose="020B0503020000020004" pitchFamily="50" charset="-127"/>
                <a:ea typeface="나눔스퀘어" panose="020B0503020000020004" pitchFamily="50" charset="-127"/>
              </a:rPr>
              <a:t> H&amp;S </a:t>
            </a:r>
            <a:r>
              <a:rPr lang="ko-KR" altLang="en-US" dirty="0">
                <a:latin typeface="나눔스퀘어" panose="020B0503020000020004" pitchFamily="50" charset="-127"/>
                <a:ea typeface="나눔스퀘어" panose="020B0503020000020004" pitchFamily="50" charset="-127"/>
              </a:rPr>
              <a:t>설치</a:t>
            </a:r>
            <a:r>
              <a:rPr lang="en-US" altLang="ko-KR" dirty="0">
                <a:latin typeface="나눔스퀘어" panose="020B0503020000020004" pitchFamily="50" charset="-127"/>
                <a:ea typeface="나눔스퀘어" panose="020B0503020000020004" pitchFamily="50" charset="-127"/>
              </a:rPr>
              <a:t>, </a:t>
            </a:r>
            <a:r>
              <a:rPr lang="en-US" altLang="ko-KR" dirty="0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A/S</a:t>
            </a:r>
            <a:r>
              <a:rPr lang="ko-KR" altLang="en-US" dirty="0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와 고객</a:t>
            </a:r>
            <a:r>
              <a:rPr lang="en-US" altLang="ko-KR" dirty="0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Self Process</a:t>
            </a:r>
            <a:r>
              <a:rPr lang="ko-KR" altLang="en-US" dirty="0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간</a:t>
            </a:r>
            <a:r>
              <a:rPr lang="en-US" altLang="ko-KR" dirty="0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 </a:t>
            </a:r>
            <a:r>
              <a:rPr lang="ko-KR" altLang="en-US" dirty="0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최적 연계</a:t>
            </a:r>
            <a:endParaRPr lang="en-US" altLang="ko-KR" dirty="0">
              <a:latin typeface="나눔스퀘어" panose="020B0503020000020004" pitchFamily="50" charset="-127"/>
              <a:ea typeface="나눔스퀘어" panose="020B0503020000020004" pitchFamily="50" charset="-127"/>
            </a:endParaRPr>
          </a:p>
          <a:p>
            <a:pPr marL="180975" indent="-180975"/>
            <a:r>
              <a:rPr lang="en-US" altLang="ko-KR" dirty="0">
                <a:latin typeface="나눔스퀘어" panose="020B0503020000020004" pitchFamily="50" charset="-127"/>
                <a:ea typeface="나눔스퀘어" panose="020B0503020000020004" pitchFamily="50" charset="-127"/>
              </a:rPr>
              <a:t>Offline </a:t>
            </a:r>
            <a:r>
              <a:rPr lang="en-US" altLang="ko-KR" dirty="0" err="1">
                <a:latin typeface="나눔스퀘어" panose="020B0503020000020004" pitchFamily="50" charset="-127"/>
                <a:ea typeface="나눔스퀘어" panose="020B0503020000020004" pitchFamily="50" charset="-127"/>
              </a:rPr>
              <a:t>PoC</a:t>
            </a:r>
            <a:r>
              <a:rPr lang="en-US" altLang="ko-KR" dirty="0">
                <a:latin typeface="나눔스퀘어" panose="020B0503020000020004" pitchFamily="50" charset="-127"/>
                <a:ea typeface="나눔스퀘어" panose="020B0503020000020004" pitchFamily="50" charset="-127"/>
              </a:rPr>
              <a:t> Digital </a:t>
            </a:r>
            <a:r>
              <a:rPr lang="ko-KR" altLang="en-US" dirty="0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化 촉진</a:t>
            </a:r>
            <a:r>
              <a:rPr lang="en-US" altLang="ko-KR" dirty="0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/</a:t>
            </a:r>
            <a:r>
              <a:rPr lang="ko-KR" altLang="en-US" dirty="0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지원  </a:t>
            </a:r>
            <a:endParaRPr lang="en-US" altLang="ko-KR" dirty="0">
              <a:latin typeface="나눔스퀘어" panose="020B0503020000020004" pitchFamily="50" charset="-127"/>
              <a:ea typeface="나눔스퀘어" panose="020B0503020000020004" pitchFamily="50" charset="-127"/>
            </a:endParaRPr>
          </a:p>
          <a:p>
            <a:pPr marL="180975" indent="-180975">
              <a:buNone/>
            </a:pPr>
            <a:r>
              <a:rPr lang="en-US" altLang="ko-KR" sz="1200" b="0" dirty="0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      - Digital Device </a:t>
            </a:r>
            <a:r>
              <a:rPr lang="ko-KR" altLang="en-US" sz="1200" b="0" baseline="30000" dirty="0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스마트플래너 등</a:t>
            </a:r>
            <a:r>
              <a:rPr lang="en-US" altLang="ko-KR" sz="1200" b="0" dirty="0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 </a:t>
            </a:r>
            <a:r>
              <a:rPr lang="ko-KR" altLang="en-US" sz="1200" b="0" dirty="0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연계 </a:t>
            </a:r>
            <a:r>
              <a:rPr lang="en-US" altLang="ko-KR" sz="1200" b="0" dirty="0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Offline</a:t>
            </a:r>
            <a:r>
              <a:rPr lang="ko-KR" altLang="en-US" sz="1200" b="0" dirty="0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영역</a:t>
            </a:r>
            <a:r>
              <a:rPr lang="en-US" altLang="ko-KR" sz="1200" b="0" dirty="0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Data </a:t>
            </a:r>
            <a:r>
              <a:rPr lang="ko-KR" altLang="en-US" sz="1200" b="0" dirty="0">
                <a:latin typeface="나눔스퀘어" panose="020B0503020000020004" pitchFamily="50" charset="-127"/>
                <a:ea typeface="나눔스퀘어" panose="020B0503020000020004" pitchFamily="50" charset="-127"/>
              </a:rPr>
              <a:t>수집</a:t>
            </a:r>
            <a:r>
              <a:rPr lang="en-US" altLang="ko-KR" sz="1200" b="0" dirty="0">
                <a:latin typeface="나눔스퀘어" panose="020B0503020000020004" pitchFamily="50" charset="-127"/>
                <a:ea typeface="나눔스퀘어" panose="020B0503020000020004" pitchFamily="50" charset="-127"/>
              </a:rPr>
              <a:t>, </a:t>
            </a:r>
            <a:r>
              <a:rPr lang="ko-KR" altLang="en-US" sz="1200" b="0" dirty="0">
                <a:latin typeface="나눔스퀘어" panose="020B0503020000020004" pitchFamily="50" charset="-127"/>
                <a:ea typeface="나눔스퀘어" panose="020B0503020000020004" pitchFamily="50" charset="-127"/>
              </a:rPr>
              <a:t>유치</a:t>
            </a:r>
            <a:r>
              <a:rPr lang="en-US" altLang="ko-KR" sz="1200" b="0" dirty="0">
                <a:latin typeface="나눔스퀘어" panose="020B0503020000020004" pitchFamily="50" charset="-127"/>
                <a:ea typeface="나눔스퀘어" panose="020B0503020000020004" pitchFamily="50" charset="-127"/>
              </a:rPr>
              <a:t>, </a:t>
            </a:r>
            <a:r>
              <a:rPr lang="ko-KR" altLang="en-US" sz="1200" b="0" dirty="0">
                <a:latin typeface="나눔스퀘어" panose="020B0503020000020004" pitchFamily="50" charset="-127"/>
                <a:ea typeface="나눔스퀘어" panose="020B0503020000020004" pitchFamily="50" charset="-127"/>
              </a:rPr>
              <a:t>상담</a:t>
            </a:r>
            <a:r>
              <a:rPr lang="en-US" altLang="ko-KR" sz="1200" b="0" dirty="0">
                <a:latin typeface="나눔스퀘어" panose="020B0503020000020004" pitchFamily="50" charset="-127"/>
                <a:ea typeface="나눔스퀘어" panose="020B0503020000020004" pitchFamily="50" charset="-127"/>
              </a:rPr>
              <a:t> </a:t>
            </a:r>
            <a:r>
              <a:rPr lang="ko-KR" altLang="en-US" sz="1200" b="0" dirty="0">
                <a:latin typeface="나눔스퀘어" panose="020B0503020000020004" pitchFamily="50" charset="-127"/>
                <a:ea typeface="나눔스퀘어" panose="020B0503020000020004" pitchFamily="50" charset="-127"/>
              </a:rPr>
              <a:t>등 </a:t>
            </a:r>
            <a:r>
              <a:rPr lang="en-US" altLang="ko-KR" sz="1200" b="0" dirty="0">
                <a:latin typeface="나눔스퀘어" panose="020B0503020000020004" pitchFamily="50" charset="-127"/>
                <a:ea typeface="나눔스퀘어" panose="020B0503020000020004" pitchFamily="50" charset="-127"/>
              </a:rPr>
              <a:t> </a:t>
            </a:r>
            <a:r>
              <a:rPr lang="en-US" altLang="ko-KR" sz="1200" b="0" dirty="0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easy process </a:t>
            </a:r>
            <a:r>
              <a:rPr lang="ko-KR" altLang="en-US" sz="1200" b="0" dirty="0">
                <a:latin typeface="나눔스퀘어" panose="020B0503020000020004" pitchFamily="50" charset="-127"/>
                <a:ea typeface="나눔스퀘어" panose="020B0503020000020004" pitchFamily="50" charset="-127"/>
              </a:rPr>
              <a:t>구현</a:t>
            </a:r>
            <a:endParaRPr lang="en-US" altLang="ko-KR" sz="1200" b="0" dirty="0">
              <a:latin typeface="나눔스퀘어" panose="020B0503020000020004" pitchFamily="50" charset="-127"/>
              <a:ea typeface="나눔스퀘어" panose="020B0503020000020004" pitchFamily="50" charset="-127"/>
            </a:endParaRPr>
          </a:p>
          <a:p>
            <a:pPr marL="180975" indent="-180975"/>
            <a:r>
              <a:rPr lang="ko-KR" altLang="en-US" dirty="0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제휴</a:t>
            </a:r>
            <a:r>
              <a:rPr lang="en-US" altLang="ko-KR" dirty="0">
                <a:latin typeface="나눔스퀘어" panose="020B0503020000020004" pitchFamily="50" charset="-127"/>
                <a:ea typeface="나눔스퀘어" panose="020B0503020000020004" pitchFamily="50" charset="-127"/>
              </a:rPr>
              <a:t>/</a:t>
            </a:r>
            <a:r>
              <a:rPr lang="ko-KR" altLang="en-US" dirty="0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구독</a:t>
            </a:r>
            <a:r>
              <a:rPr lang="en-US" altLang="ko-KR" dirty="0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/</a:t>
            </a:r>
            <a:r>
              <a:rPr lang="ko-KR" altLang="en-US" dirty="0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지역광고상품 </a:t>
            </a:r>
            <a:r>
              <a:rPr lang="ko-KR" altLang="en-US" dirty="0">
                <a:latin typeface="나눔스퀘어" panose="020B0503020000020004" pitchFamily="50" charset="-127"/>
                <a:ea typeface="나눔스퀘어" panose="020B0503020000020004" pitchFamily="50" charset="-127"/>
              </a:rPr>
              <a:t>온라인 </a:t>
            </a:r>
            <a:r>
              <a:rPr lang="en-US" altLang="ko-KR" dirty="0" err="1">
                <a:latin typeface="나눔스퀘어" panose="020B0503020000020004" pitchFamily="50" charset="-127"/>
                <a:ea typeface="나눔스퀘어" panose="020B0503020000020004" pitchFamily="50" charset="-127"/>
              </a:rPr>
              <a:t>PoC</a:t>
            </a:r>
            <a:r>
              <a:rPr lang="en-US" altLang="ko-KR" dirty="0">
                <a:latin typeface="나눔스퀘어" panose="020B0503020000020004" pitchFamily="50" charset="-127"/>
                <a:ea typeface="나눔스퀘어" panose="020B0503020000020004" pitchFamily="50" charset="-127"/>
              </a:rPr>
              <a:t> </a:t>
            </a:r>
            <a:r>
              <a:rPr lang="ko-KR" altLang="en-US" dirty="0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수용 </a:t>
            </a:r>
            <a:endParaRPr lang="ko-KR" altLang="en-US" dirty="0">
              <a:latin typeface="나눔스퀘어" panose="020B0503020000020004" pitchFamily="50" charset="-127"/>
              <a:ea typeface="나눔스퀘어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44711" y="3032760"/>
            <a:ext cx="34507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400" b="1"/>
            </a:lvl1pPr>
          </a:lstStyle>
          <a:p>
            <a:pPr marL="180975" indent="-180975"/>
            <a:r>
              <a:rPr lang="ko-KR" altLang="en-US" dirty="0">
                <a:latin typeface="나눔스퀘어" panose="020B0503020000020004" pitchFamily="50" charset="-127"/>
                <a:ea typeface="나눔스퀘어" panose="020B0503020000020004" pitchFamily="50" charset="-127"/>
              </a:rPr>
              <a:t>미디어 상품 </a:t>
            </a:r>
            <a:r>
              <a:rPr lang="en-US" altLang="ko-KR" dirty="0">
                <a:latin typeface="나눔스퀘어" panose="020B0503020000020004" pitchFamily="50" charset="-127"/>
                <a:ea typeface="나눔스퀘어" panose="020B0503020000020004" pitchFamily="50" charset="-127"/>
              </a:rPr>
              <a:t>Target </a:t>
            </a:r>
            <a:r>
              <a:rPr lang="ko-KR" altLang="en-US" dirty="0">
                <a:latin typeface="나눔스퀘어" panose="020B0503020000020004" pitchFamily="50" charset="-127"/>
                <a:ea typeface="나눔스퀘어" panose="020B0503020000020004" pitchFamily="50" charset="-127"/>
              </a:rPr>
              <a:t>마케팅</a:t>
            </a:r>
            <a:r>
              <a:rPr lang="en-US" altLang="ko-KR" dirty="0">
                <a:latin typeface="나눔스퀘어" panose="020B0503020000020004" pitchFamily="50" charset="-127"/>
                <a:ea typeface="나눔스퀘어" panose="020B0503020000020004" pitchFamily="50" charset="-127"/>
              </a:rPr>
              <a:t> </a:t>
            </a:r>
            <a:r>
              <a:rPr lang="ko-KR" altLang="en-US" dirty="0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대행</a:t>
            </a:r>
            <a:endParaRPr lang="en-US" altLang="ko-KR" dirty="0">
              <a:latin typeface="나눔스퀘어" panose="020B0503020000020004" pitchFamily="50" charset="-127"/>
              <a:ea typeface="나눔스퀘어" panose="020B0503020000020004" pitchFamily="50" charset="-127"/>
            </a:endParaRPr>
          </a:p>
          <a:p>
            <a:pPr marL="180975" indent="-180975"/>
            <a:r>
              <a:rPr lang="ko-KR" altLang="en-US" dirty="0">
                <a:latin typeface="나눔스퀘어" panose="020B0503020000020004" pitchFamily="50" charset="-127"/>
                <a:ea typeface="나눔스퀘어" panose="020B0503020000020004" pitchFamily="50" charset="-127"/>
              </a:rPr>
              <a:t>미디어 </a:t>
            </a:r>
            <a:r>
              <a:rPr lang="en-US" altLang="ko-KR" dirty="0">
                <a:latin typeface="나눔스퀘어" panose="020B0503020000020004" pitchFamily="50" charset="-127"/>
                <a:ea typeface="나눔스퀘어" panose="020B0503020000020004" pitchFamily="50" charset="-127"/>
              </a:rPr>
              <a:t>Digital Comm.</a:t>
            </a:r>
            <a:r>
              <a:rPr lang="ko-KR" altLang="en-US" dirty="0">
                <a:latin typeface="나눔스퀘어" panose="020B0503020000020004" pitchFamily="50" charset="-127"/>
                <a:ea typeface="나눔스퀘어" panose="020B0503020000020004" pitchFamily="50" charset="-127"/>
              </a:rPr>
              <a:t>지원</a:t>
            </a:r>
            <a:endParaRPr lang="en-US" altLang="ko-KR" dirty="0">
              <a:latin typeface="나눔스퀘어" panose="020B0503020000020004" pitchFamily="50" charset="-127"/>
              <a:ea typeface="나눔스퀘어" panose="020B0503020000020004" pitchFamily="50" charset="-127"/>
            </a:endParaRPr>
          </a:p>
          <a:p>
            <a:pPr marL="180975" indent="-180975"/>
            <a:r>
              <a:rPr lang="en-US" altLang="ko-KR" dirty="0">
                <a:latin typeface="나눔스퀘어" panose="020B0503020000020004" pitchFamily="50" charset="-127"/>
                <a:ea typeface="나눔스퀘어" panose="020B0503020000020004" pitchFamily="50" charset="-127"/>
              </a:rPr>
              <a:t>T</a:t>
            </a:r>
            <a:r>
              <a:rPr lang="ko-KR" altLang="en-US" dirty="0">
                <a:latin typeface="나눔스퀘어" panose="020B0503020000020004" pitchFamily="50" charset="-127"/>
                <a:ea typeface="나눔스퀘어" panose="020B0503020000020004" pitchFamily="50" charset="-127"/>
              </a:rPr>
              <a:t>우주</a:t>
            </a:r>
            <a:r>
              <a:rPr lang="en-US" altLang="ko-KR" dirty="0">
                <a:latin typeface="나눔스퀘어" panose="020B0503020000020004" pitchFamily="50" charset="-127"/>
                <a:ea typeface="나눔스퀘어" panose="020B0503020000020004" pitchFamily="50" charset="-127"/>
              </a:rPr>
              <a:t>, A. T</a:t>
            </a:r>
            <a:r>
              <a:rPr lang="ko-KR" altLang="en-US" dirty="0">
                <a:latin typeface="나눔스퀘어" panose="020B0503020000020004" pitchFamily="50" charset="-127"/>
                <a:ea typeface="나눔스퀘어" panose="020B0503020000020004" pitchFamily="50" charset="-127"/>
              </a:rPr>
              <a:t>상품</a:t>
            </a:r>
            <a:r>
              <a:rPr lang="en-US" altLang="ko-KR" dirty="0">
                <a:latin typeface="나눔스퀘어" panose="020B0503020000020004" pitchFamily="50" charset="-127"/>
                <a:ea typeface="나눔스퀘어" panose="020B0503020000020004" pitchFamily="50" charset="-127"/>
              </a:rPr>
              <a:t> Comm. / Cross </a:t>
            </a:r>
            <a:r>
              <a:rPr lang="ko-KR" altLang="en-US" dirty="0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마케팅</a:t>
            </a:r>
            <a:endParaRPr lang="en-US" altLang="ko-KR" dirty="0" smtClean="0">
              <a:latin typeface="나눔스퀘어" panose="020B0503020000020004" pitchFamily="50" charset="-127"/>
              <a:ea typeface="나눔스퀘어" panose="020B0503020000020004" pitchFamily="50" charset="-127"/>
            </a:endParaRPr>
          </a:p>
          <a:p>
            <a:pPr marL="180975" indent="-180975"/>
            <a:r>
              <a:rPr lang="ko-KR" altLang="en-US" dirty="0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고객 </a:t>
            </a:r>
            <a:r>
              <a:rPr lang="en-US" altLang="ko-KR" dirty="0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Lifetime/</a:t>
            </a:r>
            <a:r>
              <a:rPr lang="ko-KR" altLang="en-US" dirty="0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성향</a:t>
            </a:r>
            <a:r>
              <a:rPr lang="en-US" altLang="ko-KR" dirty="0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/needs</a:t>
            </a:r>
            <a:r>
              <a:rPr lang="ko-KR" altLang="en-US" dirty="0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 기반 적기 </a:t>
            </a:r>
            <a:r>
              <a:rPr lang="en-US" altLang="ko-KR" dirty="0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Device </a:t>
            </a:r>
            <a:r>
              <a:rPr lang="ko-KR" altLang="en-US" dirty="0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교체 지원</a:t>
            </a:r>
            <a:endParaRPr lang="en-US" altLang="ko-KR" dirty="0">
              <a:latin typeface="나눔스퀘어" panose="020B0503020000020004" pitchFamily="50" charset="-127"/>
              <a:ea typeface="나눔스퀘어" panose="020B0503020000020004" pitchFamily="50" charset="-127"/>
            </a:endParaRPr>
          </a:p>
          <a:p>
            <a:pPr marL="180975" indent="-180975"/>
            <a:endParaRPr lang="en-US" altLang="ko-KR" dirty="0">
              <a:latin typeface="나눔스퀘어" panose="020B0503020000020004" pitchFamily="50" charset="-127"/>
              <a:ea typeface="나눔스퀘어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329072" y="3003736"/>
            <a:ext cx="3398710" cy="2677656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400" b="1"/>
            </a:lvl1pPr>
          </a:lstStyle>
          <a:p>
            <a:pPr marL="180975" indent="-180975"/>
            <a:r>
              <a:rPr lang="ko-KR" altLang="en-US" dirty="0">
                <a:latin typeface="나눔스퀘어" panose="020B0503020000020004" pitchFamily="50" charset="-127"/>
                <a:ea typeface="나눔스퀘어" panose="020B0503020000020004" pitchFamily="50" charset="-127"/>
              </a:rPr>
              <a:t>개인화 </a:t>
            </a:r>
            <a:r>
              <a:rPr lang="en-US" altLang="ko-KR" dirty="0">
                <a:latin typeface="나눔스퀘어" panose="020B0503020000020004" pitchFamily="50" charset="-127"/>
                <a:ea typeface="나눔스퀘어" panose="020B0503020000020004" pitchFamily="50" charset="-127"/>
              </a:rPr>
              <a:t>2.0 </a:t>
            </a:r>
            <a:r>
              <a:rPr lang="ko-KR" altLang="en-US" dirty="0">
                <a:latin typeface="나눔스퀘어" panose="020B0503020000020004" pitchFamily="50" charset="-127"/>
                <a:ea typeface="나눔스퀘어" panose="020B0503020000020004" pitchFamily="50" charset="-127"/>
              </a:rPr>
              <a:t>기반 </a:t>
            </a:r>
            <a:r>
              <a:rPr lang="en-US" altLang="ko-KR" baseline="30000" dirty="0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(</a:t>
            </a:r>
            <a:r>
              <a:rPr lang="ko-KR" altLang="en-US" baseline="30000" dirty="0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모바일</a:t>
            </a:r>
            <a:r>
              <a:rPr lang="en-US" altLang="ko-KR" baseline="30000" dirty="0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)</a:t>
            </a:r>
            <a:r>
              <a:rPr lang="ko-KR" altLang="en-US" baseline="30000" dirty="0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 </a:t>
            </a:r>
            <a:r>
              <a:rPr lang="en-US" altLang="ko-KR" dirty="0">
                <a:latin typeface="나눔스퀘어" panose="020B0503020000020004" pitchFamily="50" charset="-127"/>
                <a:ea typeface="나눔스퀘어" panose="020B0503020000020004" pitchFamily="50" charset="-127"/>
              </a:rPr>
              <a:t>B </a:t>
            </a:r>
            <a:r>
              <a:rPr lang="en-US" altLang="ko-KR" dirty="0" err="1">
                <a:latin typeface="나눔스퀘어" panose="020B0503020000020004" pitchFamily="50" charset="-127"/>
                <a:ea typeface="나눔스퀘어" panose="020B0503020000020004" pitchFamily="50" charset="-127"/>
              </a:rPr>
              <a:t>tv</a:t>
            </a:r>
            <a:r>
              <a:rPr lang="ko-KR" altLang="en-US" dirty="0">
                <a:latin typeface="나눔스퀘어" panose="020B0503020000020004" pitchFamily="50" charset="-127"/>
                <a:ea typeface="나눔스퀘어" panose="020B0503020000020004" pitchFamily="50" charset="-127"/>
              </a:rPr>
              <a:t> 검색</a:t>
            </a:r>
            <a:r>
              <a:rPr lang="en-US" altLang="ko-KR" dirty="0">
                <a:latin typeface="나눔스퀘어" panose="020B0503020000020004" pitchFamily="50" charset="-127"/>
                <a:ea typeface="나눔스퀘어" panose="020B0503020000020004" pitchFamily="50" charset="-127"/>
              </a:rPr>
              <a:t>, </a:t>
            </a:r>
            <a:r>
              <a:rPr lang="en-US" altLang="ko-KR" dirty="0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/>
            </a:r>
            <a:br>
              <a:rPr lang="en-US" altLang="ko-KR" dirty="0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</a:br>
            <a:r>
              <a:rPr lang="ko-KR" altLang="en-US" dirty="0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추천 </a:t>
            </a:r>
            <a:r>
              <a:rPr lang="ko-KR" altLang="en-US" dirty="0">
                <a:latin typeface="나눔스퀘어" panose="020B0503020000020004" pitchFamily="50" charset="-127"/>
                <a:ea typeface="나눔스퀘어" panose="020B0503020000020004" pitchFamily="50" charset="-127"/>
              </a:rPr>
              <a:t>기능 고도화</a:t>
            </a:r>
            <a:endParaRPr lang="en-US" altLang="ko-KR" dirty="0">
              <a:latin typeface="나눔스퀘어" panose="020B0503020000020004" pitchFamily="50" charset="-127"/>
              <a:ea typeface="나눔스퀘어" panose="020B0503020000020004" pitchFamily="50" charset="-127"/>
            </a:endParaRPr>
          </a:p>
          <a:p>
            <a:pPr marL="180975" indent="-180975"/>
            <a:r>
              <a:rPr lang="ko-KR" altLang="en-US" dirty="0">
                <a:latin typeface="나눔스퀘어" panose="020B0503020000020004" pitchFamily="50" charset="-127"/>
                <a:ea typeface="나눔스퀘어" panose="020B0503020000020004" pitchFamily="50" charset="-127"/>
              </a:rPr>
              <a:t>모바일 </a:t>
            </a:r>
            <a:r>
              <a:rPr lang="en-US" altLang="ko-KR" dirty="0">
                <a:latin typeface="나눔스퀘어" panose="020B0503020000020004" pitchFamily="50" charset="-127"/>
                <a:ea typeface="나눔스퀘어" panose="020B0503020000020004" pitchFamily="50" charset="-127"/>
              </a:rPr>
              <a:t>B </a:t>
            </a:r>
            <a:r>
              <a:rPr lang="en-US" altLang="ko-KR" dirty="0" err="1">
                <a:latin typeface="나눔스퀘어" panose="020B0503020000020004" pitchFamily="50" charset="-127"/>
                <a:ea typeface="나눔스퀘어" panose="020B0503020000020004" pitchFamily="50" charset="-127"/>
              </a:rPr>
              <a:t>tv</a:t>
            </a:r>
            <a:r>
              <a:rPr lang="en-US" altLang="ko-KR" dirty="0">
                <a:latin typeface="나눔스퀘어" panose="020B0503020000020004" pitchFamily="50" charset="-127"/>
                <a:ea typeface="나눔스퀘어" panose="020B0503020000020004" pitchFamily="50" charset="-127"/>
              </a:rPr>
              <a:t> </a:t>
            </a:r>
            <a:r>
              <a:rPr lang="ko-KR" altLang="en-US" dirty="0">
                <a:latin typeface="나눔스퀘어" panose="020B0503020000020004" pitchFamily="50" charset="-127"/>
                <a:ea typeface="나눔스퀘어" panose="020B0503020000020004" pitchFamily="50" charset="-127"/>
              </a:rPr>
              <a:t>와 </a:t>
            </a:r>
            <a:r>
              <a:rPr lang="en-US" altLang="ko-KR" dirty="0">
                <a:latin typeface="나눔스퀘어" panose="020B0503020000020004" pitchFamily="50" charset="-127"/>
                <a:ea typeface="나눔스퀘어" panose="020B0503020000020004" pitchFamily="50" charset="-127"/>
              </a:rPr>
              <a:t> T</a:t>
            </a:r>
            <a:r>
              <a:rPr lang="ko-KR" altLang="en-US" dirty="0">
                <a:latin typeface="나눔스퀘어" panose="020B0503020000020004" pitchFamily="50" charset="-127"/>
                <a:ea typeface="나눔스퀘어" panose="020B0503020000020004" pitchFamily="50" charset="-127"/>
              </a:rPr>
              <a:t>아이디 기반의 시스템 </a:t>
            </a:r>
            <a:r>
              <a:rPr lang="en-US" altLang="ko-KR" dirty="0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/>
            </a:r>
            <a:br>
              <a:rPr lang="en-US" altLang="ko-KR" dirty="0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</a:br>
            <a:r>
              <a:rPr lang="ko-KR" altLang="en-US" dirty="0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연동</a:t>
            </a:r>
            <a:r>
              <a:rPr lang="en-US" altLang="ko-KR" dirty="0">
                <a:latin typeface="나눔스퀘어" panose="020B0503020000020004" pitchFamily="50" charset="-127"/>
                <a:ea typeface="나눔스퀘어" panose="020B0503020000020004" pitchFamily="50" charset="-127"/>
              </a:rPr>
              <a:t>, Data</a:t>
            </a:r>
            <a:r>
              <a:rPr lang="ko-KR" altLang="en-US" dirty="0">
                <a:latin typeface="나눔스퀘어" panose="020B0503020000020004" pitchFamily="50" charset="-127"/>
                <a:ea typeface="나눔스퀘어" panose="020B0503020000020004" pitchFamily="50" charset="-127"/>
              </a:rPr>
              <a:t> 축적</a:t>
            </a:r>
            <a:r>
              <a:rPr lang="en-US" altLang="ko-KR" dirty="0">
                <a:latin typeface="나눔스퀘어" panose="020B0503020000020004" pitchFamily="50" charset="-127"/>
                <a:ea typeface="나눔스퀘어" panose="020B0503020000020004" pitchFamily="50" charset="-127"/>
              </a:rPr>
              <a:t> </a:t>
            </a:r>
            <a:r>
              <a:rPr lang="ko-KR" altLang="en-US" dirty="0">
                <a:latin typeface="나눔스퀘어" panose="020B0503020000020004" pitchFamily="50" charset="-127"/>
                <a:ea typeface="나눔스퀘어" panose="020B0503020000020004" pitchFamily="50" charset="-127"/>
              </a:rPr>
              <a:t>및</a:t>
            </a:r>
            <a:r>
              <a:rPr lang="en-US" altLang="ko-KR" dirty="0">
                <a:latin typeface="나눔스퀘어" panose="020B0503020000020004" pitchFamily="50" charset="-127"/>
                <a:ea typeface="나눔스퀘어" panose="020B0503020000020004" pitchFamily="50" charset="-127"/>
              </a:rPr>
              <a:t> </a:t>
            </a:r>
            <a:r>
              <a:rPr lang="ko-KR" altLang="en-US" dirty="0">
                <a:latin typeface="나눔스퀘어" panose="020B0503020000020004" pitchFamily="50" charset="-127"/>
                <a:ea typeface="나눔스퀘어" panose="020B0503020000020004" pitchFamily="50" charset="-127"/>
              </a:rPr>
              <a:t>통합 </a:t>
            </a:r>
            <a:r>
              <a:rPr lang="ko-KR" altLang="en-US" dirty="0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확장</a:t>
            </a:r>
            <a:endParaRPr lang="en-US" altLang="ko-KR" dirty="0">
              <a:latin typeface="나눔스퀘어" panose="020B0503020000020004" pitchFamily="50" charset="-127"/>
              <a:ea typeface="나눔스퀘어" panose="020B0503020000020004" pitchFamily="50" charset="-127"/>
            </a:endParaRPr>
          </a:p>
          <a:p>
            <a:pPr marL="180975" indent="-180975"/>
            <a:r>
              <a:rPr lang="en-US" altLang="ko-KR" dirty="0">
                <a:latin typeface="나눔스퀘어" panose="020B0503020000020004" pitchFamily="50" charset="-127"/>
                <a:ea typeface="나눔스퀘어" panose="020B0503020000020004" pitchFamily="50" charset="-127"/>
              </a:rPr>
              <a:t>H&amp;S </a:t>
            </a:r>
            <a:r>
              <a:rPr lang="ko-KR" altLang="en-US" dirty="0">
                <a:latin typeface="나눔스퀘어" panose="020B0503020000020004" pitchFamily="50" charset="-127"/>
                <a:ea typeface="나눔스퀘어" panose="020B0503020000020004" pitchFamily="50" charset="-127"/>
              </a:rPr>
              <a:t>관련 </a:t>
            </a:r>
            <a:r>
              <a:rPr lang="en-US" altLang="ko-KR" dirty="0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Digital Process </a:t>
            </a:r>
            <a:r>
              <a:rPr lang="ko-KR" altLang="en-US" dirty="0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개발 </a:t>
            </a:r>
            <a:r>
              <a:rPr lang="ko-KR" altLang="en-US" dirty="0">
                <a:latin typeface="나눔스퀘어" panose="020B0503020000020004" pitchFamily="50" charset="-127"/>
                <a:ea typeface="나눔스퀘어" panose="020B0503020000020004" pitchFamily="50" charset="-127"/>
              </a:rPr>
              <a:t>적용</a:t>
            </a:r>
            <a:endParaRPr lang="en-US" altLang="ko-KR" dirty="0">
              <a:latin typeface="나눔스퀘어" panose="020B0503020000020004" pitchFamily="50" charset="-127"/>
              <a:ea typeface="나눔스퀘어" panose="020B0503020000020004" pitchFamily="50" charset="-127"/>
            </a:endParaRPr>
          </a:p>
          <a:p>
            <a:pPr marL="180975" indent="-180975"/>
            <a:r>
              <a:rPr lang="ko-KR" altLang="en-US" dirty="0">
                <a:latin typeface="나눔스퀘어" panose="020B0503020000020004" pitchFamily="50" charset="-127"/>
                <a:ea typeface="나눔스퀘어" panose="020B0503020000020004" pitchFamily="50" charset="-127"/>
              </a:rPr>
              <a:t>고객 단위 전사 </a:t>
            </a:r>
            <a:r>
              <a:rPr lang="en-US" altLang="ko-KR" dirty="0">
                <a:latin typeface="나눔스퀘어" panose="020B0503020000020004" pitchFamily="50" charset="-127"/>
                <a:ea typeface="나눔스퀘어" panose="020B0503020000020004" pitchFamily="50" charset="-127"/>
              </a:rPr>
              <a:t>Data </a:t>
            </a:r>
            <a:r>
              <a:rPr lang="ko-KR" altLang="en-US" dirty="0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관리체계 구축</a:t>
            </a:r>
            <a:endParaRPr lang="en-US" altLang="ko-KR" dirty="0" smtClean="0">
              <a:latin typeface="나눔스퀘어" panose="020B0503020000020004" pitchFamily="50" charset="-127"/>
              <a:ea typeface="나눔스퀘어" panose="020B0503020000020004" pitchFamily="50" charset="-127"/>
            </a:endParaRPr>
          </a:p>
          <a:p>
            <a:pPr marL="180975" indent="-180975"/>
            <a:r>
              <a:rPr lang="en-US" altLang="ko-KR" dirty="0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MIP</a:t>
            </a:r>
            <a:r>
              <a:rPr lang="ko-KR" altLang="en-US" dirty="0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의</a:t>
            </a:r>
            <a:r>
              <a:rPr lang="en-US" altLang="ko-KR" dirty="0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 </a:t>
            </a:r>
            <a:r>
              <a:rPr lang="ko-KR" altLang="en-US" dirty="0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심층 </a:t>
            </a:r>
            <a:r>
              <a:rPr lang="en-US" altLang="ko-KR" dirty="0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data</a:t>
            </a:r>
            <a:r>
              <a:rPr lang="ko-KR" altLang="en-US" dirty="0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 활용 </a:t>
            </a:r>
            <a:r>
              <a:rPr lang="en-US" altLang="ko-KR" dirty="0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New BM </a:t>
            </a:r>
            <a:r>
              <a:rPr lang="ko-KR" altLang="en-US" dirty="0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창출</a:t>
            </a:r>
            <a:r>
              <a:rPr lang="en-US" altLang="ko-KR" sz="1200" dirty="0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(target </a:t>
            </a:r>
            <a:r>
              <a:rPr lang="ko-KR" altLang="en-US" sz="1200" dirty="0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광고용 </a:t>
            </a:r>
            <a:r>
              <a:rPr lang="en-US" altLang="ko-KR" sz="1200" dirty="0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DB, </a:t>
            </a:r>
            <a:r>
              <a:rPr lang="ko-KR" altLang="en-US" sz="1200" dirty="0" err="1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커머스</a:t>
            </a:r>
            <a:r>
              <a:rPr lang="ko-KR" altLang="en-US" sz="1200" dirty="0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 </a:t>
            </a:r>
            <a:r>
              <a:rPr lang="ko-KR" altLang="en-US" sz="1200" dirty="0" err="1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플랫폼등</a:t>
            </a:r>
            <a:r>
              <a:rPr lang="en-US" altLang="ko-KR" sz="1200" dirty="0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)</a:t>
            </a:r>
            <a:endParaRPr lang="en-US" altLang="ko-KR" sz="1200" dirty="0">
              <a:latin typeface="나눔스퀘어" panose="020B0503020000020004" pitchFamily="50" charset="-127"/>
              <a:ea typeface="나눔스퀘어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743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E5A6C-4A54-434D-99F4-7E936280E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  <a:ea typeface="+mj-ea"/>
              </a:rPr>
              <a:t>[</a:t>
            </a:r>
            <a:r>
              <a:rPr lang="ko-KR" altLang="en-US" dirty="0" smtClean="0">
                <a:latin typeface="+mj-ea"/>
                <a:ea typeface="+mj-ea"/>
              </a:rPr>
              <a:t>첨부</a:t>
            </a:r>
            <a:r>
              <a:rPr lang="en-US" altLang="ko-KR" dirty="0" smtClean="0">
                <a:latin typeface="+mj-ea"/>
                <a:ea typeface="+mj-ea"/>
              </a:rPr>
              <a:t>] </a:t>
            </a:r>
            <a:r>
              <a:rPr lang="ko-KR" altLang="en-US" dirty="0" smtClean="0">
                <a:latin typeface="+mj-ea"/>
                <a:ea typeface="+mj-ea"/>
              </a:rPr>
              <a:t>디지털 플랫폼 경쟁력 강화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1" name="텍스트 개체 틀 14">
            <a:extLst>
              <a:ext uri="{FF2B5EF4-FFF2-40B4-BE49-F238E27FC236}">
                <a16:creationId xmlns:a16="http://schemas.microsoft.com/office/drawing/2014/main" id="{5B5654C5-EA14-4DA6-95B6-8D6D973819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14904" y="477584"/>
            <a:ext cx="5522420" cy="313932"/>
          </a:xfrm>
        </p:spPr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① </a:t>
            </a:r>
            <a:r>
              <a:rPr lang="en-US" altLang="ko-KR" dirty="0" smtClean="0">
                <a:latin typeface="+mj-ea"/>
                <a:ea typeface="+mj-ea"/>
              </a:rPr>
              <a:t>B</a:t>
            </a:r>
            <a:r>
              <a:rPr lang="ko-KR" altLang="en-US" dirty="0" smtClean="0">
                <a:latin typeface="+mj-ea"/>
                <a:ea typeface="+mj-ea"/>
              </a:rPr>
              <a:t>홈페이</a:t>
            </a:r>
            <a:r>
              <a:rPr lang="ko-KR" altLang="en-US" dirty="0">
                <a:latin typeface="+mj-ea"/>
                <a:ea typeface="+mj-ea"/>
              </a:rPr>
              <a:t>지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2.0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0" name="슬라이드 번호 개체 틀 2">
            <a:extLst>
              <a:ext uri="{FF2B5EF4-FFF2-40B4-BE49-F238E27FC236}">
                <a16:creationId xmlns:a16="http://schemas.microsoft.com/office/drawing/2014/main" id="{692F8D47-16AA-4D21-B83F-C7F60A929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70822" y="6475708"/>
            <a:ext cx="421178" cy="365125"/>
          </a:xfrm>
        </p:spPr>
        <p:txBody>
          <a:bodyPr/>
          <a:lstStyle/>
          <a:p>
            <a:fld id="{F4F9F22F-5B0D-40F7-BF51-D50C451A0ED1}" type="slidenum">
              <a:rPr lang="ko-KR" altLang="en-US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7</a:t>
            </a:fld>
            <a:endParaRPr lang="ko-KR" altLang="en-US">
              <a:latin typeface="나눔스퀘어" panose="020B0503020000020004" pitchFamily="50" charset="-127"/>
              <a:ea typeface="나눔스퀘어" panose="020B0503020000020004" pitchFamily="50" charset="-127"/>
            </a:endParaRPr>
          </a:p>
        </p:txBody>
      </p:sp>
      <p:sp>
        <p:nvSpPr>
          <p:cNvPr id="71" name="사각형: 둥근 모서리 6">
            <a:extLst>
              <a:ext uri="{FF2B5EF4-FFF2-40B4-BE49-F238E27FC236}">
                <a16:creationId xmlns:a16="http://schemas.microsoft.com/office/drawing/2014/main" id="{F581997E-F021-48F1-9050-00A9CCE6611D}"/>
              </a:ext>
            </a:extLst>
          </p:cNvPr>
          <p:cNvSpPr/>
          <p:nvPr/>
        </p:nvSpPr>
        <p:spPr>
          <a:xfrm>
            <a:off x="565427" y="1812691"/>
            <a:ext cx="5417362" cy="3762609"/>
          </a:xfrm>
          <a:prstGeom prst="roundRect">
            <a:avLst>
              <a:gd name="adj" fmla="val 2537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나눔스퀘어" panose="020B0503020000020004" pitchFamily="50" charset="-127"/>
              <a:ea typeface="나눔스퀘어" panose="020B0503020000020004" pitchFamily="50" charset="-127"/>
            </a:endParaRPr>
          </a:p>
        </p:txBody>
      </p:sp>
      <p:sp>
        <p:nvSpPr>
          <p:cNvPr id="72" name="사각형: 둥근 모서리 7">
            <a:extLst>
              <a:ext uri="{FF2B5EF4-FFF2-40B4-BE49-F238E27FC236}">
                <a16:creationId xmlns:a16="http://schemas.microsoft.com/office/drawing/2014/main" id="{6A5C0B9D-C7E0-45D8-90DC-E93918D89A58}"/>
              </a:ext>
            </a:extLst>
          </p:cNvPr>
          <p:cNvSpPr/>
          <p:nvPr/>
        </p:nvSpPr>
        <p:spPr>
          <a:xfrm>
            <a:off x="6075764" y="1801203"/>
            <a:ext cx="5581511" cy="3774098"/>
          </a:xfrm>
          <a:prstGeom prst="roundRect">
            <a:avLst>
              <a:gd name="adj" fmla="val 2537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나눔스퀘어" panose="020B0503020000020004" pitchFamily="50" charset="-127"/>
              <a:ea typeface="나눔스퀘어" panose="020B0503020000020004" pitchFamily="50" charset="-127"/>
            </a:endParaRPr>
          </a:p>
        </p:txBody>
      </p:sp>
      <p:sp>
        <p:nvSpPr>
          <p:cNvPr id="73" name="사각형: 둥근 모서리 8">
            <a:extLst>
              <a:ext uri="{FF2B5EF4-FFF2-40B4-BE49-F238E27FC236}">
                <a16:creationId xmlns:a16="http://schemas.microsoft.com/office/drawing/2014/main" id="{268F58C3-24CE-44DB-825A-F1F1830D2CBE}"/>
              </a:ext>
            </a:extLst>
          </p:cNvPr>
          <p:cNvSpPr/>
          <p:nvPr/>
        </p:nvSpPr>
        <p:spPr>
          <a:xfrm>
            <a:off x="2674626" y="1675175"/>
            <a:ext cx="1198963" cy="30959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As-Is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4" name="사각형: 둥근 모서리 9">
            <a:extLst>
              <a:ext uri="{FF2B5EF4-FFF2-40B4-BE49-F238E27FC236}">
                <a16:creationId xmlns:a16="http://schemas.microsoft.com/office/drawing/2014/main" id="{7258552B-E7EE-481E-B065-EE02C23AD755}"/>
              </a:ext>
            </a:extLst>
          </p:cNvPr>
          <p:cNvSpPr/>
          <p:nvPr/>
        </p:nvSpPr>
        <p:spPr>
          <a:xfrm>
            <a:off x="8267037" y="1646404"/>
            <a:ext cx="1198963" cy="30959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+mj-ea"/>
                <a:ea typeface="+mj-ea"/>
              </a:rPr>
              <a:t>To-Be</a:t>
            </a:r>
            <a:endParaRPr lang="ko-KR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5" name="사각형: 둥근 모서리 15">
            <a:extLst>
              <a:ext uri="{FF2B5EF4-FFF2-40B4-BE49-F238E27FC236}">
                <a16:creationId xmlns:a16="http://schemas.microsoft.com/office/drawing/2014/main" id="{C5BD6386-1297-4CD6-A51E-8D5CA24AC3BC}"/>
              </a:ext>
            </a:extLst>
          </p:cNvPr>
          <p:cNvSpPr/>
          <p:nvPr/>
        </p:nvSpPr>
        <p:spPr>
          <a:xfrm>
            <a:off x="565428" y="5729837"/>
            <a:ext cx="11091848" cy="799878"/>
          </a:xfrm>
          <a:prstGeom prst="roundRect">
            <a:avLst>
              <a:gd name="adj" fmla="val 2537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나눔스퀘어" panose="020B0503020000020004" pitchFamily="50" charset="-127"/>
              <a:ea typeface="나눔스퀘어" panose="020B0503020000020004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4392C41-7758-4CF6-9490-0D16AF36D097}"/>
              </a:ext>
            </a:extLst>
          </p:cNvPr>
          <p:cNvSpPr txBox="1"/>
          <p:nvPr/>
        </p:nvSpPr>
        <p:spPr>
          <a:xfrm>
            <a:off x="985532" y="2011364"/>
            <a:ext cx="4719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“</a:t>
            </a:r>
            <a:r>
              <a:rPr lang="ko-KR" altLang="en-US" sz="1400" dirty="0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고객 </a:t>
            </a:r>
            <a:r>
              <a:rPr lang="en-US" altLang="ko-KR" sz="1400" dirty="0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Journey </a:t>
            </a:r>
            <a:r>
              <a:rPr lang="ko-KR" altLang="en-US" sz="1400" dirty="0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단계 별 </a:t>
            </a:r>
            <a:r>
              <a:rPr lang="ko-KR" altLang="en-US" sz="1400" b="1" dirty="0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온라인 </a:t>
            </a:r>
            <a:r>
              <a:rPr lang="en-US" altLang="ko-KR" sz="1400" b="1" dirty="0" err="1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PoC</a:t>
            </a:r>
            <a:r>
              <a:rPr lang="ko-KR" altLang="en-US" sz="1400" b="1" dirty="0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가 분절로</a:t>
            </a:r>
            <a:r>
              <a:rPr lang="en-US" altLang="ko-KR" sz="1400" b="1" dirty="0">
                <a:latin typeface="나눔스퀘어" panose="020B0503020000020004" pitchFamily="50" charset="-127"/>
                <a:ea typeface="나눔스퀘어" panose="020B0503020000020004" pitchFamily="50" charset="-127"/>
              </a:rPr>
              <a:t> </a:t>
            </a:r>
            <a:r>
              <a:rPr lang="ko-KR" altLang="en-US" sz="1400" b="1" dirty="0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고객 경험 </a:t>
            </a:r>
            <a:r>
              <a:rPr lang="en-US" altLang="ko-KR" sz="1400" b="1" dirty="0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Hurt</a:t>
            </a:r>
            <a:r>
              <a:rPr lang="ko-KR" altLang="en-US" sz="1400" dirty="0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 </a:t>
            </a:r>
            <a:r>
              <a:rPr lang="en-US" altLang="ko-KR" sz="1400" dirty="0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”</a:t>
            </a:r>
            <a:endParaRPr lang="en-US" altLang="ko-KR" sz="1200" dirty="0">
              <a:latin typeface="나눔스퀘어" panose="020B0503020000020004" pitchFamily="50" charset="-127"/>
              <a:ea typeface="나눔스퀘어" panose="020B0503020000020004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22AE30B-03E2-4B7E-A0BC-18A9D39E647C}"/>
              </a:ext>
            </a:extLst>
          </p:cNvPr>
          <p:cNvSpPr txBox="1"/>
          <p:nvPr/>
        </p:nvSpPr>
        <p:spPr>
          <a:xfrm>
            <a:off x="6314904" y="1987207"/>
            <a:ext cx="5188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나눔스퀘어" panose="020B0503020000020004" pitchFamily="50" charset="-127"/>
                <a:ea typeface="나눔스퀘어" panose="020B0503020000020004" pitchFamily="50" charset="-127"/>
              </a:rPr>
              <a:t>“</a:t>
            </a:r>
            <a:r>
              <a:rPr lang="ko-KR" altLang="en-US" sz="1400" dirty="0">
                <a:latin typeface="나눔스퀘어" panose="020B0503020000020004" pitchFamily="50" charset="-127"/>
                <a:ea typeface="나눔스퀘어" panose="020B0503020000020004" pitchFamily="50" charset="-127"/>
              </a:rPr>
              <a:t>더 많은 </a:t>
            </a:r>
            <a:r>
              <a:rPr lang="ko-KR" altLang="en-US" sz="1400" b="1" dirty="0">
                <a:latin typeface="나눔스퀘어" panose="020B0503020000020004" pitchFamily="50" charset="-127"/>
                <a:ea typeface="나눔스퀘어" panose="020B0503020000020004" pitchFamily="50" charset="-127"/>
              </a:rPr>
              <a:t>고객이 더 편하고 더 즐겁게 이용</a:t>
            </a:r>
            <a:r>
              <a:rPr lang="ko-KR" altLang="en-US" sz="1400" dirty="0">
                <a:latin typeface="나눔스퀘어" panose="020B0503020000020004" pitchFamily="50" charset="-127"/>
                <a:ea typeface="나눔스퀘어" panose="020B0503020000020004" pitchFamily="50" charset="-127"/>
              </a:rPr>
              <a:t>할 수 있게</a:t>
            </a:r>
            <a:r>
              <a:rPr lang="en-US" altLang="ko-KR" sz="1400" dirty="0">
                <a:latin typeface="나눔스퀘어" panose="020B0503020000020004" pitchFamily="50" charset="-127"/>
                <a:ea typeface="나눔스퀘어" panose="020B0503020000020004" pitchFamily="50" charset="-127"/>
              </a:rPr>
              <a:t>”</a:t>
            </a:r>
          </a:p>
          <a:p>
            <a:pPr algn="ctr"/>
            <a:r>
              <a:rPr lang="en-US" altLang="ko-KR" sz="1400" b="1" dirty="0">
                <a:latin typeface="나눔스퀘어" panose="020B0503020000020004" pitchFamily="50" charset="-127"/>
                <a:ea typeface="나눔스퀘어" panose="020B0503020000020004" pitchFamily="50" charset="-127"/>
              </a:rPr>
              <a:t>『T-B </a:t>
            </a:r>
            <a:r>
              <a:rPr lang="ko-KR" altLang="en-US" sz="1400" b="1" dirty="0">
                <a:latin typeface="나눔스퀘어" panose="020B0503020000020004" pitchFamily="50" charset="-127"/>
                <a:ea typeface="나눔스퀘어" panose="020B0503020000020004" pitchFamily="50" charset="-127"/>
              </a:rPr>
              <a:t>시너지 강화</a:t>
            </a:r>
            <a:r>
              <a:rPr lang="en-US" altLang="ko-KR" sz="1400" b="1" dirty="0">
                <a:latin typeface="나눔스퀘어" panose="020B0503020000020004" pitchFamily="50" charset="-127"/>
                <a:ea typeface="나눔스퀘어" panose="020B0503020000020004" pitchFamily="50" charset="-127"/>
              </a:rPr>
              <a:t>, </a:t>
            </a:r>
            <a:r>
              <a:rPr lang="en-US" altLang="ko-KR" sz="1400" b="1" dirty="0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MAU/</a:t>
            </a:r>
            <a:r>
              <a:rPr lang="ko-KR" altLang="en-US" sz="1400" b="1" dirty="0" err="1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셀프처리건</a:t>
            </a:r>
            <a:r>
              <a:rPr lang="ko-KR" altLang="en-US" sz="1400" b="1" dirty="0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 </a:t>
            </a:r>
            <a:r>
              <a:rPr lang="en-US" altLang="ko-KR" sz="1400" b="1" dirty="0">
                <a:latin typeface="나눔스퀘어" panose="020B0503020000020004" pitchFamily="50" charset="-127"/>
                <a:ea typeface="나눔스퀘어" panose="020B0503020000020004" pitchFamily="50" charset="-127"/>
              </a:rPr>
              <a:t>Double-up</a:t>
            </a:r>
            <a:r>
              <a:rPr lang="en-US" altLang="ko-KR" sz="1400" dirty="0">
                <a:latin typeface="나눔스퀘어" panose="020B0503020000020004" pitchFamily="50" charset="-127"/>
                <a:ea typeface="나눔스퀘어" panose="020B0503020000020004" pitchFamily="50" charset="-127"/>
              </a:rPr>
              <a:t>, </a:t>
            </a:r>
            <a:r>
              <a:rPr lang="ko-KR" altLang="en-US" sz="1400" b="1" dirty="0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미디어 시청 강화</a:t>
            </a:r>
            <a:r>
              <a:rPr lang="en-US" altLang="ko-KR" sz="1400" b="1" dirty="0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 』</a:t>
            </a:r>
            <a:endParaRPr lang="en-US" altLang="ko-KR" sz="1400" b="1" dirty="0">
              <a:latin typeface="나눔스퀘어" panose="020B0503020000020004" pitchFamily="50" charset="-127"/>
              <a:ea typeface="나눔스퀘어" panose="020B0503020000020004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22AE30B-03E2-4B7E-A0BC-18A9D39E647C}"/>
              </a:ext>
            </a:extLst>
          </p:cNvPr>
          <p:cNvSpPr txBox="1"/>
          <p:nvPr/>
        </p:nvSpPr>
        <p:spPr>
          <a:xfrm>
            <a:off x="838376" y="5721148"/>
            <a:ext cx="464242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latinLnBrk="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ko-KR" altLang="en-US" sz="1350" dirty="0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비용</a:t>
            </a:r>
            <a:r>
              <a:rPr lang="en-US" altLang="ko-KR" sz="1350" dirty="0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/</a:t>
            </a:r>
            <a:r>
              <a:rPr lang="ko-KR" altLang="en-US" sz="1350" dirty="0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일정 </a:t>
            </a:r>
            <a:r>
              <a:rPr lang="en-US" altLang="ko-KR" sz="1350" dirty="0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: </a:t>
            </a:r>
            <a:r>
              <a:rPr lang="en-US" altLang="ko-KR" sz="1350" dirty="0" err="1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CapEx</a:t>
            </a:r>
            <a:r>
              <a:rPr lang="en-US" altLang="ko-KR" sz="1350" dirty="0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 </a:t>
            </a:r>
            <a:r>
              <a:rPr lang="ko-KR" altLang="en-US" sz="1350" dirty="0">
                <a:latin typeface="나눔스퀘어" panose="020B0503020000020004" pitchFamily="50" charset="-127"/>
                <a:ea typeface="나눔스퀘어" panose="020B0503020000020004" pitchFamily="50" charset="-127"/>
              </a:rPr>
              <a:t>약 </a:t>
            </a:r>
            <a:r>
              <a:rPr lang="en-US" altLang="ko-KR" sz="1350" dirty="0">
                <a:latin typeface="나눔스퀘어" panose="020B0503020000020004" pitchFamily="50" charset="-127"/>
                <a:ea typeface="나눔스퀘어" panose="020B0503020000020004" pitchFamily="50" charset="-127"/>
              </a:rPr>
              <a:t>24</a:t>
            </a:r>
            <a:r>
              <a:rPr lang="ko-KR" altLang="en-US" sz="1350" dirty="0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억</a:t>
            </a:r>
            <a:r>
              <a:rPr lang="en-US" altLang="ko-KR" sz="1350" dirty="0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, ‘23</a:t>
            </a:r>
            <a:r>
              <a:rPr lang="ko-KR" altLang="en-US" sz="1350" dirty="0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년 </a:t>
            </a:r>
            <a:r>
              <a:rPr lang="en-US" altLang="ko-KR" sz="1350" dirty="0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10</a:t>
            </a:r>
            <a:r>
              <a:rPr lang="ko-KR" altLang="en-US" sz="1350" dirty="0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월까지 단계별 오픈</a:t>
            </a:r>
            <a:endParaRPr lang="en-US" altLang="ko-KR" sz="1350" dirty="0" smtClean="0">
              <a:latin typeface="나눔스퀘어" panose="020B0503020000020004" pitchFamily="50" charset="-127"/>
              <a:ea typeface="나눔스퀘어" panose="020B0503020000020004" pitchFamily="50" charset="-127"/>
            </a:endParaRPr>
          </a:p>
          <a:p>
            <a:pPr marL="285750" indent="-285750" latinLnBrk="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ko-KR" altLang="en-US" sz="1350" dirty="0" err="1">
                <a:latin typeface="나눔스퀘어" panose="020B0503020000020004" pitchFamily="50" charset="-127"/>
                <a:ea typeface="나눔스퀘어" panose="020B0503020000020004" pitchFamily="50" charset="-127"/>
              </a:rPr>
              <a:t>유관조직</a:t>
            </a:r>
            <a:r>
              <a:rPr lang="ko-KR" altLang="en-US" sz="1350" dirty="0">
                <a:latin typeface="나눔스퀘어" panose="020B0503020000020004" pitchFamily="50" charset="-127"/>
                <a:ea typeface="나눔스퀘어" panose="020B0503020000020004" pitchFamily="50" charset="-127"/>
              </a:rPr>
              <a:t> </a:t>
            </a:r>
            <a:r>
              <a:rPr lang="en-US" altLang="ko-KR" sz="1350" dirty="0">
                <a:latin typeface="나눔스퀘어" panose="020B0503020000020004" pitchFamily="50" charset="-127"/>
                <a:ea typeface="나눔스퀘어" panose="020B0503020000020004" pitchFamily="50" charset="-127"/>
              </a:rPr>
              <a:t>: Digital</a:t>
            </a:r>
            <a:r>
              <a:rPr lang="ko-KR" altLang="en-US" sz="1350" dirty="0">
                <a:latin typeface="나눔스퀘어" panose="020B0503020000020004" pitchFamily="50" charset="-127"/>
                <a:ea typeface="나눔스퀘어" panose="020B0503020000020004" pitchFamily="50" charset="-127"/>
              </a:rPr>
              <a:t>마케팅</a:t>
            </a:r>
            <a:r>
              <a:rPr lang="en-US" altLang="ko-KR" sz="1350" dirty="0">
                <a:latin typeface="나눔스퀘어" panose="020B0503020000020004" pitchFamily="50" charset="-127"/>
                <a:ea typeface="나눔스퀘어" panose="020B0503020000020004" pitchFamily="50" charset="-127"/>
              </a:rPr>
              <a:t>, AI/DT, </a:t>
            </a:r>
            <a:r>
              <a:rPr lang="ko-KR" altLang="en-US" sz="1350" dirty="0">
                <a:latin typeface="나눔스퀘어" panose="020B0503020000020004" pitchFamily="50" charset="-127"/>
                <a:ea typeface="나눔스퀘어" panose="020B0503020000020004" pitchFamily="50" charset="-127"/>
              </a:rPr>
              <a:t>브랜드전략</a:t>
            </a:r>
            <a:r>
              <a:rPr lang="en-US" altLang="ko-KR" sz="1350" dirty="0">
                <a:latin typeface="나눔스퀘어" panose="020B0503020000020004" pitchFamily="50" charset="-127"/>
                <a:ea typeface="나눔스퀘어" panose="020B0503020000020004" pitchFamily="50" charset="-127"/>
              </a:rPr>
              <a:t>, </a:t>
            </a:r>
            <a:r>
              <a:rPr lang="ko-KR" altLang="en-US" sz="1350" dirty="0">
                <a:latin typeface="나눔스퀘어" panose="020B0503020000020004" pitchFamily="50" charset="-127"/>
                <a:ea typeface="나눔스퀘어" panose="020B0503020000020004" pitchFamily="50" charset="-127"/>
              </a:rPr>
              <a:t>플랫폼 등</a:t>
            </a:r>
            <a:endParaRPr lang="en-US" altLang="ko-KR" sz="1350" dirty="0">
              <a:latin typeface="나눔스퀘어" panose="020B0503020000020004" pitchFamily="50" charset="-127"/>
              <a:ea typeface="나눔스퀘어" panose="020B0503020000020004" pitchFamily="50" charset="-127"/>
            </a:endParaRPr>
          </a:p>
          <a:p>
            <a:pPr marL="285750" indent="-285750" latinLnBrk="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ko-KR" altLang="en-US" sz="1350" dirty="0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의사결정사항 </a:t>
            </a:r>
            <a:r>
              <a:rPr lang="en-US" altLang="ko-KR" sz="1350" dirty="0">
                <a:latin typeface="나눔스퀘어" panose="020B0503020000020004" pitchFamily="50" charset="-127"/>
                <a:ea typeface="나눔스퀘어" panose="020B0503020000020004" pitchFamily="50" charset="-127"/>
              </a:rPr>
              <a:t>: B</a:t>
            </a:r>
            <a:r>
              <a:rPr lang="ko-KR" altLang="en-US" sz="1350" dirty="0">
                <a:latin typeface="나눔스퀘어" panose="020B0503020000020004" pitchFamily="50" charset="-127"/>
                <a:ea typeface="나눔스퀘어" panose="020B0503020000020004" pitchFamily="50" charset="-127"/>
              </a:rPr>
              <a:t>월드 앱 출시</a:t>
            </a:r>
            <a:r>
              <a:rPr lang="en-US" altLang="ko-KR" sz="1350" dirty="0">
                <a:latin typeface="나눔스퀘어" panose="020B0503020000020004" pitchFamily="50" charset="-127"/>
                <a:ea typeface="나눔스퀘어" panose="020B0503020000020004" pitchFamily="50" charset="-127"/>
              </a:rPr>
              <a:t> </a:t>
            </a:r>
            <a:r>
              <a:rPr lang="ko-KR" altLang="en-US" sz="1350" dirty="0" smtClean="0">
                <a:latin typeface="나눔스퀘어" panose="020B0503020000020004" pitchFamily="50" charset="-127"/>
                <a:ea typeface="나눔스퀘어" panose="020B0503020000020004" pitchFamily="50" charset="-127"/>
              </a:rPr>
              <a:t>여부</a:t>
            </a:r>
            <a:endParaRPr lang="en-US" altLang="ko-KR" sz="1350" dirty="0">
              <a:latin typeface="나눔스퀘어" panose="020B0503020000020004" pitchFamily="50" charset="-127"/>
              <a:ea typeface="나눔스퀘어" panose="020B0503020000020004" pitchFamily="50" charset="-127"/>
            </a:endParaRPr>
          </a:p>
        </p:txBody>
      </p:sp>
      <p:sp>
        <p:nvSpPr>
          <p:cNvPr id="79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450974" y="1054458"/>
            <a:ext cx="11530437" cy="423862"/>
          </a:xfrm>
        </p:spPr>
        <p:txBody>
          <a:bodyPr/>
          <a:lstStyle/>
          <a:p>
            <a:r>
              <a:rPr lang="ko-KR" altLang="en-US" sz="1800" baseline="30000" dirty="0">
                <a:latin typeface="+mj-ea"/>
                <a:ea typeface="+mj-ea"/>
              </a:rPr>
              <a:t>상품 탐색 </a:t>
            </a:r>
            <a:r>
              <a:rPr lang="en-US" altLang="ko-KR" sz="1800" baseline="30000" dirty="0">
                <a:latin typeface="+mj-ea"/>
                <a:ea typeface="+mj-ea"/>
              </a:rPr>
              <a:t>/ </a:t>
            </a:r>
            <a:r>
              <a:rPr lang="ko-KR" altLang="en-US" sz="1800" baseline="30000" dirty="0">
                <a:latin typeface="+mj-ea"/>
                <a:ea typeface="+mj-ea"/>
              </a:rPr>
              <a:t>가입 </a:t>
            </a:r>
            <a:r>
              <a:rPr lang="en-US" altLang="ko-KR" sz="1800" baseline="30000" dirty="0">
                <a:latin typeface="+mj-ea"/>
                <a:ea typeface="+mj-ea"/>
              </a:rPr>
              <a:t>/</a:t>
            </a:r>
            <a:r>
              <a:rPr lang="ko-KR" altLang="en-US" sz="1800" baseline="30000" dirty="0">
                <a:latin typeface="+mj-ea"/>
                <a:ea typeface="+mj-ea"/>
              </a:rPr>
              <a:t> 콘텐츠 이용 </a:t>
            </a:r>
            <a:r>
              <a:rPr lang="en-US" altLang="ko-KR" sz="1800" baseline="30000" dirty="0">
                <a:latin typeface="+mj-ea"/>
                <a:ea typeface="+mj-ea"/>
              </a:rPr>
              <a:t>/ CS </a:t>
            </a:r>
            <a:r>
              <a:rPr lang="en-US" altLang="ko-KR" sz="1800" b="1" baseline="30000" dirty="0">
                <a:latin typeface="+mj-ea"/>
                <a:ea typeface="+mj-ea"/>
              </a:rPr>
              <a:t> </a:t>
            </a:r>
            <a:r>
              <a:rPr lang="ko-KR" altLang="en-US" sz="1800" baseline="30000" dirty="0">
                <a:latin typeface="+mj-ea"/>
                <a:ea typeface="+mj-ea"/>
              </a:rPr>
              <a:t>등 </a:t>
            </a:r>
            <a:r>
              <a:rPr lang="ko-KR" altLang="en-US" sz="1800" dirty="0">
                <a:latin typeface="+mj-ea"/>
                <a:ea typeface="+mj-ea"/>
              </a:rPr>
              <a:t>고객의 </a:t>
            </a:r>
            <a:r>
              <a:rPr lang="en-US" altLang="ko-KR" sz="1800" dirty="0">
                <a:latin typeface="+mj-ea"/>
                <a:ea typeface="+mj-ea"/>
              </a:rPr>
              <a:t>Needs </a:t>
            </a:r>
            <a:r>
              <a:rPr lang="ko-KR" altLang="en-US" sz="1800" dirty="0">
                <a:latin typeface="+mj-ea"/>
                <a:ea typeface="+mj-ea"/>
              </a:rPr>
              <a:t>가 한번에 해결되는 </a:t>
            </a:r>
            <a:r>
              <a:rPr lang="ko-KR" altLang="en-US" sz="1800" b="1" dirty="0">
                <a:latin typeface="+mj-ea"/>
                <a:ea typeface="+mj-ea"/>
              </a:rPr>
              <a:t>전사 온라인 채널 </a:t>
            </a:r>
            <a:r>
              <a:rPr lang="en-US" altLang="ko-KR" sz="1800" b="1" dirty="0">
                <a:latin typeface="+mj-ea"/>
                <a:ea typeface="+mj-ea"/>
              </a:rPr>
              <a:t>Hub</a:t>
            </a:r>
            <a:r>
              <a:rPr lang="ko-KR" altLang="en-US" sz="1800" b="1" dirty="0">
                <a:latin typeface="+mj-ea"/>
                <a:ea typeface="+mj-ea"/>
              </a:rPr>
              <a:t>로 홈페이지 </a:t>
            </a:r>
            <a:r>
              <a:rPr lang="en-US" altLang="ko-KR" sz="1800" b="1" dirty="0">
                <a:latin typeface="+mj-ea"/>
                <a:ea typeface="+mj-ea"/>
              </a:rPr>
              <a:t>Level-up</a:t>
            </a:r>
          </a:p>
          <a:p>
            <a:r>
              <a:rPr lang="ko-KR" altLang="en-US" sz="1800" b="1" dirty="0" err="1" smtClean="0">
                <a:latin typeface="+mj-ea"/>
                <a:ea typeface="+mj-ea"/>
              </a:rPr>
              <a:t>챗봇</a:t>
            </a:r>
            <a:r>
              <a:rPr lang="en-US" altLang="ko-KR" sz="1800" b="1" dirty="0" smtClean="0">
                <a:latin typeface="+mj-ea"/>
                <a:ea typeface="+mj-ea"/>
              </a:rPr>
              <a:t> </a:t>
            </a:r>
            <a:r>
              <a:rPr lang="ko-KR" altLang="en-US" sz="1800" b="1" dirty="0" smtClean="0">
                <a:latin typeface="+mj-ea"/>
                <a:ea typeface="+mj-ea"/>
              </a:rPr>
              <a:t>도입 및 셀프서비스 확대</a:t>
            </a:r>
            <a:r>
              <a:rPr lang="ko-KR" altLang="en-US" sz="1800" dirty="0" smtClean="0">
                <a:latin typeface="+mj-ea"/>
                <a:ea typeface="+mj-ea"/>
              </a:rPr>
              <a:t>를 통해 </a:t>
            </a:r>
            <a:r>
              <a:rPr lang="ko-KR" altLang="en-US" sz="1800" b="1" dirty="0" smtClean="0">
                <a:latin typeface="+mj-ea"/>
                <a:ea typeface="+mj-ea"/>
              </a:rPr>
              <a:t>고객센터 수준까지 업무 커버리지</a:t>
            </a:r>
            <a:r>
              <a:rPr lang="ko-KR" altLang="en-US" sz="1800" dirty="0" smtClean="0">
                <a:latin typeface="+mj-ea"/>
                <a:ea typeface="+mj-ea"/>
              </a:rPr>
              <a:t>까지</a:t>
            </a:r>
            <a:r>
              <a:rPr lang="en-US" altLang="ko-KR" sz="1800" dirty="0" smtClean="0">
                <a:latin typeface="+mj-ea"/>
                <a:ea typeface="+mj-ea"/>
              </a:rPr>
              <a:t> </a:t>
            </a:r>
            <a:r>
              <a:rPr lang="ko-KR" altLang="en-US" sz="1800" b="1" dirty="0" smtClean="0">
                <a:latin typeface="+mj-ea"/>
                <a:ea typeface="+mj-ea"/>
              </a:rPr>
              <a:t> 확장</a:t>
            </a:r>
            <a:endParaRPr lang="ko-KR" altLang="en-US" sz="1800" b="1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950" y="2664963"/>
            <a:ext cx="4685881" cy="28313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532" y="2467741"/>
            <a:ext cx="4661839" cy="292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8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텍스트 개체 틀 3">
            <a:extLst>
              <a:ext uri="{FF2B5EF4-FFF2-40B4-BE49-F238E27FC236}">
                <a16:creationId xmlns:a16="http://schemas.microsoft.com/office/drawing/2014/main" id="{261B2770-BE43-4141-B992-3880C541FC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93812" y="419727"/>
            <a:ext cx="5243512" cy="315343"/>
          </a:xfrm>
        </p:spPr>
        <p:txBody>
          <a:bodyPr/>
          <a:lstStyle/>
          <a:p>
            <a:r>
              <a:rPr lang="en-US" altLang="ko-KR" dirty="0" smtClean="0">
                <a:latin typeface="+mj-ea"/>
                <a:ea typeface="+mj-ea"/>
              </a:rPr>
              <a:t>② BDS 2.0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127" name="제목 1">
            <a:extLst>
              <a:ext uri="{FF2B5EF4-FFF2-40B4-BE49-F238E27FC236}">
                <a16:creationId xmlns:a16="http://schemas.microsoft.com/office/drawing/2014/main" id="{C51E5A6C-4A54-434D-99F4-7E936280E567}"/>
              </a:ext>
            </a:extLst>
          </p:cNvPr>
          <p:cNvSpPr txBox="1">
            <a:spLocks/>
          </p:cNvSpPr>
          <p:nvPr/>
        </p:nvSpPr>
        <p:spPr>
          <a:xfrm>
            <a:off x="324196" y="460352"/>
            <a:ext cx="5552902" cy="34323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800" b="1" kern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>
                <a:latin typeface="+mj-ea"/>
                <a:ea typeface="+mj-ea"/>
              </a:rPr>
              <a:t>[</a:t>
            </a:r>
            <a:r>
              <a:rPr lang="ko-KR" altLang="en-US" dirty="0" smtClean="0">
                <a:latin typeface="+mj-ea"/>
                <a:ea typeface="+mj-ea"/>
              </a:rPr>
              <a:t>첨부</a:t>
            </a:r>
            <a:r>
              <a:rPr lang="en-US" altLang="ko-KR" dirty="0" smtClean="0">
                <a:latin typeface="+mj-ea"/>
                <a:ea typeface="+mj-ea"/>
              </a:rPr>
              <a:t>] </a:t>
            </a:r>
            <a:r>
              <a:rPr lang="ko-KR" altLang="en-US" dirty="0">
                <a:latin typeface="+mj-ea"/>
                <a:ea typeface="+mj-ea"/>
              </a:rPr>
              <a:t>디지털 플랫폼 경쟁력 강화</a:t>
            </a: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7110965" y="2301423"/>
            <a:ext cx="3839800" cy="471687"/>
          </a:xfrm>
          <a:prstGeom prst="roundRect">
            <a:avLst>
              <a:gd name="adj" fmla="val 16965"/>
            </a:avLst>
          </a:prstGeom>
          <a:noFill/>
          <a:ln w="28575">
            <a:solidFill>
              <a:srgbClr val="092A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latin typeface="+mn-ea"/>
            </a:endParaRP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1701624" y="2389520"/>
            <a:ext cx="1224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6271" rIns="0" bIns="562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BDS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3" name="사각형: 둥근 모서리 81">
            <a:extLst>
              <a:ext uri="{FF2B5EF4-FFF2-40B4-BE49-F238E27FC236}">
                <a16:creationId xmlns:a16="http://schemas.microsoft.com/office/drawing/2014/main" id="{64C4C5AD-2D23-4F1B-92C4-B4BF12134432}"/>
              </a:ext>
            </a:extLst>
          </p:cNvPr>
          <p:cNvSpPr/>
          <p:nvPr/>
        </p:nvSpPr>
        <p:spPr>
          <a:xfrm>
            <a:off x="3909285" y="2389520"/>
            <a:ext cx="1224000" cy="288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6271" rIns="0" bIns="562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B Homepage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35" name="그룹 134"/>
          <p:cNvGrpSpPr/>
          <p:nvPr/>
        </p:nvGrpSpPr>
        <p:grpSpPr>
          <a:xfrm>
            <a:off x="1476278" y="2852540"/>
            <a:ext cx="3839800" cy="495628"/>
            <a:chOff x="1560240" y="3074580"/>
            <a:chExt cx="3839800" cy="63930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6" name="모서리가 둥근 직사각형 135"/>
            <p:cNvSpPr/>
            <p:nvPr/>
          </p:nvSpPr>
          <p:spPr>
            <a:xfrm>
              <a:off x="1560240" y="3074580"/>
              <a:ext cx="3839800" cy="639302"/>
            </a:xfrm>
            <a:prstGeom prst="roundRect">
              <a:avLst>
                <a:gd name="adj" fmla="val 16965"/>
              </a:avLst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 smtClean="0">
                <a:latin typeface="+mn-ea"/>
              </a:endParaRPr>
            </a:p>
          </p:txBody>
        </p:sp>
        <p:sp>
          <p:nvSpPr>
            <p:cNvPr id="137" name="모서리가 둥근 직사각형 136"/>
            <p:cNvSpPr/>
            <p:nvPr/>
          </p:nvSpPr>
          <p:spPr>
            <a:xfrm>
              <a:off x="1785586" y="3211757"/>
              <a:ext cx="1224000" cy="371486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56271" rIns="0" bIns="5627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TDS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8" name="사각형: 둥근 모서리 81">
              <a:extLst>
                <a:ext uri="{FF2B5EF4-FFF2-40B4-BE49-F238E27FC236}">
                  <a16:creationId xmlns:a16="http://schemas.microsoft.com/office/drawing/2014/main" id="{64C4C5AD-2D23-4F1B-92C4-B4BF12134432}"/>
                </a:ext>
              </a:extLst>
            </p:cNvPr>
            <p:cNvSpPr/>
            <p:nvPr/>
          </p:nvSpPr>
          <p:spPr>
            <a:xfrm>
              <a:off x="3993247" y="3233830"/>
              <a:ext cx="1224000" cy="371486"/>
            </a:xfrm>
            <a:prstGeom prst="round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56271" rIns="0" bIns="5627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T World</a:t>
              </a:r>
              <a:endParaRPr lang="en-US" altLang="ko-KR" sz="1200" b="1" dirty="0">
                <a:solidFill>
                  <a:schemeClr val="tx1"/>
                </a:solidFill>
                <a:latin typeface="+mn-ea"/>
              </a:endParaRPr>
            </a:p>
          </p:txBody>
        </p:sp>
      </p:grpSp>
      <p:cxnSp>
        <p:nvCxnSpPr>
          <p:cNvPr id="139" name="직선 화살표 연결선 138"/>
          <p:cNvCxnSpPr/>
          <p:nvPr/>
        </p:nvCxnSpPr>
        <p:spPr>
          <a:xfrm>
            <a:off x="3006612" y="2557462"/>
            <a:ext cx="792000" cy="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/>
          <p:nvPr/>
        </p:nvCxnSpPr>
        <p:spPr>
          <a:xfrm>
            <a:off x="3006612" y="3109912"/>
            <a:ext cx="792000" cy="0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모서리가 둥근 직사각형 140"/>
          <p:cNvSpPr/>
          <p:nvPr/>
        </p:nvSpPr>
        <p:spPr>
          <a:xfrm>
            <a:off x="7354557" y="2403937"/>
            <a:ext cx="1224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6271" rIns="0" bIns="562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BDS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2" name="사각형: 둥근 모서리 81">
            <a:extLst>
              <a:ext uri="{FF2B5EF4-FFF2-40B4-BE49-F238E27FC236}">
                <a16:creationId xmlns:a16="http://schemas.microsoft.com/office/drawing/2014/main" id="{64C4C5AD-2D23-4F1B-92C4-B4BF12134432}"/>
              </a:ext>
            </a:extLst>
          </p:cNvPr>
          <p:cNvSpPr/>
          <p:nvPr/>
        </p:nvSpPr>
        <p:spPr>
          <a:xfrm>
            <a:off x="9562218" y="2403937"/>
            <a:ext cx="1224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6271" rIns="0" bIns="562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B Homepage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43" name="그룹 142"/>
          <p:cNvGrpSpPr/>
          <p:nvPr/>
        </p:nvGrpSpPr>
        <p:grpSpPr>
          <a:xfrm>
            <a:off x="7119686" y="2886006"/>
            <a:ext cx="3839800" cy="471687"/>
            <a:chOff x="1560240" y="3074579"/>
            <a:chExt cx="3839800" cy="6084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4" name="모서리가 둥근 직사각형 143"/>
            <p:cNvSpPr/>
            <p:nvPr/>
          </p:nvSpPr>
          <p:spPr>
            <a:xfrm>
              <a:off x="1560240" y="3074579"/>
              <a:ext cx="3839800" cy="608421"/>
            </a:xfrm>
            <a:prstGeom prst="roundRect">
              <a:avLst>
                <a:gd name="adj" fmla="val 16965"/>
              </a:avLst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 smtClean="0">
                <a:latin typeface="+mn-ea"/>
              </a:endParaRPr>
            </a:p>
          </p:txBody>
        </p:sp>
        <p:sp>
          <p:nvSpPr>
            <p:cNvPr id="145" name="모서리가 둥근 직사각형 144"/>
            <p:cNvSpPr/>
            <p:nvPr/>
          </p:nvSpPr>
          <p:spPr>
            <a:xfrm>
              <a:off x="1785586" y="3211757"/>
              <a:ext cx="1224000" cy="371486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56271" rIns="0" bIns="5627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TDS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6" name="사각형: 둥근 모서리 81">
              <a:extLst>
                <a:ext uri="{FF2B5EF4-FFF2-40B4-BE49-F238E27FC236}">
                  <a16:creationId xmlns:a16="http://schemas.microsoft.com/office/drawing/2014/main" id="{64C4C5AD-2D23-4F1B-92C4-B4BF12134432}"/>
                </a:ext>
              </a:extLst>
            </p:cNvPr>
            <p:cNvSpPr/>
            <p:nvPr/>
          </p:nvSpPr>
          <p:spPr>
            <a:xfrm>
              <a:off x="3993247" y="3233830"/>
              <a:ext cx="1224000" cy="371486"/>
            </a:xfrm>
            <a:prstGeom prst="round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56271" rIns="0" bIns="5627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T World</a:t>
              </a:r>
              <a:endParaRPr lang="en-US" altLang="ko-KR" sz="1200" b="1" dirty="0">
                <a:solidFill>
                  <a:schemeClr val="tx1"/>
                </a:solidFill>
                <a:latin typeface="+mn-ea"/>
              </a:endParaRPr>
            </a:p>
          </p:txBody>
        </p:sp>
      </p:grpSp>
      <p:cxnSp>
        <p:nvCxnSpPr>
          <p:cNvPr id="147" name="직선 화살표 연결선 146"/>
          <p:cNvCxnSpPr/>
          <p:nvPr/>
        </p:nvCxnSpPr>
        <p:spPr>
          <a:xfrm>
            <a:off x="8659545" y="3143379"/>
            <a:ext cx="792000" cy="0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/>
          <p:nvPr/>
        </p:nvCxnSpPr>
        <p:spPr>
          <a:xfrm>
            <a:off x="8659545" y="2557591"/>
            <a:ext cx="792000" cy="0"/>
          </a:xfrm>
          <a:prstGeom prst="straightConnector1">
            <a:avLst/>
          </a:prstGeom>
          <a:ln w="31750">
            <a:solidFill>
              <a:srgbClr val="8E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/>
          <p:nvPr/>
        </p:nvCxnSpPr>
        <p:spPr>
          <a:xfrm>
            <a:off x="10174218" y="2711196"/>
            <a:ext cx="0" cy="288000"/>
          </a:xfrm>
          <a:prstGeom prst="straightConnector1">
            <a:avLst/>
          </a:prstGeom>
          <a:ln w="31750">
            <a:solidFill>
              <a:srgbClr val="8E0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텍스트 개체 틀 3">
            <a:extLst>
              <a:ext uri="{FF2B5EF4-FFF2-40B4-BE49-F238E27FC236}">
                <a16:creationId xmlns:a16="http://schemas.microsoft.com/office/drawing/2014/main" id="{261B2770-BE43-4141-B992-3880C541FC2B}"/>
              </a:ext>
            </a:extLst>
          </p:cNvPr>
          <p:cNvSpPr txBox="1">
            <a:spLocks/>
          </p:cNvSpPr>
          <p:nvPr/>
        </p:nvSpPr>
        <p:spPr>
          <a:xfrm>
            <a:off x="8380256" y="2577329"/>
            <a:ext cx="1411918" cy="21775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600" b="1" kern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0" dirty="0" smtClean="0">
                <a:latin typeface="+mn-ea"/>
                <a:ea typeface="+mn-ea"/>
              </a:rPr>
              <a:t>Seamless</a:t>
            </a:r>
            <a:r>
              <a:rPr lang="en-US" sz="900" dirty="0" smtClean="0">
                <a:latin typeface="+mn-ea"/>
                <a:ea typeface="+mn-ea"/>
              </a:rPr>
              <a:t> </a:t>
            </a:r>
            <a:r>
              <a:rPr lang="ko-KR" altLang="en-US" sz="900" b="0" dirty="0" smtClean="0">
                <a:latin typeface="+mn-ea"/>
                <a:ea typeface="+mn-ea"/>
              </a:rPr>
              <a:t>연계</a:t>
            </a:r>
            <a:endParaRPr lang="en-US" sz="900" b="0" dirty="0">
              <a:latin typeface="+mn-ea"/>
              <a:ea typeface="+mn-ea"/>
            </a:endParaRPr>
          </a:p>
        </p:txBody>
      </p:sp>
      <p:sp>
        <p:nvSpPr>
          <p:cNvPr id="152" name="텍스트 개체 틀 4">
            <a:extLst>
              <a:ext uri="{FF2B5EF4-FFF2-40B4-BE49-F238E27FC236}">
                <a16:creationId xmlns:a16="http://schemas.microsoft.com/office/drawing/2014/main" id="{6C4A327A-601F-4A07-8564-303B82490EA8}"/>
              </a:ext>
            </a:extLst>
          </p:cNvPr>
          <p:cNvSpPr txBox="1">
            <a:spLocks/>
          </p:cNvSpPr>
          <p:nvPr/>
        </p:nvSpPr>
        <p:spPr>
          <a:xfrm>
            <a:off x="2779010" y="3533688"/>
            <a:ext cx="1141075" cy="4238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 smtClean="0">
                <a:latin typeface="+mn-ea"/>
                <a:ea typeface="+mn-ea"/>
              </a:rPr>
              <a:t>【TDS】</a:t>
            </a:r>
            <a:endParaRPr lang="ko-KR" altLang="en-US" sz="1200" b="1" dirty="0">
              <a:latin typeface="+mn-ea"/>
              <a:ea typeface="+mn-ea"/>
            </a:endParaRPr>
          </a:p>
        </p:txBody>
      </p:sp>
      <p:pic>
        <p:nvPicPr>
          <p:cNvPr id="153" name="그림 152" descr="텍스트, 어두운이(가) 표시된 사진&#10;&#10;자동 생성된 설명">
            <a:extLst>
              <a:ext uri="{FF2B5EF4-FFF2-40B4-BE49-F238E27FC236}">
                <a16:creationId xmlns:a16="http://schemas.microsoft.com/office/drawing/2014/main" id="{F8C3C641-82BD-443D-AEB3-140FA2D11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51485">
            <a:off x="8349056" y="2342388"/>
            <a:ext cx="379814" cy="379188"/>
          </a:xfrm>
          <a:prstGeom prst="rect">
            <a:avLst/>
          </a:prstGeom>
        </p:spPr>
      </p:pic>
      <p:sp>
        <p:nvSpPr>
          <p:cNvPr id="155" name="텍스트 개체 틀 4">
            <a:extLst>
              <a:ext uri="{FF2B5EF4-FFF2-40B4-BE49-F238E27FC236}">
                <a16:creationId xmlns:a16="http://schemas.microsoft.com/office/drawing/2014/main" id="{6C4A327A-601F-4A07-8564-303B82490EA8}"/>
              </a:ext>
            </a:extLst>
          </p:cNvPr>
          <p:cNvSpPr txBox="1">
            <a:spLocks/>
          </p:cNvSpPr>
          <p:nvPr/>
        </p:nvSpPr>
        <p:spPr>
          <a:xfrm>
            <a:off x="4382573" y="3533688"/>
            <a:ext cx="1152000" cy="4238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 smtClean="0">
                <a:latin typeface="+mn-ea"/>
                <a:ea typeface="+mn-ea"/>
              </a:rPr>
              <a:t>【</a:t>
            </a:r>
            <a:r>
              <a:rPr lang="en-US" altLang="ko-KR" sz="1200" b="1" dirty="0">
                <a:latin typeface="+mn-ea"/>
                <a:ea typeface="+mn-ea"/>
              </a:rPr>
              <a:t>B</a:t>
            </a:r>
            <a:r>
              <a:rPr lang="en-US" altLang="ko-KR" sz="1200" b="1" dirty="0" smtClean="0">
                <a:latin typeface="+mn-ea"/>
                <a:ea typeface="+mn-ea"/>
              </a:rPr>
              <a:t>DS】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56" name="텍스트 개체 틀 4">
            <a:extLst>
              <a:ext uri="{FF2B5EF4-FFF2-40B4-BE49-F238E27FC236}">
                <a16:creationId xmlns:a16="http://schemas.microsoft.com/office/drawing/2014/main" id="{6C4A327A-601F-4A07-8564-303B82490EA8}"/>
              </a:ext>
            </a:extLst>
          </p:cNvPr>
          <p:cNvSpPr txBox="1">
            <a:spLocks/>
          </p:cNvSpPr>
          <p:nvPr/>
        </p:nvSpPr>
        <p:spPr>
          <a:xfrm>
            <a:off x="1183353" y="3533688"/>
            <a:ext cx="1144095" cy="4238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 smtClean="0">
                <a:latin typeface="+mn-ea"/>
                <a:ea typeface="+mn-ea"/>
              </a:rPr>
              <a:t>【</a:t>
            </a:r>
            <a:r>
              <a:rPr lang="ko-KR" altLang="en-US" sz="1200" b="1" dirty="0" smtClean="0">
                <a:latin typeface="+mn-ea"/>
                <a:ea typeface="+mn-ea"/>
              </a:rPr>
              <a:t>경쟁사</a:t>
            </a:r>
            <a:r>
              <a:rPr lang="en-US" altLang="ko-KR" sz="1200" b="1" dirty="0" smtClean="0">
                <a:latin typeface="+mn-ea"/>
                <a:ea typeface="+mn-ea"/>
              </a:rPr>
              <a:t>】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pSp>
        <p:nvGrpSpPr>
          <p:cNvPr id="157" name="그룹 156"/>
          <p:cNvGrpSpPr/>
          <p:nvPr/>
        </p:nvGrpSpPr>
        <p:grpSpPr>
          <a:xfrm>
            <a:off x="1175449" y="3875390"/>
            <a:ext cx="1152000" cy="1789045"/>
            <a:chOff x="3272697" y="4381138"/>
            <a:chExt cx="1008000" cy="17890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9" name="모서리가 둥근 직사각형 158"/>
            <p:cNvSpPr/>
            <p:nvPr/>
          </p:nvSpPr>
          <p:spPr>
            <a:xfrm>
              <a:off x="3272697" y="4381138"/>
              <a:ext cx="1008000" cy="2376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56271" rIns="0" bIns="5627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</a:rPr>
                <a:t>회원 가입 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</a:rPr>
                <a:t>/ 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</a:rPr>
                <a:t>로그인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0" name="모서리가 둥근 직사각형 159"/>
            <p:cNvSpPr/>
            <p:nvPr/>
          </p:nvSpPr>
          <p:spPr>
            <a:xfrm>
              <a:off x="3272697" y="4637589"/>
              <a:ext cx="1008000" cy="2376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56271" rIns="0" bIns="5627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</a:rPr>
                <a:t>검색 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</a:rPr>
                <a:t>/ 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</a:rPr>
                <a:t>장바구니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2" name="모서리가 둥근 직사각형 161"/>
            <p:cNvSpPr/>
            <p:nvPr/>
          </p:nvSpPr>
          <p:spPr>
            <a:xfrm>
              <a:off x="3272697" y="5154708"/>
              <a:ext cx="1008000" cy="2376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56271" rIns="0" bIns="5627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요금 </a:t>
              </a:r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Simul.</a:t>
              </a:r>
              <a:endParaRPr lang="ko-KR" altLang="en-US" sz="800" baseline="30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3" name="모서리가 둥근 직사각형 162"/>
            <p:cNvSpPr/>
            <p:nvPr/>
          </p:nvSpPr>
          <p:spPr>
            <a:xfrm>
              <a:off x="3272697" y="5416895"/>
              <a:ext cx="1008000" cy="2376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56271" rIns="0" bIns="5627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</a:rPr>
                <a:t>채팅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</a:rPr>
                <a:t>/</a:t>
              </a:r>
              <a:r>
                <a:rPr lang="ko-KR" altLang="en-US" sz="800" dirty="0" err="1" smtClean="0">
                  <a:solidFill>
                    <a:schemeClr val="tx1"/>
                  </a:solidFill>
                  <a:latin typeface="+mn-ea"/>
                </a:rPr>
                <a:t>챗봇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</a:rPr>
                <a:t> 상담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4" name="모서리가 둥근 직사각형 163"/>
            <p:cNvSpPr/>
            <p:nvPr/>
          </p:nvSpPr>
          <p:spPr>
            <a:xfrm>
              <a:off x="3272697" y="5676905"/>
              <a:ext cx="1008000" cy="2376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56271" rIns="0" bIns="5627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  <a:latin typeface="+mn-ea"/>
                </a:rPr>
                <a:t>바로가입</a:t>
              </a:r>
              <a:endParaRPr lang="ko-KR" altLang="en-US" sz="800" baseline="30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5" name="모서리가 둥근 직사각형 164"/>
            <p:cNvSpPr/>
            <p:nvPr/>
          </p:nvSpPr>
          <p:spPr>
            <a:xfrm>
              <a:off x="3272697" y="5932583"/>
              <a:ext cx="1008000" cy="2376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56271" rIns="0" bIns="5627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</a:rPr>
                <a:t>회원 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</a:rPr>
                <a:t>Re-</a:t>
              </a:r>
              <a:r>
                <a:rPr lang="en-US" altLang="ko-KR" sz="800" dirty="0" err="1" smtClean="0">
                  <a:solidFill>
                    <a:schemeClr val="tx1"/>
                  </a:solidFill>
                  <a:latin typeface="+mn-ea"/>
                </a:rPr>
                <a:t>Mkt’g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6" name="모서리가 둥근 직사각형 165"/>
            <p:cNvSpPr/>
            <p:nvPr/>
          </p:nvSpPr>
          <p:spPr>
            <a:xfrm>
              <a:off x="3272697" y="4897599"/>
              <a:ext cx="1008000" cy="2376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56271" rIns="0" bIns="5627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baseline="30000" dirty="0">
                  <a:solidFill>
                    <a:schemeClr val="tx1"/>
                  </a:solidFill>
                  <a:latin typeface="+mn-ea"/>
                </a:rPr>
                <a:t>통신 外 </a:t>
              </a:r>
              <a:r>
                <a:rPr lang="ko-KR" altLang="en-US" sz="800" dirty="0" err="1">
                  <a:solidFill>
                    <a:schemeClr val="tx1"/>
                  </a:solidFill>
                  <a:latin typeface="+mn-ea"/>
                </a:rPr>
                <a:t>커머스</a:t>
              </a:r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 상품</a:t>
              </a:r>
            </a:p>
          </p:txBody>
        </p:sp>
      </p:grpSp>
      <p:sp>
        <p:nvSpPr>
          <p:cNvPr id="167" name="사각형: 둥근 모서리 6">
            <a:extLst>
              <a:ext uri="{FF2B5EF4-FFF2-40B4-BE49-F238E27FC236}">
                <a16:creationId xmlns:a16="http://schemas.microsoft.com/office/drawing/2014/main" id="{F581997E-F021-48F1-9050-00A9CCE6611D}"/>
              </a:ext>
            </a:extLst>
          </p:cNvPr>
          <p:cNvSpPr/>
          <p:nvPr/>
        </p:nvSpPr>
        <p:spPr>
          <a:xfrm>
            <a:off x="671119" y="1559903"/>
            <a:ext cx="5205979" cy="4293474"/>
          </a:xfrm>
          <a:prstGeom prst="roundRect">
            <a:avLst>
              <a:gd name="adj" fmla="val 2537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+mn-ea"/>
            </a:endParaRPr>
          </a:p>
        </p:txBody>
      </p:sp>
      <p:sp>
        <p:nvSpPr>
          <p:cNvPr id="168" name="사각형: 둥근 모서리 7">
            <a:extLst>
              <a:ext uri="{FF2B5EF4-FFF2-40B4-BE49-F238E27FC236}">
                <a16:creationId xmlns:a16="http://schemas.microsoft.com/office/drawing/2014/main" id="{6A5C0B9D-C7E0-45D8-90DC-E93918D89A58}"/>
              </a:ext>
            </a:extLst>
          </p:cNvPr>
          <p:cNvSpPr/>
          <p:nvPr/>
        </p:nvSpPr>
        <p:spPr>
          <a:xfrm>
            <a:off x="6305279" y="1559902"/>
            <a:ext cx="5205977" cy="4300785"/>
          </a:xfrm>
          <a:prstGeom prst="roundRect">
            <a:avLst>
              <a:gd name="adj" fmla="val 2537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+mn-ea"/>
            </a:endParaRPr>
          </a:p>
        </p:txBody>
      </p:sp>
      <p:sp>
        <p:nvSpPr>
          <p:cNvPr id="169" name="사각형: 둥근 모서리 8">
            <a:extLst>
              <a:ext uri="{FF2B5EF4-FFF2-40B4-BE49-F238E27FC236}">
                <a16:creationId xmlns:a16="http://schemas.microsoft.com/office/drawing/2014/main" id="{268F58C3-24CE-44DB-825A-F1F1830D2CBE}"/>
              </a:ext>
            </a:extLst>
          </p:cNvPr>
          <p:cNvSpPr/>
          <p:nvPr/>
        </p:nvSpPr>
        <p:spPr>
          <a:xfrm>
            <a:off x="2674626" y="1426552"/>
            <a:ext cx="1198963" cy="30959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As-Is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70" name="사각형: 둥근 모서리 9">
            <a:extLst>
              <a:ext uri="{FF2B5EF4-FFF2-40B4-BE49-F238E27FC236}">
                <a16:creationId xmlns:a16="http://schemas.microsoft.com/office/drawing/2014/main" id="{7258552B-E7EE-481E-B065-EE02C23AD755}"/>
              </a:ext>
            </a:extLst>
          </p:cNvPr>
          <p:cNvSpPr/>
          <p:nvPr/>
        </p:nvSpPr>
        <p:spPr>
          <a:xfrm>
            <a:off x="8318410" y="1426552"/>
            <a:ext cx="1198963" cy="30959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+mj-ea"/>
                <a:ea typeface="+mj-ea"/>
              </a:rPr>
              <a:t>To-Be</a:t>
            </a:r>
            <a:endParaRPr lang="ko-KR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1" name="텍스트 개체 틀 4">
            <a:extLst>
              <a:ext uri="{FF2B5EF4-FFF2-40B4-BE49-F238E27FC236}">
                <a16:creationId xmlns:a16="http://schemas.microsoft.com/office/drawing/2014/main" id="{6C4A327A-601F-4A07-8564-303B82490EA8}"/>
              </a:ext>
            </a:extLst>
          </p:cNvPr>
          <p:cNvSpPr txBox="1">
            <a:spLocks/>
          </p:cNvSpPr>
          <p:nvPr/>
        </p:nvSpPr>
        <p:spPr>
          <a:xfrm>
            <a:off x="6305279" y="1766504"/>
            <a:ext cx="5205977" cy="4238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>
                <a:latin typeface="+mn-ea"/>
                <a:ea typeface="+mn-ea"/>
              </a:rPr>
              <a:t>B H/P </a:t>
            </a:r>
            <a:r>
              <a:rPr lang="ko-KR" altLang="en-US" sz="1400" b="1" dirty="0" smtClean="0">
                <a:latin typeface="+mn-ea"/>
                <a:ea typeface="+mn-ea"/>
              </a:rPr>
              <a:t>및 </a:t>
            </a:r>
            <a:r>
              <a:rPr lang="en-US" altLang="ko-KR" sz="1400" b="1" dirty="0" smtClean="0">
                <a:latin typeface="+mn-ea"/>
                <a:ea typeface="+mn-ea"/>
              </a:rPr>
              <a:t>TDS</a:t>
            </a:r>
            <a:r>
              <a:rPr lang="ko-KR" altLang="en-US" sz="1400" b="1" dirty="0" smtClean="0">
                <a:latin typeface="+mn-ea"/>
                <a:ea typeface="+mn-ea"/>
              </a:rPr>
              <a:t>와 연계 강화 및</a:t>
            </a:r>
            <a:r>
              <a:rPr lang="en-US" altLang="ko-KR" sz="1400" b="1" dirty="0" smtClean="0">
                <a:latin typeface="+mn-ea"/>
                <a:ea typeface="+mn-ea"/>
              </a:rPr>
              <a:t> e-</a:t>
            </a:r>
            <a:r>
              <a:rPr lang="ko-KR" altLang="en-US" sz="1400" b="1" dirty="0" err="1" smtClean="0">
                <a:latin typeface="+mn-ea"/>
                <a:ea typeface="+mn-ea"/>
              </a:rPr>
              <a:t>커머스몰</a:t>
            </a:r>
            <a:r>
              <a:rPr lang="ko-KR" altLang="en-US" sz="1400" b="1" dirty="0" smtClean="0">
                <a:latin typeface="+mn-ea"/>
                <a:ea typeface="+mn-ea"/>
              </a:rPr>
              <a:t> 주요 기능 도입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72" name="텍스트 개체 틀 4">
            <a:extLst>
              <a:ext uri="{FF2B5EF4-FFF2-40B4-BE49-F238E27FC236}">
                <a16:creationId xmlns:a16="http://schemas.microsoft.com/office/drawing/2014/main" id="{6C4A327A-601F-4A07-8564-303B82490EA8}"/>
              </a:ext>
            </a:extLst>
          </p:cNvPr>
          <p:cNvSpPr txBox="1">
            <a:spLocks/>
          </p:cNvSpPr>
          <p:nvPr/>
        </p:nvSpPr>
        <p:spPr>
          <a:xfrm>
            <a:off x="872747" y="1783189"/>
            <a:ext cx="5205977" cy="4238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latin typeface="+mn-ea"/>
                <a:ea typeface="+mn-ea"/>
              </a:rPr>
              <a:t>플랫폼 間 분절 및 </a:t>
            </a:r>
            <a:r>
              <a:rPr lang="en-US" altLang="ko-KR" sz="1400" b="1" dirty="0" smtClean="0">
                <a:latin typeface="+mn-ea"/>
                <a:ea typeface="+mn-ea"/>
              </a:rPr>
              <a:t>e-</a:t>
            </a:r>
            <a:r>
              <a:rPr lang="ko-KR" altLang="en-US" sz="1400" b="1" dirty="0" err="1" smtClean="0">
                <a:latin typeface="+mn-ea"/>
                <a:ea typeface="+mn-ea"/>
              </a:rPr>
              <a:t>커머스</a:t>
            </a:r>
            <a:r>
              <a:rPr lang="ko-KR" altLang="en-US" sz="1400" b="1" dirty="0" smtClean="0">
                <a:latin typeface="+mn-ea"/>
                <a:ea typeface="+mn-ea"/>
              </a:rPr>
              <a:t> 기능 절대 열위로 인한 한계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173" name="그림 172">
            <a:extLst>
              <a:ext uri="{FF2B5EF4-FFF2-40B4-BE49-F238E27FC236}">
                <a16:creationId xmlns:a16="http://schemas.microsoft.com/office/drawing/2014/main" id="{D09916ED-1936-41A5-86FF-A7E3A6EF66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50" t="8674" r="61150" b="16552"/>
          <a:stretch/>
        </p:blipFill>
        <p:spPr>
          <a:xfrm>
            <a:off x="1116354" y="2960471"/>
            <a:ext cx="273313" cy="312319"/>
          </a:xfrm>
          <a:prstGeom prst="rect">
            <a:avLst/>
          </a:prstGeom>
        </p:spPr>
      </p:pic>
      <p:pic>
        <p:nvPicPr>
          <p:cNvPr id="174" name="Picture 2" descr="SKT·SKB 브랜드 동시 개편…&quot;AI컴퍼니 비전 상징&quot;">
            <a:extLst>
              <a:ext uri="{FF2B5EF4-FFF2-40B4-BE49-F238E27FC236}">
                <a16:creationId xmlns:a16="http://schemas.microsoft.com/office/drawing/2014/main" id="{BB6A48D0-82F2-472E-B02A-C2287A8C45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10" t="13623" r="10346" b="16086"/>
          <a:stretch/>
        </p:blipFill>
        <p:spPr bwMode="auto">
          <a:xfrm>
            <a:off x="1140178" y="2420543"/>
            <a:ext cx="241869" cy="26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5" name="그룹 174"/>
          <p:cNvGrpSpPr/>
          <p:nvPr/>
        </p:nvGrpSpPr>
        <p:grpSpPr>
          <a:xfrm>
            <a:off x="2779011" y="3887560"/>
            <a:ext cx="1152000" cy="1789045"/>
            <a:chOff x="3272697" y="4381138"/>
            <a:chExt cx="1008000" cy="17890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6" name="모서리가 둥근 직사각형 175"/>
            <p:cNvSpPr/>
            <p:nvPr/>
          </p:nvSpPr>
          <p:spPr>
            <a:xfrm>
              <a:off x="3272697" y="4381138"/>
              <a:ext cx="1008000" cy="2376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56271" rIns="0" bIns="5627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</a:rPr>
                <a:t>회원 가입 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</a:rPr>
                <a:t>/ 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</a:rPr>
                <a:t>로그인 </a:t>
              </a:r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O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7" name="모서리가 둥근 직사각형 176"/>
            <p:cNvSpPr/>
            <p:nvPr/>
          </p:nvSpPr>
          <p:spPr>
            <a:xfrm>
              <a:off x="3272697" y="4637589"/>
              <a:ext cx="1008000" cy="2376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56271" rIns="0" bIns="5627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</a:rPr>
                <a:t>검색 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</a:rPr>
                <a:t>/ 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</a:rPr>
                <a:t>장바구니 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</a:rPr>
                <a:t>O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8" name="모서리가 둥근 직사각형 177"/>
            <p:cNvSpPr/>
            <p:nvPr/>
          </p:nvSpPr>
          <p:spPr>
            <a:xfrm>
              <a:off x="3272697" y="5154708"/>
              <a:ext cx="1008000" cy="2376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56271" rIns="0" bIns="5627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요금 </a:t>
              </a:r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Simul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</a:rPr>
                <a:t>. O</a:t>
              </a:r>
              <a:endParaRPr lang="ko-KR" altLang="en-US" sz="800" baseline="30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9" name="모서리가 둥근 직사각형 178"/>
            <p:cNvSpPr/>
            <p:nvPr/>
          </p:nvSpPr>
          <p:spPr>
            <a:xfrm>
              <a:off x="3272697" y="5416895"/>
              <a:ext cx="1008000" cy="2376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56271" rIns="0" bIns="5627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채팅</a:t>
              </a:r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/</a:t>
              </a:r>
              <a:r>
                <a:rPr lang="ko-KR" altLang="en-US" sz="800" dirty="0" err="1">
                  <a:solidFill>
                    <a:schemeClr val="tx1"/>
                  </a:solidFill>
                  <a:latin typeface="+mn-ea"/>
                </a:rPr>
                <a:t>챗봇</a:t>
              </a:r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</a:rPr>
                <a:t>상담 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</a:rPr>
                <a:t>O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0" name="모서리가 둥근 직사각형 179"/>
            <p:cNvSpPr/>
            <p:nvPr/>
          </p:nvSpPr>
          <p:spPr>
            <a:xfrm>
              <a:off x="3272697" y="5676905"/>
              <a:ext cx="1008000" cy="2376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56271" rIns="0" bIns="5627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  <a:latin typeface="+mn-ea"/>
                </a:rPr>
                <a:t>바로가입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</a:rPr>
                <a:t>O</a:t>
              </a:r>
              <a:endParaRPr lang="ko-KR" altLang="en-US" sz="800" baseline="30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1" name="모서리가 둥근 직사각형 180"/>
            <p:cNvSpPr/>
            <p:nvPr/>
          </p:nvSpPr>
          <p:spPr>
            <a:xfrm>
              <a:off x="3272697" y="5932583"/>
              <a:ext cx="1008000" cy="2376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56271" rIns="0" bIns="5627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</a:rPr>
                <a:t>회원 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</a:rPr>
                <a:t>Re-</a:t>
              </a:r>
              <a:r>
                <a:rPr lang="en-US" altLang="ko-KR" sz="800" dirty="0" err="1" smtClean="0">
                  <a:solidFill>
                    <a:schemeClr val="tx1"/>
                  </a:solidFill>
                  <a:latin typeface="+mn-ea"/>
                </a:rPr>
                <a:t>Mkt’g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</a:rPr>
                <a:t> O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2" name="모서리가 둥근 직사각형 181"/>
            <p:cNvSpPr/>
            <p:nvPr/>
          </p:nvSpPr>
          <p:spPr>
            <a:xfrm>
              <a:off x="3272697" y="4897599"/>
              <a:ext cx="1008000" cy="2376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56271" rIns="0" bIns="5627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baseline="30000" dirty="0">
                  <a:solidFill>
                    <a:schemeClr val="tx1"/>
                  </a:solidFill>
                  <a:latin typeface="+mn-ea"/>
                </a:rPr>
                <a:t>통신 外 </a:t>
              </a:r>
              <a:r>
                <a:rPr lang="ko-KR" altLang="en-US" sz="800" dirty="0" err="1">
                  <a:solidFill>
                    <a:schemeClr val="tx1"/>
                  </a:solidFill>
                  <a:latin typeface="+mn-ea"/>
                </a:rPr>
                <a:t>커머스</a:t>
              </a:r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</a:rPr>
                <a:t>상품 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</a:rPr>
                <a:t>X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183" name="그룹 182"/>
          <p:cNvGrpSpPr/>
          <p:nvPr/>
        </p:nvGrpSpPr>
        <p:grpSpPr>
          <a:xfrm>
            <a:off x="4382574" y="3887560"/>
            <a:ext cx="1152000" cy="1789045"/>
            <a:chOff x="3272697" y="4381138"/>
            <a:chExt cx="1008000" cy="17890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4" name="모서리가 둥근 직사각형 183"/>
            <p:cNvSpPr/>
            <p:nvPr/>
          </p:nvSpPr>
          <p:spPr>
            <a:xfrm>
              <a:off x="3272697" y="4381138"/>
              <a:ext cx="1008000" cy="2376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56271" rIns="0" bIns="5627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+mn-ea"/>
                </a:rPr>
                <a:t>회원 가입 </a:t>
              </a:r>
              <a:r>
                <a:rPr lang="en-US" altLang="ko-KR" sz="800" b="1" dirty="0" smtClean="0">
                  <a:solidFill>
                    <a:schemeClr val="tx1"/>
                  </a:solidFill>
                  <a:latin typeface="+mn-ea"/>
                </a:rPr>
                <a:t>/ </a:t>
              </a:r>
              <a:r>
                <a:rPr lang="ko-KR" altLang="en-US" sz="800" b="1" dirty="0" smtClean="0">
                  <a:solidFill>
                    <a:schemeClr val="tx1"/>
                  </a:solidFill>
                  <a:latin typeface="+mn-ea"/>
                </a:rPr>
                <a:t>로그인 </a:t>
              </a:r>
              <a:r>
                <a:rPr lang="en-US" altLang="ko-KR" sz="800" b="1" dirty="0" smtClean="0">
                  <a:solidFill>
                    <a:schemeClr val="tx1"/>
                  </a:solidFill>
                  <a:latin typeface="+mn-ea"/>
                </a:rPr>
                <a:t>X</a:t>
              </a:r>
              <a:endParaRPr lang="ko-KR" altLang="en-US" sz="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5" name="모서리가 둥근 직사각형 184"/>
            <p:cNvSpPr/>
            <p:nvPr/>
          </p:nvSpPr>
          <p:spPr>
            <a:xfrm>
              <a:off x="3272697" y="4637589"/>
              <a:ext cx="1008000" cy="2376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56271" rIns="0" bIns="5627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+mn-ea"/>
                </a:rPr>
                <a:t>검색 </a:t>
              </a:r>
              <a:r>
                <a:rPr lang="en-US" altLang="ko-KR" sz="800" b="1" dirty="0" smtClean="0">
                  <a:solidFill>
                    <a:schemeClr val="tx1"/>
                  </a:solidFill>
                  <a:latin typeface="+mn-ea"/>
                </a:rPr>
                <a:t>/ </a:t>
              </a:r>
              <a:r>
                <a:rPr lang="ko-KR" altLang="en-US" sz="800" b="1" dirty="0" smtClean="0">
                  <a:solidFill>
                    <a:schemeClr val="tx1"/>
                  </a:solidFill>
                  <a:latin typeface="+mn-ea"/>
                </a:rPr>
                <a:t>장바구니 </a:t>
              </a:r>
              <a:r>
                <a:rPr lang="en-US" altLang="ko-KR" sz="800" b="1" dirty="0" smtClean="0">
                  <a:solidFill>
                    <a:schemeClr val="tx1"/>
                  </a:solidFill>
                  <a:latin typeface="+mn-ea"/>
                </a:rPr>
                <a:t>X</a:t>
              </a:r>
              <a:endParaRPr lang="ko-KR" altLang="en-US" sz="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6" name="모서리가 둥근 직사각형 185"/>
            <p:cNvSpPr/>
            <p:nvPr/>
          </p:nvSpPr>
          <p:spPr>
            <a:xfrm>
              <a:off x="3272697" y="5154708"/>
              <a:ext cx="1008000" cy="2376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56271" rIns="0" bIns="5627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+mn-ea"/>
                </a:rPr>
                <a:t>요금 </a:t>
              </a:r>
              <a:r>
                <a:rPr lang="en-US" altLang="ko-KR" sz="800" b="1" dirty="0">
                  <a:solidFill>
                    <a:schemeClr val="tx1"/>
                  </a:solidFill>
                  <a:latin typeface="+mn-ea"/>
                </a:rPr>
                <a:t>Simul</a:t>
              </a:r>
              <a:r>
                <a:rPr lang="en-US" altLang="ko-KR" sz="800" b="1" dirty="0" smtClean="0">
                  <a:solidFill>
                    <a:schemeClr val="tx1"/>
                  </a:solidFill>
                  <a:latin typeface="+mn-ea"/>
                </a:rPr>
                <a:t>. O</a:t>
              </a:r>
              <a:endParaRPr lang="ko-KR" altLang="en-US" sz="800" b="1" baseline="30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7" name="모서리가 둥근 직사각형 186"/>
            <p:cNvSpPr/>
            <p:nvPr/>
          </p:nvSpPr>
          <p:spPr>
            <a:xfrm>
              <a:off x="3272697" y="5416895"/>
              <a:ext cx="1008000" cy="2376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56271" rIns="0" bIns="5627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+mn-ea"/>
                </a:rPr>
                <a:t>채팅</a:t>
              </a:r>
              <a:r>
                <a:rPr lang="en-US" altLang="ko-KR" sz="800" b="1" dirty="0">
                  <a:solidFill>
                    <a:schemeClr val="tx1"/>
                  </a:solidFill>
                  <a:latin typeface="+mn-ea"/>
                </a:rPr>
                <a:t>/</a:t>
              </a:r>
              <a:r>
                <a:rPr lang="ko-KR" altLang="en-US" sz="800" b="1" dirty="0" err="1">
                  <a:solidFill>
                    <a:schemeClr val="tx1"/>
                  </a:solidFill>
                  <a:latin typeface="+mn-ea"/>
                </a:rPr>
                <a:t>챗봇</a:t>
              </a:r>
              <a:r>
                <a:rPr lang="ko-KR" altLang="en-US" sz="800" b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ko-KR" altLang="en-US" sz="800" b="1" dirty="0" smtClean="0">
                  <a:solidFill>
                    <a:schemeClr val="tx1"/>
                  </a:solidFill>
                  <a:latin typeface="+mn-ea"/>
                </a:rPr>
                <a:t>상담 </a:t>
              </a:r>
              <a:r>
                <a:rPr lang="en-US" altLang="ko-KR" sz="800" b="1" dirty="0" smtClean="0">
                  <a:solidFill>
                    <a:schemeClr val="tx1"/>
                  </a:solidFill>
                  <a:latin typeface="+mn-ea"/>
                </a:rPr>
                <a:t>X</a:t>
              </a:r>
              <a:endParaRPr lang="ko-KR" altLang="en-US" sz="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8" name="모서리가 둥근 직사각형 187"/>
            <p:cNvSpPr/>
            <p:nvPr/>
          </p:nvSpPr>
          <p:spPr>
            <a:xfrm>
              <a:off x="3272697" y="5676905"/>
              <a:ext cx="1008000" cy="2376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56271" rIns="0" bIns="5627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b="1" dirty="0" err="1" smtClean="0">
                  <a:solidFill>
                    <a:schemeClr val="tx1"/>
                  </a:solidFill>
                  <a:latin typeface="+mn-ea"/>
                </a:rPr>
                <a:t>바로가입</a:t>
              </a:r>
              <a:r>
                <a:rPr lang="ko-KR" altLang="en-US" sz="800" b="1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800" b="1" dirty="0" smtClean="0">
                  <a:solidFill>
                    <a:schemeClr val="tx1"/>
                  </a:solidFill>
                  <a:latin typeface="+mn-ea"/>
                </a:rPr>
                <a:t>O</a:t>
              </a:r>
              <a:endParaRPr lang="ko-KR" altLang="en-US" sz="800" b="1" baseline="30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9" name="모서리가 둥근 직사각형 188"/>
            <p:cNvSpPr/>
            <p:nvPr/>
          </p:nvSpPr>
          <p:spPr>
            <a:xfrm>
              <a:off x="3272697" y="5932583"/>
              <a:ext cx="1008000" cy="2376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56271" rIns="0" bIns="5627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  <a:latin typeface="+mn-ea"/>
                </a:rPr>
                <a:t>Re-</a:t>
              </a:r>
              <a:r>
                <a:rPr lang="en-US" altLang="ko-KR" sz="800" b="1" dirty="0" err="1" smtClean="0">
                  <a:solidFill>
                    <a:schemeClr val="tx1"/>
                  </a:solidFill>
                  <a:latin typeface="+mn-ea"/>
                </a:rPr>
                <a:t>Mkt’g</a:t>
              </a:r>
              <a:r>
                <a:rPr lang="ko-KR" altLang="en-US" sz="800" b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800" b="1" dirty="0">
                  <a:solidFill>
                    <a:schemeClr val="tx1"/>
                  </a:solidFill>
                  <a:latin typeface="+mn-ea"/>
                </a:rPr>
                <a:t>X</a:t>
              </a:r>
              <a:endParaRPr lang="ko-KR" altLang="en-US" sz="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90" name="모서리가 둥근 직사각형 189"/>
            <p:cNvSpPr/>
            <p:nvPr/>
          </p:nvSpPr>
          <p:spPr>
            <a:xfrm>
              <a:off x="3272697" y="4897599"/>
              <a:ext cx="1008000" cy="2376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56271" rIns="0" bIns="5627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b="1" baseline="30000" dirty="0">
                  <a:solidFill>
                    <a:schemeClr val="tx1"/>
                  </a:solidFill>
                  <a:latin typeface="+mn-ea"/>
                </a:rPr>
                <a:t>통신 外 </a:t>
              </a:r>
              <a:r>
                <a:rPr lang="ko-KR" altLang="en-US" sz="800" b="1" dirty="0" err="1">
                  <a:solidFill>
                    <a:schemeClr val="tx1"/>
                  </a:solidFill>
                  <a:latin typeface="+mn-ea"/>
                </a:rPr>
                <a:t>커머스</a:t>
              </a:r>
              <a:r>
                <a:rPr lang="ko-KR" altLang="en-US" sz="800" b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ko-KR" altLang="en-US" sz="800" b="1" dirty="0" smtClean="0">
                  <a:solidFill>
                    <a:schemeClr val="tx1"/>
                  </a:solidFill>
                  <a:latin typeface="+mn-ea"/>
                </a:rPr>
                <a:t>상품 </a:t>
              </a:r>
              <a:r>
                <a:rPr lang="en-US" altLang="ko-KR" sz="800" b="1" dirty="0" smtClean="0">
                  <a:solidFill>
                    <a:schemeClr val="tx1"/>
                  </a:solidFill>
                  <a:latin typeface="+mn-ea"/>
                </a:rPr>
                <a:t>X</a:t>
              </a:r>
              <a:endParaRPr lang="ko-KR" altLang="en-US" sz="800" b="1" dirty="0">
                <a:solidFill>
                  <a:schemeClr val="tx1"/>
                </a:solidFill>
                <a:latin typeface="+mn-ea"/>
              </a:endParaRPr>
            </a:p>
          </p:txBody>
        </p:sp>
      </p:grpSp>
      <p:pic>
        <p:nvPicPr>
          <p:cNvPr id="191" name="그림 19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532" y="4049688"/>
            <a:ext cx="437219" cy="577718"/>
          </a:xfrm>
          <a:prstGeom prst="rect">
            <a:avLst/>
          </a:prstGeom>
        </p:spPr>
      </p:pic>
      <p:pic>
        <p:nvPicPr>
          <p:cNvPr id="192" name="그림 191"/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10861878" y="4154268"/>
            <a:ext cx="541608" cy="518803"/>
          </a:xfrm>
          <a:prstGeom prst="rect">
            <a:avLst/>
          </a:prstGeom>
        </p:spPr>
      </p:pic>
      <p:pic>
        <p:nvPicPr>
          <p:cNvPr id="193" name="그림 192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551462" y="4095067"/>
            <a:ext cx="538667" cy="486961"/>
          </a:xfrm>
          <a:prstGeom prst="rect">
            <a:avLst/>
          </a:prstGeom>
        </p:spPr>
      </p:pic>
      <p:pic>
        <p:nvPicPr>
          <p:cNvPr id="194" name="그림 193"/>
          <p:cNvPicPr>
            <a:picLocks noChangeAspect="1"/>
          </p:cNvPicPr>
          <p:nvPr/>
        </p:nvPicPr>
        <p:blipFill>
          <a:blip r:embed="rId8">
            <a:biLevel thresh="75000"/>
            <a:extLst/>
          </a:blip>
          <a:stretch>
            <a:fillRect/>
          </a:stretch>
        </p:blipFill>
        <p:spPr>
          <a:xfrm>
            <a:off x="8637429" y="4119645"/>
            <a:ext cx="672117" cy="437805"/>
          </a:xfrm>
          <a:prstGeom prst="rect">
            <a:avLst/>
          </a:prstGeom>
        </p:spPr>
      </p:pic>
      <p:pic>
        <p:nvPicPr>
          <p:cNvPr id="195" name="그림 194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844" y="5159456"/>
            <a:ext cx="540000" cy="504000"/>
          </a:xfrm>
          <a:prstGeom prst="rect">
            <a:avLst/>
          </a:prstGeom>
        </p:spPr>
      </p:pic>
      <p:sp>
        <p:nvSpPr>
          <p:cNvPr id="196" name="모서리가 둥근 직사각형 195"/>
          <p:cNvSpPr/>
          <p:nvPr/>
        </p:nvSpPr>
        <p:spPr>
          <a:xfrm>
            <a:off x="6574114" y="4540661"/>
            <a:ext cx="495261" cy="238023"/>
          </a:xfrm>
          <a:prstGeom prst="roundRect">
            <a:avLst>
              <a:gd name="adj" fmla="val 0"/>
            </a:avLst>
          </a:prstGeom>
          <a:noFill/>
          <a:ln w="63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6271" rIns="0" bIns="562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ea"/>
              </a:rPr>
              <a:t>포털 검색</a:t>
            </a:r>
            <a:endParaRPr lang="ko-KR" altLang="en-US" sz="800" dirty="0">
              <a:solidFill>
                <a:schemeClr val="tx2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01" name="모서리가 둥근 직사각형 200"/>
          <p:cNvSpPr/>
          <p:nvPr/>
        </p:nvSpPr>
        <p:spPr>
          <a:xfrm>
            <a:off x="7650671" y="4540661"/>
            <a:ext cx="495261" cy="238023"/>
          </a:xfrm>
          <a:prstGeom prst="roundRect">
            <a:avLst>
              <a:gd name="adj" fmla="val 0"/>
            </a:avLst>
          </a:prstGeom>
          <a:noFill/>
          <a:ln w="63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6271" rIns="0" bIns="562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ea"/>
              </a:rPr>
              <a:t>BDS </a:t>
            </a:r>
            <a:r>
              <a:rPr lang="ko-KR" altLang="en-US" sz="8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ea"/>
              </a:rPr>
              <a:t>유입</a:t>
            </a:r>
            <a:endParaRPr lang="ko-KR" altLang="en-US" sz="800" dirty="0">
              <a:solidFill>
                <a:schemeClr val="tx2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03" name="모서리가 둥근 직사각형 202"/>
          <p:cNvSpPr/>
          <p:nvPr/>
        </p:nvSpPr>
        <p:spPr>
          <a:xfrm>
            <a:off x="8686384" y="4540661"/>
            <a:ext cx="668665" cy="238023"/>
          </a:xfrm>
          <a:prstGeom prst="roundRect">
            <a:avLst>
              <a:gd name="adj" fmla="val 0"/>
            </a:avLst>
          </a:prstGeom>
          <a:noFill/>
          <a:ln w="63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6271" rIns="0" bIns="562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 smtClean="0">
                <a:solidFill>
                  <a:srgbClr val="8E0000"/>
                </a:solidFill>
                <a:latin typeface="+mn-ea"/>
              </a:rPr>
              <a:t>검색</a:t>
            </a:r>
            <a:r>
              <a:rPr lang="en-US" altLang="ko-KR" sz="800" b="1" dirty="0" smtClean="0">
                <a:solidFill>
                  <a:srgbClr val="8E0000"/>
                </a:solidFill>
                <a:latin typeface="+mn-ea"/>
              </a:rPr>
              <a:t>/</a:t>
            </a:r>
            <a:r>
              <a:rPr lang="ko-KR" altLang="en-US" sz="800" b="1" dirty="0" smtClean="0">
                <a:solidFill>
                  <a:srgbClr val="8E0000"/>
                </a:solidFill>
                <a:latin typeface="+mn-ea"/>
              </a:rPr>
              <a:t>장바구니</a:t>
            </a:r>
            <a:endParaRPr lang="ko-KR" altLang="en-US" sz="800" b="1" dirty="0">
              <a:solidFill>
                <a:srgbClr val="8E0000"/>
              </a:solidFill>
              <a:latin typeface="+mn-ea"/>
            </a:endParaRPr>
          </a:p>
        </p:txBody>
      </p:sp>
      <p:sp>
        <p:nvSpPr>
          <p:cNvPr id="204" name="모서리가 둥근 직사각형 203"/>
          <p:cNvSpPr/>
          <p:nvPr/>
        </p:nvSpPr>
        <p:spPr>
          <a:xfrm>
            <a:off x="9609827" y="4540661"/>
            <a:ext cx="908118" cy="238023"/>
          </a:xfrm>
          <a:prstGeom prst="roundRect">
            <a:avLst>
              <a:gd name="adj" fmla="val 0"/>
            </a:avLst>
          </a:prstGeom>
          <a:noFill/>
          <a:ln w="63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6271" rIns="0" bIns="562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 smtClean="0">
                <a:solidFill>
                  <a:srgbClr val="8E0000"/>
                </a:solidFill>
                <a:latin typeface="+mn-ea"/>
              </a:rPr>
              <a:t>채팅</a:t>
            </a:r>
            <a:r>
              <a:rPr lang="en-US" altLang="ko-KR" sz="800" b="1" dirty="0" smtClean="0">
                <a:solidFill>
                  <a:srgbClr val="8E0000"/>
                </a:solidFill>
                <a:latin typeface="+mn-ea"/>
              </a:rPr>
              <a:t>/</a:t>
            </a:r>
            <a:r>
              <a:rPr lang="ko-KR" altLang="en-US" sz="800" b="1" dirty="0" err="1" smtClean="0">
                <a:solidFill>
                  <a:srgbClr val="8E0000"/>
                </a:solidFill>
                <a:latin typeface="+mn-ea"/>
              </a:rPr>
              <a:t>챗봇상담</a:t>
            </a:r>
            <a:endParaRPr lang="ko-KR" altLang="en-US" sz="800" b="1" dirty="0">
              <a:solidFill>
                <a:srgbClr val="8E0000"/>
              </a:solidFill>
              <a:latin typeface="+mn-ea"/>
            </a:endParaRPr>
          </a:p>
        </p:txBody>
      </p:sp>
      <p:sp>
        <p:nvSpPr>
          <p:cNvPr id="205" name="모서리가 둥근 직사각형 204"/>
          <p:cNvSpPr/>
          <p:nvPr/>
        </p:nvSpPr>
        <p:spPr>
          <a:xfrm>
            <a:off x="10841572" y="4540661"/>
            <a:ext cx="495261" cy="238023"/>
          </a:xfrm>
          <a:prstGeom prst="roundRect">
            <a:avLst>
              <a:gd name="adj" fmla="val 0"/>
            </a:avLst>
          </a:prstGeom>
          <a:noFill/>
          <a:ln w="63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6271" rIns="0" bIns="562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ea"/>
              </a:rPr>
              <a:t>구매하기</a:t>
            </a:r>
            <a:endParaRPr lang="ko-KR" altLang="en-US" sz="800" dirty="0">
              <a:solidFill>
                <a:schemeClr val="tx2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06" name="텍스트 개체 틀 3">
            <a:extLst>
              <a:ext uri="{FF2B5EF4-FFF2-40B4-BE49-F238E27FC236}">
                <a16:creationId xmlns:a16="http://schemas.microsoft.com/office/drawing/2014/main" id="{261B2770-BE43-4141-B992-3880C541FC2B}"/>
              </a:ext>
            </a:extLst>
          </p:cNvPr>
          <p:cNvSpPr txBox="1">
            <a:spLocks/>
          </p:cNvSpPr>
          <p:nvPr/>
        </p:nvSpPr>
        <p:spPr>
          <a:xfrm>
            <a:off x="8719486" y="3854898"/>
            <a:ext cx="162788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600" b="1" kern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0" dirty="0" smtClean="0">
                <a:latin typeface="+mn-ea"/>
                <a:ea typeface="+mn-ea"/>
              </a:rPr>
              <a:t>편의성 제공</a:t>
            </a:r>
            <a:endParaRPr lang="en-US" sz="1000" b="0" dirty="0">
              <a:latin typeface="+mn-ea"/>
              <a:ea typeface="+mn-ea"/>
            </a:endParaRPr>
          </a:p>
        </p:txBody>
      </p:sp>
      <p:pic>
        <p:nvPicPr>
          <p:cNvPr id="207" name="그림 206" descr="텍스트, 어두운이(가) 표시된 사진&#10;&#10;자동 생성된 설명">
            <a:extLst>
              <a:ext uri="{FF2B5EF4-FFF2-40B4-BE49-F238E27FC236}">
                <a16:creationId xmlns:a16="http://schemas.microsoft.com/office/drawing/2014/main" id="{F8C3C641-82BD-443D-AEB3-140FA2D11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51485">
            <a:off x="9043873" y="4860823"/>
            <a:ext cx="370416" cy="369805"/>
          </a:xfrm>
          <a:prstGeom prst="rect">
            <a:avLst/>
          </a:prstGeom>
        </p:spPr>
      </p:pic>
      <p:cxnSp>
        <p:nvCxnSpPr>
          <p:cNvPr id="208" name="직선 화살표 연결선 207"/>
          <p:cNvCxnSpPr/>
          <p:nvPr/>
        </p:nvCxnSpPr>
        <p:spPr>
          <a:xfrm>
            <a:off x="8244576" y="5425196"/>
            <a:ext cx="396000" cy="0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화살표 연결선 208"/>
          <p:cNvCxnSpPr/>
          <p:nvPr/>
        </p:nvCxnSpPr>
        <p:spPr>
          <a:xfrm flipV="1">
            <a:off x="7891431" y="4840008"/>
            <a:ext cx="0" cy="288000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그룹 209"/>
          <p:cNvGrpSpPr/>
          <p:nvPr/>
        </p:nvGrpSpPr>
        <p:grpSpPr>
          <a:xfrm>
            <a:off x="9481192" y="4859647"/>
            <a:ext cx="1661571" cy="598887"/>
            <a:chOff x="9481192" y="4983472"/>
            <a:chExt cx="1661571" cy="598887"/>
          </a:xfrm>
        </p:grpSpPr>
        <p:cxnSp>
          <p:nvCxnSpPr>
            <p:cNvPr id="211" name="직선 화살표 연결선 210"/>
            <p:cNvCxnSpPr/>
            <p:nvPr/>
          </p:nvCxnSpPr>
          <p:spPr>
            <a:xfrm flipH="1">
              <a:off x="9481192" y="5581742"/>
              <a:ext cx="1661571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화살표 연결선 211"/>
            <p:cNvCxnSpPr/>
            <p:nvPr/>
          </p:nvCxnSpPr>
          <p:spPr>
            <a:xfrm>
              <a:off x="11141591" y="4983472"/>
              <a:ext cx="0" cy="598887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3" name="모서리가 둥근 직사각형 212"/>
          <p:cNvSpPr/>
          <p:nvPr/>
        </p:nvSpPr>
        <p:spPr>
          <a:xfrm>
            <a:off x="7483489" y="5588260"/>
            <a:ext cx="858817" cy="237106"/>
          </a:xfrm>
          <a:prstGeom prst="roundRect">
            <a:avLst>
              <a:gd name="adj" fmla="val 0"/>
            </a:avLst>
          </a:prstGeom>
          <a:noFill/>
          <a:ln w="63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6271" rIns="0" bIns="562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b="1" smtClean="0">
                <a:solidFill>
                  <a:srgbClr val="8E0000"/>
                </a:solidFill>
                <a:latin typeface="+mn-ea"/>
              </a:rPr>
              <a:t>회원가입</a:t>
            </a:r>
            <a:r>
              <a:rPr lang="en-US" altLang="ko-KR" sz="800" b="1" dirty="0" smtClean="0">
                <a:solidFill>
                  <a:srgbClr val="8E0000"/>
                </a:solidFill>
                <a:latin typeface="+mn-ea"/>
              </a:rPr>
              <a:t>/</a:t>
            </a:r>
            <a:r>
              <a:rPr lang="ko-KR" altLang="en-US" sz="800" b="1" dirty="0" smtClean="0">
                <a:solidFill>
                  <a:srgbClr val="8E0000"/>
                </a:solidFill>
                <a:latin typeface="+mn-ea"/>
              </a:rPr>
              <a:t>로그인</a:t>
            </a:r>
            <a:endParaRPr lang="ko-KR" altLang="en-US" sz="800" b="1" dirty="0">
              <a:solidFill>
                <a:srgbClr val="8E0000"/>
              </a:solidFill>
              <a:latin typeface="+mn-ea"/>
            </a:endParaRPr>
          </a:p>
        </p:txBody>
      </p:sp>
      <p:pic>
        <p:nvPicPr>
          <p:cNvPr id="214" name="그림 213"/>
          <p:cNvPicPr>
            <a:picLocks noChangeAspect="1"/>
          </p:cNvPicPr>
          <p:nvPr/>
        </p:nvPicPr>
        <p:blipFill>
          <a:blip r:embed="rId10">
            <a:grayscl/>
            <a:extLst/>
          </a:blip>
          <a:stretch>
            <a:fillRect/>
          </a:stretch>
        </p:blipFill>
        <p:spPr>
          <a:xfrm>
            <a:off x="7614652" y="5094468"/>
            <a:ext cx="619184" cy="507876"/>
          </a:xfrm>
          <a:prstGeom prst="rect">
            <a:avLst/>
          </a:prstGeom>
        </p:spPr>
      </p:pic>
      <p:sp>
        <p:nvSpPr>
          <p:cNvPr id="215" name="모서리가 둥근 직사각형 214"/>
          <p:cNvSpPr/>
          <p:nvPr/>
        </p:nvSpPr>
        <p:spPr>
          <a:xfrm>
            <a:off x="8764125" y="5587802"/>
            <a:ext cx="845702" cy="238023"/>
          </a:xfrm>
          <a:prstGeom prst="roundRect">
            <a:avLst>
              <a:gd name="adj" fmla="val 0"/>
            </a:avLst>
          </a:prstGeom>
          <a:noFill/>
          <a:ln w="63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6271" rIns="0" bIns="562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rgbClr val="8E0000"/>
                </a:solidFill>
                <a:latin typeface="+mn-ea"/>
              </a:rPr>
              <a:t>Members-</a:t>
            </a:r>
            <a:r>
              <a:rPr lang="en-US" altLang="ko-KR" sz="800" b="1" dirty="0" err="1" smtClean="0">
                <a:solidFill>
                  <a:srgbClr val="8E0000"/>
                </a:solidFill>
                <a:latin typeface="+mn-ea"/>
              </a:rPr>
              <a:t>Mkt’g</a:t>
            </a:r>
            <a:endParaRPr lang="ko-KR" altLang="en-US" sz="800" b="1" dirty="0">
              <a:solidFill>
                <a:srgbClr val="8E0000"/>
              </a:solidFill>
              <a:latin typeface="+mn-ea"/>
            </a:endParaRPr>
          </a:p>
        </p:txBody>
      </p:sp>
      <p:cxnSp>
        <p:nvCxnSpPr>
          <p:cNvPr id="216" name="직선 화살표 연결선 215"/>
          <p:cNvCxnSpPr/>
          <p:nvPr/>
        </p:nvCxnSpPr>
        <p:spPr>
          <a:xfrm flipH="1" flipV="1">
            <a:off x="8342306" y="4683875"/>
            <a:ext cx="424590" cy="329070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텍스트 개체 틀 3">
            <a:extLst>
              <a:ext uri="{FF2B5EF4-FFF2-40B4-BE49-F238E27FC236}">
                <a16:creationId xmlns:a16="http://schemas.microsoft.com/office/drawing/2014/main" id="{261B2770-BE43-4141-B992-3880C541FC2B}"/>
              </a:ext>
            </a:extLst>
          </p:cNvPr>
          <p:cNvSpPr txBox="1">
            <a:spLocks/>
          </p:cNvSpPr>
          <p:nvPr/>
        </p:nvSpPr>
        <p:spPr>
          <a:xfrm>
            <a:off x="8853090" y="5052577"/>
            <a:ext cx="162788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600" b="1" kern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0" dirty="0" smtClean="0">
                <a:latin typeface="+mn-ea"/>
                <a:ea typeface="+mn-ea"/>
              </a:rPr>
              <a:t>재방문 유도</a:t>
            </a:r>
            <a:endParaRPr lang="en-US" sz="1000" b="0" dirty="0">
              <a:latin typeface="+mn-ea"/>
              <a:ea typeface="+mn-ea"/>
            </a:endParaRPr>
          </a:p>
        </p:txBody>
      </p:sp>
      <p:pic>
        <p:nvPicPr>
          <p:cNvPr id="218" name="그림 217" descr="텍스트, 어두운이(가) 표시된 사진&#10;&#10;자동 생성된 설명">
            <a:extLst>
              <a:ext uri="{FF2B5EF4-FFF2-40B4-BE49-F238E27FC236}">
                <a16:creationId xmlns:a16="http://schemas.microsoft.com/office/drawing/2014/main" id="{F8C3C641-82BD-443D-AEB3-140FA2D11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51485">
            <a:off x="8986626" y="3655069"/>
            <a:ext cx="377700" cy="377077"/>
          </a:xfrm>
          <a:prstGeom prst="rect">
            <a:avLst/>
          </a:prstGeom>
        </p:spPr>
      </p:pic>
      <p:sp>
        <p:nvSpPr>
          <p:cNvPr id="219" name="텍스트 개체 틀 3">
            <a:extLst>
              <a:ext uri="{FF2B5EF4-FFF2-40B4-BE49-F238E27FC236}">
                <a16:creationId xmlns:a16="http://schemas.microsoft.com/office/drawing/2014/main" id="{261B2770-BE43-4141-B992-3880C541FC2B}"/>
              </a:ext>
            </a:extLst>
          </p:cNvPr>
          <p:cNvSpPr txBox="1">
            <a:spLocks/>
          </p:cNvSpPr>
          <p:nvPr/>
        </p:nvSpPr>
        <p:spPr>
          <a:xfrm>
            <a:off x="9758105" y="5217856"/>
            <a:ext cx="162788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600" b="1" kern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0" dirty="0" smtClean="0">
                <a:latin typeface="+mn-ea"/>
                <a:ea typeface="+mn-ea"/>
              </a:rPr>
              <a:t>Self </a:t>
            </a:r>
            <a:r>
              <a:rPr lang="ko-KR" altLang="en-US" sz="1000" b="0" dirty="0" smtClean="0">
                <a:latin typeface="+mn-ea"/>
                <a:ea typeface="+mn-ea"/>
              </a:rPr>
              <a:t>가입 확대</a:t>
            </a:r>
            <a:endParaRPr lang="en-US" sz="1000" b="0" dirty="0">
              <a:latin typeface="+mn-ea"/>
              <a:ea typeface="+mn-ea"/>
            </a:endParaRPr>
          </a:p>
        </p:txBody>
      </p:sp>
      <p:sp>
        <p:nvSpPr>
          <p:cNvPr id="220" name="텍스트 개체 틀 3">
            <a:extLst>
              <a:ext uri="{FF2B5EF4-FFF2-40B4-BE49-F238E27FC236}">
                <a16:creationId xmlns:a16="http://schemas.microsoft.com/office/drawing/2014/main" id="{261B2770-BE43-4141-B992-3880C541FC2B}"/>
              </a:ext>
            </a:extLst>
          </p:cNvPr>
          <p:cNvSpPr txBox="1">
            <a:spLocks/>
          </p:cNvSpPr>
          <p:nvPr/>
        </p:nvSpPr>
        <p:spPr>
          <a:xfrm>
            <a:off x="9716018" y="3852516"/>
            <a:ext cx="162788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600" b="1" kern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0" dirty="0" smtClean="0">
                <a:latin typeface="+mn-ea"/>
                <a:ea typeface="+mn-ea"/>
              </a:rPr>
              <a:t>Self </a:t>
            </a:r>
            <a:r>
              <a:rPr lang="ko-KR" altLang="en-US" sz="1000" b="0" dirty="0" smtClean="0">
                <a:latin typeface="+mn-ea"/>
                <a:ea typeface="+mn-ea"/>
              </a:rPr>
              <a:t>가입 확대</a:t>
            </a:r>
            <a:endParaRPr lang="en-US" sz="1000" b="0" dirty="0">
              <a:latin typeface="+mn-ea"/>
              <a:ea typeface="+mn-ea"/>
            </a:endParaRPr>
          </a:p>
        </p:txBody>
      </p:sp>
      <p:grpSp>
        <p:nvGrpSpPr>
          <p:cNvPr id="221" name="그룹 220"/>
          <p:cNvGrpSpPr/>
          <p:nvPr/>
        </p:nvGrpSpPr>
        <p:grpSpPr>
          <a:xfrm>
            <a:off x="9967122" y="3870354"/>
            <a:ext cx="72000" cy="180000"/>
            <a:chOff x="7008720" y="1671585"/>
            <a:chExt cx="269347" cy="893319"/>
          </a:xfrm>
        </p:grpSpPr>
        <p:sp>
          <p:nvSpPr>
            <p:cNvPr id="222" name="화살표: 갈매기형 수장 50"/>
            <p:cNvSpPr>
              <a:spLocks noChangeArrowheads="1"/>
            </p:cNvSpPr>
            <p:nvPr/>
          </p:nvSpPr>
          <p:spPr bwMode="auto">
            <a:xfrm>
              <a:off x="7113240" y="1671585"/>
              <a:ext cx="164827" cy="893319"/>
            </a:xfrm>
            <a:prstGeom prst="chevron">
              <a:avLst>
                <a:gd name="adj" fmla="val 100000"/>
              </a:avLst>
            </a:prstGeom>
            <a:noFill/>
            <a:ln w="9525">
              <a:solidFill>
                <a:srgbClr val="7F7F7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endParaRPr lang="ko-KR" altLang="en-US" spc="-50" dirty="0"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223" name="화살표: 갈매기형 수장 50"/>
            <p:cNvSpPr>
              <a:spLocks noChangeArrowheads="1"/>
            </p:cNvSpPr>
            <p:nvPr/>
          </p:nvSpPr>
          <p:spPr bwMode="auto">
            <a:xfrm>
              <a:off x="7008720" y="1671585"/>
              <a:ext cx="164827" cy="893319"/>
            </a:xfrm>
            <a:prstGeom prst="chevron">
              <a:avLst>
                <a:gd name="adj" fmla="val 100000"/>
              </a:avLst>
            </a:prstGeom>
            <a:noFill/>
            <a:ln w="9525">
              <a:solidFill>
                <a:srgbClr val="7F7F7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endParaRPr lang="ko-KR" altLang="en-US" spc="-50" dirty="0">
                <a:latin typeface="+mn-ea"/>
                <a:cs typeface="Arial" panose="020B0604020202020204" pitchFamily="34" charset="0"/>
              </a:endParaRPr>
            </a:p>
          </p:txBody>
        </p:sp>
      </p:grpSp>
      <p:pic>
        <p:nvPicPr>
          <p:cNvPr id="224" name="그림 223">
            <a:extLst>
              <a:ext uri="{FF2B5EF4-FFF2-40B4-BE49-F238E27FC236}">
                <a16:creationId xmlns:a16="http://schemas.microsoft.com/office/drawing/2014/main" id="{41C63B88-D6AC-4EA7-A04D-7569618912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7065228" y="3486112"/>
            <a:ext cx="612000" cy="504000"/>
          </a:xfrm>
          <a:prstGeom prst="rect">
            <a:avLst/>
          </a:prstGeom>
        </p:spPr>
      </p:pic>
      <p:pic>
        <p:nvPicPr>
          <p:cNvPr id="227" name="그래픽 321" descr="데이터베이스 단색으로 채워진">
            <a:extLst>
              <a:ext uri="{FF2B5EF4-FFF2-40B4-BE49-F238E27FC236}">
                <a16:creationId xmlns:a16="http://schemas.microsoft.com/office/drawing/2014/main" id="{6B4808ED-57E6-48A0-97A4-B2537B3800AB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7212003" y="3657267"/>
            <a:ext cx="318450" cy="315083"/>
          </a:xfrm>
          <a:prstGeom prst="rect">
            <a:avLst/>
          </a:prstGeom>
        </p:spPr>
      </p:pic>
      <p:cxnSp>
        <p:nvCxnSpPr>
          <p:cNvPr id="229" name="직선 화살표 연결선 228"/>
          <p:cNvCxnSpPr/>
          <p:nvPr/>
        </p:nvCxnSpPr>
        <p:spPr>
          <a:xfrm flipV="1">
            <a:off x="6787035" y="3794779"/>
            <a:ext cx="233541" cy="248571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화살표 연결선 229"/>
          <p:cNvCxnSpPr>
            <a:endCxn id="191" idx="0"/>
          </p:cNvCxnSpPr>
          <p:nvPr/>
        </p:nvCxnSpPr>
        <p:spPr>
          <a:xfrm>
            <a:off x="7680677" y="3795219"/>
            <a:ext cx="216465" cy="254469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모서리가 둥근 직사각형 230"/>
          <p:cNvSpPr/>
          <p:nvPr/>
        </p:nvSpPr>
        <p:spPr>
          <a:xfrm>
            <a:off x="7030101" y="3950052"/>
            <a:ext cx="824364" cy="238023"/>
          </a:xfrm>
          <a:prstGeom prst="roundRect">
            <a:avLst>
              <a:gd name="adj" fmla="val 0"/>
            </a:avLst>
          </a:prstGeom>
          <a:noFill/>
          <a:ln w="63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6271" rIns="0" bIns="562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b="1" dirty="0" smtClean="0">
                <a:solidFill>
                  <a:srgbClr val="8E0000"/>
                </a:solidFill>
                <a:latin typeface="+mn-ea"/>
              </a:rPr>
              <a:t>T-B DATA Lake</a:t>
            </a:r>
            <a:endParaRPr lang="ko-KR" altLang="en-US" sz="800" b="1" dirty="0">
              <a:solidFill>
                <a:srgbClr val="8E0000"/>
              </a:solidFill>
              <a:latin typeface="+mn-ea"/>
            </a:endParaRPr>
          </a:p>
        </p:txBody>
      </p:sp>
      <p:sp>
        <p:nvSpPr>
          <p:cNvPr id="232" name="텍스트 개체 틀 3">
            <a:extLst>
              <a:ext uri="{FF2B5EF4-FFF2-40B4-BE49-F238E27FC236}">
                <a16:creationId xmlns:a16="http://schemas.microsoft.com/office/drawing/2014/main" id="{261B2770-BE43-4141-B992-3880C541FC2B}"/>
              </a:ext>
            </a:extLst>
          </p:cNvPr>
          <p:cNvSpPr txBox="1">
            <a:spLocks/>
          </p:cNvSpPr>
          <p:nvPr/>
        </p:nvSpPr>
        <p:spPr>
          <a:xfrm>
            <a:off x="7473262" y="3581827"/>
            <a:ext cx="1627880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600" b="1" kern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0" dirty="0" smtClean="0">
                <a:latin typeface="+mn-ea"/>
                <a:ea typeface="+mn-ea"/>
              </a:rPr>
              <a:t>키워드</a:t>
            </a:r>
            <a:r>
              <a:rPr lang="en-US" altLang="ko-KR" sz="1000" b="0" dirty="0" smtClean="0">
                <a:latin typeface="+mn-ea"/>
                <a:ea typeface="+mn-ea"/>
              </a:rPr>
              <a:t>/</a:t>
            </a:r>
            <a:r>
              <a:rPr lang="ko-KR" altLang="en-US" sz="1000" b="0" dirty="0" smtClean="0">
                <a:latin typeface="+mn-ea"/>
                <a:ea typeface="+mn-ea"/>
              </a:rPr>
              <a:t>시간대 別</a:t>
            </a:r>
            <a:r>
              <a:rPr lang="en-US" altLang="ko-KR" sz="1000" b="0" dirty="0" smtClean="0">
                <a:latin typeface="+mn-ea"/>
                <a:ea typeface="+mn-ea"/>
              </a:rPr>
              <a:t/>
            </a:r>
            <a:br>
              <a:rPr lang="en-US" altLang="ko-KR" sz="1000" b="0" dirty="0" smtClean="0">
                <a:latin typeface="+mn-ea"/>
                <a:ea typeface="+mn-ea"/>
              </a:rPr>
            </a:br>
            <a:r>
              <a:rPr lang="ko-KR" altLang="en-US" sz="1000" b="0" dirty="0" smtClean="0">
                <a:latin typeface="+mn-ea"/>
                <a:ea typeface="+mn-ea"/>
              </a:rPr>
              <a:t>최적화 경험 제공</a:t>
            </a:r>
            <a:endParaRPr lang="en-US" sz="1000" b="0" dirty="0">
              <a:latin typeface="+mn-ea"/>
              <a:ea typeface="+mn-ea"/>
            </a:endParaRPr>
          </a:p>
        </p:txBody>
      </p:sp>
      <p:cxnSp>
        <p:nvCxnSpPr>
          <p:cNvPr id="233" name="직선 화살표 연결선 232"/>
          <p:cNvCxnSpPr/>
          <p:nvPr/>
        </p:nvCxnSpPr>
        <p:spPr>
          <a:xfrm>
            <a:off x="7956989" y="2711196"/>
            <a:ext cx="0" cy="288000"/>
          </a:xfrm>
          <a:prstGeom prst="straightConnector1">
            <a:avLst/>
          </a:prstGeom>
          <a:ln w="31750">
            <a:solidFill>
              <a:srgbClr val="8E0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사각형: 둥근 모서리 81">
            <a:extLst>
              <a:ext uri="{FF2B5EF4-FFF2-40B4-BE49-F238E27FC236}">
                <a16:creationId xmlns:a16="http://schemas.microsoft.com/office/drawing/2014/main" id="{64C4C5AD-2D23-4F1B-92C4-B4BF12134432}"/>
              </a:ext>
            </a:extLst>
          </p:cNvPr>
          <p:cNvSpPr/>
          <p:nvPr/>
        </p:nvSpPr>
        <p:spPr>
          <a:xfrm rot="20063411">
            <a:off x="7344503" y="5146933"/>
            <a:ext cx="432000" cy="180000"/>
          </a:xfrm>
          <a:prstGeom prst="roundRect">
            <a:avLst/>
          </a:prstGeom>
          <a:solidFill>
            <a:srgbClr val="00206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6271" rIns="0" bIns="562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New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5" name="사각형: 둥근 모서리 81">
            <a:extLst>
              <a:ext uri="{FF2B5EF4-FFF2-40B4-BE49-F238E27FC236}">
                <a16:creationId xmlns:a16="http://schemas.microsoft.com/office/drawing/2014/main" id="{64C4C5AD-2D23-4F1B-92C4-B4BF12134432}"/>
              </a:ext>
            </a:extLst>
          </p:cNvPr>
          <p:cNvSpPr/>
          <p:nvPr/>
        </p:nvSpPr>
        <p:spPr>
          <a:xfrm rot="20063411">
            <a:off x="8468662" y="4128893"/>
            <a:ext cx="432000" cy="180000"/>
          </a:xfrm>
          <a:prstGeom prst="roundRect">
            <a:avLst/>
          </a:prstGeom>
          <a:solidFill>
            <a:srgbClr val="00206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6271" rIns="0" bIns="562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New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7" name="사각형: 둥근 모서리 81">
            <a:extLst>
              <a:ext uri="{FF2B5EF4-FFF2-40B4-BE49-F238E27FC236}">
                <a16:creationId xmlns:a16="http://schemas.microsoft.com/office/drawing/2014/main" id="{64C4C5AD-2D23-4F1B-92C4-B4BF12134432}"/>
              </a:ext>
            </a:extLst>
          </p:cNvPr>
          <p:cNvSpPr/>
          <p:nvPr/>
        </p:nvSpPr>
        <p:spPr>
          <a:xfrm rot="20063411">
            <a:off x="6861866" y="3519917"/>
            <a:ext cx="432000" cy="180000"/>
          </a:xfrm>
          <a:prstGeom prst="roundRect">
            <a:avLst/>
          </a:prstGeom>
          <a:solidFill>
            <a:srgbClr val="00206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6271" rIns="0" bIns="562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New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8" name="사각형: 둥근 모서리 81">
            <a:extLst>
              <a:ext uri="{FF2B5EF4-FFF2-40B4-BE49-F238E27FC236}">
                <a16:creationId xmlns:a16="http://schemas.microsoft.com/office/drawing/2014/main" id="{64C4C5AD-2D23-4F1B-92C4-B4BF12134432}"/>
              </a:ext>
            </a:extLst>
          </p:cNvPr>
          <p:cNvSpPr/>
          <p:nvPr/>
        </p:nvSpPr>
        <p:spPr>
          <a:xfrm rot="20063411">
            <a:off x="8647802" y="5181852"/>
            <a:ext cx="432000" cy="180000"/>
          </a:xfrm>
          <a:prstGeom prst="roundRect">
            <a:avLst/>
          </a:prstGeom>
          <a:solidFill>
            <a:srgbClr val="00206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6271" rIns="0" bIns="562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New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39" name="그림 238"/>
          <p:cNvPicPr/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959" y="4082454"/>
            <a:ext cx="605717" cy="499574"/>
          </a:xfrm>
          <a:prstGeom prst="rect">
            <a:avLst/>
          </a:prstGeom>
        </p:spPr>
      </p:pic>
      <p:sp>
        <p:nvSpPr>
          <p:cNvPr id="240" name="오른쪽 화살표 239"/>
          <p:cNvSpPr/>
          <p:nvPr/>
        </p:nvSpPr>
        <p:spPr>
          <a:xfrm>
            <a:off x="7049881" y="4223542"/>
            <a:ext cx="3827258" cy="192329"/>
          </a:xfrm>
          <a:prstGeom prst="rightArrow">
            <a:avLst/>
          </a:prstGeom>
          <a:solidFill>
            <a:schemeClr val="accent6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latin typeface="+mn-ea"/>
            </a:endParaRPr>
          </a:p>
        </p:txBody>
      </p:sp>
      <p:sp>
        <p:nvSpPr>
          <p:cNvPr id="241" name="사각형: 둥근 모서리 81">
            <a:extLst>
              <a:ext uri="{FF2B5EF4-FFF2-40B4-BE49-F238E27FC236}">
                <a16:creationId xmlns:a16="http://schemas.microsoft.com/office/drawing/2014/main" id="{64C4C5AD-2D23-4F1B-92C4-B4BF12134432}"/>
              </a:ext>
            </a:extLst>
          </p:cNvPr>
          <p:cNvSpPr/>
          <p:nvPr/>
        </p:nvSpPr>
        <p:spPr>
          <a:xfrm rot="20063411">
            <a:off x="9548771" y="4144727"/>
            <a:ext cx="432000" cy="180000"/>
          </a:xfrm>
          <a:prstGeom prst="roundRect">
            <a:avLst/>
          </a:prstGeom>
          <a:solidFill>
            <a:srgbClr val="00206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6271" rIns="0" bIns="562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New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2" name="모서리가 둥근 직사각형 241"/>
          <p:cNvSpPr/>
          <p:nvPr/>
        </p:nvSpPr>
        <p:spPr>
          <a:xfrm rot="20534658">
            <a:off x="4122054" y="4586451"/>
            <a:ext cx="1807872" cy="238023"/>
          </a:xfrm>
          <a:prstGeom prst="roundRect">
            <a:avLst>
              <a:gd name="adj" fmla="val 0"/>
            </a:avLst>
          </a:prstGeom>
          <a:solidFill>
            <a:srgbClr val="FBE5D6">
              <a:alpha val="63000"/>
            </a:srgbClr>
          </a:solidFill>
          <a:ln w="63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6271" rIns="0" bIns="562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50" b="1" dirty="0" smtClean="0">
                <a:solidFill>
                  <a:srgbClr val="8E0000"/>
                </a:solidFill>
                <a:latin typeface="+mn-ea"/>
              </a:rPr>
              <a:t>경쟁사 대비 </a:t>
            </a:r>
            <a:r>
              <a:rPr lang="en-US" altLang="ko-KR" sz="1050" b="1" dirty="0" smtClean="0">
                <a:solidFill>
                  <a:srgbClr val="8E0000"/>
                </a:solidFill>
                <a:latin typeface="+mn-ea"/>
              </a:rPr>
              <a:t>20% </a:t>
            </a:r>
            <a:r>
              <a:rPr lang="ko-KR" altLang="en-US" sz="1050" b="1" dirty="0" smtClean="0">
                <a:solidFill>
                  <a:srgbClr val="8E0000"/>
                </a:solidFill>
                <a:latin typeface="+mn-ea"/>
              </a:rPr>
              <a:t>수준</a:t>
            </a:r>
            <a:endParaRPr lang="ko-KR" altLang="en-US" sz="1050" b="1" dirty="0">
              <a:solidFill>
                <a:srgbClr val="8E0000"/>
              </a:solidFill>
              <a:latin typeface="+mn-ea"/>
            </a:endParaRPr>
          </a:p>
        </p:txBody>
      </p:sp>
      <p:pic>
        <p:nvPicPr>
          <p:cNvPr id="243" name="Picture 2" descr="C:\Documents and Settings\1511412\바탕 화면\바탕화면\제안서디자인소스\빨간체크.jpg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 rot="20058550">
            <a:off x="4016343" y="4574316"/>
            <a:ext cx="326792" cy="324000"/>
          </a:xfrm>
          <a:prstGeom prst="rect">
            <a:avLst/>
          </a:prstGeom>
          <a:noFill/>
        </p:spPr>
      </p:pic>
      <p:pic>
        <p:nvPicPr>
          <p:cNvPr id="244" name="그림 243" descr="텍스트, 어두운이(가) 표시된 사진&#10;&#10;자동 생성된 설명">
            <a:extLst>
              <a:ext uri="{FF2B5EF4-FFF2-40B4-BE49-F238E27FC236}">
                <a16:creationId xmlns:a16="http://schemas.microsoft.com/office/drawing/2014/main" id="{F8C3C641-82BD-443D-AEB3-140FA2D11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51485">
            <a:off x="6352196" y="2592568"/>
            <a:ext cx="328007" cy="327466"/>
          </a:xfrm>
          <a:prstGeom prst="rect">
            <a:avLst/>
          </a:prstGeom>
        </p:spPr>
      </p:pic>
      <p:sp>
        <p:nvSpPr>
          <p:cNvPr id="245" name="텍스트 개체 틀 3">
            <a:extLst>
              <a:ext uri="{FF2B5EF4-FFF2-40B4-BE49-F238E27FC236}">
                <a16:creationId xmlns:a16="http://schemas.microsoft.com/office/drawing/2014/main" id="{261B2770-BE43-4141-B992-3880C541FC2B}"/>
              </a:ext>
            </a:extLst>
          </p:cNvPr>
          <p:cNvSpPr txBox="1">
            <a:spLocks/>
          </p:cNvSpPr>
          <p:nvPr/>
        </p:nvSpPr>
        <p:spPr>
          <a:xfrm>
            <a:off x="6343601" y="2769538"/>
            <a:ext cx="1627880" cy="2308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600" b="1" kern="1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0" dirty="0" smtClean="0">
                <a:latin typeface="+mn-ea"/>
                <a:ea typeface="+mn-ea"/>
              </a:rPr>
              <a:t>무선</a:t>
            </a:r>
            <a:r>
              <a:rPr lang="en-US" sz="1000" b="0" dirty="0" smtClean="0">
                <a:latin typeface="+mn-ea"/>
                <a:ea typeface="+mn-ea"/>
              </a:rPr>
              <a:t> </a:t>
            </a:r>
            <a:r>
              <a:rPr lang="ko-KR" altLang="en-US" sz="1000" b="0" dirty="0" smtClean="0">
                <a:latin typeface="+mn-ea"/>
                <a:ea typeface="+mn-ea"/>
              </a:rPr>
              <a:t>연계 및 </a:t>
            </a:r>
            <a:r>
              <a:rPr lang="en-US" altLang="ko-KR" sz="1000" b="0" dirty="0" smtClean="0">
                <a:latin typeface="+mn-ea"/>
                <a:ea typeface="+mn-ea"/>
              </a:rPr>
              <a:t>Mirroring</a:t>
            </a:r>
            <a:endParaRPr lang="en-US" sz="1000" b="0" dirty="0">
              <a:latin typeface="+mn-ea"/>
              <a:ea typeface="+mn-ea"/>
            </a:endParaRPr>
          </a:p>
        </p:txBody>
      </p:sp>
      <p:sp>
        <p:nvSpPr>
          <p:cNvPr id="246" name="사각형: 둥근 모서리 15">
            <a:extLst>
              <a:ext uri="{FF2B5EF4-FFF2-40B4-BE49-F238E27FC236}">
                <a16:creationId xmlns:a16="http://schemas.microsoft.com/office/drawing/2014/main" id="{C5BD6386-1297-4CD6-A51E-8D5CA24AC3BC}"/>
              </a:ext>
            </a:extLst>
          </p:cNvPr>
          <p:cNvSpPr/>
          <p:nvPr/>
        </p:nvSpPr>
        <p:spPr>
          <a:xfrm>
            <a:off x="671119" y="5941649"/>
            <a:ext cx="10849759" cy="790970"/>
          </a:xfrm>
          <a:prstGeom prst="roundRect">
            <a:avLst>
              <a:gd name="adj" fmla="val 2537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+mn-ea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122AE30B-03E2-4B7E-A0BC-18A9D39E647C}"/>
              </a:ext>
            </a:extLst>
          </p:cNvPr>
          <p:cNvSpPr txBox="1"/>
          <p:nvPr/>
        </p:nvSpPr>
        <p:spPr>
          <a:xfrm>
            <a:off x="872747" y="5977535"/>
            <a:ext cx="926603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50" dirty="0" smtClean="0">
                <a:latin typeface="+mn-ea"/>
              </a:rPr>
              <a:t>비용</a:t>
            </a:r>
            <a:r>
              <a:rPr lang="en-US" altLang="ko-KR" sz="1350" dirty="0" smtClean="0">
                <a:latin typeface="+mn-ea"/>
              </a:rPr>
              <a:t>/</a:t>
            </a:r>
            <a:r>
              <a:rPr lang="ko-KR" altLang="en-US" sz="1350" dirty="0" smtClean="0">
                <a:latin typeface="+mn-ea"/>
              </a:rPr>
              <a:t>일정 </a:t>
            </a:r>
            <a:r>
              <a:rPr lang="en-US" altLang="ko-KR" sz="1350" dirty="0" smtClean="0">
                <a:latin typeface="+mn-ea"/>
              </a:rPr>
              <a:t>: </a:t>
            </a:r>
            <a:r>
              <a:rPr lang="en-US" altLang="ko-KR" sz="1350" dirty="0" err="1" smtClean="0">
                <a:latin typeface="+mn-ea"/>
              </a:rPr>
              <a:t>CapEx</a:t>
            </a:r>
            <a:r>
              <a:rPr lang="en-US" altLang="ko-KR" sz="1350" dirty="0" smtClean="0">
                <a:latin typeface="+mn-ea"/>
              </a:rPr>
              <a:t> </a:t>
            </a:r>
            <a:r>
              <a:rPr lang="ko-KR" altLang="en-US" sz="1350" dirty="0">
                <a:latin typeface="+mn-ea"/>
              </a:rPr>
              <a:t>약 </a:t>
            </a:r>
            <a:r>
              <a:rPr lang="en-US" altLang="ko-KR" sz="1350" dirty="0" smtClean="0">
                <a:latin typeface="+mn-ea"/>
              </a:rPr>
              <a:t>18</a:t>
            </a:r>
            <a:r>
              <a:rPr lang="ko-KR" altLang="en-US" sz="1350" dirty="0" smtClean="0">
                <a:latin typeface="+mn-ea"/>
              </a:rPr>
              <a:t>억</a:t>
            </a:r>
            <a:r>
              <a:rPr lang="en-US" altLang="ko-KR" sz="1350" dirty="0">
                <a:latin typeface="+mn-ea"/>
              </a:rPr>
              <a:t> </a:t>
            </a:r>
            <a:r>
              <a:rPr lang="en-US" altLang="ko-KR" sz="1350" dirty="0" smtClean="0">
                <a:latin typeface="+mn-ea"/>
              </a:rPr>
              <a:t>/ ’23</a:t>
            </a:r>
            <a:r>
              <a:rPr lang="ko-KR" altLang="en-US" sz="1350" dirty="0" smtClean="0">
                <a:latin typeface="+mn-ea"/>
              </a:rPr>
              <a:t>년 </a:t>
            </a:r>
            <a:r>
              <a:rPr lang="en-US" altLang="ko-KR" sz="1350" dirty="0">
                <a:latin typeface="+mn-ea"/>
              </a:rPr>
              <a:t>4</a:t>
            </a:r>
            <a:r>
              <a:rPr lang="ko-KR" altLang="en-US" sz="1350" dirty="0" smtClean="0">
                <a:latin typeface="+mn-ea"/>
              </a:rPr>
              <a:t>월 홈페이지 연계</a:t>
            </a:r>
            <a:r>
              <a:rPr lang="en-US" altLang="ko-KR" sz="1350" dirty="0">
                <a:latin typeface="+mn-ea"/>
              </a:rPr>
              <a:t> </a:t>
            </a:r>
            <a:r>
              <a:rPr lang="en-US" altLang="ko-KR" sz="1350" dirty="0" smtClean="0">
                <a:latin typeface="+mn-ea"/>
              </a:rPr>
              <a:t>→ 6</a:t>
            </a:r>
            <a:r>
              <a:rPr lang="ko-KR" altLang="en-US" sz="1350" dirty="0" smtClean="0">
                <a:latin typeface="+mn-ea"/>
              </a:rPr>
              <a:t>월 회원관리</a:t>
            </a:r>
            <a:r>
              <a:rPr lang="en-US" altLang="ko-KR" sz="1350" dirty="0">
                <a:latin typeface="+mn-ea"/>
              </a:rPr>
              <a:t> </a:t>
            </a:r>
            <a:r>
              <a:rPr lang="ko-KR" altLang="en-US" sz="1350" dirty="0" smtClean="0">
                <a:latin typeface="+mn-ea"/>
              </a:rPr>
              <a:t>및 </a:t>
            </a:r>
            <a:r>
              <a:rPr lang="ko-KR" altLang="en-US" sz="1350" dirty="0" err="1" smtClean="0">
                <a:latin typeface="+mn-ea"/>
              </a:rPr>
              <a:t>챗봇</a:t>
            </a:r>
            <a:r>
              <a:rPr lang="ko-KR" altLang="en-US" sz="1350" dirty="0" smtClean="0">
                <a:latin typeface="+mn-ea"/>
              </a:rPr>
              <a:t> </a:t>
            </a:r>
            <a:r>
              <a:rPr lang="en-US" altLang="ko-KR" sz="1350" dirty="0" smtClean="0">
                <a:latin typeface="+mn-ea"/>
              </a:rPr>
              <a:t>Sys. </a:t>
            </a:r>
            <a:r>
              <a:rPr lang="ko-KR" altLang="en-US" sz="1350" dirty="0" smtClean="0">
                <a:latin typeface="+mn-ea"/>
              </a:rPr>
              <a:t>도입</a:t>
            </a:r>
            <a:r>
              <a:rPr lang="en-US" altLang="ko-KR" sz="1350" dirty="0">
                <a:latin typeface="+mn-ea"/>
              </a:rPr>
              <a:t> →</a:t>
            </a:r>
            <a:r>
              <a:rPr lang="en-US" altLang="ko-KR" sz="1350" dirty="0" smtClean="0">
                <a:latin typeface="+mn-ea"/>
              </a:rPr>
              <a:t> 9</a:t>
            </a:r>
            <a:r>
              <a:rPr lang="ko-KR" altLang="en-US" sz="1350" dirty="0" smtClean="0">
                <a:latin typeface="+mn-ea"/>
              </a:rPr>
              <a:t>월 검색 </a:t>
            </a:r>
            <a:r>
              <a:rPr lang="en-US" altLang="ko-KR" sz="1350" dirty="0" smtClean="0">
                <a:latin typeface="+mn-ea"/>
              </a:rPr>
              <a:t>Sys. </a:t>
            </a:r>
            <a:r>
              <a:rPr lang="ko-KR" altLang="en-US" sz="1350" dirty="0" smtClean="0">
                <a:latin typeface="+mn-ea"/>
              </a:rPr>
              <a:t>구축 등</a:t>
            </a:r>
            <a:endParaRPr lang="en-US" altLang="ko-KR" sz="1350" dirty="0" smtClean="0">
              <a:latin typeface="+mn-ea"/>
            </a:endParaRP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50" dirty="0" err="1" smtClean="0">
                <a:latin typeface="+mn-ea"/>
              </a:rPr>
              <a:t>유관조직</a:t>
            </a:r>
            <a:r>
              <a:rPr lang="ko-KR" altLang="en-US" sz="1350" dirty="0" smtClean="0">
                <a:latin typeface="+mn-ea"/>
              </a:rPr>
              <a:t> </a:t>
            </a:r>
            <a:r>
              <a:rPr lang="en-US" altLang="ko-KR" sz="1350" dirty="0" smtClean="0">
                <a:latin typeface="+mn-ea"/>
              </a:rPr>
              <a:t>: SKB Digital</a:t>
            </a:r>
            <a:r>
              <a:rPr lang="ko-KR" altLang="en-US" sz="1350" dirty="0" smtClean="0">
                <a:latin typeface="+mn-ea"/>
              </a:rPr>
              <a:t>기획팀</a:t>
            </a:r>
            <a:r>
              <a:rPr lang="en-US" altLang="ko-KR" sz="1350" dirty="0" smtClean="0">
                <a:latin typeface="+mn-ea"/>
              </a:rPr>
              <a:t>, AI/DT</a:t>
            </a:r>
            <a:r>
              <a:rPr lang="ko-KR" altLang="en-US" sz="1350" dirty="0" err="1" smtClean="0">
                <a:latin typeface="+mn-ea"/>
              </a:rPr>
              <a:t>서비스팀</a:t>
            </a:r>
            <a:r>
              <a:rPr lang="en-US" altLang="ko-KR" sz="1350" dirty="0" smtClean="0">
                <a:latin typeface="+mn-ea"/>
              </a:rPr>
              <a:t>, DT</a:t>
            </a:r>
            <a:r>
              <a:rPr lang="ko-KR" altLang="en-US" sz="1350" dirty="0" err="1" smtClean="0">
                <a:latin typeface="+mn-ea"/>
              </a:rPr>
              <a:t>추진팀</a:t>
            </a:r>
            <a:r>
              <a:rPr lang="ko-KR" altLang="en-US" sz="1350" dirty="0" smtClean="0">
                <a:latin typeface="+mn-ea"/>
              </a:rPr>
              <a:t> </a:t>
            </a:r>
            <a:r>
              <a:rPr lang="en-US" altLang="ko-KR" sz="1350" dirty="0" smtClean="0">
                <a:latin typeface="+mn-ea"/>
              </a:rPr>
              <a:t>/ SKT Digital</a:t>
            </a:r>
            <a:r>
              <a:rPr lang="ko-KR" altLang="en-US" sz="1350" dirty="0" err="1" smtClean="0">
                <a:latin typeface="+mn-ea"/>
              </a:rPr>
              <a:t>마케팅팀</a:t>
            </a:r>
            <a:r>
              <a:rPr lang="ko-KR" altLang="en-US" sz="1350" dirty="0" smtClean="0">
                <a:latin typeface="+mn-ea"/>
              </a:rPr>
              <a:t> 등</a:t>
            </a:r>
            <a:endParaRPr lang="en-US" altLang="ko-KR" sz="1350" dirty="0">
              <a:latin typeface="+mn-ea"/>
            </a:endParaRPr>
          </a:p>
        </p:txBody>
      </p:sp>
      <p:sp>
        <p:nvSpPr>
          <p:cNvPr id="248" name="텍스트 개체 틀 4">
            <a:extLst>
              <a:ext uri="{FF2B5EF4-FFF2-40B4-BE49-F238E27FC236}">
                <a16:creationId xmlns:a16="http://schemas.microsoft.com/office/drawing/2014/main" id="{6C4A327A-601F-4A07-8564-303B82490EA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0125" y="738210"/>
            <a:ext cx="11517199" cy="801012"/>
          </a:xfrm>
        </p:spPr>
        <p:txBody>
          <a:bodyPr/>
          <a:lstStyle/>
          <a:p>
            <a:r>
              <a:rPr lang="en-US" altLang="ko-KR" sz="2000" b="1" dirty="0" smtClean="0">
                <a:latin typeface="+mj-ea"/>
                <a:ea typeface="+mj-ea"/>
              </a:rPr>
              <a:t>BDS </a:t>
            </a:r>
            <a:r>
              <a:rPr lang="en-US" altLang="ko-KR" sz="2000" b="1" dirty="0">
                <a:latin typeface="+mj-ea"/>
                <a:ea typeface="+mj-ea"/>
              </a:rPr>
              <a:t>2.0, </a:t>
            </a:r>
            <a:r>
              <a:rPr lang="ko-KR" altLang="en-US" sz="2000" b="1" dirty="0">
                <a:latin typeface="+mj-ea"/>
                <a:ea typeface="+mj-ea"/>
              </a:rPr>
              <a:t>고객 </a:t>
            </a:r>
            <a:r>
              <a:rPr lang="en-US" altLang="ko-KR" sz="2000" b="1" dirty="0">
                <a:latin typeface="+mj-ea"/>
                <a:ea typeface="+mj-ea"/>
              </a:rPr>
              <a:t>UX </a:t>
            </a:r>
            <a:r>
              <a:rPr lang="ko-KR" altLang="en-US" sz="2000" b="1" dirty="0">
                <a:latin typeface="+mj-ea"/>
                <a:ea typeface="+mj-ea"/>
              </a:rPr>
              <a:t>극대화 및 </a:t>
            </a:r>
            <a:r>
              <a:rPr lang="en-US" altLang="ko-KR" sz="2000" b="1" dirty="0">
                <a:latin typeface="+mj-ea"/>
                <a:ea typeface="+mj-ea"/>
              </a:rPr>
              <a:t>Real Direct </a:t>
            </a:r>
            <a:r>
              <a:rPr lang="ko-KR" altLang="en-US" sz="2000" b="1" dirty="0">
                <a:latin typeface="+mj-ea"/>
                <a:ea typeface="+mj-ea"/>
              </a:rPr>
              <a:t>채널로 </a:t>
            </a:r>
            <a:r>
              <a:rPr lang="ko-KR" altLang="en-US" sz="2000" b="1" dirty="0" smtClean="0">
                <a:latin typeface="+mj-ea"/>
                <a:ea typeface="+mj-ea"/>
              </a:rPr>
              <a:t>진화</a:t>
            </a:r>
            <a:endParaRPr lang="en-US" altLang="ko-KR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5842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DT Master Plan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FDFDF"/>
      </a:accent1>
      <a:accent2>
        <a:srgbClr val="3E3E3E"/>
      </a:accent2>
      <a:accent3>
        <a:srgbClr val="60B4E7"/>
      </a:accent3>
      <a:accent4>
        <a:srgbClr val="1776C6"/>
      </a:accent4>
      <a:accent5>
        <a:srgbClr val="1A4876"/>
      </a:accent5>
      <a:accent6>
        <a:srgbClr val="092A51"/>
      </a:accent6>
      <a:hlink>
        <a:srgbClr val="5F5F5F"/>
      </a:hlink>
      <a:folHlink>
        <a:srgbClr val="919191"/>
      </a:folHlink>
    </a:clrScheme>
    <a:fontScheme name="DT Master Plan">
      <a:majorFont>
        <a:latin typeface="나눔스퀘어 ExtraBold"/>
        <a:ea typeface="나눔스퀘어 ExtraBold"/>
        <a:cs typeface=""/>
      </a:majorFont>
      <a:minorFont>
        <a:latin typeface="나눔스퀘어 Bold"/>
        <a:ea typeface="나눔스퀘어"/>
        <a:cs typeface=""/>
      </a:minorFont>
    </a:fontScheme>
    <a:fmtScheme name="광택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92A51"/>
        </a:solidFill>
        <a:ln>
          <a:noFill/>
        </a:ln>
      </a:spPr>
      <a:bodyPr rtlCol="0" anchor="ctr"/>
      <a:lstStyle>
        <a:defPPr algn="ctr">
          <a:defRPr sz="1400" dirty="0" smtClean="0">
            <a:latin typeface="나눔스퀘어 Bold" panose="020B0600000101010101" pitchFamily="50" charset="-127"/>
            <a:ea typeface="나눔스퀘어 Bold" panose="020B0600000101010101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811E0EEF1CE76428EC5BCEA42AC045F" ma:contentTypeVersion="5" ma:contentTypeDescription="새 문서를 만듭니다." ma:contentTypeScope="" ma:versionID="616833e56161f5d0894d00b0801e5882">
  <xsd:schema xmlns:xsd="http://www.w3.org/2001/XMLSchema" xmlns:xs="http://www.w3.org/2001/XMLSchema" xmlns:p="http://schemas.microsoft.com/office/2006/metadata/properties" xmlns:ns2="cb034f55-9657-4e63-a073-67d367b51495" xmlns:ns3="2dcc3061-debd-44a6-8b75-c205513fbbf8" targetNamespace="http://schemas.microsoft.com/office/2006/metadata/properties" ma:root="true" ma:fieldsID="16ecadbf02c4b2d6279ddfab54a322a0" ns2:_="" ns3:_="">
    <xsd:import namespace="cb034f55-9657-4e63-a073-67d367b51495"/>
    <xsd:import namespace="2dcc3061-debd-44a6-8b75-c205513fbbf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034f55-9657-4e63-a073-67d367b514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cc3061-debd-44a6-8b75-c205513fbbf8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9A502C2-BDD3-4FB5-96B0-9B92A220AE61}">
  <ds:schemaRefs>
    <ds:schemaRef ds:uri="2dcc3061-debd-44a6-8b75-c205513fbbf8"/>
    <ds:schemaRef ds:uri="cb034f55-9657-4e63-a073-67d367b5149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EAA6408-5C74-4939-AD2C-476FB5E1BE2C}">
  <ds:schemaRefs>
    <ds:schemaRef ds:uri="http://schemas.openxmlformats.org/package/2006/metadata/core-properties"/>
    <ds:schemaRef ds:uri="http://purl.org/dc/elements/1.1/"/>
    <ds:schemaRef ds:uri="cb034f55-9657-4e63-a073-67d367b51495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  <ds:schemaRef ds:uri="2dcc3061-debd-44a6-8b75-c205513fbbf8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FB38773-8100-45C4-BF52-AE54F5638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전체</Template>
  <TotalTime>1246</TotalTime>
  <Words>1226</Words>
  <Application>Microsoft Office PowerPoint</Application>
  <PresentationFormat>와이드스크린</PresentationFormat>
  <Paragraphs>246</Paragraphs>
  <Slides>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나눔스퀘어</vt:lpstr>
      <vt:lpstr>나눔스퀘어 Bold</vt:lpstr>
      <vt:lpstr>나눔스퀘어 ExtraBold</vt:lpstr>
      <vt:lpstr>맑은 고딕</vt:lpstr>
      <vt:lpstr>Arial</vt:lpstr>
      <vt:lpstr>Tahoma</vt:lpstr>
      <vt:lpstr>Times New Roman</vt:lpstr>
      <vt:lpstr>Wingdings</vt:lpstr>
      <vt:lpstr>Office 테마</vt:lpstr>
      <vt:lpstr>PowerPoint 프레젠테이션</vt:lpstr>
      <vt:lpstr>PowerPoint 프레젠테이션</vt:lpstr>
      <vt:lpstr>1. AI Company, SKB 2.0으로 진화</vt:lpstr>
      <vt:lpstr>2. SKB DT 2.0 추진방향</vt:lpstr>
      <vt:lpstr>3. SKB 2.0 추진과제</vt:lpstr>
      <vt:lpstr>3. SKB 2.0 추진과제</vt:lpstr>
      <vt:lpstr>[첨부] 디지털 플랫폼 경쟁력 강화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석장군님(General)/Digital채널기획팀</dc:creator>
  <cp:lastModifiedBy>SKB</cp:lastModifiedBy>
  <cp:revision>99</cp:revision>
  <cp:lastPrinted>2023-02-07T02:04:27Z</cp:lastPrinted>
  <dcterms:created xsi:type="dcterms:W3CDTF">2023-01-12T01:30:11Z</dcterms:created>
  <dcterms:modified xsi:type="dcterms:W3CDTF">2023-02-07T12:33:06Z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0x010100C811E0EEF1CE76428EC5BCEA42AC045F</vt:lpwstr>
  </property>
</Properties>
</file>