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77" r:id="rId2"/>
    <p:sldId id="270" r:id="rId3"/>
    <p:sldId id="285" r:id="rId4"/>
    <p:sldId id="287" r:id="rId5"/>
    <p:sldId id="286" r:id="rId6"/>
    <p:sldId id="271" r:id="rId7"/>
    <p:sldId id="290" r:id="rId8"/>
    <p:sldId id="272" r:id="rId9"/>
    <p:sldId id="273" r:id="rId10"/>
    <p:sldId id="279" r:id="rId11"/>
    <p:sldId id="280" r:id="rId12"/>
    <p:sldId id="276" r:id="rId13"/>
    <p:sldId id="281" r:id="rId14"/>
    <p:sldId id="282" r:id="rId15"/>
    <p:sldId id="283" r:id="rId16"/>
    <p:sldId id="288" r:id="rId17"/>
    <p:sldId id="289" r:id="rId18"/>
    <p:sldId id="28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2"/>
    <p:restoredTop sz="96405"/>
  </p:normalViewPr>
  <p:slideViewPr>
    <p:cSldViewPr snapToGrid="0" snapToObjects="1" showGuides="1">
      <p:cViewPr>
        <p:scale>
          <a:sx n="111" d="100"/>
          <a:sy n="111" d="100"/>
        </p:scale>
        <p:origin x="296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6" d="100"/>
          <a:sy n="126" d="100"/>
        </p:scale>
        <p:origin x="3776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2C9F-567F-FF41-8341-D12180DBB7A6}" type="datetimeFigureOut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2323-A05B-6043-8D65-7CD896C47F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78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0733" y="2062874"/>
            <a:ext cx="8866717" cy="117686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80732" y="3847927"/>
            <a:ext cx="895985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A35E80B7-F036-5445-BB5C-80E51807687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480732" y="3544680"/>
            <a:ext cx="9711267" cy="22943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ko-KR"/>
              <a:t>Click icon to add picture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C788-6FB3-CF46-9095-26E02CA568D0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0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DB21-E712-8C41-AF4D-B33A743B71AA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1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B37E-30C8-604F-9DDA-AA73917EA8A1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1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3525" y="260351"/>
            <a:ext cx="11090275" cy="431800"/>
          </a:xfrm>
        </p:spPr>
        <p:txBody>
          <a:bodyPr>
            <a:noAutofit/>
          </a:bodyPr>
          <a:lstStyle>
            <a:lvl1pPr>
              <a:defRPr sz="1800" b="1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10007329" y="6609190"/>
            <a:ext cx="805775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90201AEE-84DC-EC4F-B15A-E19A48C2678C}" type="datetime1">
              <a:rPr kumimoji="1" lang="ko-KR" altLang="en-US" smtClean="0"/>
              <a:t>2021. 6. 25.</a:t>
            </a:fld>
            <a:endParaRPr kumimoji="1"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287621" y="6609188"/>
            <a:ext cx="7616757" cy="138499"/>
          </a:xfrm>
        </p:spPr>
        <p:txBody>
          <a:bodyPr wrap="square" tIns="0" bIns="0">
            <a:spAutoFit/>
          </a:bodyPr>
          <a:lstStyle>
            <a:lvl1pPr>
              <a:defRPr sz="900" i="1"/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13104" y="6609190"/>
            <a:ext cx="1081391" cy="138499"/>
          </a:xfrm>
        </p:spPr>
        <p:txBody>
          <a:bodyPr wrap="square" tIns="0" bIns="0">
            <a:spAutoFit/>
          </a:bodyPr>
          <a:lstStyle>
            <a:lvl1pPr>
              <a:defRPr sz="900"/>
            </a:lvl1pPr>
          </a:lstStyle>
          <a:p>
            <a:fld id="{F28DA005-92B2-B64F-B1A7-9ECF42C9C4E9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6" name="Line 20"/>
          <p:cNvSpPr>
            <a:spLocks noChangeShapeType="1"/>
          </p:cNvSpPr>
          <p:nvPr userDrawn="1"/>
        </p:nvSpPr>
        <p:spPr bwMode="auto">
          <a:xfrm>
            <a:off x="263525" y="692150"/>
            <a:ext cx="1166495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Char char="§"/>
              <a:defRPr/>
            </a:pPr>
            <a:endParaRPr lang="ko-KR" altLang="en-US" sz="1100" b="1">
              <a:solidFill>
                <a:srgbClr val="00000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550862" y="850900"/>
            <a:ext cx="11090276" cy="13961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Tx/>
              <a:buNone/>
              <a:defRPr sz="1400">
                <a:latin typeface="+mn-ea"/>
                <a:ea typeface="+mn-ea"/>
              </a:defRPr>
            </a:lvl1pPr>
            <a:lvl2pPr marL="40640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200"/>
            </a:lvl2pPr>
            <a:lvl3pPr marL="628650" indent="-2222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/>
              <a:defRPr sz="1100"/>
            </a:lvl3pPr>
            <a:lvl4pPr marL="852488" indent="-233363">
              <a:tabLst/>
              <a:defRPr sz="1050"/>
            </a:lvl4pPr>
            <a:lvl5pPr marL="1074738" indent="-231775">
              <a:tabLst/>
              <a:defRPr sz="1050"/>
            </a:lvl5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64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pos="7514" userDrawn="1">
          <p15:clr>
            <a:srgbClr val="FBAE40"/>
          </p15:clr>
        </p15:guide>
        <p15:guide id="5" orient="horz" pos="164" userDrawn="1">
          <p15:clr>
            <a:srgbClr val="FBAE40"/>
          </p15:clr>
        </p15:guide>
        <p15:guide id="6" orient="horz" pos="4156" userDrawn="1">
          <p15:clr>
            <a:srgbClr val="FBAE40"/>
          </p15:clr>
        </p15:guide>
        <p15:guide id="7" orient="horz" pos="436" userDrawn="1">
          <p15:clr>
            <a:srgbClr val="FBAE40"/>
          </p15:clr>
        </p15:guide>
        <p15:guide id="8" orient="horz" pos="536" userDrawn="1">
          <p15:clr>
            <a:srgbClr val="FBAE40"/>
          </p15:clr>
        </p15:guide>
        <p15:guide id="9" orient="horz" pos="4065" userDrawn="1">
          <p15:clr>
            <a:srgbClr val="FBAE40"/>
          </p15:clr>
        </p15:guide>
        <p15:guide id="10" pos="257" userDrawn="1">
          <p15:clr>
            <a:srgbClr val="FBAE40"/>
          </p15:clr>
        </p15:guide>
        <p15:guide id="11" pos="357" userDrawn="1">
          <p15:clr>
            <a:srgbClr val="FBAE40"/>
          </p15:clr>
        </p15:guide>
        <p15:guide id="12" pos="7423" userDrawn="1">
          <p15:clr>
            <a:srgbClr val="FBAE40"/>
          </p15:clr>
        </p15:guide>
        <p15:guide id="13" pos="7333" userDrawn="1">
          <p15:clr>
            <a:srgbClr val="FBAE40"/>
          </p15:clr>
        </p15:guide>
        <p15:guide id="14" orient="horz" pos="1139" userDrawn="1">
          <p15:clr>
            <a:srgbClr val="FBAE40"/>
          </p15:clr>
        </p15:guide>
        <p15:guide id="15" orient="horz" pos="123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9B5C-7D00-B648-AA6C-DE806BF94978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9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80ADE-1F05-B84E-A322-0E0697D68F73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650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D133-96E8-1B48-9AF2-503D7AF3D0FB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32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061F-1C25-AD45-AE4E-C29FE39F1635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10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FECB-3C3C-C544-9D22-6E7C58C8BC96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8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8FA-622B-D344-81FA-B2212F62297D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8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  <a:p>
            <a:pPr lvl="1"/>
            <a:r>
              <a:rPr kumimoji="1" lang="en-US" altLang="ko-KR"/>
              <a:t>Second level</a:t>
            </a:r>
          </a:p>
          <a:p>
            <a:pPr lvl="2"/>
            <a:r>
              <a:rPr kumimoji="1" lang="en-US" altLang="ko-KR"/>
              <a:t>Third level</a:t>
            </a:r>
          </a:p>
          <a:p>
            <a:pPr lvl="3"/>
            <a:r>
              <a:rPr kumimoji="1" lang="en-US" altLang="ko-KR"/>
              <a:t>Fourth level</a:t>
            </a:r>
          </a:p>
          <a:p>
            <a:pPr lvl="4"/>
            <a:r>
              <a:rPr kumimoji="1" lang="en-US" altLang="ko-KR"/>
              <a:t>Fifth level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ko-KR"/>
              <a:t>Click to edit Master text styles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7E4A-A5E0-0A44-B0A8-FA21F5DED39A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89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9587D-462D-864F-B0B1-FC8368D7B1C9}" type="datetime1">
              <a:rPr kumimoji="1" lang="ko-KR" altLang="en-US" smtClean="0"/>
              <a:t>2021. 6. 25.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ko-KR"/>
              <a:t>Confidential, Internal use only</a:t>
            </a:r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A005-92B2-B64F-B1A7-9ECF42C9C4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30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60" r:id="rId3"/>
    <p:sldLayoutId id="2147483649" r:id="rId4"/>
    <p:sldLayoutId id="214748365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D54-36A0-8C40-B346-A6012FAB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C80427-2D22-2B45-9902-429D8661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452D-0659-5141-8B30-D57F5204C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850900"/>
            <a:ext cx="11074400" cy="13961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9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813F-251D-E64F-9064-1A180625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3115-F232-F943-AD31-ECCADC8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7DF79D-A831-3C43-B78E-D658035DB77C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1D538C-4FCB-3744-9682-05286563EF8B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6DD3F-81D6-904E-AEE1-A7C476A7B805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BB8F36-43C6-AB4E-9933-C7E07846F58D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24">
            <a:extLst>
              <a:ext uri="{FF2B5EF4-FFF2-40B4-BE49-F238E27FC236}">
                <a16:creationId xmlns:a16="http://schemas.microsoft.com/office/drawing/2014/main" id="{CCEF763E-4A4C-4E46-8B96-295CB3D7E040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AC6A4-5A6E-8544-9D85-22364FD70FE1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7B1A-E7B4-4C4E-9ACA-4B44C9471713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307279-6288-0C43-9BC4-B1A1D5C72C1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8C71B-D9C4-114F-B7EB-710A53C21DE4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FAE6AFF-0337-9F49-A981-50E2FB553572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6EAF7D-2D76-4B44-BF78-7B28B66C67D2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22">
            <a:extLst>
              <a:ext uri="{FF2B5EF4-FFF2-40B4-BE49-F238E27FC236}">
                <a16:creationId xmlns:a16="http://schemas.microsoft.com/office/drawing/2014/main" id="{031AA5F2-A9F0-334A-B4C4-1B8FD70D8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EB0E4-0127-6747-865E-6A3E181B2C9E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11848A8-8E77-6945-A9C0-E8531902A73D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C1E9D9-F2BF-4445-8FCB-2CF0D22EA834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FD1E35-39BA-3440-A731-3E4153A0AAC3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4CF5F-A2B1-FA4A-BF93-BB0A4D33A6F4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A2091C-E561-4147-B358-E263C74C990A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DC3E49-02D9-C04E-AB9F-15E16992E6F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41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39236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22308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1392359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1223082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1392359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1223082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1667954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1462778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1667954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1495676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FDD2-E747-6143-A2CC-642B088F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3D5D0-1C66-D54D-A983-C794B5C8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7E243-E77F-C44A-A236-8D7414C8C474}"/>
              </a:ext>
            </a:extLst>
          </p:cNvPr>
          <p:cNvSpPr/>
          <p:nvPr/>
        </p:nvSpPr>
        <p:spPr>
          <a:xfrm>
            <a:off x="9264301" y="29432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3EFC8-8AEB-4546-92D9-1C3097CBC72B}"/>
              </a:ext>
            </a:extLst>
          </p:cNvPr>
          <p:cNvSpPr/>
          <p:nvPr/>
        </p:nvSpPr>
        <p:spPr>
          <a:xfrm>
            <a:off x="6606942" y="29432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A18EC4-A105-F14B-9579-1619879C070A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771069" y="3066442"/>
            <a:ext cx="13408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18719AD-15C9-C840-985E-973246E9590C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“A”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9269C-EFBB-D944-B45A-83B354A8ECE7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2178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1244442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1075165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2619562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2450285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2619562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2450285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392289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3753616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1520037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2120869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2895157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2895157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2720786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3877189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0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8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2778DB0-099A-2841-BE1E-FAE6B42A40AE}"/>
              </a:ext>
            </a:extLst>
          </p:cNvPr>
          <p:cNvSpPr/>
          <p:nvPr/>
        </p:nvSpPr>
        <p:spPr>
          <a:xfrm>
            <a:off x="9482826" y="210451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3C62DDF-B4F7-F74A-95F2-70BC191834E0}"/>
              </a:ext>
            </a:extLst>
          </p:cNvPr>
          <p:cNvSpPr/>
          <p:nvPr/>
        </p:nvSpPr>
        <p:spPr>
          <a:xfrm>
            <a:off x="9482826" y="246387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9A371FD-38F1-1E41-8E0E-0FCF640CD011}"/>
              </a:ext>
            </a:extLst>
          </p:cNvPr>
          <p:cNvSpPr/>
          <p:nvPr/>
        </p:nvSpPr>
        <p:spPr>
          <a:xfrm>
            <a:off x="9482825" y="2823236"/>
            <a:ext cx="1316527" cy="2558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Twitter</a:t>
            </a: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4A178B55-93F8-D840-A23B-7C61D8F0D03E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6754263" y="2232424"/>
            <a:ext cx="2728563" cy="10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73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41B5A355-6A14-1448-9959-F93A113A39F2}"/>
              </a:ext>
            </a:extLst>
          </p:cNvPr>
          <p:cNvSpPr/>
          <p:nvPr/>
        </p:nvSpPr>
        <p:spPr>
          <a:xfrm>
            <a:off x="1510748" y="1966913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9CCDB9-7BFE-C94E-9838-EF6B4E5D409C}"/>
              </a:ext>
            </a:extLst>
          </p:cNvPr>
          <p:cNvSpPr/>
          <p:nvPr/>
        </p:nvSpPr>
        <p:spPr>
          <a:xfrm>
            <a:off x="1508012" y="2653336"/>
            <a:ext cx="797266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로그인 시도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Graphic 22">
            <a:extLst>
              <a:ext uri="{FF2B5EF4-FFF2-40B4-BE49-F238E27FC236}">
                <a16:creationId xmlns:a16="http://schemas.microsoft.com/office/drawing/2014/main" id="{6C6E15AF-39FF-E249-A8D7-5FD50096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528348" y="203079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8">
            <a:extLst>
              <a:ext uri="{FF2B5EF4-FFF2-40B4-BE49-F238E27FC236}">
                <a16:creationId xmlns:a16="http://schemas.microsoft.com/office/drawing/2014/main" id="{48C8B06D-4B38-9D4C-B965-B75FCDD1DE9F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flipH="1">
            <a:off x="2834954" y="2242508"/>
            <a:ext cx="2602782" cy="25932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>
            <a:extLst>
              <a:ext uri="{FF2B5EF4-FFF2-40B4-BE49-F238E27FC236}">
                <a16:creationId xmlns:a16="http://schemas.microsoft.com/office/drawing/2014/main" id="{28B165C2-9123-4C4D-AE63-98B4FD5181F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2169012" y="2518102"/>
            <a:ext cx="7679" cy="204208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E8B25767-6A69-784C-BD94-DEB63E5F469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2827275" y="2242508"/>
            <a:ext cx="261046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C492B6-97E4-B441-84DE-04A8D3385D46}"/>
              </a:ext>
            </a:extLst>
          </p:cNvPr>
          <p:cNvSpPr/>
          <p:nvPr/>
        </p:nvSpPr>
        <p:spPr>
          <a:xfrm>
            <a:off x="2892629" y="1893869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기반에서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인증진행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B7FE3BDF-E75F-ED40-A2AF-4ACAC3EC01E1}"/>
              </a:ext>
            </a:extLst>
          </p:cNvPr>
          <p:cNvSpPr/>
          <p:nvPr/>
        </p:nvSpPr>
        <p:spPr>
          <a:xfrm>
            <a:off x="4298056" y="3287754"/>
            <a:ext cx="189564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기본적인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사용장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프로필정보와 </a:t>
            </a:r>
            <a:r>
              <a:rPr lang="en-US" altLang="ko-KR" sz="1100" b="1" dirty="0">
                <a:solidFill>
                  <a:srgbClr val="FF0000"/>
                </a:solidFill>
              </a:rPr>
              <a:t>JWT</a:t>
            </a:r>
            <a:r>
              <a:rPr lang="ko-KR" altLang="en-US" sz="1100" b="1" dirty="0" err="1">
                <a:solidFill>
                  <a:srgbClr val="FF0000"/>
                </a:solidFill>
              </a:rPr>
              <a:t>를</a:t>
            </a:r>
            <a:r>
              <a:rPr lang="ko-KR" altLang="en-US" sz="1100" b="1" dirty="0">
                <a:solidFill>
                  <a:srgbClr val="FF0000"/>
                </a:solidFill>
              </a:rPr>
              <a:t> 반환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8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14383-8836-6548-8588-E9BD17B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Chapter 5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A49B76-D3F8-7A4C-B3D5-43EA15F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459C4-ADAB-B14E-AB3E-D99F994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850901"/>
            <a:ext cx="11090276" cy="43180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2F7C52-45CF-2048-AB11-3F3E58D92E6C}"/>
              </a:ext>
            </a:extLst>
          </p:cNvPr>
          <p:cNvSpPr/>
          <p:nvPr/>
        </p:nvSpPr>
        <p:spPr>
          <a:xfrm>
            <a:off x="5437736" y="1966913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6BD80BF0-8C26-B440-8D3F-36C544F052ED}"/>
              </a:ext>
            </a:extLst>
          </p:cNvPr>
          <p:cNvSpPr/>
          <p:nvPr/>
        </p:nvSpPr>
        <p:spPr>
          <a:xfrm>
            <a:off x="1528348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DBE2A548-4E0D-6B45-B7EC-D2DC652C010D}"/>
              </a:ext>
            </a:extLst>
          </p:cNvPr>
          <p:cNvSpPr/>
          <p:nvPr/>
        </p:nvSpPr>
        <p:spPr>
          <a:xfrm>
            <a:off x="10691380" y="1575120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F9A94CE-CBD8-9144-B812-C70E45CF85B9}"/>
              </a:ext>
            </a:extLst>
          </p:cNvPr>
          <p:cNvSpPr/>
          <p:nvPr/>
        </p:nvSpPr>
        <p:spPr>
          <a:xfrm>
            <a:off x="9472906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8937E7-B07A-D74C-BC5E-D3B3F1565441}"/>
              </a:ext>
            </a:extLst>
          </p:cNvPr>
          <p:cNvSpPr/>
          <p:nvPr/>
        </p:nvSpPr>
        <p:spPr>
          <a:xfrm>
            <a:off x="5427815" y="456018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GW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3C7879F-863B-B94C-B556-AD9451230512}"/>
              </a:ext>
            </a:extLst>
          </p:cNvPr>
          <p:cNvSpPr/>
          <p:nvPr/>
        </p:nvSpPr>
        <p:spPr>
          <a:xfrm>
            <a:off x="1518427" y="4560186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</a:p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WebApps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82D4BD-1553-A541-AA93-8CDC4EF61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2" y="4542776"/>
            <a:ext cx="508210" cy="508210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9B96FF4C-39B2-0146-ACC9-9829DFF6B053}"/>
              </a:ext>
            </a:extLst>
          </p:cNvPr>
          <p:cNvSpPr/>
          <p:nvPr/>
        </p:nvSpPr>
        <p:spPr>
          <a:xfrm>
            <a:off x="5437736" y="2516069"/>
            <a:ext cx="19750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google,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twitter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같은 </a:t>
            </a:r>
            <a:r>
              <a:rPr lang="en-US" altLang="ko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IdP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통해 사용자 인증을 할 수 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Arrow Connector 8">
            <a:extLst>
              <a:ext uri="{FF2B5EF4-FFF2-40B4-BE49-F238E27FC236}">
                <a16:creationId xmlns:a16="http://schemas.microsoft.com/office/drawing/2014/main" id="{E3226CBC-ED60-A74C-AB73-2EC32C637B8F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 flipV="1">
            <a:off x="2834954" y="4835781"/>
            <a:ext cx="259286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8">
            <a:extLst>
              <a:ext uri="{FF2B5EF4-FFF2-40B4-BE49-F238E27FC236}">
                <a16:creationId xmlns:a16="http://schemas.microsoft.com/office/drawing/2014/main" id="{15598995-0B9A-3C4A-8A49-875B2B2512A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6744342" y="4835782"/>
            <a:ext cx="272856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5">
            <a:extLst>
              <a:ext uri="{FF2B5EF4-FFF2-40B4-BE49-F238E27FC236}">
                <a16:creationId xmlns:a16="http://schemas.microsoft.com/office/drawing/2014/main" id="{390BA06F-ECA2-FC42-AD39-76D94867A545}"/>
              </a:ext>
            </a:extLst>
          </p:cNvPr>
          <p:cNvSpPr/>
          <p:nvPr/>
        </p:nvSpPr>
        <p:spPr>
          <a:xfrm>
            <a:off x="1518426" y="4130648"/>
            <a:ext cx="129892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2.Clinet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Auth0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연계 및 로그인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처리 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88194CB3-157F-CB45-A14F-20FFDE8DC459}"/>
              </a:ext>
            </a:extLst>
          </p:cNvPr>
          <p:cNvSpPr/>
          <p:nvPr/>
        </p:nvSpPr>
        <p:spPr>
          <a:xfrm>
            <a:off x="3163465" y="4494754"/>
            <a:ext cx="150838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필요한 처리를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요청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792CB66D-B52D-F24E-BBC4-6482E2CE46D2}"/>
              </a:ext>
            </a:extLst>
          </p:cNvPr>
          <p:cNvSpPr/>
          <p:nvPr/>
        </p:nvSpPr>
        <p:spPr>
          <a:xfrm>
            <a:off x="6888121" y="4479209"/>
            <a:ext cx="1804775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필요한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포함하여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요청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086255BB-9D05-5F43-9B1E-6B9F6D8385A9}"/>
              </a:ext>
            </a:extLst>
          </p:cNvPr>
          <p:cNvSpPr/>
          <p:nvPr/>
        </p:nvSpPr>
        <p:spPr>
          <a:xfrm>
            <a:off x="9141727" y="4002859"/>
            <a:ext cx="165762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JWT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유효성확인하고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필요한 처리 및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결과포함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응답회신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1FCD2A6D-3F6A-8847-86D0-05D0D2C708DD}"/>
              </a:ext>
            </a:extLst>
          </p:cNvPr>
          <p:cNvSpPr/>
          <p:nvPr/>
        </p:nvSpPr>
        <p:spPr>
          <a:xfrm>
            <a:off x="7938703" y="4888940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CE1E7503-9525-AE42-AF3C-203B30ACBF58}"/>
              </a:ext>
            </a:extLst>
          </p:cNvPr>
          <p:cNvSpPr/>
          <p:nvPr/>
        </p:nvSpPr>
        <p:spPr>
          <a:xfrm>
            <a:off x="3854890" y="4900264"/>
            <a:ext cx="1508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APIGW Return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Straight Arrow Connector 8">
            <a:extLst>
              <a:ext uri="{FF2B5EF4-FFF2-40B4-BE49-F238E27FC236}">
                <a16:creationId xmlns:a16="http://schemas.microsoft.com/office/drawing/2014/main" id="{37168833-14D2-144C-8D37-4506C2AE6336}"/>
              </a:ext>
            </a:extLst>
          </p:cNvPr>
          <p:cNvCxnSpPr>
            <a:cxnSpLocks/>
            <a:stCxn id="10" idx="0"/>
            <a:endCxn id="5" idx="3"/>
          </p:cNvCxnSpPr>
          <p:nvPr/>
        </p:nvCxnSpPr>
        <p:spPr>
          <a:xfrm flipH="1" flipV="1">
            <a:off x="6754263" y="2242508"/>
            <a:ext cx="3376907" cy="231767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4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5DFC-60BE-C242-80F2-715C559C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363D7-76BE-2E49-B0E3-DCF153C1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475D8-A5BB-F84D-919C-334789BC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042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E0B469A2-249C-004E-B539-84E802A1B3B2}"/>
              </a:ext>
            </a:extLst>
          </p:cNvPr>
          <p:cNvSpPr/>
          <p:nvPr/>
        </p:nvSpPr>
        <p:spPr>
          <a:xfrm>
            <a:off x="8150876" y="3436318"/>
            <a:ext cx="1753502" cy="2239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326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221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6902" y="3442461"/>
            <a:ext cx="1717539" cy="1396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0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>
            <a:extLst>
              <a:ext uri="{FF2B5EF4-FFF2-40B4-BE49-F238E27FC236}">
                <a16:creationId xmlns:a16="http://schemas.microsoft.com/office/drawing/2014/main" id="{BA0A358D-0711-AB49-9094-8698ACA3AFE5}"/>
              </a:ext>
            </a:extLst>
          </p:cNvPr>
          <p:cNvSpPr/>
          <p:nvPr/>
        </p:nvSpPr>
        <p:spPr>
          <a:xfrm>
            <a:off x="2287621" y="4286920"/>
            <a:ext cx="1764117" cy="1368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DAAD43-D4BD-C041-8065-B7A7EC2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7C4AD-15BC-2C4E-A38D-ACA0187A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9BCE6-3035-4740-906C-92BA97974CBF}"/>
              </a:ext>
            </a:extLst>
          </p:cNvPr>
          <p:cNvSpPr/>
          <p:nvPr/>
        </p:nvSpPr>
        <p:spPr>
          <a:xfrm>
            <a:off x="2434927" y="4394516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2FFB6-0214-A546-93DA-372AF50B8977}"/>
              </a:ext>
            </a:extLst>
          </p:cNvPr>
          <p:cNvSpPr/>
          <p:nvPr/>
        </p:nvSpPr>
        <p:spPr>
          <a:xfrm>
            <a:off x="2434928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583D8D-1A83-254C-A929-74793F97CC60}"/>
              </a:ext>
            </a:extLst>
          </p:cNvPr>
          <p:cNvSpPr/>
          <p:nvPr/>
        </p:nvSpPr>
        <p:spPr>
          <a:xfrm>
            <a:off x="8339240" y="35759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Upload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85749E-DD76-6E4E-9B1A-6AB503BF2A54}"/>
              </a:ext>
            </a:extLst>
          </p:cNvPr>
          <p:cNvSpPr/>
          <p:nvPr/>
        </p:nvSpPr>
        <p:spPr>
          <a:xfrm>
            <a:off x="8339241" y="4118513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Transcode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FF0D8-906B-9747-A970-D00F8D9146E2}"/>
              </a:ext>
            </a:extLst>
          </p:cNvPr>
          <p:cNvSpPr/>
          <p:nvPr/>
        </p:nvSpPr>
        <p:spPr>
          <a:xfrm>
            <a:off x="8339241" y="4661057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Storage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B35070-16CA-B441-83A9-1286F8752AE9}"/>
              </a:ext>
            </a:extLst>
          </p:cNvPr>
          <p:cNvSpPr/>
          <p:nvPr/>
        </p:nvSpPr>
        <p:spPr>
          <a:xfrm>
            <a:off x="8339241" y="5213868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Video DB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4C5CC-6067-644B-BA3D-48064030F79A}"/>
              </a:ext>
            </a:extLst>
          </p:cNvPr>
          <p:cNvGrpSpPr/>
          <p:nvPr/>
        </p:nvGrpSpPr>
        <p:grpSpPr>
          <a:xfrm>
            <a:off x="5688682" y="4051969"/>
            <a:ext cx="814635" cy="759365"/>
            <a:chOff x="4454030" y="4103931"/>
            <a:chExt cx="814635" cy="7593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2B4164-EE81-D241-AC20-A4C33E499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4030" y="4200947"/>
              <a:ext cx="457200" cy="4572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E2FDD8-D47F-7747-95E1-A43E38832C51}"/>
                </a:ext>
              </a:extLst>
            </p:cNvPr>
            <p:cNvSpPr/>
            <p:nvPr/>
          </p:nvSpPr>
          <p:spPr>
            <a:xfrm>
              <a:off x="4619323" y="4586297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</a:t>
              </a:r>
            </a:p>
          </p:txBody>
        </p:sp>
        <p:pic>
          <p:nvPicPr>
            <p:cNvPr id="28" name="Graphic 24">
              <a:extLst>
                <a:ext uri="{FF2B5EF4-FFF2-40B4-BE49-F238E27FC236}">
                  <a16:creationId xmlns:a16="http://schemas.microsoft.com/office/drawing/2014/main" id="{37A4B048-1090-904A-97E1-A3B0E42334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765" y="410393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EA8245-5406-F849-B3C5-FC45526F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F5CEC8-CCD0-1744-91A6-906417CB5410}"/>
              </a:ext>
            </a:extLst>
          </p:cNvPr>
          <p:cNvSpPr/>
          <p:nvPr/>
        </p:nvSpPr>
        <p:spPr>
          <a:xfrm>
            <a:off x="2434929" y="5213065"/>
            <a:ext cx="1417833" cy="3131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ACD35C-45C9-4646-A799-3AA07CCD063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852761" y="3732538"/>
            <a:ext cx="1835921" cy="645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005DB3-AB65-C841-8446-0906A8D08C19}"/>
              </a:ext>
            </a:extLst>
          </p:cNvPr>
          <p:cNvCxnSpPr>
            <a:cxnSpLocks/>
            <a:stCxn id="18" idx="1"/>
            <a:endCxn id="32" idx="3"/>
          </p:cNvCxnSpPr>
          <p:nvPr/>
        </p:nvCxnSpPr>
        <p:spPr>
          <a:xfrm flipH="1">
            <a:off x="3852762" y="4672835"/>
            <a:ext cx="2001213" cy="69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FDDC34-74A3-7B4E-A001-147E06B49547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3852760" y="4551086"/>
            <a:ext cx="19014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F016E2-A028-C943-B308-05F05C5B7CF0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 flipV="1">
            <a:off x="6503317" y="3732538"/>
            <a:ext cx="1835923" cy="55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B9A922-29D2-2845-8302-6755437864C5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6437789" y="4672835"/>
            <a:ext cx="1901452" cy="69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847EE55-47CD-4243-B93C-A4B62BADB3F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048157" y="3889107"/>
            <a:ext cx="1" cy="22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8E44A8-48D8-454F-8969-32A53437E67E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048158" y="4431652"/>
            <a:ext cx="0" cy="22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6C1FFD-1DF7-B143-9133-C76E4C96B0F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48158" y="4974196"/>
            <a:ext cx="0" cy="2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14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5D450B-5514-4E46-AE5D-B29A5A347E1D}"/>
              </a:ext>
            </a:extLst>
          </p:cNvPr>
          <p:cNvSpPr/>
          <p:nvPr/>
        </p:nvSpPr>
        <p:spPr>
          <a:xfrm>
            <a:off x="3797182" y="2790850"/>
            <a:ext cx="1316527" cy="5511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전송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483ED-4C04-7C4D-8950-1FBD3772A1DF}"/>
              </a:ext>
            </a:extLst>
          </p:cNvPr>
          <p:cNvSpPr/>
          <p:nvPr/>
        </p:nvSpPr>
        <p:spPr>
          <a:xfrm>
            <a:off x="3797182" y="2621573"/>
            <a:ext cx="36869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9.SNS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9BE169-D657-9540-87EE-C082893087B0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rot="5400000">
            <a:off x="6700838" y="-278479"/>
            <a:ext cx="823937" cy="53147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71FBD19-B6FE-7E49-B487-04AE60F4954E}"/>
              </a:ext>
            </a:extLst>
          </p:cNvPr>
          <p:cNvSpPr/>
          <p:nvPr/>
        </p:nvSpPr>
        <p:spPr>
          <a:xfrm>
            <a:off x="6454542" y="2790847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권한변경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5CF68F-67C3-AF42-BA8E-924F579C3C81}"/>
              </a:ext>
            </a:extLst>
          </p:cNvPr>
          <p:cNvSpPr/>
          <p:nvPr/>
        </p:nvSpPr>
        <p:spPr>
          <a:xfrm>
            <a:off x="6454542" y="2621570"/>
            <a:ext cx="73417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11a.lambda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1BDF7-EDA8-184D-A2A2-1D58CD023F6E}"/>
              </a:ext>
            </a:extLst>
          </p:cNvPr>
          <p:cNvSpPr/>
          <p:nvPr/>
        </p:nvSpPr>
        <p:spPr>
          <a:xfrm>
            <a:off x="9111901" y="2790847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권한업데이트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422DA1-1B4E-6942-9110-F9D5F8EEE744}"/>
              </a:ext>
            </a:extLst>
          </p:cNvPr>
          <p:cNvSpPr/>
          <p:nvPr/>
        </p:nvSpPr>
        <p:spPr>
          <a:xfrm>
            <a:off x="9111901" y="2621570"/>
            <a:ext cx="41197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13a.S3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C46A45-05D2-F04E-AF61-D331ABC553BA}"/>
              </a:ext>
            </a:extLst>
          </p:cNvPr>
          <p:cNvSpPr/>
          <p:nvPr/>
        </p:nvSpPr>
        <p:spPr>
          <a:xfrm>
            <a:off x="6454542" y="4165970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비디오메타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데이터생성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2311A1-2F73-9A45-A8C3-95FBB4681E30}"/>
              </a:ext>
            </a:extLst>
          </p:cNvPr>
          <p:cNvSpPr/>
          <p:nvPr/>
        </p:nvSpPr>
        <p:spPr>
          <a:xfrm>
            <a:off x="6454542" y="3996693"/>
            <a:ext cx="7774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11b.Lambda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3FE061-8B87-B44D-A9EC-AE5C47B4074F}"/>
              </a:ext>
            </a:extLst>
          </p:cNvPr>
          <p:cNvSpPr/>
          <p:nvPr/>
        </p:nvSpPr>
        <p:spPr>
          <a:xfrm>
            <a:off x="9111901" y="4165970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비디오객체조회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1CF182-88D4-4C48-BFAD-5EB4C1EC04D3}"/>
              </a:ext>
            </a:extLst>
          </p:cNvPr>
          <p:cNvSpPr/>
          <p:nvPr/>
        </p:nvSpPr>
        <p:spPr>
          <a:xfrm>
            <a:off x="9111901" y="3996693"/>
            <a:ext cx="42319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13b.S3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A31D9-A7C0-3846-9A9F-D56BCA0C0B82}"/>
              </a:ext>
            </a:extLst>
          </p:cNvPr>
          <p:cNvSpPr/>
          <p:nvPr/>
        </p:nvSpPr>
        <p:spPr>
          <a:xfrm>
            <a:off x="9111901" y="5469301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메타데이터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파일저장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2319C7-CC54-FB4D-9020-707FB90CA192}"/>
              </a:ext>
            </a:extLst>
          </p:cNvPr>
          <p:cNvSpPr/>
          <p:nvPr/>
        </p:nvSpPr>
        <p:spPr>
          <a:xfrm>
            <a:off x="9111901" y="5300024"/>
            <a:ext cx="40556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13c.S3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1C5D60-5034-C94C-B5D5-BCF022E59E99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113709" y="3066442"/>
            <a:ext cx="134083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26DD6E-512C-3140-A10A-99A84D67F4B0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113709" y="3066445"/>
            <a:ext cx="1340833" cy="137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22">
            <a:extLst>
              <a:ext uri="{FF2B5EF4-FFF2-40B4-BE49-F238E27FC236}">
                <a16:creationId xmlns:a16="http://schemas.microsoft.com/office/drawing/2014/main" id="{6DE47D5E-CEB2-5D42-AD62-90BA509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4220495" y="420661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6F79C5-EBE8-1849-AD27-EECA00966A93}"/>
              </a:ext>
            </a:extLst>
          </p:cNvPr>
          <p:cNvCxnSpPr>
            <a:cxnSpLocks/>
            <a:stCxn id="23" idx="2"/>
            <a:endCxn id="49" idx="0"/>
          </p:cNvCxnSpPr>
          <p:nvPr/>
        </p:nvCxnSpPr>
        <p:spPr>
          <a:xfrm flipH="1">
            <a:off x="4455445" y="3342039"/>
            <a:ext cx="1" cy="86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7717C51-C3E7-5740-AE5B-4D3249BC203A}"/>
              </a:ext>
            </a:extLst>
          </p:cNvPr>
          <p:cNvSpPr/>
          <p:nvPr/>
        </p:nvSpPr>
        <p:spPr>
          <a:xfrm>
            <a:off x="8004666" y="2208103"/>
            <a:ext cx="87363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8.SNS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F7F4D-1FE4-5849-8097-8739DC61E032}"/>
              </a:ext>
            </a:extLst>
          </p:cNvPr>
          <p:cNvSpPr/>
          <p:nvPr/>
        </p:nvSpPr>
        <p:spPr>
          <a:xfrm>
            <a:off x="3847906" y="3553248"/>
            <a:ext cx="607539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10a.eMail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Send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2E56A2-0E1C-5749-BF1E-58EA60ACB839}"/>
              </a:ext>
            </a:extLst>
          </p:cNvPr>
          <p:cNvSpPr/>
          <p:nvPr/>
        </p:nvSpPr>
        <p:spPr>
          <a:xfrm>
            <a:off x="5347306" y="2861266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10b.Lambda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C4B81D5-A1F7-C64B-B301-B2E042B05AAD}"/>
              </a:ext>
            </a:extLst>
          </p:cNvPr>
          <p:cNvSpPr/>
          <p:nvPr/>
        </p:nvSpPr>
        <p:spPr>
          <a:xfrm>
            <a:off x="5347306" y="3667277"/>
            <a:ext cx="777457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10c.Lambda</a:t>
            </a:r>
          </a:p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Trigger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9C9FD53-A847-DE4F-A4B6-12A4413C2F64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771069" y="3066442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C5EA08-9B00-134F-B7E0-A4CF93C241C1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7771069" y="4441565"/>
            <a:ext cx="134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0CC7BC7-9ACB-9242-BE23-9BCBEC9F56C6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771069" y="4441565"/>
            <a:ext cx="1340832" cy="130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09D3C5C-74A1-7E48-94AB-9EF62BFA76A4}"/>
              </a:ext>
            </a:extLst>
          </p:cNvPr>
          <p:cNvSpPr/>
          <p:nvPr/>
        </p:nvSpPr>
        <p:spPr>
          <a:xfrm>
            <a:off x="8025727" y="2894164"/>
            <a:ext cx="72455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12a.Update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7A6F57-9C76-FD42-9A19-5ECE6B0DF378}"/>
              </a:ext>
            </a:extLst>
          </p:cNvPr>
          <p:cNvSpPr/>
          <p:nvPr/>
        </p:nvSpPr>
        <p:spPr>
          <a:xfrm>
            <a:off x="8025726" y="4267194"/>
            <a:ext cx="974626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12b.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분석을위해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비디오객체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다운로드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56A4FA-D8E6-CF41-A95E-B793B3EDC7F8}"/>
              </a:ext>
            </a:extLst>
          </p:cNvPr>
          <p:cNvSpPr/>
          <p:nvPr/>
        </p:nvSpPr>
        <p:spPr>
          <a:xfrm>
            <a:off x="8075568" y="5423597"/>
            <a:ext cx="81592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12c.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메타저장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1F1-B576-984C-8B6B-AC2F96E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BFAE2-B492-6745-B9E4-3152386B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51D00-3140-714B-AF2E-C4FFB86496AB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F1741-BFD8-8641-AB79-872247D32271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3B719D-57B2-B34B-9CCE-F4A347320396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F3C1-2CC7-6242-8A03-C73B9008A2B2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5081-C545-0B4F-8EDD-594D0282513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873CB8E-219A-9740-8DC3-3A37DAEEE901}"/>
              </a:ext>
            </a:extLst>
          </p:cNvPr>
          <p:cNvSpPr/>
          <p:nvPr/>
        </p:nvSpPr>
        <p:spPr>
          <a:xfrm>
            <a:off x="2818988" y="1518883"/>
            <a:ext cx="61555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</a:t>
            </a: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트리거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00E992-1BBA-EF4B-8B13-73C133DE3403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80F6E2-C6F2-6E40-A52D-E236666F08CE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52C134-7AF0-1740-BAEC-6D683569A026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B3DFED-0D04-5A4D-A656-F2DB2FF3C74F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9E0485-933B-B94C-8FB0-6945B0636DB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EF385C-9E2B-4240-8EFB-C2F91889F27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70FC421-E2FF-744A-A562-D67E8537DF36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C2222-3B6A-874D-AE61-3C078B8583A4}"/>
              </a:ext>
            </a:extLst>
          </p:cNvPr>
          <p:cNvSpPr/>
          <p:nvPr/>
        </p:nvSpPr>
        <p:spPr>
          <a:xfrm>
            <a:off x="8075568" y="1526741"/>
            <a:ext cx="812723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저장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Graphic 22">
            <a:extLst>
              <a:ext uri="{FF2B5EF4-FFF2-40B4-BE49-F238E27FC236}">
                <a16:creationId xmlns:a16="http://schemas.microsoft.com/office/drawing/2014/main" id="{EA517559-C83E-0B47-8616-242D34D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3302" y="202987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4D32153-6441-0F47-A99E-4547A3C325E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D53E2-B6B5-B84A-83C5-44ACD7176291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766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D1F8C97F-3641-7E43-98BF-433626010C99}"/>
              </a:ext>
            </a:extLst>
          </p:cNvPr>
          <p:cNvSpPr/>
          <p:nvPr/>
        </p:nvSpPr>
        <p:spPr>
          <a:xfrm>
            <a:off x="3605698" y="1161239"/>
            <a:ext cx="1756065" cy="1567411"/>
          </a:xfrm>
          <a:prstGeom prst="roundRect">
            <a:avLst>
              <a:gd name="adj" fmla="val 809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33855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-GIS-h1080p-20secClip.mov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67710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en-US" altLang="ko-Kore-KR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index.js</a:t>
            </a:r>
            <a:endParaRPr lang="en-US" altLang="ko-Kore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7993466" y="2038107"/>
            <a:ext cx="2434962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-GIS-h1080p-20secClip-480p169.mp4 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-GIS-h1080p-20secClip-720p.mp4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70276" y="288815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9722" y="2888156"/>
            <a:ext cx="46450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01_lambda02_Policy_toAll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r>
              <a:rPr lang="en-US" altLang="ko-Kore-KR" sz="1100" dirty="0"/>
              <a:t>)</a:t>
            </a:r>
          </a:p>
          <a:p>
            <a:r>
              <a:rPr lang="en-US" altLang="en-US" sz="1100" dirty="0"/>
              <a:t>   (</a:t>
            </a:r>
            <a:r>
              <a:rPr lang="en-US" altLang="en-US" sz="1100" dirty="0" err="1"/>
              <a:t>arn:aws:lambda</a:t>
            </a:r>
            <a:r>
              <a:rPr lang="en-US" altLang="en-US" sz="1100" dirty="0"/>
              <a:t>:*:540197430709:function:*)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2" y="3231636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1BCDA49-63DD-CE40-9C94-D413B1106D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2C3D1CE-A733-A446-B93D-C97FC4CF9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8BB4D7F-2D87-3947-9CB8-682F906945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B83C206-62DD-EA40-9992-8139AEECBB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43" name="Graphic 18">
            <a:extLst>
              <a:ext uri="{FF2B5EF4-FFF2-40B4-BE49-F238E27FC236}">
                <a16:creationId xmlns:a16="http://schemas.microsoft.com/office/drawing/2014/main" id="{EC76C052-99E4-BF44-84E3-0E24011D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A0FD087-CCBD-E641-8903-BD590F41B5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29DBC56-8258-1C46-8E6D-3582580987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712456-62DB-494D-970D-EC6A6F64259A}"/>
              </a:ext>
            </a:extLst>
          </p:cNvPr>
          <p:cNvSpPr/>
          <p:nvPr/>
        </p:nvSpPr>
        <p:spPr>
          <a:xfrm>
            <a:off x="1117018" y="4417598"/>
            <a:ext cx="64280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event.json</a:t>
            </a:r>
            <a:endParaRPr lang="en-US" altLang="ko-Kore-KR" sz="11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408BAFF-5379-DE4D-A933-899F974AB00B}"/>
              </a:ext>
            </a:extLst>
          </p:cNvPr>
          <p:cNvSpPr/>
          <p:nvPr/>
        </p:nvSpPr>
        <p:spPr>
          <a:xfrm>
            <a:off x="2171131" y="5272136"/>
            <a:ext cx="825547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package.json</a:t>
            </a:r>
            <a:endParaRPr lang="en-US" altLang="ko-Kore-KR" sz="11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93F40A-58FC-954C-9B6A-6A839CDDF766}"/>
              </a:ext>
            </a:extLst>
          </p:cNvPr>
          <p:cNvSpPr/>
          <p:nvPr/>
        </p:nvSpPr>
        <p:spPr>
          <a:xfrm>
            <a:off x="3726869" y="5292516"/>
            <a:ext cx="42639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cli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CF3B17B-2B44-194F-88B6-D2879713DF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2CB27F-AC60-FE4C-8636-B4A4AA8A8206}"/>
              </a:ext>
            </a:extLst>
          </p:cNvPr>
          <p:cNvSpPr/>
          <p:nvPr/>
        </p:nvSpPr>
        <p:spPr>
          <a:xfrm>
            <a:off x="2707383" y="4417598"/>
            <a:ext cx="46968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index.js</a:t>
            </a:r>
            <a:endParaRPr lang="en-US" altLang="ko-Kore-KR" sz="1100" dirty="0"/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CACC2F10-26E1-5843-9EE1-13D9007C9F48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55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3811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8">
            <a:extLst>
              <a:ext uri="{FF2B5EF4-FFF2-40B4-BE49-F238E27FC236}">
                <a16:creationId xmlns:a16="http://schemas.microsoft.com/office/drawing/2014/main" id="{A85D322B-75D1-8048-8A02-BE03C418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DF151E3-27CF-3B41-8414-53FE93E521C8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4A2E5BD-89E2-BF4E-8B0F-7D01B0BC007E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5" name="Graphic 22">
            <a:extLst>
              <a:ext uri="{FF2B5EF4-FFF2-40B4-BE49-F238E27FC236}">
                <a16:creationId xmlns:a16="http://schemas.microsoft.com/office/drawing/2014/main" id="{FBCBCBDA-BBCC-3048-99BC-AE9E0B7DE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84E587-4192-BB42-9171-66DA9D753885}"/>
              </a:ext>
            </a:extLst>
          </p:cNvPr>
          <p:cNvSpPr/>
          <p:nvPr/>
        </p:nvSpPr>
        <p:spPr>
          <a:xfrm>
            <a:off x="3202378" y="3953664"/>
            <a:ext cx="54983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ore-KR" sz="1100" dirty="0" err="1"/>
              <a:t>aws</a:t>
            </a:r>
            <a:r>
              <a:rPr lang="en-US" altLang="ko-Kore-KR" sz="1100" dirty="0"/>
              <a:t> SDK</a:t>
            </a: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41FDFD2-BECB-0B40-B7D2-67E118DB3094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3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B1111-52F7-7440-93B5-835B4350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 Prepare at appendix B</a:t>
            </a:r>
            <a:endParaRPr kumimoji="1" lang="ko-Kore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98BDBD-6F2E-EE4A-9F1D-AF8D539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Confidential, Internal use only</a:t>
            </a:r>
            <a:endParaRPr kumimoji="1"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A77A3-6B5B-0745-B44E-72B5AEC22420}"/>
              </a:ext>
            </a:extLst>
          </p:cNvPr>
          <p:cNvSpPr/>
          <p:nvPr/>
        </p:nvSpPr>
        <p:spPr>
          <a:xfrm>
            <a:off x="113982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업로드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C5C43D-294F-DB47-A6A4-5D101963924A}"/>
              </a:ext>
            </a:extLst>
          </p:cNvPr>
          <p:cNvSpPr/>
          <p:nvPr/>
        </p:nvSpPr>
        <p:spPr>
          <a:xfrm>
            <a:off x="113982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A87F3B-3392-D24F-8982-181E058A5B71}"/>
              </a:ext>
            </a:extLst>
          </p:cNvPr>
          <p:cNvSpPr/>
          <p:nvPr/>
        </p:nvSpPr>
        <p:spPr>
          <a:xfrm>
            <a:off x="3797182" y="1415724"/>
            <a:ext cx="1316527" cy="5511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작업생성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1AE13B-0186-E744-90F9-4CD6D9815A95}"/>
              </a:ext>
            </a:extLst>
          </p:cNvPr>
          <p:cNvSpPr/>
          <p:nvPr/>
        </p:nvSpPr>
        <p:spPr>
          <a:xfrm>
            <a:off x="3797182" y="1246447"/>
            <a:ext cx="61555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3.Lambda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6E629F-41AE-5D40-B572-18404EF0036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45634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70384143-B9E9-8245-A75C-3111AB061E42}"/>
              </a:ext>
            </a:extLst>
          </p:cNvPr>
          <p:cNvSpPr/>
          <p:nvPr/>
        </p:nvSpPr>
        <p:spPr>
          <a:xfrm>
            <a:off x="2595504" y="1518390"/>
            <a:ext cx="112050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2.Lambda Trigger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921CEF9-FAD9-BD4A-B9DC-FA1B0FEE309A}"/>
              </a:ext>
            </a:extLst>
          </p:cNvPr>
          <p:cNvSpPr/>
          <p:nvPr/>
        </p:nvSpPr>
        <p:spPr>
          <a:xfrm>
            <a:off x="6454542" y="1415724"/>
            <a:ext cx="1316527" cy="5511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비디오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5DBFA0E-CF86-824B-A519-DD1A8206A98A}"/>
              </a:ext>
            </a:extLst>
          </p:cNvPr>
          <p:cNvSpPr/>
          <p:nvPr/>
        </p:nvSpPr>
        <p:spPr>
          <a:xfrm>
            <a:off x="6454542" y="1246447"/>
            <a:ext cx="12054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5.ElasticTranscoder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6DB12C2-3D6D-6849-A175-42F87B004C83}"/>
              </a:ext>
            </a:extLst>
          </p:cNvPr>
          <p:cNvSpPr/>
          <p:nvPr/>
        </p:nvSpPr>
        <p:spPr>
          <a:xfrm>
            <a:off x="9111902" y="1415724"/>
            <a:ext cx="1316527" cy="5511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트랜스코딩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비디오저장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33A87DC-A108-A841-B557-7B008E4B6B82}"/>
              </a:ext>
            </a:extLst>
          </p:cNvPr>
          <p:cNvSpPr/>
          <p:nvPr/>
        </p:nvSpPr>
        <p:spPr>
          <a:xfrm>
            <a:off x="9111902" y="1246447"/>
            <a:ext cx="26129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7.S3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Straight Arrow Connector 16">
            <a:extLst>
              <a:ext uri="{FF2B5EF4-FFF2-40B4-BE49-F238E27FC236}">
                <a16:creationId xmlns:a16="http://schemas.microsoft.com/office/drawing/2014/main" id="{5A1A9BDD-FED4-5D4F-904C-3C1F3621078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11370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1CC484F-44DE-D14C-8081-F85EF815FF8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71069" y="1691319"/>
            <a:ext cx="134083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>
            <a:extLst>
              <a:ext uri="{FF2B5EF4-FFF2-40B4-BE49-F238E27FC236}">
                <a16:creationId xmlns:a16="http://schemas.microsoft.com/office/drawing/2014/main" id="{0BDE7A61-ED0C-B046-AFD1-4A1A25949A58}"/>
              </a:ext>
            </a:extLst>
          </p:cNvPr>
          <p:cNvSpPr/>
          <p:nvPr/>
        </p:nvSpPr>
        <p:spPr>
          <a:xfrm>
            <a:off x="5472832" y="1521083"/>
            <a:ext cx="67165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작업제출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D3EDE41E-D2AF-D740-99E6-B8C265FB9351}"/>
              </a:ext>
            </a:extLst>
          </p:cNvPr>
          <p:cNvSpPr/>
          <p:nvPr/>
        </p:nvSpPr>
        <p:spPr>
          <a:xfrm>
            <a:off x="7930887" y="1534406"/>
            <a:ext cx="109485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트랜스파일저장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EE6D5D7A-7331-AC4D-BCF6-229E84773959}"/>
              </a:ext>
            </a:extLst>
          </p:cNvPr>
          <p:cNvSpPr/>
          <p:nvPr/>
        </p:nvSpPr>
        <p:spPr>
          <a:xfrm>
            <a:off x="1139822" y="2020030"/>
            <a:ext cx="224420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doogiejoe-lambda02-video-upload</a:t>
            </a:r>
          </a:p>
        </p:txBody>
      </p:sp>
      <p:sp>
        <p:nvSpPr>
          <p:cNvPr id="23" name="Rectangle 39">
            <a:extLst>
              <a:ext uri="{FF2B5EF4-FFF2-40B4-BE49-F238E27FC236}">
                <a16:creationId xmlns:a16="http://schemas.microsoft.com/office/drawing/2014/main" id="{CCB1451E-4E04-E447-A94C-F0A0D3D756B9}"/>
              </a:ext>
            </a:extLst>
          </p:cNvPr>
          <p:cNvSpPr/>
          <p:nvPr/>
        </p:nvSpPr>
        <p:spPr>
          <a:xfrm>
            <a:off x="3795159" y="2051551"/>
            <a:ext cx="3709349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01_TransVideo01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-Role: 01_Lambda01_Role_LE_LEJS</a:t>
            </a:r>
            <a:b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lambdaExecute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lambda</a:t>
            </a:r>
            <a:r>
              <a:rPr lang="en-US" altLang="ko-Kore-KR" sz="1100" dirty="0" err="1"/>
              <a:t>ElasticTranscoderJobsSubmitter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4" name="Rectangle 39">
            <a:extLst>
              <a:ext uri="{FF2B5EF4-FFF2-40B4-BE49-F238E27FC236}">
                <a16:creationId xmlns:a16="http://schemas.microsoft.com/office/drawing/2014/main" id="{0933F372-0E4C-1941-B917-D53416D4AE1F}"/>
              </a:ext>
            </a:extLst>
          </p:cNvPr>
          <p:cNvSpPr/>
          <p:nvPr/>
        </p:nvSpPr>
        <p:spPr>
          <a:xfrm>
            <a:off x="6454542" y="2051551"/>
            <a:ext cx="13657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Lambda02-VideoPipe</a:t>
            </a:r>
          </a:p>
        </p:txBody>
      </p:sp>
      <p:sp>
        <p:nvSpPr>
          <p:cNvPr id="26" name="Rectangle 39">
            <a:extLst>
              <a:ext uri="{FF2B5EF4-FFF2-40B4-BE49-F238E27FC236}">
                <a16:creationId xmlns:a16="http://schemas.microsoft.com/office/drawing/2014/main" id="{302C7BF3-DDB2-1841-95D7-0739B1BEF250}"/>
              </a:ext>
            </a:extLst>
          </p:cNvPr>
          <p:cNvSpPr/>
          <p:nvPr/>
        </p:nvSpPr>
        <p:spPr>
          <a:xfrm>
            <a:off x="8171686" y="2045876"/>
            <a:ext cx="2273058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doogiejoe-lambda02-video-transed</a:t>
            </a:r>
          </a:p>
        </p:txBody>
      </p:sp>
      <p:pic>
        <p:nvPicPr>
          <p:cNvPr id="27" name="Graphic 22">
            <a:extLst>
              <a:ext uri="{FF2B5EF4-FFF2-40B4-BE49-F238E27FC236}">
                <a16:creationId xmlns:a16="http://schemas.microsoft.com/office/drawing/2014/main" id="{08B9D1E4-5843-D44B-80E0-CB4238D8D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1164978" y="26443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98264C-FFBE-5F41-B39A-3E5498D3EE98}"/>
              </a:ext>
            </a:extLst>
          </p:cNvPr>
          <p:cNvSpPr/>
          <p:nvPr/>
        </p:nvSpPr>
        <p:spPr>
          <a:xfrm>
            <a:off x="1604424" y="2644305"/>
            <a:ext cx="464505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User: lambda02</a:t>
            </a:r>
          </a:p>
          <a:p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-policy: 01_lambda02_getLambda </a:t>
            </a:r>
            <a:b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ore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(</a:t>
            </a:r>
            <a:r>
              <a:rPr lang="en-US" altLang="ko-Kore-KR" sz="1100" dirty="0" err="1"/>
              <a:t>getFunction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UpdateFunctionCode</a:t>
            </a:r>
            <a:r>
              <a:rPr lang="en-US" altLang="ko-Kore-KR" sz="1100" dirty="0"/>
              <a:t>, </a:t>
            </a:r>
            <a:r>
              <a:rPr lang="en-US" altLang="ko-Kore-KR" sz="1100" dirty="0" err="1"/>
              <a:t>UpdateFunctionConfiguration</a:t>
            </a:r>
            <a:endParaRPr lang="ko-Kore-KR" altLang="en-US" sz="1100" dirty="0"/>
          </a:p>
        </p:txBody>
      </p:sp>
      <p:pic>
        <p:nvPicPr>
          <p:cNvPr id="29" name="Graphic 8">
            <a:extLst>
              <a:ext uri="{FF2B5EF4-FFF2-40B4-BE49-F238E27FC236}">
                <a16:creationId xmlns:a16="http://schemas.microsoft.com/office/drawing/2014/main" id="{07C9FD14-5F64-2248-A7BF-5E8E9B1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46" y="1607958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8">
            <a:extLst>
              <a:ext uri="{FF2B5EF4-FFF2-40B4-BE49-F238E27FC236}">
                <a16:creationId xmlns:a16="http://schemas.microsoft.com/office/drawing/2014/main" id="{75533719-8ECF-EB40-9495-7654F1FC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280" y="1623003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299BC176-AE4F-6340-99B6-27891490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20" y="1633660"/>
            <a:ext cx="349006" cy="34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E287AC3-56AC-3040-8EBC-FF391F385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02" y="1619045"/>
            <a:ext cx="359842" cy="366385"/>
          </a:xfrm>
          <a:prstGeom prst="rect">
            <a:avLst/>
          </a:prstGeom>
        </p:spPr>
      </p:pic>
      <p:pic>
        <p:nvPicPr>
          <p:cNvPr id="34" name="Graphic 19">
            <a:extLst>
              <a:ext uri="{FF2B5EF4-FFF2-40B4-BE49-F238E27FC236}">
                <a16:creationId xmlns:a16="http://schemas.microsoft.com/office/drawing/2014/main" id="{8F2B597C-9A92-F54E-A9D0-A7872554F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24" y="2987785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Arrow Connector 16">
            <a:extLst>
              <a:ext uri="{FF2B5EF4-FFF2-40B4-BE49-F238E27FC236}">
                <a16:creationId xmlns:a16="http://schemas.microsoft.com/office/drawing/2014/main" id="{0DC2D34D-13F1-9C42-A69A-DBC5B986FA7D}"/>
              </a:ext>
            </a:extLst>
          </p:cNvPr>
          <p:cNvCxnSpPr>
            <a:cxnSpLocks/>
            <a:stCxn id="77" idx="3"/>
            <a:endCxn id="24" idx="1"/>
          </p:cNvCxnSpPr>
          <p:nvPr/>
        </p:nvCxnSpPr>
        <p:spPr>
          <a:xfrm flipV="1">
            <a:off x="3648387" y="2136190"/>
            <a:ext cx="2806155" cy="2228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47C2D02D-1205-2E4D-A24F-8FC924FD9E27}"/>
              </a:ext>
            </a:extLst>
          </p:cNvPr>
          <p:cNvCxnSpPr>
            <a:cxnSpLocks/>
            <a:stCxn id="21" idx="3"/>
            <a:endCxn id="31" idx="1"/>
          </p:cNvCxnSpPr>
          <p:nvPr/>
        </p:nvCxnSpPr>
        <p:spPr>
          <a:xfrm flipV="1">
            <a:off x="3384026" y="1808163"/>
            <a:ext cx="3079894" cy="29650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7805F9-2E7A-D44E-BCC6-E12317C4A130}"/>
              </a:ext>
            </a:extLst>
          </p:cNvPr>
          <p:cNvSpPr/>
          <p:nvPr/>
        </p:nvSpPr>
        <p:spPr>
          <a:xfrm>
            <a:off x="2057863" y="4780380"/>
            <a:ext cx="10881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8983D8-3512-2941-BE03-5FCC9C451FB3}"/>
              </a:ext>
            </a:extLst>
          </p:cNvPr>
          <p:cNvSpPr/>
          <p:nvPr/>
        </p:nvSpPr>
        <p:spPr>
          <a:xfrm>
            <a:off x="3655702" y="4767129"/>
            <a:ext cx="536465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1087842-E48F-F24E-B606-E7F1830B8442}"/>
              </a:ext>
            </a:extLst>
          </p:cNvPr>
          <p:cNvSpPr/>
          <p:nvPr/>
        </p:nvSpPr>
        <p:spPr>
          <a:xfrm>
            <a:off x="1665332" y="2679529"/>
            <a:ext cx="4430668" cy="5799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B301F4-F820-614A-AF3B-38D6C9FBD06E}"/>
              </a:ext>
            </a:extLst>
          </p:cNvPr>
          <p:cNvSpPr/>
          <p:nvPr/>
        </p:nvSpPr>
        <p:spPr>
          <a:xfrm>
            <a:off x="1117906" y="1989214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C4CC19-8AB0-E04D-90E2-C2EA7F2D658C}"/>
              </a:ext>
            </a:extLst>
          </p:cNvPr>
          <p:cNvSpPr/>
          <p:nvPr/>
        </p:nvSpPr>
        <p:spPr>
          <a:xfrm>
            <a:off x="8162308" y="2012891"/>
            <a:ext cx="226612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B4C047-D61C-414A-86A3-3FFB8A3FFF82}"/>
              </a:ext>
            </a:extLst>
          </p:cNvPr>
          <p:cNvSpPr/>
          <p:nvPr/>
        </p:nvSpPr>
        <p:spPr>
          <a:xfrm>
            <a:off x="6431027" y="2021270"/>
            <a:ext cx="1499860" cy="279211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86E2023-88AA-454A-9370-9318CB1C8866}"/>
              </a:ext>
            </a:extLst>
          </p:cNvPr>
          <p:cNvSpPr/>
          <p:nvPr/>
        </p:nvSpPr>
        <p:spPr>
          <a:xfrm>
            <a:off x="3740914" y="1988625"/>
            <a:ext cx="2579526" cy="609748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9DFADA-3596-8B40-99A7-4133639B4262}"/>
              </a:ext>
            </a:extLst>
          </p:cNvPr>
          <p:cNvSpPr/>
          <p:nvPr/>
        </p:nvSpPr>
        <p:spPr>
          <a:xfrm>
            <a:off x="1157422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371615-146E-0749-A11D-3E859E422D4D}"/>
              </a:ext>
            </a:extLst>
          </p:cNvPr>
          <p:cNvSpPr/>
          <p:nvPr/>
        </p:nvSpPr>
        <p:spPr>
          <a:xfrm>
            <a:off x="10320454" y="1022459"/>
            <a:ext cx="107974" cy="592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CAABB1B-C2D8-6040-9691-67D537CA3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6531" y="4830394"/>
            <a:ext cx="413674" cy="46393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3BAAD02-BFB0-074B-9E0B-FA7C213116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9455" y="4808202"/>
            <a:ext cx="416681" cy="463934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2FB88E3-2866-B24B-A925-8D06AD2EB2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9346" y="4808257"/>
            <a:ext cx="508209" cy="508209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855D548-B781-EE47-90C4-EE91B1EF4D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744" y="4808256"/>
            <a:ext cx="508210" cy="508210"/>
          </a:xfrm>
          <a:prstGeom prst="rect">
            <a:avLst/>
          </a:prstGeom>
        </p:spPr>
      </p:pic>
      <p:pic>
        <p:nvPicPr>
          <p:cNvPr id="65" name="Graphic 18">
            <a:extLst>
              <a:ext uri="{FF2B5EF4-FFF2-40B4-BE49-F238E27FC236}">
                <a16:creationId xmlns:a16="http://schemas.microsoft.com/office/drawing/2014/main" id="{861660F9-1F6A-9B4C-B93F-8F230DE6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570" y="4828582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D92D6AEB-35CE-8845-8F98-ADA18655FF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386" y="4830394"/>
            <a:ext cx="463934" cy="462122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F9DFBFB-FA77-9542-9D7D-9E2D2EAF858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3354" y="4126213"/>
            <a:ext cx="469901" cy="365479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5A353023-B515-E348-A637-652D71177F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5109" y="4126213"/>
            <a:ext cx="469901" cy="365479"/>
          </a:xfrm>
          <a:prstGeom prst="rect">
            <a:avLst/>
          </a:prstGeom>
        </p:spPr>
      </p:pic>
      <p:cxnSp>
        <p:nvCxnSpPr>
          <p:cNvPr id="75" name="Straight Arrow Connector 16">
            <a:extLst>
              <a:ext uri="{FF2B5EF4-FFF2-40B4-BE49-F238E27FC236}">
                <a16:creationId xmlns:a16="http://schemas.microsoft.com/office/drawing/2014/main" id="{749C4A5B-AF8E-0D41-A558-A26E67F728F1}"/>
              </a:ext>
            </a:extLst>
          </p:cNvPr>
          <p:cNvCxnSpPr>
            <a:cxnSpLocks/>
            <a:stCxn id="67" idx="3"/>
            <a:endCxn id="73" idx="1"/>
          </p:cNvCxnSpPr>
          <p:nvPr/>
        </p:nvCxnSpPr>
        <p:spPr>
          <a:xfrm>
            <a:off x="1913255" y="4308953"/>
            <a:ext cx="791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8">
            <a:extLst>
              <a:ext uri="{FF2B5EF4-FFF2-40B4-BE49-F238E27FC236}">
                <a16:creationId xmlns:a16="http://schemas.microsoft.com/office/drawing/2014/main" id="{48221864-2F7F-C345-AD71-284C49285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28" y="4094226"/>
            <a:ext cx="362639" cy="362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2">
            <a:extLst>
              <a:ext uri="{FF2B5EF4-FFF2-40B4-BE49-F238E27FC236}">
                <a16:creationId xmlns:a16="http://schemas.microsoft.com/office/drawing/2014/main" id="{EF87A4D6-FCB5-2045-B031-30038520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833" y="4143321"/>
            <a:ext cx="443554" cy="44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3E4CEF7-D866-E04E-87F8-A3847B8B11E5}"/>
              </a:ext>
            </a:extLst>
          </p:cNvPr>
          <p:cNvCxnSpPr>
            <a:cxnSpLocks/>
          </p:cNvCxnSpPr>
          <p:nvPr/>
        </p:nvCxnSpPr>
        <p:spPr>
          <a:xfrm>
            <a:off x="1126828" y="4692928"/>
            <a:ext cx="302529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7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solidFill>
            <a:schemeClr val="bg1">
              <a:lumMod val="75000"/>
            </a:schemeClr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>
                <a:lumMod val="75000"/>
                <a:lumOff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mazonSNS" id="{A6271600-C418-E04A-AD42-1F2D32E6CFE3}" vid="{049EE54A-6CBE-524B-9492-9DE95D7974F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26857</TotalTime>
  <Words>912</Words>
  <Application>Microsoft Macintosh PowerPoint</Application>
  <PresentationFormat>와이드스크린</PresentationFormat>
  <Paragraphs>310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Chapter 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For Prepare at appendix B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Chapter 5</vt:lpstr>
      <vt:lpstr>Chapter 5</vt:lpstr>
      <vt:lpstr>Chapter 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Doogie</dc:creator>
  <cp:lastModifiedBy>Doogie Joe</cp:lastModifiedBy>
  <cp:revision>42</cp:revision>
  <cp:lastPrinted>2018-02-19T08:05:47Z</cp:lastPrinted>
  <dcterms:created xsi:type="dcterms:W3CDTF">2021-06-07T08:20:30Z</dcterms:created>
  <dcterms:modified xsi:type="dcterms:W3CDTF">2021-07-02T00:42:12Z</dcterms:modified>
</cp:coreProperties>
</file>