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621"/>
  </p:normalViewPr>
  <p:slideViewPr>
    <p:cSldViewPr snapToGrid="0" snapToObjects="1" showGuides="1">
      <p:cViewPr varScale="1">
        <p:scale>
          <a:sx n="101" d="100"/>
          <a:sy n="101" d="100"/>
        </p:scale>
        <p:origin x="2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1202" r="2580"/>
          <a:stretch>
            <a:fillRect/>
          </a:stretch>
        </p:blipFill>
        <p:spPr bwMode="auto">
          <a:xfrm>
            <a:off x="6350" y="2585591"/>
            <a:ext cx="12185650" cy="187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3" y="4456113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8" name="Picture 53" descr="CI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0767392" y="6284183"/>
            <a:ext cx="1424608" cy="57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2021. 7. 7.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pic>
        <p:nvPicPr>
          <p:cNvPr id="7" name="Picture 9" descr="CI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63525" y="6557212"/>
            <a:ext cx="756286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 lIns="9000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/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4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  <a:br>
              <a:rPr kumimoji="1" lang="en-US" altLang="ko-KR" dirty="0"/>
            </a:br>
            <a:r>
              <a:rPr kumimoji="1" lang="ko-KR" altLang="en-US" dirty="0" err="1"/>
              <a:t>닝러ㅣㄴ아ㅓ린얼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나이러니아러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44F6F-497E-2443-B7E3-414497E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      AWS Lambda </a:t>
            </a:r>
            <a:r>
              <a:rPr kumimoji="1" lang="ko-KR" altLang="en-US" dirty="0"/>
              <a:t>쉽게 만나보기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FAC53-5900-FA45-9555-59C52EA10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 dirty="0"/>
              <a:t>Jul 2021, Cloud</a:t>
            </a:r>
            <a:r>
              <a:rPr kumimoji="1" lang="ko-KR" altLang="en-US" dirty="0"/>
              <a:t>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이지호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2E540-446C-8B47-8F88-25138894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18" y="2507205"/>
            <a:ext cx="698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7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Lambda Patterns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Priority Queue Pattern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Fan-out Pattern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027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Lambda Patterns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Pipe &amp; Filter Pattern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NON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919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850900"/>
            <a:ext cx="11233151" cy="1396189"/>
          </a:xfrm>
        </p:spPr>
        <p:txBody>
          <a:bodyPr/>
          <a:lstStyle/>
          <a:p>
            <a:r>
              <a:rPr kumimoji="1" lang="en-US" altLang="ko-Kore-KR" b="1" dirty="0"/>
              <a:t>Video Play</a:t>
            </a:r>
          </a:p>
          <a:p>
            <a:pPr lvl="1"/>
            <a:r>
              <a:rPr kumimoji="1" lang="en-US" altLang="ko-Kore-KR" dirty="0"/>
              <a:t>Automated Video Transcoding</a:t>
            </a:r>
          </a:p>
          <a:p>
            <a:pPr lvl="1"/>
            <a:r>
              <a:rPr kumimoji="1" lang="en-US" altLang="ko-Kore-KR" dirty="0"/>
              <a:t>Authentication with Auth0</a:t>
            </a:r>
          </a:p>
          <a:p>
            <a:pPr lvl="1"/>
            <a:r>
              <a:rPr kumimoji="1" lang="en-US" altLang="ko-Kore-KR" dirty="0"/>
              <a:t>Simple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Video Play Web</a:t>
            </a:r>
          </a:p>
          <a:p>
            <a:pPr lvl="1"/>
            <a:r>
              <a:rPr kumimoji="1" lang="en-US" altLang="ko-Kore-KR" dirty="0"/>
              <a:t>API based </a:t>
            </a:r>
            <a:r>
              <a:rPr kumimoji="1" lang="en-US" altLang="ko-Kore-KR" dirty="0" err="1"/>
              <a:t>Applicaation</a:t>
            </a:r>
            <a:endParaRPr kumimoji="1" lang="ko-Kore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B9B720B-57C7-2B4A-A79B-06C5190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mini Lambda Project</a:t>
            </a:r>
            <a:endParaRPr kumimoji="1" lang="ko-Kore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90B1624-1126-154D-9E50-3925A0A79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75" y="3263901"/>
            <a:ext cx="7939247" cy="21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0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6C29-EE3F-D840-ADAA-B05F1B39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Workflow : Video Transcoding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763EC-F424-F946-9753-30F7E40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6DC41-9475-7746-A3D7-CA8D620B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Store Original Video Clip at S3 &gt; Transcode Video Clip &amp; Store </a:t>
            </a:r>
          </a:p>
          <a:p>
            <a:r>
              <a:rPr kumimoji="1" lang="en-US" altLang="ko-Kore-KR" dirty="0"/>
              <a:t>SNS Trigger : </a:t>
            </a:r>
            <a:r>
              <a:rPr kumimoji="1" lang="en-US" altLang="ko-Kore-KR" dirty="0" err="1"/>
              <a:t>eMail</a:t>
            </a:r>
            <a:r>
              <a:rPr kumimoji="1" lang="en-US" altLang="ko-Kore-KR" dirty="0"/>
              <a:t> Notification, Change Permission of Video Clip, Create Meta of Video Clip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67E6A-CBFE-EC4D-8624-ADB29879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2204359"/>
            <a:ext cx="7969250" cy="42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5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0895-42C1-7B46-9367-E9077136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Workflow : Auth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949C6-8241-484B-AF47-B5B30DA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542A-9648-204D-8C9E-9D91539F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534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0895-42C1-7B46-9367-E9077136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Workflow : APIs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949C6-8241-484B-AF47-B5B30DA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542A-9648-204D-8C9E-9D91539F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1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0895-42C1-7B46-9367-E9077136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Workflow : </a:t>
            </a:r>
            <a:r>
              <a:rPr kumimoji="1" lang="en-US" altLang="ko-Kore-KR"/>
              <a:t>Web Application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949C6-8241-484B-AF47-B5B30DA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542A-9648-204D-8C9E-9D91539F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8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D8DF-872F-5243-89F1-92AED696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Agenda</a:t>
            </a:r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A0230-00E6-8946-A0C5-DA43D92E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B3B72-70EC-EB45-9A2C-878A0336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6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3B19-30F1-2D47-BFFA-CF2CF194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FD2F6-8BD3-CF49-8899-070EAAEC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E5363-F715-F448-848B-2E0B2C69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Software Model Design Trend</a:t>
            </a:r>
          </a:p>
          <a:p>
            <a:pPr lvl="1"/>
            <a:r>
              <a:rPr kumimoji="1" lang="en-US" altLang="ko-Kore-KR" dirty="0"/>
              <a:t>Layered Tier Architecture : Strong-Coupled</a:t>
            </a:r>
          </a:p>
          <a:p>
            <a:pPr lvl="1"/>
            <a:r>
              <a:rPr kumimoji="1" lang="en-US" altLang="ko-Kore-KR" dirty="0"/>
              <a:t>Relative Module Architecture : Loosely-Coupled</a:t>
            </a:r>
          </a:p>
          <a:p>
            <a:pPr lvl="1"/>
            <a:r>
              <a:rPr kumimoji="1" lang="en-US" altLang="ko-Kore-KR" dirty="0"/>
              <a:t>Same Burden, more Flexibility and Productivity</a:t>
            </a:r>
          </a:p>
          <a:p>
            <a:pPr marL="184150" lvl="1" indent="0">
              <a:buNone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98C55486-D6AA-4C47-8345-0591BE7E3AAB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Serverless Trend</a:t>
            </a:r>
          </a:p>
          <a:p>
            <a:pPr lvl="1"/>
            <a:r>
              <a:rPr kumimoji="1" lang="en-US" altLang="ko-Kore-KR" dirty="0"/>
              <a:t>Serverless : Hide server side, Focus on Code</a:t>
            </a:r>
          </a:p>
          <a:p>
            <a:pPr lvl="1"/>
            <a:r>
              <a:rPr kumimoji="1" lang="en-US" altLang="ko-Kore-KR" dirty="0"/>
              <a:t>PaaS : Dependent on PaaS technical conditions</a:t>
            </a:r>
          </a:p>
          <a:p>
            <a:pPr lvl="1"/>
            <a:r>
              <a:rPr kumimoji="1" lang="en-US" altLang="ko-Kore-KR" dirty="0"/>
              <a:t>Container : Remain that needs direct management</a:t>
            </a:r>
          </a:p>
          <a:p>
            <a:pPr lvl="1"/>
            <a:r>
              <a:rPr kumimoji="1" lang="en-US" altLang="ko-Kore-KR" dirty="0"/>
              <a:t>AWS Lambda : Code Oriented Server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6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63B19-30F1-2D47-BFFA-CF2CF194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FD2F6-8BD3-CF49-8899-070EAAEC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E5363-F715-F448-848B-2E0B2C69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lang="en-US" altLang="ko-Kore-KR" b="1" dirty="0"/>
              <a:t>Principle Serverless Architecture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컴퓨팅 서비스를 사용해 요구에 맞는 코드를 실행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ore-KR" sz="1400" dirty="0"/>
              <a:t>SOA</a:t>
            </a:r>
            <a:r>
              <a:rPr lang="ko-KR" altLang="en-US" sz="1400" dirty="0"/>
              <a:t>의 개념이 확장되어 왔다</a:t>
            </a:r>
            <a:r>
              <a:rPr lang="en-US" altLang="ko-KR" sz="1400" dirty="0"/>
              <a:t>. </a:t>
            </a:r>
            <a:r>
              <a:rPr lang="ko-KR" altLang="en-US" sz="1400" dirty="0"/>
              <a:t>상태를 유지하지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독립적 세분화된 가동을 하는 코드로 구성되는게 보통이다</a:t>
            </a:r>
            <a:r>
              <a:rPr lang="en-US" altLang="ko-KR" sz="1400" dirty="0"/>
              <a:t>. </a:t>
            </a:r>
            <a:r>
              <a:rPr lang="en-US" altLang="ko-Kore-KR" sz="1400" dirty="0"/>
              <a:t>AWS Lambda</a:t>
            </a:r>
            <a:r>
              <a:rPr lang="ko-KR" altLang="en-US" sz="1400" dirty="0"/>
              <a:t>에서는 </a:t>
            </a:r>
            <a:r>
              <a:rPr lang="en-US" altLang="ko-Kore-KR" sz="1400" dirty="0" err="1"/>
              <a:t>node.js</a:t>
            </a:r>
            <a:r>
              <a:rPr lang="en-US" altLang="ko-Kore-KR" sz="1400" dirty="0"/>
              <a:t>, C#, java, python </a:t>
            </a:r>
            <a:r>
              <a:rPr lang="ko-KR" altLang="en-US" sz="1400" dirty="0"/>
              <a:t>코드가 지원된다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단일목적의</a:t>
            </a:r>
            <a:r>
              <a:rPr lang="ko-KR" altLang="en-US" dirty="0"/>
              <a:t> 기능은 가지고</a:t>
            </a:r>
            <a:r>
              <a:rPr lang="en-US" altLang="ko-KR" dirty="0"/>
              <a:t>, </a:t>
            </a:r>
            <a:r>
              <a:rPr lang="ko-KR" altLang="en-US" dirty="0"/>
              <a:t>상태는 없는 함수를 작성</a:t>
            </a:r>
            <a:endParaRPr lang="en-US" altLang="ko-KR" dirty="0"/>
          </a:p>
          <a:p>
            <a:pPr lvl="1"/>
            <a:r>
              <a:rPr lang="ko-KR" altLang="en-US" sz="1400" dirty="0"/>
              <a:t>단일책임원칙</a:t>
            </a:r>
            <a:r>
              <a:rPr lang="en-US" altLang="ko-KR" sz="1400" dirty="0"/>
              <a:t>(</a:t>
            </a:r>
            <a:r>
              <a:rPr lang="en-US" altLang="ko-Kore-KR" sz="1400" dirty="0"/>
              <a:t>SRP), Loosely Coupled, Stateless, Self-Test</a:t>
            </a:r>
            <a:r>
              <a:rPr lang="ko-KR" altLang="en-US" sz="1400" dirty="0"/>
              <a:t> 특징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Push-Based </a:t>
            </a:r>
            <a:r>
              <a:rPr lang="ko-KR" altLang="en-US" dirty="0"/>
              <a:t>또는 </a:t>
            </a:r>
            <a:r>
              <a:rPr lang="en-US" altLang="ko-Kore-KR" dirty="0"/>
              <a:t>Event-Driven</a:t>
            </a:r>
            <a:r>
              <a:rPr lang="ko-KR" altLang="en-US" dirty="0"/>
              <a:t>의 </a:t>
            </a:r>
            <a:r>
              <a:rPr lang="en-US" altLang="ko-Kore-KR" dirty="0"/>
              <a:t>Pipeline</a:t>
            </a:r>
            <a:r>
              <a:rPr lang="ko-KR" altLang="en-US" dirty="0"/>
              <a:t>개념으로 설계</a:t>
            </a:r>
            <a:endParaRPr lang="en-US" altLang="ko-KR" dirty="0"/>
          </a:p>
          <a:p>
            <a:pPr lvl="1"/>
            <a:r>
              <a:rPr lang="en-US" altLang="ko-Kore-KR" sz="1400" dirty="0"/>
              <a:t>Layered</a:t>
            </a:r>
            <a:r>
              <a:rPr lang="ko-KR" altLang="en-US" sz="1400" dirty="0"/>
              <a:t>와 비교 장단점 유</a:t>
            </a:r>
            <a:r>
              <a:rPr lang="en-US" altLang="ko-KR" sz="1400" dirty="0"/>
              <a:t>, </a:t>
            </a:r>
            <a:r>
              <a:rPr lang="ko-KR" altLang="en-US" sz="1400" dirty="0"/>
              <a:t>생산성과 자유도의 이익을 쫓는다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명확하고</a:t>
            </a:r>
            <a:r>
              <a:rPr lang="en-US" altLang="ko-KR" dirty="0"/>
              <a:t>, </a:t>
            </a:r>
            <a:r>
              <a:rPr lang="ko-KR" altLang="en-US" dirty="0"/>
              <a:t>분명한 두터운 </a:t>
            </a:r>
            <a:r>
              <a:rPr lang="en-US" altLang="ko-Kore-KR" dirty="0"/>
              <a:t>Front-end</a:t>
            </a:r>
            <a:r>
              <a:rPr lang="ko-KR" altLang="en-US" dirty="0" err="1"/>
              <a:t>를</a:t>
            </a:r>
            <a:r>
              <a:rPr lang="ko-KR" altLang="en-US" dirty="0"/>
              <a:t> 만들어야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sz="1400" dirty="0"/>
              <a:t>두터운 </a:t>
            </a:r>
            <a:r>
              <a:rPr lang="en-US" altLang="ko-Kore-KR" sz="1400" dirty="0"/>
              <a:t>Front-end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중심으로 연합된 </a:t>
            </a:r>
            <a:r>
              <a:rPr lang="ko-KR" altLang="en-US" sz="1400" dirty="0" err="1"/>
              <a:t>입체구조를</a:t>
            </a:r>
            <a:r>
              <a:rPr lang="ko-KR" altLang="en-US" sz="1400" dirty="0"/>
              <a:t> 지향하지만</a:t>
            </a:r>
            <a:r>
              <a:rPr lang="en-US" altLang="ko-KR" sz="1400" dirty="0"/>
              <a:t>, </a:t>
            </a:r>
            <a:r>
              <a:rPr lang="en-US" altLang="ko-Kore-KR" sz="1400" dirty="0"/>
              <a:t>Front-end</a:t>
            </a:r>
            <a:r>
              <a:rPr lang="ko-KR" altLang="en-US" sz="1400" dirty="0"/>
              <a:t>는 명확성과 일관성으로 가볍게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en-US" altLang="ko-Kore-KR" dirty="0"/>
              <a:t>rd Party </a:t>
            </a:r>
            <a:r>
              <a:rPr lang="ko-KR" altLang="en-US" dirty="0"/>
              <a:t>서비스를 수용</a:t>
            </a:r>
            <a:r>
              <a:rPr lang="en-US" altLang="ko-KR" dirty="0"/>
              <a:t>/</a:t>
            </a:r>
            <a:r>
              <a:rPr lang="ko-KR" altLang="en-US" dirty="0"/>
              <a:t>연계할 수 있어야 한다</a:t>
            </a:r>
            <a:r>
              <a:rPr lang="en-US" altLang="ko-KR" dirty="0"/>
              <a:t>.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98C55486-D6AA-4C47-8345-0591BE7E3AAB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Pros and Cons of Serverless</a:t>
            </a:r>
          </a:p>
          <a:p>
            <a:pPr lvl="1"/>
            <a:r>
              <a:rPr lang="en-US" altLang="ko-KR" dirty="0"/>
              <a:t>Serverless</a:t>
            </a:r>
            <a:r>
              <a:rPr lang="ko-KR" altLang="en-US" dirty="0"/>
              <a:t>는 모든 조직</a:t>
            </a:r>
            <a:r>
              <a:rPr lang="en-US" altLang="ko-KR" dirty="0"/>
              <a:t>, </a:t>
            </a:r>
            <a:r>
              <a:rPr lang="ko-KR" altLang="en-US" dirty="0"/>
              <a:t>모든 사람</a:t>
            </a:r>
            <a:r>
              <a:rPr lang="en-US" altLang="ko-KR" dirty="0"/>
              <a:t>, </a:t>
            </a:r>
            <a:r>
              <a:rPr lang="ko-KR" altLang="en-US" dirty="0"/>
              <a:t>모든 프로젝트에 만능이 아니다</a:t>
            </a:r>
            <a:r>
              <a:rPr lang="en-US" altLang="ko-KR" dirty="0"/>
              <a:t>. </a:t>
            </a:r>
            <a:r>
              <a:rPr lang="ko-KR" altLang="en-US" dirty="0"/>
              <a:t>유연한 </a:t>
            </a:r>
            <a:r>
              <a:rPr lang="ko-KR" altLang="en-US" dirty="0" err="1"/>
              <a:t>구조설계의</a:t>
            </a:r>
            <a:r>
              <a:rPr lang="ko-KR" altLang="en-US" dirty="0"/>
              <a:t> 의사결정이 필요</a:t>
            </a:r>
            <a:endParaRPr lang="en-US" altLang="ko-KR" dirty="0"/>
          </a:p>
          <a:p>
            <a:pPr lvl="1"/>
            <a:r>
              <a:rPr lang="en-US" altLang="ko-KR" dirty="0"/>
              <a:t>SLA, </a:t>
            </a:r>
            <a:r>
              <a:rPr lang="ko-KR" altLang="en-US" dirty="0"/>
              <a:t>벤더 종속성 </a:t>
            </a:r>
            <a:r>
              <a:rPr lang="en-US" altLang="ko-KR" dirty="0"/>
              <a:t>: SLA</a:t>
            </a:r>
            <a:r>
              <a:rPr lang="ko-KR" altLang="en-US" dirty="0"/>
              <a:t>의 강화 또는 조절이 어렵고</a:t>
            </a:r>
            <a:r>
              <a:rPr lang="en-US" altLang="ko-KR" dirty="0"/>
              <a:t>, </a:t>
            </a:r>
            <a:r>
              <a:rPr lang="ko-KR" altLang="en-US" dirty="0"/>
              <a:t>해당 서비스사업자와 기술에 여전히 종속된다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Serverless</a:t>
            </a:r>
            <a:r>
              <a:rPr lang="ko-KR" altLang="en-US" dirty="0"/>
              <a:t>가 자원과 </a:t>
            </a:r>
            <a:r>
              <a:rPr lang="ko-KR" altLang="en-US" dirty="0" err="1"/>
              <a:t>상태관리의</a:t>
            </a:r>
            <a:r>
              <a:rPr lang="ko-KR" altLang="en-US" dirty="0"/>
              <a:t> 부담을 줄여주거나</a:t>
            </a:r>
            <a:r>
              <a:rPr lang="en-US" altLang="ko-KR" dirty="0"/>
              <a:t>, </a:t>
            </a:r>
            <a:r>
              <a:rPr lang="ko-KR" altLang="en-US" dirty="0"/>
              <a:t>개발 이외의 부분을 효율화 하는 것은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분산기술</a:t>
            </a:r>
            <a:r>
              <a:rPr lang="ko-KR" altLang="en-US" dirty="0"/>
              <a:t> </a:t>
            </a:r>
            <a:r>
              <a:rPr lang="en-US" altLang="ko-KR" dirty="0"/>
              <a:t>: Serverless</a:t>
            </a:r>
            <a:r>
              <a:rPr lang="ko-KR" altLang="en-US" dirty="0"/>
              <a:t>는 기술 태생적으로 시스템 복잡도를 줄여주거나</a:t>
            </a:r>
            <a:r>
              <a:rPr lang="en-US" altLang="ko-KR" dirty="0"/>
              <a:t>, Distributed Networking</a:t>
            </a:r>
            <a:r>
              <a:rPr lang="ko-KR" altLang="en-US" dirty="0"/>
              <a:t>에서 </a:t>
            </a:r>
            <a:r>
              <a:rPr lang="ko-KR" altLang="en-US" dirty="0" err="1"/>
              <a:t>자유로와</a:t>
            </a:r>
            <a:r>
              <a:rPr lang="ko-KR" altLang="en-US" dirty="0"/>
              <a:t> 지는 것은 아니다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개발자가 코드에 집중할 수 있으며</a:t>
            </a:r>
            <a:r>
              <a:rPr lang="en-US" altLang="ko-KR" dirty="0"/>
              <a:t>, Back-end</a:t>
            </a:r>
            <a:r>
              <a:rPr lang="ko-KR" altLang="en-US" dirty="0"/>
              <a:t>의 </a:t>
            </a:r>
            <a:r>
              <a:rPr lang="en-US" altLang="ko-KR" dirty="0"/>
              <a:t>Serverless</a:t>
            </a:r>
            <a:r>
              <a:rPr lang="ko-KR" altLang="en-US" dirty="0"/>
              <a:t>의 </a:t>
            </a:r>
            <a:r>
              <a:rPr lang="ko-KR" altLang="en-US" dirty="0" err="1"/>
              <a:t>재활용성을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시스템의 </a:t>
            </a:r>
            <a:r>
              <a:rPr lang="ko-KR" altLang="en-US" dirty="0" err="1"/>
              <a:t>확정성과</a:t>
            </a:r>
            <a:r>
              <a:rPr lang="ko-KR" altLang="en-US" dirty="0"/>
              <a:t> 유연성 </a:t>
            </a:r>
            <a:r>
              <a:rPr lang="en-US" altLang="ko-KR" dirty="0"/>
              <a:t>: Serverless</a:t>
            </a:r>
            <a:r>
              <a:rPr lang="ko-KR" altLang="en-US" dirty="0"/>
              <a:t>의 </a:t>
            </a:r>
            <a:r>
              <a:rPr lang="en-US" altLang="ko-KR" dirty="0"/>
              <a:t>Loosely Coupled</a:t>
            </a:r>
            <a:r>
              <a:rPr lang="ko-KR" altLang="en-US" dirty="0"/>
              <a:t>개념이 가지는 장점을 따른다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비용에 대한 부분은 그때 그때 다를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943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Architecture &amp; Pattern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b="1" dirty="0"/>
              <a:t>Serverless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 </a:t>
            </a:r>
            <a:r>
              <a:rPr kumimoji="1" lang="en-US" altLang="ko-Kore-KR" dirty="0"/>
              <a:t>Lambda</a:t>
            </a:r>
            <a:r>
              <a:rPr kumimoji="1" lang="ko-KR" altLang="en-US" dirty="0"/>
              <a:t>와 같은 </a:t>
            </a:r>
            <a:r>
              <a:rPr kumimoji="1" lang="en-US" altLang="ko-Kore-KR" dirty="0"/>
              <a:t>Computing Code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서비스로 실행하는 것이 아니다</a:t>
            </a:r>
            <a:r>
              <a:rPr kumimoji="1" lang="en-US" altLang="ko-KR" dirty="0"/>
              <a:t>. </a:t>
            </a:r>
            <a:r>
              <a:rPr kumimoji="1" lang="en-US" altLang="ko-Kore-KR" dirty="0"/>
              <a:t>Serverless</a:t>
            </a:r>
            <a:r>
              <a:rPr kumimoji="1" lang="ko-KR" altLang="en-US" dirty="0"/>
              <a:t>는 전체 시스템의 설계와 구축에서 그 기술을 </a:t>
            </a:r>
            <a:r>
              <a:rPr kumimoji="1" lang="ko-KR" altLang="en-US" dirty="0" err="1"/>
              <a:t>적정히</a:t>
            </a:r>
            <a:r>
              <a:rPr kumimoji="1" lang="ko-KR" altLang="en-US" dirty="0"/>
              <a:t> 사용할 수 있어야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ore-KR" dirty="0"/>
              <a:t>Application Backend </a:t>
            </a:r>
          </a:p>
          <a:p>
            <a:pPr lvl="2"/>
            <a:r>
              <a:rPr kumimoji="1" lang="ko-KR" altLang="en-US" dirty="0"/>
              <a:t>인증과 </a:t>
            </a:r>
            <a:r>
              <a:rPr kumimoji="1" lang="ko-KR" altLang="en-US" dirty="0" err="1"/>
              <a:t>권한관리</a:t>
            </a:r>
            <a:endParaRPr kumimoji="1" lang="ko-KR" altLang="en-US" dirty="0"/>
          </a:p>
          <a:p>
            <a:pPr lvl="2"/>
            <a:r>
              <a:rPr kumimoji="1" lang="ko-KR" altLang="en-US" dirty="0"/>
              <a:t>내</a:t>
            </a:r>
            <a:r>
              <a:rPr kumimoji="1" lang="en-US" altLang="ko-KR" dirty="0"/>
              <a:t>,</a:t>
            </a:r>
            <a:r>
              <a:rPr kumimoji="1" lang="ko-KR" altLang="en-US" dirty="0"/>
              <a:t>외부서비스연계를 위한 서비스 게이트웨이</a:t>
            </a:r>
          </a:p>
          <a:p>
            <a:pPr lvl="2"/>
            <a:r>
              <a:rPr kumimoji="1" lang="ko-KR" altLang="en-US" dirty="0"/>
              <a:t>개별적인 </a:t>
            </a:r>
            <a:r>
              <a:rPr kumimoji="1" lang="en-US" altLang="ko-Kore-KR" dirty="0"/>
              <a:t>Registering </a:t>
            </a:r>
            <a:r>
              <a:rPr kumimoji="1" lang="ko-KR" altLang="en-US" dirty="0"/>
              <a:t>서비스</a:t>
            </a:r>
          </a:p>
          <a:p>
            <a:pPr lvl="2"/>
            <a:r>
              <a:rPr kumimoji="1" lang="ko-KR" altLang="en-US" dirty="0"/>
              <a:t>메시지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변환 및 처리</a:t>
            </a:r>
          </a:p>
          <a:p>
            <a:pPr lvl="1"/>
            <a:r>
              <a:rPr kumimoji="1" lang="en-US" altLang="ko-Kore-KR" dirty="0"/>
              <a:t>Data Handling : Data</a:t>
            </a:r>
            <a:r>
              <a:rPr kumimoji="1" lang="ko-KR" altLang="en-US" dirty="0"/>
              <a:t>의 처리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조작 등에 집중하는 </a:t>
            </a:r>
            <a:r>
              <a:rPr kumimoji="1" lang="en-US" altLang="ko-Kore-KR" dirty="0"/>
              <a:t>Application</a:t>
            </a:r>
          </a:p>
          <a:p>
            <a:pPr lvl="1"/>
            <a:r>
              <a:rPr kumimoji="1" lang="en-US" altLang="ko-Kore-KR" dirty="0"/>
              <a:t>Realtime Analysis : </a:t>
            </a:r>
            <a:r>
              <a:rPr kumimoji="1" lang="ko-KR" altLang="en-US" dirty="0"/>
              <a:t>로그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이벤트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TX, Tracking </a:t>
            </a:r>
            <a:r>
              <a:rPr kumimoji="1" lang="ko-KR" altLang="en-US" dirty="0"/>
              <a:t>같은 데이터의 </a:t>
            </a:r>
            <a:r>
              <a:rPr kumimoji="1" lang="en-US" altLang="ko-Kore-KR" dirty="0"/>
              <a:t>Near-Realtime</a:t>
            </a:r>
            <a:r>
              <a:rPr kumimoji="1" lang="ko-KR" altLang="en-US" dirty="0"/>
              <a:t>처리 및 분석</a:t>
            </a:r>
          </a:p>
          <a:p>
            <a:pPr lvl="1"/>
            <a:r>
              <a:rPr kumimoji="1" lang="en-US" altLang="ko-Kore-KR" dirty="0"/>
              <a:t>Legacy API Proxy : API GW + Lambda</a:t>
            </a:r>
            <a:r>
              <a:rPr kumimoji="1" lang="ko-KR" altLang="en-US" dirty="0"/>
              <a:t>에 의한 </a:t>
            </a:r>
            <a:r>
              <a:rPr kumimoji="1" lang="en-US" altLang="ko-Kore-KR" dirty="0"/>
              <a:t>Wrapping Proxy</a:t>
            </a:r>
            <a:r>
              <a:rPr kumimoji="1" lang="ko-KR" altLang="en-US" dirty="0"/>
              <a:t>처리</a:t>
            </a:r>
          </a:p>
          <a:p>
            <a:pPr lvl="1"/>
            <a:r>
              <a:rPr kumimoji="1" lang="en-US" altLang="ko-Kore-KR" dirty="0"/>
              <a:t>Scheduling Service : </a:t>
            </a:r>
            <a:r>
              <a:rPr kumimoji="1" lang="ko-KR" altLang="en-US" dirty="0"/>
              <a:t>백업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정기작업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알림</a:t>
            </a:r>
            <a:r>
              <a:rPr kumimoji="1" lang="en-US" altLang="ko-KR" dirty="0"/>
              <a:t>, </a:t>
            </a:r>
            <a:r>
              <a:rPr kumimoji="1" lang="ko-KR" altLang="en-US" dirty="0"/>
              <a:t>경고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전달 등 시간 및 이벤트 기반 작업</a:t>
            </a:r>
          </a:p>
          <a:p>
            <a:pPr lvl="1"/>
            <a:r>
              <a:rPr kumimoji="1" lang="en-US" altLang="ko-Kore-KR" dirty="0"/>
              <a:t>Bot : </a:t>
            </a:r>
            <a:r>
              <a:rPr kumimoji="1" lang="ko-KR" altLang="en-US" dirty="0"/>
              <a:t>특정 케이스로 정의될 수 있는 서비스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65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Architectures for Lambda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General Backend Computing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Legacy API Proxy &amp; Hybrid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683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Architectures for Lambda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Agency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Compute as Glue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03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Architectures for Lambda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Realtime Streaming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NON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34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8BB99-6BD9-EA43-BAE2-697BC2EC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Lambda Patterns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47FF1-B873-7F4D-8A1F-BE7B1C1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9113-2F42-2B40-B537-1BF86E3F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0"/>
            <a:ext cx="5545138" cy="1396189"/>
          </a:xfrm>
        </p:spPr>
        <p:txBody>
          <a:bodyPr/>
          <a:lstStyle/>
          <a:p>
            <a:r>
              <a:rPr kumimoji="1" lang="en-US" altLang="ko-Kore-KR" b="1" dirty="0"/>
              <a:t>Command Pattern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1742F2-DCB3-4D47-B23C-104E51B00FD7}"/>
              </a:ext>
            </a:extLst>
          </p:cNvPr>
          <p:cNvSpPr txBox="1">
            <a:spLocks/>
          </p:cNvSpPr>
          <p:nvPr/>
        </p:nvSpPr>
        <p:spPr>
          <a:xfrm>
            <a:off x="6238875" y="850900"/>
            <a:ext cx="5545138" cy="1396189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22250" algn="l" defTabSz="914400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488" indent="-2333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317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b="1" dirty="0"/>
              <a:t>Messaging Pattern</a:t>
            </a:r>
          </a:p>
          <a:p>
            <a:r>
              <a:rPr kumimoji="1" lang="en-US" altLang="ko-Kore-KR" dirty="0"/>
              <a:t>Serverless</a:t>
            </a:r>
            <a:r>
              <a:rPr kumimoji="1" lang="ko-KR" altLang="en-US" dirty="0"/>
              <a:t>는 단순히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85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_v0.1" id="{3FB65088-8BD4-CD40-805B-306440D220FB}" vid="{4E959E3A-8AEF-F344-8810-04FB43E327F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147</TotalTime>
  <Words>623</Words>
  <Application>Microsoft Macintosh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       AWS Lambda 쉽게 만나보기</vt:lpstr>
      <vt:lpstr>Agenda</vt:lpstr>
      <vt:lpstr>PowerPoint 프레젠테이션</vt:lpstr>
      <vt:lpstr>PowerPoint 프레젠테이션</vt:lpstr>
      <vt:lpstr>Architecture &amp; Pattern</vt:lpstr>
      <vt:lpstr>Architectures for Lambda</vt:lpstr>
      <vt:lpstr>Architectures for Lambda</vt:lpstr>
      <vt:lpstr>Architectures for Lambda</vt:lpstr>
      <vt:lpstr>Lambda Patterns</vt:lpstr>
      <vt:lpstr>Lambda Patterns</vt:lpstr>
      <vt:lpstr>Lambda Patterns</vt:lpstr>
      <vt:lpstr>mini Lambda Project</vt:lpstr>
      <vt:lpstr>Workflow : Video Transcoding</vt:lpstr>
      <vt:lpstr>Workflow : Auth</vt:lpstr>
      <vt:lpstr>Workflow : APIs</vt:lpstr>
      <vt:lpstr>Workflow : 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 쉽게 만나보기</dc:title>
  <dc:creator>Doogie Joe</dc:creator>
  <cp:lastModifiedBy>Doogie Joe</cp:lastModifiedBy>
  <cp:revision>7</cp:revision>
  <cp:lastPrinted>2018-02-19T08:05:47Z</cp:lastPrinted>
  <dcterms:created xsi:type="dcterms:W3CDTF">2021-06-23T01:46:25Z</dcterms:created>
  <dcterms:modified xsi:type="dcterms:W3CDTF">2021-07-06T16:37:33Z</dcterms:modified>
</cp:coreProperties>
</file>