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77" r:id="rId2"/>
    <p:sldId id="270" r:id="rId3"/>
    <p:sldId id="285" r:id="rId4"/>
    <p:sldId id="287" r:id="rId5"/>
    <p:sldId id="286" r:id="rId6"/>
    <p:sldId id="271" r:id="rId7"/>
    <p:sldId id="290" r:id="rId8"/>
    <p:sldId id="272" r:id="rId9"/>
    <p:sldId id="273" r:id="rId10"/>
    <p:sldId id="279" r:id="rId11"/>
    <p:sldId id="280" r:id="rId12"/>
    <p:sldId id="276" r:id="rId13"/>
    <p:sldId id="281" r:id="rId14"/>
    <p:sldId id="282" r:id="rId15"/>
    <p:sldId id="283" r:id="rId16"/>
    <p:sldId id="288" r:id="rId17"/>
    <p:sldId id="289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/>
    <p:restoredTop sz="96405"/>
  </p:normalViewPr>
  <p:slideViewPr>
    <p:cSldViewPr snapToGrid="0" snapToObjects="1" showGuides="1">
      <p:cViewPr>
        <p:scale>
          <a:sx n="111" d="100"/>
          <a:sy n="111" d="100"/>
        </p:scale>
        <p:origin x="296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8866717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2" y="3847927"/>
            <a:ext cx="895985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54468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ko-KR"/>
              <a:t>Click icon to add picture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C788-6FB3-CF46-9095-26E02CA568D0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DB21-E712-8C41-AF4D-B33A743B71AA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37E-30C8-604F-9DDA-AA73917EA8A1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007329" y="6609190"/>
            <a:ext cx="805775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90201AEE-84DC-EC4F-B15A-E19A48C2678C}" type="datetime1">
              <a:rPr kumimoji="1" lang="ko-KR" altLang="en-US" smtClean="0"/>
              <a:t>2021. 6. 25.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609188"/>
            <a:ext cx="7616757" cy="138499"/>
          </a:xfrm>
        </p:spPr>
        <p:txBody>
          <a:bodyPr wrap="square" tIns="0" bIns="0">
            <a:spAutoFit/>
          </a:bodyPr>
          <a:lstStyle>
            <a:lvl1pPr>
              <a:defRPr sz="900" i="1"/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13104" y="6609190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0862" y="850900"/>
            <a:ext cx="11090276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4064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62865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852488" indent="-233363">
              <a:tabLst/>
              <a:defRPr sz="1050"/>
            </a:lvl4pPr>
            <a:lvl5pPr marL="1074738" indent="-231775">
              <a:tabLst/>
              <a:defRPr sz="1050"/>
            </a:lvl5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7514" userDrawn="1">
          <p15:clr>
            <a:srgbClr val="FBAE40"/>
          </p15:clr>
        </p15:guide>
        <p15:guide id="5" orient="horz" pos="164" userDrawn="1">
          <p15:clr>
            <a:srgbClr val="FBAE40"/>
          </p15:clr>
        </p15:guide>
        <p15:guide id="6" orient="horz" pos="4156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8" orient="horz" pos="536" userDrawn="1">
          <p15:clr>
            <a:srgbClr val="FBAE40"/>
          </p15:clr>
        </p15:guide>
        <p15:guide id="9" orient="horz" pos="4065" userDrawn="1">
          <p15:clr>
            <a:srgbClr val="FBAE40"/>
          </p15:clr>
        </p15:guide>
        <p15:guide id="10" pos="257" userDrawn="1">
          <p15:clr>
            <a:srgbClr val="FBAE40"/>
          </p15:clr>
        </p15:guide>
        <p15:guide id="11" pos="357" userDrawn="1">
          <p15:clr>
            <a:srgbClr val="FBAE40"/>
          </p15:clr>
        </p15:guide>
        <p15:guide id="12" pos="7423" userDrawn="1">
          <p15:clr>
            <a:srgbClr val="FBAE40"/>
          </p15:clr>
        </p15:guide>
        <p15:guide id="13" pos="7333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9B5C-7D00-B648-AA6C-DE806BF94978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ADE-1F05-B84E-A322-0E0697D68F73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D133-96E8-1B48-9AF2-503D7AF3D0FB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061F-1C25-AD45-AE4E-C29FE39F1635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FECB-3C3C-C544-9D22-6E7C58C8BC96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8FA-622B-D344-81FA-B2212F62297D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7E4A-A5E0-0A44-B0A8-FA21F5DED39A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587D-462D-864F-B0B1-FC8368D7B1C9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0" r:id="rId3"/>
    <p:sldLayoutId id="2147483649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D54-36A0-8C40-B346-A6012FA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80427-2D22-2B45-9902-429D8661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452D-0659-5141-8B30-D57F5204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850900"/>
            <a:ext cx="11074400" cy="1396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9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813F-251D-E64F-9064-1A18062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3115-F232-F943-AD31-ECCADC8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F79D-A831-3C43-B78E-D658035DB77C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D538C-4FCB-3744-9682-05286563EF8B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6DD3F-81D6-904E-AEE1-A7C476A7B805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B8F36-43C6-AB4E-9933-C7E07846F58D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EF763E-4A4C-4E46-8B96-295CB3D7E04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AC6A4-5A6E-8544-9D85-22364FD70FE1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7B1A-E7B4-4C4E-9ACA-4B44C9471713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307279-6288-0C43-9BC4-B1A1D5C72C1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8C71B-D9C4-114F-B7EB-710A53C21DE4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AE6AFF-0337-9F49-A981-50E2FB55357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6EAF7D-2D76-4B44-BF78-7B28B66C67D2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22">
            <a:extLst>
              <a:ext uri="{FF2B5EF4-FFF2-40B4-BE49-F238E27FC236}">
                <a16:creationId xmlns:a16="http://schemas.microsoft.com/office/drawing/2014/main" id="{031AA5F2-A9F0-334A-B4C4-1B8FD70D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0EB0E4-0127-6747-865E-6A3E181B2C9E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848A8-8E77-6945-A9C0-E8531902A73D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C1E9D9-F2BF-4445-8FCB-2CF0D22EA834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FD1E35-39BA-3440-A731-3E4153A0AAC3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4CF5F-A2B1-FA4A-BF93-BB0A4D33A6F4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A2091C-E561-4147-B358-E263C74C990A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DC3E49-02D9-C04E-AB9F-15E16992E6F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39236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22308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1392359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1223082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1392359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1223082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1667954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1462778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1667954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1495676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0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DD2-E747-6143-A2CC-642B088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D5D0-1C66-D54D-A983-C794B5C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7E243-E77F-C44A-A236-8D7414C8C474}"/>
              </a:ext>
            </a:extLst>
          </p:cNvPr>
          <p:cNvSpPr/>
          <p:nvPr/>
        </p:nvSpPr>
        <p:spPr>
          <a:xfrm>
            <a:off x="9264301" y="29432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3EFC8-8AEB-4546-92D9-1C3097CBC72B}"/>
              </a:ext>
            </a:extLst>
          </p:cNvPr>
          <p:cNvSpPr/>
          <p:nvPr/>
        </p:nvSpPr>
        <p:spPr>
          <a:xfrm>
            <a:off x="6606942" y="29432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18EC4-A105-F14B-9579-1619879C070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771069" y="3066442"/>
            <a:ext cx="13408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18719AD-15C9-C840-985E-973246E9590C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“A”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9269C-EFBB-D944-B45A-83B354A8ECE7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2178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24444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07516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2619562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2450285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2619562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2450285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392289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3753616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1520037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2120869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2895157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2895157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2720786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3877189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8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778DB0-099A-2841-BE1E-FAE6B42A40AE}"/>
              </a:ext>
            </a:extLst>
          </p:cNvPr>
          <p:cNvSpPr/>
          <p:nvPr/>
        </p:nvSpPr>
        <p:spPr>
          <a:xfrm>
            <a:off x="9482826" y="210451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3C62DDF-B4F7-F74A-95F2-70BC191834E0}"/>
              </a:ext>
            </a:extLst>
          </p:cNvPr>
          <p:cNvSpPr/>
          <p:nvPr/>
        </p:nvSpPr>
        <p:spPr>
          <a:xfrm>
            <a:off x="9482826" y="246387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9A371FD-38F1-1E41-8E0E-0FCF640CD011}"/>
              </a:ext>
            </a:extLst>
          </p:cNvPr>
          <p:cNvSpPr/>
          <p:nvPr/>
        </p:nvSpPr>
        <p:spPr>
          <a:xfrm>
            <a:off x="9482825" y="282323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4A178B55-93F8-D840-A23B-7C61D8F0D03E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754263" y="2232424"/>
            <a:ext cx="2728563" cy="10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7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8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4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5DFC-60BE-C242-80F2-715C559C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363D7-76BE-2E49-B0E3-DCF153C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475D8-A5BB-F84D-919C-334789B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4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E0B469A2-249C-004E-B539-84E802A1B3B2}"/>
              </a:ext>
            </a:extLst>
          </p:cNvPr>
          <p:cNvSpPr/>
          <p:nvPr/>
        </p:nvSpPr>
        <p:spPr>
          <a:xfrm>
            <a:off x="8150876" y="3436318"/>
            <a:ext cx="1753502" cy="2239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221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139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7621" y="4286920"/>
            <a:ext cx="1764117" cy="1368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6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D1F8C97F-3641-7E43-98BF-433626010C99}"/>
              </a:ext>
            </a:extLst>
          </p:cNvPr>
          <p:cNvSpPr/>
          <p:nvPr/>
        </p:nvSpPr>
        <p:spPr>
          <a:xfrm>
            <a:off x="3605698" y="1161239"/>
            <a:ext cx="1756065" cy="1567411"/>
          </a:xfrm>
          <a:prstGeom prst="roundRect">
            <a:avLst>
              <a:gd name="adj" fmla="val 809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-GIS-h1080p-20secClip.mov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ore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index.js</a:t>
            </a:r>
            <a:endParaRPr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7993466" y="2038107"/>
            <a:ext cx="2434962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-GIS-h1080p-20secClip-480p169.mp4 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-GIS-h1080p-20secClip-720p.mp4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0276" y="28881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9722" y="2888156"/>
            <a:ext cx="46450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01_lambda02_Policy_toAll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r>
              <a:rPr lang="en-US" altLang="ko-Kore-KR" sz="1100" dirty="0"/>
              <a:t>)</a:t>
            </a:r>
          </a:p>
          <a:p>
            <a:r>
              <a:rPr lang="en-US" altLang="en-US" sz="1100" dirty="0"/>
              <a:t>   (</a:t>
            </a:r>
            <a:r>
              <a:rPr lang="en-US" altLang="en-US" sz="1100" dirty="0" err="1"/>
              <a:t>arn:aws:lambda</a:t>
            </a:r>
            <a:r>
              <a:rPr lang="en-US" altLang="en-US" sz="1100" dirty="0"/>
              <a:t>:*:540197430709:function:*)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2" y="3231636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BCDA49-63DD-CE40-9C94-D413B1106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C3D1CE-A733-A446-B93D-C97FC4CF9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BB4D7F-2D87-3947-9CB8-682F90694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3C206-62DD-EA40-9992-8139AEEC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EC76C052-99E4-BF44-84E3-0E24011D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0FD087-CCBD-E641-8903-BD590F41B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29DBC56-8258-1C46-8E6D-3582580987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12456-62DB-494D-970D-EC6A6F64259A}"/>
              </a:ext>
            </a:extLst>
          </p:cNvPr>
          <p:cNvSpPr/>
          <p:nvPr/>
        </p:nvSpPr>
        <p:spPr>
          <a:xfrm>
            <a:off x="1117018" y="4417598"/>
            <a:ext cx="64280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event.json</a:t>
            </a:r>
            <a:endParaRPr lang="en-US" altLang="ko-Kore-KR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08BAFF-5379-DE4D-A933-899F974AB00B}"/>
              </a:ext>
            </a:extLst>
          </p:cNvPr>
          <p:cNvSpPr/>
          <p:nvPr/>
        </p:nvSpPr>
        <p:spPr>
          <a:xfrm>
            <a:off x="2171131" y="5272136"/>
            <a:ext cx="82554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package.json</a:t>
            </a:r>
            <a:endParaRPr lang="en-US" altLang="ko-Kore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93F40A-58FC-954C-9B6A-6A839CDDF766}"/>
              </a:ext>
            </a:extLst>
          </p:cNvPr>
          <p:cNvSpPr/>
          <p:nvPr/>
        </p:nvSpPr>
        <p:spPr>
          <a:xfrm>
            <a:off x="3726869" y="5292516"/>
            <a:ext cx="42639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cli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F3B17B-2B44-194F-88B6-D2879713D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2CB27F-AC60-FE4C-8636-B4A4AA8A8206}"/>
              </a:ext>
            </a:extLst>
          </p:cNvPr>
          <p:cNvSpPr/>
          <p:nvPr/>
        </p:nvSpPr>
        <p:spPr>
          <a:xfrm>
            <a:off x="2707383" y="4417598"/>
            <a:ext cx="46968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index.js</a:t>
            </a:r>
            <a:endParaRPr lang="en-US" altLang="ko-Kore-KR" sz="1100" dirty="0"/>
          </a:p>
        </p:txBody>
      </p:sp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CACC2F10-26E1-5843-9EE1-13D9007C9F4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3811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8">
            <a:extLst>
              <a:ext uri="{FF2B5EF4-FFF2-40B4-BE49-F238E27FC236}">
                <a16:creationId xmlns:a16="http://schemas.microsoft.com/office/drawing/2014/main" id="{A85D322B-75D1-8048-8A02-BE03C418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DF151E3-27CF-3B41-8414-53FE93E521C8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A2E5BD-89E2-BF4E-8B0F-7D01B0BC007E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" name="Graphic 22">
            <a:extLst>
              <a:ext uri="{FF2B5EF4-FFF2-40B4-BE49-F238E27FC236}">
                <a16:creationId xmlns:a16="http://schemas.microsoft.com/office/drawing/2014/main" id="{FBCBCBDA-BBCC-3048-99BC-AE9E0B7D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84E587-4192-BB42-9171-66DA9D753885}"/>
              </a:ext>
            </a:extLst>
          </p:cNvPr>
          <p:cNvSpPr/>
          <p:nvPr/>
        </p:nvSpPr>
        <p:spPr>
          <a:xfrm>
            <a:off x="3202378" y="3953664"/>
            <a:ext cx="54983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SDK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41FDFD2-BECB-0B40-B7D2-67E118DB3094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3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For Prepare at appendix B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8171686" y="2045876"/>
            <a:ext cx="22730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64978" y="26443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4424" y="2644305"/>
            <a:ext cx="46450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01_lambda02_getLambda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4" y="2987785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77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29650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05F9-2E7A-D44E-BCC6-E12317C4A130}"/>
              </a:ext>
            </a:extLst>
          </p:cNvPr>
          <p:cNvSpPr/>
          <p:nvPr/>
        </p:nvSpPr>
        <p:spPr>
          <a:xfrm>
            <a:off x="2057863" y="4780380"/>
            <a:ext cx="10881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8983D8-3512-2941-BE03-5FCC9C451FB3}"/>
              </a:ext>
            </a:extLst>
          </p:cNvPr>
          <p:cNvSpPr/>
          <p:nvPr/>
        </p:nvSpPr>
        <p:spPr>
          <a:xfrm>
            <a:off x="3655702" y="4767129"/>
            <a:ext cx="5364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087842-E48F-F24E-B606-E7F1830B8442}"/>
              </a:ext>
            </a:extLst>
          </p:cNvPr>
          <p:cNvSpPr/>
          <p:nvPr/>
        </p:nvSpPr>
        <p:spPr>
          <a:xfrm>
            <a:off x="1665332" y="2679529"/>
            <a:ext cx="4430668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B301F4-F820-614A-AF3B-38D6C9FBD06E}"/>
              </a:ext>
            </a:extLst>
          </p:cNvPr>
          <p:cNvSpPr/>
          <p:nvPr/>
        </p:nvSpPr>
        <p:spPr>
          <a:xfrm>
            <a:off x="1117906" y="1989214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C4CC19-8AB0-E04D-90E2-C2EA7F2D658C}"/>
              </a:ext>
            </a:extLst>
          </p:cNvPr>
          <p:cNvSpPr/>
          <p:nvPr/>
        </p:nvSpPr>
        <p:spPr>
          <a:xfrm>
            <a:off x="8162308" y="2012891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B4C047-D61C-414A-86A3-3FFB8A3FFF82}"/>
              </a:ext>
            </a:extLst>
          </p:cNvPr>
          <p:cNvSpPr/>
          <p:nvPr/>
        </p:nvSpPr>
        <p:spPr>
          <a:xfrm>
            <a:off x="6431027" y="2021270"/>
            <a:ext cx="149986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6E2023-88AA-454A-9370-9318CB1C8866}"/>
              </a:ext>
            </a:extLst>
          </p:cNvPr>
          <p:cNvSpPr/>
          <p:nvPr/>
        </p:nvSpPr>
        <p:spPr>
          <a:xfrm>
            <a:off x="3740914" y="1988625"/>
            <a:ext cx="2579526" cy="609748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9DFADA-3596-8B40-99A7-4133639B426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71615-146E-0749-A11D-3E859E422D4D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CAABB1B-C2D8-6040-9691-67D537CA3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3BAAD02-BFB0-074B-9E0B-FA7C21311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2FB88E3-2866-B24B-A925-8D06AD2EB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855D548-B781-EE47-90C4-EE91B1EF4D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65" name="Graphic 18">
            <a:extLst>
              <a:ext uri="{FF2B5EF4-FFF2-40B4-BE49-F238E27FC236}">
                <a16:creationId xmlns:a16="http://schemas.microsoft.com/office/drawing/2014/main" id="{861660F9-1F6A-9B4C-B93F-8F230DE6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92D6AEB-35CE-8845-8F98-ADA18655FF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F9DFBFB-FA77-9542-9D7D-9E2D2EAF85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A353023-B515-E348-A637-652D71177F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749C4A5B-AF8E-0D41-A558-A26E67F728F1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8">
            <a:extLst>
              <a:ext uri="{FF2B5EF4-FFF2-40B4-BE49-F238E27FC236}">
                <a16:creationId xmlns:a16="http://schemas.microsoft.com/office/drawing/2014/main" id="{48221864-2F7F-C345-AD71-284C4928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2">
            <a:extLst>
              <a:ext uri="{FF2B5EF4-FFF2-40B4-BE49-F238E27FC236}">
                <a16:creationId xmlns:a16="http://schemas.microsoft.com/office/drawing/2014/main" id="{EF87A4D6-FCB5-2045-B031-30038520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83E4CEF7-D866-E04E-87F8-A3847B8B11E5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7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zonSNS" id="{A6271600-C418-E04A-AD42-1F2D32E6CFE3}" vid="{049EE54A-6CBE-524B-9492-9DE95D7974F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26858</TotalTime>
  <Words>912</Words>
  <Application>Microsoft Macintosh PowerPoint</Application>
  <PresentationFormat>와이드스크린</PresentationFormat>
  <Paragraphs>310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Chapter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 Prepare at appendix 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Chapter 5</vt:lpstr>
      <vt:lpstr>Chapter 5</vt:lpstr>
      <vt:lpstr>Chapter 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Doogie</dc:creator>
  <cp:lastModifiedBy>Doogie Joe</cp:lastModifiedBy>
  <cp:revision>42</cp:revision>
  <cp:lastPrinted>2018-02-19T08:05:47Z</cp:lastPrinted>
  <dcterms:created xsi:type="dcterms:W3CDTF">2021-06-07T08:20:30Z</dcterms:created>
  <dcterms:modified xsi:type="dcterms:W3CDTF">2021-07-02T00:42:23Z</dcterms:modified>
</cp:coreProperties>
</file>