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5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4629" autoAdjust="0"/>
    <p:restoredTop sz="84221" autoAdjust="0"/>
  </p:normalViewPr>
  <p:slideViewPr>
    <p:cSldViewPr>
      <p:cViewPr varScale="1">
        <p:scale>
          <a:sx n="116" d="100"/>
          <a:sy n="116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35FB-8811-4062-A20C-78CDA471AEC4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23F1-DCBB-494D-B82B-F1124050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3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378D-770C-40C3-972F-4216D1835549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BD607-E640-4822-933E-CCEED686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BD607-E640-4822-933E-CCEED6866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BD607-E640-4822-933E-CCEED6866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*Random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-Have the site select questions that others have made for you.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-Make a quiz that has a variety of subjects.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 save it.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*Custom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-Select your own questions or select others questions, or both.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-Make a quiz that has a variety of subjects.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 save it.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*Shared Group Quizzes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-Share the Quizzes that you have made with others, or if you are shy, look at the quizzes others have made.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-Do you want them to compete against you? You better, because you can!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*Editing Shared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-You can make it so while you are adding questions to your quizzes, others can join in too, if you let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BD607-E640-4822-933E-CCEED6866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CC3901-12D9-4DC4-9058-516B41ECFFD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3D4688-B6E3-43C2-AB2F-F5EA4F83414F}" type="datetimeFigureOut">
              <a:rPr lang="en-US" smtClean="0"/>
              <a:t>11/4/2014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108" y="3124200"/>
            <a:ext cx="6189583" cy="94956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Blake Bartlett</a:t>
            </a:r>
          </a:p>
          <a:p>
            <a:pPr algn="l"/>
            <a:r>
              <a:rPr lang="en-US" sz="2800" dirty="0" smtClean="0"/>
              <a:t>Braeden Bodily</a:t>
            </a:r>
          </a:p>
          <a:p>
            <a:pPr algn="l"/>
            <a:r>
              <a:rPr lang="en-US" sz="2800" dirty="0" err="1" smtClean="0"/>
              <a:t>Melynda</a:t>
            </a:r>
            <a:r>
              <a:rPr lang="en-US" sz="2800" dirty="0" smtClean="0"/>
              <a:t> </a:t>
            </a:r>
            <a:r>
              <a:rPr lang="en-US" sz="2800" dirty="0" err="1" smtClean="0"/>
              <a:t>Lindhorst</a:t>
            </a:r>
            <a:endParaRPr lang="en-US" sz="2800" dirty="0" smtClean="0"/>
          </a:p>
          <a:p>
            <a:pPr algn="l"/>
            <a:r>
              <a:rPr lang="en-US" sz="2800" dirty="0" smtClean="0"/>
              <a:t>Joseph Lee</a:t>
            </a:r>
            <a:endParaRPr lang="en-US" sz="2800" dirty="0"/>
          </a:p>
        </p:txBody>
      </p:sp>
      <p:pic>
        <p:nvPicPr>
          <p:cNvPr id="3076" name="Picture 4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t="25887" r="8467" b="57594"/>
          <a:stretch/>
        </p:blipFill>
        <p:spPr bwMode="auto">
          <a:xfrm>
            <a:off x="1295400" y="1295400"/>
            <a:ext cx="6477000" cy="19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4343400" y="4495800"/>
            <a:ext cx="4721680" cy="15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239000" cy="1143000"/>
          </a:xfrm>
        </p:spPr>
        <p:txBody>
          <a:bodyPr/>
          <a:lstStyle/>
          <a:p>
            <a:r>
              <a:rPr lang="en-US" dirty="0" smtClean="0"/>
              <a:t>How is</a:t>
            </a:r>
            <a:r>
              <a:rPr lang="en-US" baseline="0" dirty="0" smtClean="0"/>
              <a:t> it </a:t>
            </a:r>
            <a:r>
              <a:rPr lang="en-US" baseline="0" dirty="0" smtClean="0"/>
              <a:t>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798" y="1524000"/>
            <a:ext cx="6487602" cy="4419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Time </a:t>
            </a:r>
            <a:r>
              <a:rPr lang="en-US" b="1" dirty="0" smtClean="0"/>
              <a:t>Saving</a:t>
            </a:r>
          </a:p>
          <a:p>
            <a:pPr lvl="1"/>
            <a:r>
              <a:rPr lang="en-US" b="1" dirty="0" smtClean="0"/>
              <a:t>Used as a study guide</a:t>
            </a:r>
            <a:endParaRPr lang="en-US" b="1" dirty="0" smtClean="0"/>
          </a:p>
          <a:p>
            <a:r>
              <a:rPr lang="en-US" b="1" dirty="0" smtClean="0"/>
              <a:t>Easy to </a:t>
            </a:r>
            <a:r>
              <a:rPr lang="en-US" b="1" dirty="0" smtClean="0"/>
              <a:t>Use</a:t>
            </a:r>
          </a:p>
          <a:p>
            <a:pPr lvl="1"/>
            <a:r>
              <a:rPr lang="en-US" b="1" dirty="0" smtClean="0"/>
              <a:t>Clean UI</a:t>
            </a:r>
          </a:p>
          <a:p>
            <a:pPr lvl="1"/>
            <a:r>
              <a:rPr lang="en-US" b="1" dirty="0" smtClean="0"/>
              <a:t>User controlled content</a:t>
            </a:r>
            <a:endParaRPr lang="en-US" b="1" dirty="0" smtClean="0"/>
          </a:p>
          <a:p>
            <a:r>
              <a:rPr lang="en-US" b="1" dirty="0" smtClean="0"/>
              <a:t>Identify</a:t>
            </a:r>
            <a:r>
              <a:rPr lang="en-US" b="1" baseline="0" dirty="0" smtClean="0"/>
              <a:t> Areas of </a:t>
            </a:r>
            <a:r>
              <a:rPr lang="en-US" b="1" baseline="0" dirty="0" smtClean="0"/>
              <a:t>Trouble</a:t>
            </a:r>
          </a:p>
          <a:p>
            <a:pPr lvl="1"/>
            <a:r>
              <a:rPr lang="en-US" b="1" dirty="0" smtClean="0"/>
              <a:t>Trends and graphs can indicate areas that need improvement.</a:t>
            </a:r>
            <a:endParaRPr lang="en-US" b="1" baseline="0" dirty="0" smtClean="0"/>
          </a:p>
          <a:p>
            <a:r>
              <a:rPr lang="en-US" b="1" dirty="0" smtClean="0"/>
              <a:t>Auto</a:t>
            </a:r>
            <a:r>
              <a:rPr lang="en-US" b="1" baseline="0" dirty="0" smtClean="0"/>
              <a:t> Quiz Generation</a:t>
            </a:r>
          </a:p>
          <a:p>
            <a:r>
              <a:rPr lang="en-US" b="1" baseline="0" dirty="0" smtClean="0"/>
              <a:t>User Optimized</a:t>
            </a:r>
          </a:p>
          <a:p>
            <a:r>
              <a:rPr lang="en-US" b="1" dirty="0" smtClean="0"/>
              <a:t>User Ratings</a:t>
            </a:r>
          </a:p>
        </p:txBody>
      </p:sp>
      <p:pic>
        <p:nvPicPr>
          <p:cNvPr id="6" name="Picture 5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4835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Joseph Lee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oe\Downloads\Create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30481"/>
            <a:ext cx="8915400" cy="65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64835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Melynda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Lindhorst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647519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Blake Bartlett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64673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Braeden Bodily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Much </a:t>
            </a:r>
            <a:r>
              <a:rPr lang="en-US" dirty="0" err="1" smtClean="0"/>
              <a:t>Much</a:t>
            </a:r>
            <a:r>
              <a:rPr lang="en-US" dirty="0" smtClean="0"/>
              <a:t> More…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371600"/>
            <a:ext cx="7467600" cy="4419600"/>
          </a:xfrm>
        </p:spPr>
        <p:txBody>
          <a:bodyPr/>
          <a:lstStyle/>
          <a:p>
            <a:r>
              <a:rPr lang="en-US" sz="3600" dirty="0" smtClean="0"/>
              <a:t>Future Features</a:t>
            </a:r>
          </a:p>
          <a:p>
            <a:pPr lvl="1"/>
            <a:r>
              <a:rPr lang="en-US" sz="2800" dirty="0" smtClean="0"/>
              <a:t>Equation Editor</a:t>
            </a:r>
          </a:p>
          <a:p>
            <a:pPr lvl="1"/>
            <a:r>
              <a:rPr lang="en-US" sz="2800" dirty="0" smtClean="0"/>
              <a:t>Customizable Avatars</a:t>
            </a:r>
          </a:p>
          <a:p>
            <a:pPr lvl="1"/>
            <a:r>
              <a:rPr lang="en-US" sz="2800" dirty="0" smtClean="0"/>
              <a:t>Group Essay Evaluation</a:t>
            </a:r>
          </a:p>
          <a:p>
            <a:pPr lvl="1"/>
            <a:r>
              <a:rPr lang="en-US" sz="2800" dirty="0" smtClean="0"/>
              <a:t>Android / iOS App</a:t>
            </a:r>
          </a:p>
          <a:p>
            <a:pPr lvl="1"/>
            <a:r>
              <a:rPr lang="en-US" sz="2800" dirty="0" smtClean="0"/>
              <a:t>Editable Diagrams</a:t>
            </a:r>
          </a:p>
          <a:p>
            <a:pPr lvl="1"/>
            <a:r>
              <a:rPr lang="en-US" sz="2800" dirty="0" smtClean="0"/>
              <a:t>Customizable Profile Pages</a:t>
            </a:r>
          </a:p>
          <a:p>
            <a:pPr lvl="1"/>
            <a:r>
              <a:rPr lang="en-US" sz="2800" dirty="0" smtClean="0"/>
              <a:t>Intuitive customized quiz types</a:t>
            </a:r>
          </a:p>
        </p:txBody>
      </p:sp>
      <p:pic>
        <p:nvPicPr>
          <p:cNvPr id="5" name="Picture 4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73963" y="6475195"/>
            <a:ext cx="6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6/6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7239000" cy="1143000"/>
          </a:xfrm>
        </p:spPr>
        <p:txBody>
          <a:bodyPr/>
          <a:lstStyle/>
          <a:p>
            <a:r>
              <a:rPr lang="en-US" sz="11500" dirty="0" smtClean="0"/>
              <a:t>Questions?</a:t>
            </a:r>
            <a:endParaRPr lang="en-US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64114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Picture 5" descr="C:\Users\Joe\Desktop\UndefinedParameter\Logos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82274" r="24836" b="2473"/>
          <a:stretch/>
        </p:blipFill>
        <p:spPr bwMode="auto">
          <a:xfrm>
            <a:off x="381000" y="6334246"/>
            <a:ext cx="1554803" cy="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135</TotalTime>
  <Words>99</Words>
  <Application>Microsoft Office PowerPoint</Application>
  <PresentationFormat>On-screen Show (4:3)</PresentationFormat>
  <Paragraphs>40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Thermal</vt:lpstr>
      <vt:lpstr>PowerPoint Presentation</vt:lpstr>
      <vt:lpstr>How is it Helpful</vt:lpstr>
      <vt:lpstr>PowerPoint Presentation</vt:lpstr>
      <vt:lpstr>PowerPoint Presentation</vt:lpstr>
      <vt:lpstr>PowerPoint Presentation</vt:lpstr>
      <vt:lpstr>Much Much More…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khazidea99@hotmail.com</dc:creator>
  <cp:lastModifiedBy>khazidea99@hotmail.com</cp:lastModifiedBy>
  <cp:revision>11</cp:revision>
  <dcterms:created xsi:type="dcterms:W3CDTF">2014-11-03T02:37:20Z</dcterms:created>
  <dcterms:modified xsi:type="dcterms:W3CDTF">2014-11-05T03:35:57Z</dcterms:modified>
</cp:coreProperties>
</file>