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CC73-F828-5560-F14D-A080EDDD1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0355E2-D7AF-5D00-E107-2400FA117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3091E-0E25-8A2D-A814-0B31330A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50D60-E208-9A6D-1F99-F05C89B4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C6BC8-11C0-56B8-1023-4389C87F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5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5FE3-902C-1552-C8E0-B8D3FFB1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E7870-F62A-F7EA-C8E5-6D4D942E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71175-D607-658F-6C54-DDF4D35A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EB050-B772-F76D-1369-4CF6951F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34FE9-F8E5-A5B8-666A-29D0B11B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CF226E-26B1-9F98-63EE-A51F39ED0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43026-13ED-3D27-7025-DB477F4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1036-DE0A-29F1-E871-375F8B99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30CA5-E572-ED2B-3D00-7DA5950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D23EF-D05F-32C8-E3C4-A4AF7F94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6E63-E8C1-6F14-A5F5-C77D5939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CB6B4-B0A1-2E84-FAD6-CF049DE6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6C10A-DBC6-7186-C9E9-6AE356AF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9128A-908E-14BB-3268-F10BB86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C7CDE-2DE5-D07A-41AA-E571FC4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C9D13-7D3F-5B43-8AA1-986D0357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38E82-0054-515E-A7B7-1CE4A2B1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276E-85FF-9A8E-C979-FBC8A872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E16A8-36BE-290E-E34B-BE7FD46B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C5814-6550-750F-1745-E6BE13CD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B4794-DFF2-B98D-5F36-F5A364C9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63EFF-206D-2E00-28E9-B6D69CA85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8C01C-1FFB-C4FE-66AC-1CB0BB6F9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71737-BB26-4290-D013-F4DAAE5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C640B-2217-717F-FFAC-2B80897E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CC484-9772-06D0-9460-DEC36B4D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C4BC5-B2B5-69F3-3F82-97B2EF6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8F8E7-2AFA-A0CD-2AD4-8A30442B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7E9C8-DED0-100C-80F8-F89FFAAC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D1BBA1-669B-E6B9-36B4-385C3D30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808DED-510D-7A2C-078F-EBCD2FFF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EB999-A188-31C7-1CB6-5EF9F3F7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3C149-4842-2A12-7FBD-B2E8F07F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BF1335-A459-4D50-F46E-30686C4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6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9B167-D682-689A-6180-FEBD2D21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74DC3-C8FB-CDAB-8CF6-06F63D74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F57A7D-0CAA-1EC8-5679-0D4331CF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F3A12-7B82-99CD-37AE-ABD7A43D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F50FC8-00EE-FB23-DCA6-443058A6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1D1ABA-026B-76E3-7B6C-C2516420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73D2C-A338-5DB4-7874-49676547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1D9C-124D-4D46-E5CA-1EEF0F84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85A83-D5C0-4759-9FD9-41CE7CB9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D15D8-8B19-9EB9-014C-45E29BF1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D0DE1-297A-58ED-48A1-7C930A4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5A21E-ACE6-FE1A-C47A-C95F2FB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6F2E0-B04F-5C64-8C0E-4FA2E9F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9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82E95-E6F7-D6B9-8818-5E4102FB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4D6DE-39E5-B2F5-83A8-6A7D2EC30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75F12-ADBB-3DAA-ABF0-6F602BCA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8C297-12A2-EE5D-C2CA-D81E7636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AE4E7-66A4-512C-3596-57B84C05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FDFD7-95BF-F3E6-D15F-190D907A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0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EFAC4E-F0B0-B885-41B4-B98FFD83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1844B-FBB9-802B-DB9A-8BD131A6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74281-7C73-3635-8A7F-EF0E6B1D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0640-7960-4475-BE1A-42C9AB2317DC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AEEF0-24AB-C22E-264C-9D739B89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67BD4-F51C-1D8F-F6A6-E4AD8FDBB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D4A4-5A35-4194-A007-3083D9EE8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919BB3-C968-4571-7BA6-88150350C5A4}"/>
              </a:ext>
            </a:extLst>
          </p:cNvPr>
          <p:cNvSpPr/>
          <p:nvPr/>
        </p:nvSpPr>
        <p:spPr>
          <a:xfrm>
            <a:off x="353809" y="2551121"/>
            <a:ext cx="360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63A692-BEEF-5B59-8F7C-11188D7635AD}"/>
              </a:ext>
            </a:extLst>
          </p:cNvPr>
          <p:cNvSpPr/>
          <p:nvPr/>
        </p:nvSpPr>
        <p:spPr>
          <a:xfrm>
            <a:off x="4370212" y="2551120"/>
            <a:ext cx="180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4533F6-2763-3B8B-9AB7-86E74DD7E5E6}"/>
              </a:ext>
            </a:extLst>
          </p:cNvPr>
          <p:cNvSpPr/>
          <p:nvPr/>
        </p:nvSpPr>
        <p:spPr>
          <a:xfrm>
            <a:off x="4370212" y="1851652"/>
            <a:ext cx="72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136BBD7-EC10-5D3E-CAFF-8DB721473D10}"/>
              </a:ext>
            </a:extLst>
          </p:cNvPr>
          <p:cNvSpPr/>
          <p:nvPr/>
        </p:nvSpPr>
        <p:spPr>
          <a:xfrm>
            <a:off x="3506836" y="1152184"/>
            <a:ext cx="216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E63D14-2993-A117-5373-FF17093FDC5E}"/>
              </a:ext>
            </a:extLst>
          </p:cNvPr>
          <p:cNvSpPr/>
          <p:nvPr/>
        </p:nvSpPr>
        <p:spPr>
          <a:xfrm>
            <a:off x="353809" y="1131593"/>
            <a:ext cx="1440000" cy="1141871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57CBF0-E663-1834-3B8A-A036E1A395F3}"/>
              </a:ext>
            </a:extLst>
          </p:cNvPr>
          <p:cNvSpPr/>
          <p:nvPr/>
        </p:nvSpPr>
        <p:spPr>
          <a:xfrm>
            <a:off x="2513809" y="1851653"/>
            <a:ext cx="144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4DC68C-B822-427E-4742-58AD20980A3C}"/>
              </a:ext>
            </a:extLst>
          </p:cNvPr>
          <p:cNvSpPr/>
          <p:nvPr/>
        </p:nvSpPr>
        <p:spPr>
          <a:xfrm>
            <a:off x="2513809" y="1152186"/>
            <a:ext cx="72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0766C8-7960-38A3-000B-D61338517375}"/>
              </a:ext>
            </a:extLst>
          </p:cNvPr>
          <p:cNvSpPr/>
          <p:nvPr/>
        </p:nvSpPr>
        <p:spPr>
          <a:xfrm>
            <a:off x="353808" y="452719"/>
            <a:ext cx="5816403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Gateway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2661B47-A637-6A2B-A9AC-A925A457F0BB}"/>
              </a:ext>
            </a:extLst>
          </p:cNvPr>
          <p:cNvSpPr/>
          <p:nvPr/>
        </p:nvSpPr>
        <p:spPr>
          <a:xfrm>
            <a:off x="5450211" y="1851652"/>
            <a:ext cx="720000" cy="401217"/>
          </a:xfrm>
          <a:prstGeom prst="roundRect">
            <a:avLst/>
          </a:prstGeom>
          <a:solidFill>
            <a:srgbClr val="EA6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A1E5F9-7B17-69AB-8BD8-1AF41D324B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73809" y="2273464"/>
            <a:ext cx="0" cy="27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5571DD-D263-1B8D-B7A3-CACD7571CF2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73809" y="874528"/>
            <a:ext cx="0" cy="25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7ECDB1F-A19B-7BEE-E778-C16B3C78ED9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233809" y="2252870"/>
            <a:ext cx="0" cy="29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61FC5C-37BF-1007-BCEE-599CD475F2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873809" y="1553403"/>
            <a:ext cx="0" cy="27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11C794B-46B4-7DC1-B818-623772085D1C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873809" y="853935"/>
            <a:ext cx="0" cy="2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ECD6337-28AA-8F8F-6435-434D6F1CE3C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233809" y="1352793"/>
            <a:ext cx="2730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2AFAD90-541E-AA8F-E2E1-02D1E9DABA1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30212" y="1553401"/>
            <a:ext cx="0" cy="2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40A937B-60E0-1595-FF81-2944B756E6F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30212" y="2252869"/>
            <a:ext cx="0" cy="2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6E0BDA-82DE-1944-CB14-305145E841A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810211" y="2252869"/>
            <a:ext cx="0" cy="2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BA4D47C-2E70-C087-D8EA-2BA781F78F45}"/>
              </a:ext>
            </a:extLst>
          </p:cNvPr>
          <p:cNvCxnSpPr>
            <a:cxnSpLocks/>
          </p:cNvCxnSpPr>
          <p:nvPr/>
        </p:nvCxnSpPr>
        <p:spPr>
          <a:xfrm flipV="1">
            <a:off x="5528502" y="1532809"/>
            <a:ext cx="0" cy="2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49E14E3-FE46-A333-233A-3051F3755C2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10211" y="798328"/>
            <a:ext cx="0" cy="105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80AE3A4-0DA5-65CD-E3E0-247F165316F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586836" y="853935"/>
            <a:ext cx="0" cy="2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E3A3837-7FA8-3525-E11F-596B0240A68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3953809" y="2751729"/>
            <a:ext cx="416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26666FD8-7983-77A9-C15C-3E3A7E1E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11" y="3758629"/>
            <a:ext cx="5816088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531 工作室</dc:creator>
  <cp:lastModifiedBy>531 工作室</cp:lastModifiedBy>
  <cp:revision>1</cp:revision>
  <dcterms:created xsi:type="dcterms:W3CDTF">2022-08-20T09:17:34Z</dcterms:created>
  <dcterms:modified xsi:type="dcterms:W3CDTF">2022-08-20T10:46:03Z</dcterms:modified>
</cp:coreProperties>
</file>