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E16F-0B73-47BE-80DB-C7685C35E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4BBC6-D282-478F-98BB-E3E8A1D44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5A22-D065-49AA-BAD4-95CB6BEB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6841-A702-4CB8-871A-F0F45FD2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2723-18EB-4839-9907-18F037DD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7793-0102-46CB-BD0E-B517E16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54DC3-AB48-410C-B577-50543194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B507-5747-4BF8-80A0-78231E14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EE6F-7E12-4779-AC33-AF0D39ED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141E-9126-4135-9763-C7BBB86D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524B8-1B7D-41FA-8DF3-978B8896F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5B2CA-3044-4C4D-8B81-D9A73D489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120B-9CB8-4177-A6CF-6CB80AC3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5802-579F-437D-96D3-F8081BDE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2687-B9E4-4FF4-85F5-D94DA89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ED4C-875D-4940-B8DE-A5EFE66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0204-2D03-451E-A1FF-CDE33A97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8581-3B7D-4297-B862-B8945FF4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DC69-B708-4D07-9C9D-B0F50A19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F595-AC31-47BB-9115-96159D1E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87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A793-716B-4D82-B0EA-A94EA2A1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158A3-3641-4213-BBC0-9D73C79F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7926-C5D2-4D71-B3BD-710A5C8B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E36B-4E09-47A0-B5F9-074DD539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BEC5-C39F-4D6C-82CD-F3ABAC98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2998-1BFC-45BA-8DDB-D97EA691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D372-9054-4B99-A4F5-B6EDFC8DC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CCD3-FDF1-49F4-BBAA-84356E1EE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4F8A9-5005-4DAC-BC0F-44C9796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D7FC8-72F1-4AE4-8E56-1703D8C8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1D1E-0F86-47C2-B128-B6672C8E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32DE-78CC-4818-A9F9-737DC512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BCD50-94C4-4EF3-824A-8FEABDEB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BB82-1609-441F-A918-E2F9AB97A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33149-70F1-4C51-AF3A-0D65BEEB6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24467-9C3A-4489-B971-67F46A70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AC13-472D-40CD-9484-7E3F912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B1F18-3352-4034-8D65-EDED7C4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F69E0-5E4D-4F12-AEC3-7A0DF164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5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1DA0-5852-412C-81BC-CE704B1B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8E1BE-CD94-402B-8EE5-1EB7CE94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B7FC3-5C32-4448-8DFA-5D47E96A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20A60-655C-40C0-A33F-37E21E30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21279-1842-4FD2-847B-1DA2FD82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3B71-D3E3-451B-9840-4541DABC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CB9B5-0F54-416E-9895-65A69F7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3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EF4C-C630-4A3C-80AB-F804F2E5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6867-0BFE-4939-B46F-6BF2188C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F6E5-CE2D-4A25-AD02-6451FA3E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EE9E8-B526-40FF-A765-29708D85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D9D28-BC9A-4285-94E8-378F3FBC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3F5E-62F0-45B5-8F06-284DA09B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0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B4EA-4A46-46BB-92CD-AB61FB10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1E45-D8B2-4AB9-A585-A0B1F34F2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58036-97F7-47C6-AEEC-41B44ADC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E9619-B1EA-40D9-A57F-87F5916F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9AAAF-BE36-4D44-B802-671598BF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F110-9E65-471E-8E3E-6189C6D4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C3208-D3C6-4D72-8924-6695E43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5C15-ECDF-40BB-8F12-E10AC057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D37F-CFA0-415C-8EDD-56973E603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C699-0C25-4FFD-B2F2-65330913F50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8FB9-524E-4867-8E8F-400D6CB8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634E-7EBB-4695-8B8B-AA4C214A5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B19E-ED9C-4D12-83E4-C460EF91E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CC272-1719-4B76-A87F-3B8BFAAF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82" y="880070"/>
            <a:ext cx="8437836" cy="5097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ADE8B-D7A9-4248-AA57-85D382225CD6}"/>
              </a:ext>
            </a:extLst>
          </p:cNvPr>
          <p:cNvSpPr txBox="1"/>
          <p:nvPr/>
        </p:nvSpPr>
        <p:spPr>
          <a:xfrm>
            <a:off x="5928631" y="448563"/>
            <a:ext cx="217715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This is the navigation block to see the impact of the compression on the image on a closer level.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53C108-6FDA-4A45-B9C7-9D17ECA671AC}"/>
              </a:ext>
            </a:extLst>
          </p:cNvPr>
          <p:cNvCxnSpPr>
            <a:cxnSpLocks/>
          </p:cNvCxnSpPr>
          <p:nvPr/>
        </p:nvCxnSpPr>
        <p:spPr>
          <a:xfrm flipH="1">
            <a:off x="6096000" y="1132973"/>
            <a:ext cx="343174" cy="118511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8D3746-2B46-421F-B3B3-252F35717941}"/>
              </a:ext>
            </a:extLst>
          </p:cNvPr>
          <p:cNvSpPr txBox="1"/>
          <p:nvPr/>
        </p:nvSpPr>
        <p:spPr>
          <a:xfrm>
            <a:off x="9650399" y="3729173"/>
            <a:ext cx="217715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User can hover over the image to select a block.</a:t>
            </a:r>
          </a:p>
          <a:p>
            <a:pPr algn="ctr"/>
            <a:r>
              <a:rPr lang="en-GB" sz="1100" dirty="0"/>
              <a:t>This also has a click functionality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55043C-538A-4A4F-B20A-F38ACE306CF9}"/>
              </a:ext>
            </a:extLst>
          </p:cNvPr>
          <p:cNvCxnSpPr>
            <a:cxnSpLocks/>
          </p:cNvCxnSpPr>
          <p:nvPr/>
        </p:nvCxnSpPr>
        <p:spPr>
          <a:xfrm flipH="1" flipV="1">
            <a:off x="9154827" y="2606843"/>
            <a:ext cx="775236" cy="10427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46129B-F227-4757-BCC8-645883C07770}"/>
              </a:ext>
            </a:extLst>
          </p:cNvPr>
          <p:cNvSpPr txBox="1"/>
          <p:nvPr/>
        </p:nvSpPr>
        <p:spPr>
          <a:xfrm>
            <a:off x="7163873" y="5117480"/>
            <a:ext cx="217715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This is a button that could be used to update the image manually. Although the script could handle everything live.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C3FEB8-CCF9-46B2-BDDC-A642CE08A031}"/>
              </a:ext>
            </a:extLst>
          </p:cNvPr>
          <p:cNvCxnSpPr>
            <a:cxnSpLocks/>
          </p:cNvCxnSpPr>
          <p:nvPr/>
        </p:nvCxnSpPr>
        <p:spPr>
          <a:xfrm flipH="1" flipV="1">
            <a:off x="6283291" y="5287106"/>
            <a:ext cx="1047951" cy="1304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2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7A36A8-147F-48C5-A01A-E28541D3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82" y="880070"/>
            <a:ext cx="8437836" cy="5097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0DB21-1AAE-4FBE-8FA8-3B7BC3105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59" t="29782" r="41195" b="43490"/>
          <a:stretch/>
        </p:blipFill>
        <p:spPr>
          <a:xfrm>
            <a:off x="8003506" y="4604531"/>
            <a:ext cx="1251284" cy="1145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0DD1C-84A8-4877-94D9-7D04B0348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41159" t="29782" r="41195" b="43490"/>
          <a:stretch/>
        </p:blipFill>
        <p:spPr>
          <a:xfrm>
            <a:off x="5351546" y="2390273"/>
            <a:ext cx="1488908" cy="136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26788E-2FB6-4333-BF05-4776AF67EE40}"/>
              </a:ext>
            </a:extLst>
          </p:cNvPr>
          <p:cNvSpPr/>
          <p:nvPr/>
        </p:nvSpPr>
        <p:spPr>
          <a:xfrm>
            <a:off x="2390274" y="4992604"/>
            <a:ext cx="2799347" cy="1844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D1930-FE33-4975-883D-5B68BA12FCB3}"/>
              </a:ext>
            </a:extLst>
          </p:cNvPr>
          <p:cNvSpPr/>
          <p:nvPr/>
        </p:nvSpPr>
        <p:spPr>
          <a:xfrm>
            <a:off x="2520115" y="4992604"/>
            <a:ext cx="215064" cy="184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8AFA0-5A39-421A-B68D-D569E04FAC7D}"/>
              </a:ext>
            </a:extLst>
          </p:cNvPr>
          <p:cNvSpPr txBox="1"/>
          <p:nvPr/>
        </p:nvSpPr>
        <p:spPr>
          <a:xfrm>
            <a:off x="2325431" y="4684827"/>
            <a:ext cx="2614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Coefficient Threshold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071337B-2AEE-4A8E-8075-027A78639689}"/>
              </a:ext>
            </a:extLst>
          </p:cNvPr>
          <p:cNvSpPr/>
          <p:nvPr/>
        </p:nvSpPr>
        <p:spPr>
          <a:xfrm rot="5400000">
            <a:off x="3697705" y="4129148"/>
            <a:ext cx="184484" cy="240743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A33BD-49BA-4F8C-87D8-5C81FB39D605}"/>
              </a:ext>
            </a:extLst>
          </p:cNvPr>
          <p:cNvSpPr txBox="1"/>
          <p:nvPr/>
        </p:nvSpPr>
        <p:spPr>
          <a:xfrm>
            <a:off x="2344483" y="5465028"/>
            <a:ext cx="6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A4B0D-5CEA-427E-B448-1B052B603DFA}"/>
              </a:ext>
            </a:extLst>
          </p:cNvPr>
          <p:cNvSpPr txBox="1"/>
          <p:nvPr/>
        </p:nvSpPr>
        <p:spPr>
          <a:xfrm>
            <a:off x="4692538" y="5475922"/>
            <a:ext cx="74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D51D7-8BAA-4064-8EE0-48739EB39B70}"/>
              </a:ext>
            </a:extLst>
          </p:cNvPr>
          <p:cNvSpPr txBox="1"/>
          <p:nvPr/>
        </p:nvSpPr>
        <p:spPr>
          <a:xfrm>
            <a:off x="2888251" y="214843"/>
            <a:ext cx="2177155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This matrix is now used to edit the DCT matrix or the coefficients of a block. This will allow the user to see the impact of the matrix on the Image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5BC547-8B73-4D86-A80F-E734FAB88B74}"/>
              </a:ext>
            </a:extLst>
          </p:cNvPr>
          <p:cNvCxnSpPr/>
          <p:nvPr/>
        </p:nvCxnSpPr>
        <p:spPr>
          <a:xfrm>
            <a:off x="4993665" y="1163053"/>
            <a:ext cx="508777" cy="12272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E6D85-F284-4D80-8B04-7717FFB6BC85}"/>
              </a:ext>
            </a:extLst>
          </p:cNvPr>
          <p:cNvSpPr txBox="1"/>
          <p:nvPr/>
        </p:nvSpPr>
        <p:spPr>
          <a:xfrm>
            <a:off x="558024" y="3105981"/>
            <a:ext cx="2177155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This will be a slider to edit the amount of compression on the image. This should influence the quantisation of the image data to see the effect more clearly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EF9FF8-8CA0-4FA6-BBB5-8FDBEF8A1CDF}"/>
              </a:ext>
            </a:extLst>
          </p:cNvPr>
          <p:cNvCxnSpPr>
            <a:cxnSpLocks/>
          </p:cNvCxnSpPr>
          <p:nvPr/>
        </p:nvCxnSpPr>
        <p:spPr>
          <a:xfrm>
            <a:off x="2663438" y="4054191"/>
            <a:ext cx="504878" cy="10391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BBA55D-3418-464F-865B-128B7A1A55FC}"/>
              </a:ext>
            </a:extLst>
          </p:cNvPr>
          <p:cNvSpPr txBox="1"/>
          <p:nvPr/>
        </p:nvSpPr>
        <p:spPr>
          <a:xfrm>
            <a:off x="9369663" y="3568752"/>
            <a:ext cx="217715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This is the navigation block to see the impact of the compression on the image on a closer level.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A9547B-315E-4A34-88EC-A97B9B6DC09D}"/>
              </a:ext>
            </a:extLst>
          </p:cNvPr>
          <p:cNvCxnSpPr>
            <a:cxnSpLocks/>
          </p:cNvCxnSpPr>
          <p:nvPr/>
        </p:nvCxnSpPr>
        <p:spPr>
          <a:xfrm flipH="1">
            <a:off x="9147897" y="4201447"/>
            <a:ext cx="555846" cy="7105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66080D-A9FF-44D4-814D-4D6E5B71C92E}"/>
              </a:ext>
            </a:extLst>
          </p:cNvPr>
          <p:cNvSpPr txBox="1"/>
          <p:nvPr/>
        </p:nvSpPr>
        <p:spPr>
          <a:xfrm>
            <a:off x="4487374" y="4174134"/>
            <a:ext cx="74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101KB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D526F-FDEF-4364-8FF7-26468661E0C4}"/>
              </a:ext>
            </a:extLst>
          </p:cNvPr>
          <p:cNvSpPr txBox="1"/>
          <p:nvPr/>
        </p:nvSpPr>
        <p:spPr>
          <a:xfrm>
            <a:off x="7083103" y="4174134"/>
            <a:ext cx="74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30KB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B86A55-DB82-44A4-B99E-82CD188040ED}"/>
              </a:ext>
            </a:extLst>
          </p:cNvPr>
          <p:cNvSpPr txBox="1"/>
          <p:nvPr/>
        </p:nvSpPr>
        <p:spPr>
          <a:xfrm>
            <a:off x="5187349" y="5421613"/>
            <a:ext cx="217715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These can give a live update on the file sizes.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517D91-9A88-435D-9B8D-FCAE688C90A9}"/>
              </a:ext>
            </a:extLst>
          </p:cNvPr>
          <p:cNvCxnSpPr>
            <a:cxnSpLocks/>
          </p:cNvCxnSpPr>
          <p:nvPr/>
        </p:nvCxnSpPr>
        <p:spPr>
          <a:xfrm flipV="1">
            <a:off x="6654585" y="4481912"/>
            <a:ext cx="498803" cy="9397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93C95B-CEEE-4147-BFB5-6A7280BC3506}"/>
              </a:ext>
            </a:extLst>
          </p:cNvPr>
          <p:cNvCxnSpPr>
            <a:cxnSpLocks/>
          </p:cNvCxnSpPr>
          <p:nvPr/>
        </p:nvCxnSpPr>
        <p:spPr>
          <a:xfrm flipH="1" flipV="1">
            <a:off x="5058508" y="4495883"/>
            <a:ext cx="497661" cy="9149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C3F523-AD33-4A0D-95EC-D74F5320B282}"/>
              </a:ext>
            </a:extLst>
          </p:cNvPr>
          <p:cNvSpPr txBox="1"/>
          <p:nvPr/>
        </p:nvSpPr>
        <p:spPr>
          <a:xfrm>
            <a:off x="9152538" y="298443"/>
            <a:ext cx="2177155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The intractability of the page should make it more interesting for a new user to pick up and enjoy, even if they don’t know anything about JPEG.</a:t>
            </a:r>
          </a:p>
        </p:txBody>
      </p:sp>
    </p:spTree>
    <p:extLst>
      <p:ext uri="{BB962C8B-B14F-4D97-AF65-F5344CB8AC3E}">
        <p14:creationId xmlns:p14="http://schemas.microsoft.com/office/powerpoint/2010/main" val="157101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C7B6EC-3609-419C-B2FD-27E64BE409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2897B-1454-4886-99A5-E1504572E527}"/>
              </a:ext>
            </a:extLst>
          </p:cNvPr>
          <p:cNvSpPr txBox="1"/>
          <p:nvPr/>
        </p:nvSpPr>
        <p:spPr>
          <a:xfrm>
            <a:off x="128337" y="104274"/>
            <a:ext cx="39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steps of JPEG Compression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F1C7-9849-4E62-9AE9-DEF58895D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940" b="80665" l="2534" r="97765">
                        <a14:foregroundMark x1="7899" y1="47130" x2="15201" y2="45619"/>
                        <a14:foregroundMark x1="15201" y1="45619" x2="15946" y2="45619"/>
                        <a14:foregroundMark x1="8793" y1="25680" x2="15350" y2="28097"/>
                        <a14:foregroundMark x1="2534" y1="46828" x2="10730" y2="54985"/>
                        <a14:foregroundMark x1="10730" y1="54985" x2="15797" y2="52870"/>
                        <a14:foregroundMark x1="28614" y1="28097" x2="28465" y2="26888"/>
                        <a14:foregroundMark x1="13562" y1="25378" x2="10879" y2="26586"/>
                        <a14:foregroundMark x1="53651" y1="25076" x2="49478" y2="27190"/>
                        <a14:foregroundMark x1="68703" y1="26284" x2="65425" y2="26888"/>
                        <a14:foregroundMark x1="90313" y1="23565" x2="86587" y2="29003"/>
                        <a14:foregroundMark x1="83607" y1="48036" x2="89717" y2="49547"/>
                        <a14:foregroundMark x1="97765" y1="45619" x2="92548" y2="57100"/>
                        <a14:foregroundMark x1="65723" y1="31722" x2="72280" y2="30514"/>
                        <a14:foregroundMark x1="79136" y1="43807" x2="78838" y2="49547"/>
                        <a14:foregroundMark x1="24888" y1="29305" x2="36662" y2="29909"/>
                        <a14:foregroundMark x1="14754" y1="53474" x2="21311" y2="47130"/>
                        <a14:foregroundMark x1="21311" y1="47130" x2="21162" y2="45921"/>
                        <a14:foregroundMark x1="4918" y1="68882" x2="10581" y2="77946"/>
                        <a14:foregroundMark x1="10581" y1="77946" x2="16990" y2="71601"/>
                        <a14:foregroundMark x1="16990" y1="71601" x2="16990" y2="67069"/>
                        <a14:foregroundMark x1="8197" y1="68580" x2="14754" y2="68278"/>
                        <a14:foregroundMark x1="16990" y1="74320" x2="17586" y2="80060"/>
                        <a14:foregroundMark x1="25484" y1="69789" x2="31595" y2="80665"/>
                        <a14:foregroundMark x1="31595" y1="80665" x2="27571" y2="71299"/>
                        <a14:foregroundMark x1="48137" y1="71903" x2="47988" y2="70393"/>
                        <a14:foregroundMark x1="68107" y1="70091" x2="74218" y2="80060"/>
                        <a14:foregroundMark x1="74218" y1="80060" x2="70641" y2="71903"/>
                        <a14:foregroundMark x1="85246" y1="72205" x2="92101" y2="77644"/>
                        <a14:foregroundMark x1="92101" y1="77644" x2="86140" y2="70091"/>
                        <a14:foregroundMark x1="86140" y1="70091" x2="86140" y2="70091"/>
                        <a14:foregroundMark x1="5365" y1="19940" x2="16393" y2="21148"/>
                        <a14:foregroundMark x1="11326" y1="68580" x2="11475" y2="56798"/>
                        <a14:foregroundMark x1="17735" y1="74924" x2="24143" y2="74320"/>
                        <a14:foregroundMark x1="88525" y1="32326" x2="88525" y2="43807"/>
                        <a14:foregroundMark x1="89270" y1="33233" x2="89419" y2="45619"/>
                        <a14:foregroundMark x1="88227" y1="33837" x2="88674" y2="43807"/>
                        <a14:foregroundMark x1="88077" y1="40181" x2="88376" y2="43505"/>
                        <a14:backgroundMark x1="16288" y1="62601" x2="47094" y2="63746"/>
                        <a14:backgroundMark x1="14605" y1="62538" x2="16221" y2="62598"/>
                        <a14:backgroundMark x1="47094" y1="63746" x2="54844" y2="59517"/>
                        <a14:backgroundMark x1="54844" y1="59517" x2="70492" y2="41390"/>
                        <a14:backgroundMark x1="70492" y1="41390" x2="77645" y2="37462"/>
                        <a14:backgroundMark x1="77645" y1="37462" x2="85246" y2="37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14584" r="-1882" b="14584"/>
          <a:stretch/>
        </p:blipFill>
        <p:spPr>
          <a:xfrm>
            <a:off x="5021151" y="288940"/>
            <a:ext cx="6946260" cy="2382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B345E9-0771-485A-8B5F-D9CCE12A3CB9}"/>
              </a:ext>
            </a:extLst>
          </p:cNvPr>
          <p:cNvSpPr txBox="1"/>
          <p:nvPr/>
        </p:nvSpPr>
        <p:spPr>
          <a:xfrm>
            <a:off x="224589" y="827442"/>
            <a:ext cx="31041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Raw image Data…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err="1">
                <a:solidFill>
                  <a:schemeClr val="bg1"/>
                </a:solidFill>
              </a:rPr>
              <a:t>YCbCr</a:t>
            </a:r>
            <a:r>
              <a:rPr lang="en-GB" sz="1600" dirty="0">
                <a:solidFill>
                  <a:schemeClr val="bg1"/>
                </a:solidFill>
              </a:rPr>
              <a:t>, RGB Colour conversion and Shifting data…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What is DCT? What does it represent…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What are Coefficients and what do they mean…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Quantisation…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Decompression…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A5595-1098-496D-8E74-FF62FC306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84" y="2771010"/>
            <a:ext cx="3774533" cy="37980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25334-FE73-4691-A469-49A43DE57314}"/>
              </a:ext>
            </a:extLst>
          </p:cNvPr>
          <p:cNvCxnSpPr>
            <a:cxnSpLocks/>
          </p:cNvCxnSpPr>
          <p:nvPr/>
        </p:nvCxnSpPr>
        <p:spPr>
          <a:xfrm>
            <a:off x="2478505" y="4379495"/>
            <a:ext cx="5285874" cy="2005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2BAB4-0AE3-40FF-A3EE-4094365FF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1" t="18948" r="2009" b="8472"/>
          <a:stretch/>
        </p:blipFill>
        <p:spPr>
          <a:xfrm>
            <a:off x="1618248" y="994611"/>
            <a:ext cx="8335880" cy="4666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499E4-8165-4DC4-A770-2F6AACBB2AA1}"/>
              </a:ext>
            </a:extLst>
          </p:cNvPr>
          <p:cNvSpPr txBox="1"/>
          <p:nvPr/>
        </p:nvSpPr>
        <p:spPr>
          <a:xfrm>
            <a:off x="296779" y="436832"/>
            <a:ext cx="2177155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Scrolling downwards of the site should give you a more in depth view on what the application is and what it does.</a:t>
            </a:r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The aim for this page is to make the compression understandable and easy to consume for the average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7EC70-D2D5-4882-8979-E8B7E43D9BF8}"/>
              </a:ext>
            </a:extLst>
          </p:cNvPr>
          <p:cNvSpPr txBox="1"/>
          <p:nvPr/>
        </p:nvSpPr>
        <p:spPr>
          <a:xfrm>
            <a:off x="4291263" y="3043674"/>
            <a:ext cx="2177155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 will split the steps of the algorithm into multiple parts. Explaining how each of them work and pointing out what that does in the application of that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19088-C022-4E31-8437-6C266C7AB885}"/>
              </a:ext>
            </a:extLst>
          </p:cNvPr>
          <p:cNvCxnSpPr>
            <a:cxnSpLocks/>
          </p:cNvCxnSpPr>
          <p:nvPr/>
        </p:nvCxnSpPr>
        <p:spPr>
          <a:xfrm flipH="1" flipV="1">
            <a:off x="3441032" y="2383785"/>
            <a:ext cx="850232" cy="11813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0C5E3-692A-4E51-87FA-C63544A64DCA}"/>
              </a:ext>
            </a:extLst>
          </p:cNvPr>
          <p:cNvCxnSpPr>
            <a:cxnSpLocks/>
          </p:cNvCxnSpPr>
          <p:nvPr/>
        </p:nvCxnSpPr>
        <p:spPr>
          <a:xfrm flipH="1" flipV="1">
            <a:off x="3072063" y="3183089"/>
            <a:ext cx="1219201" cy="3820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18D85-C04D-440A-A496-35B12CA8A490}"/>
              </a:ext>
            </a:extLst>
          </p:cNvPr>
          <p:cNvCxnSpPr>
            <a:cxnSpLocks/>
          </p:cNvCxnSpPr>
          <p:nvPr/>
        </p:nvCxnSpPr>
        <p:spPr>
          <a:xfrm flipH="1">
            <a:off x="3072062" y="3565111"/>
            <a:ext cx="1219203" cy="1394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730FD-0A4C-45C2-801F-EFDE6C4E1D4E}"/>
              </a:ext>
            </a:extLst>
          </p:cNvPr>
          <p:cNvCxnSpPr>
            <a:cxnSpLocks/>
          </p:cNvCxnSpPr>
          <p:nvPr/>
        </p:nvCxnSpPr>
        <p:spPr>
          <a:xfrm flipH="1">
            <a:off x="3020927" y="3565111"/>
            <a:ext cx="1270338" cy="91865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7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Higgins</dc:creator>
  <cp:lastModifiedBy>Joseph Higgins</cp:lastModifiedBy>
  <cp:revision>4</cp:revision>
  <dcterms:created xsi:type="dcterms:W3CDTF">2020-01-22T15:24:06Z</dcterms:created>
  <dcterms:modified xsi:type="dcterms:W3CDTF">2020-01-22T16:06:04Z</dcterms:modified>
</cp:coreProperties>
</file>