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8" r:id="rId4"/>
    <p:sldId id="264" r:id="rId5"/>
    <p:sldId id="262" r:id="rId6"/>
    <p:sldId id="263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759E-2782-4A7E-9474-EF4B339A82B2}" type="datetimeFigureOut">
              <a:rPr lang="de-DE" smtClean="0"/>
              <a:t>26.07.2017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9FC-7659-4E5E-84D0-A7C17726AA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5770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759E-2782-4A7E-9474-EF4B339A82B2}" type="datetimeFigureOut">
              <a:rPr lang="de-DE" smtClean="0"/>
              <a:t>26.07.2017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9FC-7659-4E5E-84D0-A7C17726AA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134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759E-2782-4A7E-9474-EF4B339A82B2}" type="datetimeFigureOut">
              <a:rPr lang="de-DE" smtClean="0"/>
              <a:t>26.07.2017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9FC-7659-4E5E-84D0-A7C17726AA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8408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759E-2782-4A7E-9474-EF4B339A82B2}" type="datetimeFigureOut">
              <a:rPr lang="de-DE" smtClean="0"/>
              <a:t>26.07.2017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9FC-7659-4E5E-84D0-A7C17726AA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383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759E-2782-4A7E-9474-EF4B339A82B2}" type="datetimeFigureOut">
              <a:rPr lang="de-DE" smtClean="0"/>
              <a:t>26.07.2017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9FC-7659-4E5E-84D0-A7C17726AA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793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759E-2782-4A7E-9474-EF4B339A82B2}" type="datetimeFigureOut">
              <a:rPr lang="de-DE" smtClean="0"/>
              <a:t>26.07.2017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9FC-7659-4E5E-84D0-A7C17726AA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894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759E-2782-4A7E-9474-EF4B339A82B2}" type="datetimeFigureOut">
              <a:rPr lang="de-DE" smtClean="0"/>
              <a:t>26.07.2017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9FC-7659-4E5E-84D0-A7C17726AA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899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759E-2782-4A7E-9474-EF4B339A82B2}" type="datetimeFigureOut">
              <a:rPr lang="de-DE" smtClean="0"/>
              <a:t>26.07.2017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9FC-7659-4E5E-84D0-A7C17726AA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29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759E-2782-4A7E-9474-EF4B339A82B2}" type="datetimeFigureOut">
              <a:rPr lang="de-DE" smtClean="0"/>
              <a:t>26.07.2017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9FC-7659-4E5E-84D0-A7C17726AA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1549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759E-2782-4A7E-9474-EF4B339A82B2}" type="datetimeFigureOut">
              <a:rPr lang="de-DE" smtClean="0"/>
              <a:t>26.07.2017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9FC-7659-4E5E-84D0-A7C17726AA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989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759E-2782-4A7E-9474-EF4B339A82B2}" type="datetimeFigureOut">
              <a:rPr lang="de-DE" smtClean="0"/>
              <a:t>26.07.2017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9FC-7659-4E5E-84D0-A7C17726AA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430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B759E-2782-4A7E-9474-EF4B339A82B2}" type="datetimeFigureOut">
              <a:rPr lang="de-DE" smtClean="0"/>
              <a:t>26.07.2017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2F9FC-7659-4E5E-84D0-A7C17726AA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39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/>
              <a:t>FingerPy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de-DE"/>
          </a:p>
          <a:p>
            <a:endParaRPr lang="de-DE"/>
          </a:p>
          <a:p>
            <a:r>
              <a:rPr lang="de-DE"/>
              <a:t>Johannes Maier und Jonas Lochner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440" y="1500679"/>
            <a:ext cx="2021560" cy="292924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2" y="1500981"/>
            <a:ext cx="2928938" cy="292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167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61" r="1" b="1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solidFill>
            <a:srgbClr val="FF0000"/>
          </a:solidFill>
          <a:effectLst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de-DE" dirty="0"/>
              <a:t>Hardware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de-DE" dirty="0"/>
              <a:t>Spanungswandler(12V-&gt;5V)</a:t>
            </a:r>
          </a:p>
          <a:p>
            <a:pPr>
              <a:lnSpc>
                <a:spcPct val="80000"/>
              </a:lnSpc>
            </a:pPr>
            <a:r>
              <a:rPr lang="de-DE" dirty="0"/>
              <a:t>Getriebemotor</a:t>
            </a:r>
          </a:p>
          <a:p>
            <a:pPr>
              <a:lnSpc>
                <a:spcPct val="80000"/>
              </a:lnSpc>
            </a:pPr>
            <a:r>
              <a:rPr lang="de-DE" dirty="0" err="1"/>
              <a:t>Endstops</a:t>
            </a:r>
            <a:endParaRPr lang="de-DE" dirty="0"/>
          </a:p>
          <a:p>
            <a:pPr>
              <a:lnSpc>
                <a:spcPct val="80000"/>
              </a:lnSpc>
            </a:pPr>
            <a:r>
              <a:rPr lang="de-DE" dirty="0"/>
              <a:t>Motortreiber</a:t>
            </a:r>
          </a:p>
          <a:p>
            <a:pPr>
              <a:lnSpc>
                <a:spcPct val="80000"/>
              </a:lnSpc>
            </a:pPr>
            <a:r>
              <a:rPr lang="de-DE" dirty="0" err="1"/>
              <a:t>RaspberryPi</a:t>
            </a:r>
            <a:r>
              <a:rPr lang="de-DE" dirty="0"/>
              <a:t> 2B+</a:t>
            </a:r>
          </a:p>
          <a:p>
            <a:pPr>
              <a:lnSpc>
                <a:spcPct val="80000"/>
              </a:lnSpc>
            </a:pPr>
            <a:r>
              <a:rPr lang="de-DE" dirty="0"/>
              <a:t>Schalter</a:t>
            </a:r>
          </a:p>
          <a:p>
            <a:pPr>
              <a:lnSpc>
                <a:spcPct val="80000"/>
              </a:lnSpc>
            </a:pPr>
            <a:r>
              <a:rPr lang="de-DE" dirty="0"/>
              <a:t>Fingersensor</a:t>
            </a:r>
          </a:p>
          <a:p>
            <a:pPr>
              <a:lnSpc>
                <a:spcPct val="80000"/>
              </a:lnSpc>
            </a:pPr>
            <a:r>
              <a:rPr lang="de-DE" dirty="0"/>
              <a:t>LEDs (</a:t>
            </a:r>
            <a:r>
              <a:rPr lang="de-DE" dirty="0" err="1"/>
              <a:t>Rot,Grün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46989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5" b="3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de-DE"/>
              <a:t>Fingersensor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de-DE" sz="2200" dirty="0"/>
              <a:t>GT-511C3 ADH Technology Co. Ltd. </a:t>
            </a:r>
          </a:p>
          <a:p>
            <a:pPr>
              <a:lnSpc>
                <a:spcPct val="70000"/>
              </a:lnSpc>
            </a:pPr>
            <a:r>
              <a:rPr lang="de-DE" sz="2200" dirty="0"/>
              <a:t>Eingebauter Chip mit </a:t>
            </a:r>
            <a:r>
              <a:rPr lang="de-DE" sz="2200" dirty="0" err="1"/>
              <a:t>fingerprint</a:t>
            </a:r>
            <a:r>
              <a:rPr lang="de-DE" sz="2200" dirty="0"/>
              <a:t> Algorithmen und optischen Sensor</a:t>
            </a:r>
          </a:p>
          <a:p>
            <a:pPr>
              <a:lnSpc>
                <a:spcPct val="70000"/>
              </a:lnSpc>
            </a:pPr>
            <a:r>
              <a:rPr lang="de-DE" sz="2200" dirty="0"/>
              <a:t>Versorgungsspannung von 5V</a:t>
            </a:r>
          </a:p>
          <a:p>
            <a:pPr>
              <a:lnSpc>
                <a:spcPct val="70000"/>
              </a:lnSpc>
            </a:pPr>
            <a:r>
              <a:rPr lang="de-DE" sz="2200" dirty="0"/>
              <a:t>Signalspannung bei 3,3V</a:t>
            </a:r>
          </a:p>
          <a:p>
            <a:pPr>
              <a:lnSpc>
                <a:spcPct val="70000"/>
              </a:lnSpc>
            </a:pPr>
            <a:r>
              <a:rPr lang="de-DE" sz="2200" dirty="0"/>
              <a:t>Sehr schnell</a:t>
            </a:r>
          </a:p>
          <a:p>
            <a:pPr>
              <a:lnSpc>
                <a:spcPct val="70000"/>
              </a:lnSpc>
            </a:pPr>
            <a:r>
              <a:rPr lang="de-DE" sz="2200" dirty="0"/>
              <a:t>1:1 Verifizierung </a:t>
            </a:r>
          </a:p>
          <a:p>
            <a:pPr>
              <a:lnSpc>
                <a:spcPct val="70000"/>
              </a:lnSpc>
            </a:pPr>
            <a:r>
              <a:rPr lang="de-DE" sz="2200" dirty="0"/>
              <a:t>1:N Identifizierung</a:t>
            </a:r>
          </a:p>
          <a:p>
            <a:pPr>
              <a:lnSpc>
                <a:spcPct val="70000"/>
              </a:lnSpc>
            </a:pPr>
            <a:r>
              <a:rPr lang="de-DE" sz="2200" dirty="0"/>
              <a:t>Bis zu 200 Fingerabdrücke können gespeichert werden</a:t>
            </a:r>
          </a:p>
          <a:p>
            <a:pPr>
              <a:lnSpc>
                <a:spcPct val="70000"/>
              </a:lnSpc>
            </a:pPr>
            <a:r>
              <a:rPr lang="de-DE" sz="2200" dirty="0"/>
              <a:t>Einfache UART Kommunikation</a:t>
            </a:r>
          </a:p>
        </p:txBody>
      </p:sp>
    </p:spTree>
    <p:extLst>
      <p:ext uri="{BB962C8B-B14F-4D97-AF65-F5344CB8AC3E}">
        <p14:creationId xmlns:p14="http://schemas.microsoft.com/office/powerpoint/2010/main" val="2893802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Grafik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088" y="1520825"/>
            <a:ext cx="2857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Grafik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1406525"/>
            <a:ext cx="3135313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Titel 1"/>
          <p:cNvSpPr>
            <a:spLocks noGrp="1" noChangeArrowheads="1"/>
          </p:cNvSpPr>
          <p:nvPr>
            <p:ph type="title"/>
          </p:nvPr>
        </p:nvSpPr>
        <p:spPr>
          <a:xfrm>
            <a:off x="176213" y="1588"/>
            <a:ext cx="10515600" cy="1325562"/>
          </a:xfrm>
        </p:spPr>
        <p:txBody>
          <a:bodyPr/>
          <a:lstStyle/>
          <a:p>
            <a:r>
              <a:rPr lang="de-DE" altLang="de-DE"/>
              <a:t>Fingersensor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2533FDA9-B358-4AD8-ABAD-886E49A717BE}"/>
              </a:ext>
            </a:extLst>
          </p:cNvPr>
          <p:cNvCxnSpPr/>
          <p:nvPr/>
        </p:nvCxnSpPr>
        <p:spPr>
          <a:xfrm>
            <a:off x="3462338" y="1689100"/>
            <a:ext cx="3143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7D49AC3F-BEC5-4EA7-BAA0-AD709BDFB27F}"/>
              </a:ext>
            </a:extLst>
          </p:cNvPr>
          <p:cNvCxnSpPr>
            <a:cxnSpLocks/>
          </p:cNvCxnSpPr>
          <p:nvPr/>
        </p:nvCxnSpPr>
        <p:spPr>
          <a:xfrm flipH="1">
            <a:off x="3425825" y="3384550"/>
            <a:ext cx="31448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0A833380-94D5-4223-BB9C-8194011081DF}"/>
              </a:ext>
            </a:extLst>
          </p:cNvPr>
          <p:cNvSpPr txBox="1"/>
          <p:nvPr/>
        </p:nvSpPr>
        <p:spPr>
          <a:xfrm>
            <a:off x="3368675" y="1652588"/>
            <a:ext cx="1841500" cy="1662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latin typeface="+mn-lt"/>
              </a:rPr>
              <a:t>Command-packet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sz="1400" dirty="0">
                <a:latin typeface="+mn-lt"/>
              </a:rPr>
              <a:t>Start-Code 1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sz="1400" dirty="0">
                <a:latin typeface="+mn-lt"/>
              </a:rPr>
              <a:t>Start-Code 2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sz="1400" dirty="0" err="1">
                <a:latin typeface="+mn-lt"/>
              </a:rPr>
              <a:t>DeviceID</a:t>
            </a:r>
            <a:endParaRPr lang="de-DE" sz="1400" dirty="0">
              <a:latin typeface="+mn-lt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sz="1400" dirty="0">
                <a:latin typeface="+mn-lt"/>
              </a:rPr>
              <a:t>Parameter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sz="1400" dirty="0">
                <a:latin typeface="+mn-lt"/>
              </a:rPr>
              <a:t>Command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sz="1400" dirty="0">
                <a:latin typeface="+mn-lt"/>
              </a:rPr>
              <a:t>Check </a:t>
            </a:r>
            <a:r>
              <a:rPr lang="de-DE" sz="1400" dirty="0" err="1">
                <a:latin typeface="+mn-lt"/>
              </a:rPr>
              <a:t>Sum</a:t>
            </a:r>
            <a:endParaRPr lang="de-DE" sz="1400" dirty="0">
              <a:latin typeface="+mn-lt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E772FF7-0271-47F8-BF32-034198531E50}"/>
              </a:ext>
            </a:extLst>
          </p:cNvPr>
          <p:cNvSpPr txBox="1"/>
          <p:nvPr/>
        </p:nvSpPr>
        <p:spPr>
          <a:xfrm>
            <a:off x="4989513" y="3338513"/>
            <a:ext cx="1770062" cy="19383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latin typeface="+mn-lt"/>
              </a:rPr>
              <a:t>Response-packet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sz="1400" dirty="0">
                <a:latin typeface="+mn-lt"/>
              </a:rPr>
              <a:t>Start-Code 1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sz="1400" dirty="0">
                <a:latin typeface="+mn-lt"/>
              </a:rPr>
              <a:t>Start-Code 2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sz="1400" dirty="0" err="1">
                <a:latin typeface="+mn-lt"/>
              </a:rPr>
              <a:t>DeviceID</a:t>
            </a:r>
            <a:endParaRPr lang="de-DE" sz="1400" dirty="0">
              <a:latin typeface="+mn-lt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sz="1400" dirty="0">
                <a:latin typeface="+mn-lt"/>
              </a:rPr>
              <a:t>Parameter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sz="1400" dirty="0">
                <a:latin typeface="+mn-lt"/>
              </a:rPr>
              <a:t>Response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sz="1400" dirty="0">
                <a:latin typeface="+mn-lt"/>
              </a:rPr>
              <a:t>Check </a:t>
            </a:r>
            <a:r>
              <a:rPr lang="de-DE" sz="1400" dirty="0" err="1">
                <a:latin typeface="+mn-lt"/>
              </a:rPr>
              <a:t>Sum</a:t>
            </a:r>
            <a:endParaRPr lang="de-DE" sz="1400" dirty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latin typeface="+mn-lt"/>
            </a:endParaRPr>
          </a:p>
        </p:txBody>
      </p:sp>
      <p:sp>
        <p:nvSpPr>
          <p:cNvPr id="10" name="Legende: mit gebogener Linie 9">
            <a:extLst>
              <a:ext uri="{FF2B5EF4-FFF2-40B4-BE49-F238E27FC236}">
                <a16:creationId xmlns:a16="http://schemas.microsoft.com/office/drawing/2014/main" id="{35BDC6CD-31F6-4F2D-93BF-AB755C688DAF}"/>
              </a:ext>
            </a:extLst>
          </p:cNvPr>
          <p:cNvSpPr/>
          <p:nvPr/>
        </p:nvSpPr>
        <p:spPr>
          <a:xfrm>
            <a:off x="914400" y="2071688"/>
            <a:ext cx="1492250" cy="849312"/>
          </a:xfrm>
          <a:prstGeom prst="borderCallout2">
            <a:avLst>
              <a:gd name="adj1" fmla="val 17937"/>
              <a:gd name="adj2" fmla="val 106667"/>
              <a:gd name="adj3" fmla="val 17937"/>
              <a:gd name="adj4" fmla="val 154583"/>
              <a:gd name="adj5" fmla="val 76462"/>
              <a:gd name="adj6" fmla="val 172708"/>
            </a:avLst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/>
              <a:t>An/Aus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/>
              <a:t>Baudrate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/>
              <a:t>ID</a:t>
            </a:r>
          </a:p>
        </p:txBody>
      </p:sp>
      <p:sp>
        <p:nvSpPr>
          <p:cNvPr id="11" name="Legende: mit gebogener Linie 10">
            <a:extLst>
              <a:ext uri="{FF2B5EF4-FFF2-40B4-BE49-F238E27FC236}">
                <a16:creationId xmlns:a16="http://schemas.microsoft.com/office/drawing/2014/main" id="{1CF30D68-8926-4793-8475-281E80C67EDE}"/>
              </a:ext>
            </a:extLst>
          </p:cNvPr>
          <p:cNvSpPr/>
          <p:nvPr/>
        </p:nvSpPr>
        <p:spPr>
          <a:xfrm>
            <a:off x="914400" y="3219450"/>
            <a:ext cx="1492250" cy="811213"/>
          </a:xfrm>
          <a:prstGeom prst="borderCallout2">
            <a:avLst>
              <a:gd name="adj1" fmla="val 13194"/>
              <a:gd name="adj2" fmla="val 106667"/>
              <a:gd name="adj3" fmla="val 13194"/>
              <a:gd name="adj4" fmla="val 153958"/>
              <a:gd name="adj5" fmla="val -33797"/>
              <a:gd name="adj6" fmla="val 172708"/>
            </a:avLst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/>
              <a:t>LED 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/>
              <a:t>DeleteID</a:t>
            </a:r>
            <a:endParaRPr lang="de-DE" dirty="0"/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/>
              <a:t>Identify</a:t>
            </a:r>
            <a:endParaRPr lang="de-DE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A3E5176-5747-430B-B336-5F7BB9537BBA}"/>
              </a:ext>
            </a:extLst>
          </p:cNvPr>
          <p:cNvCxnSpPr>
            <a:cxnSpLocks/>
          </p:cNvCxnSpPr>
          <p:nvPr/>
        </p:nvCxnSpPr>
        <p:spPr>
          <a:xfrm flipH="1">
            <a:off x="3368675" y="5019675"/>
            <a:ext cx="3144838" cy="0"/>
          </a:xfrm>
          <a:prstGeom prst="straightConnector1">
            <a:avLst/>
          </a:prstGeom>
          <a:ln>
            <a:solidFill>
              <a:schemeClr val="accent1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DCF436AE-66FC-4F26-BB2A-C5C88511DD96}"/>
              </a:ext>
            </a:extLst>
          </p:cNvPr>
          <p:cNvSpPr txBox="1"/>
          <p:nvPr/>
        </p:nvSpPr>
        <p:spPr>
          <a:xfrm>
            <a:off x="5067300" y="4960938"/>
            <a:ext cx="1384300" cy="14462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latin typeface="+mn-lt"/>
              </a:rPr>
              <a:t>Data-packet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sz="1400" dirty="0">
                <a:latin typeface="+mn-lt"/>
              </a:rPr>
              <a:t>Start-Code 1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sz="1400" dirty="0">
                <a:latin typeface="+mn-lt"/>
              </a:rPr>
              <a:t>Start-Code 2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sz="1400" dirty="0" err="1">
                <a:latin typeface="+mn-lt"/>
              </a:rPr>
              <a:t>DeviceID</a:t>
            </a:r>
            <a:endParaRPr lang="de-DE" sz="1400" dirty="0">
              <a:latin typeface="+mn-lt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sz="1400" dirty="0">
                <a:latin typeface="+mn-lt"/>
              </a:rPr>
              <a:t>Data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sz="1400" dirty="0">
                <a:latin typeface="+mn-lt"/>
              </a:rPr>
              <a:t>Check </a:t>
            </a:r>
            <a:r>
              <a:rPr lang="de-DE" sz="1400" dirty="0" err="1">
                <a:latin typeface="+mn-lt"/>
              </a:rPr>
              <a:t>Sum</a:t>
            </a:r>
            <a:endParaRPr lang="de-DE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8119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el 1"/>
          <p:cNvSpPr>
            <a:spLocks noGrp="1" noChangeArrowheads="1"/>
          </p:cNvSpPr>
          <p:nvPr>
            <p:ph type="ctrTitle"/>
          </p:nvPr>
        </p:nvSpPr>
        <p:spPr>
          <a:xfrm>
            <a:off x="436563" y="355600"/>
            <a:ext cx="4267200" cy="452438"/>
          </a:xfrm>
        </p:spPr>
        <p:txBody>
          <a:bodyPr>
            <a:normAutofit fontScale="90000"/>
          </a:bodyPr>
          <a:lstStyle/>
          <a:p>
            <a:pPr algn="l"/>
            <a:r>
              <a:rPr lang="de-DE" altLang="de-DE" sz="4400"/>
              <a:t>Programm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07D075C-1D29-4953-ABE6-AA8B494FCBFA}"/>
              </a:ext>
            </a:extLst>
          </p:cNvPr>
          <p:cNvSpPr/>
          <p:nvPr/>
        </p:nvSpPr>
        <p:spPr>
          <a:xfrm>
            <a:off x="3386138" y="774700"/>
            <a:ext cx="1984375" cy="1968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/>
              <a:t>Login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/>
              <a:t>Identifiziert Fingerabdruck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/>
              <a:t>Led Rot leuchtet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DCF5FE8B-9AD5-49F5-9890-FDCAAA71B511}"/>
              </a:ext>
            </a:extLst>
          </p:cNvPr>
          <p:cNvSpPr/>
          <p:nvPr/>
        </p:nvSpPr>
        <p:spPr>
          <a:xfrm>
            <a:off x="7513638" y="692150"/>
            <a:ext cx="1992312" cy="2051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/>
              <a:t>User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/>
              <a:t>Öffnet Kiste und schließt auf Tastendruck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/>
              <a:t>LED Grün leuchtet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F6588CE-F8D4-434A-BF2D-87B4628E6F46}"/>
              </a:ext>
            </a:extLst>
          </p:cNvPr>
          <p:cNvSpPr/>
          <p:nvPr/>
        </p:nvSpPr>
        <p:spPr>
          <a:xfrm>
            <a:off x="5543550" y="3590925"/>
            <a:ext cx="2355850" cy="2216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/>
              <a:t>Admin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/>
              <a:t>Wartet auf Befehle von Admin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/>
              <a:t>Led Rot und Grün leuchten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7857EBDE-E341-4F2D-BA87-C506D8F2E15A}"/>
              </a:ext>
            </a:extLst>
          </p:cNvPr>
          <p:cNvCxnSpPr>
            <a:cxnSpLocks/>
          </p:cNvCxnSpPr>
          <p:nvPr/>
        </p:nvCxnSpPr>
        <p:spPr>
          <a:xfrm flipV="1">
            <a:off x="4873625" y="1458913"/>
            <a:ext cx="2640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5A3DFE27-AB7B-4C6D-B8FE-9518DAF668B2}"/>
              </a:ext>
            </a:extLst>
          </p:cNvPr>
          <p:cNvCxnSpPr>
            <a:cxnSpLocks/>
            <a:endCxn id="40" idx="6"/>
          </p:cNvCxnSpPr>
          <p:nvPr/>
        </p:nvCxnSpPr>
        <p:spPr>
          <a:xfrm flipH="1">
            <a:off x="3560763" y="2289994"/>
            <a:ext cx="4141615" cy="2285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2BBCFEF-43B9-4D2C-819D-1035C1FDC92D}"/>
              </a:ext>
            </a:extLst>
          </p:cNvPr>
          <p:cNvCxnSpPr>
            <a:cxnSpLocks/>
          </p:cNvCxnSpPr>
          <p:nvPr/>
        </p:nvCxnSpPr>
        <p:spPr>
          <a:xfrm>
            <a:off x="4822825" y="2408238"/>
            <a:ext cx="1373188" cy="1284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27F5925B-675F-489A-9727-056EAC1BE742}"/>
              </a:ext>
            </a:extLst>
          </p:cNvPr>
          <p:cNvCxnSpPr>
            <a:cxnSpLocks/>
          </p:cNvCxnSpPr>
          <p:nvPr/>
        </p:nvCxnSpPr>
        <p:spPr>
          <a:xfrm flipH="1">
            <a:off x="3603625" y="4608513"/>
            <a:ext cx="1939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1E326C3-B21F-48AF-A7B0-F7A4F0F4B525}"/>
              </a:ext>
            </a:extLst>
          </p:cNvPr>
          <p:cNvSpPr/>
          <p:nvPr/>
        </p:nvSpPr>
        <p:spPr>
          <a:xfrm>
            <a:off x="1576388" y="3590925"/>
            <a:ext cx="1984375" cy="1970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/>
              <a:t>Default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/>
              <a:t>Wartet auf Start-Taste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/>
              <a:t>LED Rot leuchtet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067B0A41-E58E-4113-90D5-CEEECADFC49F}"/>
              </a:ext>
            </a:extLst>
          </p:cNvPr>
          <p:cNvCxnSpPr>
            <a:cxnSpLocks/>
          </p:cNvCxnSpPr>
          <p:nvPr/>
        </p:nvCxnSpPr>
        <p:spPr>
          <a:xfrm flipV="1">
            <a:off x="3180737" y="2659112"/>
            <a:ext cx="784478" cy="1092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3AF660EA-6CDD-4305-8213-44549C564B10}"/>
              </a:ext>
            </a:extLst>
          </p:cNvPr>
          <p:cNvCxnSpPr>
            <a:cxnSpLocks/>
          </p:cNvCxnSpPr>
          <p:nvPr/>
        </p:nvCxnSpPr>
        <p:spPr>
          <a:xfrm flipH="1">
            <a:off x="2900363" y="2528888"/>
            <a:ext cx="747712" cy="1062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1" name="Textfeld 54"/>
          <p:cNvSpPr txBox="1">
            <a:spLocks noChangeArrowheads="1"/>
          </p:cNvSpPr>
          <p:nvPr/>
        </p:nvSpPr>
        <p:spPr bwMode="auto">
          <a:xfrm>
            <a:off x="5564490" y="1227408"/>
            <a:ext cx="10089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de-DE" altLang="de-DE" sz="1200" dirty="0"/>
              <a:t>Finger = User</a:t>
            </a:r>
          </a:p>
        </p:txBody>
      </p:sp>
      <p:sp>
        <p:nvSpPr>
          <p:cNvPr id="2062" name="Textfeld 55"/>
          <p:cNvSpPr txBox="1">
            <a:spLocks noChangeArrowheads="1"/>
          </p:cNvSpPr>
          <p:nvPr/>
        </p:nvSpPr>
        <p:spPr bwMode="auto">
          <a:xfrm rot="-1740000">
            <a:off x="6378332" y="2570569"/>
            <a:ext cx="61484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de-DE" altLang="de-DE" sz="1200" dirty="0"/>
              <a:t>Logout</a:t>
            </a:r>
          </a:p>
        </p:txBody>
      </p:sp>
      <p:sp>
        <p:nvSpPr>
          <p:cNvPr id="2063" name="Textfeld 56"/>
          <p:cNvSpPr txBox="1">
            <a:spLocks noChangeArrowheads="1"/>
          </p:cNvSpPr>
          <p:nvPr/>
        </p:nvSpPr>
        <p:spPr bwMode="auto">
          <a:xfrm rot="2580000">
            <a:off x="4984557" y="2815887"/>
            <a:ext cx="11275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de-DE" altLang="de-DE" sz="1200" dirty="0"/>
              <a:t>Finger = Admin</a:t>
            </a:r>
          </a:p>
        </p:txBody>
      </p:sp>
      <p:sp>
        <p:nvSpPr>
          <p:cNvPr id="2064" name="Textfeld 57"/>
          <p:cNvSpPr txBox="1">
            <a:spLocks noChangeArrowheads="1"/>
          </p:cNvSpPr>
          <p:nvPr/>
        </p:nvSpPr>
        <p:spPr bwMode="auto">
          <a:xfrm>
            <a:off x="4182438" y="4540089"/>
            <a:ext cx="61484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de-DE" altLang="de-DE" sz="1200" dirty="0"/>
              <a:t>Logout</a:t>
            </a:r>
          </a:p>
        </p:txBody>
      </p:sp>
      <p:sp>
        <p:nvSpPr>
          <p:cNvPr id="2065" name="Textfeld 58"/>
          <p:cNvSpPr txBox="1">
            <a:spLocks noChangeArrowheads="1"/>
          </p:cNvSpPr>
          <p:nvPr/>
        </p:nvSpPr>
        <p:spPr bwMode="auto">
          <a:xfrm rot="-3294686">
            <a:off x="3079017" y="3139688"/>
            <a:ext cx="10904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de-DE" altLang="de-DE" sz="1200" dirty="0"/>
              <a:t>Taste gedrückt</a:t>
            </a:r>
          </a:p>
        </p:txBody>
      </p:sp>
      <p:sp>
        <p:nvSpPr>
          <p:cNvPr id="2066" name="Textfeld 59"/>
          <p:cNvSpPr txBox="1">
            <a:spLocks noChangeArrowheads="1"/>
          </p:cNvSpPr>
          <p:nvPr/>
        </p:nvSpPr>
        <p:spPr bwMode="auto">
          <a:xfrm rot="-3290011">
            <a:off x="2647087" y="2872194"/>
            <a:ext cx="10320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de-DE" altLang="de-DE" sz="1200" dirty="0"/>
              <a:t>Nicht erkannt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E4CBD60-348C-42AA-A3DF-2CFCC8A4CF37}"/>
              </a:ext>
            </a:extLst>
          </p:cNvPr>
          <p:cNvSpPr txBox="1"/>
          <p:nvPr/>
        </p:nvSpPr>
        <p:spPr>
          <a:xfrm>
            <a:off x="5564490" y="1403059"/>
            <a:ext cx="1139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Led Grün blinkt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BC9289A-12BD-48AA-B32E-11F2DCD422B2}"/>
              </a:ext>
            </a:extLst>
          </p:cNvPr>
          <p:cNvSpPr txBox="1"/>
          <p:nvPr/>
        </p:nvSpPr>
        <p:spPr>
          <a:xfrm rot="2609177">
            <a:off x="4799004" y="2927994"/>
            <a:ext cx="1139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Led Grün blinkt</a:t>
            </a:r>
          </a:p>
        </p:txBody>
      </p:sp>
      <p:cxnSp>
        <p:nvCxnSpPr>
          <p:cNvPr id="8" name="Verbinder: gekrümmt 7">
            <a:extLst>
              <a:ext uri="{FF2B5EF4-FFF2-40B4-BE49-F238E27FC236}">
                <a16:creationId xmlns:a16="http://schemas.microsoft.com/office/drawing/2014/main" id="{86376CFF-B7AA-4D42-9BA3-22F0593C537B}"/>
              </a:ext>
            </a:extLst>
          </p:cNvPr>
          <p:cNvCxnSpPr>
            <a:cxnSpLocks/>
            <a:stCxn id="16" idx="5"/>
            <a:endCxn id="16" idx="7"/>
          </p:cNvCxnSpPr>
          <p:nvPr/>
        </p:nvCxnSpPr>
        <p:spPr>
          <a:xfrm rot="5400000" flipH="1">
            <a:off x="6770867" y="4699000"/>
            <a:ext cx="1567054" cy="12700"/>
          </a:xfrm>
          <a:prstGeom prst="curvedConnector5">
            <a:avLst>
              <a:gd name="adj1" fmla="val -14588"/>
              <a:gd name="adj2" fmla="val -6834764"/>
              <a:gd name="adj3" fmla="val 1156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4B5A8C41-A554-4F7A-B20A-65CA26ECA891}"/>
              </a:ext>
            </a:extLst>
          </p:cNvPr>
          <p:cNvSpPr txBox="1"/>
          <p:nvPr/>
        </p:nvSpPr>
        <p:spPr>
          <a:xfrm>
            <a:off x="8372482" y="4447755"/>
            <a:ext cx="1019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Ausführung</a:t>
            </a:r>
          </a:p>
          <a:p>
            <a:r>
              <a:rPr lang="de-DE" sz="1200" dirty="0" err="1"/>
              <a:t>Adminbefehl</a:t>
            </a:r>
            <a:endParaRPr lang="de-DE" sz="12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AFD94E7-DA62-4EB6-ABBC-19C47689AE11}"/>
              </a:ext>
            </a:extLst>
          </p:cNvPr>
          <p:cNvSpPr txBox="1"/>
          <p:nvPr/>
        </p:nvSpPr>
        <p:spPr>
          <a:xfrm rot="18325245">
            <a:off x="2830655" y="2971235"/>
            <a:ext cx="1041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Led Rot blinkt</a:t>
            </a:r>
          </a:p>
        </p:txBody>
      </p:sp>
    </p:spTree>
    <p:extLst>
      <p:ext uri="{BB962C8B-B14F-4D97-AF65-F5344CB8AC3E}">
        <p14:creationId xmlns:p14="http://schemas.microsoft.com/office/powerpoint/2010/main" val="1018119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 noChangeArrowheads="1"/>
          </p:cNvSpPr>
          <p:nvPr>
            <p:ph type="title"/>
          </p:nvPr>
        </p:nvSpPr>
        <p:spPr>
          <a:xfrm>
            <a:off x="193675" y="-63500"/>
            <a:ext cx="10515600" cy="1325563"/>
          </a:xfrm>
        </p:spPr>
        <p:txBody>
          <a:bodyPr/>
          <a:lstStyle/>
          <a:p>
            <a:r>
              <a:rPr lang="de-DE" altLang="de-DE"/>
              <a:t>Admin-Modus</a:t>
            </a:r>
          </a:p>
        </p:txBody>
      </p:sp>
      <p:sp>
        <p:nvSpPr>
          <p:cNvPr id="3075" name="Inhaltsplatzhalter 2"/>
          <p:cNvSpPr>
            <a:spLocks noGrp="1" noChangeArrowheads="1"/>
          </p:cNvSpPr>
          <p:nvPr>
            <p:ph idx="1"/>
          </p:nvPr>
        </p:nvSpPr>
        <p:spPr>
          <a:xfrm>
            <a:off x="371475" y="977900"/>
            <a:ext cx="10515600" cy="4351338"/>
          </a:xfrm>
        </p:spPr>
        <p:txBody>
          <a:bodyPr/>
          <a:lstStyle/>
          <a:p>
            <a:r>
              <a:rPr lang="de-DE" altLang="de-DE" sz="2400"/>
              <a:t>Kann mit seinen Fingern alle Operationen durchführen: die Admin-Hand</a:t>
            </a:r>
          </a:p>
        </p:txBody>
      </p:sp>
      <p:pic>
        <p:nvPicPr>
          <p:cNvPr id="3076" name="Grafik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25" y="1692275"/>
            <a:ext cx="4603750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egende: mit gebogener Linie 11">
            <a:extLst>
              <a:ext uri="{FF2B5EF4-FFF2-40B4-BE49-F238E27FC236}">
                <a16:creationId xmlns:a16="http://schemas.microsoft.com/office/drawing/2014/main" id="{ECCA4281-DC5A-4992-89C4-1BD399B1A2F3}"/>
              </a:ext>
            </a:extLst>
          </p:cNvPr>
          <p:cNvSpPr/>
          <p:nvPr/>
        </p:nvSpPr>
        <p:spPr>
          <a:xfrm>
            <a:off x="2271713" y="2827338"/>
            <a:ext cx="3200400" cy="609600"/>
          </a:xfrm>
          <a:prstGeom prst="borderCallout2">
            <a:avLst>
              <a:gd name="adj1" fmla="val 47828"/>
              <a:gd name="adj2" fmla="val 102162"/>
              <a:gd name="adj3" fmla="val 47828"/>
              <a:gd name="adj4" fmla="val 139601"/>
              <a:gd name="adj5" fmla="val 184430"/>
              <a:gd name="adj6" fmla="val 1536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/>
              <a:t>Admin-Login/Logout</a:t>
            </a:r>
          </a:p>
        </p:txBody>
      </p:sp>
      <p:sp>
        <p:nvSpPr>
          <p:cNvPr id="13" name="Legende: mit gebogener Linie 12">
            <a:extLst>
              <a:ext uri="{FF2B5EF4-FFF2-40B4-BE49-F238E27FC236}">
                <a16:creationId xmlns:a16="http://schemas.microsoft.com/office/drawing/2014/main" id="{6548F712-206E-455E-842C-4F833422DEA6}"/>
              </a:ext>
            </a:extLst>
          </p:cNvPr>
          <p:cNvSpPr/>
          <p:nvPr/>
        </p:nvSpPr>
        <p:spPr>
          <a:xfrm>
            <a:off x="2271713" y="3740150"/>
            <a:ext cx="3200400" cy="609600"/>
          </a:xfrm>
          <a:prstGeom prst="borderCallout2">
            <a:avLst>
              <a:gd name="adj1" fmla="val 47828"/>
              <a:gd name="adj2" fmla="val 102162"/>
              <a:gd name="adj3" fmla="val 47828"/>
              <a:gd name="adj4" fmla="val 139601"/>
              <a:gd name="adj5" fmla="val 189021"/>
              <a:gd name="adj6" fmla="val 1504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/>
              <a:t>Neuen User hinzufügen</a:t>
            </a:r>
          </a:p>
        </p:txBody>
      </p:sp>
      <p:sp>
        <p:nvSpPr>
          <p:cNvPr id="14" name="Legende: mit gebogener Linie 13">
            <a:extLst>
              <a:ext uri="{FF2B5EF4-FFF2-40B4-BE49-F238E27FC236}">
                <a16:creationId xmlns:a16="http://schemas.microsoft.com/office/drawing/2014/main" id="{D46043A9-1F5D-445F-A029-4E3380728FB1}"/>
              </a:ext>
            </a:extLst>
          </p:cNvPr>
          <p:cNvSpPr/>
          <p:nvPr/>
        </p:nvSpPr>
        <p:spPr>
          <a:xfrm>
            <a:off x="2271713" y="4676775"/>
            <a:ext cx="3200400" cy="609600"/>
          </a:xfrm>
          <a:prstGeom prst="borderCallout2">
            <a:avLst>
              <a:gd name="adj1" fmla="val 47828"/>
              <a:gd name="adj2" fmla="val 102162"/>
              <a:gd name="adj3" fmla="val 47828"/>
              <a:gd name="adj4" fmla="val 139601"/>
              <a:gd name="adj5" fmla="val 152291"/>
              <a:gd name="adj6" fmla="val 1635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/>
              <a:t>Alle User löschen</a:t>
            </a:r>
          </a:p>
        </p:txBody>
      </p:sp>
      <p:sp>
        <p:nvSpPr>
          <p:cNvPr id="15" name="Legende: mit gebogener Linie 14">
            <a:extLst>
              <a:ext uri="{FF2B5EF4-FFF2-40B4-BE49-F238E27FC236}">
                <a16:creationId xmlns:a16="http://schemas.microsoft.com/office/drawing/2014/main" id="{F0C27E38-0A75-404E-9221-C22545ADFD34}"/>
              </a:ext>
            </a:extLst>
          </p:cNvPr>
          <p:cNvSpPr/>
          <p:nvPr/>
        </p:nvSpPr>
        <p:spPr>
          <a:xfrm>
            <a:off x="2271713" y="5600700"/>
            <a:ext cx="3200400" cy="609600"/>
          </a:xfrm>
          <a:prstGeom prst="borderCallout2">
            <a:avLst>
              <a:gd name="adj1" fmla="val 47828"/>
              <a:gd name="adj2" fmla="val 102162"/>
              <a:gd name="adj3" fmla="val 47828"/>
              <a:gd name="adj4" fmla="val 139601"/>
              <a:gd name="adj5" fmla="val 91074"/>
              <a:gd name="adj6" fmla="val 1897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/>
              <a:t>Kiste öffnen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010339D-0C94-45A6-9E7F-E8A30235D1CB}"/>
              </a:ext>
            </a:extLst>
          </p:cNvPr>
          <p:cNvSpPr/>
          <p:nvPr/>
        </p:nvSpPr>
        <p:spPr>
          <a:xfrm>
            <a:off x="7100888" y="3910013"/>
            <a:ext cx="158750" cy="115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A95CD04B-A6B7-4531-9AA4-199BC6B9031C}"/>
              </a:ext>
            </a:extLst>
          </p:cNvPr>
          <p:cNvSpPr/>
          <p:nvPr/>
        </p:nvSpPr>
        <p:spPr>
          <a:xfrm>
            <a:off x="7021513" y="4864100"/>
            <a:ext cx="158750" cy="117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5A457746-3EEF-4C81-90AF-5E7D7FBD5F0F}"/>
              </a:ext>
            </a:extLst>
          </p:cNvPr>
          <p:cNvSpPr/>
          <p:nvPr/>
        </p:nvSpPr>
        <p:spPr>
          <a:xfrm>
            <a:off x="7458075" y="5600700"/>
            <a:ext cx="158750" cy="117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8C5EF361-61F3-4F38-9EE9-68B084E60934}"/>
              </a:ext>
            </a:extLst>
          </p:cNvPr>
          <p:cNvSpPr/>
          <p:nvPr/>
        </p:nvSpPr>
        <p:spPr>
          <a:xfrm>
            <a:off x="8297863" y="6094413"/>
            <a:ext cx="158750" cy="115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1961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185</Words>
  <Application>Microsoft Office PowerPoint</Application>
  <PresentationFormat>Breitbild</PresentationFormat>
  <Paragraphs>80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FingerPy</vt:lpstr>
      <vt:lpstr>Hardware</vt:lpstr>
      <vt:lpstr>Fingersensor</vt:lpstr>
      <vt:lpstr>Fingersensor</vt:lpstr>
      <vt:lpstr>Programm</vt:lpstr>
      <vt:lpstr>Admin-Modus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FingerPy</dc:title>
  <dc:creator>Jonas Lochner</dc:creator>
  <cp:lastModifiedBy>Joh Maier</cp:lastModifiedBy>
  <cp:revision>13</cp:revision>
  <dcterms:created xsi:type="dcterms:W3CDTF">2017-07-01T12:40:17Z</dcterms:created>
  <dcterms:modified xsi:type="dcterms:W3CDTF">2017-07-26T19:46:39Z</dcterms:modified>
</cp:coreProperties>
</file>