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3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4472C4"/>
    <a:srgbClr val="FFFFFF"/>
    <a:srgbClr val="277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123</a:t>
          </a:r>
          <a:endParaRPr lang="en-US" altLang="zh-CN"/>
        </a:p>
      </dgm:t>
    </dgm:pt>
    <dgm:pt modelId="{C8BB0B8A-C63A-4F83-B8DD-3A7CE259E4EE}" cxnId="{D736DC64-6B3A-4CFA-B096-5FE66F7BDF47}" type="parTrans">
      <dgm:prSet/>
      <dgm:spPr/>
      <dgm:t>
        <a:bodyPr/>
        <a:p>
          <a:endParaRPr lang="zh-CN" altLang="en-US"/>
        </a:p>
      </dgm:t>
    </dgm:pt>
    <dgm:pt modelId="{35E5E878-0907-4014-9CFA-56AEFE6C22E5}" cxnId="{D736DC64-6B3A-4CFA-B096-5FE66F7BDF47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1</a:t>
          </a:r>
          <a:r>
            <a:rPr lang="zh-CN" altLang="en-US"/>
            <a:t/>
          </a:r>
          <a:endParaRPr lang="zh-CN" altLang="en-US"/>
        </a:p>
      </dgm:t>
    </dgm:pt>
    <dgm:pt modelId="{FB4BCC77-44E9-4065-8A2F-90CD32DE34E3}" cxnId="{3B5F576B-36BF-4F60-9E10-0690CE04A65C}" type="parTrans">
      <dgm:prSet/>
      <dgm:spPr/>
      <dgm:t>
        <a:bodyPr/>
        <a:p>
          <a:endParaRPr lang="zh-CN" altLang="en-US"/>
        </a:p>
      </dgm:t>
    </dgm:pt>
    <dgm:pt modelId="{41FED480-3E2E-47A2-B997-02D527BC8082}" cxnId="{3B5F576B-36BF-4F60-9E10-0690CE04A65C}" type="sibTrans">
      <dgm:prSet/>
      <dgm:spPr/>
      <dgm:t>
        <a:bodyPr/>
        <a:p>
          <a:endParaRPr lang="zh-CN" altLang="en-US"/>
        </a:p>
      </dgm:t>
    </dgm:pt>
    <dgm:pt modelId="{7F4EA3E4-F7A6-43F7-8884-95979F1EE656}">
      <dgm:prSet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22ACB8B7-B20F-4DC8-8F27-FB0DA2075146}" cxnId="{120B52AD-A979-418D-A4DD-5724F34477DC}" type="parTrans">
      <dgm:prSet/>
      <dgm:spPr/>
    </dgm:pt>
    <dgm:pt modelId="{909CE4D6-DFD0-4F8A-BFE9-D54A82046221}" cxnId="{120B52AD-A979-418D-A4DD-5724F34477DC}" type="sibTrans">
      <dgm:prSet/>
      <dgm:spPr/>
    </dgm:pt>
    <dgm:pt modelId="{A6685E83-BEEC-49B3-B40A-539E2C0D7A1A}">
      <dgm:prSet phldrT="[文本]" phldr="0" custT="0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456</a:t>
          </a:r>
          <a:r>
            <a:rPr lang="en-US" altLang="zh-CN"/>
            <a:t/>
          </a:r>
          <a:endParaRPr lang="en-US" altLang="zh-CN"/>
        </a:p>
      </dgm:t>
    </dgm:pt>
    <dgm:pt modelId="{FECC43A3-D59E-4EE1-9557-8FBB90D5B362}" cxnId="{A8532A1C-308B-4953-B30F-30036C50BF3B}" type="parTrans">
      <dgm:prSet/>
      <dgm:spPr/>
      <dgm:t>
        <a:bodyPr/>
        <a:p>
          <a:endParaRPr lang="zh-CN" altLang="en-US"/>
        </a:p>
      </dgm:t>
    </dgm:pt>
    <dgm:pt modelId="{68BB6C9A-B7F0-43A0-955B-FC8C4D4009BF}" cxnId="{A8532A1C-308B-4953-B30F-30036C50BF3B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3</a:t>
          </a:r>
          <a:r>
            <a:rPr lang="zh-CN" altLang="en-US"/>
            <a:t/>
          </a:r>
          <a:endParaRPr lang="zh-CN" altLang="en-US"/>
        </a:p>
      </dgm:t>
    </dgm:pt>
    <dgm:pt modelId="{73E2772F-165D-4B56-ACC2-969CBF53B0A8}" cxnId="{DC7B66D8-770F-4A80-AC58-2FF75B71DF25}" type="parTrans">
      <dgm:prSet/>
      <dgm:spPr/>
      <dgm:t>
        <a:bodyPr/>
        <a:p>
          <a:endParaRPr lang="zh-CN" altLang="en-US"/>
        </a:p>
      </dgm:t>
    </dgm:pt>
    <dgm:pt modelId="{7BFD1607-7356-4D3D-A829-75D002A3A4B0}" cxnId="{DC7B66D8-770F-4A80-AC58-2FF75B71DF25}" type="sibTrans">
      <dgm:prSet/>
      <dgm:spPr/>
      <dgm:t>
        <a:bodyPr/>
        <a:p>
          <a:endParaRPr lang="zh-CN" altLang="en-US"/>
        </a:p>
      </dgm:t>
    </dgm:pt>
    <dgm:pt modelId="{6F6440F0-1C9A-4E1C-84BF-DEE8BC0A5D8A}">
      <dgm:prSet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4</a:t>
          </a:r>
          <a:r>
            <a:rPr lang="en-US" altLang="zh-CN"/>
            <a:t/>
          </a:r>
          <a:endParaRPr lang="en-US" altLang="zh-CN"/>
        </a:p>
      </dgm:t>
    </dgm:pt>
    <dgm:pt modelId="{E12A798E-5B91-4245-81CD-A578361225AC}" cxnId="{696ACBD1-1782-4949-B2C5-59E3EE4B802B}" type="parTrans">
      <dgm:prSet/>
      <dgm:spPr/>
    </dgm:pt>
    <dgm:pt modelId="{5EC07731-1CD2-4F9E-9E9A-E22B9C1CF3C5}" cxnId="{696ACBD1-1782-4949-B2C5-59E3EE4B802B}" type="sibTrans">
      <dgm:prSet/>
      <dgm:spPr/>
    </dgm:pt>
    <dgm:pt modelId="{C8DDDFA1-AF37-4444-AAEB-D51CEE212719}">
      <dgm:prSet phldrT="[文本]" phldr="0" custT="0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789</a:t>
          </a:r>
          <a:r>
            <a:rPr lang="en-US" altLang="zh-CN"/>
            <a:t/>
          </a:r>
          <a:endParaRPr lang="en-US" altLang="zh-CN"/>
        </a:p>
      </dgm:t>
    </dgm:pt>
    <dgm:pt modelId="{26EA520A-5891-4EBA-B2AD-1840663D8C07}" cxnId="{87EDEAD1-65A8-4EEF-92BB-B0572A9CEA70}" type="parTrans">
      <dgm:prSet/>
      <dgm:spPr/>
      <dgm:t>
        <a:bodyPr/>
        <a:p>
          <a:endParaRPr lang="zh-CN" altLang="en-US"/>
        </a:p>
      </dgm:t>
    </dgm:pt>
    <dgm:pt modelId="{CE2287C8-6424-4771-88FD-4DADE15C5A04}" cxnId="{87EDEAD1-65A8-4EEF-92BB-B0572A9CEA70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5</a:t>
          </a:r>
          <a:r>
            <a:rPr lang="zh-CN" altLang="en-US"/>
            <a:t/>
          </a:r>
          <a:endParaRPr lang="zh-CN" altLang="en-US"/>
        </a:p>
      </dgm:t>
    </dgm:pt>
    <dgm:pt modelId="{D0D77647-95BE-4607-B2F0-006D9CAB8F0E}" cxnId="{4916CB99-476C-4ADA-998C-858E916D8DC7}" type="parTrans">
      <dgm:prSet/>
      <dgm:spPr/>
      <dgm:t>
        <a:bodyPr/>
        <a:p>
          <a:endParaRPr lang="zh-CN" altLang="en-US"/>
        </a:p>
      </dgm:t>
    </dgm:pt>
    <dgm:pt modelId="{3DBF6B9F-A188-4D67-ABE8-0633561FA9E5}" cxnId="{4916CB99-476C-4ADA-998C-858E916D8DC7}" type="sibTrans">
      <dgm:prSet/>
      <dgm:spPr/>
      <dgm:t>
        <a:bodyPr/>
        <a:p>
          <a:endParaRPr lang="zh-CN" altLang="en-US"/>
        </a:p>
      </dgm:t>
    </dgm:pt>
    <dgm:pt modelId="{788ECA53-BE4D-4BF8-A7BC-39BE6ACD90B2}">
      <dgm:prSet phldr="0" custT="0"/>
      <dgm:spPr/>
      <dgm:t>
        <a:bodyPr vert="horz" wrap="square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6</a:t>
          </a:r>
          <a:r>
            <a:rPr lang="en-US" altLang="zh-CN"/>
            <a:t/>
          </a:r>
          <a:endParaRPr lang="en-US" altLang="zh-CN"/>
        </a:p>
      </dgm:t>
    </dgm:pt>
    <dgm:pt modelId="{D7AFF10E-41CB-4A26-8B1B-59A0F775BC04}" cxnId="{479FD03A-EDFC-4386-AA46-1E75EB2C0E11}" type="parTrans">
      <dgm:prSet/>
      <dgm:spPr/>
    </dgm:pt>
    <dgm:pt modelId="{5703FF73-8D7C-4A5D-8A1D-1E2CB0FBBDE1}" cxnId="{479FD03A-EDFC-4386-AA46-1E75EB2C0E11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736DC64-6B3A-4CFA-B096-5FE66F7BDF47}" srcId="{2E15931E-1654-4B73-89B2-8E333D9C42E0}" destId="{90DDC401-903F-495B-A387-FFA8A45891F6}" srcOrd="0" destOrd="0" parTransId="{C8BB0B8A-C63A-4F83-B8DD-3A7CE259E4EE}" sibTransId="{35E5E878-0907-4014-9CFA-56AEFE6C22E5}"/>
    <dgm:cxn modelId="{3B5F576B-36BF-4F60-9E10-0690CE04A65C}" srcId="{90DDC401-903F-495B-A387-FFA8A45891F6}" destId="{E08CEB0C-E37F-4DCA-A8EA-4B2CD3AD7754}" srcOrd="0" destOrd="0" parTransId="{FB4BCC77-44E9-4065-8A2F-90CD32DE34E3}" sibTransId="{41FED480-3E2E-47A2-B997-02D527BC8082}"/>
    <dgm:cxn modelId="{120B52AD-A979-418D-A4DD-5724F34477DC}" srcId="{90DDC401-903F-495B-A387-FFA8A45891F6}" destId="{7F4EA3E4-F7A6-43F7-8884-95979F1EE656}" srcOrd="1" destOrd="0" parTransId="{22ACB8B7-B20F-4DC8-8F27-FB0DA2075146}" sibTransId="{909CE4D6-DFD0-4F8A-BFE9-D54A82046221}"/>
    <dgm:cxn modelId="{A8532A1C-308B-4953-B30F-30036C50BF3B}" srcId="{2E15931E-1654-4B73-89B2-8E333D9C42E0}" destId="{A6685E83-BEEC-49B3-B40A-539E2C0D7A1A}" srcOrd="1" destOrd="0" parTransId="{FECC43A3-D59E-4EE1-9557-8FBB90D5B362}" sibTransId="{68BB6C9A-B7F0-43A0-955B-FC8C4D4009BF}"/>
    <dgm:cxn modelId="{DC7B66D8-770F-4A80-AC58-2FF75B71DF25}" srcId="{A6685E83-BEEC-49B3-B40A-539E2C0D7A1A}" destId="{CBA50553-63FA-4B5A-9888-EDDBA06CA593}" srcOrd="0" destOrd="1" parTransId="{73E2772F-165D-4B56-ACC2-969CBF53B0A8}" sibTransId="{7BFD1607-7356-4D3D-A829-75D002A3A4B0}"/>
    <dgm:cxn modelId="{696ACBD1-1782-4949-B2C5-59E3EE4B802B}" srcId="{A6685E83-BEEC-49B3-B40A-539E2C0D7A1A}" destId="{6F6440F0-1C9A-4E1C-84BF-DEE8BC0A5D8A}" srcOrd="1" destOrd="1" parTransId="{E12A798E-5B91-4245-81CD-A578361225AC}" sibTransId="{5EC07731-1CD2-4F9E-9E9A-E22B9C1CF3C5}"/>
    <dgm:cxn modelId="{87EDEAD1-65A8-4EEF-92BB-B0572A9CEA70}" srcId="{2E15931E-1654-4B73-89B2-8E333D9C42E0}" destId="{C8DDDFA1-AF37-4444-AAEB-D51CEE212719}" srcOrd="2" destOrd="0" parTransId="{26EA520A-5891-4EBA-B2AD-1840663D8C07}" sibTransId="{CE2287C8-6424-4771-88FD-4DADE15C5A04}"/>
    <dgm:cxn modelId="{4916CB99-476C-4ADA-998C-858E916D8DC7}" srcId="{C8DDDFA1-AF37-4444-AAEB-D51CEE212719}" destId="{5AA02751-379E-46DB-884A-F23ACBC498EE}" srcOrd="0" destOrd="2" parTransId="{D0D77647-95BE-4607-B2F0-006D9CAB8F0E}" sibTransId="{3DBF6B9F-A188-4D67-ABE8-0633561FA9E5}"/>
    <dgm:cxn modelId="{479FD03A-EDFC-4386-AA46-1E75EB2C0E11}" srcId="{C8DDDFA1-AF37-4444-AAEB-D51CEE212719}" destId="{788ECA53-BE4D-4BF8-A7BC-39BE6ACD90B2}" srcOrd="1" destOrd="2" parTransId="{D7AFF10E-41CB-4A26-8B1B-59A0F775BC04}" sibTransId="{5703FF73-8D7C-4A5D-8A1D-1E2CB0FBBDE1}"/>
    <dgm:cxn modelId="{67BD0D65-5B1E-4070-8CEF-979EE098711A}" type="presOf" srcId="{2E15931E-1654-4B73-89B2-8E333D9C42E0}" destId="{D5935282-3C7C-4F88-A1AE-C27DB8591514}" srcOrd="0" destOrd="0" presId="urn:microsoft.com/office/officeart/2005/8/layout/vList5"/>
    <dgm:cxn modelId="{3D11C008-8CA6-419A-952A-A555851FF308}" type="presParOf" srcId="{D5935282-3C7C-4F88-A1AE-C27DB8591514}" destId="{E61486FD-113E-4C87-8ADF-B1A8E2A84801}" srcOrd="0" destOrd="0" presId="urn:microsoft.com/office/officeart/2005/8/layout/vList5"/>
    <dgm:cxn modelId="{220E4355-DC0F-489C-919D-5A08D6AF0A9F}" type="presParOf" srcId="{E61486FD-113E-4C87-8ADF-B1A8E2A84801}" destId="{96BE2B31-D87C-43E1-BE64-4C27B13F4AA4}" srcOrd="0" destOrd="0" presId="urn:microsoft.com/office/officeart/2005/8/layout/vList5"/>
    <dgm:cxn modelId="{D195363D-7F73-4C0A-8F28-BD51FFEB3A64}" type="presOf" srcId="{90DDC401-903F-495B-A387-FFA8A45891F6}" destId="{96BE2B31-D87C-43E1-BE64-4C27B13F4AA4}" srcOrd="0" destOrd="0" presId="urn:microsoft.com/office/officeart/2005/8/layout/vList5"/>
    <dgm:cxn modelId="{00D102DE-8433-44FA-9B7A-66E195D6E4A1}" type="presParOf" srcId="{E61486FD-113E-4C87-8ADF-B1A8E2A84801}" destId="{DD9406C3-FC80-4468-A55B-122D744D43F0}" srcOrd="1" destOrd="0" presId="urn:microsoft.com/office/officeart/2005/8/layout/vList5"/>
    <dgm:cxn modelId="{2C805A48-DA4C-4569-BFE3-599AAB248CF6}" type="presOf" srcId="{E08CEB0C-E37F-4DCA-A8EA-4B2CD3AD7754}" destId="{DD9406C3-FC80-4468-A55B-122D744D43F0}" srcOrd="0" destOrd="0" presId="urn:microsoft.com/office/officeart/2005/8/layout/vList5"/>
    <dgm:cxn modelId="{6EF8C9A8-4B28-416A-BCF7-63EF7083B708}" type="presOf" srcId="{7F4EA3E4-F7A6-43F7-8884-95979F1EE656}" destId="{DD9406C3-FC80-4468-A55B-122D744D43F0}" srcOrd="0" destOrd="1" presId="urn:microsoft.com/office/officeart/2005/8/layout/vList5"/>
    <dgm:cxn modelId="{C6639C76-B0C7-406F-8366-5F7CD64CFF40}" type="presParOf" srcId="{D5935282-3C7C-4F88-A1AE-C27DB8591514}" destId="{F1941F29-E51C-4282-956D-50CFAFAEB9B8}" srcOrd="1" destOrd="0" presId="urn:microsoft.com/office/officeart/2005/8/layout/vList5"/>
    <dgm:cxn modelId="{6F163F5A-5D0D-47D9-A28E-19916D2AEC60}" type="presParOf" srcId="{D5935282-3C7C-4F88-A1AE-C27DB8591514}" destId="{B589D1EC-5156-4FB2-BB1C-8E1290A868B9}" srcOrd="2" destOrd="0" presId="urn:microsoft.com/office/officeart/2005/8/layout/vList5"/>
    <dgm:cxn modelId="{F9E38A5D-11B1-4645-A184-45426443B4DC}" type="presParOf" srcId="{B589D1EC-5156-4FB2-BB1C-8E1290A868B9}" destId="{EBD335B5-8308-49CB-9630-99D852747B1F}" srcOrd="0" destOrd="2" presId="urn:microsoft.com/office/officeart/2005/8/layout/vList5"/>
    <dgm:cxn modelId="{C56325A0-D3C2-4FDC-8AF7-867941E024A3}" type="presOf" srcId="{A6685E83-BEEC-49B3-B40A-539E2C0D7A1A}" destId="{EBD335B5-8308-49CB-9630-99D852747B1F}" srcOrd="0" destOrd="0" presId="urn:microsoft.com/office/officeart/2005/8/layout/vList5"/>
    <dgm:cxn modelId="{A05F89CF-5A98-4C5C-B02E-2466E781486A}" type="presParOf" srcId="{B589D1EC-5156-4FB2-BB1C-8E1290A868B9}" destId="{6EB2A58E-CA03-4F76-94B6-D8FE50231963}" srcOrd="1" destOrd="2" presId="urn:microsoft.com/office/officeart/2005/8/layout/vList5"/>
    <dgm:cxn modelId="{9A89010C-6802-41B6-9E02-6C3CAA343D94}" type="presOf" srcId="{CBA50553-63FA-4B5A-9888-EDDBA06CA593}" destId="{6EB2A58E-CA03-4F76-94B6-D8FE50231963}" srcOrd="0" destOrd="0" presId="urn:microsoft.com/office/officeart/2005/8/layout/vList5"/>
    <dgm:cxn modelId="{854CB0A8-F3B7-47A4-96A2-8A61478F6275}" type="presOf" srcId="{6F6440F0-1C9A-4E1C-84BF-DEE8BC0A5D8A}" destId="{6EB2A58E-CA03-4F76-94B6-D8FE50231963}" srcOrd="0" destOrd="1" presId="urn:microsoft.com/office/officeart/2005/8/layout/vList5"/>
    <dgm:cxn modelId="{7046413E-9780-4DB9-BF2A-F1937949F274}" type="presParOf" srcId="{D5935282-3C7C-4F88-A1AE-C27DB8591514}" destId="{A76EE5BB-CBA4-4DD9-BFB7-3F3F246C9BF0}" srcOrd="3" destOrd="0" presId="urn:microsoft.com/office/officeart/2005/8/layout/vList5"/>
    <dgm:cxn modelId="{D9BDCC40-B608-401F-BF0A-9B22E36FA1DE}" type="presParOf" srcId="{D5935282-3C7C-4F88-A1AE-C27DB8591514}" destId="{2BB2A428-FB05-47E5-AC5F-C6A7936A9AC0}" srcOrd="4" destOrd="0" presId="urn:microsoft.com/office/officeart/2005/8/layout/vList5"/>
    <dgm:cxn modelId="{14DD6D2A-A19F-4060-AA62-2AA0EB1F02CB}" type="presParOf" srcId="{2BB2A428-FB05-47E5-AC5F-C6A7936A9AC0}" destId="{B093CE78-670B-40EB-95CF-315E334D550F}" srcOrd="0" destOrd="4" presId="urn:microsoft.com/office/officeart/2005/8/layout/vList5"/>
    <dgm:cxn modelId="{20A8D4F4-B40D-45E5-8C1E-2254BFF72927}" type="presOf" srcId="{C8DDDFA1-AF37-4444-AAEB-D51CEE212719}" destId="{B093CE78-670B-40EB-95CF-315E334D550F}" srcOrd="0" destOrd="0" presId="urn:microsoft.com/office/officeart/2005/8/layout/vList5"/>
    <dgm:cxn modelId="{B9A31CD9-36B4-4FAB-BFA6-09CD074F93C5}" type="presParOf" srcId="{2BB2A428-FB05-47E5-AC5F-C6A7936A9AC0}" destId="{64028F0D-BE57-4642-92F7-303D4E45C524}" srcOrd="1" destOrd="4" presId="urn:microsoft.com/office/officeart/2005/8/layout/vList5"/>
    <dgm:cxn modelId="{CA86BC64-0310-4AD8-88D4-B03B98DC3B4A}" type="presOf" srcId="{5AA02751-379E-46DB-884A-F23ACBC498EE}" destId="{64028F0D-BE57-4642-92F7-303D4E45C524}" srcOrd="0" destOrd="0" presId="urn:microsoft.com/office/officeart/2005/8/layout/vList5"/>
    <dgm:cxn modelId="{3C5FE68F-69FA-43C0-AF5D-4443DB650123}" type="presOf" srcId="{788ECA53-BE4D-4BF8-A7BC-39BE6ACD90B2}" destId="{64028F0D-BE57-4642-92F7-303D4E45C524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549140"/>
        <a:chOff x="0" y="0"/>
        <a:chExt cx="8128000" cy="454914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940054" y="-1867228"/>
          <a:ext cx="1173972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06680" tIns="53340" rIns="106680" bIns="53340" anchor="ctr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1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2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940054" y="-1867228"/>
        <a:ext cx="1173972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0" y="0"/>
          <a:ext cx="2926080" cy="14674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123</a:t>
          </a:r>
          <a:endParaRPr lang="en-US" altLang="zh-CN"/>
        </a:p>
      </dsp:txBody>
      <dsp:txXfrm>
        <a:off x="0" y="0"/>
        <a:ext cx="2926080" cy="1467465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940054" y="-326390"/>
          <a:ext cx="1173972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06680" tIns="53340" rIns="106680" bIns="53340" anchor="ctr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3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4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940054" y="-326390"/>
        <a:ext cx="1173972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0" y="1540838"/>
          <a:ext cx="2926080" cy="14674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456</a:t>
          </a:r>
          <a:endParaRPr lang="en-US" altLang="zh-CN"/>
        </a:p>
      </dsp:txBody>
      <dsp:txXfrm>
        <a:off x="0" y="1540838"/>
        <a:ext cx="2926080" cy="1467465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940054" y="1214448"/>
          <a:ext cx="1173972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06680" tIns="53340" rIns="106680" bIns="53340" anchor="ctr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5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6</a:t>
          </a:r>
          <a:endParaRPr lang="en-US" altLang="zh-CN">
            <a:solidFill>
              <a:schemeClr val="dk1"/>
            </a:solidFill>
          </a:endParaRPr>
        </a:p>
      </dsp:txBody>
      <dsp:txXfrm rot="5400000">
        <a:off x="4940054" y="1214448"/>
        <a:ext cx="1173972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0" y="3081675"/>
          <a:ext cx="2926080" cy="146746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123825" rIns="247650" bIns="12382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/>
            <a:t>789</a:t>
          </a:r>
          <a:endParaRPr lang="en-US" altLang="zh-CN"/>
        </a:p>
      </dsp:txBody>
      <dsp:txXfrm>
        <a:off x="0" y="3081675"/>
        <a:ext cx="2926080" cy="1467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31365" y="2505075"/>
            <a:ext cx="8115935" cy="1066165"/>
          </a:xfrm>
          <a:ln>
            <a:noFill/>
          </a:ln>
        </p:spPr>
        <p:txBody>
          <a:bodyPr anchor="b"/>
          <a:lstStyle>
            <a:lvl1pPr algn="ctr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>
                <a:solidFill>
                  <a:srgbClr val="277FE2"/>
                </a:solidFill>
                <a:sym typeface="+mn-ea"/>
              </a:rPr>
              <a:t>点击此处添加</a:t>
            </a:r>
            <a:r>
              <a:rPr lang="en-US" altLang="zh-CN">
                <a:solidFill>
                  <a:srgbClr val="277FE2"/>
                </a:solidFill>
                <a:sym typeface="+mn-ea"/>
              </a:rPr>
              <a:t>PPT</a:t>
            </a:r>
            <a:r>
              <a:rPr lang="zh-CN" altLang="en-US">
                <a:solidFill>
                  <a:srgbClr val="277FE2"/>
                </a:solidFill>
                <a:sym typeface="+mn-ea"/>
              </a:rPr>
              <a:t>主标题</a:t>
            </a:r>
            <a:endParaRPr lang="zh-CN" altLang="en-US"/>
          </a:p>
        </p:txBody>
      </p:sp>
      <p:pic>
        <p:nvPicPr>
          <p:cNvPr id="13" name="图片 12" descr="logo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230" y="469900"/>
            <a:ext cx="2457450" cy="876300"/>
          </a:xfrm>
          <a:prstGeom prst="rect">
            <a:avLst/>
          </a:prstGeom>
        </p:spPr>
      </p:pic>
      <p:pic>
        <p:nvPicPr>
          <p:cNvPr id="14" name="图片 13" descr="公司名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8525" y="3729990"/>
            <a:ext cx="4806315" cy="825500"/>
          </a:xfrm>
          <a:prstGeom prst="rect">
            <a:avLst/>
          </a:prstGeom>
        </p:spPr>
      </p:pic>
      <p:pic>
        <p:nvPicPr>
          <p:cNvPr id="15" name="图片 14" descr="分隔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9500" y="3546475"/>
            <a:ext cx="10058400" cy="24765"/>
          </a:xfrm>
          <a:prstGeom prst="rect">
            <a:avLst/>
          </a:prstGeom>
        </p:spPr>
      </p:pic>
      <p:pic>
        <p:nvPicPr>
          <p:cNvPr id="16" name="图片 15" descr="底部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7145" y="5980430"/>
            <a:ext cx="12213590" cy="906145"/>
          </a:xfrm>
          <a:prstGeom prst="rect">
            <a:avLst/>
          </a:prstGeom>
        </p:spPr>
      </p:pic>
      <p:sp>
        <p:nvSpPr>
          <p:cNvPr id="18" name="副标题 17"/>
          <p:cNvSpPr>
            <a:spLocks noGrp="1"/>
          </p:cNvSpPr>
          <p:nvPr>
            <p:ph type="subTitle" idx="1" hasCustomPrompt="1"/>
          </p:nvPr>
        </p:nvSpPr>
        <p:spPr>
          <a:xfrm>
            <a:off x="1270000" y="3903345"/>
            <a:ext cx="9144000" cy="47879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点击此处编辑副标题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目录背景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195" y="-25400"/>
            <a:ext cx="3235325" cy="690816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8" name="图片 7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1495425"/>
            <a:ext cx="5672455" cy="622935"/>
          </a:xfrm>
          <a:prstGeom prst="rect">
            <a:avLst/>
          </a:prstGeom>
        </p:spPr>
      </p:pic>
      <p:pic>
        <p:nvPicPr>
          <p:cNvPr id="14" name="图片 13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3928110"/>
            <a:ext cx="5672455" cy="62293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6177915" y="396557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副标题 17"/>
          <p:cNvSpPr>
            <a:spLocks noGrp="1"/>
          </p:cNvSpPr>
          <p:nvPr>
            <p:ph type="subTitle" idx="1" hasCustomPrompt="1"/>
          </p:nvPr>
        </p:nvSpPr>
        <p:spPr>
          <a:xfrm>
            <a:off x="3417570" y="1562100"/>
            <a:ext cx="9144000" cy="55626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点击此处添加标题</a:t>
            </a:r>
            <a:endParaRPr lang="zh-CN" altLang="en-US" smtClean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77915" y="153289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idx="17" hasCustomPrompt="1"/>
          </p:nvPr>
        </p:nvSpPr>
        <p:spPr>
          <a:xfrm>
            <a:off x="6480134" y="385361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3" name="图片 32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4761865"/>
            <a:ext cx="5672455" cy="62293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6177915" y="479933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占位符 34"/>
          <p:cNvSpPr>
            <a:spLocks noGrp="1"/>
          </p:cNvSpPr>
          <p:nvPr>
            <p:ph type="body" idx="18" hasCustomPrompt="1"/>
          </p:nvPr>
        </p:nvSpPr>
        <p:spPr>
          <a:xfrm>
            <a:off x="6480134" y="468737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6" name="图片 35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2306320"/>
            <a:ext cx="5672455" cy="622935"/>
          </a:xfrm>
          <a:prstGeom prst="rect">
            <a:avLst/>
          </a:prstGeom>
        </p:spPr>
      </p:pic>
      <p:sp>
        <p:nvSpPr>
          <p:cNvPr id="37" name="文本框 36"/>
          <p:cNvSpPr txBox="1"/>
          <p:nvPr userDrawn="1"/>
        </p:nvSpPr>
        <p:spPr>
          <a:xfrm>
            <a:off x="6177915" y="234378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idx="19" hasCustomPrompt="1"/>
          </p:nvPr>
        </p:nvSpPr>
        <p:spPr>
          <a:xfrm>
            <a:off x="6480134" y="221912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9" name="图片 38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3117850"/>
            <a:ext cx="5672455" cy="622935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6177915" y="315531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idx="20" hasCustomPrompt="1"/>
          </p:nvPr>
        </p:nvSpPr>
        <p:spPr>
          <a:xfrm>
            <a:off x="6480134" y="304335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9" name="图片 8" descr="目录背景2-左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685" y="2199640"/>
            <a:ext cx="3837940" cy="2438400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22" name="图片 21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8395" y="2251710"/>
            <a:ext cx="812800" cy="737870"/>
          </a:xfrm>
          <a:prstGeom prst="rect">
            <a:avLst/>
          </a:prstGeom>
        </p:spPr>
      </p:pic>
      <p:pic>
        <p:nvPicPr>
          <p:cNvPr id="23" name="图片 22" descr="目录背景2-右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9805" y="2332990"/>
            <a:ext cx="2327275" cy="2438400"/>
          </a:xfrm>
          <a:prstGeom prst="rect">
            <a:avLst/>
          </a:prstGeom>
        </p:spPr>
      </p:pic>
      <p:pic>
        <p:nvPicPr>
          <p:cNvPr id="24" name="图片 23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3540" y="3122930"/>
            <a:ext cx="812800" cy="737870"/>
          </a:xfrm>
          <a:prstGeom prst="rect">
            <a:avLst/>
          </a:prstGeom>
        </p:spPr>
      </p:pic>
      <p:pic>
        <p:nvPicPr>
          <p:cNvPr id="25" name="图片 24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1865" y="3966210"/>
            <a:ext cx="812800" cy="737870"/>
          </a:xfrm>
          <a:prstGeom prst="rect">
            <a:avLst/>
          </a:prstGeom>
        </p:spPr>
      </p:pic>
      <p:sp>
        <p:nvSpPr>
          <p:cNvPr id="32" name="文本框 31"/>
          <p:cNvSpPr txBox="1"/>
          <p:nvPr userDrawn="1"/>
        </p:nvSpPr>
        <p:spPr>
          <a:xfrm>
            <a:off x="3757295" y="233108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282440" y="320230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4850765" y="404558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" name="文本占位符 53"/>
          <p:cNvSpPr>
            <a:spLocks noGrp="1"/>
          </p:cNvSpPr>
          <p:nvPr>
            <p:ph type="body" idx="15" hasCustomPrompt="1"/>
          </p:nvPr>
        </p:nvSpPr>
        <p:spPr>
          <a:xfrm>
            <a:off x="5123139" y="307955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5" name="文本占位符 54"/>
          <p:cNvSpPr>
            <a:spLocks noGrp="1"/>
          </p:cNvSpPr>
          <p:nvPr>
            <p:ph type="body" idx="16" hasCustomPrompt="1"/>
          </p:nvPr>
        </p:nvSpPr>
        <p:spPr>
          <a:xfrm>
            <a:off x="5680034" y="394759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4610694" y="216578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9" name="图片 8" descr="目录背景2-左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685" y="2199640"/>
            <a:ext cx="3837940" cy="2438400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22" name="图片 21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6910" y="1713230"/>
            <a:ext cx="812800" cy="737870"/>
          </a:xfrm>
          <a:prstGeom prst="rect">
            <a:avLst/>
          </a:prstGeom>
        </p:spPr>
      </p:pic>
      <p:pic>
        <p:nvPicPr>
          <p:cNvPr id="23" name="图片 22" descr="目录背景2-右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9805" y="2332990"/>
            <a:ext cx="2327275" cy="2438400"/>
          </a:xfrm>
          <a:prstGeom prst="rect">
            <a:avLst/>
          </a:prstGeom>
        </p:spPr>
      </p:pic>
      <p:pic>
        <p:nvPicPr>
          <p:cNvPr id="24" name="图片 23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2055" y="2584450"/>
            <a:ext cx="812800" cy="737870"/>
          </a:xfrm>
          <a:prstGeom prst="rect">
            <a:avLst/>
          </a:prstGeom>
        </p:spPr>
      </p:pic>
      <p:pic>
        <p:nvPicPr>
          <p:cNvPr id="25" name="图片 24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0380" y="3427730"/>
            <a:ext cx="812800" cy="737870"/>
          </a:xfrm>
          <a:prstGeom prst="rect">
            <a:avLst/>
          </a:prstGeom>
        </p:spPr>
      </p:pic>
      <p:pic>
        <p:nvPicPr>
          <p:cNvPr id="26" name="图片 25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2680" y="4276090"/>
            <a:ext cx="812800" cy="737870"/>
          </a:xfrm>
          <a:prstGeom prst="rect">
            <a:avLst/>
          </a:prstGeom>
        </p:spPr>
      </p:pic>
      <p:sp>
        <p:nvSpPr>
          <p:cNvPr id="32" name="文本框 31"/>
          <p:cNvSpPr txBox="1"/>
          <p:nvPr userDrawn="1"/>
        </p:nvSpPr>
        <p:spPr>
          <a:xfrm>
            <a:off x="3305810" y="179260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3830955" y="266382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4399280" y="350710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021580" y="435546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" name="文本占位符 53"/>
          <p:cNvSpPr>
            <a:spLocks noGrp="1"/>
          </p:cNvSpPr>
          <p:nvPr>
            <p:ph type="body" idx="15" hasCustomPrompt="1"/>
          </p:nvPr>
        </p:nvSpPr>
        <p:spPr>
          <a:xfrm>
            <a:off x="4671654" y="254107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5" name="文本占位符 54"/>
          <p:cNvSpPr>
            <a:spLocks noGrp="1"/>
          </p:cNvSpPr>
          <p:nvPr>
            <p:ph type="body" idx="16" hasCustomPrompt="1"/>
          </p:nvPr>
        </p:nvSpPr>
        <p:spPr>
          <a:xfrm>
            <a:off x="5228549" y="340911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4159209" y="162730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7" name="文本占位符 56"/>
          <p:cNvSpPr>
            <a:spLocks noGrp="1"/>
          </p:cNvSpPr>
          <p:nvPr>
            <p:ph type="body" idx="18" hasCustomPrompt="1"/>
          </p:nvPr>
        </p:nvSpPr>
        <p:spPr>
          <a:xfrm>
            <a:off x="5906729" y="423271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9" name="图片 8" descr="目录背景2-左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685" y="2199640"/>
            <a:ext cx="3837940" cy="2438400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22" name="图片 21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41395" y="1461770"/>
            <a:ext cx="812800" cy="737870"/>
          </a:xfrm>
          <a:prstGeom prst="rect">
            <a:avLst/>
          </a:prstGeom>
        </p:spPr>
      </p:pic>
      <p:pic>
        <p:nvPicPr>
          <p:cNvPr id="23" name="图片 22" descr="目录背景2-右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9805" y="2332990"/>
            <a:ext cx="2327275" cy="2438400"/>
          </a:xfrm>
          <a:prstGeom prst="rect">
            <a:avLst/>
          </a:prstGeom>
        </p:spPr>
      </p:pic>
      <p:pic>
        <p:nvPicPr>
          <p:cNvPr id="24" name="图片 23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6540" y="2332990"/>
            <a:ext cx="812800" cy="737870"/>
          </a:xfrm>
          <a:prstGeom prst="rect">
            <a:avLst/>
          </a:prstGeom>
        </p:spPr>
      </p:pic>
      <p:pic>
        <p:nvPicPr>
          <p:cNvPr id="25" name="图片 24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4865" y="3176270"/>
            <a:ext cx="812800" cy="737870"/>
          </a:xfrm>
          <a:prstGeom prst="rect">
            <a:avLst/>
          </a:prstGeom>
        </p:spPr>
      </p:pic>
      <p:pic>
        <p:nvPicPr>
          <p:cNvPr id="26" name="图片 25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57165" y="4024630"/>
            <a:ext cx="812800" cy="737870"/>
          </a:xfrm>
          <a:prstGeom prst="rect">
            <a:avLst/>
          </a:prstGeom>
        </p:spPr>
      </p:pic>
      <p:pic>
        <p:nvPicPr>
          <p:cNvPr id="27" name="图片 26" descr="单目录背景-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17235" y="4853940"/>
            <a:ext cx="812800" cy="737870"/>
          </a:xfrm>
          <a:prstGeom prst="rect">
            <a:avLst/>
          </a:prstGeom>
        </p:spPr>
      </p:pic>
      <p:sp>
        <p:nvSpPr>
          <p:cNvPr id="32" name="文本框 31"/>
          <p:cNvSpPr txBox="1"/>
          <p:nvPr userDrawn="1"/>
        </p:nvSpPr>
        <p:spPr>
          <a:xfrm>
            <a:off x="3630295" y="154114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4155440" y="241236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4723765" y="325564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346065" y="410400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5906135" y="4933315"/>
            <a:ext cx="635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</a:rPr>
              <a:t>05</a:t>
            </a:r>
            <a:endParaRPr lang="en-US" altLang="zh-CN" sz="3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idx="14" hasCustomPrompt="1"/>
          </p:nvPr>
        </p:nvSpPr>
        <p:spPr>
          <a:xfrm>
            <a:off x="6790014" y="485374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4" name="文本占位符 53"/>
          <p:cNvSpPr>
            <a:spLocks noGrp="1"/>
          </p:cNvSpPr>
          <p:nvPr>
            <p:ph type="body" idx="15" hasCustomPrompt="1"/>
          </p:nvPr>
        </p:nvSpPr>
        <p:spPr>
          <a:xfrm>
            <a:off x="4996139" y="228961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5" name="文本占位符 54"/>
          <p:cNvSpPr>
            <a:spLocks noGrp="1"/>
          </p:cNvSpPr>
          <p:nvPr>
            <p:ph type="body" idx="16" hasCustomPrompt="1"/>
          </p:nvPr>
        </p:nvSpPr>
        <p:spPr>
          <a:xfrm>
            <a:off x="5553034" y="315765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4483694" y="137584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sp>
        <p:nvSpPr>
          <p:cNvPr id="57" name="文本占位符 56"/>
          <p:cNvSpPr>
            <a:spLocks noGrp="1"/>
          </p:cNvSpPr>
          <p:nvPr>
            <p:ph type="body" idx="18" hasCustomPrompt="1"/>
          </p:nvPr>
        </p:nvSpPr>
        <p:spPr>
          <a:xfrm>
            <a:off x="6231214" y="398125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4719279" y="2902388"/>
            <a:ext cx="4873574" cy="823912"/>
          </a:xfrm>
        </p:spPr>
        <p:txBody>
          <a:bodyPr anchor="ctr" anchorCtr="0"/>
          <a:lstStyle>
            <a:lvl1pPr marL="0" indent="0">
              <a:buNone/>
              <a:defRPr sz="4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2" name="图片 1" descr="单目录背景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9495" y="2223135"/>
            <a:ext cx="2080260" cy="205803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910840" y="2870835"/>
            <a:ext cx="1008380" cy="8235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01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3564214" y="3725983"/>
            <a:ext cx="4873574" cy="823912"/>
          </a:xfrm>
        </p:spPr>
        <p:txBody>
          <a:bodyPr anchor="ctr" anchorCtr="0"/>
          <a:lstStyle>
            <a:lvl1pPr marL="0" indent="0">
              <a:buNone/>
              <a:defRPr sz="4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4" name="图片 3" descr="单目录背景-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82415" y="1993265"/>
            <a:ext cx="3468370" cy="150431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5397500" y="2333625"/>
            <a:ext cx="1008380" cy="8235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01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406400" y="2870835"/>
            <a:ext cx="1402080" cy="1362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18135" y="3726180"/>
            <a:ext cx="18097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sp>
        <p:nvSpPr>
          <p:cNvPr id="56" name="文本占位符 55"/>
          <p:cNvSpPr>
            <a:spLocks noGrp="1"/>
          </p:cNvSpPr>
          <p:nvPr>
            <p:ph type="body" idx="17" hasCustomPrompt="1"/>
          </p:nvPr>
        </p:nvSpPr>
        <p:spPr>
          <a:xfrm>
            <a:off x="4432894" y="2592508"/>
            <a:ext cx="4873574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5400">
                <a:solidFill>
                  <a:srgbClr val="277FE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谢谢观看！</a:t>
            </a:r>
            <a:endParaRPr lang="zh-CN" altLang="en-US" smtClean="0">
              <a:sym typeface="+mn-ea"/>
            </a:endParaRPr>
          </a:p>
        </p:txBody>
      </p:sp>
      <p:pic>
        <p:nvPicPr>
          <p:cNvPr id="2" name="图片 1" descr="底部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40" y="5949950"/>
            <a:ext cx="12226290" cy="906145"/>
          </a:xfrm>
          <a:prstGeom prst="rect">
            <a:avLst/>
          </a:prstGeom>
        </p:spPr>
      </p:pic>
      <p:pic>
        <p:nvPicPr>
          <p:cNvPr id="3" name="图片 2" descr="分隔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405" y="3416300"/>
            <a:ext cx="10058400" cy="24765"/>
          </a:xfrm>
          <a:prstGeom prst="rect">
            <a:avLst/>
          </a:prstGeom>
        </p:spPr>
      </p:pic>
      <p:pic>
        <p:nvPicPr>
          <p:cNvPr id="5" name="图片 4" descr="logo-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8845" y="3658870"/>
            <a:ext cx="2412365" cy="8642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封底背景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4930" y="-41910"/>
            <a:ext cx="12269470" cy="690118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7" hasCustomPrompt="1"/>
          </p:nvPr>
        </p:nvSpPr>
        <p:spPr>
          <a:xfrm>
            <a:off x="4413209" y="2930328"/>
            <a:ext cx="4873574" cy="823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谢谢观看！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495" y="348615"/>
            <a:ext cx="10515600" cy="817245"/>
          </a:xfr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 descr="标题装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830" y="438150"/>
            <a:ext cx="533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楼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525" y="1527810"/>
            <a:ext cx="12193905" cy="5364480"/>
          </a:xfrm>
          <a:prstGeom prst="rect">
            <a:avLst/>
          </a:prstGeom>
        </p:spPr>
      </p:pic>
      <p:pic>
        <p:nvPicPr>
          <p:cNvPr id="5" name="图片 4" descr="底部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525" y="5986145"/>
            <a:ext cx="12194540" cy="906145"/>
          </a:xfrm>
          <a:prstGeom prst="rect">
            <a:avLst/>
          </a:prstGeom>
        </p:spPr>
      </p:pic>
      <p:pic>
        <p:nvPicPr>
          <p:cNvPr id="8" name="图片 7" descr="logo-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6270" y="592455"/>
            <a:ext cx="2390775" cy="8566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 hasCustomPrompt="1"/>
          </p:nvPr>
        </p:nvSpPr>
        <p:spPr>
          <a:xfrm>
            <a:off x="2113280" y="2123440"/>
            <a:ext cx="8115935" cy="1066165"/>
          </a:xfrm>
          <a:ln>
            <a:noFill/>
          </a:ln>
        </p:spPr>
        <p:txBody>
          <a:bodyPr anchor="b"/>
          <a:lstStyle>
            <a:lvl1pPr algn="ctr">
              <a:defRPr sz="4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>
                <a:solidFill>
                  <a:srgbClr val="277FE2"/>
                </a:solidFill>
                <a:sym typeface="+mn-ea"/>
              </a:rPr>
              <a:t>点击此处添加</a:t>
            </a:r>
            <a:r>
              <a:rPr lang="en-US" altLang="zh-CN">
                <a:solidFill>
                  <a:srgbClr val="277FE2"/>
                </a:solidFill>
                <a:sym typeface="+mn-ea"/>
              </a:rPr>
              <a:t>PPT</a:t>
            </a:r>
            <a:r>
              <a:rPr lang="zh-CN" altLang="en-US">
                <a:solidFill>
                  <a:srgbClr val="277FE2"/>
                </a:solidFill>
                <a:sym typeface="+mn-ea"/>
              </a:rPr>
              <a:t>主标题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 hasCustomPrompt="1"/>
          </p:nvPr>
        </p:nvSpPr>
        <p:spPr>
          <a:xfrm>
            <a:off x="1307465" y="3284220"/>
            <a:ext cx="9144000" cy="47879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277FE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点击此处编辑副标题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封面2-合并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7620"/>
            <a:ext cx="12199620" cy="6873875"/>
          </a:xfrm>
          <a:prstGeom prst="rect">
            <a:avLst/>
          </a:prstGeom>
        </p:spPr>
      </p:pic>
      <p:pic>
        <p:nvPicPr>
          <p:cNvPr id="8" name="图片 7" descr="logo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7525" y="2221865"/>
            <a:ext cx="2457450" cy="8763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950460" y="3284855"/>
            <a:ext cx="10515600" cy="985520"/>
          </a:xfrm>
        </p:spPr>
        <p:txBody>
          <a:bodyPr anchor="b"/>
          <a:lstStyle>
            <a:lvl1pPr>
              <a:defRPr sz="4800">
                <a:solidFill>
                  <a:srgbClr val="277FE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05" y="226060"/>
            <a:ext cx="10515600" cy="911225"/>
          </a:xfr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605" y="1253490"/>
            <a:ext cx="5181600" cy="4351338"/>
          </a:xfrm>
        </p:spPr>
        <p:txBody>
          <a:bodyPr/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3605" y="1253490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0" name="图片 9" descr="标题装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348615"/>
            <a:ext cx="533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620" y="73660"/>
            <a:ext cx="10515600" cy="1204595"/>
          </a:xfr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20" y="1278255"/>
            <a:ext cx="5781040" cy="8235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96660" y="1278255"/>
            <a:ext cx="5858510" cy="8235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单击此处编辑母版文本样式</a:t>
            </a:r>
            <a:endParaRPr lang="zh-CN" altLang="en-US" smtClean="0">
              <a:sym typeface="+mn-ea"/>
            </a:endParaRPr>
          </a:p>
        </p:txBody>
      </p:sp>
      <p:pic>
        <p:nvPicPr>
          <p:cNvPr id="10" name="图片 9" descr="标题装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348615"/>
            <a:ext cx="533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620" y="73660"/>
            <a:ext cx="10515600" cy="1204595"/>
          </a:xfr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20" y="1278255"/>
            <a:ext cx="5781040" cy="8235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10" name="图片 9" descr="标题装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348615"/>
            <a:ext cx="533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目录背景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195" y="-25400"/>
            <a:ext cx="3235325" cy="690816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8" name="图片 7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2230755"/>
            <a:ext cx="5672455" cy="622935"/>
          </a:xfrm>
          <a:prstGeom prst="rect">
            <a:avLst/>
          </a:prstGeom>
        </p:spPr>
      </p:pic>
      <p:sp>
        <p:nvSpPr>
          <p:cNvPr id="18" name="副标题 17"/>
          <p:cNvSpPr>
            <a:spLocks noGrp="1"/>
          </p:cNvSpPr>
          <p:nvPr>
            <p:ph type="subTitle" idx="1" hasCustomPrompt="1"/>
          </p:nvPr>
        </p:nvSpPr>
        <p:spPr>
          <a:xfrm>
            <a:off x="3427095" y="2297430"/>
            <a:ext cx="9144000" cy="55626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点击此处添加标题</a:t>
            </a:r>
            <a:endParaRPr lang="zh-CN" altLang="en-US" smtClean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77915" y="226822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片 35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3041650"/>
            <a:ext cx="5672455" cy="622935"/>
          </a:xfrm>
          <a:prstGeom prst="rect">
            <a:avLst/>
          </a:prstGeom>
        </p:spPr>
      </p:pic>
      <p:sp>
        <p:nvSpPr>
          <p:cNvPr id="37" name="文本框 36"/>
          <p:cNvSpPr txBox="1"/>
          <p:nvPr userDrawn="1"/>
        </p:nvSpPr>
        <p:spPr>
          <a:xfrm>
            <a:off x="6177915" y="307911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idx="19" hasCustomPrompt="1"/>
          </p:nvPr>
        </p:nvSpPr>
        <p:spPr>
          <a:xfrm>
            <a:off x="6480134" y="295445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9" name="图片 38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3853180"/>
            <a:ext cx="5672455" cy="622935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6177915" y="389064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idx="20" hasCustomPrompt="1"/>
          </p:nvPr>
        </p:nvSpPr>
        <p:spPr>
          <a:xfrm>
            <a:off x="6480134" y="377868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目录背景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195" y="-25400"/>
            <a:ext cx="3235325" cy="690816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95960" y="2348865"/>
            <a:ext cx="1402080" cy="13620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92125" y="3262630"/>
            <a:ext cx="180975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3200"/>
          </a:p>
        </p:txBody>
      </p:sp>
      <p:pic>
        <p:nvPicPr>
          <p:cNvPr id="8" name="图片 7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1907540"/>
            <a:ext cx="5672455" cy="622935"/>
          </a:xfrm>
          <a:prstGeom prst="rect">
            <a:avLst/>
          </a:prstGeom>
        </p:spPr>
      </p:pic>
      <p:pic>
        <p:nvPicPr>
          <p:cNvPr id="14" name="图片 13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4340225"/>
            <a:ext cx="5672455" cy="622935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6177915" y="437769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副标题 17"/>
          <p:cNvSpPr>
            <a:spLocks noGrp="1"/>
          </p:cNvSpPr>
          <p:nvPr>
            <p:ph type="subTitle" idx="1" hasCustomPrompt="1"/>
          </p:nvPr>
        </p:nvSpPr>
        <p:spPr>
          <a:xfrm>
            <a:off x="3440430" y="1945005"/>
            <a:ext cx="9144000" cy="55626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点击此处添加标题</a:t>
            </a:r>
            <a:endParaRPr lang="zh-CN" altLang="en-US" smtClean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77915" y="1945005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idx="17" hasCustomPrompt="1"/>
          </p:nvPr>
        </p:nvSpPr>
        <p:spPr>
          <a:xfrm>
            <a:off x="6480134" y="426573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6" name="图片 35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2718435"/>
            <a:ext cx="5672455" cy="622935"/>
          </a:xfrm>
          <a:prstGeom prst="rect">
            <a:avLst/>
          </a:prstGeom>
        </p:spPr>
      </p:pic>
      <p:sp>
        <p:nvSpPr>
          <p:cNvPr id="37" name="文本框 36"/>
          <p:cNvSpPr txBox="1"/>
          <p:nvPr userDrawn="1"/>
        </p:nvSpPr>
        <p:spPr>
          <a:xfrm>
            <a:off x="6177915" y="275590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idx="19" hasCustomPrompt="1"/>
          </p:nvPr>
        </p:nvSpPr>
        <p:spPr>
          <a:xfrm>
            <a:off x="6480134" y="263124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  <p:pic>
        <p:nvPicPr>
          <p:cNvPr id="39" name="图片 38" descr="目录条目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1725" y="3529965"/>
            <a:ext cx="5672455" cy="622935"/>
          </a:xfrm>
          <a:prstGeom prst="rect">
            <a:avLst/>
          </a:prstGeom>
        </p:spPr>
      </p:pic>
      <p:sp>
        <p:nvSpPr>
          <p:cNvPr id="40" name="文本框 39"/>
          <p:cNvSpPr txBox="1"/>
          <p:nvPr userDrawn="1"/>
        </p:nvSpPr>
        <p:spPr>
          <a:xfrm>
            <a:off x="6177915" y="3567430"/>
            <a:ext cx="476885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idx="20" hasCustomPrompt="1"/>
          </p:nvPr>
        </p:nvSpPr>
        <p:spPr>
          <a:xfrm>
            <a:off x="6480134" y="3455473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>
                <a:sym typeface="+mn-ea"/>
              </a:rPr>
              <a:t>点击此处添加标题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333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588770"/>
          <a:ext cx="8128000" cy="454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凤飞飞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unity3d002</dc:creator>
  <cp:lastModifiedBy>JoeLucky</cp:lastModifiedBy>
  <cp:revision>111</cp:revision>
  <dcterms:created xsi:type="dcterms:W3CDTF">2017-01-11T07:40:00Z</dcterms:created>
  <dcterms:modified xsi:type="dcterms:W3CDTF">2018-07-31T07:18:40Z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