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D8D"/>
    <a:srgbClr val="2C3E50"/>
    <a:srgbClr val="BCD5DD"/>
    <a:srgbClr val="2C7797"/>
    <a:srgbClr val="FFFFFF"/>
    <a:srgbClr val="683151"/>
    <a:srgbClr val="070233"/>
    <a:srgbClr val="ECF0F1"/>
    <a:srgbClr val="2980B9"/>
    <a:srgbClr val="97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6923" autoAdjust="0"/>
  </p:normalViewPr>
  <p:slideViewPr>
    <p:cSldViewPr snapToGrid="0">
      <p:cViewPr varScale="1">
        <p:scale>
          <a:sx n="57" d="100"/>
          <a:sy n="57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01DE3-D63E-4DBC-960D-194BFFF1E888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708EE-2A85-4A73-BCFE-54FD87DD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ui.n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ui.net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Extensions/Libraries designed to help build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Asynchonous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Event Based applications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Real-time/Getting data in the background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Responding to button clicks, UI elements,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streams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 part of the Bing / designed for the web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well documented…thanks Microsoft!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708EE-2A85-4A73-BCFE-54FD87DDAF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9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Released in 2009 as part of .Net4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by some big names: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Airbnb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just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708EE-2A85-4A73-BCFE-54FD87DD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UI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Reactive Extensions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all major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 platforms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http://reactiveui.net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708EE-2A85-4A73-BCFE-54FD87DDA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5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IOBServable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arrvies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something with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more come? Maybe. Who knows. But you'll get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 fancy party - someone comes around with hors de overs. If you are subscribed to fancy meatballs, you can have one (or more?) every time a waiter comes around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Observable.Range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(1,100)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Observable.Timer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Timespan.FromSeconds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(3));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Observable.FromEventPattern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EventHandler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TextChangedEventArgs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TextChangedEventArgs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( x=&gt;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textEntry.TextChanged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x, x=&gt;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textEntry.TextHCanged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-= x 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708EE-2A85-4A73-BCFE-54FD87DDAF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 a value form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IObservable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processed using Action&lt;T&gt;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subscriptions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Idisposable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unsub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708EE-2A85-4A73-BCFE-54FD87DDAF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UI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Reactive Extensions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all major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 platforms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http://reactiveui.net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708EE-2A85-4A73-BCFE-54FD87DDA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 disposable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IDisposable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added to a "dictionary"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for event subscriptions... Dispose of Composite Disposable and get rid of all the garbage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Event Pattern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(LINQ) -&gt; filter or transform values from events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Throttle -&gt; refine flow of data.. For example in type ahead/text searches we only want the "most current" value after a delay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 -&gt; combine multiple streams into a single stream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 -&gt; provides data from observable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eventSubscription.Add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onAppearing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UserError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 View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Bindings return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iDisposable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OneWayBind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BindCommand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708EE-2A85-4A73-BCFE-54FD87DDAF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393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6635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0670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045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120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65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2447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55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86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09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744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70D5-2827-48EE-87F6-3F49094C975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5D50-C1F1-4428-80AB-75518049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7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-RP/RightpointLabs.RxDem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ui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ui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xamstatic.com/dist/images/pages/platform/hero-slide-161cZ5x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20492413" cy="70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ReactiveUI</a:t>
            </a:r>
            <a:r>
              <a:rPr lang="en-US" dirty="0" smtClean="0">
                <a:solidFill>
                  <a:schemeClr val="bg1"/>
                </a:solidFill>
              </a:rPr>
              <a:t> + Xamarin = </a:t>
            </a:r>
            <a:r>
              <a:rPr lang="en-US" dirty="0" smtClean="0">
                <a:solidFill>
                  <a:srgbClr val="FF0000"/>
                </a:solidFill>
              </a:rPr>
              <a:t>❤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blog.xamarin.com/wp-content/themes/xamarin/images/her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34157"/>
            <a:ext cx="12192000" cy="422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hlinkClick r:id="rId3"/>
              </a:rPr>
              <a:t>https://github.com/JoeM-RP/RightpointLabs.RxDemo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3600" dirty="0" smtClean="0"/>
              <a:t>university.xamarin.com/</a:t>
            </a:r>
            <a:r>
              <a:rPr lang="en-US" sz="3600" dirty="0" err="1" smtClean="0"/>
              <a:t>guestlectures</a:t>
            </a:r>
            <a:r>
              <a:rPr lang="en-US" sz="3600" dirty="0" smtClean="0"/>
              <a:t>/introduction-to-</a:t>
            </a:r>
            <a:r>
              <a:rPr lang="en-US" sz="3600" dirty="0" err="1" smtClean="0"/>
              <a:t>reactiveui</a:t>
            </a:r>
            <a:r>
              <a:rPr lang="en-US" sz="3600" dirty="0" smtClean="0"/>
              <a:t>-for-</a:t>
            </a:r>
            <a:r>
              <a:rPr lang="en-US" sz="3600" dirty="0" err="1" smtClean="0"/>
              <a:t>xamarin</a:t>
            </a:r>
            <a:endParaRPr lang="en-US" sz="3600" dirty="0" smtClean="0"/>
          </a:p>
          <a:p>
            <a:r>
              <a:rPr lang="en-US" sz="3600" dirty="0" smtClean="0"/>
              <a:t>Reactiveui.net</a:t>
            </a:r>
            <a:endParaRPr lang="en-US" sz="3600" dirty="0"/>
          </a:p>
          <a:p>
            <a:r>
              <a:rPr lang="en-US" sz="3600" dirty="0" smtClean="0"/>
              <a:t>Reactivex.io</a:t>
            </a:r>
          </a:p>
          <a:p>
            <a:r>
              <a:rPr lang="en-US" sz="3600" dirty="0" smtClean="0"/>
              <a:t>www.introtorx.com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30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80B9"/>
                </a:solidFill>
              </a:rPr>
              <a:t>What are Reactive Extensions?</a:t>
            </a:r>
            <a:endParaRPr lang="en-US" dirty="0">
              <a:solidFill>
                <a:srgbClr val="2980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888D8D"/>
                </a:solidFill>
              </a:rPr>
              <a:t>Extensions/Libraries designed to help build asynchronous and event-based applications</a:t>
            </a:r>
          </a:p>
          <a:p>
            <a:r>
              <a:rPr lang="en-US" sz="3600" dirty="0" smtClean="0">
                <a:solidFill>
                  <a:srgbClr val="888D8D"/>
                </a:solidFill>
              </a:rPr>
              <a:t>Originally part of Bing</a:t>
            </a:r>
          </a:p>
          <a:p>
            <a:r>
              <a:rPr lang="en-US" sz="3600" dirty="0" smtClean="0">
                <a:solidFill>
                  <a:srgbClr val="888D8D"/>
                </a:solidFill>
              </a:rPr>
              <a:t>Not well documented…</a:t>
            </a:r>
            <a:endParaRPr lang="en-US" sz="3600" dirty="0">
              <a:solidFill>
                <a:srgbClr val="888D8D"/>
              </a:solidFill>
            </a:endParaRPr>
          </a:p>
        </p:txBody>
      </p:sp>
      <p:pic>
        <p:nvPicPr>
          <p:cNvPr id="2050" name="Picture 2" descr="http://reactiveui.net/img/carous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708" y="4572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80B9"/>
                </a:solidFill>
              </a:rPr>
              <a:t>What are Reactive Extensions?</a:t>
            </a:r>
            <a:endParaRPr lang="en-US" dirty="0">
              <a:solidFill>
                <a:srgbClr val="2980B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888D8D"/>
                </a:solidFill>
              </a:rPr>
              <a:t>Released in 2009 as part of .Net4</a:t>
            </a:r>
          </a:p>
          <a:p>
            <a:r>
              <a:rPr lang="en-US" sz="3600" dirty="0" smtClean="0">
                <a:solidFill>
                  <a:srgbClr val="888D8D"/>
                </a:solidFill>
              </a:rPr>
              <a:t>Not just </a:t>
            </a:r>
            <a:r>
              <a:rPr lang="en-US" sz="3600" dirty="0" err="1" smtClean="0">
                <a:solidFill>
                  <a:srgbClr val="888D8D"/>
                </a:solidFill>
              </a:rPr>
              <a:t>.Net</a:t>
            </a:r>
            <a:endParaRPr lang="en-US" sz="3600" dirty="0" smtClean="0">
              <a:solidFill>
                <a:srgbClr val="888D8D"/>
              </a:solidFill>
            </a:endParaRPr>
          </a:p>
          <a:p>
            <a:pPr lvl="1"/>
            <a:r>
              <a:rPr lang="en-US" sz="3200" dirty="0" smtClean="0">
                <a:solidFill>
                  <a:srgbClr val="888D8D"/>
                </a:solidFill>
              </a:rPr>
              <a:t>Ruby</a:t>
            </a:r>
          </a:p>
          <a:p>
            <a:pPr lvl="1"/>
            <a:r>
              <a:rPr lang="en-US" sz="3200" dirty="0" smtClean="0">
                <a:solidFill>
                  <a:srgbClr val="888D8D"/>
                </a:solidFill>
              </a:rPr>
              <a:t>Java</a:t>
            </a:r>
          </a:p>
          <a:p>
            <a:pPr lvl="1"/>
            <a:r>
              <a:rPr lang="en-US" sz="3200" dirty="0" smtClean="0">
                <a:solidFill>
                  <a:srgbClr val="888D8D"/>
                </a:solidFill>
              </a:rPr>
              <a:t>Python</a:t>
            </a:r>
          </a:p>
          <a:p>
            <a:pPr lvl="1"/>
            <a:r>
              <a:rPr lang="en-US" sz="3200" dirty="0" smtClean="0">
                <a:solidFill>
                  <a:srgbClr val="888D8D"/>
                </a:solidFill>
              </a:rPr>
              <a:t>et al</a:t>
            </a:r>
          </a:p>
        </p:txBody>
      </p:sp>
      <p:pic>
        <p:nvPicPr>
          <p:cNvPr id="3074" name="Picture 2" descr="Image result for reactive extensio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266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-304800"/>
            <a:ext cx="12479867" cy="1995488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Reactive UI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888D8D"/>
                </a:solidFill>
              </a:rPr>
              <a:t>Extends Reactive Extensions</a:t>
            </a:r>
          </a:p>
          <a:p>
            <a:r>
              <a:rPr lang="en-US" sz="3600" dirty="0" smtClean="0">
                <a:solidFill>
                  <a:srgbClr val="888D8D"/>
                </a:solidFill>
              </a:rPr>
              <a:t>Supports all Major </a:t>
            </a:r>
            <a:r>
              <a:rPr lang="en-US" sz="3600" dirty="0" err="1" smtClean="0">
                <a:solidFill>
                  <a:srgbClr val="888D8D"/>
                </a:solidFill>
              </a:rPr>
              <a:t>.Net</a:t>
            </a:r>
            <a:r>
              <a:rPr lang="en-US" sz="3600" dirty="0" smtClean="0">
                <a:solidFill>
                  <a:srgbClr val="888D8D"/>
                </a:solidFill>
              </a:rPr>
              <a:t> Platforms</a:t>
            </a:r>
          </a:p>
          <a:p>
            <a:r>
              <a:rPr lang="en-US" sz="3600" dirty="0" smtClean="0">
                <a:solidFill>
                  <a:srgbClr val="888D8D"/>
                </a:solidFill>
                <a:hlinkClick r:id="rId3"/>
              </a:rPr>
              <a:t>http://reactiveui.net</a:t>
            </a:r>
            <a:endParaRPr lang="en-US" sz="3600" dirty="0" smtClean="0">
              <a:solidFill>
                <a:srgbClr val="888D8D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888D8D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412" y="4592108"/>
            <a:ext cx="7115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4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Old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888D8D"/>
                </a:solidFill>
              </a:rPr>
              <a:t>Ask for an </a:t>
            </a:r>
            <a:r>
              <a:rPr lang="en-US" sz="3600" dirty="0" err="1" smtClean="0">
                <a:solidFill>
                  <a:srgbClr val="888D8D"/>
                </a:solidFill>
              </a:rPr>
              <a:t>IEnumerable</a:t>
            </a:r>
            <a:r>
              <a:rPr lang="en-US" sz="3600" dirty="0" smtClean="0">
                <a:solidFill>
                  <a:srgbClr val="888D8D"/>
                </a:solidFill>
              </a:rPr>
              <a:t>&lt;T&gt;</a:t>
            </a:r>
          </a:p>
          <a:p>
            <a:r>
              <a:rPr lang="en-US" sz="3600" dirty="0" smtClean="0">
                <a:solidFill>
                  <a:srgbClr val="888D8D"/>
                </a:solidFill>
              </a:rPr>
              <a:t>Do something with it</a:t>
            </a:r>
          </a:p>
          <a:p>
            <a:r>
              <a:rPr lang="en-US" sz="3600" dirty="0" smtClean="0">
                <a:solidFill>
                  <a:srgbClr val="888D8D"/>
                </a:solidFill>
              </a:rPr>
              <a:t>…Ask for another </a:t>
            </a:r>
            <a:r>
              <a:rPr lang="en-US" sz="3600" dirty="0" err="1" smtClean="0">
                <a:solidFill>
                  <a:srgbClr val="888D8D"/>
                </a:solidFill>
              </a:rPr>
              <a:t>IEnumerable</a:t>
            </a:r>
            <a:r>
              <a:rPr lang="en-US" sz="3600" dirty="0" smtClean="0">
                <a:solidFill>
                  <a:srgbClr val="888D8D"/>
                </a:solidFill>
              </a:rPr>
              <a:t>&lt;T&gt;</a:t>
            </a:r>
            <a:endParaRPr lang="en-US" sz="3600" dirty="0">
              <a:solidFill>
                <a:srgbClr val="888D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66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888D8D"/>
                </a:solidFill>
              </a:rPr>
              <a:t>IObservable</a:t>
            </a:r>
            <a:r>
              <a:rPr lang="en-US" sz="3600" dirty="0" smtClean="0">
                <a:solidFill>
                  <a:srgbClr val="888D8D"/>
                </a:solidFill>
              </a:rPr>
              <a:t>&lt;T&gt; arrives</a:t>
            </a:r>
          </a:p>
          <a:p>
            <a:r>
              <a:rPr lang="en-US" sz="3600" dirty="0" smtClean="0">
                <a:solidFill>
                  <a:srgbClr val="888D8D"/>
                </a:solidFill>
              </a:rPr>
              <a:t>Do something with it</a:t>
            </a:r>
          </a:p>
          <a:p>
            <a:r>
              <a:rPr lang="en-US" sz="3600" dirty="0" smtClean="0">
                <a:solidFill>
                  <a:srgbClr val="888D8D"/>
                </a:solidFill>
              </a:rPr>
              <a:t>???</a:t>
            </a:r>
          </a:p>
          <a:p>
            <a:r>
              <a:rPr lang="en-US" sz="3600" dirty="0" smtClean="0">
                <a:solidFill>
                  <a:srgbClr val="888D8D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3975239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C3E50"/>
                </a:solidFill>
              </a:rPr>
              <a:t>Subscribing </a:t>
            </a:r>
            <a:endParaRPr lang="en-US" dirty="0">
              <a:solidFill>
                <a:srgbClr val="2C3E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888D8D"/>
                </a:solidFill>
              </a:rPr>
              <a:t>Gets a value from </a:t>
            </a:r>
            <a:r>
              <a:rPr lang="en-US" sz="3600" dirty="0" err="1" smtClean="0">
                <a:solidFill>
                  <a:srgbClr val="888D8D"/>
                </a:solidFill>
              </a:rPr>
              <a:t>IObservable</a:t>
            </a:r>
            <a:endParaRPr lang="en-US" sz="3600" dirty="0" smtClean="0">
              <a:solidFill>
                <a:srgbClr val="888D8D"/>
              </a:solidFill>
            </a:endParaRPr>
          </a:p>
          <a:p>
            <a:r>
              <a:rPr lang="en-US" sz="3600" dirty="0" smtClean="0">
                <a:solidFill>
                  <a:srgbClr val="888D8D"/>
                </a:solidFill>
              </a:rPr>
              <a:t>Value processing using Action&lt;T&gt;</a:t>
            </a:r>
          </a:p>
          <a:p>
            <a:r>
              <a:rPr lang="en-US" sz="3600" dirty="0" smtClean="0">
                <a:solidFill>
                  <a:srgbClr val="888D8D"/>
                </a:solidFill>
              </a:rPr>
              <a:t>Multiple Subscriptions</a:t>
            </a:r>
          </a:p>
          <a:p>
            <a:r>
              <a:rPr lang="en-US" sz="3600" dirty="0" err="1" smtClean="0">
                <a:solidFill>
                  <a:srgbClr val="888D8D"/>
                </a:solidFill>
              </a:rPr>
              <a:t>IDisposable</a:t>
            </a:r>
            <a:r>
              <a:rPr lang="en-US" sz="3600" dirty="0" smtClean="0">
                <a:solidFill>
                  <a:srgbClr val="888D8D"/>
                </a:solidFill>
              </a:rPr>
              <a:t> to unsubscribe</a:t>
            </a:r>
            <a:endParaRPr lang="en-US" sz="3600" dirty="0">
              <a:solidFill>
                <a:srgbClr val="888D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27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rgbClr val="070233"/>
            </a:gs>
            <a:gs pos="100000">
              <a:srgbClr val="683151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ReactiveUI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Extends some core Reactive Extensions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Supports all major </a:t>
            </a:r>
            <a:r>
              <a:rPr lang="en-US" sz="3600" dirty="0" err="1" smtClean="0">
                <a:solidFill>
                  <a:srgbClr val="FFFFFF"/>
                </a:solidFill>
              </a:rPr>
              <a:t>.Net</a:t>
            </a:r>
            <a:r>
              <a:rPr lang="en-US" sz="3600" dirty="0" smtClean="0">
                <a:solidFill>
                  <a:srgbClr val="FFFFFF"/>
                </a:solidFill>
              </a:rPr>
              <a:t> platforms</a:t>
            </a:r>
          </a:p>
          <a:p>
            <a:r>
              <a:rPr lang="en-US" sz="3600" dirty="0" smtClean="0">
                <a:solidFill>
                  <a:srgbClr val="FFFFFF"/>
                </a:solidFill>
                <a:hlinkClick r:id="rId3"/>
              </a:rPr>
              <a:t>http://reactiveui.net</a:t>
            </a:r>
            <a:endParaRPr lang="en-US" sz="36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FFFFFF"/>
              </a:solidFill>
            </a:endParaRPr>
          </a:p>
          <a:p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http://reactiveui.net/img/carousel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254" y="629079"/>
            <a:ext cx="1196546" cy="119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reactiveui.net/img/tumblr_inline_ng0du4FXNR1saryx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002" y="3495931"/>
            <a:ext cx="47625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5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UI Goodies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12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419</Words>
  <Application>Microsoft Office PowerPoint</Application>
  <PresentationFormat>Widescreen</PresentationFormat>
  <Paragraphs>107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ReactiveUI + Xamarin = ❤</vt:lpstr>
      <vt:lpstr>What are Reactive Extensions?</vt:lpstr>
      <vt:lpstr>What are Reactive Extensions?</vt:lpstr>
      <vt:lpstr>Reactive UI</vt:lpstr>
      <vt:lpstr>Something Old</vt:lpstr>
      <vt:lpstr>Something New</vt:lpstr>
      <vt:lpstr>Subscribing </vt:lpstr>
      <vt:lpstr>ReactiveUI</vt:lpstr>
      <vt:lpstr>Reactive UI Goodies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ReactiveUI + Xamarin = ❤</dc:title>
  <dc:creator>Joe Meyer</dc:creator>
  <cp:lastModifiedBy>Joe Meyer</cp:lastModifiedBy>
  <cp:revision>14</cp:revision>
  <dcterms:created xsi:type="dcterms:W3CDTF">2016-10-28T04:06:10Z</dcterms:created>
  <dcterms:modified xsi:type="dcterms:W3CDTF">2016-10-28T16:56:19Z</dcterms:modified>
</cp:coreProperties>
</file>