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3" r:id="rId2"/>
    <p:sldId id="257" r:id="rId3"/>
    <p:sldId id="259" r:id="rId4"/>
    <p:sldId id="258" r:id="rId5"/>
    <p:sldId id="260" r:id="rId6"/>
    <p:sldId id="261" r:id="rId7"/>
    <p:sldId id="314" r:id="rId8"/>
    <p:sldId id="315" r:id="rId9"/>
    <p:sldId id="316" r:id="rId10"/>
    <p:sldId id="262" r:id="rId11"/>
    <p:sldId id="264"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1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1" autoAdjust="0"/>
    <p:restoredTop sz="71904" autoAdjust="0"/>
  </p:normalViewPr>
  <p:slideViewPr>
    <p:cSldViewPr snapToGrid="0">
      <p:cViewPr varScale="1">
        <p:scale>
          <a:sx n="92" d="100"/>
          <a:sy n="92" d="100"/>
        </p:scale>
        <p:origin x="1328"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4/3/18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2473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309492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4/3/18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5240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 II</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millerm@seattleu.edu</a:t>
            </a:r>
          </a:p>
          <a:p>
            <a:pPr marL="0" indent="0">
              <a:buNone/>
            </a:pPr>
            <a:r>
              <a:rPr lang="en-US" dirty="0"/>
              <a:t>Phone: 425-503-4367</a:t>
            </a:r>
          </a:p>
          <a:p>
            <a:pPr marL="0" indent="0">
              <a:buNone/>
            </a:pPr>
            <a:r>
              <a:rPr lang="en-US" dirty="0"/>
              <a:t>Office hours: Tuesdays, 5 – 6pm, by appointment</a:t>
            </a:r>
          </a:p>
          <a:p>
            <a:pPr marL="0" indent="0">
              <a:buNone/>
            </a:pPr>
            <a:r>
              <a:rPr lang="en-US" dirty="0"/>
              <a:t>What I do: Engineering director and architect</a:t>
            </a:r>
          </a:p>
          <a:p>
            <a:pPr marL="0" indent="0">
              <a:buNone/>
            </a:pPr>
            <a:r>
              <a:rPr lang="en-US" dirty="0"/>
              <a:t>What I’ve done: Serial start-ups, architecture, consulting, development, teaching, </a:t>
            </a:r>
            <a:r>
              <a:rPr lang="is-IS" dirty="0"/>
              <a:t>…</a:t>
            </a:r>
            <a:endParaRPr lang="en-US" dirty="0"/>
          </a:p>
          <a:p>
            <a:pPr marL="0" indent="0">
              <a:buNone/>
            </a:pPr>
            <a:r>
              <a:rPr lang="en-US" dirty="0"/>
              <a:t>Note – I will not be teaching on 17 April, Stephen will take the class</a:t>
            </a:r>
          </a:p>
        </p:txBody>
      </p:sp>
    </p:spTree>
    <p:extLst>
      <p:ext uri="{BB962C8B-B14F-4D97-AF65-F5344CB8AC3E}">
        <p14:creationId xmlns:p14="http://schemas.microsoft.com/office/powerpoint/2010/main" val="281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One team project</a:t>
            </a:r>
          </a:p>
          <a:p>
            <a:pPr marL="0" indent="0">
              <a:buNone/>
            </a:pPr>
            <a:r>
              <a:rPr lang="en-US" dirty="0"/>
              <a:t>At least one, 15-30 minute, individual presentation</a:t>
            </a:r>
          </a:p>
          <a:p>
            <a:pPr marL="0" indent="0">
              <a:buNone/>
            </a:pPr>
            <a:r>
              <a:rPr lang="en-US" dirty="0"/>
              <a:t>One or two ”design sessions”</a:t>
            </a:r>
          </a:p>
          <a:p>
            <a:pPr marL="0" indent="0">
              <a:buNone/>
            </a:pPr>
            <a:r>
              <a:rPr lang="en-US" dirty="0"/>
              <a:t>Weekly reading and write-up (about 5 of these)</a:t>
            </a:r>
          </a:p>
          <a:p>
            <a:pPr marL="0" indent="0">
              <a:buNone/>
            </a:pPr>
            <a:r>
              <a:rPr lang="en-US" dirty="0"/>
              <a:t>One midterm</a:t>
            </a:r>
          </a:p>
          <a:p>
            <a:pPr marL="0" indent="0">
              <a:buNone/>
            </a:pPr>
            <a:r>
              <a:rPr lang="en-US" dirty="0"/>
              <a:t>One final</a:t>
            </a:r>
          </a:p>
        </p:txBody>
      </p:sp>
    </p:spTree>
    <p:extLst>
      <p:ext uri="{BB962C8B-B14F-4D97-AF65-F5344CB8AC3E}">
        <p14:creationId xmlns:p14="http://schemas.microsoft.com/office/powerpoint/2010/main" val="16608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next week - reading</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OData</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5BF-0EF4-A846-8170-F3E14F822504}"/>
              </a:ext>
            </a:extLst>
          </p:cNvPr>
          <p:cNvSpPr>
            <a:spLocks noGrp="1"/>
          </p:cNvSpPr>
          <p:nvPr>
            <p:ph type="title"/>
          </p:nvPr>
        </p:nvSpPr>
        <p:spPr/>
        <p:txBody>
          <a:bodyPr/>
          <a:lstStyle/>
          <a:p>
            <a:r>
              <a:rPr lang="en-US" dirty="0"/>
              <a:t>For next week - homework</a:t>
            </a:r>
          </a:p>
        </p:txBody>
      </p:sp>
      <p:sp>
        <p:nvSpPr>
          <p:cNvPr id="3" name="Content Placeholder 2">
            <a:extLst>
              <a:ext uri="{FF2B5EF4-FFF2-40B4-BE49-F238E27FC236}">
                <a16:creationId xmlns:a16="http://schemas.microsoft.com/office/drawing/2014/main" id="{394085AC-9B66-EE47-A0D8-750E2075F903}"/>
              </a:ext>
            </a:extLst>
          </p:cNvPr>
          <p:cNvSpPr>
            <a:spLocks noGrp="1"/>
          </p:cNvSpPr>
          <p:nvPr>
            <p:ph idx="1"/>
          </p:nvPr>
        </p:nvSpPr>
        <p:spPr/>
        <p:txBody>
          <a:bodyPr/>
          <a:lstStyle/>
          <a:p>
            <a:pPr marL="0" indent="0">
              <a:buNone/>
            </a:pPr>
            <a:r>
              <a:rPr lang="en-US" dirty="0"/>
              <a:t>Clone the `</a:t>
            </a:r>
            <a:r>
              <a:rPr lang="en-US" dirty="0" err="1"/>
              <a:t>restapi</a:t>
            </a:r>
            <a:r>
              <a:rPr lang="en-US" dirty="0"/>
              <a:t>` repository</a:t>
            </a:r>
          </a:p>
          <a:p>
            <a:pPr marL="0" indent="0">
              <a:buNone/>
            </a:pPr>
            <a:r>
              <a:rPr lang="en-US" dirty="0"/>
              <a:t>Make sure you can build (docker and dotnet core 2.0)</a:t>
            </a:r>
          </a:p>
          <a:p>
            <a:pPr marL="0" indent="0">
              <a:buNone/>
            </a:pPr>
            <a:r>
              <a:rPr lang="en-US" dirty="0"/>
              <a:t>Add support (state management, semantics, etc.) for:</a:t>
            </a:r>
          </a:p>
          <a:p>
            <a:pPr marL="457200" lvl="1" indent="0">
              <a:buNone/>
            </a:pPr>
            <a:r>
              <a:rPr lang="en-US" dirty="0"/>
              <a:t>Remove (DELETE) a draft or cancelled timecard</a:t>
            </a:r>
          </a:p>
          <a:p>
            <a:pPr marL="457200" lvl="1" indent="0">
              <a:buNone/>
            </a:pPr>
            <a:r>
              <a:rPr lang="en-US" dirty="0"/>
              <a:t>Replace (POST) a complete line item</a:t>
            </a:r>
          </a:p>
          <a:p>
            <a:pPr marL="457200" lvl="1" indent="0">
              <a:buNone/>
            </a:pPr>
            <a:r>
              <a:rPr lang="en-US" dirty="0"/>
              <a:t>Update (PATCH) a line item</a:t>
            </a:r>
          </a:p>
          <a:p>
            <a:pPr marL="457200" lvl="1" indent="0">
              <a:buNone/>
            </a:pPr>
            <a:r>
              <a:rPr lang="en-US" dirty="0"/>
              <a:t>Verify that timecard resource is consistent</a:t>
            </a:r>
          </a:p>
          <a:p>
            <a:pPr marL="457200" lvl="1" indent="0">
              <a:buNone/>
            </a:pPr>
            <a:r>
              <a:rPr lang="en-US" dirty="0"/>
              <a:t>Verify that timecard approver is not timecard resource</a:t>
            </a:r>
          </a:p>
        </p:txBody>
      </p:sp>
    </p:spTree>
    <p:extLst>
      <p:ext uri="{BB962C8B-B14F-4D97-AF65-F5344CB8AC3E}">
        <p14:creationId xmlns:p14="http://schemas.microsoft.com/office/powerpoint/2010/main" val="397388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lnSpcReduction="10000"/>
          </a:bodyPr>
          <a:lstStyle/>
          <a:p>
            <a:pPr marL="0" indent="0">
              <a:buNone/>
            </a:pPr>
            <a:r>
              <a:rPr lang="en-US" dirty="0"/>
              <a:t>API design, interfaces, and messages</a:t>
            </a:r>
          </a:p>
          <a:p>
            <a:pPr marL="0" indent="0">
              <a:buNone/>
            </a:pPr>
            <a:r>
              <a:rPr lang="en-US" dirty="0"/>
              <a:t>Gang of Four 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Design and architecture decision impacts on quality</a:t>
            </a:r>
          </a:p>
          <a:p>
            <a:pPr marL="0" indent="0">
              <a:buNone/>
            </a:pPr>
            <a:r>
              <a:rPr lang="en-US" dirty="0"/>
              <a:t>Development tools</a:t>
            </a:r>
          </a:p>
          <a:p>
            <a:pPr marL="0" indent="0">
              <a:buNone/>
            </a:pPr>
            <a:r>
              <a:rPr lang="en-US" dirty="0"/>
              <a:t>Revisit enterprise patterns</a:t>
            </a:r>
          </a:p>
          <a:p>
            <a:pPr marL="0" indent="0">
              <a:buNone/>
            </a:pPr>
            <a:r>
              <a:rPr lang="en-US" i="1" dirty="0"/>
              <a:t>Are we interested in UML at all?</a:t>
            </a:r>
          </a:p>
        </p:txBody>
      </p:sp>
    </p:spTree>
    <p:extLst>
      <p:ext uri="{BB962C8B-B14F-4D97-AF65-F5344CB8AC3E}">
        <p14:creationId xmlns:p14="http://schemas.microsoft.com/office/powerpoint/2010/main" val="3067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(draft, TBD)</a:t>
            </a:r>
          </a:p>
        </p:txBody>
      </p:sp>
      <p:sp>
        <p:nvSpPr>
          <p:cNvPr id="3" name="Content Placeholder 2"/>
          <p:cNvSpPr>
            <a:spLocks noGrp="1"/>
          </p:cNvSpPr>
          <p:nvPr>
            <p:ph idx="1"/>
          </p:nvPr>
        </p:nvSpPr>
        <p:spPr/>
        <p:txBody>
          <a:bodyPr/>
          <a:lstStyle/>
          <a:p>
            <a:pPr marL="0" indent="0">
              <a:buNone/>
            </a:pPr>
            <a:r>
              <a:rPr lang="en-US" dirty="0"/>
              <a:t>Three teams of two people, you choose</a:t>
            </a:r>
          </a:p>
          <a:p>
            <a:pPr marL="0" indent="0">
              <a:buNone/>
            </a:pPr>
            <a:r>
              <a:rPr lang="en-US" dirty="0"/>
              <a:t>Each team owns a component of the overall system</a:t>
            </a:r>
          </a:p>
          <a:p>
            <a:pPr marL="0" indent="0">
              <a:buNone/>
            </a:pPr>
            <a:r>
              <a:rPr lang="en-US" dirty="0"/>
              <a:t>Design strategy stand-up (each team to present)</a:t>
            </a:r>
          </a:p>
          <a:p>
            <a:pPr marL="0" indent="0">
              <a:buNone/>
            </a:pPr>
            <a:r>
              <a:rPr lang="en-US" dirty="0"/>
              <a:t>Interface design (each team turns in design and presents)</a:t>
            </a:r>
          </a:p>
          <a:p>
            <a:pPr marL="0" indent="0">
              <a:buNone/>
            </a:pPr>
            <a:r>
              <a:rPr lang="en-US" dirty="0"/>
              <a:t>Cross-component concern negotiation</a:t>
            </a:r>
          </a:p>
          <a:p>
            <a:pPr marL="0" indent="0">
              <a:buNone/>
            </a:pPr>
            <a:r>
              <a:rPr lang="en-US" dirty="0"/>
              <a:t>Shared code, reuse, modules, etc.</a:t>
            </a:r>
          </a:p>
          <a:p>
            <a:pPr marL="0" indent="0">
              <a:buNone/>
            </a:pPr>
            <a:r>
              <a:rPr lang="en-US" dirty="0"/>
              <a:t>We will be building a “complete” system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2411</TotalTime>
  <Words>1939</Words>
  <Application>Microsoft Macintosh PowerPoint</Application>
  <PresentationFormat>Widescreen</PresentationFormat>
  <Paragraphs>342</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SEGR 5240</vt:lpstr>
      <vt:lpstr>Administration</vt:lpstr>
      <vt:lpstr>Course structure</vt:lpstr>
      <vt:lpstr>Topics we’re going after</vt:lpstr>
      <vt:lpstr>The project (draft, TBD)</vt:lpstr>
      <vt:lpstr>API Design, part 1</vt:lpstr>
      <vt:lpstr>What is this architecture thing?</vt:lpstr>
      <vt:lpstr>So, what elements?</vt:lpstr>
      <vt:lpstr>Which leaves us with style</vt:lpstr>
      <vt:lpstr>What is or isn’t REST</vt:lpstr>
      <vt:lpstr>Architectural properties of interest</vt:lpstr>
      <vt:lpstr>Deriving REST as an architectural style</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For next week - reading</vt:lpstr>
      <vt:lpstr>For next week - homework</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54</cp:revision>
  <dcterms:created xsi:type="dcterms:W3CDTF">2014-02-23T16:30:37Z</dcterms:created>
  <dcterms:modified xsi:type="dcterms:W3CDTF">2018-04-03T22:13:53Z</dcterms:modified>
</cp:coreProperties>
</file>