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Lato"/>
      <p:regular r:id="rId20"/>
      <p:bold r:id="rId21"/>
      <p:italic r:id="rId22"/>
      <p:boldItalic r:id="rId23"/>
    </p:embeddedFont>
    <p:embeddedFont>
      <p:font typeface="Palanquin Dark"/>
      <p:regular r:id="rId24"/>
      <p:bold r:id="rId25"/>
    </p:embeddedFont>
    <p:embeddedFont>
      <p:font typeface="Convergenc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PalanquinDark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nvergence-regular.fntdata"/><Relationship Id="rId25" Type="http://schemas.openxmlformats.org/officeDocument/2006/relationships/font" Target="fonts/PalanquinDar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f8bf7a3a7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cf8bf7a3a7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d037ab368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d037ab368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d037ab368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d037ab368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d037ab368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d037ab368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d037ab368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d037ab368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f80d5e5d61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f80d5e5d61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d037ab368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d037ab368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d037ab36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d037ab36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d037ab368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d037ab368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d037ab368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d037ab368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d037ab368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d037ab368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d056bb6b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d056bb6b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d056bb6b3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d056bb6b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882057" y="1016425"/>
            <a:ext cx="4086900" cy="23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882057" y="3393325"/>
            <a:ext cx="2894100" cy="6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978630" y="0"/>
            <a:ext cx="10170430" cy="5143577"/>
            <a:chOff x="-978630" y="0"/>
            <a:chExt cx="10170430" cy="5143577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-978630" y="0"/>
              <a:ext cx="7032906" cy="5143577"/>
              <a:chOff x="-978630" y="0"/>
              <a:chExt cx="7032906" cy="5143577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-978630" y="0"/>
                <a:ext cx="5557875" cy="3101875"/>
              </a:xfrm>
              <a:custGeom>
                <a:rect b="b" l="l" r="r" t="t"/>
                <a:pathLst>
                  <a:path extrusionOk="0" h="124075" w="222315">
                    <a:moveTo>
                      <a:pt x="0" y="0"/>
                    </a:moveTo>
                    <a:lnTo>
                      <a:pt x="0" y="124075"/>
                    </a:lnTo>
                    <a:cubicBezTo>
                      <a:pt x="0" y="124075"/>
                      <a:pt x="61" y="93953"/>
                      <a:pt x="25624" y="87600"/>
                    </a:cubicBezTo>
                    <a:cubicBezTo>
                      <a:pt x="51186" y="81247"/>
                      <a:pt x="67448" y="76870"/>
                      <a:pt x="77752" y="50578"/>
                    </a:cubicBezTo>
                    <a:cubicBezTo>
                      <a:pt x="85861" y="29973"/>
                      <a:pt x="98872" y="12044"/>
                      <a:pt x="123347" y="12044"/>
                    </a:cubicBezTo>
                    <a:cubicBezTo>
                      <a:pt x="130067" y="12044"/>
                      <a:pt x="137650" y="13395"/>
                      <a:pt x="146234" y="16414"/>
                    </a:cubicBezTo>
                    <a:cubicBezTo>
                      <a:pt x="159299" y="21008"/>
                      <a:pt x="171212" y="23109"/>
                      <a:pt x="181573" y="23109"/>
                    </a:cubicBezTo>
                    <a:cubicBezTo>
                      <a:pt x="202812" y="23109"/>
                      <a:pt x="217534" y="14280"/>
                      <a:pt x="2223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0" y="2571750"/>
                <a:ext cx="6054276" cy="2571827"/>
              </a:xfrm>
              <a:custGeom>
                <a:rect b="b" l="l" r="r" t="t"/>
                <a:pathLst>
                  <a:path extrusionOk="0" h="61693" w="145230">
                    <a:moveTo>
                      <a:pt x="48008" y="0"/>
                    </a:moveTo>
                    <a:cubicBezTo>
                      <a:pt x="42535" y="0"/>
                      <a:pt x="37147" y="1823"/>
                      <a:pt x="32738" y="5274"/>
                    </a:cubicBezTo>
                    <a:cubicBezTo>
                      <a:pt x="27008" y="9779"/>
                      <a:pt x="23127" y="16155"/>
                      <a:pt x="18991" y="22070"/>
                    </a:cubicBezTo>
                    <a:cubicBezTo>
                      <a:pt x="14371" y="28655"/>
                      <a:pt x="9195" y="34430"/>
                      <a:pt x="2010" y="38266"/>
                    </a:cubicBezTo>
                    <a:cubicBezTo>
                      <a:pt x="1340" y="38612"/>
                      <a:pt x="670" y="38959"/>
                      <a:pt x="0" y="39282"/>
                    </a:cubicBezTo>
                    <a:lnTo>
                      <a:pt x="0" y="61693"/>
                    </a:lnTo>
                    <a:lnTo>
                      <a:pt x="145229" y="61693"/>
                    </a:lnTo>
                    <a:cubicBezTo>
                      <a:pt x="140747" y="57095"/>
                      <a:pt x="135156" y="53722"/>
                      <a:pt x="129010" y="51897"/>
                    </a:cubicBezTo>
                    <a:cubicBezTo>
                      <a:pt x="126028" y="51048"/>
                      <a:pt x="123056" y="50766"/>
                      <a:pt x="120083" y="50766"/>
                    </a:cubicBezTo>
                    <a:cubicBezTo>
                      <a:pt x="114399" y="50766"/>
                      <a:pt x="108714" y="51798"/>
                      <a:pt x="102950" y="51874"/>
                    </a:cubicBezTo>
                    <a:cubicBezTo>
                      <a:pt x="102773" y="51876"/>
                      <a:pt x="102597" y="51878"/>
                      <a:pt x="102421" y="51878"/>
                    </a:cubicBezTo>
                    <a:cubicBezTo>
                      <a:pt x="97963" y="51878"/>
                      <a:pt x="93625" y="51021"/>
                      <a:pt x="89757" y="48732"/>
                    </a:cubicBezTo>
                    <a:cubicBezTo>
                      <a:pt x="86084" y="46537"/>
                      <a:pt x="83127" y="43372"/>
                      <a:pt x="81209" y="39583"/>
                    </a:cubicBezTo>
                    <a:cubicBezTo>
                      <a:pt x="77258" y="31866"/>
                      <a:pt x="76889" y="22879"/>
                      <a:pt x="72545" y="15324"/>
                    </a:cubicBezTo>
                    <a:cubicBezTo>
                      <a:pt x="68618" y="8462"/>
                      <a:pt x="62264" y="2940"/>
                      <a:pt x="54548" y="884"/>
                    </a:cubicBezTo>
                    <a:cubicBezTo>
                      <a:pt x="52392" y="291"/>
                      <a:pt x="50193" y="0"/>
                      <a:pt x="480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 flipH="1" rot="10800000">
              <a:off x="7378425" y="3163625"/>
              <a:ext cx="1813375" cy="1979875"/>
            </a:xfrm>
            <a:custGeom>
              <a:rect b="b" l="l" r="r" t="t"/>
              <a:pathLst>
                <a:path extrusionOk="0" h="79195" w="72535">
                  <a:moveTo>
                    <a:pt x="7690" y="1"/>
                  </a:moveTo>
                  <a:cubicBezTo>
                    <a:pt x="12073" y="637"/>
                    <a:pt x="16114" y="3698"/>
                    <a:pt x="17657" y="7861"/>
                  </a:cubicBezTo>
                  <a:cubicBezTo>
                    <a:pt x="19934" y="13934"/>
                    <a:pt x="16873" y="21207"/>
                    <a:pt x="12906" y="25884"/>
                  </a:cubicBezTo>
                  <a:cubicBezTo>
                    <a:pt x="8596" y="30978"/>
                    <a:pt x="4262" y="35361"/>
                    <a:pt x="2376" y="41997"/>
                  </a:cubicBezTo>
                  <a:cubicBezTo>
                    <a:pt x="1" y="50348"/>
                    <a:pt x="2646" y="59678"/>
                    <a:pt x="10433" y="64183"/>
                  </a:cubicBezTo>
                  <a:cubicBezTo>
                    <a:pt x="14324" y="66446"/>
                    <a:pt x="18751" y="67131"/>
                    <a:pt x="23295" y="67131"/>
                  </a:cubicBezTo>
                  <a:cubicBezTo>
                    <a:pt x="26815" y="67131"/>
                    <a:pt x="30404" y="66720"/>
                    <a:pt x="33868" y="66314"/>
                  </a:cubicBezTo>
                  <a:cubicBezTo>
                    <a:pt x="36858" y="65954"/>
                    <a:pt x="39959" y="65646"/>
                    <a:pt x="43016" y="65646"/>
                  </a:cubicBezTo>
                  <a:cubicBezTo>
                    <a:pt x="48070" y="65646"/>
                    <a:pt x="53002" y="66488"/>
                    <a:pt x="57107" y="69326"/>
                  </a:cubicBezTo>
                  <a:cubicBezTo>
                    <a:pt x="59605" y="71040"/>
                    <a:pt x="61613" y="73415"/>
                    <a:pt x="63890" y="75448"/>
                  </a:cubicBezTo>
                  <a:cubicBezTo>
                    <a:pt x="66192" y="77480"/>
                    <a:pt x="68959" y="79195"/>
                    <a:pt x="72020" y="79195"/>
                  </a:cubicBezTo>
                  <a:cubicBezTo>
                    <a:pt x="71971" y="53041"/>
                    <a:pt x="71971" y="26864"/>
                    <a:pt x="71995" y="686"/>
                  </a:cubicBezTo>
                  <a:cubicBezTo>
                    <a:pt x="72142" y="686"/>
                    <a:pt x="72387" y="25"/>
                    <a:pt x="72534" y="25"/>
                  </a:cubicBezTo>
                  <a:lnTo>
                    <a:pt x="76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1468050" y="1627415"/>
            <a:ext cx="6207900" cy="12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 flipH="1">
            <a:off x="1468050" y="2982191"/>
            <a:ext cx="62079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59" name="Google Shape;59;p11"/>
          <p:cNvSpPr/>
          <p:nvPr/>
        </p:nvSpPr>
        <p:spPr>
          <a:xfrm>
            <a:off x="0" y="2571750"/>
            <a:ext cx="4254844" cy="2571740"/>
          </a:xfrm>
          <a:custGeom>
            <a:rect b="b" l="l" r="r" t="t"/>
            <a:pathLst>
              <a:path extrusionOk="0" h="93255" w="139985">
                <a:moveTo>
                  <a:pt x="11633" y="0"/>
                </a:moveTo>
                <a:cubicBezTo>
                  <a:pt x="11181" y="0"/>
                  <a:pt x="10731" y="10"/>
                  <a:pt x="10281" y="31"/>
                </a:cubicBezTo>
                <a:cubicBezTo>
                  <a:pt x="6723" y="169"/>
                  <a:pt x="3234" y="1024"/>
                  <a:pt x="0" y="2503"/>
                </a:cubicBezTo>
                <a:lnTo>
                  <a:pt x="0" y="93254"/>
                </a:lnTo>
                <a:lnTo>
                  <a:pt x="139984" y="93254"/>
                </a:lnTo>
                <a:cubicBezTo>
                  <a:pt x="135225" y="90366"/>
                  <a:pt x="131228" y="86369"/>
                  <a:pt x="127069" y="82626"/>
                </a:cubicBezTo>
                <a:cubicBezTo>
                  <a:pt x="120531" y="76735"/>
                  <a:pt x="112468" y="71721"/>
                  <a:pt x="103735" y="70058"/>
                </a:cubicBezTo>
                <a:cubicBezTo>
                  <a:pt x="101377" y="69608"/>
                  <a:pt x="99077" y="69414"/>
                  <a:pt x="96812" y="69414"/>
                </a:cubicBezTo>
                <a:cubicBezTo>
                  <a:pt x="89779" y="69414"/>
                  <a:pt x="83088" y="71284"/>
                  <a:pt x="76080" y="73154"/>
                </a:cubicBezTo>
                <a:cubicBezTo>
                  <a:pt x="71411" y="74397"/>
                  <a:pt x="66518" y="75522"/>
                  <a:pt x="61709" y="75522"/>
                </a:cubicBezTo>
                <a:cubicBezTo>
                  <a:pt x="57762" y="75522"/>
                  <a:pt x="53870" y="74764"/>
                  <a:pt x="50204" y="72692"/>
                </a:cubicBezTo>
                <a:cubicBezTo>
                  <a:pt x="42002" y="68071"/>
                  <a:pt x="38190" y="58552"/>
                  <a:pt x="37497" y="49565"/>
                </a:cubicBezTo>
                <a:cubicBezTo>
                  <a:pt x="36735" y="39446"/>
                  <a:pt x="41309" y="28957"/>
                  <a:pt x="39045" y="18999"/>
                </a:cubicBezTo>
                <a:cubicBezTo>
                  <a:pt x="38005" y="14401"/>
                  <a:pt x="35279" y="10289"/>
                  <a:pt x="31675" y="7239"/>
                </a:cubicBezTo>
                <a:cubicBezTo>
                  <a:pt x="26196" y="2587"/>
                  <a:pt x="18835" y="0"/>
                  <a:pt x="116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/>
          <p:nvPr/>
        </p:nvSpPr>
        <p:spPr>
          <a:xfrm flipH="1">
            <a:off x="4177483" y="0"/>
            <a:ext cx="4966517" cy="2771836"/>
          </a:xfrm>
          <a:custGeom>
            <a:rect b="b" l="l" r="r" t="t"/>
            <a:pathLst>
              <a:path extrusionOk="0" h="124075" w="222315">
                <a:moveTo>
                  <a:pt x="0" y="0"/>
                </a:moveTo>
                <a:lnTo>
                  <a:pt x="0" y="124075"/>
                </a:lnTo>
                <a:cubicBezTo>
                  <a:pt x="0" y="124075"/>
                  <a:pt x="61" y="93953"/>
                  <a:pt x="25624" y="87600"/>
                </a:cubicBezTo>
                <a:cubicBezTo>
                  <a:pt x="51186" y="81247"/>
                  <a:pt x="67448" y="76870"/>
                  <a:pt x="77752" y="50578"/>
                </a:cubicBezTo>
                <a:cubicBezTo>
                  <a:pt x="85861" y="29973"/>
                  <a:pt x="98872" y="12044"/>
                  <a:pt x="123347" y="12044"/>
                </a:cubicBezTo>
                <a:cubicBezTo>
                  <a:pt x="130067" y="12044"/>
                  <a:pt x="137650" y="13395"/>
                  <a:pt x="146234" y="16414"/>
                </a:cubicBezTo>
                <a:cubicBezTo>
                  <a:pt x="159299" y="21008"/>
                  <a:pt x="171212" y="23109"/>
                  <a:pt x="181573" y="23109"/>
                </a:cubicBezTo>
                <a:cubicBezTo>
                  <a:pt x="202812" y="23109"/>
                  <a:pt x="217534" y="14280"/>
                  <a:pt x="222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6_1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3"/>
          <p:cNvGrpSpPr/>
          <p:nvPr/>
        </p:nvGrpSpPr>
        <p:grpSpPr>
          <a:xfrm>
            <a:off x="0" y="0"/>
            <a:ext cx="9144041" cy="5158191"/>
            <a:chOff x="0" y="0"/>
            <a:chExt cx="9144041" cy="5158191"/>
          </a:xfrm>
        </p:grpSpPr>
        <p:sp>
          <p:nvSpPr>
            <p:cNvPr id="64" name="Google Shape;64;p13"/>
            <p:cNvSpPr/>
            <p:nvPr/>
          </p:nvSpPr>
          <p:spPr>
            <a:xfrm>
              <a:off x="0" y="0"/>
              <a:ext cx="1728602" cy="1680618"/>
            </a:xfrm>
            <a:custGeom>
              <a:rect b="b" l="l" r="r" t="t"/>
              <a:pathLst>
                <a:path extrusionOk="0" h="80731" w="83036">
                  <a:moveTo>
                    <a:pt x="25" y="0"/>
                  </a:moveTo>
                  <a:lnTo>
                    <a:pt x="25" y="79621"/>
                  </a:lnTo>
                  <a:lnTo>
                    <a:pt x="25" y="79621"/>
                  </a:lnTo>
                  <a:cubicBezTo>
                    <a:pt x="170" y="75516"/>
                    <a:pt x="1996" y="61219"/>
                    <a:pt x="20177" y="56992"/>
                  </a:cubicBezTo>
                  <a:cubicBezTo>
                    <a:pt x="41454" y="52068"/>
                    <a:pt x="47564" y="43709"/>
                    <a:pt x="54008" y="29271"/>
                  </a:cubicBezTo>
                  <a:cubicBezTo>
                    <a:pt x="60452" y="14833"/>
                    <a:pt x="67260" y="2675"/>
                    <a:pt x="83036" y="0"/>
                  </a:cubicBezTo>
                  <a:close/>
                  <a:moveTo>
                    <a:pt x="25" y="79621"/>
                  </a:moveTo>
                  <a:lnTo>
                    <a:pt x="25" y="79621"/>
                  </a:lnTo>
                  <a:cubicBezTo>
                    <a:pt x="0" y="80326"/>
                    <a:pt x="25" y="80731"/>
                    <a:pt x="25" y="80731"/>
                  </a:cubicBezTo>
                  <a:lnTo>
                    <a:pt x="25" y="796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6501375" y="4126024"/>
              <a:ext cx="2642666" cy="1032168"/>
            </a:xfrm>
            <a:custGeom>
              <a:rect b="b" l="l" r="r" t="t"/>
              <a:pathLst>
                <a:path extrusionOk="0" h="30701" w="78604">
                  <a:moveTo>
                    <a:pt x="78604" y="1"/>
                  </a:moveTo>
                  <a:cubicBezTo>
                    <a:pt x="78604" y="20283"/>
                    <a:pt x="61198" y="24538"/>
                    <a:pt x="44445" y="24538"/>
                  </a:cubicBezTo>
                  <a:cubicBezTo>
                    <a:pt x="35714" y="24538"/>
                    <a:pt x="27159" y="23382"/>
                    <a:pt x="21338" y="22737"/>
                  </a:cubicBezTo>
                  <a:cubicBezTo>
                    <a:pt x="19837" y="22568"/>
                    <a:pt x="18434" y="22490"/>
                    <a:pt x="17125" y="22490"/>
                  </a:cubicBezTo>
                  <a:cubicBezTo>
                    <a:pt x="3613" y="22490"/>
                    <a:pt x="0" y="30700"/>
                    <a:pt x="0" y="30700"/>
                  </a:cubicBezTo>
                  <a:lnTo>
                    <a:pt x="78604" y="30700"/>
                  </a:lnTo>
                  <a:lnTo>
                    <a:pt x="786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3"/>
          <p:cNvSpPr txBox="1"/>
          <p:nvPr>
            <p:ph hasCustomPrompt="1" type="title"/>
          </p:nvPr>
        </p:nvSpPr>
        <p:spPr>
          <a:xfrm>
            <a:off x="748111" y="1541508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631915" y="1320375"/>
            <a:ext cx="2843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subTitle"/>
          </p:nvPr>
        </p:nvSpPr>
        <p:spPr>
          <a:xfrm>
            <a:off x="1631914" y="1664400"/>
            <a:ext cx="25662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3" type="title"/>
          </p:nvPr>
        </p:nvSpPr>
        <p:spPr>
          <a:xfrm>
            <a:off x="748111" y="3789132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4" type="subTitle"/>
          </p:nvPr>
        </p:nvSpPr>
        <p:spPr>
          <a:xfrm>
            <a:off x="1631915" y="3567992"/>
            <a:ext cx="2843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5" type="subTitle"/>
          </p:nvPr>
        </p:nvSpPr>
        <p:spPr>
          <a:xfrm>
            <a:off x="1631914" y="3912023"/>
            <a:ext cx="25662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6" type="title"/>
          </p:nvPr>
        </p:nvSpPr>
        <p:spPr>
          <a:xfrm>
            <a:off x="4688361" y="1541508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7" type="subTitle"/>
          </p:nvPr>
        </p:nvSpPr>
        <p:spPr>
          <a:xfrm>
            <a:off x="5572139" y="1320375"/>
            <a:ext cx="2843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8" type="subTitle"/>
          </p:nvPr>
        </p:nvSpPr>
        <p:spPr>
          <a:xfrm>
            <a:off x="5572139" y="1664400"/>
            <a:ext cx="25662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75" name="Google Shape;75;p13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hasCustomPrompt="1" idx="13" type="title"/>
          </p:nvPr>
        </p:nvSpPr>
        <p:spPr>
          <a:xfrm>
            <a:off x="4688361" y="3789144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/>
          <p:nvPr>
            <p:ph idx="14" type="subTitle"/>
          </p:nvPr>
        </p:nvSpPr>
        <p:spPr>
          <a:xfrm>
            <a:off x="5572139" y="3567999"/>
            <a:ext cx="2843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15" type="subTitle"/>
          </p:nvPr>
        </p:nvSpPr>
        <p:spPr>
          <a:xfrm>
            <a:off x="5572139" y="3912048"/>
            <a:ext cx="25662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79" name="Google Shape;79;p13"/>
          <p:cNvSpPr txBox="1"/>
          <p:nvPr>
            <p:ph hasCustomPrompt="1" idx="16" type="title"/>
          </p:nvPr>
        </p:nvSpPr>
        <p:spPr>
          <a:xfrm>
            <a:off x="748111" y="2665320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idx="17" type="subTitle"/>
          </p:nvPr>
        </p:nvSpPr>
        <p:spPr>
          <a:xfrm>
            <a:off x="1631915" y="2444184"/>
            <a:ext cx="2843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8" type="subTitle"/>
          </p:nvPr>
        </p:nvSpPr>
        <p:spPr>
          <a:xfrm>
            <a:off x="1631914" y="2788212"/>
            <a:ext cx="25662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82" name="Google Shape;82;p13"/>
          <p:cNvSpPr txBox="1"/>
          <p:nvPr>
            <p:ph hasCustomPrompt="1" idx="19" type="title"/>
          </p:nvPr>
        </p:nvSpPr>
        <p:spPr>
          <a:xfrm>
            <a:off x="4688361" y="2665320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idx="20" type="subTitle"/>
          </p:nvPr>
        </p:nvSpPr>
        <p:spPr>
          <a:xfrm>
            <a:off x="5572139" y="2444184"/>
            <a:ext cx="2843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21" type="subTitle"/>
          </p:nvPr>
        </p:nvSpPr>
        <p:spPr>
          <a:xfrm>
            <a:off x="5572139" y="2788217"/>
            <a:ext cx="25662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8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 flipH="1">
            <a:off x="4558427" y="3374350"/>
            <a:ext cx="3392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 flipH="1">
            <a:off x="4558414" y="1230738"/>
            <a:ext cx="3392700" cy="21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8" name="Google Shape;88;p14"/>
          <p:cNvSpPr/>
          <p:nvPr/>
        </p:nvSpPr>
        <p:spPr>
          <a:xfrm flipH="1" rot="10800000">
            <a:off x="6507296" y="-1"/>
            <a:ext cx="2636704" cy="1199176"/>
          </a:xfrm>
          <a:custGeom>
            <a:rect b="b" l="l" r="r" t="t"/>
            <a:pathLst>
              <a:path extrusionOk="0" h="20504" w="53326">
                <a:moveTo>
                  <a:pt x="50508" y="0"/>
                </a:moveTo>
                <a:cubicBezTo>
                  <a:pt x="47941" y="0"/>
                  <a:pt x="45389" y="170"/>
                  <a:pt x="42868" y="717"/>
                </a:cubicBezTo>
                <a:cubicBezTo>
                  <a:pt x="34154" y="2607"/>
                  <a:pt x="29014" y="11013"/>
                  <a:pt x="19128" y="11130"/>
                </a:cubicBezTo>
                <a:cubicBezTo>
                  <a:pt x="9901" y="11233"/>
                  <a:pt x="2520" y="15714"/>
                  <a:pt x="1" y="20503"/>
                </a:cubicBezTo>
                <a:lnTo>
                  <a:pt x="53325" y="20503"/>
                </a:lnTo>
                <a:lnTo>
                  <a:pt x="53325" y="58"/>
                </a:lnTo>
                <a:cubicBezTo>
                  <a:pt x="52385" y="23"/>
                  <a:pt x="51445" y="0"/>
                  <a:pt x="505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 flipH="1" rot="10800000">
            <a:off x="-4" y="1528424"/>
            <a:ext cx="6477299" cy="3615076"/>
          </a:xfrm>
          <a:custGeom>
            <a:rect b="b" l="l" r="r" t="t"/>
            <a:pathLst>
              <a:path extrusionOk="0" h="100853" w="180703">
                <a:moveTo>
                  <a:pt x="0" y="0"/>
                </a:moveTo>
                <a:lnTo>
                  <a:pt x="0" y="100853"/>
                </a:lnTo>
                <a:cubicBezTo>
                  <a:pt x="0" y="100853"/>
                  <a:pt x="61" y="76384"/>
                  <a:pt x="20821" y="71186"/>
                </a:cubicBezTo>
                <a:cubicBezTo>
                  <a:pt x="41612" y="66019"/>
                  <a:pt x="54834" y="62463"/>
                  <a:pt x="63223" y="41125"/>
                </a:cubicBezTo>
                <a:cubicBezTo>
                  <a:pt x="69828" y="24362"/>
                  <a:pt x="80380" y="9787"/>
                  <a:pt x="100266" y="9787"/>
                </a:cubicBezTo>
                <a:cubicBezTo>
                  <a:pt x="105728" y="9787"/>
                  <a:pt x="111895" y="10887"/>
                  <a:pt x="118878" y="13344"/>
                </a:cubicBezTo>
                <a:cubicBezTo>
                  <a:pt x="129509" y="17084"/>
                  <a:pt x="139198" y="18795"/>
                  <a:pt x="147623" y="18795"/>
                </a:cubicBezTo>
                <a:cubicBezTo>
                  <a:pt x="164874" y="18795"/>
                  <a:pt x="176822" y="11620"/>
                  <a:pt x="18070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 rot="10800000">
            <a:off x="6463987" y="8"/>
            <a:ext cx="2680013" cy="1785367"/>
          </a:xfrm>
          <a:custGeom>
            <a:rect b="b" l="l" r="r" t="t"/>
            <a:pathLst>
              <a:path extrusionOk="0" h="93255" w="139985">
                <a:moveTo>
                  <a:pt x="11633" y="0"/>
                </a:moveTo>
                <a:cubicBezTo>
                  <a:pt x="11181" y="0"/>
                  <a:pt x="10731" y="10"/>
                  <a:pt x="10281" y="31"/>
                </a:cubicBezTo>
                <a:cubicBezTo>
                  <a:pt x="6723" y="169"/>
                  <a:pt x="3234" y="1024"/>
                  <a:pt x="0" y="2503"/>
                </a:cubicBezTo>
                <a:lnTo>
                  <a:pt x="0" y="93254"/>
                </a:lnTo>
                <a:lnTo>
                  <a:pt x="139984" y="93254"/>
                </a:lnTo>
                <a:cubicBezTo>
                  <a:pt x="135225" y="90366"/>
                  <a:pt x="131228" y="86369"/>
                  <a:pt x="127069" y="82626"/>
                </a:cubicBezTo>
                <a:cubicBezTo>
                  <a:pt x="120531" y="76735"/>
                  <a:pt x="112468" y="71721"/>
                  <a:pt x="103735" y="70058"/>
                </a:cubicBezTo>
                <a:cubicBezTo>
                  <a:pt x="101377" y="69608"/>
                  <a:pt x="99077" y="69414"/>
                  <a:pt x="96812" y="69414"/>
                </a:cubicBezTo>
                <a:cubicBezTo>
                  <a:pt x="89779" y="69414"/>
                  <a:pt x="83088" y="71284"/>
                  <a:pt x="76080" y="73154"/>
                </a:cubicBezTo>
                <a:cubicBezTo>
                  <a:pt x="71411" y="74397"/>
                  <a:pt x="66518" y="75522"/>
                  <a:pt x="61709" y="75522"/>
                </a:cubicBezTo>
                <a:cubicBezTo>
                  <a:pt x="57762" y="75522"/>
                  <a:pt x="53870" y="74764"/>
                  <a:pt x="50204" y="72692"/>
                </a:cubicBezTo>
                <a:cubicBezTo>
                  <a:pt x="42002" y="68071"/>
                  <a:pt x="38190" y="58552"/>
                  <a:pt x="37497" y="49565"/>
                </a:cubicBezTo>
                <a:cubicBezTo>
                  <a:pt x="36735" y="39446"/>
                  <a:pt x="41309" y="28957"/>
                  <a:pt x="39045" y="18999"/>
                </a:cubicBezTo>
                <a:cubicBezTo>
                  <a:pt x="38005" y="14401"/>
                  <a:pt x="35279" y="10289"/>
                  <a:pt x="31675" y="7239"/>
                </a:cubicBezTo>
                <a:cubicBezTo>
                  <a:pt x="26196" y="2587"/>
                  <a:pt x="18835" y="0"/>
                  <a:pt x="116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 flipH="1">
            <a:off x="-71" y="2240700"/>
            <a:ext cx="5478980" cy="2902838"/>
          </a:xfrm>
          <a:custGeom>
            <a:rect b="b" l="l" r="r" t="t"/>
            <a:pathLst>
              <a:path extrusionOk="0" h="125596" w="237057">
                <a:moveTo>
                  <a:pt x="237057" y="1"/>
                </a:moveTo>
                <a:cubicBezTo>
                  <a:pt x="237057" y="1"/>
                  <a:pt x="214929" y="22889"/>
                  <a:pt x="222072" y="57844"/>
                </a:cubicBezTo>
                <a:cubicBezTo>
                  <a:pt x="228977" y="91463"/>
                  <a:pt x="223940" y="108774"/>
                  <a:pt x="199667" y="108774"/>
                </a:cubicBezTo>
                <a:cubicBezTo>
                  <a:pt x="198725" y="108774"/>
                  <a:pt x="197753" y="108748"/>
                  <a:pt x="196752" y="108695"/>
                </a:cubicBezTo>
                <a:cubicBezTo>
                  <a:pt x="185148" y="108086"/>
                  <a:pt x="174297" y="105319"/>
                  <a:pt x="162239" y="105319"/>
                </a:cubicBezTo>
                <a:cubicBezTo>
                  <a:pt x="154461" y="105319"/>
                  <a:pt x="146181" y="106470"/>
                  <a:pt x="136872" y="110094"/>
                </a:cubicBezTo>
                <a:cubicBezTo>
                  <a:pt x="125739" y="114442"/>
                  <a:pt x="115949" y="116296"/>
                  <a:pt x="104710" y="116296"/>
                </a:cubicBezTo>
                <a:cubicBezTo>
                  <a:pt x="91984" y="116296"/>
                  <a:pt x="77399" y="113919"/>
                  <a:pt x="56901" y="110094"/>
                </a:cubicBezTo>
                <a:cubicBezTo>
                  <a:pt x="51633" y="109114"/>
                  <a:pt x="46743" y="108691"/>
                  <a:pt x="42225" y="108691"/>
                </a:cubicBezTo>
                <a:cubicBezTo>
                  <a:pt x="13665" y="108691"/>
                  <a:pt x="1" y="125595"/>
                  <a:pt x="1" y="125595"/>
                </a:cubicBezTo>
                <a:lnTo>
                  <a:pt x="237057" y="125595"/>
                </a:lnTo>
                <a:lnTo>
                  <a:pt x="2370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4748375" y="1713525"/>
            <a:ext cx="3675600" cy="27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2" type="body"/>
          </p:nvPr>
        </p:nvSpPr>
        <p:spPr>
          <a:xfrm>
            <a:off x="720000" y="1132900"/>
            <a:ext cx="3675600" cy="33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3_1_2_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 rot="10800000">
            <a:off x="6463987" y="8"/>
            <a:ext cx="2680013" cy="1785367"/>
          </a:xfrm>
          <a:custGeom>
            <a:rect b="b" l="l" r="r" t="t"/>
            <a:pathLst>
              <a:path extrusionOk="0" h="93255" w="139985">
                <a:moveTo>
                  <a:pt x="11633" y="0"/>
                </a:moveTo>
                <a:cubicBezTo>
                  <a:pt x="11181" y="0"/>
                  <a:pt x="10731" y="10"/>
                  <a:pt x="10281" y="31"/>
                </a:cubicBezTo>
                <a:cubicBezTo>
                  <a:pt x="6723" y="169"/>
                  <a:pt x="3234" y="1024"/>
                  <a:pt x="0" y="2503"/>
                </a:cubicBezTo>
                <a:lnTo>
                  <a:pt x="0" y="93254"/>
                </a:lnTo>
                <a:lnTo>
                  <a:pt x="139984" y="93254"/>
                </a:lnTo>
                <a:cubicBezTo>
                  <a:pt x="135225" y="90366"/>
                  <a:pt x="131228" y="86369"/>
                  <a:pt x="127069" y="82626"/>
                </a:cubicBezTo>
                <a:cubicBezTo>
                  <a:pt x="120531" y="76735"/>
                  <a:pt x="112468" y="71721"/>
                  <a:pt x="103735" y="70058"/>
                </a:cubicBezTo>
                <a:cubicBezTo>
                  <a:pt x="101377" y="69608"/>
                  <a:pt x="99077" y="69414"/>
                  <a:pt x="96812" y="69414"/>
                </a:cubicBezTo>
                <a:cubicBezTo>
                  <a:pt x="89779" y="69414"/>
                  <a:pt x="83088" y="71284"/>
                  <a:pt x="76080" y="73154"/>
                </a:cubicBezTo>
                <a:cubicBezTo>
                  <a:pt x="71411" y="74397"/>
                  <a:pt x="66518" y="75522"/>
                  <a:pt x="61709" y="75522"/>
                </a:cubicBezTo>
                <a:cubicBezTo>
                  <a:pt x="57762" y="75522"/>
                  <a:pt x="53870" y="74764"/>
                  <a:pt x="50204" y="72692"/>
                </a:cubicBezTo>
                <a:cubicBezTo>
                  <a:pt x="42002" y="68071"/>
                  <a:pt x="38190" y="58552"/>
                  <a:pt x="37497" y="49565"/>
                </a:cubicBezTo>
                <a:cubicBezTo>
                  <a:pt x="36735" y="39446"/>
                  <a:pt x="41309" y="28957"/>
                  <a:pt x="39045" y="18999"/>
                </a:cubicBezTo>
                <a:cubicBezTo>
                  <a:pt x="38005" y="14401"/>
                  <a:pt x="35279" y="10289"/>
                  <a:pt x="31675" y="7239"/>
                </a:cubicBezTo>
                <a:cubicBezTo>
                  <a:pt x="26196" y="2587"/>
                  <a:pt x="18835" y="0"/>
                  <a:pt x="116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" type="subTitle"/>
          </p:nvPr>
        </p:nvSpPr>
        <p:spPr>
          <a:xfrm>
            <a:off x="827122" y="1931100"/>
            <a:ext cx="1921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2" type="subTitle"/>
          </p:nvPr>
        </p:nvSpPr>
        <p:spPr>
          <a:xfrm>
            <a:off x="3121131" y="1931100"/>
            <a:ext cx="1921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3" type="body"/>
          </p:nvPr>
        </p:nvSpPr>
        <p:spPr>
          <a:xfrm>
            <a:off x="826162" y="2302499"/>
            <a:ext cx="1921800" cy="16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/>
            </a:lvl1pPr>
            <a:lvl2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4" type="body"/>
          </p:nvPr>
        </p:nvSpPr>
        <p:spPr>
          <a:xfrm>
            <a:off x="3121131" y="2302499"/>
            <a:ext cx="1921800" cy="16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/>
            </a:lvl1pPr>
            <a:lvl2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3" name="Google Shape;103;p16"/>
          <p:cNvSpPr/>
          <p:nvPr/>
        </p:nvSpPr>
        <p:spPr>
          <a:xfrm flipH="1">
            <a:off x="-71" y="2240700"/>
            <a:ext cx="5478980" cy="2902838"/>
          </a:xfrm>
          <a:custGeom>
            <a:rect b="b" l="l" r="r" t="t"/>
            <a:pathLst>
              <a:path extrusionOk="0" h="125596" w="237057">
                <a:moveTo>
                  <a:pt x="237057" y="1"/>
                </a:moveTo>
                <a:cubicBezTo>
                  <a:pt x="237057" y="1"/>
                  <a:pt x="214929" y="22889"/>
                  <a:pt x="222072" y="57844"/>
                </a:cubicBezTo>
                <a:cubicBezTo>
                  <a:pt x="228977" y="91463"/>
                  <a:pt x="223940" y="108774"/>
                  <a:pt x="199667" y="108774"/>
                </a:cubicBezTo>
                <a:cubicBezTo>
                  <a:pt x="198725" y="108774"/>
                  <a:pt x="197753" y="108748"/>
                  <a:pt x="196752" y="108695"/>
                </a:cubicBezTo>
                <a:cubicBezTo>
                  <a:pt x="185148" y="108086"/>
                  <a:pt x="174297" y="105319"/>
                  <a:pt x="162239" y="105319"/>
                </a:cubicBezTo>
                <a:cubicBezTo>
                  <a:pt x="154461" y="105319"/>
                  <a:pt x="146181" y="106470"/>
                  <a:pt x="136872" y="110094"/>
                </a:cubicBezTo>
                <a:cubicBezTo>
                  <a:pt x="125739" y="114442"/>
                  <a:pt x="115949" y="116296"/>
                  <a:pt x="104710" y="116296"/>
                </a:cubicBezTo>
                <a:cubicBezTo>
                  <a:pt x="91984" y="116296"/>
                  <a:pt x="77399" y="113919"/>
                  <a:pt x="56901" y="110094"/>
                </a:cubicBezTo>
                <a:cubicBezTo>
                  <a:pt x="51633" y="109114"/>
                  <a:pt x="46743" y="108691"/>
                  <a:pt x="42225" y="108691"/>
                </a:cubicBezTo>
                <a:cubicBezTo>
                  <a:pt x="13665" y="108691"/>
                  <a:pt x="1" y="125595"/>
                  <a:pt x="1" y="125595"/>
                </a:cubicBezTo>
                <a:lnTo>
                  <a:pt x="237057" y="125595"/>
                </a:lnTo>
                <a:lnTo>
                  <a:pt x="2370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2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0" y="0"/>
            <a:ext cx="2075900" cy="2018275"/>
          </a:xfrm>
          <a:custGeom>
            <a:rect b="b" l="l" r="r" t="t"/>
            <a:pathLst>
              <a:path extrusionOk="0" h="80731" w="83036">
                <a:moveTo>
                  <a:pt x="25" y="0"/>
                </a:moveTo>
                <a:lnTo>
                  <a:pt x="25" y="79621"/>
                </a:lnTo>
                <a:lnTo>
                  <a:pt x="25" y="79621"/>
                </a:lnTo>
                <a:cubicBezTo>
                  <a:pt x="170" y="75516"/>
                  <a:pt x="1996" y="61219"/>
                  <a:pt x="20177" y="56992"/>
                </a:cubicBezTo>
                <a:cubicBezTo>
                  <a:pt x="41454" y="52068"/>
                  <a:pt x="47564" y="43709"/>
                  <a:pt x="54008" y="29271"/>
                </a:cubicBezTo>
                <a:cubicBezTo>
                  <a:pt x="60452" y="14833"/>
                  <a:pt x="67260" y="2675"/>
                  <a:pt x="83036" y="0"/>
                </a:cubicBezTo>
                <a:close/>
                <a:moveTo>
                  <a:pt x="25" y="79621"/>
                </a:moveTo>
                <a:lnTo>
                  <a:pt x="25" y="79621"/>
                </a:lnTo>
                <a:cubicBezTo>
                  <a:pt x="0" y="80326"/>
                  <a:pt x="25" y="80731"/>
                  <a:pt x="25" y="80731"/>
                </a:cubicBezTo>
                <a:lnTo>
                  <a:pt x="25" y="7962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7178900" y="4390650"/>
            <a:ext cx="1965100" cy="767525"/>
          </a:xfrm>
          <a:custGeom>
            <a:rect b="b" l="l" r="r" t="t"/>
            <a:pathLst>
              <a:path extrusionOk="0" h="30701" w="78604">
                <a:moveTo>
                  <a:pt x="78604" y="1"/>
                </a:moveTo>
                <a:cubicBezTo>
                  <a:pt x="78604" y="20283"/>
                  <a:pt x="61198" y="24538"/>
                  <a:pt x="44445" y="24538"/>
                </a:cubicBezTo>
                <a:cubicBezTo>
                  <a:pt x="35714" y="24538"/>
                  <a:pt x="27159" y="23382"/>
                  <a:pt x="21338" y="22737"/>
                </a:cubicBezTo>
                <a:cubicBezTo>
                  <a:pt x="19837" y="22568"/>
                  <a:pt x="18434" y="22490"/>
                  <a:pt x="17125" y="22490"/>
                </a:cubicBezTo>
                <a:cubicBezTo>
                  <a:pt x="3613" y="22490"/>
                  <a:pt x="0" y="30700"/>
                  <a:pt x="0" y="30700"/>
                </a:cubicBezTo>
                <a:lnTo>
                  <a:pt x="78604" y="30700"/>
                </a:lnTo>
                <a:lnTo>
                  <a:pt x="7860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735925" y="3023075"/>
            <a:ext cx="2371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2" type="subTitle"/>
          </p:nvPr>
        </p:nvSpPr>
        <p:spPr>
          <a:xfrm>
            <a:off x="735925" y="3394475"/>
            <a:ext cx="23715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3" type="subTitle"/>
          </p:nvPr>
        </p:nvSpPr>
        <p:spPr>
          <a:xfrm>
            <a:off x="3386250" y="3023075"/>
            <a:ext cx="2371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4" type="subTitle"/>
          </p:nvPr>
        </p:nvSpPr>
        <p:spPr>
          <a:xfrm>
            <a:off x="3386250" y="3394475"/>
            <a:ext cx="23715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5" type="subTitle"/>
          </p:nvPr>
        </p:nvSpPr>
        <p:spPr>
          <a:xfrm>
            <a:off x="6036575" y="3023075"/>
            <a:ext cx="2371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idx="6" type="subTitle"/>
          </p:nvPr>
        </p:nvSpPr>
        <p:spPr>
          <a:xfrm>
            <a:off x="6036575" y="3394475"/>
            <a:ext cx="23715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4_2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hasCustomPrompt="1" type="title"/>
          </p:nvPr>
        </p:nvSpPr>
        <p:spPr>
          <a:xfrm flipH="1">
            <a:off x="2891411" y="1902534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8"/>
          <p:cNvSpPr txBox="1"/>
          <p:nvPr>
            <p:ph idx="1" type="subTitle"/>
          </p:nvPr>
        </p:nvSpPr>
        <p:spPr>
          <a:xfrm flipH="1">
            <a:off x="720131" y="1681400"/>
            <a:ext cx="2044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2" type="subTitle"/>
          </p:nvPr>
        </p:nvSpPr>
        <p:spPr>
          <a:xfrm flipH="1">
            <a:off x="720131" y="2037920"/>
            <a:ext cx="2044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hasCustomPrompt="1" idx="3" type="title"/>
          </p:nvPr>
        </p:nvSpPr>
        <p:spPr>
          <a:xfrm flipH="1">
            <a:off x="2891411" y="3429355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8"/>
          <p:cNvSpPr txBox="1"/>
          <p:nvPr>
            <p:ph idx="4" type="subTitle"/>
          </p:nvPr>
        </p:nvSpPr>
        <p:spPr>
          <a:xfrm flipH="1">
            <a:off x="720131" y="3208214"/>
            <a:ext cx="2044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5" type="subTitle"/>
          </p:nvPr>
        </p:nvSpPr>
        <p:spPr>
          <a:xfrm flipH="1">
            <a:off x="720131" y="3564734"/>
            <a:ext cx="2044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hasCustomPrompt="1" idx="6" type="title"/>
          </p:nvPr>
        </p:nvSpPr>
        <p:spPr>
          <a:xfrm>
            <a:off x="5484589" y="1902534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8"/>
          <p:cNvSpPr txBox="1"/>
          <p:nvPr>
            <p:ph idx="7" type="subTitle"/>
          </p:nvPr>
        </p:nvSpPr>
        <p:spPr>
          <a:xfrm>
            <a:off x="6379369" y="1681400"/>
            <a:ext cx="2044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8" type="subTitle"/>
          </p:nvPr>
        </p:nvSpPr>
        <p:spPr>
          <a:xfrm>
            <a:off x="6379369" y="2037920"/>
            <a:ext cx="2044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125" name="Google Shape;125;p18"/>
          <p:cNvSpPr txBox="1"/>
          <p:nvPr>
            <p:ph hasCustomPrompt="1" idx="13" type="title"/>
          </p:nvPr>
        </p:nvSpPr>
        <p:spPr>
          <a:xfrm>
            <a:off x="5484596" y="3429367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/>
          <p:nvPr>
            <p:ph idx="14" type="subTitle"/>
          </p:nvPr>
        </p:nvSpPr>
        <p:spPr>
          <a:xfrm>
            <a:off x="6379369" y="3208227"/>
            <a:ext cx="2044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27" name="Google Shape;127;p18"/>
          <p:cNvSpPr txBox="1"/>
          <p:nvPr>
            <p:ph idx="15" type="subTitle"/>
          </p:nvPr>
        </p:nvSpPr>
        <p:spPr>
          <a:xfrm>
            <a:off x="6379369" y="3564759"/>
            <a:ext cx="2044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28" name="Google Shape;128;p18"/>
          <p:cNvGrpSpPr/>
          <p:nvPr/>
        </p:nvGrpSpPr>
        <p:grpSpPr>
          <a:xfrm>
            <a:off x="-132947" y="-148837"/>
            <a:ext cx="9410902" cy="5441239"/>
            <a:chOff x="-132947" y="-148837"/>
            <a:chExt cx="9410902" cy="5441239"/>
          </a:xfrm>
        </p:grpSpPr>
        <p:sp>
          <p:nvSpPr>
            <p:cNvPr id="129" name="Google Shape;129;p18"/>
            <p:cNvSpPr/>
            <p:nvPr/>
          </p:nvSpPr>
          <p:spPr>
            <a:xfrm>
              <a:off x="-132947" y="3907925"/>
              <a:ext cx="1712652" cy="1384412"/>
            </a:xfrm>
            <a:custGeom>
              <a:rect b="b" l="l" r="r" t="t"/>
              <a:pathLst>
                <a:path extrusionOk="0" h="98816" w="122245">
                  <a:moveTo>
                    <a:pt x="21840" y="0"/>
                  </a:moveTo>
                  <a:cubicBezTo>
                    <a:pt x="16360" y="0"/>
                    <a:pt x="10958" y="1255"/>
                    <a:pt x="6245" y="3998"/>
                  </a:cubicBezTo>
                  <a:cubicBezTo>
                    <a:pt x="1" y="7622"/>
                    <a:pt x="3086" y="16266"/>
                    <a:pt x="2964" y="22560"/>
                  </a:cubicBezTo>
                  <a:cubicBezTo>
                    <a:pt x="3062" y="27629"/>
                    <a:pt x="3429" y="32698"/>
                    <a:pt x="4090" y="37742"/>
                  </a:cubicBezTo>
                  <a:lnTo>
                    <a:pt x="4090" y="98619"/>
                  </a:lnTo>
                  <a:lnTo>
                    <a:pt x="118743" y="98815"/>
                  </a:lnTo>
                  <a:cubicBezTo>
                    <a:pt x="122245" y="89632"/>
                    <a:pt x="121559" y="79396"/>
                    <a:pt x="116906" y="70777"/>
                  </a:cubicBezTo>
                  <a:cubicBezTo>
                    <a:pt x="111519" y="60981"/>
                    <a:pt x="101405" y="54688"/>
                    <a:pt x="90288" y="53782"/>
                  </a:cubicBezTo>
                  <a:cubicBezTo>
                    <a:pt x="78852" y="52851"/>
                    <a:pt x="68347" y="52925"/>
                    <a:pt x="61514" y="41611"/>
                  </a:cubicBezTo>
                  <a:cubicBezTo>
                    <a:pt x="56078" y="32624"/>
                    <a:pt x="57915" y="22070"/>
                    <a:pt x="50838" y="13303"/>
                  </a:cubicBezTo>
                  <a:cubicBezTo>
                    <a:pt x="44167" y="5064"/>
                    <a:pt x="32847" y="0"/>
                    <a:pt x="218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 rot="5400000">
              <a:off x="7511416" y="3525867"/>
              <a:ext cx="1812825" cy="1720243"/>
            </a:xfrm>
            <a:custGeom>
              <a:rect b="b" l="l" r="r" t="t"/>
              <a:pathLst>
                <a:path extrusionOk="0" h="109867" w="115780">
                  <a:moveTo>
                    <a:pt x="4693" y="1"/>
                  </a:moveTo>
                  <a:lnTo>
                    <a:pt x="4693" y="1"/>
                  </a:lnTo>
                  <a:cubicBezTo>
                    <a:pt x="4689" y="1"/>
                    <a:pt x="4684" y="5"/>
                    <a:pt x="4678" y="12"/>
                  </a:cubicBezTo>
                  <a:lnTo>
                    <a:pt x="4704" y="12"/>
                  </a:lnTo>
                  <a:cubicBezTo>
                    <a:pt x="4701" y="5"/>
                    <a:pt x="4698" y="1"/>
                    <a:pt x="4693" y="1"/>
                  </a:cubicBezTo>
                  <a:close/>
                  <a:moveTo>
                    <a:pt x="4704" y="12"/>
                  </a:moveTo>
                  <a:cubicBezTo>
                    <a:pt x="4732" y="101"/>
                    <a:pt x="4634" y="661"/>
                    <a:pt x="4686" y="661"/>
                  </a:cubicBezTo>
                  <a:cubicBezTo>
                    <a:pt x="4690" y="661"/>
                    <a:pt x="4696" y="657"/>
                    <a:pt x="4702" y="649"/>
                  </a:cubicBezTo>
                  <a:lnTo>
                    <a:pt x="4702" y="649"/>
                  </a:lnTo>
                  <a:cubicBezTo>
                    <a:pt x="1004" y="7457"/>
                    <a:pt x="0" y="15881"/>
                    <a:pt x="2792" y="23129"/>
                  </a:cubicBezTo>
                  <a:cubicBezTo>
                    <a:pt x="5608" y="30353"/>
                    <a:pt x="12416" y="36083"/>
                    <a:pt x="20129" y="36842"/>
                  </a:cubicBezTo>
                  <a:cubicBezTo>
                    <a:pt x="20783" y="36905"/>
                    <a:pt x="21435" y="36935"/>
                    <a:pt x="22086" y="36935"/>
                  </a:cubicBezTo>
                  <a:cubicBezTo>
                    <a:pt x="31165" y="36935"/>
                    <a:pt x="39952" y="31223"/>
                    <a:pt x="48903" y="31223"/>
                  </a:cubicBezTo>
                  <a:cubicBezTo>
                    <a:pt x="50051" y="31223"/>
                    <a:pt x="51201" y="31316"/>
                    <a:pt x="52356" y="31528"/>
                  </a:cubicBezTo>
                  <a:cubicBezTo>
                    <a:pt x="62322" y="33365"/>
                    <a:pt x="68738" y="43479"/>
                    <a:pt x="70771" y="53421"/>
                  </a:cubicBezTo>
                  <a:cubicBezTo>
                    <a:pt x="72803" y="63338"/>
                    <a:pt x="71677" y="73648"/>
                    <a:pt x="73048" y="83688"/>
                  </a:cubicBezTo>
                  <a:cubicBezTo>
                    <a:pt x="73685" y="88414"/>
                    <a:pt x="74933" y="93140"/>
                    <a:pt x="77554" y="97132"/>
                  </a:cubicBezTo>
                  <a:cubicBezTo>
                    <a:pt x="83798" y="106584"/>
                    <a:pt x="96311" y="109620"/>
                    <a:pt x="107625" y="109865"/>
                  </a:cubicBezTo>
                  <a:cubicBezTo>
                    <a:pt x="107691" y="109866"/>
                    <a:pt x="107757" y="109867"/>
                    <a:pt x="107822" y="109867"/>
                  </a:cubicBezTo>
                  <a:cubicBezTo>
                    <a:pt x="110892" y="109867"/>
                    <a:pt x="112854" y="108733"/>
                    <a:pt x="114628" y="106143"/>
                  </a:cubicBezTo>
                  <a:cubicBezTo>
                    <a:pt x="115779" y="104454"/>
                    <a:pt x="115706" y="104796"/>
                    <a:pt x="114212" y="103352"/>
                  </a:cubicBezTo>
                  <a:lnTo>
                    <a:pt x="113673" y="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 rot="10800000">
              <a:off x="7565303" y="-148837"/>
              <a:ext cx="1712652" cy="1384412"/>
            </a:xfrm>
            <a:custGeom>
              <a:rect b="b" l="l" r="r" t="t"/>
              <a:pathLst>
                <a:path extrusionOk="0" h="98816" w="122245">
                  <a:moveTo>
                    <a:pt x="21840" y="0"/>
                  </a:moveTo>
                  <a:cubicBezTo>
                    <a:pt x="16360" y="0"/>
                    <a:pt x="10958" y="1255"/>
                    <a:pt x="6245" y="3998"/>
                  </a:cubicBezTo>
                  <a:cubicBezTo>
                    <a:pt x="1" y="7622"/>
                    <a:pt x="3086" y="16266"/>
                    <a:pt x="2964" y="22560"/>
                  </a:cubicBezTo>
                  <a:cubicBezTo>
                    <a:pt x="3062" y="27629"/>
                    <a:pt x="3429" y="32698"/>
                    <a:pt x="4090" y="37742"/>
                  </a:cubicBezTo>
                  <a:lnTo>
                    <a:pt x="4090" y="98619"/>
                  </a:lnTo>
                  <a:lnTo>
                    <a:pt x="118743" y="98815"/>
                  </a:lnTo>
                  <a:cubicBezTo>
                    <a:pt x="122245" y="89632"/>
                    <a:pt x="121559" y="79396"/>
                    <a:pt x="116906" y="70777"/>
                  </a:cubicBezTo>
                  <a:cubicBezTo>
                    <a:pt x="111519" y="60981"/>
                    <a:pt x="101405" y="54688"/>
                    <a:pt x="90288" y="53782"/>
                  </a:cubicBezTo>
                  <a:cubicBezTo>
                    <a:pt x="78852" y="52851"/>
                    <a:pt x="68347" y="52925"/>
                    <a:pt x="61514" y="41611"/>
                  </a:cubicBezTo>
                  <a:cubicBezTo>
                    <a:pt x="56078" y="32624"/>
                    <a:pt x="57915" y="22070"/>
                    <a:pt x="50838" y="13303"/>
                  </a:cubicBezTo>
                  <a:cubicBezTo>
                    <a:pt x="44167" y="5064"/>
                    <a:pt x="32847" y="0"/>
                    <a:pt x="218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0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idx="1" type="subTitle"/>
          </p:nvPr>
        </p:nvSpPr>
        <p:spPr>
          <a:xfrm>
            <a:off x="3536550" y="3669794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idx="2" type="subTitle"/>
          </p:nvPr>
        </p:nvSpPr>
        <p:spPr>
          <a:xfrm>
            <a:off x="3536550" y="4020175"/>
            <a:ext cx="2070900" cy="5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3" type="subTitle"/>
          </p:nvPr>
        </p:nvSpPr>
        <p:spPr>
          <a:xfrm>
            <a:off x="3536550" y="1977083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36" name="Google Shape;136;p19"/>
          <p:cNvSpPr txBox="1"/>
          <p:nvPr>
            <p:ph idx="4" type="subTitle"/>
          </p:nvPr>
        </p:nvSpPr>
        <p:spPr>
          <a:xfrm>
            <a:off x="3536550" y="2327463"/>
            <a:ext cx="2070900" cy="5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5" type="subTitle"/>
          </p:nvPr>
        </p:nvSpPr>
        <p:spPr>
          <a:xfrm>
            <a:off x="6190712" y="3669794"/>
            <a:ext cx="20709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idx="6" type="subTitle"/>
          </p:nvPr>
        </p:nvSpPr>
        <p:spPr>
          <a:xfrm>
            <a:off x="6190712" y="4020175"/>
            <a:ext cx="2070900" cy="5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140" name="Google Shape;140;p19"/>
          <p:cNvSpPr txBox="1"/>
          <p:nvPr>
            <p:ph idx="7" type="subTitle"/>
          </p:nvPr>
        </p:nvSpPr>
        <p:spPr>
          <a:xfrm>
            <a:off x="882388" y="1977083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41" name="Google Shape;141;p19"/>
          <p:cNvSpPr txBox="1"/>
          <p:nvPr>
            <p:ph idx="8" type="subTitle"/>
          </p:nvPr>
        </p:nvSpPr>
        <p:spPr>
          <a:xfrm>
            <a:off x="882388" y="2327463"/>
            <a:ext cx="2070900" cy="5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9" type="subTitle"/>
          </p:nvPr>
        </p:nvSpPr>
        <p:spPr>
          <a:xfrm>
            <a:off x="6190712" y="1977083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43" name="Google Shape;143;p19"/>
          <p:cNvSpPr txBox="1"/>
          <p:nvPr>
            <p:ph idx="13" type="subTitle"/>
          </p:nvPr>
        </p:nvSpPr>
        <p:spPr>
          <a:xfrm>
            <a:off x="6190712" y="2327463"/>
            <a:ext cx="2070900" cy="5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4" name="Google Shape;144;p19"/>
          <p:cNvSpPr/>
          <p:nvPr/>
        </p:nvSpPr>
        <p:spPr>
          <a:xfrm>
            <a:off x="0" y="3345751"/>
            <a:ext cx="4232365" cy="1797888"/>
          </a:xfrm>
          <a:custGeom>
            <a:rect b="b" l="l" r="r" t="t"/>
            <a:pathLst>
              <a:path extrusionOk="0" h="61693" w="145230">
                <a:moveTo>
                  <a:pt x="48008" y="0"/>
                </a:moveTo>
                <a:cubicBezTo>
                  <a:pt x="42535" y="0"/>
                  <a:pt x="37147" y="1823"/>
                  <a:pt x="32738" y="5274"/>
                </a:cubicBezTo>
                <a:cubicBezTo>
                  <a:pt x="27008" y="9779"/>
                  <a:pt x="23127" y="16155"/>
                  <a:pt x="18991" y="22070"/>
                </a:cubicBezTo>
                <a:cubicBezTo>
                  <a:pt x="14371" y="28655"/>
                  <a:pt x="9195" y="34430"/>
                  <a:pt x="2010" y="38266"/>
                </a:cubicBezTo>
                <a:cubicBezTo>
                  <a:pt x="1340" y="38612"/>
                  <a:pt x="670" y="38959"/>
                  <a:pt x="0" y="39282"/>
                </a:cubicBezTo>
                <a:lnTo>
                  <a:pt x="0" y="61693"/>
                </a:lnTo>
                <a:lnTo>
                  <a:pt x="145229" y="61693"/>
                </a:lnTo>
                <a:cubicBezTo>
                  <a:pt x="140747" y="57095"/>
                  <a:pt x="135156" y="53722"/>
                  <a:pt x="129010" y="51897"/>
                </a:cubicBezTo>
                <a:cubicBezTo>
                  <a:pt x="126028" y="51048"/>
                  <a:pt x="123056" y="50766"/>
                  <a:pt x="120083" y="50766"/>
                </a:cubicBezTo>
                <a:cubicBezTo>
                  <a:pt x="114399" y="50766"/>
                  <a:pt x="108714" y="51798"/>
                  <a:pt x="102950" y="51874"/>
                </a:cubicBezTo>
                <a:cubicBezTo>
                  <a:pt x="102773" y="51876"/>
                  <a:pt x="102597" y="51878"/>
                  <a:pt x="102421" y="51878"/>
                </a:cubicBezTo>
                <a:cubicBezTo>
                  <a:pt x="97963" y="51878"/>
                  <a:pt x="93625" y="51021"/>
                  <a:pt x="89757" y="48732"/>
                </a:cubicBezTo>
                <a:cubicBezTo>
                  <a:pt x="86084" y="46537"/>
                  <a:pt x="83127" y="43372"/>
                  <a:pt x="81209" y="39583"/>
                </a:cubicBezTo>
                <a:cubicBezTo>
                  <a:pt x="77258" y="31866"/>
                  <a:pt x="76889" y="22879"/>
                  <a:pt x="72545" y="15324"/>
                </a:cubicBezTo>
                <a:cubicBezTo>
                  <a:pt x="68618" y="8462"/>
                  <a:pt x="62264" y="2940"/>
                  <a:pt x="54548" y="884"/>
                </a:cubicBezTo>
                <a:cubicBezTo>
                  <a:pt x="52392" y="291"/>
                  <a:pt x="50193" y="0"/>
                  <a:pt x="48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 flipH="1">
            <a:off x="7833700" y="-354125"/>
            <a:ext cx="2369850" cy="1233250"/>
          </a:xfrm>
          <a:custGeom>
            <a:rect b="b" l="l" r="r" t="t"/>
            <a:pathLst>
              <a:path extrusionOk="0" h="49330" w="94794">
                <a:moveTo>
                  <a:pt x="94793" y="0"/>
                </a:moveTo>
                <a:lnTo>
                  <a:pt x="94793" y="0"/>
                </a:lnTo>
                <a:cubicBezTo>
                  <a:pt x="93760" y="296"/>
                  <a:pt x="92779" y="711"/>
                  <a:pt x="91856" y="1227"/>
                </a:cubicBezTo>
                <a:lnTo>
                  <a:pt x="91856" y="1227"/>
                </a:lnTo>
                <a:cubicBezTo>
                  <a:pt x="92850" y="822"/>
                  <a:pt x="93830" y="414"/>
                  <a:pt x="94793" y="0"/>
                </a:cubicBezTo>
                <a:close/>
                <a:moveTo>
                  <a:pt x="955" y="12954"/>
                </a:moveTo>
                <a:cubicBezTo>
                  <a:pt x="637" y="12954"/>
                  <a:pt x="343" y="13248"/>
                  <a:pt x="0" y="13248"/>
                </a:cubicBezTo>
                <a:lnTo>
                  <a:pt x="955" y="13248"/>
                </a:lnTo>
                <a:lnTo>
                  <a:pt x="955" y="12954"/>
                </a:lnTo>
                <a:close/>
                <a:moveTo>
                  <a:pt x="91856" y="1227"/>
                </a:moveTo>
                <a:lnTo>
                  <a:pt x="91856" y="1227"/>
                </a:lnTo>
                <a:cubicBezTo>
                  <a:pt x="83144" y="4776"/>
                  <a:pt x="73396" y="8053"/>
                  <a:pt x="65285" y="12318"/>
                </a:cubicBezTo>
                <a:cubicBezTo>
                  <a:pt x="65726" y="12440"/>
                  <a:pt x="66191" y="13101"/>
                  <a:pt x="66657" y="13248"/>
                </a:cubicBezTo>
                <a:lnTo>
                  <a:pt x="955" y="13248"/>
                </a:lnTo>
                <a:lnTo>
                  <a:pt x="955" y="20154"/>
                </a:lnTo>
                <a:cubicBezTo>
                  <a:pt x="1176" y="20154"/>
                  <a:pt x="1274" y="19566"/>
                  <a:pt x="1470" y="19566"/>
                </a:cubicBezTo>
                <a:cubicBezTo>
                  <a:pt x="5349" y="18844"/>
                  <a:pt x="9495" y="18369"/>
                  <a:pt x="13639" y="18369"/>
                </a:cubicBezTo>
                <a:cubicBezTo>
                  <a:pt x="21998" y="18369"/>
                  <a:pt x="30348" y="20301"/>
                  <a:pt x="36487" y="26031"/>
                </a:cubicBezTo>
                <a:cubicBezTo>
                  <a:pt x="42879" y="32030"/>
                  <a:pt x="45940" y="41164"/>
                  <a:pt x="53286" y="46160"/>
                </a:cubicBezTo>
                <a:cubicBezTo>
                  <a:pt x="56402" y="48276"/>
                  <a:pt x="60175" y="49330"/>
                  <a:pt x="63937" y="49330"/>
                </a:cubicBezTo>
                <a:cubicBezTo>
                  <a:pt x="69666" y="49330"/>
                  <a:pt x="75369" y="46885"/>
                  <a:pt x="78680" y="42021"/>
                </a:cubicBezTo>
                <a:cubicBezTo>
                  <a:pt x="80909" y="38716"/>
                  <a:pt x="81913" y="34749"/>
                  <a:pt x="82182" y="30757"/>
                </a:cubicBezTo>
                <a:cubicBezTo>
                  <a:pt x="82598" y="23974"/>
                  <a:pt x="81178" y="18244"/>
                  <a:pt x="83553" y="11632"/>
                </a:cubicBezTo>
                <a:cubicBezTo>
                  <a:pt x="85077" y="7357"/>
                  <a:pt x="87961" y="3401"/>
                  <a:pt x="91856" y="12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0"/>
          <p:cNvGrpSpPr/>
          <p:nvPr/>
        </p:nvGrpSpPr>
        <p:grpSpPr>
          <a:xfrm>
            <a:off x="-330775" y="-175887"/>
            <a:ext cx="9805550" cy="5495268"/>
            <a:chOff x="-330775" y="-175887"/>
            <a:chExt cx="9805550" cy="5495268"/>
          </a:xfrm>
        </p:grpSpPr>
        <p:sp>
          <p:nvSpPr>
            <p:cNvPr id="148" name="Google Shape;148;p20"/>
            <p:cNvSpPr/>
            <p:nvPr/>
          </p:nvSpPr>
          <p:spPr>
            <a:xfrm>
              <a:off x="-330775" y="4154802"/>
              <a:ext cx="2070959" cy="1164579"/>
            </a:xfrm>
            <a:custGeom>
              <a:rect b="b" l="l" r="r" t="t"/>
              <a:pathLst>
                <a:path extrusionOk="0" h="71359" w="126897">
                  <a:moveTo>
                    <a:pt x="4310" y="1"/>
                  </a:moveTo>
                  <a:cubicBezTo>
                    <a:pt x="4041" y="1"/>
                    <a:pt x="3208" y="760"/>
                    <a:pt x="2939" y="760"/>
                  </a:cubicBezTo>
                  <a:cubicBezTo>
                    <a:pt x="2841" y="2401"/>
                    <a:pt x="2841" y="4041"/>
                    <a:pt x="2963" y="5658"/>
                  </a:cubicBezTo>
                  <a:lnTo>
                    <a:pt x="0" y="71359"/>
                  </a:lnTo>
                  <a:lnTo>
                    <a:pt x="126578" y="71359"/>
                  </a:lnTo>
                  <a:cubicBezTo>
                    <a:pt x="125770" y="69645"/>
                    <a:pt x="126211" y="66020"/>
                    <a:pt x="126897" y="64257"/>
                  </a:cubicBezTo>
                  <a:lnTo>
                    <a:pt x="126897" y="64257"/>
                  </a:lnTo>
                  <a:cubicBezTo>
                    <a:pt x="126059" y="64277"/>
                    <a:pt x="125221" y="64286"/>
                    <a:pt x="124384" y="64286"/>
                  </a:cubicBezTo>
                  <a:cubicBezTo>
                    <a:pt x="116828" y="64286"/>
                    <a:pt x="109306" y="63489"/>
                    <a:pt x="101943" y="61857"/>
                  </a:cubicBezTo>
                  <a:cubicBezTo>
                    <a:pt x="95797" y="60511"/>
                    <a:pt x="89699" y="58551"/>
                    <a:pt x="84434" y="55050"/>
                  </a:cubicBezTo>
                  <a:cubicBezTo>
                    <a:pt x="72019" y="46724"/>
                    <a:pt x="66264" y="31003"/>
                    <a:pt x="54143" y="22236"/>
                  </a:cubicBezTo>
                  <a:cubicBezTo>
                    <a:pt x="51302" y="20228"/>
                    <a:pt x="48241" y="18563"/>
                    <a:pt x="45009" y="17289"/>
                  </a:cubicBezTo>
                  <a:cubicBezTo>
                    <a:pt x="40209" y="15355"/>
                    <a:pt x="35165" y="14130"/>
                    <a:pt x="29998" y="13641"/>
                  </a:cubicBezTo>
                  <a:cubicBezTo>
                    <a:pt x="25076" y="13175"/>
                    <a:pt x="19982" y="13371"/>
                    <a:pt x="15354" y="11608"/>
                  </a:cubicBezTo>
                  <a:cubicBezTo>
                    <a:pt x="10114" y="9600"/>
                    <a:pt x="6049" y="5339"/>
                    <a:pt x="4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 rot="10800000">
              <a:off x="6555510" y="-175887"/>
              <a:ext cx="2919265" cy="1641614"/>
            </a:xfrm>
            <a:custGeom>
              <a:rect b="b" l="l" r="r" t="t"/>
              <a:pathLst>
                <a:path extrusionOk="0" h="71359" w="126897">
                  <a:moveTo>
                    <a:pt x="4310" y="1"/>
                  </a:moveTo>
                  <a:cubicBezTo>
                    <a:pt x="4041" y="1"/>
                    <a:pt x="3208" y="760"/>
                    <a:pt x="2939" y="760"/>
                  </a:cubicBezTo>
                  <a:cubicBezTo>
                    <a:pt x="2841" y="2401"/>
                    <a:pt x="2841" y="4041"/>
                    <a:pt x="2963" y="5658"/>
                  </a:cubicBezTo>
                  <a:lnTo>
                    <a:pt x="0" y="71359"/>
                  </a:lnTo>
                  <a:lnTo>
                    <a:pt x="126578" y="71359"/>
                  </a:lnTo>
                  <a:cubicBezTo>
                    <a:pt x="125770" y="69645"/>
                    <a:pt x="126211" y="66020"/>
                    <a:pt x="126897" y="64257"/>
                  </a:cubicBezTo>
                  <a:lnTo>
                    <a:pt x="126897" y="64257"/>
                  </a:lnTo>
                  <a:cubicBezTo>
                    <a:pt x="126059" y="64277"/>
                    <a:pt x="125221" y="64286"/>
                    <a:pt x="124384" y="64286"/>
                  </a:cubicBezTo>
                  <a:cubicBezTo>
                    <a:pt x="116828" y="64286"/>
                    <a:pt x="109306" y="63489"/>
                    <a:pt x="101943" y="61857"/>
                  </a:cubicBezTo>
                  <a:cubicBezTo>
                    <a:pt x="95797" y="60511"/>
                    <a:pt x="89699" y="58551"/>
                    <a:pt x="84434" y="55050"/>
                  </a:cubicBezTo>
                  <a:cubicBezTo>
                    <a:pt x="72019" y="46724"/>
                    <a:pt x="66264" y="31003"/>
                    <a:pt x="54143" y="22236"/>
                  </a:cubicBezTo>
                  <a:cubicBezTo>
                    <a:pt x="51302" y="20228"/>
                    <a:pt x="48241" y="18563"/>
                    <a:pt x="45009" y="17289"/>
                  </a:cubicBezTo>
                  <a:cubicBezTo>
                    <a:pt x="40209" y="15355"/>
                    <a:pt x="35165" y="14130"/>
                    <a:pt x="29998" y="13641"/>
                  </a:cubicBezTo>
                  <a:cubicBezTo>
                    <a:pt x="25076" y="13175"/>
                    <a:pt x="19982" y="13371"/>
                    <a:pt x="15354" y="11608"/>
                  </a:cubicBezTo>
                  <a:cubicBezTo>
                    <a:pt x="10114" y="9600"/>
                    <a:pt x="6049" y="5339"/>
                    <a:pt x="4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20"/>
          <p:cNvSpPr txBox="1"/>
          <p:nvPr>
            <p:ph idx="1" type="subTitle"/>
          </p:nvPr>
        </p:nvSpPr>
        <p:spPr>
          <a:xfrm>
            <a:off x="883987" y="3666194"/>
            <a:ext cx="2070900" cy="3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51" name="Google Shape;151;p20"/>
          <p:cNvSpPr txBox="1"/>
          <p:nvPr>
            <p:ph idx="2" type="subTitle"/>
          </p:nvPr>
        </p:nvSpPr>
        <p:spPr>
          <a:xfrm>
            <a:off x="883987" y="4024075"/>
            <a:ext cx="20709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3" type="subTitle"/>
          </p:nvPr>
        </p:nvSpPr>
        <p:spPr>
          <a:xfrm>
            <a:off x="3534168" y="3666194"/>
            <a:ext cx="2070900" cy="3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53" name="Google Shape;153;p20"/>
          <p:cNvSpPr txBox="1"/>
          <p:nvPr>
            <p:ph idx="4" type="subTitle"/>
          </p:nvPr>
        </p:nvSpPr>
        <p:spPr>
          <a:xfrm>
            <a:off x="3536557" y="4024075"/>
            <a:ext cx="20709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4" name="Google Shape;154;p20"/>
          <p:cNvSpPr txBox="1"/>
          <p:nvPr>
            <p:ph idx="5" type="subTitle"/>
          </p:nvPr>
        </p:nvSpPr>
        <p:spPr>
          <a:xfrm>
            <a:off x="6185550" y="3666194"/>
            <a:ext cx="2070900" cy="375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55" name="Google Shape;155;p20"/>
          <p:cNvSpPr txBox="1"/>
          <p:nvPr>
            <p:ph idx="6" type="subTitle"/>
          </p:nvPr>
        </p:nvSpPr>
        <p:spPr>
          <a:xfrm>
            <a:off x="6187925" y="4024075"/>
            <a:ext cx="20709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6" name="Google Shape;156;p20"/>
          <p:cNvSpPr txBox="1"/>
          <p:nvPr>
            <p:ph type="title"/>
          </p:nvPr>
        </p:nvSpPr>
        <p:spPr>
          <a:xfrm>
            <a:off x="717625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157" name="Google Shape;157;p20"/>
          <p:cNvSpPr txBox="1"/>
          <p:nvPr>
            <p:ph idx="7" type="subTitle"/>
          </p:nvPr>
        </p:nvSpPr>
        <p:spPr>
          <a:xfrm>
            <a:off x="883987" y="1973483"/>
            <a:ext cx="2070900" cy="3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58" name="Google Shape;158;p20"/>
          <p:cNvSpPr txBox="1"/>
          <p:nvPr>
            <p:ph idx="8" type="subTitle"/>
          </p:nvPr>
        </p:nvSpPr>
        <p:spPr>
          <a:xfrm>
            <a:off x="883987" y="2331363"/>
            <a:ext cx="20709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9" name="Google Shape;159;p20"/>
          <p:cNvSpPr txBox="1"/>
          <p:nvPr>
            <p:ph idx="9" type="subTitle"/>
          </p:nvPr>
        </p:nvSpPr>
        <p:spPr>
          <a:xfrm>
            <a:off x="3534168" y="1973483"/>
            <a:ext cx="2070900" cy="3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60" name="Google Shape;160;p20"/>
          <p:cNvSpPr txBox="1"/>
          <p:nvPr>
            <p:ph idx="13" type="subTitle"/>
          </p:nvPr>
        </p:nvSpPr>
        <p:spPr>
          <a:xfrm>
            <a:off x="3536557" y="2331363"/>
            <a:ext cx="20709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1" name="Google Shape;161;p20"/>
          <p:cNvSpPr txBox="1"/>
          <p:nvPr>
            <p:ph idx="14" type="subTitle"/>
          </p:nvPr>
        </p:nvSpPr>
        <p:spPr>
          <a:xfrm>
            <a:off x="6185550" y="1973483"/>
            <a:ext cx="2070900" cy="3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62" name="Google Shape;162;p20"/>
          <p:cNvSpPr txBox="1"/>
          <p:nvPr>
            <p:ph idx="15" type="subTitle"/>
          </p:nvPr>
        </p:nvSpPr>
        <p:spPr>
          <a:xfrm>
            <a:off x="6187925" y="2331363"/>
            <a:ext cx="20709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flipH="1">
            <a:off x="-74425" y="-58825"/>
            <a:ext cx="1813375" cy="1979875"/>
          </a:xfrm>
          <a:custGeom>
            <a:rect b="b" l="l" r="r" t="t"/>
            <a:pathLst>
              <a:path extrusionOk="0" h="79195" w="72535">
                <a:moveTo>
                  <a:pt x="7690" y="1"/>
                </a:moveTo>
                <a:cubicBezTo>
                  <a:pt x="12073" y="637"/>
                  <a:pt x="16114" y="3698"/>
                  <a:pt x="17657" y="7861"/>
                </a:cubicBezTo>
                <a:cubicBezTo>
                  <a:pt x="19934" y="13934"/>
                  <a:pt x="16873" y="21207"/>
                  <a:pt x="12906" y="25884"/>
                </a:cubicBezTo>
                <a:cubicBezTo>
                  <a:pt x="8596" y="30978"/>
                  <a:pt x="4262" y="35361"/>
                  <a:pt x="2376" y="41997"/>
                </a:cubicBezTo>
                <a:cubicBezTo>
                  <a:pt x="1" y="50348"/>
                  <a:pt x="2646" y="59678"/>
                  <a:pt x="10433" y="64183"/>
                </a:cubicBezTo>
                <a:cubicBezTo>
                  <a:pt x="14324" y="66446"/>
                  <a:pt x="18751" y="67131"/>
                  <a:pt x="23295" y="67131"/>
                </a:cubicBezTo>
                <a:cubicBezTo>
                  <a:pt x="26815" y="67131"/>
                  <a:pt x="30404" y="66720"/>
                  <a:pt x="33868" y="66314"/>
                </a:cubicBezTo>
                <a:cubicBezTo>
                  <a:pt x="36858" y="65954"/>
                  <a:pt x="39959" y="65646"/>
                  <a:pt x="43016" y="65646"/>
                </a:cubicBezTo>
                <a:cubicBezTo>
                  <a:pt x="48070" y="65646"/>
                  <a:pt x="53002" y="66488"/>
                  <a:pt x="57107" y="69326"/>
                </a:cubicBezTo>
                <a:cubicBezTo>
                  <a:pt x="59605" y="71040"/>
                  <a:pt x="61613" y="73415"/>
                  <a:pt x="63890" y="75448"/>
                </a:cubicBezTo>
                <a:cubicBezTo>
                  <a:pt x="66192" y="77480"/>
                  <a:pt x="68959" y="79195"/>
                  <a:pt x="72020" y="79195"/>
                </a:cubicBezTo>
                <a:cubicBezTo>
                  <a:pt x="71971" y="53041"/>
                  <a:pt x="71971" y="26864"/>
                  <a:pt x="71995" y="686"/>
                </a:cubicBezTo>
                <a:cubicBezTo>
                  <a:pt x="72142" y="686"/>
                  <a:pt x="72387" y="25"/>
                  <a:pt x="72534" y="25"/>
                </a:cubicBezTo>
                <a:lnTo>
                  <a:pt x="769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20275" y="2329700"/>
            <a:ext cx="43107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2219075" y="876007"/>
            <a:ext cx="1313100" cy="92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355975" y="3882913"/>
            <a:ext cx="30393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_3_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hasCustomPrompt="1" type="title"/>
          </p:nvPr>
        </p:nvSpPr>
        <p:spPr>
          <a:xfrm>
            <a:off x="820841" y="3255914"/>
            <a:ext cx="2574000" cy="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65" name="Google Shape;165;p21"/>
          <p:cNvSpPr txBox="1"/>
          <p:nvPr>
            <p:ph idx="1" type="subTitle"/>
          </p:nvPr>
        </p:nvSpPr>
        <p:spPr>
          <a:xfrm>
            <a:off x="820841" y="4064104"/>
            <a:ext cx="25740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hasCustomPrompt="1" idx="2" type="title"/>
          </p:nvPr>
        </p:nvSpPr>
        <p:spPr>
          <a:xfrm>
            <a:off x="3284997" y="835900"/>
            <a:ext cx="2574000" cy="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67" name="Google Shape;167;p21"/>
          <p:cNvSpPr txBox="1"/>
          <p:nvPr>
            <p:ph idx="3" type="subTitle"/>
          </p:nvPr>
        </p:nvSpPr>
        <p:spPr>
          <a:xfrm>
            <a:off x="3285003" y="1644091"/>
            <a:ext cx="25740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hasCustomPrompt="1" idx="4" type="title"/>
          </p:nvPr>
        </p:nvSpPr>
        <p:spPr>
          <a:xfrm>
            <a:off x="5749163" y="3255914"/>
            <a:ext cx="2574000" cy="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9" name="Google Shape;169;p21"/>
          <p:cNvSpPr txBox="1"/>
          <p:nvPr>
            <p:ph idx="5" type="subTitle"/>
          </p:nvPr>
        </p:nvSpPr>
        <p:spPr>
          <a:xfrm>
            <a:off x="5749163" y="4064104"/>
            <a:ext cx="25740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70" name="Google Shape;170;p21"/>
          <p:cNvGrpSpPr/>
          <p:nvPr/>
        </p:nvGrpSpPr>
        <p:grpSpPr>
          <a:xfrm>
            <a:off x="-11" y="243"/>
            <a:ext cx="9144011" cy="2571507"/>
            <a:chOff x="-11" y="243"/>
            <a:chExt cx="9144011" cy="2571507"/>
          </a:xfrm>
        </p:grpSpPr>
        <p:sp>
          <p:nvSpPr>
            <p:cNvPr id="171" name="Google Shape;171;p21"/>
            <p:cNvSpPr/>
            <p:nvPr/>
          </p:nvSpPr>
          <p:spPr>
            <a:xfrm rot="10800000">
              <a:off x="5283564" y="243"/>
              <a:ext cx="3860436" cy="2571507"/>
            </a:xfrm>
            <a:custGeom>
              <a:rect b="b" l="l" r="r" t="t"/>
              <a:pathLst>
                <a:path extrusionOk="0" h="93255" w="139985">
                  <a:moveTo>
                    <a:pt x="11633" y="0"/>
                  </a:moveTo>
                  <a:cubicBezTo>
                    <a:pt x="11181" y="0"/>
                    <a:pt x="10731" y="10"/>
                    <a:pt x="10281" y="31"/>
                  </a:cubicBezTo>
                  <a:cubicBezTo>
                    <a:pt x="6723" y="169"/>
                    <a:pt x="3234" y="1024"/>
                    <a:pt x="0" y="2503"/>
                  </a:cubicBezTo>
                  <a:lnTo>
                    <a:pt x="0" y="93254"/>
                  </a:lnTo>
                  <a:lnTo>
                    <a:pt x="139984" y="93254"/>
                  </a:lnTo>
                  <a:cubicBezTo>
                    <a:pt x="135225" y="90366"/>
                    <a:pt x="131228" y="86369"/>
                    <a:pt x="127069" y="82626"/>
                  </a:cubicBezTo>
                  <a:cubicBezTo>
                    <a:pt x="120531" y="76735"/>
                    <a:pt x="112468" y="71721"/>
                    <a:pt x="103735" y="70058"/>
                  </a:cubicBezTo>
                  <a:cubicBezTo>
                    <a:pt x="101377" y="69608"/>
                    <a:pt x="99077" y="69414"/>
                    <a:pt x="96812" y="69414"/>
                  </a:cubicBezTo>
                  <a:cubicBezTo>
                    <a:pt x="89779" y="69414"/>
                    <a:pt x="83088" y="71284"/>
                    <a:pt x="76080" y="73154"/>
                  </a:cubicBezTo>
                  <a:cubicBezTo>
                    <a:pt x="71411" y="74397"/>
                    <a:pt x="66518" y="75522"/>
                    <a:pt x="61709" y="75522"/>
                  </a:cubicBezTo>
                  <a:cubicBezTo>
                    <a:pt x="57762" y="75522"/>
                    <a:pt x="53870" y="74764"/>
                    <a:pt x="50204" y="72692"/>
                  </a:cubicBezTo>
                  <a:cubicBezTo>
                    <a:pt x="42002" y="68071"/>
                    <a:pt x="38190" y="58552"/>
                    <a:pt x="37497" y="49565"/>
                  </a:cubicBezTo>
                  <a:cubicBezTo>
                    <a:pt x="36735" y="39446"/>
                    <a:pt x="41309" y="28957"/>
                    <a:pt x="39045" y="18999"/>
                  </a:cubicBezTo>
                  <a:cubicBezTo>
                    <a:pt x="38005" y="14401"/>
                    <a:pt x="35279" y="10289"/>
                    <a:pt x="31675" y="7239"/>
                  </a:cubicBezTo>
                  <a:cubicBezTo>
                    <a:pt x="26196" y="2587"/>
                    <a:pt x="18835" y="0"/>
                    <a:pt x="116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 flipH="1" rot="10800000">
              <a:off x="-11" y="243"/>
              <a:ext cx="3860436" cy="2571507"/>
            </a:xfrm>
            <a:custGeom>
              <a:rect b="b" l="l" r="r" t="t"/>
              <a:pathLst>
                <a:path extrusionOk="0" h="93255" w="139985">
                  <a:moveTo>
                    <a:pt x="11633" y="0"/>
                  </a:moveTo>
                  <a:cubicBezTo>
                    <a:pt x="11181" y="0"/>
                    <a:pt x="10731" y="10"/>
                    <a:pt x="10281" y="31"/>
                  </a:cubicBezTo>
                  <a:cubicBezTo>
                    <a:pt x="6723" y="169"/>
                    <a:pt x="3234" y="1024"/>
                    <a:pt x="0" y="2503"/>
                  </a:cubicBezTo>
                  <a:lnTo>
                    <a:pt x="0" y="93254"/>
                  </a:lnTo>
                  <a:lnTo>
                    <a:pt x="139984" y="93254"/>
                  </a:lnTo>
                  <a:cubicBezTo>
                    <a:pt x="135225" y="90366"/>
                    <a:pt x="131228" y="86369"/>
                    <a:pt x="127069" y="82626"/>
                  </a:cubicBezTo>
                  <a:cubicBezTo>
                    <a:pt x="120531" y="76735"/>
                    <a:pt x="112468" y="71721"/>
                    <a:pt x="103735" y="70058"/>
                  </a:cubicBezTo>
                  <a:cubicBezTo>
                    <a:pt x="101377" y="69608"/>
                    <a:pt x="99077" y="69414"/>
                    <a:pt x="96812" y="69414"/>
                  </a:cubicBezTo>
                  <a:cubicBezTo>
                    <a:pt x="89779" y="69414"/>
                    <a:pt x="83088" y="71284"/>
                    <a:pt x="76080" y="73154"/>
                  </a:cubicBezTo>
                  <a:cubicBezTo>
                    <a:pt x="71411" y="74397"/>
                    <a:pt x="66518" y="75522"/>
                    <a:pt x="61709" y="75522"/>
                  </a:cubicBezTo>
                  <a:cubicBezTo>
                    <a:pt x="57762" y="75522"/>
                    <a:pt x="53870" y="74764"/>
                    <a:pt x="50204" y="72692"/>
                  </a:cubicBezTo>
                  <a:cubicBezTo>
                    <a:pt x="42002" y="68071"/>
                    <a:pt x="38190" y="58552"/>
                    <a:pt x="37497" y="49565"/>
                  </a:cubicBezTo>
                  <a:cubicBezTo>
                    <a:pt x="36735" y="39446"/>
                    <a:pt x="41309" y="28957"/>
                    <a:pt x="39045" y="18999"/>
                  </a:cubicBezTo>
                  <a:cubicBezTo>
                    <a:pt x="38005" y="14401"/>
                    <a:pt x="35279" y="10289"/>
                    <a:pt x="31675" y="7239"/>
                  </a:cubicBezTo>
                  <a:cubicBezTo>
                    <a:pt x="26196" y="2587"/>
                    <a:pt x="18835" y="0"/>
                    <a:pt x="116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21"/>
          <p:cNvSpPr/>
          <p:nvPr/>
        </p:nvSpPr>
        <p:spPr>
          <a:xfrm flipH="1" rot="10800000">
            <a:off x="2756174" y="4263420"/>
            <a:ext cx="2869651" cy="1493342"/>
          </a:xfrm>
          <a:custGeom>
            <a:rect b="b" l="l" r="r" t="t"/>
            <a:pathLst>
              <a:path extrusionOk="0" h="49330" w="94794">
                <a:moveTo>
                  <a:pt x="94793" y="0"/>
                </a:moveTo>
                <a:lnTo>
                  <a:pt x="94793" y="0"/>
                </a:lnTo>
                <a:cubicBezTo>
                  <a:pt x="93760" y="296"/>
                  <a:pt x="92779" y="711"/>
                  <a:pt x="91856" y="1227"/>
                </a:cubicBezTo>
                <a:lnTo>
                  <a:pt x="91856" y="1227"/>
                </a:lnTo>
                <a:cubicBezTo>
                  <a:pt x="92850" y="822"/>
                  <a:pt x="93830" y="414"/>
                  <a:pt x="94793" y="0"/>
                </a:cubicBezTo>
                <a:close/>
                <a:moveTo>
                  <a:pt x="955" y="12954"/>
                </a:moveTo>
                <a:cubicBezTo>
                  <a:pt x="637" y="12954"/>
                  <a:pt x="343" y="13248"/>
                  <a:pt x="0" y="13248"/>
                </a:cubicBezTo>
                <a:lnTo>
                  <a:pt x="955" y="13248"/>
                </a:lnTo>
                <a:lnTo>
                  <a:pt x="955" y="12954"/>
                </a:lnTo>
                <a:close/>
                <a:moveTo>
                  <a:pt x="91856" y="1227"/>
                </a:moveTo>
                <a:lnTo>
                  <a:pt x="91856" y="1227"/>
                </a:lnTo>
                <a:cubicBezTo>
                  <a:pt x="83144" y="4776"/>
                  <a:pt x="73396" y="8053"/>
                  <a:pt x="65285" y="12318"/>
                </a:cubicBezTo>
                <a:cubicBezTo>
                  <a:pt x="65726" y="12440"/>
                  <a:pt x="66191" y="13101"/>
                  <a:pt x="66657" y="13248"/>
                </a:cubicBezTo>
                <a:lnTo>
                  <a:pt x="955" y="13248"/>
                </a:lnTo>
                <a:lnTo>
                  <a:pt x="955" y="20154"/>
                </a:lnTo>
                <a:cubicBezTo>
                  <a:pt x="1176" y="20154"/>
                  <a:pt x="1274" y="19566"/>
                  <a:pt x="1470" y="19566"/>
                </a:cubicBezTo>
                <a:cubicBezTo>
                  <a:pt x="5349" y="18844"/>
                  <a:pt x="9495" y="18369"/>
                  <a:pt x="13639" y="18369"/>
                </a:cubicBezTo>
                <a:cubicBezTo>
                  <a:pt x="21998" y="18369"/>
                  <a:pt x="30348" y="20301"/>
                  <a:pt x="36487" y="26031"/>
                </a:cubicBezTo>
                <a:cubicBezTo>
                  <a:pt x="42879" y="32030"/>
                  <a:pt x="45940" y="41164"/>
                  <a:pt x="53286" y="46160"/>
                </a:cubicBezTo>
                <a:cubicBezTo>
                  <a:pt x="56402" y="48276"/>
                  <a:pt x="60175" y="49330"/>
                  <a:pt x="63937" y="49330"/>
                </a:cubicBezTo>
                <a:cubicBezTo>
                  <a:pt x="69666" y="49330"/>
                  <a:pt x="75369" y="46885"/>
                  <a:pt x="78680" y="42021"/>
                </a:cubicBezTo>
                <a:cubicBezTo>
                  <a:pt x="80909" y="38716"/>
                  <a:pt x="81913" y="34749"/>
                  <a:pt x="82182" y="30757"/>
                </a:cubicBezTo>
                <a:cubicBezTo>
                  <a:pt x="82598" y="23974"/>
                  <a:pt x="81178" y="18244"/>
                  <a:pt x="83553" y="11632"/>
                </a:cubicBezTo>
                <a:cubicBezTo>
                  <a:pt x="85077" y="7357"/>
                  <a:pt x="87961" y="3401"/>
                  <a:pt x="91856" y="12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5_1_1_1_1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hasCustomPrompt="1" type="title"/>
          </p:nvPr>
        </p:nvSpPr>
        <p:spPr>
          <a:xfrm>
            <a:off x="903966" y="2846644"/>
            <a:ext cx="13923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76" name="Google Shape;176;p22"/>
          <p:cNvSpPr txBox="1"/>
          <p:nvPr>
            <p:ph hasCustomPrompt="1" idx="2" type="title"/>
          </p:nvPr>
        </p:nvSpPr>
        <p:spPr>
          <a:xfrm>
            <a:off x="6847734" y="2846644"/>
            <a:ext cx="13923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22"/>
          <p:cNvSpPr txBox="1"/>
          <p:nvPr>
            <p:ph idx="3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178" name="Google Shape;178;p22"/>
          <p:cNvSpPr txBox="1"/>
          <p:nvPr>
            <p:ph idx="1" type="subTitle"/>
          </p:nvPr>
        </p:nvSpPr>
        <p:spPr>
          <a:xfrm flipH="1">
            <a:off x="719616" y="3531469"/>
            <a:ext cx="17610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79" name="Google Shape;179;p22"/>
          <p:cNvSpPr txBox="1"/>
          <p:nvPr>
            <p:ph idx="4" type="subTitle"/>
          </p:nvPr>
        </p:nvSpPr>
        <p:spPr>
          <a:xfrm flipH="1">
            <a:off x="719616" y="3863013"/>
            <a:ext cx="17610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0" name="Google Shape;180;p22"/>
          <p:cNvSpPr txBox="1"/>
          <p:nvPr>
            <p:ph idx="5" type="subTitle"/>
          </p:nvPr>
        </p:nvSpPr>
        <p:spPr>
          <a:xfrm flipH="1">
            <a:off x="6663384" y="3531469"/>
            <a:ext cx="17610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81" name="Google Shape;181;p22"/>
          <p:cNvSpPr txBox="1"/>
          <p:nvPr>
            <p:ph idx="6" type="subTitle"/>
          </p:nvPr>
        </p:nvSpPr>
        <p:spPr>
          <a:xfrm flipH="1">
            <a:off x="6663384" y="3863013"/>
            <a:ext cx="17610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2" name="Google Shape;182;p22"/>
          <p:cNvSpPr txBox="1"/>
          <p:nvPr>
            <p:ph hasCustomPrompt="1" idx="7" type="title"/>
          </p:nvPr>
        </p:nvSpPr>
        <p:spPr>
          <a:xfrm>
            <a:off x="2809022" y="2846644"/>
            <a:ext cx="13923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83" name="Google Shape;183;p22"/>
          <p:cNvSpPr txBox="1"/>
          <p:nvPr>
            <p:ph idx="8" type="subTitle"/>
          </p:nvPr>
        </p:nvSpPr>
        <p:spPr>
          <a:xfrm flipH="1">
            <a:off x="2624672" y="3531469"/>
            <a:ext cx="17610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84" name="Google Shape;184;p22"/>
          <p:cNvSpPr txBox="1"/>
          <p:nvPr>
            <p:ph idx="9" type="subTitle"/>
          </p:nvPr>
        </p:nvSpPr>
        <p:spPr>
          <a:xfrm flipH="1">
            <a:off x="2624672" y="3863013"/>
            <a:ext cx="17610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5" name="Google Shape;185;p22"/>
          <p:cNvSpPr txBox="1"/>
          <p:nvPr>
            <p:ph hasCustomPrompt="1" idx="13" type="title"/>
          </p:nvPr>
        </p:nvSpPr>
        <p:spPr>
          <a:xfrm>
            <a:off x="4942678" y="2846644"/>
            <a:ext cx="13923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86" name="Google Shape;186;p22"/>
          <p:cNvSpPr txBox="1"/>
          <p:nvPr>
            <p:ph idx="14" type="subTitle"/>
          </p:nvPr>
        </p:nvSpPr>
        <p:spPr>
          <a:xfrm flipH="1">
            <a:off x="4758328" y="3531469"/>
            <a:ext cx="17610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187" name="Google Shape;187;p22"/>
          <p:cNvSpPr txBox="1"/>
          <p:nvPr>
            <p:ph idx="15" type="subTitle"/>
          </p:nvPr>
        </p:nvSpPr>
        <p:spPr>
          <a:xfrm flipH="1">
            <a:off x="4758328" y="3863013"/>
            <a:ext cx="17610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8" name="Google Shape;188;p22"/>
          <p:cNvSpPr/>
          <p:nvPr/>
        </p:nvSpPr>
        <p:spPr>
          <a:xfrm flipH="1" rot="10800000">
            <a:off x="0" y="3956208"/>
            <a:ext cx="2127326" cy="1187292"/>
          </a:xfrm>
          <a:custGeom>
            <a:rect b="b" l="l" r="r" t="t"/>
            <a:pathLst>
              <a:path extrusionOk="0" h="100853" w="180703">
                <a:moveTo>
                  <a:pt x="0" y="0"/>
                </a:moveTo>
                <a:lnTo>
                  <a:pt x="0" y="100853"/>
                </a:lnTo>
                <a:cubicBezTo>
                  <a:pt x="0" y="100853"/>
                  <a:pt x="61" y="76384"/>
                  <a:pt x="20821" y="71186"/>
                </a:cubicBezTo>
                <a:cubicBezTo>
                  <a:pt x="41612" y="66019"/>
                  <a:pt x="54834" y="62463"/>
                  <a:pt x="63223" y="41125"/>
                </a:cubicBezTo>
                <a:cubicBezTo>
                  <a:pt x="69828" y="24362"/>
                  <a:pt x="80380" y="9787"/>
                  <a:pt x="100266" y="9787"/>
                </a:cubicBezTo>
                <a:cubicBezTo>
                  <a:pt x="105728" y="9787"/>
                  <a:pt x="111895" y="10887"/>
                  <a:pt x="118878" y="13344"/>
                </a:cubicBezTo>
                <a:cubicBezTo>
                  <a:pt x="129509" y="17084"/>
                  <a:pt x="139198" y="18795"/>
                  <a:pt x="147623" y="18795"/>
                </a:cubicBezTo>
                <a:cubicBezTo>
                  <a:pt x="164874" y="18795"/>
                  <a:pt x="176822" y="11620"/>
                  <a:pt x="18070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 rot="10800000">
            <a:off x="6839130" y="-6"/>
            <a:ext cx="2609670" cy="1738506"/>
          </a:xfrm>
          <a:custGeom>
            <a:rect b="b" l="l" r="r" t="t"/>
            <a:pathLst>
              <a:path extrusionOk="0" h="93255" w="139985">
                <a:moveTo>
                  <a:pt x="11633" y="0"/>
                </a:moveTo>
                <a:cubicBezTo>
                  <a:pt x="11181" y="0"/>
                  <a:pt x="10731" y="10"/>
                  <a:pt x="10281" y="31"/>
                </a:cubicBezTo>
                <a:cubicBezTo>
                  <a:pt x="6723" y="169"/>
                  <a:pt x="3234" y="1024"/>
                  <a:pt x="0" y="2503"/>
                </a:cubicBezTo>
                <a:lnTo>
                  <a:pt x="0" y="93254"/>
                </a:lnTo>
                <a:lnTo>
                  <a:pt x="139984" y="93254"/>
                </a:lnTo>
                <a:cubicBezTo>
                  <a:pt x="135225" y="90366"/>
                  <a:pt x="131228" y="86369"/>
                  <a:pt x="127069" y="82626"/>
                </a:cubicBezTo>
                <a:cubicBezTo>
                  <a:pt x="120531" y="76735"/>
                  <a:pt x="112468" y="71721"/>
                  <a:pt x="103735" y="70058"/>
                </a:cubicBezTo>
                <a:cubicBezTo>
                  <a:pt x="101377" y="69608"/>
                  <a:pt x="99077" y="69414"/>
                  <a:pt x="96812" y="69414"/>
                </a:cubicBezTo>
                <a:cubicBezTo>
                  <a:pt x="89779" y="69414"/>
                  <a:pt x="83088" y="71284"/>
                  <a:pt x="76080" y="73154"/>
                </a:cubicBezTo>
                <a:cubicBezTo>
                  <a:pt x="71411" y="74397"/>
                  <a:pt x="66518" y="75522"/>
                  <a:pt x="61709" y="75522"/>
                </a:cubicBezTo>
                <a:cubicBezTo>
                  <a:pt x="57762" y="75522"/>
                  <a:pt x="53870" y="74764"/>
                  <a:pt x="50204" y="72692"/>
                </a:cubicBezTo>
                <a:cubicBezTo>
                  <a:pt x="42002" y="68071"/>
                  <a:pt x="38190" y="58552"/>
                  <a:pt x="37497" y="49565"/>
                </a:cubicBezTo>
                <a:cubicBezTo>
                  <a:pt x="36735" y="39446"/>
                  <a:pt x="41309" y="28957"/>
                  <a:pt x="39045" y="18999"/>
                </a:cubicBezTo>
                <a:cubicBezTo>
                  <a:pt x="38005" y="14401"/>
                  <a:pt x="35279" y="10289"/>
                  <a:pt x="31675" y="7239"/>
                </a:cubicBezTo>
                <a:cubicBezTo>
                  <a:pt x="26196" y="2587"/>
                  <a:pt x="18835" y="0"/>
                  <a:pt x="116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7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/>
          <p:nvPr/>
        </p:nvSpPr>
        <p:spPr>
          <a:xfrm>
            <a:off x="0" y="0"/>
            <a:ext cx="1911489" cy="1858428"/>
          </a:xfrm>
          <a:custGeom>
            <a:rect b="b" l="l" r="r" t="t"/>
            <a:pathLst>
              <a:path extrusionOk="0" h="80731" w="83036">
                <a:moveTo>
                  <a:pt x="25" y="0"/>
                </a:moveTo>
                <a:lnTo>
                  <a:pt x="25" y="79621"/>
                </a:lnTo>
                <a:lnTo>
                  <a:pt x="25" y="79621"/>
                </a:lnTo>
                <a:cubicBezTo>
                  <a:pt x="170" y="75516"/>
                  <a:pt x="1996" y="61219"/>
                  <a:pt x="20177" y="56992"/>
                </a:cubicBezTo>
                <a:cubicBezTo>
                  <a:pt x="41454" y="52068"/>
                  <a:pt x="47564" y="43709"/>
                  <a:pt x="54008" y="29271"/>
                </a:cubicBezTo>
                <a:cubicBezTo>
                  <a:pt x="60452" y="14833"/>
                  <a:pt x="67260" y="2675"/>
                  <a:pt x="83036" y="0"/>
                </a:cubicBezTo>
                <a:close/>
                <a:moveTo>
                  <a:pt x="25" y="79621"/>
                </a:moveTo>
                <a:lnTo>
                  <a:pt x="25" y="79621"/>
                </a:lnTo>
                <a:cubicBezTo>
                  <a:pt x="0" y="80326"/>
                  <a:pt x="25" y="80731"/>
                  <a:pt x="25" y="80731"/>
                </a:cubicBezTo>
                <a:lnTo>
                  <a:pt x="25" y="7962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/>
          <p:nvPr/>
        </p:nvSpPr>
        <p:spPr>
          <a:xfrm rot="10800000">
            <a:off x="4524294" y="2565221"/>
            <a:ext cx="4619706" cy="2578279"/>
          </a:xfrm>
          <a:custGeom>
            <a:rect b="b" l="l" r="r" t="t"/>
            <a:pathLst>
              <a:path extrusionOk="0" h="124075" w="222315">
                <a:moveTo>
                  <a:pt x="0" y="0"/>
                </a:moveTo>
                <a:lnTo>
                  <a:pt x="0" y="124075"/>
                </a:lnTo>
                <a:cubicBezTo>
                  <a:pt x="0" y="124075"/>
                  <a:pt x="61" y="93953"/>
                  <a:pt x="25624" y="87600"/>
                </a:cubicBezTo>
                <a:cubicBezTo>
                  <a:pt x="51186" y="81247"/>
                  <a:pt x="67448" y="76870"/>
                  <a:pt x="77752" y="50578"/>
                </a:cubicBezTo>
                <a:cubicBezTo>
                  <a:pt x="85861" y="29973"/>
                  <a:pt x="98872" y="12044"/>
                  <a:pt x="123347" y="12044"/>
                </a:cubicBezTo>
                <a:cubicBezTo>
                  <a:pt x="130067" y="12044"/>
                  <a:pt x="137650" y="13395"/>
                  <a:pt x="146234" y="16414"/>
                </a:cubicBezTo>
                <a:cubicBezTo>
                  <a:pt x="159299" y="21008"/>
                  <a:pt x="171212" y="23109"/>
                  <a:pt x="181573" y="23109"/>
                </a:cubicBezTo>
                <a:cubicBezTo>
                  <a:pt x="202812" y="23109"/>
                  <a:pt x="217534" y="14280"/>
                  <a:pt x="222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1850850" y="1684490"/>
            <a:ext cx="54423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spcBef>
                <a:spcPts val="6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94" name="Google Shape;194;p23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829975" y="1561120"/>
            <a:ext cx="3122700" cy="9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7" name="Google Shape;197;p24"/>
          <p:cNvSpPr txBox="1"/>
          <p:nvPr>
            <p:ph idx="1" type="subTitle"/>
          </p:nvPr>
        </p:nvSpPr>
        <p:spPr>
          <a:xfrm>
            <a:off x="829975" y="2515238"/>
            <a:ext cx="2783100" cy="115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8" name="Google Shape;198;p24"/>
          <p:cNvSpPr/>
          <p:nvPr/>
        </p:nvSpPr>
        <p:spPr>
          <a:xfrm rot="10800000">
            <a:off x="3250975" y="-78"/>
            <a:ext cx="5893019" cy="3925802"/>
          </a:xfrm>
          <a:custGeom>
            <a:rect b="b" l="l" r="r" t="t"/>
            <a:pathLst>
              <a:path extrusionOk="0" h="93255" w="139985">
                <a:moveTo>
                  <a:pt x="11633" y="0"/>
                </a:moveTo>
                <a:cubicBezTo>
                  <a:pt x="11181" y="0"/>
                  <a:pt x="10731" y="10"/>
                  <a:pt x="10281" y="31"/>
                </a:cubicBezTo>
                <a:cubicBezTo>
                  <a:pt x="6723" y="169"/>
                  <a:pt x="3234" y="1024"/>
                  <a:pt x="0" y="2503"/>
                </a:cubicBezTo>
                <a:lnTo>
                  <a:pt x="0" y="93254"/>
                </a:lnTo>
                <a:lnTo>
                  <a:pt x="139984" y="93254"/>
                </a:lnTo>
                <a:cubicBezTo>
                  <a:pt x="135225" y="90366"/>
                  <a:pt x="131228" y="86369"/>
                  <a:pt x="127069" y="82626"/>
                </a:cubicBezTo>
                <a:cubicBezTo>
                  <a:pt x="120531" y="76735"/>
                  <a:pt x="112468" y="71721"/>
                  <a:pt x="103735" y="70058"/>
                </a:cubicBezTo>
                <a:cubicBezTo>
                  <a:pt x="101377" y="69608"/>
                  <a:pt x="99077" y="69414"/>
                  <a:pt x="96812" y="69414"/>
                </a:cubicBezTo>
                <a:cubicBezTo>
                  <a:pt x="89779" y="69414"/>
                  <a:pt x="83088" y="71284"/>
                  <a:pt x="76080" y="73154"/>
                </a:cubicBezTo>
                <a:cubicBezTo>
                  <a:pt x="71411" y="74397"/>
                  <a:pt x="66518" y="75522"/>
                  <a:pt x="61709" y="75522"/>
                </a:cubicBezTo>
                <a:cubicBezTo>
                  <a:pt x="57762" y="75522"/>
                  <a:pt x="53870" y="74764"/>
                  <a:pt x="50204" y="72692"/>
                </a:cubicBezTo>
                <a:cubicBezTo>
                  <a:pt x="42002" y="68071"/>
                  <a:pt x="38190" y="58552"/>
                  <a:pt x="37497" y="49565"/>
                </a:cubicBezTo>
                <a:cubicBezTo>
                  <a:pt x="36735" y="39446"/>
                  <a:pt x="41309" y="28957"/>
                  <a:pt x="39045" y="18999"/>
                </a:cubicBezTo>
                <a:cubicBezTo>
                  <a:pt x="38005" y="14401"/>
                  <a:pt x="35279" y="10289"/>
                  <a:pt x="31675" y="7239"/>
                </a:cubicBezTo>
                <a:cubicBezTo>
                  <a:pt x="26196" y="2587"/>
                  <a:pt x="18835" y="0"/>
                  <a:pt x="116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 flipH="1" rot="10800000">
            <a:off x="0" y="3366409"/>
            <a:ext cx="1827830" cy="1777091"/>
          </a:xfrm>
          <a:custGeom>
            <a:rect b="b" l="l" r="r" t="t"/>
            <a:pathLst>
              <a:path extrusionOk="0" h="80731" w="83036">
                <a:moveTo>
                  <a:pt x="25" y="0"/>
                </a:moveTo>
                <a:lnTo>
                  <a:pt x="25" y="79621"/>
                </a:lnTo>
                <a:lnTo>
                  <a:pt x="25" y="79621"/>
                </a:lnTo>
                <a:cubicBezTo>
                  <a:pt x="170" y="75516"/>
                  <a:pt x="1996" y="61219"/>
                  <a:pt x="20177" y="56992"/>
                </a:cubicBezTo>
                <a:cubicBezTo>
                  <a:pt x="41454" y="52068"/>
                  <a:pt x="47564" y="43709"/>
                  <a:pt x="54008" y="29271"/>
                </a:cubicBezTo>
                <a:cubicBezTo>
                  <a:pt x="60452" y="14833"/>
                  <a:pt x="67260" y="2675"/>
                  <a:pt x="83036" y="0"/>
                </a:cubicBezTo>
                <a:close/>
                <a:moveTo>
                  <a:pt x="25" y="79621"/>
                </a:moveTo>
                <a:lnTo>
                  <a:pt x="25" y="79621"/>
                </a:lnTo>
                <a:cubicBezTo>
                  <a:pt x="0" y="80326"/>
                  <a:pt x="25" y="80731"/>
                  <a:pt x="25" y="80731"/>
                </a:cubicBezTo>
                <a:lnTo>
                  <a:pt x="25" y="7962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0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5"/>
          <p:cNvGrpSpPr/>
          <p:nvPr/>
        </p:nvGrpSpPr>
        <p:grpSpPr>
          <a:xfrm>
            <a:off x="0" y="0"/>
            <a:ext cx="9144041" cy="5158191"/>
            <a:chOff x="0" y="0"/>
            <a:chExt cx="9144041" cy="5158191"/>
          </a:xfrm>
        </p:grpSpPr>
        <p:sp>
          <p:nvSpPr>
            <p:cNvPr id="202" name="Google Shape;202;p25"/>
            <p:cNvSpPr/>
            <p:nvPr/>
          </p:nvSpPr>
          <p:spPr>
            <a:xfrm>
              <a:off x="0" y="0"/>
              <a:ext cx="1728602" cy="1680618"/>
            </a:xfrm>
            <a:custGeom>
              <a:rect b="b" l="l" r="r" t="t"/>
              <a:pathLst>
                <a:path extrusionOk="0" h="80731" w="83036">
                  <a:moveTo>
                    <a:pt x="25" y="0"/>
                  </a:moveTo>
                  <a:lnTo>
                    <a:pt x="25" y="79621"/>
                  </a:lnTo>
                  <a:lnTo>
                    <a:pt x="25" y="79621"/>
                  </a:lnTo>
                  <a:cubicBezTo>
                    <a:pt x="170" y="75516"/>
                    <a:pt x="1996" y="61219"/>
                    <a:pt x="20177" y="56992"/>
                  </a:cubicBezTo>
                  <a:cubicBezTo>
                    <a:pt x="41454" y="52068"/>
                    <a:pt x="47564" y="43709"/>
                    <a:pt x="54008" y="29271"/>
                  </a:cubicBezTo>
                  <a:cubicBezTo>
                    <a:pt x="60452" y="14833"/>
                    <a:pt x="67260" y="2675"/>
                    <a:pt x="83036" y="0"/>
                  </a:cubicBezTo>
                  <a:close/>
                  <a:moveTo>
                    <a:pt x="25" y="79621"/>
                  </a:moveTo>
                  <a:lnTo>
                    <a:pt x="25" y="79621"/>
                  </a:lnTo>
                  <a:cubicBezTo>
                    <a:pt x="0" y="80326"/>
                    <a:pt x="25" y="80731"/>
                    <a:pt x="25" y="80731"/>
                  </a:cubicBezTo>
                  <a:lnTo>
                    <a:pt x="25" y="796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6501375" y="4126024"/>
              <a:ext cx="2642666" cy="1032168"/>
            </a:xfrm>
            <a:custGeom>
              <a:rect b="b" l="l" r="r" t="t"/>
              <a:pathLst>
                <a:path extrusionOk="0" h="30701" w="78604">
                  <a:moveTo>
                    <a:pt x="78604" y="1"/>
                  </a:moveTo>
                  <a:cubicBezTo>
                    <a:pt x="78604" y="20283"/>
                    <a:pt x="61198" y="24538"/>
                    <a:pt x="44445" y="24538"/>
                  </a:cubicBezTo>
                  <a:cubicBezTo>
                    <a:pt x="35714" y="24538"/>
                    <a:pt x="27159" y="23382"/>
                    <a:pt x="21338" y="22737"/>
                  </a:cubicBezTo>
                  <a:cubicBezTo>
                    <a:pt x="19837" y="22568"/>
                    <a:pt x="18434" y="22490"/>
                    <a:pt x="17125" y="22490"/>
                  </a:cubicBezTo>
                  <a:cubicBezTo>
                    <a:pt x="3613" y="22490"/>
                    <a:pt x="0" y="30700"/>
                    <a:pt x="0" y="30700"/>
                  </a:cubicBezTo>
                  <a:lnTo>
                    <a:pt x="78604" y="30700"/>
                  </a:lnTo>
                  <a:lnTo>
                    <a:pt x="786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25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0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/>
          <p:nvPr/>
        </p:nvSpPr>
        <p:spPr>
          <a:xfrm rot="10800000">
            <a:off x="-138297" y="-116599"/>
            <a:ext cx="1834731" cy="1245436"/>
          </a:xfrm>
          <a:custGeom>
            <a:rect b="b" l="l" r="r" t="t"/>
            <a:pathLst>
              <a:path extrusionOk="0" h="78626" w="115829">
                <a:moveTo>
                  <a:pt x="53387" y="0"/>
                </a:moveTo>
                <a:cubicBezTo>
                  <a:pt x="48480" y="0"/>
                  <a:pt x="43568" y="971"/>
                  <a:pt x="39328" y="3374"/>
                </a:cubicBezTo>
                <a:cubicBezTo>
                  <a:pt x="31883" y="7611"/>
                  <a:pt x="27500" y="17014"/>
                  <a:pt x="29263" y="25413"/>
                </a:cubicBezTo>
                <a:cubicBezTo>
                  <a:pt x="30243" y="30042"/>
                  <a:pt x="31932" y="34670"/>
                  <a:pt x="31394" y="39347"/>
                </a:cubicBezTo>
                <a:cubicBezTo>
                  <a:pt x="30806" y="44269"/>
                  <a:pt x="27769" y="48653"/>
                  <a:pt x="23974" y="51836"/>
                </a:cubicBezTo>
                <a:cubicBezTo>
                  <a:pt x="18880" y="56121"/>
                  <a:pt x="12513" y="58178"/>
                  <a:pt x="7493" y="62562"/>
                </a:cubicBezTo>
                <a:cubicBezTo>
                  <a:pt x="5192" y="64594"/>
                  <a:pt x="3012" y="66969"/>
                  <a:pt x="1837" y="69835"/>
                </a:cubicBezTo>
                <a:cubicBezTo>
                  <a:pt x="1494" y="70667"/>
                  <a:pt x="0" y="78356"/>
                  <a:pt x="1788" y="78356"/>
                </a:cubicBezTo>
                <a:lnTo>
                  <a:pt x="115828" y="78626"/>
                </a:lnTo>
                <a:lnTo>
                  <a:pt x="113992" y="4476"/>
                </a:lnTo>
                <a:cubicBezTo>
                  <a:pt x="110245" y="8272"/>
                  <a:pt x="104539" y="9251"/>
                  <a:pt x="99201" y="9398"/>
                </a:cubicBezTo>
                <a:cubicBezTo>
                  <a:pt x="98778" y="9411"/>
                  <a:pt x="98359" y="9417"/>
                  <a:pt x="97941" y="9417"/>
                </a:cubicBezTo>
                <a:cubicBezTo>
                  <a:pt x="90272" y="9417"/>
                  <a:pt x="83374" y="7332"/>
                  <a:pt x="76035" y="4917"/>
                </a:cubicBezTo>
                <a:cubicBezTo>
                  <a:pt x="70036" y="2909"/>
                  <a:pt x="63987" y="926"/>
                  <a:pt x="57694" y="240"/>
                </a:cubicBezTo>
                <a:cubicBezTo>
                  <a:pt x="56270" y="84"/>
                  <a:pt x="54829" y="0"/>
                  <a:pt x="533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08" name="Google Shape;208;p26"/>
          <p:cNvSpPr/>
          <p:nvPr/>
        </p:nvSpPr>
        <p:spPr>
          <a:xfrm>
            <a:off x="7943674" y="4351425"/>
            <a:ext cx="1338694" cy="908720"/>
          </a:xfrm>
          <a:custGeom>
            <a:rect b="b" l="l" r="r" t="t"/>
            <a:pathLst>
              <a:path extrusionOk="0" h="78626" w="115829">
                <a:moveTo>
                  <a:pt x="53387" y="0"/>
                </a:moveTo>
                <a:cubicBezTo>
                  <a:pt x="48480" y="0"/>
                  <a:pt x="43568" y="971"/>
                  <a:pt x="39328" y="3374"/>
                </a:cubicBezTo>
                <a:cubicBezTo>
                  <a:pt x="31883" y="7611"/>
                  <a:pt x="27500" y="17014"/>
                  <a:pt x="29263" y="25413"/>
                </a:cubicBezTo>
                <a:cubicBezTo>
                  <a:pt x="30243" y="30042"/>
                  <a:pt x="31932" y="34670"/>
                  <a:pt x="31394" y="39347"/>
                </a:cubicBezTo>
                <a:cubicBezTo>
                  <a:pt x="30806" y="44269"/>
                  <a:pt x="27769" y="48653"/>
                  <a:pt x="23974" y="51836"/>
                </a:cubicBezTo>
                <a:cubicBezTo>
                  <a:pt x="18880" y="56121"/>
                  <a:pt x="12513" y="58178"/>
                  <a:pt x="7493" y="62562"/>
                </a:cubicBezTo>
                <a:cubicBezTo>
                  <a:pt x="5192" y="64594"/>
                  <a:pt x="3012" y="66969"/>
                  <a:pt x="1837" y="69835"/>
                </a:cubicBezTo>
                <a:cubicBezTo>
                  <a:pt x="1494" y="70667"/>
                  <a:pt x="0" y="78356"/>
                  <a:pt x="1788" y="78356"/>
                </a:cubicBezTo>
                <a:lnTo>
                  <a:pt x="115828" y="78626"/>
                </a:lnTo>
                <a:lnTo>
                  <a:pt x="113992" y="4476"/>
                </a:lnTo>
                <a:cubicBezTo>
                  <a:pt x="110245" y="8272"/>
                  <a:pt x="104539" y="9251"/>
                  <a:pt x="99201" y="9398"/>
                </a:cubicBezTo>
                <a:cubicBezTo>
                  <a:pt x="98778" y="9411"/>
                  <a:pt x="98359" y="9417"/>
                  <a:pt x="97941" y="9417"/>
                </a:cubicBezTo>
                <a:cubicBezTo>
                  <a:pt x="90272" y="9417"/>
                  <a:pt x="83374" y="7332"/>
                  <a:pt x="76035" y="4917"/>
                </a:cubicBezTo>
                <a:cubicBezTo>
                  <a:pt x="70036" y="2909"/>
                  <a:pt x="63987" y="926"/>
                  <a:pt x="57694" y="240"/>
                </a:cubicBezTo>
                <a:cubicBezTo>
                  <a:pt x="56270" y="84"/>
                  <a:pt x="54829" y="0"/>
                  <a:pt x="533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4570975" y="972455"/>
            <a:ext cx="3852000" cy="7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1" name="Google Shape;211;p27"/>
          <p:cNvSpPr txBox="1"/>
          <p:nvPr>
            <p:ph idx="1" type="subTitle"/>
          </p:nvPr>
        </p:nvSpPr>
        <p:spPr>
          <a:xfrm>
            <a:off x="4570975" y="1773200"/>
            <a:ext cx="3852000" cy="10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12" name="Google Shape;212;p27"/>
          <p:cNvSpPr/>
          <p:nvPr/>
        </p:nvSpPr>
        <p:spPr>
          <a:xfrm>
            <a:off x="625" y="0"/>
            <a:ext cx="4570241" cy="2550672"/>
          </a:xfrm>
          <a:custGeom>
            <a:rect b="b" l="l" r="r" t="t"/>
            <a:pathLst>
              <a:path extrusionOk="0" h="124075" w="222315">
                <a:moveTo>
                  <a:pt x="0" y="0"/>
                </a:moveTo>
                <a:lnTo>
                  <a:pt x="0" y="124075"/>
                </a:lnTo>
                <a:cubicBezTo>
                  <a:pt x="0" y="124075"/>
                  <a:pt x="61" y="93953"/>
                  <a:pt x="25624" y="87600"/>
                </a:cubicBezTo>
                <a:cubicBezTo>
                  <a:pt x="51186" y="81247"/>
                  <a:pt x="67448" y="76870"/>
                  <a:pt x="77752" y="50578"/>
                </a:cubicBezTo>
                <a:cubicBezTo>
                  <a:pt x="85861" y="29973"/>
                  <a:pt x="98872" y="12044"/>
                  <a:pt x="123347" y="12044"/>
                </a:cubicBezTo>
                <a:cubicBezTo>
                  <a:pt x="130067" y="12044"/>
                  <a:pt x="137650" y="13395"/>
                  <a:pt x="146234" y="16414"/>
                </a:cubicBezTo>
                <a:cubicBezTo>
                  <a:pt x="159299" y="21008"/>
                  <a:pt x="171212" y="23109"/>
                  <a:pt x="181573" y="23109"/>
                </a:cubicBezTo>
                <a:cubicBezTo>
                  <a:pt x="202812" y="23109"/>
                  <a:pt x="217534" y="14280"/>
                  <a:pt x="222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7"/>
          <p:cNvSpPr/>
          <p:nvPr/>
        </p:nvSpPr>
        <p:spPr>
          <a:xfrm>
            <a:off x="5056226" y="2992422"/>
            <a:ext cx="4088048" cy="2165903"/>
          </a:xfrm>
          <a:custGeom>
            <a:rect b="b" l="l" r="r" t="t"/>
            <a:pathLst>
              <a:path extrusionOk="0" h="125596" w="237057">
                <a:moveTo>
                  <a:pt x="237057" y="1"/>
                </a:moveTo>
                <a:cubicBezTo>
                  <a:pt x="237057" y="1"/>
                  <a:pt x="214929" y="22889"/>
                  <a:pt x="222072" y="57844"/>
                </a:cubicBezTo>
                <a:cubicBezTo>
                  <a:pt x="228977" y="91463"/>
                  <a:pt x="223940" y="108774"/>
                  <a:pt x="199667" y="108774"/>
                </a:cubicBezTo>
                <a:cubicBezTo>
                  <a:pt x="198725" y="108774"/>
                  <a:pt x="197753" y="108748"/>
                  <a:pt x="196752" y="108695"/>
                </a:cubicBezTo>
                <a:cubicBezTo>
                  <a:pt x="185148" y="108086"/>
                  <a:pt x="174297" y="105319"/>
                  <a:pt x="162239" y="105319"/>
                </a:cubicBezTo>
                <a:cubicBezTo>
                  <a:pt x="154461" y="105319"/>
                  <a:pt x="146181" y="106470"/>
                  <a:pt x="136872" y="110094"/>
                </a:cubicBezTo>
                <a:cubicBezTo>
                  <a:pt x="125739" y="114442"/>
                  <a:pt x="115949" y="116296"/>
                  <a:pt x="104710" y="116296"/>
                </a:cubicBezTo>
                <a:cubicBezTo>
                  <a:pt x="91984" y="116296"/>
                  <a:pt x="77399" y="113919"/>
                  <a:pt x="56901" y="110094"/>
                </a:cubicBezTo>
                <a:cubicBezTo>
                  <a:pt x="51633" y="109114"/>
                  <a:pt x="46743" y="108691"/>
                  <a:pt x="42225" y="108691"/>
                </a:cubicBezTo>
                <a:cubicBezTo>
                  <a:pt x="13665" y="108691"/>
                  <a:pt x="1" y="125595"/>
                  <a:pt x="1" y="125595"/>
                </a:cubicBezTo>
                <a:lnTo>
                  <a:pt x="237057" y="125595"/>
                </a:lnTo>
                <a:lnTo>
                  <a:pt x="2370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"/>
          <p:cNvSpPr txBox="1"/>
          <p:nvPr/>
        </p:nvSpPr>
        <p:spPr>
          <a:xfrm>
            <a:off x="4570975" y="3192995"/>
            <a:ext cx="33186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4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8"/>
          <p:cNvGrpSpPr/>
          <p:nvPr/>
        </p:nvGrpSpPr>
        <p:grpSpPr>
          <a:xfrm>
            <a:off x="0" y="0"/>
            <a:ext cx="9144041" cy="5158191"/>
            <a:chOff x="0" y="0"/>
            <a:chExt cx="9144041" cy="5158191"/>
          </a:xfrm>
        </p:grpSpPr>
        <p:sp>
          <p:nvSpPr>
            <p:cNvPr id="217" name="Google Shape;217;p28"/>
            <p:cNvSpPr/>
            <p:nvPr/>
          </p:nvSpPr>
          <p:spPr>
            <a:xfrm>
              <a:off x="0" y="0"/>
              <a:ext cx="1728602" cy="1680618"/>
            </a:xfrm>
            <a:custGeom>
              <a:rect b="b" l="l" r="r" t="t"/>
              <a:pathLst>
                <a:path extrusionOk="0" h="80731" w="83036">
                  <a:moveTo>
                    <a:pt x="25" y="0"/>
                  </a:moveTo>
                  <a:lnTo>
                    <a:pt x="25" y="79621"/>
                  </a:lnTo>
                  <a:lnTo>
                    <a:pt x="25" y="79621"/>
                  </a:lnTo>
                  <a:cubicBezTo>
                    <a:pt x="170" y="75516"/>
                    <a:pt x="1996" y="61219"/>
                    <a:pt x="20177" y="56992"/>
                  </a:cubicBezTo>
                  <a:cubicBezTo>
                    <a:pt x="41454" y="52068"/>
                    <a:pt x="47564" y="43709"/>
                    <a:pt x="54008" y="29271"/>
                  </a:cubicBezTo>
                  <a:cubicBezTo>
                    <a:pt x="60452" y="14833"/>
                    <a:pt x="67260" y="2675"/>
                    <a:pt x="83036" y="0"/>
                  </a:cubicBezTo>
                  <a:close/>
                  <a:moveTo>
                    <a:pt x="25" y="79621"/>
                  </a:moveTo>
                  <a:lnTo>
                    <a:pt x="25" y="79621"/>
                  </a:lnTo>
                  <a:cubicBezTo>
                    <a:pt x="0" y="80326"/>
                    <a:pt x="25" y="80731"/>
                    <a:pt x="25" y="80731"/>
                  </a:cubicBezTo>
                  <a:lnTo>
                    <a:pt x="25" y="796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6501375" y="4126024"/>
              <a:ext cx="2642666" cy="1032168"/>
            </a:xfrm>
            <a:custGeom>
              <a:rect b="b" l="l" r="r" t="t"/>
              <a:pathLst>
                <a:path extrusionOk="0" h="30701" w="78604">
                  <a:moveTo>
                    <a:pt x="78604" y="1"/>
                  </a:moveTo>
                  <a:cubicBezTo>
                    <a:pt x="78604" y="20283"/>
                    <a:pt x="61198" y="24538"/>
                    <a:pt x="44445" y="24538"/>
                  </a:cubicBezTo>
                  <a:cubicBezTo>
                    <a:pt x="35714" y="24538"/>
                    <a:pt x="27159" y="23382"/>
                    <a:pt x="21338" y="22737"/>
                  </a:cubicBezTo>
                  <a:cubicBezTo>
                    <a:pt x="19837" y="22568"/>
                    <a:pt x="18434" y="22490"/>
                    <a:pt x="17125" y="22490"/>
                  </a:cubicBezTo>
                  <a:cubicBezTo>
                    <a:pt x="3613" y="22490"/>
                    <a:pt x="0" y="30700"/>
                    <a:pt x="0" y="30700"/>
                  </a:cubicBezTo>
                  <a:lnTo>
                    <a:pt x="78604" y="30700"/>
                  </a:lnTo>
                  <a:lnTo>
                    <a:pt x="786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>
            <a:off x="625" y="0"/>
            <a:ext cx="5172714" cy="2886915"/>
          </a:xfrm>
          <a:custGeom>
            <a:rect b="b" l="l" r="r" t="t"/>
            <a:pathLst>
              <a:path extrusionOk="0" h="124075" w="222315">
                <a:moveTo>
                  <a:pt x="0" y="0"/>
                </a:moveTo>
                <a:lnTo>
                  <a:pt x="0" y="124075"/>
                </a:lnTo>
                <a:cubicBezTo>
                  <a:pt x="0" y="124075"/>
                  <a:pt x="61" y="93953"/>
                  <a:pt x="25624" y="87600"/>
                </a:cubicBezTo>
                <a:cubicBezTo>
                  <a:pt x="51186" y="81247"/>
                  <a:pt x="67448" y="76870"/>
                  <a:pt x="77752" y="50578"/>
                </a:cubicBezTo>
                <a:cubicBezTo>
                  <a:pt x="85861" y="29973"/>
                  <a:pt x="98872" y="12044"/>
                  <a:pt x="123347" y="12044"/>
                </a:cubicBezTo>
                <a:cubicBezTo>
                  <a:pt x="130067" y="12044"/>
                  <a:pt x="137650" y="13395"/>
                  <a:pt x="146234" y="16414"/>
                </a:cubicBezTo>
                <a:cubicBezTo>
                  <a:pt x="159299" y="21008"/>
                  <a:pt x="171212" y="23109"/>
                  <a:pt x="181573" y="23109"/>
                </a:cubicBezTo>
                <a:cubicBezTo>
                  <a:pt x="202812" y="23109"/>
                  <a:pt x="217534" y="14280"/>
                  <a:pt x="222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1067475" y="879125"/>
            <a:ext cx="8076532" cy="4279056"/>
          </a:xfrm>
          <a:custGeom>
            <a:rect b="b" l="l" r="r" t="t"/>
            <a:pathLst>
              <a:path extrusionOk="0" h="125596" w="237057">
                <a:moveTo>
                  <a:pt x="237057" y="1"/>
                </a:moveTo>
                <a:cubicBezTo>
                  <a:pt x="237057" y="1"/>
                  <a:pt x="214929" y="22889"/>
                  <a:pt x="222072" y="57844"/>
                </a:cubicBezTo>
                <a:cubicBezTo>
                  <a:pt x="228977" y="91463"/>
                  <a:pt x="223940" y="108774"/>
                  <a:pt x="199667" y="108774"/>
                </a:cubicBezTo>
                <a:cubicBezTo>
                  <a:pt x="198725" y="108774"/>
                  <a:pt x="197753" y="108748"/>
                  <a:pt x="196752" y="108695"/>
                </a:cubicBezTo>
                <a:cubicBezTo>
                  <a:pt x="185148" y="108086"/>
                  <a:pt x="174297" y="105319"/>
                  <a:pt x="162239" y="105319"/>
                </a:cubicBezTo>
                <a:cubicBezTo>
                  <a:pt x="154461" y="105319"/>
                  <a:pt x="146181" y="106470"/>
                  <a:pt x="136872" y="110094"/>
                </a:cubicBezTo>
                <a:cubicBezTo>
                  <a:pt x="125739" y="114442"/>
                  <a:pt x="115949" y="116296"/>
                  <a:pt x="104710" y="116296"/>
                </a:cubicBezTo>
                <a:cubicBezTo>
                  <a:pt x="91984" y="116296"/>
                  <a:pt x="77399" y="113919"/>
                  <a:pt x="56901" y="110094"/>
                </a:cubicBezTo>
                <a:cubicBezTo>
                  <a:pt x="51633" y="109114"/>
                  <a:pt x="46743" y="108691"/>
                  <a:pt x="42225" y="108691"/>
                </a:cubicBezTo>
                <a:cubicBezTo>
                  <a:pt x="13665" y="108691"/>
                  <a:pt x="1" y="125595"/>
                  <a:pt x="1" y="125595"/>
                </a:cubicBezTo>
                <a:lnTo>
                  <a:pt x="237057" y="125595"/>
                </a:lnTo>
                <a:lnTo>
                  <a:pt x="2370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4" name="Google Shape;224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5" name="Google Shape;22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0000" y="1098957"/>
            <a:ext cx="7704000" cy="3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 Black"/>
              <a:buAutoNum type="arabicPeriod"/>
              <a:defRPr sz="1200"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4" name="Google Shape;24;p4"/>
          <p:cNvSpPr/>
          <p:nvPr/>
        </p:nvSpPr>
        <p:spPr>
          <a:xfrm>
            <a:off x="4421250" y="2655825"/>
            <a:ext cx="4722750" cy="2502350"/>
          </a:xfrm>
          <a:custGeom>
            <a:rect b="b" l="l" r="r" t="t"/>
            <a:pathLst>
              <a:path extrusionOk="0" h="100094" w="188910">
                <a:moveTo>
                  <a:pt x="188910" y="1"/>
                </a:moveTo>
                <a:cubicBezTo>
                  <a:pt x="188910" y="1"/>
                  <a:pt x="171280" y="18238"/>
                  <a:pt x="176995" y="46111"/>
                </a:cubicBezTo>
                <a:cubicBezTo>
                  <a:pt x="182464" y="72903"/>
                  <a:pt x="178449" y="86692"/>
                  <a:pt x="159152" y="86692"/>
                </a:cubicBezTo>
                <a:cubicBezTo>
                  <a:pt x="158395" y="86692"/>
                  <a:pt x="157616" y="86671"/>
                  <a:pt x="156812" y="86628"/>
                </a:cubicBezTo>
                <a:cubicBezTo>
                  <a:pt x="147554" y="86148"/>
                  <a:pt x="138892" y="83937"/>
                  <a:pt x="129282" y="83937"/>
                </a:cubicBezTo>
                <a:cubicBezTo>
                  <a:pt x="123084" y="83937"/>
                  <a:pt x="116491" y="84857"/>
                  <a:pt x="109091" y="87753"/>
                </a:cubicBezTo>
                <a:cubicBezTo>
                  <a:pt x="100234" y="91213"/>
                  <a:pt x="92437" y="92685"/>
                  <a:pt x="83489" y="92685"/>
                </a:cubicBezTo>
                <a:cubicBezTo>
                  <a:pt x="73336" y="92685"/>
                  <a:pt x="61701" y="90790"/>
                  <a:pt x="45351" y="87753"/>
                </a:cubicBezTo>
                <a:cubicBezTo>
                  <a:pt x="41135" y="86965"/>
                  <a:pt x="37223" y="86626"/>
                  <a:pt x="33610" y="86626"/>
                </a:cubicBezTo>
                <a:cubicBezTo>
                  <a:pt x="10865" y="86626"/>
                  <a:pt x="0" y="100093"/>
                  <a:pt x="0" y="100093"/>
                </a:cubicBezTo>
                <a:lnTo>
                  <a:pt x="188910" y="100093"/>
                </a:lnTo>
                <a:lnTo>
                  <a:pt x="18891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1254775" y="2759316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1254775" y="3130716"/>
            <a:ext cx="2776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3" type="subTitle"/>
          </p:nvPr>
        </p:nvSpPr>
        <p:spPr>
          <a:xfrm>
            <a:off x="5112400" y="2759316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4" type="subTitle"/>
          </p:nvPr>
        </p:nvSpPr>
        <p:spPr>
          <a:xfrm>
            <a:off x="5112400" y="3130716"/>
            <a:ext cx="2776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hasCustomPrompt="1" idx="5" type="title"/>
          </p:nvPr>
        </p:nvSpPr>
        <p:spPr>
          <a:xfrm>
            <a:off x="2200225" y="1891446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5"/>
          <p:cNvSpPr txBox="1"/>
          <p:nvPr>
            <p:ph hasCustomPrompt="1" idx="6" type="title"/>
          </p:nvPr>
        </p:nvSpPr>
        <p:spPr>
          <a:xfrm>
            <a:off x="6057850" y="1891446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5"/>
          <p:cNvSpPr/>
          <p:nvPr/>
        </p:nvSpPr>
        <p:spPr>
          <a:xfrm>
            <a:off x="0" y="2881750"/>
            <a:ext cx="3395336" cy="2261900"/>
          </a:xfrm>
          <a:custGeom>
            <a:rect b="b" l="l" r="r" t="t"/>
            <a:pathLst>
              <a:path extrusionOk="0" h="93255" w="139985">
                <a:moveTo>
                  <a:pt x="11633" y="0"/>
                </a:moveTo>
                <a:cubicBezTo>
                  <a:pt x="11181" y="0"/>
                  <a:pt x="10731" y="10"/>
                  <a:pt x="10281" y="31"/>
                </a:cubicBezTo>
                <a:cubicBezTo>
                  <a:pt x="6723" y="169"/>
                  <a:pt x="3234" y="1024"/>
                  <a:pt x="0" y="2503"/>
                </a:cubicBezTo>
                <a:lnTo>
                  <a:pt x="0" y="93254"/>
                </a:lnTo>
                <a:lnTo>
                  <a:pt x="139984" y="93254"/>
                </a:lnTo>
                <a:cubicBezTo>
                  <a:pt x="135225" y="90366"/>
                  <a:pt x="131228" y="86369"/>
                  <a:pt x="127069" y="82626"/>
                </a:cubicBezTo>
                <a:cubicBezTo>
                  <a:pt x="120531" y="76735"/>
                  <a:pt x="112468" y="71721"/>
                  <a:pt x="103735" y="70058"/>
                </a:cubicBezTo>
                <a:cubicBezTo>
                  <a:pt x="101377" y="69608"/>
                  <a:pt x="99077" y="69414"/>
                  <a:pt x="96812" y="69414"/>
                </a:cubicBezTo>
                <a:cubicBezTo>
                  <a:pt x="89779" y="69414"/>
                  <a:pt x="83088" y="71284"/>
                  <a:pt x="76080" y="73154"/>
                </a:cubicBezTo>
                <a:cubicBezTo>
                  <a:pt x="71411" y="74397"/>
                  <a:pt x="66518" y="75522"/>
                  <a:pt x="61709" y="75522"/>
                </a:cubicBezTo>
                <a:cubicBezTo>
                  <a:pt x="57762" y="75522"/>
                  <a:pt x="53870" y="74764"/>
                  <a:pt x="50204" y="72692"/>
                </a:cubicBezTo>
                <a:cubicBezTo>
                  <a:pt x="42002" y="68071"/>
                  <a:pt x="38190" y="58552"/>
                  <a:pt x="37497" y="49565"/>
                </a:cubicBezTo>
                <a:cubicBezTo>
                  <a:pt x="36735" y="39446"/>
                  <a:pt x="41309" y="28957"/>
                  <a:pt x="39045" y="18999"/>
                </a:cubicBezTo>
                <a:cubicBezTo>
                  <a:pt x="38005" y="14401"/>
                  <a:pt x="35279" y="10289"/>
                  <a:pt x="31675" y="7239"/>
                </a:cubicBezTo>
                <a:cubicBezTo>
                  <a:pt x="26196" y="2587"/>
                  <a:pt x="18835" y="0"/>
                  <a:pt x="116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7355820" y="0"/>
            <a:ext cx="1788180" cy="1738542"/>
          </a:xfrm>
          <a:custGeom>
            <a:rect b="b" l="l" r="r" t="t"/>
            <a:pathLst>
              <a:path extrusionOk="0" h="80731" w="83036">
                <a:moveTo>
                  <a:pt x="25" y="0"/>
                </a:moveTo>
                <a:lnTo>
                  <a:pt x="25" y="79621"/>
                </a:lnTo>
                <a:lnTo>
                  <a:pt x="25" y="79621"/>
                </a:lnTo>
                <a:cubicBezTo>
                  <a:pt x="170" y="75516"/>
                  <a:pt x="1996" y="61219"/>
                  <a:pt x="20177" y="56992"/>
                </a:cubicBezTo>
                <a:cubicBezTo>
                  <a:pt x="41454" y="52068"/>
                  <a:pt x="47564" y="43709"/>
                  <a:pt x="54008" y="29271"/>
                </a:cubicBezTo>
                <a:cubicBezTo>
                  <a:pt x="60452" y="14833"/>
                  <a:pt x="67260" y="2675"/>
                  <a:pt x="83036" y="0"/>
                </a:cubicBezTo>
                <a:close/>
                <a:moveTo>
                  <a:pt x="25" y="79621"/>
                </a:moveTo>
                <a:lnTo>
                  <a:pt x="25" y="79621"/>
                </a:lnTo>
                <a:cubicBezTo>
                  <a:pt x="0" y="80326"/>
                  <a:pt x="25" y="80731"/>
                  <a:pt x="25" y="80731"/>
                </a:cubicBezTo>
                <a:lnTo>
                  <a:pt x="25" y="7962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37" name="Google Shape;37;p6"/>
          <p:cNvSpPr/>
          <p:nvPr/>
        </p:nvSpPr>
        <p:spPr>
          <a:xfrm>
            <a:off x="4421250" y="2655825"/>
            <a:ext cx="4722750" cy="2502350"/>
          </a:xfrm>
          <a:custGeom>
            <a:rect b="b" l="l" r="r" t="t"/>
            <a:pathLst>
              <a:path extrusionOk="0" h="100094" w="188910">
                <a:moveTo>
                  <a:pt x="188910" y="1"/>
                </a:moveTo>
                <a:cubicBezTo>
                  <a:pt x="188910" y="1"/>
                  <a:pt x="171280" y="18238"/>
                  <a:pt x="176995" y="46111"/>
                </a:cubicBezTo>
                <a:cubicBezTo>
                  <a:pt x="182464" y="72903"/>
                  <a:pt x="178449" y="86692"/>
                  <a:pt x="159152" y="86692"/>
                </a:cubicBezTo>
                <a:cubicBezTo>
                  <a:pt x="158395" y="86692"/>
                  <a:pt x="157616" y="86671"/>
                  <a:pt x="156812" y="86628"/>
                </a:cubicBezTo>
                <a:cubicBezTo>
                  <a:pt x="147554" y="86148"/>
                  <a:pt x="138892" y="83937"/>
                  <a:pt x="129282" y="83937"/>
                </a:cubicBezTo>
                <a:cubicBezTo>
                  <a:pt x="123084" y="83937"/>
                  <a:pt x="116491" y="84857"/>
                  <a:pt x="109091" y="87753"/>
                </a:cubicBezTo>
                <a:cubicBezTo>
                  <a:pt x="100234" y="91213"/>
                  <a:pt x="92437" y="92685"/>
                  <a:pt x="83489" y="92685"/>
                </a:cubicBezTo>
                <a:cubicBezTo>
                  <a:pt x="73336" y="92685"/>
                  <a:pt x="61701" y="90790"/>
                  <a:pt x="45351" y="87753"/>
                </a:cubicBezTo>
                <a:cubicBezTo>
                  <a:pt x="41135" y="86965"/>
                  <a:pt x="37223" y="86626"/>
                  <a:pt x="33610" y="86626"/>
                </a:cubicBezTo>
                <a:cubicBezTo>
                  <a:pt x="10865" y="86626"/>
                  <a:pt x="0" y="100093"/>
                  <a:pt x="0" y="100093"/>
                </a:cubicBezTo>
                <a:lnTo>
                  <a:pt x="188910" y="100093"/>
                </a:lnTo>
                <a:lnTo>
                  <a:pt x="18891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 flipH="1">
            <a:off x="2531240" y="0"/>
            <a:ext cx="6612760" cy="3690611"/>
          </a:xfrm>
          <a:custGeom>
            <a:rect b="b" l="l" r="r" t="t"/>
            <a:pathLst>
              <a:path extrusionOk="0" h="124075" w="222315">
                <a:moveTo>
                  <a:pt x="0" y="0"/>
                </a:moveTo>
                <a:lnTo>
                  <a:pt x="0" y="124075"/>
                </a:lnTo>
                <a:cubicBezTo>
                  <a:pt x="0" y="124075"/>
                  <a:pt x="61" y="93953"/>
                  <a:pt x="25624" y="87600"/>
                </a:cubicBezTo>
                <a:cubicBezTo>
                  <a:pt x="51186" y="81247"/>
                  <a:pt x="67448" y="76870"/>
                  <a:pt x="77752" y="50578"/>
                </a:cubicBezTo>
                <a:cubicBezTo>
                  <a:pt x="85861" y="29973"/>
                  <a:pt x="98872" y="12044"/>
                  <a:pt x="123347" y="12044"/>
                </a:cubicBezTo>
                <a:cubicBezTo>
                  <a:pt x="130067" y="12044"/>
                  <a:pt x="137650" y="13395"/>
                  <a:pt x="146234" y="16414"/>
                </a:cubicBezTo>
                <a:cubicBezTo>
                  <a:pt x="159299" y="21008"/>
                  <a:pt x="171212" y="23109"/>
                  <a:pt x="181573" y="23109"/>
                </a:cubicBezTo>
                <a:cubicBezTo>
                  <a:pt x="202812" y="23109"/>
                  <a:pt x="217534" y="14280"/>
                  <a:pt x="222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 flipH="1">
            <a:off x="794" y="2571750"/>
            <a:ext cx="4881596" cy="2586336"/>
          </a:xfrm>
          <a:custGeom>
            <a:rect b="b" l="l" r="r" t="t"/>
            <a:pathLst>
              <a:path extrusionOk="0" h="125596" w="237057">
                <a:moveTo>
                  <a:pt x="237057" y="1"/>
                </a:moveTo>
                <a:cubicBezTo>
                  <a:pt x="237057" y="1"/>
                  <a:pt x="214929" y="22889"/>
                  <a:pt x="222072" y="57844"/>
                </a:cubicBezTo>
                <a:cubicBezTo>
                  <a:pt x="228977" y="91463"/>
                  <a:pt x="223940" y="108774"/>
                  <a:pt x="199667" y="108774"/>
                </a:cubicBezTo>
                <a:cubicBezTo>
                  <a:pt x="198725" y="108774"/>
                  <a:pt x="197753" y="108748"/>
                  <a:pt x="196752" y="108695"/>
                </a:cubicBezTo>
                <a:cubicBezTo>
                  <a:pt x="185148" y="108086"/>
                  <a:pt x="174297" y="105319"/>
                  <a:pt x="162239" y="105319"/>
                </a:cubicBezTo>
                <a:cubicBezTo>
                  <a:pt x="154461" y="105319"/>
                  <a:pt x="146181" y="106470"/>
                  <a:pt x="136872" y="110094"/>
                </a:cubicBezTo>
                <a:cubicBezTo>
                  <a:pt x="125739" y="114442"/>
                  <a:pt x="115949" y="116296"/>
                  <a:pt x="104710" y="116296"/>
                </a:cubicBezTo>
                <a:cubicBezTo>
                  <a:pt x="91984" y="116296"/>
                  <a:pt x="77399" y="113919"/>
                  <a:pt x="56901" y="110094"/>
                </a:cubicBezTo>
                <a:cubicBezTo>
                  <a:pt x="51633" y="109114"/>
                  <a:pt x="46743" y="108691"/>
                  <a:pt x="42225" y="108691"/>
                </a:cubicBezTo>
                <a:cubicBezTo>
                  <a:pt x="13665" y="108691"/>
                  <a:pt x="1" y="125595"/>
                  <a:pt x="1" y="125595"/>
                </a:cubicBezTo>
                <a:lnTo>
                  <a:pt x="237057" y="125595"/>
                </a:lnTo>
                <a:lnTo>
                  <a:pt x="2370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1193225" y="1296225"/>
            <a:ext cx="3101700" cy="14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7"/>
          <p:cNvSpPr txBox="1"/>
          <p:nvPr>
            <p:ph idx="1" type="subTitle"/>
          </p:nvPr>
        </p:nvSpPr>
        <p:spPr>
          <a:xfrm>
            <a:off x="1193225" y="2747462"/>
            <a:ext cx="3101700" cy="115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1124550" y="1527000"/>
            <a:ext cx="6894900" cy="22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45" name="Google Shape;45;p8"/>
          <p:cNvGrpSpPr/>
          <p:nvPr/>
        </p:nvGrpSpPr>
        <p:grpSpPr>
          <a:xfrm>
            <a:off x="-1142222" y="0"/>
            <a:ext cx="11428444" cy="5143508"/>
            <a:chOff x="-1142222" y="0"/>
            <a:chExt cx="11428444" cy="5143508"/>
          </a:xfrm>
        </p:grpSpPr>
        <p:sp>
          <p:nvSpPr>
            <p:cNvPr id="46" name="Google Shape;46;p8"/>
            <p:cNvSpPr/>
            <p:nvPr/>
          </p:nvSpPr>
          <p:spPr>
            <a:xfrm>
              <a:off x="-1142222" y="3153600"/>
              <a:ext cx="4684394" cy="1989908"/>
            </a:xfrm>
            <a:custGeom>
              <a:rect b="b" l="l" r="r" t="t"/>
              <a:pathLst>
                <a:path extrusionOk="0" h="61693" w="145230">
                  <a:moveTo>
                    <a:pt x="48008" y="0"/>
                  </a:moveTo>
                  <a:cubicBezTo>
                    <a:pt x="42535" y="0"/>
                    <a:pt x="37147" y="1823"/>
                    <a:pt x="32738" y="5274"/>
                  </a:cubicBezTo>
                  <a:cubicBezTo>
                    <a:pt x="27008" y="9779"/>
                    <a:pt x="23127" y="16155"/>
                    <a:pt x="18991" y="22070"/>
                  </a:cubicBezTo>
                  <a:cubicBezTo>
                    <a:pt x="14371" y="28655"/>
                    <a:pt x="9195" y="34430"/>
                    <a:pt x="2010" y="38266"/>
                  </a:cubicBezTo>
                  <a:cubicBezTo>
                    <a:pt x="1340" y="38612"/>
                    <a:pt x="670" y="38959"/>
                    <a:pt x="0" y="39282"/>
                  </a:cubicBezTo>
                  <a:lnTo>
                    <a:pt x="0" y="61693"/>
                  </a:lnTo>
                  <a:lnTo>
                    <a:pt x="145229" y="61693"/>
                  </a:lnTo>
                  <a:cubicBezTo>
                    <a:pt x="140747" y="57095"/>
                    <a:pt x="135156" y="53722"/>
                    <a:pt x="129010" y="51897"/>
                  </a:cubicBezTo>
                  <a:cubicBezTo>
                    <a:pt x="126028" y="51048"/>
                    <a:pt x="123056" y="50766"/>
                    <a:pt x="120083" y="50766"/>
                  </a:cubicBezTo>
                  <a:cubicBezTo>
                    <a:pt x="114399" y="50766"/>
                    <a:pt x="108714" y="51798"/>
                    <a:pt x="102950" y="51874"/>
                  </a:cubicBezTo>
                  <a:cubicBezTo>
                    <a:pt x="102773" y="51876"/>
                    <a:pt x="102597" y="51878"/>
                    <a:pt x="102421" y="51878"/>
                  </a:cubicBezTo>
                  <a:cubicBezTo>
                    <a:pt x="97963" y="51878"/>
                    <a:pt x="93625" y="51021"/>
                    <a:pt x="89757" y="48732"/>
                  </a:cubicBezTo>
                  <a:cubicBezTo>
                    <a:pt x="86084" y="46537"/>
                    <a:pt x="83127" y="43372"/>
                    <a:pt x="81209" y="39583"/>
                  </a:cubicBezTo>
                  <a:cubicBezTo>
                    <a:pt x="77258" y="31866"/>
                    <a:pt x="76889" y="22879"/>
                    <a:pt x="72545" y="15324"/>
                  </a:cubicBezTo>
                  <a:cubicBezTo>
                    <a:pt x="68618" y="8462"/>
                    <a:pt x="62264" y="2940"/>
                    <a:pt x="54548" y="884"/>
                  </a:cubicBezTo>
                  <a:cubicBezTo>
                    <a:pt x="52392" y="291"/>
                    <a:pt x="50193" y="0"/>
                    <a:pt x="48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8"/>
            <p:cNvSpPr/>
            <p:nvPr/>
          </p:nvSpPr>
          <p:spPr>
            <a:xfrm rot="10800000">
              <a:off x="5601828" y="0"/>
              <a:ext cx="4684394" cy="1989908"/>
            </a:xfrm>
            <a:custGeom>
              <a:rect b="b" l="l" r="r" t="t"/>
              <a:pathLst>
                <a:path extrusionOk="0" h="61693" w="145230">
                  <a:moveTo>
                    <a:pt x="48008" y="0"/>
                  </a:moveTo>
                  <a:cubicBezTo>
                    <a:pt x="42535" y="0"/>
                    <a:pt x="37147" y="1823"/>
                    <a:pt x="32738" y="5274"/>
                  </a:cubicBezTo>
                  <a:cubicBezTo>
                    <a:pt x="27008" y="9779"/>
                    <a:pt x="23127" y="16155"/>
                    <a:pt x="18991" y="22070"/>
                  </a:cubicBezTo>
                  <a:cubicBezTo>
                    <a:pt x="14371" y="28655"/>
                    <a:pt x="9195" y="34430"/>
                    <a:pt x="2010" y="38266"/>
                  </a:cubicBezTo>
                  <a:cubicBezTo>
                    <a:pt x="1340" y="38612"/>
                    <a:pt x="670" y="38959"/>
                    <a:pt x="0" y="39282"/>
                  </a:cubicBezTo>
                  <a:lnTo>
                    <a:pt x="0" y="61693"/>
                  </a:lnTo>
                  <a:lnTo>
                    <a:pt x="145229" y="61693"/>
                  </a:lnTo>
                  <a:cubicBezTo>
                    <a:pt x="140747" y="57095"/>
                    <a:pt x="135156" y="53722"/>
                    <a:pt x="129010" y="51897"/>
                  </a:cubicBezTo>
                  <a:cubicBezTo>
                    <a:pt x="126028" y="51048"/>
                    <a:pt x="123056" y="50766"/>
                    <a:pt x="120083" y="50766"/>
                  </a:cubicBezTo>
                  <a:cubicBezTo>
                    <a:pt x="114399" y="50766"/>
                    <a:pt x="108714" y="51798"/>
                    <a:pt x="102950" y="51874"/>
                  </a:cubicBezTo>
                  <a:cubicBezTo>
                    <a:pt x="102773" y="51876"/>
                    <a:pt x="102597" y="51878"/>
                    <a:pt x="102421" y="51878"/>
                  </a:cubicBezTo>
                  <a:cubicBezTo>
                    <a:pt x="97963" y="51878"/>
                    <a:pt x="93625" y="51021"/>
                    <a:pt x="89757" y="48732"/>
                  </a:cubicBezTo>
                  <a:cubicBezTo>
                    <a:pt x="86084" y="46537"/>
                    <a:pt x="83127" y="43372"/>
                    <a:pt x="81209" y="39583"/>
                  </a:cubicBezTo>
                  <a:cubicBezTo>
                    <a:pt x="77258" y="31866"/>
                    <a:pt x="76889" y="22879"/>
                    <a:pt x="72545" y="15324"/>
                  </a:cubicBezTo>
                  <a:cubicBezTo>
                    <a:pt x="68618" y="8462"/>
                    <a:pt x="62264" y="2940"/>
                    <a:pt x="54548" y="884"/>
                  </a:cubicBezTo>
                  <a:cubicBezTo>
                    <a:pt x="52392" y="291"/>
                    <a:pt x="50193" y="0"/>
                    <a:pt x="480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625" y="0"/>
            <a:ext cx="5172714" cy="2886915"/>
          </a:xfrm>
          <a:custGeom>
            <a:rect b="b" l="l" r="r" t="t"/>
            <a:pathLst>
              <a:path extrusionOk="0" h="124075" w="222315">
                <a:moveTo>
                  <a:pt x="0" y="0"/>
                </a:moveTo>
                <a:lnTo>
                  <a:pt x="0" y="124075"/>
                </a:lnTo>
                <a:cubicBezTo>
                  <a:pt x="0" y="124075"/>
                  <a:pt x="61" y="93953"/>
                  <a:pt x="25624" y="87600"/>
                </a:cubicBezTo>
                <a:cubicBezTo>
                  <a:pt x="51186" y="81247"/>
                  <a:pt x="67448" y="76870"/>
                  <a:pt x="77752" y="50578"/>
                </a:cubicBezTo>
                <a:cubicBezTo>
                  <a:pt x="85861" y="29973"/>
                  <a:pt x="98872" y="12044"/>
                  <a:pt x="123347" y="12044"/>
                </a:cubicBezTo>
                <a:cubicBezTo>
                  <a:pt x="130067" y="12044"/>
                  <a:pt x="137650" y="13395"/>
                  <a:pt x="146234" y="16414"/>
                </a:cubicBezTo>
                <a:cubicBezTo>
                  <a:pt x="159299" y="21008"/>
                  <a:pt x="171212" y="23109"/>
                  <a:pt x="181573" y="23109"/>
                </a:cubicBezTo>
                <a:cubicBezTo>
                  <a:pt x="202812" y="23109"/>
                  <a:pt x="217534" y="14280"/>
                  <a:pt x="2223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1067475" y="879125"/>
            <a:ext cx="8076532" cy="4279056"/>
          </a:xfrm>
          <a:custGeom>
            <a:rect b="b" l="l" r="r" t="t"/>
            <a:pathLst>
              <a:path extrusionOk="0" h="125596" w="237057">
                <a:moveTo>
                  <a:pt x="237057" y="1"/>
                </a:moveTo>
                <a:cubicBezTo>
                  <a:pt x="237057" y="1"/>
                  <a:pt x="214929" y="22889"/>
                  <a:pt x="222072" y="57844"/>
                </a:cubicBezTo>
                <a:cubicBezTo>
                  <a:pt x="228977" y="91463"/>
                  <a:pt x="223940" y="108774"/>
                  <a:pt x="199667" y="108774"/>
                </a:cubicBezTo>
                <a:cubicBezTo>
                  <a:pt x="198725" y="108774"/>
                  <a:pt x="197753" y="108748"/>
                  <a:pt x="196752" y="108695"/>
                </a:cubicBezTo>
                <a:cubicBezTo>
                  <a:pt x="185148" y="108086"/>
                  <a:pt x="174297" y="105319"/>
                  <a:pt x="162239" y="105319"/>
                </a:cubicBezTo>
                <a:cubicBezTo>
                  <a:pt x="154461" y="105319"/>
                  <a:pt x="146181" y="106470"/>
                  <a:pt x="136872" y="110094"/>
                </a:cubicBezTo>
                <a:cubicBezTo>
                  <a:pt x="125739" y="114442"/>
                  <a:pt x="115949" y="116296"/>
                  <a:pt x="104710" y="116296"/>
                </a:cubicBezTo>
                <a:cubicBezTo>
                  <a:pt x="91984" y="116296"/>
                  <a:pt x="77399" y="113919"/>
                  <a:pt x="56901" y="110094"/>
                </a:cubicBezTo>
                <a:cubicBezTo>
                  <a:pt x="51633" y="109114"/>
                  <a:pt x="46743" y="108691"/>
                  <a:pt x="42225" y="108691"/>
                </a:cubicBezTo>
                <a:cubicBezTo>
                  <a:pt x="13665" y="108691"/>
                  <a:pt x="1" y="125595"/>
                  <a:pt x="1" y="125595"/>
                </a:cubicBezTo>
                <a:lnTo>
                  <a:pt x="237057" y="125595"/>
                </a:lnTo>
                <a:lnTo>
                  <a:pt x="2370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2303100" y="2151975"/>
            <a:ext cx="4537800" cy="15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2303100" y="1380862"/>
            <a:ext cx="4537800" cy="7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2642625" y="387600"/>
            <a:ext cx="5778900" cy="116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55" name="Google Shape;55;p10"/>
          <p:cNvSpPr/>
          <p:nvPr/>
        </p:nvSpPr>
        <p:spPr>
          <a:xfrm flipH="1" rot="10800000">
            <a:off x="7378425" y="3163625"/>
            <a:ext cx="1813375" cy="1979875"/>
          </a:xfrm>
          <a:custGeom>
            <a:rect b="b" l="l" r="r" t="t"/>
            <a:pathLst>
              <a:path extrusionOk="0" h="79195" w="72535">
                <a:moveTo>
                  <a:pt x="7690" y="1"/>
                </a:moveTo>
                <a:cubicBezTo>
                  <a:pt x="12073" y="637"/>
                  <a:pt x="16114" y="3698"/>
                  <a:pt x="17657" y="7861"/>
                </a:cubicBezTo>
                <a:cubicBezTo>
                  <a:pt x="19934" y="13934"/>
                  <a:pt x="16873" y="21207"/>
                  <a:pt x="12906" y="25884"/>
                </a:cubicBezTo>
                <a:cubicBezTo>
                  <a:pt x="8596" y="30978"/>
                  <a:pt x="4262" y="35361"/>
                  <a:pt x="2376" y="41997"/>
                </a:cubicBezTo>
                <a:cubicBezTo>
                  <a:pt x="1" y="50348"/>
                  <a:pt x="2646" y="59678"/>
                  <a:pt x="10433" y="64183"/>
                </a:cubicBezTo>
                <a:cubicBezTo>
                  <a:pt x="14324" y="66446"/>
                  <a:pt x="18751" y="67131"/>
                  <a:pt x="23295" y="67131"/>
                </a:cubicBezTo>
                <a:cubicBezTo>
                  <a:pt x="26815" y="67131"/>
                  <a:pt x="30404" y="66720"/>
                  <a:pt x="33868" y="66314"/>
                </a:cubicBezTo>
                <a:cubicBezTo>
                  <a:pt x="36858" y="65954"/>
                  <a:pt x="39959" y="65646"/>
                  <a:pt x="43016" y="65646"/>
                </a:cubicBezTo>
                <a:cubicBezTo>
                  <a:pt x="48070" y="65646"/>
                  <a:pt x="53002" y="66488"/>
                  <a:pt x="57107" y="69326"/>
                </a:cubicBezTo>
                <a:cubicBezTo>
                  <a:pt x="59605" y="71040"/>
                  <a:pt x="61613" y="73415"/>
                  <a:pt x="63890" y="75448"/>
                </a:cubicBezTo>
                <a:cubicBezTo>
                  <a:pt x="66192" y="77480"/>
                  <a:pt x="68959" y="79195"/>
                  <a:pt x="72020" y="79195"/>
                </a:cubicBezTo>
                <a:cubicBezTo>
                  <a:pt x="71971" y="53041"/>
                  <a:pt x="71971" y="26864"/>
                  <a:pt x="71995" y="686"/>
                </a:cubicBezTo>
                <a:cubicBezTo>
                  <a:pt x="72142" y="686"/>
                  <a:pt x="72387" y="25"/>
                  <a:pt x="72534" y="25"/>
                </a:cubicBezTo>
                <a:lnTo>
                  <a:pt x="769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Convergence"/>
              <a:buNone/>
              <a:defRPr b="1" sz="3200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b="1" sz="3600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b="1" sz="3600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b="1" sz="3600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b="1" sz="3600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b="1" sz="3600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b="1" sz="3600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b="1" sz="3600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onvergence"/>
              <a:buNone/>
              <a:defRPr b="1" sz="3600">
                <a:solidFill>
                  <a:schemeClr val="accent6"/>
                </a:solidFill>
                <a:latin typeface="Convergence"/>
                <a:ea typeface="Convergence"/>
                <a:cs typeface="Convergence"/>
                <a:sym typeface="Convergenc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ato"/>
              <a:buChar char="●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○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■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○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■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○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■"/>
              <a:defRPr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sukhmandeepsinghbrar/heart-attack-dataset/data" TargetMode="External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ctrTitle"/>
          </p:nvPr>
        </p:nvSpPr>
        <p:spPr>
          <a:xfrm>
            <a:off x="3882049" y="1016425"/>
            <a:ext cx="4779900" cy="23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301 Project</a:t>
            </a:r>
            <a:endParaRPr/>
          </a:p>
        </p:txBody>
      </p:sp>
      <p:sp>
        <p:nvSpPr>
          <p:cNvPr id="231" name="Google Shape;231;p31"/>
          <p:cNvSpPr txBox="1"/>
          <p:nvPr>
            <p:ph idx="1" type="subTitle"/>
          </p:nvPr>
        </p:nvSpPr>
        <p:spPr>
          <a:xfrm>
            <a:off x="3882057" y="3393325"/>
            <a:ext cx="2894100" cy="6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Joseph Middleton Jr.</a:t>
            </a:r>
            <a:endParaRPr/>
          </a:p>
        </p:txBody>
      </p:sp>
      <p:grpSp>
        <p:nvGrpSpPr>
          <p:cNvPr id="232" name="Google Shape;232;p31"/>
          <p:cNvGrpSpPr/>
          <p:nvPr/>
        </p:nvGrpSpPr>
        <p:grpSpPr>
          <a:xfrm>
            <a:off x="1175043" y="804477"/>
            <a:ext cx="2104731" cy="3534547"/>
            <a:chOff x="1175043" y="804477"/>
            <a:chExt cx="2104731" cy="3534547"/>
          </a:xfrm>
        </p:grpSpPr>
        <p:grpSp>
          <p:nvGrpSpPr>
            <p:cNvPr id="233" name="Google Shape;233;p31"/>
            <p:cNvGrpSpPr/>
            <p:nvPr/>
          </p:nvGrpSpPr>
          <p:grpSpPr>
            <a:xfrm>
              <a:off x="1175043" y="804477"/>
              <a:ext cx="2104731" cy="3534547"/>
              <a:chOff x="1175043" y="804879"/>
              <a:chExt cx="2104731" cy="3534547"/>
            </a:xfrm>
          </p:grpSpPr>
          <p:sp>
            <p:nvSpPr>
              <p:cNvPr id="234" name="Google Shape;234;p31"/>
              <p:cNvSpPr/>
              <p:nvPr/>
            </p:nvSpPr>
            <p:spPr>
              <a:xfrm>
                <a:off x="1429542" y="813135"/>
                <a:ext cx="588486" cy="1117608"/>
              </a:xfrm>
              <a:custGeom>
                <a:rect b="b" l="l" r="r" t="t"/>
                <a:pathLst>
                  <a:path extrusionOk="0" h="50760" w="26719">
                    <a:moveTo>
                      <a:pt x="14569" y="1"/>
                    </a:moveTo>
                    <a:cubicBezTo>
                      <a:pt x="10555" y="1"/>
                      <a:pt x="5435" y="2079"/>
                      <a:pt x="3706" y="3808"/>
                    </a:cubicBezTo>
                    <a:cubicBezTo>
                      <a:pt x="2438" y="5076"/>
                      <a:pt x="2048" y="6977"/>
                      <a:pt x="2682" y="8635"/>
                    </a:cubicBezTo>
                    <a:cubicBezTo>
                      <a:pt x="2682" y="8635"/>
                      <a:pt x="5120" y="15607"/>
                      <a:pt x="6241" y="20580"/>
                    </a:cubicBezTo>
                    <a:cubicBezTo>
                      <a:pt x="7411" y="25553"/>
                      <a:pt x="6826" y="31842"/>
                      <a:pt x="6826" y="31842"/>
                    </a:cubicBezTo>
                    <a:cubicBezTo>
                      <a:pt x="6534" y="34573"/>
                      <a:pt x="6046" y="37254"/>
                      <a:pt x="5412" y="39936"/>
                    </a:cubicBezTo>
                    <a:cubicBezTo>
                      <a:pt x="4535" y="42763"/>
                      <a:pt x="0" y="50759"/>
                      <a:pt x="0" y="50759"/>
                    </a:cubicBezTo>
                    <a:lnTo>
                      <a:pt x="14676" y="46615"/>
                    </a:lnTo>
                    <a:lnTo>
                      <a:pt x="26718" y="21848"/>
                    </a:lnTo>
                    <a:lnTo>
                      <a:pt x="24280" y="18288"/>
                    </a:lnTo>
                    <a:lnTo>
                      <a:pt x="22477" y="14437"/>
                    </a:lnTo>
                    <a:cubicBezTo>
                      <a:pt x="22038" y="11755"/>
                      <a:pt x="21453" y="9122"/>
                      <a:pt x="20770" y="6490"/>
                    </a:cubicBezTo>
                    <a:cubicBezTo>
                      <a:pt x="19990" y="4198"/>
                      <a:pt x="18771" y="2150"/>
                      <a:pt x="17211" y="395"/>
                    </a:cubicBezTo>
                    <a:cubicBezTo>
                      <a:pt x="16436" y="121"/>
                      <a:pt x="15534" y="1"/>
                      <a:pt x="14569" y="1"/>
                    </a:cubicBezTo>
                    <a:close/>
                  </a:path>
                </a:pathLst>
              </a:custGeom>
              <a:solidFill>
                <a:srgbClr val="0085D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31"/>
              <p:cNvSpPr/>
              <p:nvPr/>
            </p:nvSpPr>
            <p:spPr>
              <a:xfrm>
                <a:off x="1175043" y="1754670"/>
                <a:ext cx="664715" cy="1185136"/>
              </a:xfrm>
              <a:custGeom>
                <a:rect b="b" l="l" r="r" t="t"/>
                <a:pathLst>
                  <a:path extrusionOk="0" h="53827" w="30180">
                    <a:moveTo>
                      <a:pt x="25207" y="0"/>
                    </a:moveTo>
                    <a:cubicBezTo>
                      <a:pt x="25207" y="0"/>
                      <a:pt x="19356" y="2292"/>
                      <a:pt x="16236" y="3852"/>
                    </a:cubicBezTo>
                    <a:cubicBezTo>
                      <a:pt x="13116" y="5412"/>
                      <a:pt x="9995" y="9947"/>
                      <a:pt x="9995" y="9947"/>
                    </a:cubicBezTo>
                    <a:lnTo>
                      <a:pt x="8825" y="13506"/>
                    </a:lnTo>
                    <a:cubicBezTo>
                      <a:pt x="8825" y="13506"/>
                      <a:pt x="8289" y="15943"/>
                      <a:pt x="7411" y="16919"/>
                    </a:cubicBezTo>
                    <a:cubicBezTo>
                      <a:pt x="6582" y="17894"/>
                      <a:pt x="4974" y="19795"/>
                      <a:pt x="4974" y="19795"/>
                    </a:cubicBezTo>
                    <a:cubicBezTo>
                      <a:pt x="4583" y="20283"/>
                      <a:pt x="4388" y="20868"/>
                      <a:pt x="4437" y="21502"/>
                    </a:cubicBezTo>
                    <a:cubicBezTo>
                      <a:pt x="4535" y="22135"/>
                      <a:pt x="4778" y="22720"/>
                      <a:pt x="5120" y="23257"/>
                    </a:cubicBezTo>
                    <a:cubicBezTo>
                      <a:pt x="5120" y="23257"/>
                      <a:pt x="3023" y="25061"/>
                      <a:pt x="2682" y="26377"/>
                    </a:cubicBezTo>
                    <a:cubicBezTo>
                      <a:pt x="2536" y="27206"/>
                      <a:pt x="2438" y="28084"/>
                      <a:pt x="2438" y="28912"/>
                    </a:cubicBezTo>
                    <a:lnTo>
                      <a:pt x="3170" y="30911"/>
                    </a:lnTo>
                    <a:cubicBezTo>
                      <a:pt x="3170" y="30911"/>
                      <a:pt x="1171" y="33349"/>
                      <a:pt x="878" y="35348"/>
                    </a:cubicBezTo>
                    <a:cubicBezTo>
                      <a:pt x="683" y="36421"/>
                      <a:pt x="781" y="37542"/>
                      <a:pt x="1171" y="38615"/>
                    </a:cubicBezTo>
                    <a:lnTo>
                      <a:pt x="1853" y="40711"/>
                    </a:lnTo>
                    <a:cubicBezTo>
                      <a:pt x="1853" y="40711"/>
                      <a:pt x="0" y="44026"/>
                      <a:pt x="439" y="47001"/>
                    </a:cubicBezTo>
                    <a:cubicBezTo>
                      <a:pt x="683" y="48804"/>
                      <a:pt x="1317" y="50560"/>
                      <a:pt x="2292" y="52120"/>
                    </a:cubicBezTo>
                    <a:lnTo>
                      <a:pt x="3560" y="53826"/>
                    </a:lnTo>
                    <a:cubicBezTo>
                      <a:pt x="3560" y="53826"/>
                      <a:pt x="4535" y="48707"/>
                      <a:pt x="10093" y="42466"/>
                    </a:cubicBezTo>
                    <a:cubicBezTo>
                      <a:pt x="15651" y="36177"/>
                      <a:pt x="23500" y="31204"/>
                      <a:pt x="23500" y="31204"/>
                    </a:cubicBezTo>
                    <a:cubicBezTo>
                      <a:pt x="23500" y="31204"/>
                      <a:pt x="27498" y="24817"/>
                      <a:pt x="28327" y="21550"/>
                    </a:cubicBezTo>
                    <a:cubicBezTo>
                      <a:pt x="29205" y="18235"/>
                      <a:pt x="30082" y="15261"/>
                      <a:pt x="30082" y="15261"/>
                    </a:cubicBezTo>
                    <a:cubicBezTo>
                      <a:pt x="30082" y="15261"/>
                      <a:pt x="30180" y="7021"/>
                      <a:pt x="28912" y="5461"/>
                    </a:cubicBezTo>
                    <a:cubicBezTo>
                      <a:pt x="28083" y="4437"/>
                      <a:pt x="27108" y="3511"/>
                      <a:pt x="26084" y="2731"/>
                    </a:cubicBezTo>
                    <a:lnTo>
                      <a:pt x="25207" y="0"/>
                    </a:lnTo>
                    <a:close/>
                  </a:path>
                </a:pathLst>
              </a:custGeom>
              <a:solidFill>
                <a:srgbClr val="6901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31"/>
              <p:cNvSpPr/>
              <p:nvPr/>
            </p:nvSpPr>
            <p:spPr>
              <a:xfrm>
                <a:off x="2542024" y="1733203"/>
                <a:ext cx="736670" cy="641964"/>
              </a:xfrm>
              <a:custGeom>
                <a:rect b="b" l="l" r="r" t="t"/>
                <a:pathLst>
                  <a:path extrusionOk="0" h="29157" w="33447">
                    <a:moveTo>
                      <a:pt x="6534" y="0"/>
                    </a:moveTo>
                    <a:lnTo>
                      <a:pt x="4827" y="1999"/>
                    </a:lnTo>
                    <a:cubicBezTo>
                      <a:pt x="4587" y="2330"/>
                      <a:pt x="4217" y="2512"/>
                      <a:pt x="3832" y="2512"/>
                    </a:cubicBezTo>
                    <a:cubicBezTo>
                      <a:pt x="3592" y="2512"/>
                      <a:pt x="3346" y="2442"/>
                      <a:pt x="3121" y="2292"/>
                    </a:cubicBezTo>
                    <a:cubicBezTo>
                      <a:pt x="293" y="10093"/>
                      <a:pt x="1" y="24914"/>
                      <a:pt x="1" y="24914"/>
                    </a:cubicBezTo>
                    <a:lnTo>
                      <a:pt x="2292" y="24768"/>
                    </a:lnTo>
                    <a:cubicBezTo>
                      <a:pt x="3804" y="25109"/>
                      <a:pt x="5218" y="25694"/>
                      <a:pt x="6534" y="26474"/>
                    </a:cubicBezTo>
                    <a:cubicBezTo>
                      <a:pt x="8240" y="27596"/>
                      <a:pt x="10532" y="29156"/>
                      <a:pt x="10532" y="29156"/>
                    </a:cubicBezTo>
                    <a:cubicBezTo>
                      <a:pt x="10532" y="29156"/>
                      <a:pt x="12970" y="27060"/>
                      <a:pt x="13798" y="26036"/>
                    </a:cubicBezTo>
                    <a:cubicBezTo>
                      <a:pt x="14676" y="25061"/>
                      <a:pt x="15797" y="21063"/>
                      <a:pt x="15797" y="21063"/>
                    </a:cubicBezTo>
                    <a:lnTo>
                      <a:pt x="16529" y="20770"/>
                    </a:lnTo>
                    <a:lnTo>
                      <a:pt x="17796" y="19502"/>
                    </a:lnTo>
                    <a:cubicBezTo>
                      <a:pt x="17796" y="19502"/>
                      <a:pt x="19210" y="17650"/>
                      <a:pt x="20088" y="17504"/>
                    </a:cubicBezTo>
                    <a:cubicBezTo>
                      <a:pt x="20917" y="17357"/>
                      <a:pt x="23647" y="17211"/>
                      <a:pt x="23647" y="17211"/>
                    </a:cubicBezTo>
                    <a:lnTo>
                      <a:pt x="29059" y="19795"/>
                    </a:lnTo>
                    <a:lnTo>
                      <a:pt x="29741" y="20478"/>
                    </a:lnTo>
                    <a:cubicBezTo>
                      <a:pt x="30229" y="20868"/>
                      <a:pt x="30863" y="21063"/>
                      <a:pt x="31448" y="21063"/>
                    </a:cubicBezTo>
                    <a:cubicBezTo>
                      <a:pt x="32033" y="21063"/>
                      <a:pt x="32569" y="20624"/>
                      <a:pt x="32764" y="20088"/>
                    </a:cubicBezTo>
                    <a:cubicBezTo>
                      <a:pt x="32764" y="20088"/>
                      <a:pt x="33447" y="19356"/>
                      <a:pt x="33300" y="16675"/>
                    </a:cubicBezTo>
                    <a:cubicBezTo>
                      <a:pt x="33154" y="13944"/>
                      <a:pt x="31155" y="13262"/>
                      <a:pt x="31155" y="13262"/>
                    </a:cubicBezTo>
                    <a:lnTo>
                      <a:pt x="22916" y="11653"/>
                    </a:lnTo>
                    <a:lnTo>
                      <a:pt x="17211" y="10970"/>
                    </a:lnTo>
                    <a:lnTo>
                      <a:pt x="19942" y="9703"/>
                    </a:lnTo>
                    <a:lnTo>
                      <a:pt x="22916" y="8679"/>
                    </a:lnTo>
                    <a:lnTo>
                      <a:pt x="27742" y="8094"/>
                    </a:lnTo>
                    <a:cubicBezTo>
                      <a:pt x="27815" y="8108"/>
                      <a:pt x="27888" y="8115"/>
                      <a:pt x="27960" y="8115"/>
                    </a:cubicBezTo>
                    <a:cubicBezTo>
                      <a:pt x="28371" y="8115"/>
                      <a:pt x="28761" y="7889"/>
                      <a:pt x="29010" y="7557"/>
                    </a:cubicBezTo>
                    <a:cubicBezTo>
                      <a:pt x="29449" y="6924"/>
                      <a:pt x="29693" y="6192"/>
                      <a:pt x="29741" y="5412"/>
                    </a:cubicBezTo>
                    <a:cubicBezTo>
                      <a:pt x="29741" y="5412"/>
                      <a:pt x="29741" y="3267"/>
                      <a:pt x="28620" y="2438"/>
                    </a:cubicBezTo>
                    <a:cubicBezTo>
                      <a:pt x="28207" y="2163"/>
                      <a:pt x="27731" y="2012"/>
                      <a:pt x="27255" y="2012"/>
                    </a:cubicBezTo>
                    <a:cubicBezTo>
                      <a:pt x="26888" y="2012"/>
                      <a:pt x="26521" y="2101"/>
                      <a:pt x="26182" y="2292"/>
                    </a:cubicBezTo>
                    <a:cubicBezTo>
                      <a:pt x="24378" y="3072"/>
                      <a:pt x="22526" y="3657"/>
                      <a:pt x="20624" y="4096"/>
                    </a:cubicBezTo>
                    <a:cubicBezTo>
                      <a:pt x="19730" y="4342"/>
                      <a:pt x="18806" y="4465"/>
                      <a:pt x="17879" y="4465"/>
                    </a:cubicBezTo>
                    <a:cubicBezTo>
                      <a:pt x="16783" y="4465"/>
                      <a:pt x="15684" y="4293"/>
                      <a:pt x="14627" y="3950"/>
                    </a:cubicBezTo>
                    <a:cubicBezTo>
                      <a:pt x="14188" y="3365"/>
                      <a:pt x="13555" y="2877"/>
                      <a:pt x="12823" y="2536"/>
                    </a:cubicBezTo>
                    <a:cubicBezTo>
                      <a:pt x="12453" y="2458"/>
                      <a:pt x="12082" y="2419"/>
                      <a:pt x="11715" y="2419"/>
                    </a:cubicBezTo>
                    <a:cubicBezTo>
                      <a:pt x="11164" y="2419"/>
                      <a:pt x="10620" y="2506"/>
                      <a:pt x="10093" y="2682"/>
                    </a:cubicBezTo>
                    <a:cubicBezTo>
                      <a:pt x="9752" y="1999"/>
                      <a:pt x="9215" y="1463"/>
                      <a:pt x="8533" y="1122"/>
                    </a:cubicBezTo>
                    <a:cubicBezTo>
                      <a:pt x="7850" y="780"/>
                      <a:pt x="7216" y="390"/>
                      <a:pt x="6534" y="0"/>
                    </a:cubicBezTo>
                    <a:close/>
                  </a:path>
                </a:pathLst>
              </a:custGeom>
              <a:solidFill>
                <a:srgbClr val="AD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31"/>
              <p:cNvSpPr/>
              <p:nvPr/>
            </p:nvSpPr>
            <p:spPr>
              <a:xfrm>
                <a:off x="1720558" y="885088"/>
                <a:ext cx="1357335" cy="1475040"/>
              </a:xfrm>
              <a:custGeom>
                <a:rect b="b" l="l" r="r" t="t"/>
                <a:pathLst>
                  <a:path extrusionOk="0" h="66994" w="61627">
                    <a:moveTo>
                      <a:pt x="21008" y="1"/>
                    </a:moveTo>
                    <a:cubicBezTo>
                      <a:pt x="20599" y="1"/>
                      <a:pt x="20221" y="28"/>
                      <a:pt x="19941" y="101"/>
                    </a:cubicBezTo>
                    <a:cubicBezTo>
                      <a:pt x="19258" y="248"/>
                      <a:pt x="18625" y="589"/>
                      <a:pt x="18088" y="1076"/>
                    </a:cubicBezTo>
                    <a:cubicBezTo>
                      <a:pt x="18088" y="2051"/>
                      <a:pt x="18137" y="2978"/>
                      <a:pt x="18234" y="3953"/>
                    </a:cubicBezTo>
                    <a:cubicBezTo>
                      <a:pt x="18381" y="4343"/>
                      <a:pt x="18527" y="8195"/>
                      <a:pt x="18527" y="8195"/>
                    </a:cubicBezTo>
                    <a:lnTo>
                      <a:pt x="17259" y="13606"/>
                    </a:lnTo>
                    <a:lnTo>
                      <a:pt x="12091" y="17019"/>
                    </a:lnTo>
                    <a:cubicBezTo>
                      <a:pt x="12091" y="17019"/>
                      <a:pt x="7557" y="21017"/>
                      <a:pt x="5558" y="23601"/>
                    </a:cubicBezTo>
                    <a:cubicBezTo>
                      <a:pt x="3559" y="26137"/>
                      <a:pt x="1316" y="31987"/>
                      <a:pt x="1316" y="31987"/>
                    </a:cubicBezTo>
                    <a:cubicBezTo>
                      <a:pt x="1316" y="31987"/>
                      <a:pt x="0" y="36375"/>
                      <a:pt x="439" y="39544"/>
                    </a:cubicBezTo>
                    <a:cubicBezTo>
                      <a:pt x="878" y="42665"/>
                      <a:pt x="2730" y="43250"/>
                      <a:pt x="4144" y="44956"/>
                    </a:cubicBezTo>
                    <a:cubicBezTo>
                      <a:pt x="5558" y="46663"/>
                      <a:pt x="5266" y="54756"/>
                      <a:pt x="5266" y="54756"/>
                    </a:cubicBezTo>
                    <a:cubicBezTo>
                      <a:pt x="5314" y="55341"/>
                      <a:pt x="5509" y="55926"/>
                      <a:pt x="5851" y="56462"/>
                    </a:cubicBezTo>
                    <a:cubicBezTo>
                      <a:pt x="6222" y="57081"/>
                      <a:pt x="7163" y="57484"/>
                      <a:pt x="8299" y="57484"/>
                    </a:cubicBezTo>
                    <a:cubicBezTo>
                      <a:pt x="8953" y="57484"/>
                      <a:pt x="9672" y="57350"/>
                      <a:pt x="10385" y="57047"/>
                    </a:cubicBezTo>
                    <a:cubicBezTo>
                      <a:pt x="11848" y="56316"/>
                      <a:pt x="13261" y="55487"/>
                      <a:pt x="14529" y="54463"/>
                    </a:cubicBezTo>
                    <a:lnTo>
                      <a:pt x="14529" y="54463"/>
                    </a:lnTo>
                    <a:lnTo>
                      <a:pt x="9117" y="61582"/>
                    </a:lnTo>
                    <a:cubicBezTo>
                      <a:pt x="9838" y="61376"/>
                      <a:pt x="10826" y="61289"/>
                      <a:pt x="11974" y="61289"/>
                    </a:cubicBezTo>
                    <a:cubicBezTo>
                      <a:pt x="17892" y="61289"/>
                      <a:pt x="28083" y="63581"/>
                      <a:pt x="28083" y="63581"/>
                    </a:cubicBezTo>
                    <a:lnTo>
                      <a:pt x="37493" y="66993"/>
                    </a:lnTo>
                    <a:lnTo>
                      <a:pt x="37346" y="64166"/>
                    </a:lnTo>
                    <a:cubicBezTo>
                      <a:pt x="37346" y="60021"/>
                      <a:pt x="37590" y="55877"/>
                      <a:pt x="38029" y="51782"/>
                    </a:cubicBezTo>
                    <a:cubicBezTo>
                      <a:pt x="38565" y="48076"/>
                      <a:pt x="39394" y="44420"/>
                      <a:pt x="40467" y="40812"/>
                    </a:cubicBezTo>
                    <a:cubicBezTo>
                      <a:pt x="41003" y="40958"/>
                      <a:pt x="41539" y="41056"/>
                      <a:pt x="42027" y="41104"/>
                    </a:cubicBezTo>
                    <a:cubicBezTo>
                      <a:pt x="42466" y="41104"/>
                      <a:pt x="43441" y="38228"/>
                      <a:pt x="43880" y="37253"/>
                    </a:cubicBezTo>
                    <a:cubicBezTo>
                      <a:pt x="44172" y="36375"/>
                      <a:pt x="44367" y="35449"/>
                      <a:pt x="44416" y="34571"/>
                    </a:cubicBezTo>
                    <a:lnTo>
                      <a:pt x="48706" y="31548"/>
                    </a:lnTo>
                    <a:lnTo>
                      <a:pt x="57239" y="27453"/>
                    </a:lnTo>
                    <a:lnTo>
                      <a:pt x="59384" y="27697"/>
                    </a:lnTo>
                    <a:lnTo>
                      <a:pt x="60798" y="26283"/>
                    </a:lnTo>
                    <a:cubicBezTo>
                      <a:pt x="61188" y="24869"/>
                      <a:pt x="61480" y="23358"/>
                      <a:pt x="61626" y="21895"/>
                    </a:cubicBezTo>
                    <a:cubicBezTo>
                      <a:pt x="61626" y="20481"/>
                      <a:pt x="60993" y="19116"/>
                      <a:pt x="59920" y="18189"/>
                    </a:cubicBezTo>
                    <a:cubicBezTo>
                      <a:pt x="59681" y="17982"/>
                      <a:pt x="59403" y="17900"/>
                      <a:pt x="59113" y="17900"/>
                    </a:cubicBezTo>
                    <a:cubicBezTo>
                      <a:pt x="58039" y="17900"/>
                      <a:pt x="56800" y="19018"/>
                      <a:pt x="56800" y="19018"/>
                    </a:cubicBezTo>
                    <a:lnTo>
                      <a:pt x="45830" y="23455"/>
                    </a:lnTo>
                    <a:lnTo>
                      <a:pt x="45147" y="21017"/>
                    </a:lnTo>
                    <a:lnTo>
                      <a:pt x="43685" y="18872"/>
                    </a:lnTo>
                    <a:cubicBezTo>
                      <a:pt x="43685" y="18872"/>
                      <a:pt x="43977" y="16337"/>
                      <a:pt x="44270" y="14874"/>
                    </a:cubicBezTo>
                    <a:cubicBezTo>
                      <a:pt x="44562" y="13460"/>
                      <a:pt x="46415" y="11608"/>
                      <a:pt x="46415" y="11608"/>
                    </a:cubicBezTo>
                    <a:lnTo>
                      <a:pt x="47390" y="11315"/>
                    </a:lnTo>
                    <a:lnTo>
                      <a:pt x="47536" y="10632"/>
                    </a:lnTo>
                    <a:cubicBezTo>
                      <a:pt x="47536" y="10632"/>
                      <a:pt x="47683" y="9950"/>
                      <a:pt x="46269" y="8780"/>
                    </a:cubicBezTo>
                    <a:cubicBezTo>
                      <a:pt x="45728" y="8341"/>
                      <a:pt x="45048" y="8089"/>
                      <a:pt x="44356" y="8089"/>
                    </a:cubicBezTo>
                    <a:cubicBezTo>
                      <a:pt x="44050" y="8089"/>
                      <a:pt x="43741" y="8138"/>
                      <a:pt x="43441" y="8243"/>
                    </a:cubicBezTo>
                    <a:cubicBezTo>
                      <a:pt x="43441" y="8243"/>
                      <a:pt x="43441" y="9072"/>
                      <a:pt x="42124" y="10681"/>
                    </a:cubicBezTo>
                    <a:cubicBezTo>
                      <a:pt x="40857" y="12241"/>
                      <a:pt x="38175" y="13216"/>
                      <a:pt x="38175" y="13216"/>
                    </a:cubicBezTo>
                    <a:lnTo>
                      <a:pt x="35152" y="11803"/>
                    </a:lnTo>
                    <a:lnTo>
                      <a:pt x="34909" y="9121"/>
                    </a:lnTo>
                    <a:lnTo>
                      <a:pt x="35884" y="5659"/>
                    </a:lnTo>
                    <a:lnTo>
                      <a:pt x="35738" y="4684"/>
                    </a:lnTo>
                    <a:cubicBezTo>
                      <a:pt x="35152" y="3953"/>
                      <a:pt x="34372" y="3368"/>
                      <a:pt x="33446" y="3124"/>
                    </a:cubicBezTo>
                    <a:cubicBezTo>
                      <a:pt x="33222" y="3072"/>
                      <a:pt x="32976" y="3051"/>
                      <a:pt x="32722" y="3051"/>
                    </a:cubicBezTo>
                    <a:cubicBezTo>
                      <a:pt x="31535" y="3051"/>
                      <a:pt x="30179" y="3514"/>
                      <a:pt x="30179" y="3514"/>
                    </a:cubicBezTo>
                    <a:lnTo>
                      <a:pt x="29741" y="5806"/>
                    </a:lnTo>
                    <a:lnTo>
                      <a:pt x="27644" y="9511"/>
                    </a:lnTo>
                    <a:lnTo>
                      <a:pt x="26182" y="6683"/>
                    </a:lnTo>
                    <a:cubicBezTo>
                      <a:pt x="26182" y="6683"/>
                      <a:pt x="25060" y="2246"/>
                      <a:pt x="24768" y="1223"/>
                    </a:cubicBezTo>
                    <a:cubicBezTo>
                      <a:pt x="24475" y="248"/>
                      <a:pt x="23744" y="248"/>
                      <a:pt x="23744" y="248"/>
                    </a:cubicBezTo>
                    <a:cubicBezTo>
                      <a:pt x="23744" y="248"/>
                      <a:pt x="22235" y="1"/>
                      <a:pt x="21008" y="1"/>
                    </a:cubicBezTo>
                    <a:close/>
                  </a:path>
                </a:pathLst>
              </a:custGeom>
              <a:solidFill>
                <a:srgbClr val="FF73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31"/>
              <p:cNvSpPr/>
              <p:nvPr/>
            </p:nvSpPr>
            <p:spPr>
              <a:xfrm>
                <a:off x="1702299" y="2062760"/>
                <a:ext cx="344713" cy="366063"/>
              </a:xfrm>
              <a:custGeom>
                <a:rect b="b" l="l" r="r" t="t"/>
                <a:pathLst>
                  <a:path extrusionOk="0" h="16626" w="15651">
                    <a:moveTo>
                      <a:pt x="15651" y="0"/>
                    </a:moveTo>
                    <a:cubicBezTo>
                      <a:pt x="15650" y="0"/>
                      <a:pt x="11214" y="3559"/>
                      <a:pt x="9117" y="3852"/>
                    </a:cubicBezTo>
                    <a:cubicBezTo>
                      <a:pt x="9014" y="3866"/>
                      <a:pt x="8913" y="3873"/>
                      <a:pt x="8815" y="3873"/>
                    </a:cubicBezTo>
                    <a:cubicBezTo>
                      <a:pt x="6889" y="3873"/>
                      <a:pt x="6095" y="1268"/>
                      <a:pt x="6095" y="1268"/>
                    </a:cubicBezTo>
                    <a:cubicBezTo>
                      <a:pt x="6095" y="1268"/>
                      <a:pt x="4827" y="6095"/>
                      <a:pt x="4144" y="8240"/>
                    </a:cubicBezTo>
                    <a:cubicBezTo>
                      <a:pt x="3413" y="10385"/>
                      <a:pt x="0" y="16626"/>
                      <a:pt x="0" y="16626"/>
                    </a:cubicBezTo>
                    <a:lnTo>
                      <a:pt x="5412" y="12092"/>
                    </a:lnTo>
                    <a:cubicBezTo>
                      <a:pt x="5558" y="11214"/>
                      <a:pt x="5900" y="10385"/>
                      <a:pt x="6387" y="9654"/>
                    </a:cubicBezTo>
                    <a:cubicBezTo>
                      <a:pt x="7118" y="8825"/>
                      <a:pt x="9410" y="8386"/>
                      <a:pt x="9410" y="8386"/>
                    </a:cubicBezTo>
                    <a:lnTo>
                      <a:pt x="13798" y="2828"/>
                    </a:lnTo>
                    <a:lnTo>
                      <a:pt x="15651" y="0"/>
                    </a:lnTo>
                    <a:close/>
                  </a:path>
                </a:pathLst>
              </a:custGeom>
              <a:solidFill>
                <a:srgbClr val="F08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31"/>
              <p:cNvSpPr/>
              <p:nvPr/>
            </p:nvSpPr>
            <p:spPr>
              <a:xfrm>
                <a:off x="1238409" y="2206601"/>
                <a:ext cx="1955468" cy="1715626"/>
              </a:xfrm>
              <a:custGeom>
                <a:rect b="b" l="l" r="r" t="t"/>
                <a:pathLst>
                  <a:path extrusionOk="0" h="77921" w="88784">
                    <a:moveTo>
                      <a:pt x="74985" y="0"/>
                    </a:moveTo>
                    <a:cubicBezTo>
                      <a:pt x="74498" y="1756"/>
                      <a:pt x="73571" y="3365"/>
                      <a:pt x="72304" y="4681"/>
                    </a:cubicBezTo>
                    <a:cubicBezTo>
                      <a:pt x="71329" y="5607"/>
                      <a:pt x="70500" y="6631"/>
                      <a:pt x="69720" y="7704"/>
                    </a:cubicBezTo>
                    <a:cubicBezTo>
                      <a:pt x="68355" y="6875"/>
                      <a:pt x="66990" y="5949"/>
                      <a:pt x="65722" y="4973"/>
                    </a:cubicBezTo>
                    <a:cubicBezTo>
                      <a:pt x="64601" y="3998"/>
                      <a:pt x="62163" y="3267"/>
                      <a:pt x="62163" y="3267"/>
                    </a:cubicBezTo>
                    <a:lnTo>
                      <a:pt x="59189" y="3413"/>
                    </a:lnTo>
                    <a:lnTo>
                      <a:pt x="59335" y="6972"/>
                    </a:lnTo>
                    <a:cubicBezTo>
                      <a:pt x="54801" y="4535"/>
                      <a:pt x="49828" y="3023"/>
                      <a:pt x="44708" y="2584"/>
                    </a:cubicBezTo>
                    <a:cubicBezTo>
                      <a:pt x="36030" y="1707"/>
                      <a:pt x="32471" y="1268"/>
                      <a:pt x="32471" y="1268"/>
                    </a:cubicBezTo>
                    <a:lnTo>
                      <a:pt x="30472" y="1853"/>
                    </a:lnTo>
                    <a:lnTo>
                      <a:pt x="27498" y="3121"/>
                    </a:lnTo>
                    <a:lnTo>
                      <a:pt x="26474" y="5559"/>
                    </a:lnTo>
                    <a:lnTo>
                      <a:pt x="17211" y="12969"/>
                    </a:lnTo>
                    <a:lnTo>
                      <a:pt x="9946" y="19064"/>
                    </a:lnTo>
                    <a:cubicBezTo>
                      <a:pt x="9946" y="19064"/>
                      <a:pt x="5704" y="22867"/>
                      <a:pt x="3852" y="26718"/>
                    </a:cubicBezTo>
                    <a:cubicBezTo>
                      <a:pt x="2048" y="30570"/>
                      <a:pt x="731" y="33983"/>
                      <a:pt x="731" y="33983"/>
                    </a:cubicBezTo>
                    <a:cubicBezTo>
                      <a:pt x="731" y="33983"/>
                      <a:pt x="0" y="38663"/>
                      <a:pt x="439" y="40711"/>
                    </a:cubicBezTo>
                    <a:cubicBezTo>
                      <a:pt x="878" y="42710"/>
                      <a:pt x="3120" y="47244"/>
                      <a:pt x="3120" y="47244"/>
                    </a:cubicBezTo>
                    <a:lnTo>
                      <a:pt x="7996" y="52217"/>
                    </a:lnTo>
                    <a:cubicBezTo>
                      <a:pt x="7996" y="52217"/>
                      <a:pt x="13798" y="56605"/>
                      <a:pt x="17113" y="57775"/>
                    </a:cubicBezTo>
                    <a:cubicBezTo>
                      <a:pt x="20428" y="58897"/>
                      <a:pt x="29643" y="61481"/>
                      <a:pt x="29643" y="61481"/>
                    </a:cubicBezTo>
                    <a:lnTo>
                      <a:pt x="39199" y="64601"/>
                    </a:lnTo>
                    <a:cubicBezTo>
                      <a:pt x="39199" y="64601"/>
                      <a:pt x="46707" y="66746"/>
                      <a:pt x="51437" y="70159"/>
                    </a:cubicBezTo>
                    <a:cubicBezTo>
                      <a:pt x="56117" y="73572"/>
                      <a:pt x="60066" y="75864"/>
                      <a:pt x="60066" y="75864"/>
                    </a:cubicBezTo>
                    <a:cubicBezTo>
                      <a:pt x="62495" y="77217"/>
                      <a:pt x="65217" y="77921"/>
                      <a:pt x="67992" y="77921"/>
                    </a:cubicBezTo>
                    <a:cubicBezTo>
                      <a:pt x="68615" y="77921"/>
                      <a:pt x="69240" y="77885"/>
                      <a:pt x="69866" y="77814"/>
                    </a:cubicBezTo>
                    <a:cubicBezTo>
                      <a:pt x="75717" y="77278"/>
                      <a:pt x="79666" y="72256"/>
                      <a:pt x="79666" y="72256"/>
                    </a:cubicBezTo>
                    <a:cubicBezTo>
                      <a:pt x="82689" y="67868"/>
                      <a:pt x="84883" y="62943"/>
                      <a:pt x="86248" y="57775"/>
                    </a:cubicBezTo>
                    <a:cubicBezTo>
                      <a:pt x="87515" y="52607"/>
                      <a:pt x="88295" y="47293"/>
                      <a:pt x="88491" y="41979"/>
                    </a:cubicBezTo>
                    <a:cubicBezTo>
                      <a:pt x="88783" y="36762"/>
                      <a:pt x="88295" y="31545"/>
                      <a:pt x="87077" y="26475"/>
                    </a:cubicBezTo>
                    <a:cubicBezTo>
                      <a:pt x="86150" y="22525"/>
                      <a:pt x="84931" y="18625"/>
                      <a:pt x="83517" y="14822"/>
                    </a:cubicBezTo>
                    <a:lnTo>
                      <a:pt x="78106" y="4145"/>
                    </a:lnTo>
                    <a:lnTo>
                      <a:pt x="74985" y="0"/>
                    </a:lnTo>
                    <a:close/>
                  </a:path>
                </a:pathLst>
              </a:custGeom>
              <a:solidFill>
                <a:srgbClr val="AD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31"/>
              <p:cNvSpPr/>
              <p:nvPr/>
            </p:nvSpPr>
            <p:spPr>
              <a:xfrm>
                <a:off x="1561625" y="3450744"/>
                <a:ext cx="423100" cy="580139"/>
              </a:xfrm>
              <a:custGeom>
                <a:rect b="b" l="l" r="r" t="t"/>
                <a:pathLst>
                  <a:path extrusionOk="0" h="26349" w="19210">
                    <a:moveTo>
                      <a:pt x="0" y="1"/>
                    </a:moveTo>
                    <a:cubicBezTo>
                      <a:pt x="0" y="1"/>
                      <a:pt x="2536" y="6973"/>
                      <a:pt x="3803" y="10971"/>
                    </a:cubicBezTo>
                    <a:cubicBezTo>
                      <a:pt x="5120" y="14920"/>
                      <a:pt x="3657" y="21502"/>
                      <a:pt x="3657" y="21502"/>
                    </a:cubicBezTo>
                    <a:cubicBezTo>
                      <a:pt x="3121" y="24037"/>
                      <a:pt x="3949" y="24768"/>
                      <a:pt x="8240" y="25744"/>
                    </a:cubicBezTo>
                    <a:cubicBezTo>
                      <a:pt x="10219" y="26221"/>
                      <a:pt x="12486" y="26349"/>
                      <a:pt x="14340" y="26349"/>
                    </a:cubicBezTo>
                    <a:cubicBezTo>
                      <a:pt x="16459" y="26349"/>
                      <a:pt x="18040" y="26182"/>
                      <a:pt x="18040" y="26182"/>
                    </a:cubicBezTo>
                    <a:lnTo>
                      <a:pt x="18625" y="22623"/>
                    </a:lnTo>
                    <a:lnTo>
                      <a:pt x="19210" y="16236"/>
                    </a:lnTo>
                    <a:lnTo>
                      <a:pt x="18771" y="5998"/>
                    </a:lnTo>
                    <a:lnTo>
                      <a:pt x="5656" y="229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D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31"/>
              <p:cNvSpPr/>
              <p:nvPr/>
            </p:nvSpPr>
            <p:spPr>
              <a:xfrm>
                <a:off x="1906317" y="3581704"/>
                <a:ext cx="436007" cy="756918"/>
              </a:xfrm>
              <a:custGeom>
                <a:rect b="b" l="l" r="r" t="t"/>
                <a:pathLst>
                  <a:path extrusionOk="0" h="34378" w="19796">
                    <a:moveTo>
                      <a:pt x="2633" y="1"/>
                    </a:moveTo>
                    <a:lnTo>
                      <a:pt x="2633" y="1"/>
                    </a:lnTo>
                    <a:cubicBezTo>
                      <a:pt x="2634" y="1"/>
                      <a:pt x="3999" y="7656"/>
                      <a:pt x="3560" y="10240"/>
                    </a:cubicBezTo>
                    <a:cubicBezTo>
                      <a:pt x="3072" y="12824"/>
                      <a:pt x="2731" y="17943"/>
                      <a:pt x="2731" y="17943"/>
                    </a:cubicBezTo>
                    <a:lnTo>
                      <a:pt x="830" y="28035"/>
                    </a:lnTo>
                    <a:cubicBezTo>
                      <a:pt x="830" y="28035"/>
                      <a:pt x="1" y="29498"/>
                      <a:pt x="2731" y="30960"/>
                    </a:cubicBezTo>
                    <a:cubicBezTo>
                      <a:pt x="4974" y="32082"/>
                      <a:pt x="7314" y="32959"/>
                      <a:pt x="9703" y="33593"/>
                    </a:cubicBezTo>
                    <a:cubicBezTo>
                      <a:pt x="9703" y="33593"/>
                      <a:pt x="13182" y="34378"/>
                      <a:pt x="15718" y="34378"/>
                    </a:cubicBezTo>
                    <a:cubicBezTo>
                      <a:pt x="16214" y="34378"/>
                      <a:pt x="16674" y="34348"/>
                      <a:pt x="17065" y="34276"/>
                    </a:cubicBezTo>
                    <a:cubicBezTo>
                      <a:pt x="18381" y="34130"/>
                      <a:pt x="19503" y="33154"/>
                      <a:pt x="19795" y="31887"/>
                    </a:cubicBezTo>
                    <a:lnTo>
                      <a:pt x="18235" y="19601"/>
                    </a:lnTo>
                    <a:lnTo>
                      <a:pt x="17309" y="7997"/>
                    </a:lnTo>
                    <a:lnTo>
                      <a:pt x="17309" y="5852"/>
                    </a:lnTo>
                    <a:lnTo>
                      <a:pt x="2633" y="1"/>
                    </a:lnTo>
                    <a:close/>
                  </a:path>
                </a:pathLst>
              </a:custGeom>
              <a:solidFill>
                <a:srgbClr val="0085D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31"/>
              <p:cNvSpPr/>
              <p:nvPr/>
            </p:nvSpPr>
            <p:spPr>
              <a:xfrm>
                <a:off x="1271700" y="2354050"/>
                <a:ext cx="1821555" cy="957952"/>
              </a:xfrm>
              <a:custGeom>
                <a:rect b="b" l="l" r="r" t="t"/>
                <a:pathLst>
                  <a:path extrusionOk="0" h="44738" w="85030">
                    <a:moveTo>
                      <a:pt x="37170" y="1"/>
                    </a:moveTo>
                    <a:cubicBezTo>
                      <a:pt x="36104" y="1"/>
                      <a:pt x="35041" y="66"/>
                      <a:pt x="33983" y="227"/>
                    </a:cubicBezTo>
                    <a:cubicBezTo>
                      <a:pt x="30277" y="861"/>
                      <a:pt x="26865" y="2664"/>
                      <a:pt x="23695" y="4615"/>
                    </a:cubicBezTo>
                    <a:cubicBezTo>
                      <a:pt x="16870" y="8808"/>
                      <a:pt x="9898" y="13634"/>
                      <a:pt x="5315" y="20314"/>
                    </a:cubicBezTo>
                    <a:cubicBezTo>
                      <a:pt x="0" y="27968"/>
                      <a:pt x="488" y="38353"/>
                      <a:pt x="9654" y="42936"/>
                    </a:cubicBezTo>
                    <a:cubicBezTo>
                      <a:pt x="11401" y="43819"/>
                      <a:pt x="13363" y="44258"/>
                      <a:pt x="15318" y="44258"/>
                    </a:cubicBezTo>
                    <a:cubicBezTo>
                      <a:pt x="18546" y="44258"/>
                      <a:pt x="21753" y="43062"/>
                      <a:pt x="23939" y="40694"/>
                    </a:cubicBezTo>
                    <a:cubicBezTo>
                      <a:pt x="25402" y="39085"/>
                      <a:pt x="26377" y="37134"/>
                      <a:pt x="27498" y="35330"/>
                    </a:cubicBezTo>
                    <a:cubicBezTo>
                      <a:pt x="31935" y="28456"/>
                      <a:pt x="39492" y="23922"/>
                      <a:pt x="47439" y="22118"/>
                    </a:cubicBezTo>
                    <a:cubicBezTo>
                      <a:pt x="50426" y="21446"/>
                      <a:pt x="53490" y="21030"/>
                      <a:pt x="56484" y="21030"/>
                    </a:cubicBezTo>
                    <a:cubicBezTo>
                      <a:pt x="63264" y="21030"/>
                      <a:pt x="69681" y="23163"/>
                      <a:pt x="74011" y="29285"/>
                    </a:cubicBezTo>
                    <a:cubicBezTo>
                      <a:pt x="76643" y="33185"/>
                      <a:pt x="78252" y="37768"/>
                      <a:pt x="78642" y="42497"/>
                    </a:cubicBezTo>
                    <a:cubicBezTo>
                      <a:pt x="78691" y="43180"/>
                      <a:pt x="78789" y="44009"/>
                      <a:pt x="79325" y="44448"/>
                    </a:cubicBezTo>
                    <a:cubicBezTo>
                      <a:pt x="79620" y="44644"/>
                      <a:pt x="79955" y="44738"/>
                      <a:pt x="80291" y="44738"/>
                    </a:cubicBezTo>
                    <a:cubicBezTo>
                      <a:pt x="80787" y="44738"/>
                      <a:pt x="81287" y="44533"/>
                      <a:pt x="81665" y="44155"/>
                    </a:cubicBezTo>
                    <a:cubicBezTo>
                      <a:pt x="82202" y="43521"/>
                      <a:pt x="82592" y="42741"/>
                      <a:pt x="82738" y="41912"/>
                    </a:cubicBezTo>
                    <a:cubicBezTo>
                      <a:pt x="84200" y="36988"/>
                      <a:pt x="85029" y="31820"/>
                      <a:pt x="84688" y="26750"/>
                    </a:cubicBezTo>
                    <a:cubicBezTo>
                      <a:pt x="84152" y="21094"/>
                      <a:pt x="82445" y="15633"/>
                      <a:pt x="79715" y="10709"/>
                    </a:cubicBezTo>
                    <a:cubicBezTo>
                      <a:pt x="76351" y="5005"/>
                      <a:pt x="68843" y="3835"/>
                      <a:pt x="62943" y="3054"/>
                    </a:cubicBezTo>
                    <a:lnTo>
                      <a:pt x="43685" y="568"/>
                    </a:lnTo>
                    <a:cubicBezTo>
                      <a:pt x="41525" y="273"/>
                      <a:pt x="39344" y="1"/>
                      <a:pt x="37170" y="1"/>
                    </a:cubicBezTo>
                    <a:close/>
                  </a:path>
                </a:pathLst>
              </a:custGeom>
              <a:solidFill>
                <a:srgbClr val="CA4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31"/>
              <p:cNvSpPr/>
              <p:nvPr/>
            </p:nvSpPr>
            <p:spPr>
              <a:xfrm>
                <a:off x="1430092" y="2415943"/>
                <a:ext cx="810212" cy="653810"/>
              </a:xfrm>
              <a:custGeom>
                <a:rect b="b" l="l" r="r" t="t"/>
                <a:pathLst>
                  <a:path extrusionOk="0" h="29695" w="36786">
                    <a:moveTo>
                      <a:pt x="24563" y="1"/>
                    </a:moveTo>
                    <a:cubicBezTo>
                      <a:pt x="12835" y="1"/>
                      <a:pt x="0" y="12167"/>
                      <a:pt x="4071" y="23987"/>
                    </a:cubicBezTo>
                    <a:cubicBezTo>
                      <a:pt x="5160" y="27175"/>
                      <a:pt x="8320" y="29695"/>
                      <a:pt x="11506" y="29695"/>
                    </a:cubicBezTo>
                    <a:cubicBezTo>
                      <a:pt x="12169" y="29695"/>
                      <a:pt x="12834" y="29586"/>
                      <a:pt x="13481" y="29350"/>
                    </a:cubicBezTo>
                    <a:cubicBezTo>
                      <a:pt x="15333" y="28668"/>
                      <a:pt x="16698" y="27156"/>
                      <a:pt x="17966" y="25742"/>
                    </a:cubicBezTo>
                    <a:cubicBezTo>
                      <a:pt x="20696" y="22671"/>
                      <a:pt x="23475" y="19551"/>
                      <a:pt x="26986" y="17454"/>
                    </a:cubicBezTo>
                    <a:cubicBezTo>
                      <a:pt x="28985" y="16235"/>
                      <a:pt x="31227" y="15455"/>
                      <a:pt x="33178" y="14139"/>
                    </a:cubicBezTo>
                    <a:cubicBezTo>
                      <a:pt x="35128" y="12774"/>
                      <a:pt x="36786" y="10677"/>
                      <a:pt x="36737" y="8337"/>
                    </a:cubicBezTo>
                    <a:cubicBezTo>
                      <a:pt x="36688" y="5850"/>
                      <a:pt x="34787" y="3803"/>
                      <a:pt x="32739" y="2389"/>
                    </a:cubicBezTo>
                    <a:cubicBezTo>
                      <a:pt x="30258" y="735"/>
                      <a:pt x="27444" y="1"/>
                      <a:pt x="24563" y="1"/>
                    </a:cubicBezTo>
                    <a:close/>
                  </a:path>
                </a:pathLst>
              </a:custGeom>
              <a:solidFill>
                <a:srgbClr val="FFFFFF">
                  <a:alpha val="33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31"/>
              <p:cNvSpPr/>
              <p:nvPr/>
            </p:nvSpPr>
            <p:spPr>
              <a:xfrm>
                <a:off x="1495044" y="2696094"/>
                <a:ext cx="1733191" cy="1225428"/>
              </a:xfrm>
              <a:custGeom>
                <a:rect b="b" l="l" r="r" t="t"/>
                <a:pathLst>
                  <a:path extrusionOk="0" h="55657" w="78692">
                    <a:moveTo>
                      <a:pt x="74840" y="1"/>
                    </a:moveTo>
                    <a:cubicBezTo>
                      <a:pt x="75425" y="11702"/>
                      <a:pt x="73962" y="21794"/>
                      <a:pt x="69330" y="32618"/>
                    </a:cubicBezTo>
                    <a:cubicBezTo>
                      <a:pt x="67721" y="36323"/>
                      <a:pt x="65771" y="40029"/>
                      <a:pt x="62748" y="42662"/>
                    </a:cubicBezTo>
                    <a:cubicBezTo>
                      <a:pt x="60067" y="44915"/>
                      <a:pt x="56705" y="46116"/>
                      <a:pt x="53254" y="46116"/>
                    </a:cubicBezTo>
                    <a:cubicBezTo>
                      <a:pt x="52375" y="46116"/>
                      <a:pt x="51490" y="46038"/>
                      <a:pt x="50608" y="45880"/>
                    </a:cubicBezTo>
                    <a:cubicBezTo>
                      <a:pt x="48512" y="45538"/>
                      <a:pt x="46464" y="44904"/>
                      <a:pt x="44563" y="44027"/>
                    </a:cubicBezTo>
                    <a:cubicBezTo>
                      <a:pt x="43002" y="43295"/>
                      <a:pt x="41101" y="42954"/>
                      <a:pt x="40126" y="41443"/>
                    </a:cubicBezTo>
                    <a:cubicBezTo>
                      <a:pt x="38517" y="38956"/>
                      <a:pt x="37591" y="36177"/>
                      <a:pt x="37347" y="33301"/>
                    </a:cubicBezTo>
                    <a:cubicBezTo>
                      <a:pt x="37054" y="34715"/>
                      <a:pt x="36713" y="36275"/>
                      <a:pt x="35689" y="37299"/>
                    </a:cubicBezTo>
                    <a:cubicBezTo>
                      <a:pt x="35348" y="37591"/>
                      <a:pt x="34958" y="37884"/>
                      <a:pt x="34519" y="38079"/>
                    </a:cubicBezTo>
                    <a:cubicBezTo>
                      <a:pt x="33510" y="38474"/>
                      <a:pt x="32422" y="38671"/>
                      <a:pt x="31326" y="38671"/>
                    </a:cubicBezTo>
                    <a:cubicBezTo>
                      <a:pt x="31204" y="38671"/>
                      <a:pt x="31082" y="38669"/>
                      <a:pt x="30960" y="38664"/>
                    </a:cubicBezTo>
                    <a:cubicBezTo>
                      <a:pt x="27645" y="38517"/>
                      <a:pt x="24427" y="37542"/>
                      <a:pt x="21209" y="36519"/>
                    </a:cubicBezTo>
                    <a:cubicBezTo>
                      <a:pt x="17747" y="35446"/>
                      <a:pt x="13993" y="33739"/>
                      <a:pt x="10385" y="33447"/>
                    </a:cubicBezTo>
                    <a:cubicBezTo>
                      <a:pt x="6875" y="33154"/>
                      <a:pt x="3316" y="33398"/>
                      <a:pt x="1" y="31887"/>
                    </a:cubicBezTo>
                    <a:lnTo>
                      <a:pt x="1" y="31887"/>
                    </a:lnTo>
                    <a:cubicBezTo>
                      <a:pt x="9508" y="37640"/>
                      <a:pt x="20526" y="39200"/>
                      <a:pt x="30667" y="43393"/>
                    </a:cubicBezTo>
                    <a:cubicBezTo>
                      <a:pt x="36372" y="45684"/>
                      <a:pt x="41247" y="48756"/>
                      <a:pt x="46318" y="52071"/>
                    </a:cubicBezTo>
                    <a:cubicBezTo>
                      <a:pt x="47293" y="52656"/>
                      <a:pt x="48219" y="53290"/>
                      <a:pt x="49243" y="53827"/>
                    </a:cubicBezTo>
                    <a:cubicBezTo>
                      <a:pt x="51239" y="54802"/>
                      <a:pt x="53637" y="55657"/>
                      <a:pt x="55889" y="55657"/>
                    </a:cubicBezTo>
                    <a:cubicBezTo>
                      <a:pt x="56113" y="55657"/>
                      <a:pt x="56336" y="55648"/>
                      <a:pt x="56556" y="55631"/>
                    </a:cubicBezTo>
                    <a:cubicBezTo>
                      <a:pt x="61676" y="55289"/>
                      <a:pt x="66015" y="51974"/>
                      <a:pt x="68745" y="47830"/>
                    </a:cubicBezTo>
                    <a:cubicBezTo>
                      <a:pt x="78691" y="33057"/>
                      <a:pt x="77619" y="16626"/>
                      <a:pt x="74840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31"/>
              <p:cNvSpPr/>
              <p:nvPr/>
            </p:nvSpPr>
            <p:spPr>
              <a:xfrm>
                <a:off x="2534492" y="2281658"/>
                <a:ext cx="579918" cy="430574"/>
              </a:xfrm>
              <a:custGeom>
                <a:rect b="b" l="l" r="r" t="t"/>
                <a:pathLst>
                  <a:path extrusionOk="0" h="19556" w="26330">
                    <a:moveTo>
                      <a:pt x="1172" y="4100"/>
                    </a:moveTo>
                    <a:lnTo>
                      <a:pt x="2634" y="4831"/>
                    </a:lnTo>
                    <a:cubicBezTo>
                      <a:pt x="2386" y="4707"/>
                      <a:pt x="2154" y="4562"/>
                      <a:pt x="1941" y="4400"/>
                    </a:cubicBezTo>
                    <a:lnTo>
                      <a:pt x="1941" y="4400"/>
                    </a:lnTo>
                    <a:cubicBezTo>
                      <a:pt x="1686" y="4297"/>
                      <a:pt x="1430" y="4197"/>
                      <a:pt x="1172" y="4100"/>
                    </a:cubicBezTo>
                    <a:close/>
                    <a:moveTo>
                      <a:pt x="26101" y="15251"/>
                    </a:moveTo>
                    <a:cubicBezTo>
                      <a:pt x="26178" y="15451"/>
                      <a:pt x="26254" y="15651"/>
                      <a:pt x="26329" y="15850"/>
                    </a:cubicBezTo>
                    <a:cubicBezTo>
                      <a:pt x="26265" y="15643"/>
                      <a:pt x="26188" y="15444"/>
                      <a:pt x="26101" y="15251"/>
                    </a:cubicBezTo>
                    <a:close/>
                    <a:moveTo>
                      <a:pt x="1519" y="0"/>
                    </a:moveTo>
                    <a:cubicBezTo>
                      <a:pt x="1110" y="0"/>
                      <a:pt x="700" y="34"/>
                      <a:pt x="294" y="102"/>
                    </a:cubicBezTo>
                    <a:cubicBezTo>
                      <a:pt x="1" y="1776"/>
                      <a:pt x="642" y="3415"/>
                      <a:pt x="1941" y="4400"/>
                    </a:cubicBezTo>
                    <a:lnTo>
                      <a:pt x="1941" y="4400"/>
                    </a:lnTo>
                    <a:cubicBezTo>
                      <a:pt x="8997" y="7268"/>
                      <a:pt x="14698" y="12685"/>
                      <a:pt x="17992" y="19555"/>
                    </a:cubicBezTo>
                    <a:cubicBezTo>
                      <a:pt x="17309" y="17459"/>
                      <a:pt x="17017" y="15216"/>
                      <a:pt x="17114" y="13022"/>
                    </a:cubicBezTo>
                    <a:cubicBezTo>
                      <a:pt x="17163" y="11998"/>
                      <a:pt x="17358" y="10828"/>
                      <a:pt x="18236" y="10292"/>
                    </a:cubicBezTo>
                    <a:cubicBezTo>
                      <a:pt x="18536" y="10114"/>
                      <a:pt x="18859" y="10040"/>
                      <a:pt x="19191" y="10040"/>
                    </a:cubicBezTo>
                    <a:cubicBezTo>
                      <a:pt x="20046" y="10040"/>
                      <a:pt x="20960" y="10531"/>
                      <a:pt x="21697" y="11023"/>
                    </a:cubicBezTo>
                    <a:cubicBezTo>
                      <a:pt x="23420" y="12171"/>
                      <a:pt x="25262" y="13399"/>
                      <a:pt x="26101" y="15251"/>
                    </a:cubicBezTo>
                    <a:lnTo>
                      <a:pt x="26101" y="15251"/>
                    </a:lnTo>
                    <a:cubicBezTo>
                      <a:pt x="24787" y="11828"/>
                      <a:pt x="23224" y="8331"/>
                      <a:pt x="20137" y="6489"/>
                    </a:cubicBezTo>
                    <a:cubicBezTo>
                      <a:pt x="16481" y="4295"/>
                      <a:pt x="11654" y="4977"/>
                      <a:pt x="7949" y="2832"/>
                    </a:cubicBezTo>
                    <a:cubicBezTo>
                      <a:pt x="6778" y="2198"/>
                      <a:pt x="5803" y="1272"/>
                      <a:pt x="4584" y="687"/>
                    </a:cubicBezTo>
                    <a:cubicBezTo>
                      <a:pt x="3634" y="229"/>
                      <a:pt x="2581" y="0"/>
                      <a:pt x="1519" y="0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31"/>
              <p:cNvSpPr/>
              <p:nvPr/>
            </p:nvSpPr>
            <p:spPr>
              <a:xfrm>
                <a:off x="1224445" y="2822761"/>
                <a:ext cx="681894" cy="738577"/>
              </a:xfrm>
              <a:custGeom>
                <a:rect b="b" l="l" r="r" t="t"/>
                <a:pathLst>
                  <a:path extrusionOk="0" h="33545" w="30960">
                    <a:moveTo>
                      <a:pt x="4778" y="1"/>
                    </a:moveTo>
                    <a:cubicBezTo>
                      <a:pt x="1463" y="2536"/>
                      <a:pt x="0" y="7070"/>
                      <a:pt x="488" y="11215"/>
                    </a:cubicBezTo>
                    <a:cubicBezTo>
                      <a:pt x="975" y="15408"/>
                      <a:pt x="3169" y="19211"/>
                      <a:pt x="6046" y="22282"/>
                    </a:cubicBezTo>
                    <a:cubicBezTo>
                      <a:pt x="7460" y="23794"/>
                      <a:pt x="9069" y="25110"/>
                      <a:pt x="10873" y="26183"/>
                    </a:cubicBezTo>
                    <a:cubicBezTo>
                      <a:pt x="12384" y="26963"/>
                      <a:pt x="13944" y="27645"/>
                      <a:pt x="15553" y="28181"/>
                    </a:cubicBezTo>
                    <a:cubicBezTo>
                      <a:pt x="20624" y="30034"/>
                      <a:pt x="25792" y="31838"/>
                      <a:pt x="30960" y="33545"/>
                    </a:cubicBezTo>
                    <a:lnTo>
                      <a:pt x="18625" y="28377"/>
                    </a:lnTo>
                    <a:cubicBezTo>
                      <a:pt x="16869" y="27645"/>
                      <a:pt x="15163" y="26865"/>
                      <a:pt x="13554" y="25939"/>
                    </a:cubicBezTo>
                    <a:cubicBezTo>
                      <a:pt x="5024" y="20888"/>
                      <a:pt x="1245" y="10574"/>
                      <a:pt x="4447" y="1233"/>
                    </a:cubicBezTo>
                    <a:lnTo>
                      <a:pt x="4447" y="1233"/>
                    </a:lnTo>
                    <a:cubicBezTo>
                      <a:pt x="4810" y="966"/>
                      <a:pt x="4964" y="483"/>
                      <a:pt x="4778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31"/>
              <p:cNvSpPr/>
              <p:nvPr/>
            </p:nvSpPr>
            <p:spPr>
              <a:xfrm>
                <a:off x="2764323" y="3361661"/>
                <a:ext cx="153558" cy="210421"/>
              </a:xfrm>
              <a:custGeom>
                <a:rect b="b" l="l" r="r" t="t"/>
                <a:pathLst>
                  <a:path extrusionOk="0" h="9557" w="6972">
                    <a:moveTo>
                      <a:pt x="1761" y="7324"/>
                    </a:moveTo>
                    <a:cubicBezTo>
                      <a:pt x="1547" y="7532"/>
                      <a:pt x="1370" y="7766"/>
                      <a:pt x="1257" y="8031"/>
                    </a:cubicBezTo>
                    <a:lnTo>
                      <a:pt x="1257" y="8031"/>
                    </a:lnTo>
                    <a:cubicBezTo>
                      <a:pt x="1430" y="7799"/>
                      <a:pt x="1597" y="7563"/>
                      <a:pt x="1761" y="7324"/>
                    </a:cubicBezTo>
                    <a:close/>
                    <a:moveTo>
                      <a:pt x="5802" y="0"/>
                    </a:moveTo>
                    <a:lnTo>
                      <a:pt x="5217" y="1170"/>
                    </a:lnTo>
                    <a:cubicBezTo>
                      <a:pt x="4140" y="3254"/>
                      <a:pt x="3088" y="5388"/>
                      <a:pt x="1761" y="7324"/>
                    </a:cubicBezTo>
                    <a:lnTo>
                      <a:pt x="1761" y="7324"/>
                    </a:lnTo>
                    <a:cubicBezTo>
                      <a:pt x="2066" y="7028"/>
                      <a:pt x="2447" y="6785"/>
                      <a:pt x="2828" y="6582"/>
                    </a:cubicBezTo>
                    <a:cubicBezTo>
                      <a:pt x="3359" y="6240"/>
                      <a:pt x="3950" y="6046"/>
                      <a:pt x="4554" y="6046"/>
                    </a:cubicBezTo>
                    <a:cubicBezTo>
                      <a:pt x="4725" y="6046"/>
                      <a:pt x="4898" y="6062"/>
                      <a:pt x="5071" y="6094"/>
                    </a:cubicBezTo>
                    <a:cubicBezTo>
                      <a:pt x="5704" y="6290"/>
                      <a:pt x="6192" y="6777"/>
                      <a:pt x="6436" y="7411"/>
                    </a:cubicBezTo>
                    <a:cubicBezTo>
                      <a:pt x="6679" y="7996"/>
                      <a:pt x="6826" y="8630"/>
                      <a:pt x="6826" y="9312"/>
                    </a:cubicBezTo>
                    <a:cubicBezTo>
                      <a:pt x="6972" y="7752"/>
                      <a:pt x="6923" y="6192"/>
                      <a:pt x="6582" y="4681"/>
                    </a:cubicBezTo>
                    <a:cubicBezTo>
                      <a:pt x="6338" y="3120"/>
                      <a:pt x="6046" y="1560"/>
                      <a:pt x="5802" y="0"/>
                    </a:cubicBezTo>
                    <a:close/>
                    <a:moveTo>
                      <a:pt x="1257" y="8031"/>
                    </a:moveTo>
                    <a:cubicBezTo>
                      <a:pt x="865" y="8559"/>
                      <a:pt x="448" y="9069"/>
                      <a:pt x="0" y="9556"/>
                    </a:cubicBezTo>
                    <a:lnTo>
                      <a:pt x="1170" y="8288"/>
                    </a:lnTo>
                    <a:cubicBezTo>
                      <a:pt x="1192" y="8200"/>
                      <a:pt x="1222" y="8114"/>
                      <a:pt x="1257" y="803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31"/>
              <p:cNvSpPr/>
              <p:nvPr/>
            </p:nvSpPr>
            <p:spPr>
              <a:xfrm>
                <a:off x="2928607" y="2654239"/>
                <a:ext cx="95588" cy="235103"/>
              </a:xfrm>
              <a:custGeom>
                <a:rect b="b" l="l" r="r" t="t"/>
                <a:pathLst>
                  <a:path extrusionOk="0" h="10678" w="4340">
                    <a:moveTo>
                      <a:pt x="1" y="0"/>
                    </a:moveTo>
                    <a:lnTo>
                      <a:pt x="1" y="0"/>
                    </a:lnTo>
                    <a:cubicBezTo>
                      <a:pt x="586" y="1756"/>
                      <a:pt x="927" y="3560"/>
                      <a:pt x="976" y="5412"/>
                    </a:cubicBezTo>
                    <a:lnTo>
                      <a:pt x="1414" y="10678"/>
                    </a:lnTo>
                    <a:cubicBezTo>
                      <a:pt x="1523" y="10272"/>
                      <a:pt x="1556" y="9851"/>
                      <a:pt x="1522" y="9432"/>
                    </a:cubicBezTo>
                    <a:lnTo>
                      <a:pt x="1522" y="9432"/>
                    </a:lnTo>
                    <a:lnTo>
                      <a:pt x="1658" y="10093"/>
                    </a:lnTo>
                    <a:cubicBezTo>
                      <a:pt x="1561" y="9264"/>
                      <a:pt x="1463" y="8435"/>
                      <a:pt x="1414" y="7606"/>
                    </a:cubicBezTo>
                    <a:cubicBezTo>
                      <a:pt x="1219" y="6631"/>
                      <a:pt x="1414" y="5705"/>
                      <a:pt x="1902" y="4827"/>
                    </a:cubicBezTo>
                    <a:cubicBezTo>
                      <a:pt x="2224" y="4358"/>
                      <a:pt x="2811" y="4065"/>
                      <a:pt x="3366" y="4065"/>
                    </a:cubicBezTo>
                    <a:cubicBezTo>
                      <a:pt x="3733" y="4065"/>
                      <a:pt x="4087" y="4194"/>
                      <a:pt x="4340" y="4486"/>
                    </a:cubicBezTo>
                    <a:cubicBezTo>
                      <a:pt x="3218" y="2731"/>
                      <a:pt x="1707" y="1219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31"/>
              <p:cNvSpPr/>
              <p:nvPr/>
            </p:nvSpPr>
            <p:spPr>
              <a:xfrm>
                <a:off x="2190880" y="2897906"/>
                <a:ext cx="402705" cy="353205"/>
              </a:xfrm>
              <a:custGeom>
                <a:rect b="b" l="l" r="r" t="t"/>
                <a:pathLst>
                  <a:path extrusionOk="0" h="16042" w="18284">
                    <a:moveTo>
                      <a:pt x="18177" y="4482"/>
                    </a:moveTo>
                    <a:lnTo>
                      <a:pt x="18177" y="4482"/>
                    </a:lnTo>
                    <a:cubicBezTo>
                      <a:pt x="18212" y="4500"/>
                      <a:pt x="18248" y="4517"/>
                      <a:pt x="18284" y="4535"/>
                    </a:cubicBezTo>
                    <a:cubicBezTo>
                      <a:pt x="18248" y="4517"/>
                      <a:pt x="18213" y="4500"/>
                      <a:pt x="18177" y="4482"/>
                    </a:cubicBezTo>
                    <a:close/>
                    <a:moveTo>
                      <a:pt x="1" y="1"/>
                    </a:moveTo>
                    <a:lnTo>
                      <a:pt x="1" y="1"/>
                    </a:lnTo>
                    <a:cubicBezTo>
                      <a:pt x="2789" y="4618"/>
                      <a:pt x="4849" y="9707"/>
                      <a:pt x="6100" y="14985"/>
                    </a:cubicBezTo>
                    <a:lnTo>
                      <a:pt x="6100" y="14985"/>
                    </a:lnTo>
                    <a:cubicBezTo>
                      <a:pt x="5497" y="12325"/>
                      <a:pt x="4894" y="9697"/>
                      <a:pt x="4291" y="7070"/>
                    </a:cubicBezTo>
                    <a:cubicBezTo>
                      <a:pt x="4145" y="6485"/>
                      <a:pt x="4096" y="5754"/>
                      <a:pt x="4633" y="5461"/>
                    </a:cubicBezTo>
                    <a:cubicBezTo>
                      <a:pt x="4754" y="5413"/>
                      <a:pt x="4901" y="5388"/>
                      <a:pt x="5053" y="5388"/>
                    </a:cubicBezTo>
                    <a:cubicBezTo>
                      <a:pt x="5205" y="5388"/>
                      <a:pt x="5364" y="5413"/>
                      <a:pt x="5510" y="5461"/>
                    </a:cubicBezTo>
                    <a:cubicBezTo>
                      <a:pt x="8484" y="6144"/>
                      <a:pt x="10971" y="8192"/>
                      <a:pt x="12190" y="10971"/>
                    </a:cubicBezTo>
                    <a:lnTo>
                      <a:pt x="12823" y="10727"/>
                    </a:lnTo>
                    <a:cubicBezTo>
                      <a:pt x="11556" y="9752"/>
                      <a:pt x="9118" y="5754"/>
                      <a:pt x="10629" y="4243"/>
                    </a:cubicBezTo>
                    <a:cubicBezTo>
                      <a:pt x="11117" y="3852"/>
                      <a:pt x="11751" y="3609"/>
                      <a:pt x="12385" y="3560"/>
                    </a:cubicBezTo>
                    <a:cubicBezTo>
                      <a:pt x="12850" y="3492"/>
                      <a:pt x="13318" y="3458"/>
                      <a:pt x="13786" y="3458"/>
                    </a:cubicBezTo>
                    <a:cubicBezTo>
                      <a:pt x="15288" y="3458"/>
                      <a:pt x="16786" y="3806"/>
                      <a:pt x="18177" y="4482"/>
                    </a:cubicBezTo>
                    <a:lnTo>
                      <a:pt x="18177" y="4482"/>
                    </a:lnTo>
                    <a:cubicBezTo>
                      <a:pt x="12311" y="1608"/>
                      <a:pt x="6252" y="1455"/>
                      <a:pt x="1" y="1"/>
                    </a:cubicBezTo>
                    <a:close/>
                    <a:moveTo>
                      <a:pt x="6100" y="14985"/>
                    </a:moveTo>
                    <a:lnTo>
                      <a:pt x="6100" y="14985"/>
                    </a:lnTo>
                    <a:cubicBezTo>
                      <a:pt x="6180" y="15337"/>
                      <a:pt x="6259" y="15689"/>
                      <a:pt x="6339" y="16041"/>
                    </a:cubicBezTo>
                    <a:cubicBezTo>
                      <a:pt x="6263" y="15689"/>
                      <a:pt x="6183" y="15337"/>
                      <a:pt x="6100" y="14985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31"/>
              <p:cNvSpPr/>
              <p:nvPr/>
            </p:nvSpPr>
            <p:spPr>
              <a:xfrm>
                <a:off x="1909532" y="2936789"/>
                <a:ext cx="403784" cy="461377"/>
              </a:xfrm>
              <a:custGeom>
                <a:rect b="b" l="l" r="r" t="t"/>
                <a:pathLst>
                  <a:path extrusionOk="0" h="20955" w="18333">
                    <a:moveTo>
                      <a:pt x="12413" y="1"/>
                    </a:moveTo>
                    <a:cubicBezTo>
                      <a:pt x="12183" y="1"/>
                      <a:pt x="11978" y="91"/>
                      <a:pt x="11800" y="234"/>
                    </a:cubicBezTo>
                    <a:cubicBezTo>
                      <a:pt x="5900" y="4085"/>
                      <a:pt x="1707" y="9985"/>
                      <a:pt x="1" y="16762"/>
                    </a:cubicBezTo>
                    <a:cubicBezTo>
                      <a:pt x="1220" y="13788"/>
                      <a:pt x="2926" y="11009"/>
                      <a:pt x="5120" y="8620"/>
                    </a:cubicBezTo>
                    <a:cubicBezTo>
                      <a:pt x="5315" y="8327"/>
                      <a:pt x="5608" y="8132"/>
                      <a:pt x="5949" y="7986"/>
                    </a:cubicBezTo>
                    <a:cubicBezTo>
                      <a:pt x="5985" y="7983"/>
                      <a:pt x="6020" y="7982"/>
                      <a:pt x="6055" y="7982"/>
                    </a:cubicBezTo>
                    <a:cubicBezTo>
                      <a:pt x="6642" y="7982"/>
                      <a:pt x="7130" y="8360"/>
                      <a:pt x="7314" y="8912"/>
                    </a:cubicBezTo>
                    <a:cubicBezTo>
                      <a:pt x="7509" y="9497"/>
                      <a:pt x="7558" y="10082"/>
                      <a:pt x="7607" y="10667"/>
                    </a:cubicBezTo>
                    <a:cubicBezTo>
                      <a:pt x="7879" y="13059"/>
                      <a:pt x="9581" y="14981"/>
                      <a:pt x="10925" y="17005"/>
                    </a:cubicBezTo>
                    <a:lnTo>
                      <a:pt x="10925" y="17005"/>
                    </a:lnTo>
                    <a:cubicBezTo>
                      <a:pt x="9376" y="13985"/>
                      <a:pt x="8591" y="10640"/>
                      <a:pt x="8679" y="7255"/>
                    </a:cubicBezTo>
                    <a:cubicBezTo>
                      <a:pt x="8679" y="6036"/>
                      <a:pt x="8972" y="4622"/>
                      <a:pt x="10093" y="4134"/>
                    </a:cubicBezTo>
                    <a:cubicBezTo>
                      <a:pt x="10332" y="4023"/>
                      <a:pt x="10575" y="3974"/>
                      <a:pt x="10819" y="3974"/>
                    </a:cubicBezTo>
                    <a:cubicBezTo>
                      <a:pt x="11966" y="3974"/>
                      <a:pt x="13115" y="5079"/>
                      <a:pt x="13799" y="6084"/>
                    </a:cubicBezTo>
                    <a:cubicBezTo>
                      <a:pt x="15846" y="9058"/>
                      <a:pt x="17358" y="12374"/>
                      <a:pt x="18333" y="15884"/>
                    </a:cubicBezTo>
                    <a:cubicBezTo>
                      <a:pt x="17699" y="10424"/>
                      <a:pt x="15895" y="5158"/>
                      <a:pt x="13067" y="478"/>
                    </a:cubicBezTo>
                    <a:cubicBezTo>
                      <a:pt x="12970" y="283"/>
                      <a:pt x="12824" y="136"/>
                      <a:pt x="12677" y="39"/>
                    </a:cubicBezTo>
                    <a:cubicBezTo>
                      <a:pt x="12586" y="13"/>
                      <a:pt x="12498" y="1"/>
                      <a:pt x="12413" y="1"/>
                    </a:cubicBezTo>
                    <a:close/>
                    <a:moveTo>
                      <a:pt x="10925" y="17005"/>
                    </a:moveTo>
                    <a:lnTo>
                      <a:pt x="10925" y="17005"/>
                    </a:lnTo>
                    <a:cubicBezTo>
                      <a:pt x="11094" y="17334"/>
                      <a:pt x="11272" y="17660"/>
                      <a:pt x="11458" y="17981"/>
                    </a:cubicBezTo>
                    <a:lnTo>
                      <a:pt x="12580" y="20955"/>
                    </a:lnTo>
                    <a:cubicBezTo>
                      <a:pt x="12432" y="19514"/>
                      <a:pt x="11745" y="18240"/>
                      <a:pt x="10925" y="17005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31"/>
              <p:cNvSpPr/>
              <p:nvPr/>
            </p:nvSpPr>
            <p:spPr>
              <a:xfrm>
                <a:off x="2325783" y="3297238"/>
                <a:ext cx="72374" cy="250141"/>
              </a:xfrm>
              <a:custGeom>
                <a:rect b="b" l="l" r="r" t="t"/>
                <a:pathLst>
                  <a:path extrusionOk="0" h="11361" w="3286">
                    <a:moveTo>
                      <a:pt x="165" y="1"/>
                    </a:moveTo>
                    <a:lnTo>
                      <a:pt x="165" y="1"/>
                    </a:lnTo>
                    <a:cubicBezTo>
                      <a:pt x="0" y="2571"/>
                      <a:pt x="81" y="5164"/>
                      <a:pt x="406" y="7719"/>
                    </a:cubicBezTo>
                    <a:lnTo>
                      <a:pt x="406" y="7719"/>
                    </a:lnTo>
                    <a:cubicBezTo>
                      <a:pt x="407" y="7698"/>
                      <a:pt x="408" y="7677"/>
                      <a:pt x="409" y="7655"/>
                    </a:cubicBezTo>
                    <a:cubicBezTo>
                      <a:pt x="409" y="6729"/>
                      <a:pt x="604" y="5656"/>
                      <a:pt x="1433" y="5315"/>
                    </a:cubicBezTo>
                    <a:cubicBezTo>
                      <a:pt x="1629" y="5270"/>
                      <a:pt x="1825" y="5248"/>
                      <a:pt x="2020" y="5248"/>
                    </a:cubicBezTo>
                    <a:cubicBezTo>
                      <a:pt x="2454" y="5248"/>
                      <a:pt x="2882" y="5357"/>
                      <a:pt x="3286" y="5559"/>
                    </a:cubicBezTo>
                    <a:cubicBezTo>
                      <a:pt x="1872" y="3901"/>
                      <a:pt x="848" y="2048"/>
                      <a:pt x="165" y="1"/>
                    </a:cubicBezTo>
                    <a:close/>
                    <a:moveTo>
                      <a:pt x="406" y="7719"/>
                    </a:moveTo>
                    <a:cubicBezTo>
                      <a:pt x="365" y="8675"/>
                      <a:pt x="462" y="9676"/>
                      <a:pt x="653" y="10629"/>
                    </a:cubicBezTo>
                    <a:lnTo>
                      <a:pt x="1043" y="11361"/>
                    </a:lnTo>
                    <a:cubicBezTo>
                      <a:pt x="774" y="10160"/>
                      <a:pt x="562" y="8944"/>
                      <a:pt x="406" y="7719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31"/>
              <p:cNvSpPr/>
              <p:nvPr/>
            </p:nvSpPr>
            <p:spPr>
              <a:xfrm>
                <a:off x="2899622" y="2858187"/>
                <a:ext cx="195450" cy="396139"/>
              </a:xfrm>
              <a:custGeom>
                <a:rect b="b" l="l" r="r" t="t"/>
                <a:pathLst>
                  <a:path extrusionOk="0" h="17992" w="8874">
                    <a:moveTo>
                      <a:pt x="4832" y="7099"/>
                    </a:moveTo>
                    <a:cubicBezTo>
                      <a:pt x="5248" y="8017"/>
                      <a:pt x="5702" y="8919"/>
                      <a:pt x="6192" y="9801"/>
                    </a:cubicBezTo>
                    <a:cubicBezTo>
                      <a:pt x="5739" y="8894"/>
                      <a:pt x="5285" y="7987"/>
                      <a:pt x="4832" y="7099"/>
                    </a:cubicBezTo>
                    <a:close/>
                    <a:moveTo>
                      <a:pt x="398" y="17077"/>
                    </a:moveTo>
                    <a:lnTo>
                      <a:pt x="0" y="17943"/>
                    </a:lnTo>
                    <a:cubicBezTo>
                      <a:pt x="177" y="17672"/>
                      <a:pt x="305" y="17381"/>
                      <a:pt x="398" y="17077"/>
                    </a:cubicBezTo>
                    <a:close/>
                    <a:moveTo>
                      <a:pt x="2438" y="1"/>
                    </a:moveTo>
                    <a:cubicBezTo>
                      <a:pt x="1122" y="4535"/>
                      <a:pt x="536" y="9264"/>
                      <a:pt x="634" y="13994"/>
                    </a:cubicBezTo>
                    <a:cubicBezTo>
                      <a:pt x="634" y="15029"/>
                      <a:pt x="690" y="16121"/>
                      <a:pt x="398" y="17077"/>
                    </a:cubicBezTo>
                    <a:lnTo>
                      <a:pt x="398" y="17077"/>
                    </a:lnTo>
                    <a:lnTo>
                      <a:pt x="829" y="16139"/>
                    </a:lnTo>
                    <a:cubicBezTo>
                      <a:pt x="1170" y="15408"/>
                      <a:pt x="829" y="14530"/>
                      <a:pt x="829" y="13750"/>
                    </a:cubicBezTo>
                    <a:cubicBezTo>
                      <a:pt x="786" y="13024"/>
                      <a:pt x="1267" y="12185"/>
                      <a:pt x="1912" y="12185"/>
                    </a:cubicBezTo>
                    <a:cubicBezTo>
                      <a:pt x="2003" y="12185"/>
                      <a:pt x="2097" y="12202"/>
                      <a:pt x="2194" y="12238"/>
                    </a:cubicBezTo>
                    <a:cubicBezTo>
                      <a:pt x="2340" y="12336"/>
                      <a:pt x="2487" y="12433"/>
                      <a:pt x="2633" y="12531"/>
                    </a:cubicBezTo>
                    <a:lnTo>
                      <a:pt x="8874" y="17992"/>
                    </a:lnTo>
                    <a:cubicBezTo>
                      <a:pt x="7362" y="15310"/>
                      <a:pt x="4339" y="13652"/>
                      <a:pt x="3169" y="10825"/>
                    </a:cubicBezTo>
                    <a:cubicBezTo>
                      <a:pt x="2730" y="9654"/>
                      <a:pt x="2487" y="8436"/>
                      <a:pt x="2438" y="7217"/>
                    </a:cubicBezTo>
                    <a:cubicBezTo>
                      <a:pt x="2340" y="6729"/>
                      <a:pt x="2340" y="6290"/>
                      <a:pt x="2487" y="5852"/>
                    </a:cubicBezTo>
                    <a:cubicBezTo>
                      <a:pt x="2621" y="5450"/>
                      <a:pt x="3000" y="5212"/>
                      <a:pt x="3399" y="5212"/>
                    </a:cubicBezTo>
                    <a:cubicBezTo>
                      <a:pt x="3436" y="5212"/>
                      <a:pt x="3473" y="5214"/>
                      <a:pt x="3511" y="5218"/>
                    </a:cubicBezTo>
                    <a:cubicBezTo>
                      <a:pt x="3901" y="5315"/>
                      <a:pt x="4144" y="5705"/>
                      <a:pt x="4291" y="6047"/>
                    </a:cubicBezTo>
                    <a:cubicBezTo>
                      <a:pt x="4471" y="6394"/>
                      <a:pt x="4652" y="6745"/>
                      <a:pt x="4832" y="7099"/>
                    </a:cubicBezTo>
                    <a:lnTo>
                      <a:pt x="4832" y="7099"/>
                    </a:lnTo>
                    <a:cubicBezTo>
                      <a:pt x="3798" y="4818"/>
                      <a:pt x="2994" y="2434"/>
                      <a:pt x="2438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31"/>
              <p:cNvSpPr/>
              <p:nvPr/>
            </p:nvSpPr>
            <p:spPr>
              <a:xfrm>
                <a:off x="2780423" y="2620948"/>
                <a:ext cx="164306" cy="198620"/>
              </a:xfrm>
              <a:custGeom>
                <a:rect b="b" l="l" r="r" t="t"/>
                <a:pathLst>
                  <a:path extrusionOk="0" h="9021" w="7460">
                    <a:moveTo>
                      <a:pt x="2269" y="5384"/>
                    </a:moveTo>
                    <a:cubicBezTo>
                      <a:pt x="1730" y="5851"/>
                      <a:pt x="1276" y="6411"/>
                      <a:pt x="919" y="7043"/>
                    </a:cubicBezTo>
                    <a:lnTo>
                      <a:pt x="919" y="7043"/>
                    </a:lnTo>
                    <a:cubicBezTo>
                      <a:pt x="1390" y="6505"/>
                      <a:pt x="1840" y="5951"/>
                      <a:pt x="2269" y="5384"/>
                    </a:cubicBezTo>
                    <a:close/>
                    <a:moveTo>
                      <a:pt x="919" y="7043"/>
                    </a:moveTo>
                    <a:cubicBezTo>
                      <a:pt x="621" y="7383"/>
                      <a:pt x="315" y="7718"/>
                      <a:pt x="0" y="8046"/>
                    </a:cubicBezTo>
                    <a:lnTo>
                      <a:pt x="634" y="7607"/>
                    </a:lnTo>
                    <a:cubicBezTo>
                      <a:pt x="721" y="7413"/>
                      <a:pt x="816" y="7225"/>
                      <a:pt x="919" y="7043"/>
                    </a:cubicBezTo>
                    <a:close/>
                    <a:moveTo>
                      <a:pt x="5510" y="1"/>
                    </a:moveTo>
                    <a:cubicBezTo>
                      <a:pt x="4628" y="1890"/>
                      <a:pt x="3543" y="3697"/>
                      <a:pt x="2269" y="5384"/>
                    </a:cubicBezTo>
                    <a:lnTo>
                      <a:pt x="2269" y="5384"/>
                    </a:lnTo>
                    <a:cubicBezTo>
                      <a:pt x="2709" y="5003"/>
                      <a:pt x="3206" y="4684"/>
                      <a:pt x="3754" y="4438"/>
                    </a:cubicBezTo>
                    <a:cubicBezTo>
                      <a:pt x="3961" y="4320"/>
                      <a:pt x="4204" y="4255"/>
                      <a:pt x="4449" y="4255"/>
                    </a:cubicBezTo>
                    <a:cubicBezTo>
                      <a:pt x="4609" y="4255"/>
                      <a:pt x="4771" y="4282"/>
                      <a:pt x="4925" y="4340"/>
                    </a:cubicBezTo>
                    <a:cubicBezTo>
                      <a:pt x="5217" y="4438"/>
                      <a:pt x="5461" y="4681"/>
                      <a:pt x="5656" y="4974"/>
                    </a:cubicBezTo>
                    <a:cubicBezTo>
                      <a:pt x="6485" y="6193"/>
                      <a:pt x="7021" y="7558"/>
                      <a:pt x="7265" y="9021"/>
                    </a:cubicBezTo>
                    <a:cubicBezTo>
                      <a:pt x="7460" y="7802"/>
                      <a:pt x="7411" y="6583"/>
                      <a:pt x="7070" y="5413"/>
                    </a:cubicBezTo>
                    <a:cubicBezTo>
                      <a:pt x="6631" y="3560"/>
                      <a:pt x="6143" y="1756"/>
                      <a:pt x="5510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31"/>
              <p:cNvSpPr/>
              <p:nvPr/>
            </p:nvSpPr>
            <p:spPr>
              <a:xfrm>
                <a:off x="1832225" y="2725091"/>
                <a:ext cx="278132" cy="427250"/>
              </a:xfrm>
              <a:custGeom>
                <a:rect b="b" l="l" r="r" t="t"/>
                <a:pathLst>
                  <a:path extrusionOk="0" h="19405" w="12628">
                    <a:moveTo>
                      <a:pt x="10214" y="4785"/>
                    </a:moveTo>
                    <a:cubicBezTo>
                      <a:pt x="10919" y="5100"/>
                      <a:pt x="11628" y="5404"/>
                      <a:pt x="12336" y="5705"/>
                    </a:cubicBezTo>
                    <a:cubicBezTo>
                      <a:pt x="12401" y="5705"/>
                      <a:pt x="12466" y="5726"/>
                      <a:pt x="12516" y="5726"/>
                    </a:cubicBezTo>
                    <a:cubicBezTo>
                      <a:pt x="12541" y="5726"/>
                      <a:pt x="12563" y="5721"/>
                      <a:pt x="12579" y="5705"/>
                    </a:cubicBezTo>
                    <a:cubicBezTo>
                      <a:pt x="12621" y="5663"/>
                      <a:pt x="12627" y="5549"/>
                      <a:pt x="12566" y="5549"/>
                    </a:cubicBezTo>
                    <a:cubicBezTo>
                      <a:pt x="12556" y="5549"/>
                      <a:pt x="12544" y="5552"/>
                      <a:pt x="12531" y="5558"/>
                    </a:cubicBezTo>
                    <a:lnTo>
                      <a:pt x="12336" y="5558"/>
                    </a:lnTo>
                    <a:cubicBezTo>
                      <a:pt x="12287" y="5120"/>
                      <a:pt x="11751" y="4925"/>
                      <a:pt x="11312" y="4876"/>
                    </a:cubicBezTo>
                    <a:cubicBezTo>
                      <a:pt x="10953" y="4837"/>
                      <a:pt x="10585" y="4802"/>
                      <a:pt x="10214" y="4785"/>
                    </a:cubicBezTo>
                    <a:close/>
                    <a:moveTo>
                      <a:pt x="2341" y="0"/>
                    </a:moveTo>
                    <a:lnTo>
                      <a:pt x="2341" y="0"/>
                    </a:lnTo>
                    <a:cubicBezTo>
                      <a:pt x="3755" y="3218"/>
                      <a:pt x="3852" y="6826"/>
                      <a:pt x="2633" y="10093"/>
                    </a:cubicBezTo>
                    <a:cubicBezTo>
                      <a:pt x="1463" y="13115"/>
                      <a:pt x="586" y="16236"/>
                      <a:pt x="1" y="19405"/>
                    </a:cubicBezTo>
                    <a:cubicBezTo>
                      <a:pt x="976" y="14773"/>
                      <a:pt x="2975" y="10434"/>
                      <a:pt x="5851" y="6728"/>
                    </a:cubicBezTo>
                    <a:cubicBezTo>
                      <a:pt x="6241" y="6192"/>
                      <a:pt x="6680" y="5753"/>
                      <a:pt x="7216" y="5363"/>
                    </a:cubicBezTo>
                    <a:cubicBezTo>
                      <a:pt x="7978" y="4906"/>
                      <a:pt x="8854" y="4773"/>
                      <a:pt x="9737" y="4773"/>
                    </a:cubicBezTo>
                    <a:cubicBezTo>
                      <a:pt x="9896" y="4773"/>
                      <a:pt x="10055" y="4777"/>
                      <a:pt x="10214" y="4785"/>
                    </a:cubicBezTo>
                    <a:lnTo>
                      <a:pt x="10214" y="4785"/>
                    </a:lnTo>
                    <a:cubicBezTo>
                      <a:pt x="7373" y="3515"/>
                      <a:pt x="4606" y="2071"/>
                      <a:pt x="2341" y="0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31"/>
              <p:cNvSpPr/>
              <p:nvPr/>
            </p:nvSpPr>
            <p:spPr>
              <a:xfrm>
                <a:off x="1558410" y="2516365"/>
                <a:ext cx="325375" cy="297831"/>
              </a:xfrm>
              <a:custGeom>
                <a:rect b="b" l="l" r="r" t="t"/>
                <a:pathLst>
                  <a:path extrusionOk="0" h="13527" w="14773">
                    <a:moveTo>
                      <a:pt x="6508" y="0"/>
                    </a:moveTo>
                    <a:cubicBezTo>
                      <a:pt x="6419" y="0"/>
                      <a:pt x="6330" y="22"/>
                      <a:pt x="6241" y="70"/>
                    </a:cubicBezTo>
                    <a:cubicBezTo>
                      <a:pt x="3608" y="4166"/>
                      <a:pt x="1511" y="8603"/>
                      <a:pt x="0" y="13186"/>
                    </a:cubicBezTo>
                    <a:lnTo>
                      <a:pt x="146" y="13527"/>
                    </a:lnTo>
                    <a:cubicBezTo>
                      <a:pt x="634" y="11089"/>
                      <a:pt x="2048" y="8993"/>
                      <a:pt x="3462" y="6945"/>
                    </a:cubicBezTo>
                    <a:cubicBezTo>
                      <a:pt x="4388" y="5677"/>
                      <a:pt x="5509" y="4263"/>
                      <a:pt x="7021" y="4215"/>
                    </a:cubicBezTo>
                    <a:cubicBezTo>
                      <a:pt x="7996" y="4263"/>
                      <a:pt x="8873" y="4702"/>
                      <a:pt x="9507" y="5385"/>
                    </a:cubicBezTo>
                    <a:cubicBezTo>
                      <a:pt x="10141" y="6116"/>
                      <a:pt x="10677" y="6847"/>
                      <a:pt x="11116" y="7676"/>
                    </a:cubicBezTo>
                    <a:cubicBezTo>
                      <a:pt x="12189" y="9383"/>
                      <a:pt x="13408" y="10992"/>
                      <a:pt x="14773" y="12454"/>
                    </a:cubicBezTo>
                    <a:lnTo>
                      <a:pt x="12676" y="7189"/>
                    </a:lnTo>
                    <a:cubicBezTo>
                      <a:pt x="12238" y="5824"/>
                      <a:pt x="11555" y="4507"/>
                      <a:pt x="10629" y="3435"/>
                    </a:cubicBezTo>
                    <a:cubicBezTo>
                      <a:pt x="9702" y="2508"/>
                      <a:pt x="8483" y="1923"/>
                      <a:pt x="7703" y="948"/>
                    </a:cubicBezTo>
                    <a:cubicBezTo>
                      <a:pt x="7378" y="542"/>
                      <a:pt x="6952" y="0"/>
                      <a:pt x="6508" y="0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31"/>
              <p:cNvSpPr/>
              <p:nvPr/>
            </p:nvSpPr>
            <p:spPr>
              <a:xfrm>
                <a:off x="1266314" y="1771425"/>
                <a:ext cx="605665" cy="957981"/>
              </a:xfrm>
              <a:custGeom>
                <a:rect b="b" l="l" r="r" t="t"/>
                <a:pathLst>
                  <a:path extrusionOk="0" h="43510" w="27499">
                    <a:moveTo>
                      <a:pt x="20158" y="0"/>
                    </a:moveTo>
                    <a:cubicBezTo>
                      <a:pt x="20072" y="0"/>
                      <a:pt x="19984" y="7"/>
                      <a:pt x="19893" y="20"/>
                    </a:cubicBezTo>
                    <a:cubicBezTo>
                      <a:pt x="17809" y="193"/>
                      <a:pt x="15840" y="1063"/>
                      <a:pt x="14333" y="2525"/>
                    </a:cubicBezTo>
                    <a:lnTo>
                      <a:pt x="14333" y="2525"/>
                    </a:lnTo>
                    <a:lnTo>
                      <a:pt x="15456" y="1336"/>
                    </a:lnTo>
                    <a:lnTo>
                      <a:pt x="15456" y="1336"/>
                    </a:lnTo>
                    <a:cubicBezTo>
                      <a:pt x="13945" y="2165"/>
                      <a:pt x="8630" y="5870"/>
                      <a:pt x="11556" y="7869"/>
                    </a:cubicBezTo>
                    <a:cubicBezTo>
                      <a:pt x="12144" y="8251"/>
                      <a:pt x="12856" y="8368"/>
                      <a:pt x="13585" y="8368"/>
                    </a:cubicBezTo>
                    <a:cubicBezTo>
                      <a:pt x="14065" y="8368"/>
                      <a:pt x="14553" y="8317"/>
                      <a:pt x="15017" y="8259"/>
                    </a:cubicBezTo>
                    <a:lnTo>
                      <a:pt x="15017" y="8259"/>
                    </a:lnTo>
                    <a:cubicBezTo>
                      <a:pt x="12336" y="9673"/>
                      <a:pt x="9995" y="11672"/>
                      <a:pt x="8143" y="14110"/>
                    </a:cubicBezTo>
                    <a:cubicBezTo>
                      <a:pt x="7997" y="14256"/>
                      <a:pt x="7899" y="14500"/>
                      <a:pt x="7899" y="14744"/>
                    </a:cubicBezTo>
                    <a:cubicBezTo>
                      <a:pt x="7997" y="15085"/>
                      <a:pt x="8435" y="15182"/>
                      <a:pt x="8777" y="15182"/>
                    </a:cubicBezTo>
                    <a:cubicBezTo>
                      <a:pt x="9277" y="15217"/>
                      <a:pt x="9778" y="15233"/>
                      <a:pt x="10279" y="15233"/>
                    </a:cubicBezTo>
                    <a:cubicBezTo>
                      <a:pt x="11192" y="15233"/>
                      <a:pt x="12105" y="15179"/>
                      <a:pt x="13018" y="15085"/>
                    </a:cubicBezTo>
                    <a:lnTo>
                      <a:pt x="13018" y="15085"/>
                    </a:lnTo>
                    <a:cubicBezTo>
                      <a:pt x="9849" y="16158"/>
                      <a:pt x="7460" y="18693"/>
                      <a:pt x="5169" y="21179"/>
                    </a:cubicBezTo>
                    <a:cubicBezTo>
                      <a:pt x="3852" y="22593"/>
                      <a:pt x="2438" y="24202"/>
                      <a:pt x="2390" y="26104"/>
                    </a:cubicBezTo>
                    <a:cubicBezTo>
                      <a:pt x="2731" y="26152"/>
                      <a:pt x="3075" y="26177"/>
                      <a:pt x="3420" y="26177"/>
                    </a:cubicBezTo>
                    <a:cubicBezTo>
                      <a:pt x="4453" y="26177"/>
                      <a:pt x="5486" y="25957"/>
                      <a:pt x="6436" y="25519"/>
                    </a:cubicBezTo>
                    <a:lnTo>
                      <a:pt x="6436" y="25519"/>
                    </a:lnTo>
                    <a:cubicBezTo>
                      <a:pt x="3267" y="26981"/>
                      <a:pt x="635" y="31613"/>
                      <a:pt x="2487" y="34928"/>
                    </a:cubicBezTo>
                    <a:cubicBezTo>
                      <a:pt x="1366" y="36245"/>
                      <a:pt x="342" y="37756"/>
                      <a:pt x="196" y="39463"/>
                    </a:cubicBezTo>
                    <a:cubicBezTo>
                      <a:pt x="1" y="41169"/>
                      <a:pt x="976" y="43070"/>
                      <a:pt x="2633" y="43509"/>
                    </a:cubicBezTo>
                    <a:cubicBezTo>
                      <a:pt x="6729" y="34343"/>
                      <a:pt x="18820" y="31125"/>
                      <a:pt x="23598" y="22252"/>
                    </a:cubicBezTo>
                    <a:cubicBezTo>
                      <a:pt x="27499" y="15036"/>
                      <a:pt x="25646" y="7187"/>
                      <a:pt x="21355" y="751"/>
                    </a:cubicBezTo>
                    <a:cubicBezTo>
                      <a:pt x="21258" y="507"/>
                      <a:pt x="21063" y="312"/>
                      <a:pt x="20819" y="117"/>
                    </a:cubicBezTo>
                    <a:cubicBezTo>
                      <a:pt x="20605" y="46"/>
                      <a:pt x="20391" y="0"/>
                      <a:pt x="20158" y="0"/>
                    </a:cubicBezTo>
                    <a:close/>
                  </a:path>
                </a:pathLst>
              </a:custGeom>
              <a:solidFill>
                <a:srgbClr val="AD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31"/>
              <p:cNvSpPr/>
              <p:nvPr/>
            </p:nvSpPr>
            <p:spPr>
              <a:xfrm>
                <a:off x="1651818" y="1568952"/>
                <a:ext cx="211572" cy="867401"/>
              </a:xfrm>
              <a:custGeom>
                <a:rect b="b" l="l" r="r" t="t"/>
                <a:pathLst>
                  <a:path extrusionOk="0" h="39396" w="9606">
                    <a:moveTo>
                      <a:pt x="4096" y="1"/>
                    </a:moveTo>
                    <a:cubicBezTo>
                      <a:pt x="3965" y="676"/>
                      <a:pt x="3843" y="1366"/>
                      <a:pt x="3743" y="2062"/>
                    </a:cubicBezTo>
                    <a:lnTo>
                      <a:pt x="3743" y="2062"/>
                    </a:lnTo>
                    <a:cubicBezTo>
                      <a:pt x="3974" y="1779"/>
                      <a:pt x="4206" y="1499"/>
                      <a:pt x="4437" y="1220"/>
                    </a:cubicBezTo>
                    <a:lnTo>
                      <a:pt x="4096" y="1"/>
                    </a:lnTo>
                    <a:close/>
                    <a:moveTo>
                      <a:pt x="3743" y="2062"/>
                    </a:moveTo>
                    <a:cubicBezTo>
                      <a:pt x="2564" y="3509"/>
                      <a:pt x="1433" y="5024"/>
                      <a:pt x="781" y="6778"/>
                    </a:cubicBezTo>
                    <a:cubicBezTo>
                      <a:pt x="1" y="8874"/>
                      <a:pt x="50" y="11410"/>
                      <a:pt x="1366" y="13165"/>
                    </a:cubicBezTo>
                    <a:cubicBezTo>
                      <a:pt x="2243" y="14189"/>
                      <a:pt x="3462" y="14920"/>
                      <a:pt x="4047" y="16090"/>
                    </a:cubicBezTo>
                    <a:cubicBezTo>
                      <a:pt x="4486" y="17065"/>
                      <a:pt x="4681" y="18187"/>
                      <a:pt x="4632" y="19259"/>
                    </a:cubicBezTo>
                    <a:cubicBezTo>
                      <a:pt x="4584" y="26085"/>
                      <a:pt x="3560" y="32862"/>
                      <a:pt x="1561" y="39395"/>
                    </a:cubicBezTo>
                    <a:cubicBezTo>
                      <a:pt x="3755" y="36031"/>
                      <a:pt x="5559" y="32423"/>
                      <a:pt x="6924" y="28669"/>
                    </a:cubicBezTo>
                    <a:cubicBezTo>
                      <a:pt x="8728" y="23550"/>
                      <a:pt x="9606" y="17455"/>
                      <a:pt x="6583" y="12921"/>
                    </a:cubicBezTo>
                    <a:cubicBezTo>
                      <a:pt x="5998" y="12092"/>
                      <a:pt x="5315" y="11312"/>
                      <a:pt x="4779" y="10434"/>
                    </a:cubicBezTo>
                    <a:cubicBezTo>
                      <a:pt x="3322" y="7993"/>
                      <a:pt x="3328" y="4980"/>
                      <a:pt x="3743" y="2062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31"/>
              <p:cNvSpPr/>
              <p:nvPr/>
            </p:nvSpPr>
            <p:spPr>
              <a:xfrm>
                <a:off x="1670077" y="885154"/>
                <a:ext cx="287801" cy="745006"/>
              </a:xfrm>
              <a:custGeom>
                <a:rect b="b" l="l" r="r" t="t"/>
                <a:pathLst>
                  <a:path extrusionOk="0" h="33837" w="13067">
                    <a:moveTo>
                      <a:pt x="6290" y="1"/>
                    </a:moveTo>
                    <a:cubicBezTo>
                      <a:pt x="5022" y="2536"/>
                      <a:pt x="2731" y="4437"/>
                      <a:pt x="1" y="5315"/>
                    </a:cubicBezTo>
                    <a:lnTo>
                      <a:pt x="488" y="5315"/>
                    </a:lnTo>
                    <a:cubicBezTo>
                      <a:pt x="2828" y="14627"/>
                      <a:pt x="3657" y="24232"/>
                      <a:pt x="2926" y="33837"/>
                    </a:cubicBezTo>
                    <a:cubicBezTo>
                      <a:pt x="4535" y="27694"/>
                      <a:pt x="8874" y="22672"/>
                      <a:pt x="13067" y="17894"/>
                    </a:cubicBezTo>
                    <a:cubicBezTo>
                      <a:pt x="8435" y="13408"/>
                      <a:pt x="10532" y="4925"/>
                      <a:pt x="6290" y="1"/>
                    </a:cubicBezTo>
                    <a:close/>
                  </a:path>
                </a:pathLst>
              </a:custGeom>
              <a:solidFill>
                <a:srgbClr val="004F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31"/>
              <p:cNvSpPr/>
              <p:nvPr/>
            </p:nvSpPr>
            <p:spPr>
              <a:xfrm>
                <a:off x="1515791" y="833634"/>
                <a:ext cx="263837" cy="163458"/>
              </a:xfrm>
              <a:custGeom>
                <a:rect b="b" l="l" r="r" t="t"/>
                <a:pathLst>
                  <a:path extrusionOk="0" h="7424" w="11979">
                    <a:moveTo>
                      <a:pt x="2764" y="1999"/>
                    </a:moveTo>
                    <a:lnTo>
                      <a:pt x="2764" y="1999"/>
                    </a:lnTo>
                    <a:cubicBezTo>
                      <a:pt x="2866" y="2045"/>
                      <a:pt x="2968" y="2064"/>
                      <a:pt x="3069" y="2064"/>
                    </a:cubicBezTo>
                    <a:cubicBezTo>
                      <a:pt x="3123" y="2064"/>
                      <a:pt x="3177" y="2058"/>
                      <a:pt x="3231" y="2049"/>
                    </a:cubicBezTo>
                    <a:lnTo>
                      <a:pt x="3231" y="2049"/>
                    </a:lnTo>
                    <a:lnTo>
                      <a:pt x="2764" y="1999"/>
                    </a:lnTo>
                    <a:close/>
                    <a:moveTo>
                      <a:pt x="9736" y="1"/>
                    </a:moveTo>
                    <a:cubicBezTo>
                      <a:pt x="8858" y="1"/>
                      <a:pt x="7981" y="147"/>
                      <a:pt x="7201" y="488"/>
                    </a:cubicBezTo>
                    <a:cubicBezTo>
                      <a:pt x="6079" y="732"/>
                      <a:pt x="5007" y="1171"/>
                      <a:pt x="4032" y="1707"/>
                    </a:cubicBezTo>
                    <a:cubicBezTo>
                      <a:pt x="3781" y="1832"/>
                      <a:pt x="3509" y="1998"/>
                      <a:pt x="3231" y="2049"/>
                    </a:cubicBezTo>
                    <a:lnTo>
                      <a:pt x="3231" y="2049"/>
                    </a:lnTo>
                    <a:lnTo>
                      <a:pt x="3690" y="2097"/>
                    </a:lnTo>
                    <a:cubicBezTo>
                      <a:pt x="3673" y="2097"/>
                      <a:pt x="3655" y="2097"/>
                      <a:pt x="3638" y="2097"/>
                    </a:cubicBezTo>
                    <a:cubicBezTo>
                      <a:pt x="804" y="2097"/>
                      <a:pt x="1" y="6053"/>
                      <a:pt x="2618" y="7168"/>
                    </a:cubicBezTo>
                    <a:cubicBezTo>
                      <a:pt x="3081" y="7338"/>
                      <a:pt x="3568" y="7423"/>
                      <a:pt x="4056" y="7423"/>
                    </a:cubicBezTo>
                    <a:cubicBezTo>
                      <a:pt x="4543" y="7423"/>
                      <a:pt x="5031" y="7338"/>
                      <a:pt x="5494" y="7168"/>
                    </a:cubicBezTo>
                    <a:cubicBezTo>
                      <a:pt x="7444" y="6582"/>
                      <a:pt x="9200" y="5559"/>
                      <a:pt x="10613" y="4145"/>
                    </a:cubicBezTo>
                    <a:cubicBezTo>
                      <a:pt x="11345" y="3413"/>
                      <a:pt x="11979" y="2487"/>
                      <a:pt x="11735" y="1512"/>
                    </a:cubicBezTo>
                    <a:cubicBezTo>
                      <a:pt x="11442" y="683"/>
                      <a:pt x="10662" y="49"/>
                      <a:pt x="9736" y="1"/>
                    </a:cubicBezTo>
                    <a:close/>
                  </a:path>
                </a:pathLst>
              </a:custGeom>
              <a:solidFill>
                <a:srgbClr val="004F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31"/>
              <p:cNvSpPr/>
              <p:nvPr/>
            </p:nvSpPr>
            <p:spPr>
              <a:xfrm>
                <a:off x="1728125" y="1233991"/>
                <a:ext cx="560255" cy="520205"/>
              </a:xfrm>
              <a:custGeom>
                <a:rect b="b" l="l" r="r" t="t"/>
                <a:pathLst>
                  <a:path extrusionOk="0" h="25494" w="27450">
                    <a:moveTo>
                      <a:pt x="20009" y="0"/>
                    </a:moveTo>
                    <a:cubicBezTo>
                      <a:pt x="18803" y="0"/>
                      <a:pt x="17583" y="192"/>
                      <a:pt x="16431" y="553"/>
                    </a:cubicBezTo>
                    <a:cubicBezTo>
                      <a:pt x="14432" y="1187"/>
                      <a:pt x="12482" y="2796"/>
                      <a:pt x="10873" y="4112"/>
                    </a:cubicBezTo>
                    <a:cubicBezTo>
                      <a:pt x="7363" y="6940"/>
                      <a:pt x="5510" y="11133"/>
                      <a:pt x="3950" y="15228"/>
                    </a:cubicBezTo>
                    <a:cubicBezTo>
                      <a:pt x="2780" y="18446"/>
                      <a:pt x="1" y="22444"/>
                      <a:pt x="4389" y="24930"/>
                    </a:cubicBezTo>
                    <a:cubicBezTo>
                      <a:pt x="5079" y="25321"/>
                      <a:pt x="5834" y="25494"/>
                      <a:pt x="6603" y="25494"/>
                    </a:cubicBezTo>
                    <a:cubicBezTo>
                      <a:pt x="8331" y="25494"/>
                      <a:pt x="10127" y="24619"/>
                      <a:pt x="11409" y="23370"/>
                    </a:cubicBezTo>
                    <a:cubicBezTo>
                      <a:pt x="13213" y="21518"/>
                      <a:pt x="14286" y="19080"/>
                      <a:pt x="15553" y="16886"/>
                    </a:cubicBezTo>
                    <a:cubicBezTo>
                      <a:pt x="17845" y="12985"/>
                      <a:pt x="21014" y="9621"/>
                      <a:pt x="24719" y="7135"/>
                    </a:cubicBezTo>
                    <a:cubicBezTo>
                      <a:pt x="25987" y="6306"/>
                      <a:pt x="27450" y="5185"/>
                      <a:pt x="27206" y="3722"/>
                    </a:cubicBezTo>
                    <a:cubicBezTo>
                      <a:pt x="27011" y="3039"/>
                      <a:pt x="26621" y="2454"/>
                      <a:pt x="26036" y="2064"/>
                    </a:cubicBezTo>
                    <a:cubicBezTo>
                      <a:pt x="24395" y="644"/>
                      <a:pt x="22223" y="0"/>
                      <a:pt x="20009" y="0"/>
                    </a:cubicBezTo>
                    <a:close/>
                  </a:path>
                </a:pathLst>
              </a:custGeom>
              <a:solidFill>
                <a:srgbClr val="FFFFFF">
                  <a:alpha val="33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31"/>
              <p:cNvSpPr/>
              <p:nvPr/>
            </p:nvSpPr>
            <p:spPr>
              <a:xfrm>
                <a:off x="1874116" y="1401509"/>
                <a:ext cx="407000" cy="745006"/>
              </a:xfrm>
              <a:custGeom>
                <a:rect b="b" l="l" r="r" t="t"/>
                <a:pathLst>
                  <a:path extrusionOk="0" h="33837" w="18479">
                    <a:moveTo>
                      <a:pt x="18478" y="0"/>
                    </a:moveTo>
                    <a:lnTo>
                      <a:pt x="18478" y="0"/>
                    </a:lnTo>
                    <a:cubicBezTo>
                      <a:pt x="18144" y="146"/>
                      <a:pt x="17830" y="310"/>
                      <a:pt x="17536" y="491"/>
                    </a:cubicBezTo>
                    <a:lnTo>
                      <a:pt x="17536" y="491"/>
                    </a:lnTo>
                    <a:cubicBezTo>
                      <a:pt x="17844" y="318"/>
                      <a:pt x="18159" y="154"/>
                      <a:pt x="18478" y="0"/>
                    </a:cubicBezTo>
                    <a:close/>
                    <a:moveTo>
                      <a:pt x="1185" y="17138"/>
                    </a:moveTo>
                    <a:cubicBezTo>
                      <a:pt x="848" y="17138"/>
                      <a:pt x="511" y="17221"/>
                      <a:pt x="195" y="17406"/>
                    </a:cubicBezTo>
                    <a:lnTo>
                      <a:pt x="0" y="17503"/>
                    </a:lnTo>
                    <a:cubicBezTo>
                      <a:pt x="531" y="17430"/>
                      <a:pt x="1050" y="17318"/>
                      <a:pt x="1553" y="17170"/>
                    </a:cubicBezTo>
                    <a:lnTo>
                      <a:pt x="1553" y="17170"/>
                    </a:lnTo>
                    <a:cubicBezTo>
                      <a:pt x="1431" y="17149"/>
                      <a:pt x="1308" y="17138"/>
                      <a:pt x="1185" y="17138"/>
                    </a:cubicBezTo>
                    <a:close/>
                    <a:moveTo>
                      <a:pt x="17536" y="491"/>
                    </a:moveTo>
                    <a:lnTo>
                      <a:pt x="17536" y="491"/>
                    </a:lnTo>
                    <a:cubicBezTo>
                      <a:pt x="15398" y="1694"/>
                      <a:pt x="13540" y="3367"/>
                      <a:pt x="12091" y="5412"/>
                    </a:cubicBezTo>
                    <a:cubicBezTo>
                      <a:pt x="10385" y="7655"/>
                      <a:pt x="9068" y="10141"/>
                      <a:pt x="7557" y="12530"/>
                    </a:cubicBezTo>
                    <a:cubicBezTo>
                      <a:pt x="6177" y="14803"/>
                      <a:pt x="4054" y="16434"/>
                      <a:pt x="1553" y="17170"/>
                    </a:cubicBezTo>
                    <a:lnTo>
                      <a:pt x="1553" y="17170"/>
                    </a:lnTo>
                    <a:cubicBezTo>
                      <a:pt x="2597" y="17350"/>
                      <a:pt x="3566" y="18270"/>
                      <a:pt x="3803" y="19356"/>
                    </a:cubicBezTo>
                    <a:cubicBezTo>
                      <a:pt x="4144" y="20916"/>
                      <a:pt x="3364" y="22525"/>
                      <a:pt x="2292" y="23695"/>
                    </a:cubicBezTo>
                    <a:cubicBezTo>
                      <a:pt x="2490" y="23559"/>
                      <a:pt x="2699" y="23500"/>
                      <a:pt x="2910" y="23500"/>
                    </a:cubicBezTo>
                    <a:cubicBezTo>
                      <a:pt x="3685" y="23500"/>
                      <a:pt x="4482" y="24304"/>
                      <a:pt x="4827" y="25109"/>
                    </a:cubicBezTo>
                    <a:cubicBezTo>
                      <a:pt x="5997" y="28083"/>
                      <a:pt x="4486" y="31447"/>
                      <a:pt x="2438" y="33836"/>
                    </a:cubicBezTo>
                    <a:cubicBezTo>
                      <a:pt x="4583" y="33105"/>
                      <a:pt x="6143" y="31252"/>
                      <a:pt x="7557" y="29497"/>
                    </a:cubicBezTo>
                    <a:cubicBezTo>
                      <a:pt x="10824" y="25450"/>
                      <a:pt x="14090" y="21355"/>
                      <a:pt x="16821" y="16918"/>
                    </a:cubicBezTo>
                    <a:cubicBezTo>
                      <a:pt x="14822" y="15455"/>
                      <a:pt x="13798" y="12920"/>
                      <a:pt x="13603" y="10434"/>
                    </a:cubicBezTo>
                    <a:cubicBezTo>
                      <a:pt x="13379" y="6803"/>
                      <a:pt x="14185" y="2555"/>
                      <a:pt x="17536" y="491"/>
                    </a:cubicBezTo>
                    <a:close/>
                  </a:path>
                </a:pathLst>
              </a:custGeom>
              <a:solidFill>
                <a:srgbClr val="CA4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31"/>
              <p:cNvSpPr/>
              <p:nvPr/>
            </p:nvSpPr>
            <p:spPr>
              <a:xfrm>
                <a:off x="2255325" y="1395058"/>
                <a:ext cx="724843" cy="449003"/>
              </a:xfrm>
              <a:custGeom>
                <a:rect b="b" l="l" r="r" t="t"/>
                <a:pathLst>
                  <a:path extrusionOk="0" h="20393" w="32910">
                    <a:moveTo>
                      <a:pt x="31008" y="0"/>
                    </a:moveTo>
                    <a:lnTo>
                      <a:pt x="11165" y="7655"/>
                    </a:lnTo>
                    <a:cubicBezTo>
                      <a:pt x="9761" y="8224"/>
                      <a:pt x="6262" y="10358"/>
                      <a:pt x="3997" y="10358"/>
                    </a:cubicBezTo>
                    <a:cubicBezTo>
                      <a:pt x="3351" y="10358"/>
                      <a:pt x="2806" y="10184"/>
                      <a:pt x="2438" y="9752"/>
                    </a:cubicBezTo>
                    <a:cubicBezTo>
                      <a:pt x="1853" y="9020"/>
                      <a:pt x="1658" y="8045"/>
                      <a:pt x="1853" y="7070"/>
                    </a:cubicBezTo>
                    <a:cubicBezTo>
                      <a:pt x="1999" y="6144"/>
                      <a:pt x="2389" y="5266"/>
                      <a:pt x="2584" y="4340"/>
                    </a:cubicBezTo>
                    <a:lnTo>
                      <a:pt x="2584" y="4340"/>
                    </a:lnTo>
                    <a:cubicBezTo>
                      <a:pt x="878" y="6339"/>
                      <a:pt x="0" y="8874"/>
                      <a:pt x="49" y="11458"/>
                    </a:cubicBezTo>
                    <a:cubicBezTo>
                      <a:pt x="146" y="15553"/>
                      <a:pt x="2633" y="19454"/>
                      <a:pt x="6826" y="20283"/>
                    </a:cubicBezTo>
                    <a:cubicBezTo>
                      <a:pt x="7094" y="20356"/>
                      <a:pt x="7374" y="20392"/>
                      <a:pt x="7655" y="20392"/>
                    </a:cubicBezTo>
                    <a:cubicBezTo>
                      <a:pt x="7935" y="20392"/>
                      <a:pt x="8215" y="20356"/>
                      <a:pt x="8483" y="20283"/>
                    </a:cubicBezTo>
                    <a:cubicBezTo>
                      <a:pt x="9264" y="19990"/>
                      <a:pt x="9946" y="19503"/>
                      <a:pt x="10434" y="18869"/>
                    </a:cubicBezTo>
                    <a:cubicBezTo>
                      <a:pt x="16772" y="12384"/>
                      <a:pt x="24134" y="6290"/>
                      <a:pt x="32910" y="4193"/>
                    </a:cubicBezTo>
                    <a:cubicBezTo>
                      <a:pt x="31837" y="3072"/>
                      <a:pt x="31155" y="1609"/>
                      <a:pt x="31008" y="0"/>
                    </a:cubicBezTo>
                    <a:close/>
                  </a:path>
                </a:pathLst>
              </a:custGeom>
              <a:solidFill>
                <a:srgbClr val="CA4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31"/>
              <p:cNvSpPr/>
              <p:nvPr/>
            </p:nvSpPr>
            <p:spPr>
              <a:xfrm>
                <a:off x="2259620" y="1661271"/>
                <a:ext cx="355461" cy="383787"/>
              </a:xfrm>
              <a:custGeom>
                <a:rect b="b" l="l" r="r" t="t"/>
                <a:pathLst>
                  <a:path extrusionOk="0" h="17431" w="16139">
                    <a:moveTo>
                      <a:pt x="0" y="1"/>
                    </a:moveTo>
                    <a:cubicBezTo>
                      <a:pt x="24" y="133"/>
                      <a:pt x="50" y="264"/>
                      <a:pt x="79" y="395"/>
                    </a:cubicBezTo>
                    <a:lnTo>
                      <a:pt x="79" y="395"/>
                    </a:lnTo>
                    <a:cubicBezTo>
                      <a:pt x="52" y="263"/>
                      <a:pt x="26" y="132"/>
                      <a:pt x="0" y="1"/>
                    </a:cubicBezTo>
                    <a:close/>
                    <a:moveTo>
                      <a:pt x="79" y="395"/>
                    </a:moveTo>
                    <a:cubicBezTo>
                      <a:pt x="389" y="1965"/>
                      <a:pt x="685" y="3550"/>
                      <a:pt x="985" y="5130"/>
                    </a:cubicBezTo>
                    <a:lnTo>
                      <a:pt x="985" y="5130"/>
                    </a:lnTo>
                    <a:cubicBezTo>
                      <a:pt x="1393" y="7554"/>
                      <a:pt x="1855" y="9999"/>
                      <a:pt x="2974" y="12238"/>
                    </a:cubicBezTo>
                    <a:cubicBezTo>
                      <a:pt x="4144" y="14627"/>
                      <a:pt x="6241" y="16724"/>
                      <a:pt x="8825" y="17358"/>
                    </a:cubicBezTo>
                    <a:cubicBezTo>
                      <a:pt x="8995" y="17406"/>
                      <a:pt x="9166" y="17431"/>
                      <a:pt x="9337" y="17431"/>
                    </a:cubicBezTo>
                    <a:cubicBezTo>
                      <a:pt x="9507" y="17431"/>
                      <a:pt x="9678" y="17406"/>
                      <a:pt x="9849" y="17358"/>
                    </a:cubicBezTo>
                    <a:cubicBezTo>
                      <a:pt x="10190" y="17163"/>
                      <a:pt x="10531" y="16919"/>
                      <a:pt x="10775" y="16578"/>
                    </a:cubicBezTo>
                    <a:cubicBezTo>
                      <a:pt x="14237" y="12287"/>
                      <a:pt x="16089" y="6973"/>
                      <a:pt x="16138" y="1512"/>
                    </a:cubicBezTo>
                    <a:lnTo>
                      <a:pt x="16138" y="1512"/>
                    </a:lnTo>
                    <a:lnTo>
                      <a:pt x="11750" y="5998"/>
                    </a:lnTo>
                    <a:cubicBezTo>
                      <a:pt x="11068" y="6875"/>
                      <a:pt x="10190" y="7558"/>
                      <a:pt x="9166" y="7997"/>
                    </a:cubicBezTo>
                    <a:cubicBezTo>
                      <a:pt x="8718" y="8169"/>
                      <a:pt x="8256" y="8247"/>
                      <a:pt x="7792" y="8247"/>
                    </a:cubicBezTo>
                    <a:cubicBezTo>
                      <a:pt x="6286" y="8247"/>
                      <a:pt x="4752" y="7431"/>
                      <a:pt x="3559" y="6388"/>
                    </a:cubicBezTo>
                    <a:cubicBezTo>
                      <a:pt x="1807" y="4820"/>
                      <a:pt x="578" y="2684"/>
                      <a:pt x="79" y="395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31"/>
              <p:cNvSpPr/>
              <p:nvPr/>
            </p:nvSpPr>
            <p:spPr>
              <a:xfrm>
                <a:off x="1912770" y="1778294"/>
                <a:ext cx="332908" cy="483064"/>
              </a:xfrm>
              <a:custGeom>
                <a:rect b="b" l="l" r="r" t="t"/>
                <a:pathLst>
                  <a:path extrusionOk="0" h="21940" w="15115">
                    <a:moveTo>
                      <a:pt x="15114" y="1073"/>
                    </a:moveTo>
                    <a:cubicBezTo>
                      <a:pt x="14608" y="1816"/>
                      <a:pt x="14119" y="2570"/>
                      <a:pt x="13648" y="3336"/>
                    </a:cubicBezTo>
                    <a:lnTo>
                      <a:pt x="13648" y="3336"/>
                    </a:lnTo>
                    <a:cubicBezTo>
                      <a:pt x="13582" y="3463"/>
                      <a:pt x="13515" y="3590"/>
                      <a:pt x="13447" y="3716"/>
                    </a:cubicBezTo>
                    <a:lnTo>
                      <a:pt x="13447" y="3716"/>
                    </a:lnTo>
                    <a:lnTo>
                      <a:pt x="15114" y="1073"/>
                    </a:lnTo>
                    <a:close/>
                    <a:moveTo>
                      <a:pt x="15066" y="0"/>
                    </a:moveTo>
                    <a:lnTo>
                      <a:pt x="15066" y="0"/>
                    </a:lnTo>
                    <a:cubicBezTo>
                      <a:pt x="14285" y="1512"/>
                      <a:pt x="13359" y="2974"/>
                      <a:pt x="12335" y="4339"/>
                    </a:cubicBezTo>
                    <a:lnTo>
                      <a:pt x="0" y="21257"/>
                    </a:lnTo>
                    <a:cubicBezTo>
                      <a:pt x="1377" y="21131"/>
                      <a:pt x="2759" y="21066"/>
                      <a:pt x="4141" y="21066"/>
                    </a:cubicBezTo>
                    <a:cubicBezTo>
                      <a:pt x="7017" y="21066"/>
                      <a:pt x="9893" y="21347"/>
                      <a:pt x="12725" y="21940"/>
                    </a:cubicBezTo>
                    <a:cubicBezTo>
                      <a:pt x="11263" y="20770"/>
                      <a:pt x="9069" y="20672"/>
                      <a:pt x="8094" y="19063"/>
                    </a:cubicBezTo>
                    <a:cubicBezTo>
                      <a:pt x="7362" y="17845"/>
                      <a:pt x="7752" y="16284"/>
                      <a:pt x="8191" y="14968"/>
                    </a:cubicBezTo>
                    <a:cubicBezTo>
                      <a:pt x="9291" y="11701"/>
                      <a:pt x="10691" y="8542"/>
                      <a:pt x="12362" y="5533"/>
                    </a:cubicBezTo>
                    <a:lnTo>
                      <a:pt x="12362" y="5533"/>
                    </a:lnTo>
                    <a:cubicBezTo>
                      <a:pt x="12752" y="4941"/>
                      <a:pt x="13114" y="4335"/>
                      <a:pt x="13447" y="3716"/>
                    </a:cubicBezTo>
                    <a:lnTo>
                      <a:pt x="13447" y="3716"/>
                    </a:lnTo>
                    <a:lnTo>
                      <a:pt x="12921" y="4551"/>
                    </a:lnTo>
                    <a:lnTo>
                      <a:pt x="12921" y="4551"/>
                    </a:lnTo>
                    <a:cubicBezTo>
                      <a:pt x="13158" y="4143"/>
                      <a:pt x="13400" y="3738"/>
                      <a:pt x="13648" y="3336"/>
                    </a:cubicBezTo>
                    <a:lnTo>
                      <a:pt x="13648" y="3336"/>
                    </a:lnTo>
                    <a:cubicBezTo>
                      <a:pt x="14205" y="2256"/>
                      <a:pt x="14677" y="1140"/>
                      <a:pt x="15066" y="0"/>
                    </a:cubicBezTo>
                    <a:close/>
                  </a:path>
                </a:pathLst>
              </a:custGeom>
              <a:solidFill>
                <a:srgbClr val="CA4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31"/>
              <p:cNvSpPr/>
              <p:nvPr/>
            </p:nvSpPr>
            <p:spPr>
              <a:xfrm>
                <a:off x="1714831" y="1615123"/>
                <a:ext cx="218356" cy="280723"/>
              </a:xfrm>
              <a:custGeom>
                <a:rect b="b" l="l" r="r" t="t"/>
                <a:pathLst>
                  <a:path extrusionOk="0" h="12750" w="9914">
                    <a:moveTo>
                      <a:pt x="1284" y="0"/>
                    </a:moveTo>
                    <a:cubicBezTo>
                      <a:pt x="1100" y="867"/>
                      <a:pt x="1001" y="1747"/>
                      <a:pt x="979" y="2634"/>
                    </a:cubicBezTo>
                    <a:lnTo>
                      <a:pt x="979" y="2634"/>
                    </a:lnTo>
                    <a:cubicBezTo>
                      <a:pt x="1" y="6343"/>
                      <a:pt x="1725" y="10341"/>
                      <a:pt x="5233" y="12140"/>
                    </a:cubicBezTo>
                    <a:cubicBezTo>
                      <a:pt x="5883" y="12547"/>
                      <a:pt x="6669" y="12750"/>
                      <a:pt x="7449" y="12750"/>
                    </a:cubicBezTo>
                    <a:cubicBezTo>
                      <a:pt x="7604" y="12750"/>
                      <a:pt x="7760" y="12742"/>
                      <a:pt x="7915" y="12725"/>
                    </a:cubicBezTo>
                    <a:cubicBezTo>
                      <a:pt x="8841" y="12579"/>
                      <a:pt x="9621" y="11897"/>
                      <a:pt x="9865" y="10970"/>
                    </a:cubicBezTo>
                    <a:cubicBezTo>
                      <a:pt x="9914" y="9995"/>
                      <a:pt x="9377" y="9020"/>
                      <a:pt x="8500" y="8532"/>
                    </a:cubicBezTo>
                    <a:cubicBezTo>
                      <a:pt x="7671" y="8045"/>
                      <a:pt x="6793" y="7655"/>
                      <a:pt x="5867" y="7265"/>
                    </a:cubicBezTo>
                    <a:cubicBezTo>
                      <a:pt x="3137" y="5900"/>
                      <a:pt x="1381" y="3072"/>
                      <a:pt x="1284" y="0"/>
                    </a:cubicBezTo>
                    <a:close/>
                  </a:path>
                </a:pathLst>
              </a:custGeom>
              <a:solidFill>
                <a:srgbClr val="FFFFFF">
                  <a:alpha val="33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31"/>
              <p:cNvSpPr/>
              <p:nvPr/>
            </p:nvSpPr>
            <p:spPr>
              <a:xfrm>
                <a:off x="1826851" y="1946816"/>
                <a:ext cx="143933" cy="154717"/>
              </a:xfrm>
              <a:custGeom>
                <a:rect b="b" l="l" r="r" t="t"/>
                <a:pathLst>
                  <a:path extrusionOk="0" h="7027" w="6535">
                    <a:moveTo>
                      <a:pt x="147" y="1"/>
                    </a:moveTo>
                    <a:cubicBezTo>
                      <a:pt x="1" y="488"/>
                      <a:pt x="50" y="976"/>
                      <a:pt x="147" y="1415"/>
                    </a:cubicBezTo>
                    <a:lnTo>
                      <a:pt x="732" y="488"/>
                    </a:lnTo>
                    <a:lnTo>
                      <a:pt x="732" y="488"/>
                    </a:lnTo>
                    <a:cubicBezTo>
                      <a:pt x="488" y="1853"/>
                      <a:pt x="196" y="3267"/>
                      <a:pt x="586" y="4584"/>
                    </a:cubicBezTo>
                    <a:cubicBezTo>
                      <a:pt x="914" y="5850"/>
                      <a:pt x="2055" y="7027"/>
                      <a:pt x="3401" y="7027"/>
                    </a:cubicBezTo>
                    <a:cubicBezTo>
                      <a:pt x="3454" y="7027"/>
                      <a:pt x="3507" y="7025"/>
                      <a:pt x="3560" y="7021"/>
                    </a:cubicBezTo>
                    <a:cubicBezTo>
                      <a:pt x="4730" y="6924"/>
                      <a:pt x="5656" y="5900"/>
                      <a:pt x="6095" y="4779"/>
                    </a:cubicBezTo>
                    <a:cubicBezTo>
                      <a:pt x="6436" y="4145"/>
                      <a:pt x="6534" y="3365"/>
                      <a:pt x="6436" y="2633"/>
                    </a:cubicBezTo>
                    <a:cubicBezTo>
                      <a:pt x="6339" y="1902"/>
                      <a:pt x="5851" y="1268"/>
                      <a:pt x="5169" y="976"/>
                    </a:cubicBezTo>
                    <a:cubicBezTo>
                      <a:pt x="4779" y="878"/>
                      <a:pt x="4389" y="830"/>
                      <a:pt x="3999" y="830"/>
                    </a:cubicBezTo>
                    <a:cubicBezTo>
                      <a:pt x="2682" y="732"/>
                      <a:pt x="1366" y="488"/>
                      <a:pt x="147" y="1"/>
                    </a:cubicBezTo>
                    <a:close/>
                  </a:path>
                </a:pathLst>
              </a:custGeom>
              <a:solidFill>
                <a:srgbClr val="FFFFFF">
                  <a:alpha val="33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31"/>
              <p:cNvSpPr/>
              <p:nvPr/>
            </p:nvSpPr>
            <p:spPr>
              <a:xfrm>
                <a:off x="2087803" y="893741"/>
                <a:ext cx="282427" cy="362364"/>
              </a:xfrm>
              <a:custGeom>
                <a:rect b="b" l="l" r="r" t="t"/>
                <a:pathLst>
                  <a:path extrusionOk="0" h="16458" w="12823">
                    <a:moveTo>
                      <a:pt x="1853" y="1561"/>
                    </a:moveTo>
                    <a:lnTo>
                      <a:pt x="1853" y="1853"/>
                    </a:lnTo>
                    <a:lnTo>
                      <a:pt x="2684" y="2110"/>
                    </a:lnTo>
                    <a:lnTo>
                      <a:pt x="2684" y="2110"/>
                    </a:lnTo>
                    <a:cubicBezTo>
                      <a:pt x="2388" y="1972"/>
                      <a:pt x="2107" y="1789"/>
                      <a:pt x="1853" y="1561"/>
                    </a:cubicBezTo>
                    <a:close/>
                    <a:moveTo>
                      <a:pt x="2684" y="2110"/>
                    </a:moveTo>
                    <a:lnTo>
                      <a:pt x="2684" y="2110"/>
                    </a:lnTo>
                    <a:cubicBezTo>
                      <a:pt x="2963" y="2240"/>
                      <a:pt x="3256" y="2330"/>
                      <a:pt x="3556" y="2380"/>
                    </a:cubicBezTo>
                    <a:lnTo>
                      <a:pt x="3556" y="2380"/>
                    </a:lnTo>
                    <a:lnTo>
                      <a:pt x="2684" y="2110"/>
                    </a:lnTo>
                    <a:close/>
                    <a:moveTo>
                      <a:pt x="7947" y="1"/>
                    </a:moveTo>
                    <a:cubicBezTo>
                      <a:pt x="7314" y="1025"/>
                      <a:pt x="6338" y="1853"/>
                      <a:pt x="5217" y="2244"/>
                    </a:cubicBezTo>
                    <a:cubicBezTo>
                      <a:pt x="4853" y="2365"/>
                      <a:pt x="4479" y="2425"/>
                      <a:pt x="4109" y="2425"/>
                    </a:cubicBezTo>
                    <a:cubicBezTo>
                      <a:pt x="3923" y="2425"/>
                      <a:pt x="3738" y="2410"/>
                      <a:pt x="3556" y="2380"/>
                    </a:cubicBezTo>
                    <a:lnTo>
                      <a:pt x="3556" y="2380"/>
                    </a:lnTo>
                    <a:lnTo>
                      <a:pt x="4535" y="2682"/>
                    </a:lnTo>
                    <a:cubicBezTo>
                      <a:pt x="4681" y="2682"/>
                      <a:pt x="4827" y="2780"/>
                      <a:pt x="4973" y="2877"/>
                    </a:cubicBezTo>
                    <a:cubicBezTo>
                      <a:pt x="5168" y="3072"/>
                      <a:pt x="5266" y="3316"/>
                      <a:pt x="5266" y="3560"/>
                    </a:cubicBezTo>
                    <a:cubicBezTo>
                      <a:pt x="5802" y="6875"/>
                      <a:pt x="6729" y="10142"/>
                      <a:pt x="8045" y="13213"/>
                    </a:cubicBezTo>
                    <a:cubicBezTo>
                      <a:pt x="7119" y="14432"/>
                      <a:pt x="5753" y="15212"/>
                      <a:pt x="4291" y="15359"/>
                    </a:cubicBezTo>
                    <a:cubicBezTo>
                      <a:pt x="4203" y="15364"/>
                      <a:pt x="4116" y="15367"/>
                      <a:pt x="4029" y="15367"/>
                    </a:cubicBezTo>
                    <a:cubicBezTo>
                      <a:pt x="2569" y="15367"/>
                      <a:pt x="1227" y="14602"/>
                      <a:pt x="537" y="13360"/>
                    </a:cubicBezTo>
                    <a:lnTo>
                      <a:pt x="537" y="13360"/>
                    </a:lnTo>
                    <a:cubicBezTo>
                      <a:pt x="0" y="14432"/>
                      <a:pt x="829" y="15797"/>
                      <a:pt x="1951" y="16236"/>
                    </a:cubicBezTo>
                    <a:cubicBezTo>
                      <a:pt x="2355" y="16395"/>
                      <a:pt x="2779" y="16458"/>
                      <a:pt x="3207" y="16458"/>
                    </a:cubicBezTo>
                    <a:cubicBezTo>
                      <a:pt x="3967" y="16458"/>
                      <a:pt x="4744" y="16259"/>
                      <a:pt x="5461" y="16041"/>
                    </a:cubicBezTo>
                    <a:cubicBezTo>
                      <a:pt x="8094" y="15261"/>
                      <a:pt x="10580" y="14091"/>
                      <a:pt x="12823" y="12580"/>
                    </a:cubicBezTo>
                    <a:cubicBezTo>
                      <a:pt x="9898" y="9021"/>
                      <a:pt x="8191" y="4584"/>
                      <a:pt x="7947" y="1"/>
                    </a:cubicBezTo>
                    <a:close/>
                  </a:path>
                </a:pathLst>
              </a:custGeom>
              <a:solidFill>
                <a:srgbClr val="CA4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31"/>
              <p:cNvSpPr/>
              <p:nvPr/>
            </p:nvSpPr>
            <p:spPr>
              <a:xfrm>
                <a:off x="2400293" y="1003234"/>
                <a:ext cx="107394" cy="165351"/>
              </a:xfrm>
              <a:custGeom>
                <a:rect b="b" l="l" r="r" t="t"/>
                <a:pathLst>
                  <a:path extrusionOk="0" h="7510" w="4876">
                    <a:moveTo>
                      <a:pt x="2194" y="732"/>
                    </a:moveTo>
                    <a:lnTo>
                      <a:pt x="2145" y="781"/>
                    </a:lnTo>
                    <a:cubicBezTo>
                      <a:pt x="2160" y="772"/>
                      <a:pt x="2176" y="763"/>
                      <a:pt x="2191" y="754"/>
                    </a:cubicBezTo>
                    <a:lnTo>
                      <a:pt x="2191" y="754"/>
                    </a:lnTo>
                    <a:cubicBezTo>
                      <a:pt x="2192" y="747"/>
                      <a:pt x="2193" y="740"/>
                      <a:pt x="2194" y="732"/>
                    </a:cubicBezTo>
                    <a:close/>
                    <a:moveTo>
                      <a:pt x="4876" y="1"/>
                    </a:moveTo>
                    <a:cubicBezTo>
                      <a:pt x="3918" y="1"/>
                      <a:pt x="3008" y="283"/>
                      <a:pt x="2191" y="754"/>
                    </a:cubicBezTo>
                    <a:lnTo>
                      <a:pt x="2191" y="754"/>
                    </a:lnTo>
                    <a:cubicBezTo>
                      <a:pt x="1848" y="3135"/>
                      <a:pt x="1118" y="5419"/>
                      <a:pt x="0" y="7509"/>
                    </a:cubicBezTo>
                    <a:cubicBezTo>
                      <a:pt x="1316" y="7265"/>
                      <a:pt x="2584" y="6827"/>
                      <a:pt x="3754" y="6144"/>
                    </a:cubicBezTo>
                    <a:cubicBezTo>
                      <a:pt x="3852" y="6046"/>
                      <a:pt x="3949" y="5949"/>
                      <a:pt x="4047" y="5851"/>
                    </a:cubicBezTo>
                    <a:cubicBezTo>
                      <a:pt x="4095" y="5705"/>
                      <a:pt x="4095" y="5510"/>
                      <a:pt x="4095" y="5364"/>
                    </a:cubicBezTo>
                    <a:cubicBezTo>
                      <a:pt x="3900" y="3511"/>
                      <a:pt x="4144" y="1707"/>
                      <a:pt x="4876" y="1"/>
                    </a:cubicBezTo>
                    <a:close/>
                  </a:path>
                </a:pathLst>
              </a:custGeom>
              <a:solidFill>
                <a:srgbClr val="CA4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31"/>
              <p:cNvSpPr/>
              <p:nvPr/>
            </p:nvSpPr>
            <p:spPr>
              <a:xfrm>
                <a:off x="2597329" y="1098790"/>
                <a:ext cx="149814" cy="193226"/>
              </a:xfrm>
              <a:custGeom>
                <a:rect b="b" l="l" r="r" t="t"/>
                <a:pathLst>
                  <a:path extrusionOk="0" h="8776" w="6802">
                    <a:moveTo>
                      <a:pt x="4169" y="0"/>
                    </a:moveTo>
                    <a:cubicBezTo>
                      <a:pt x="3329" y="1961"/>
                      <a:pt x="1997" y="3653"/>
                      <a:pt x="345" y="4906"/>
                    </a:cubicBezTo>
                    <a:lnTo>
                      <a:pt x="345" y="4906"/>
                    </a:lnTo>
                    <a:cubicBezTo>
                      <a:pt x="292" y="4870"/>
                      <a:pt x="210" y="4851"/>
                      <a:pt x="141" y="4851"/>
                    </a:cubicBezTo>
                    <a:cubicBezTo>
                      <a:pt x="62" y="4851"/>
                      <a:pt x="1" y="4876"/>
                      <a:pt x="25" y="4924"/>
                    </a:cubicBezTo>
                    <a:lnTo>
                      <a:pt x="122" y="5071"/>
                    </a:lnTo>
                    <a:cubicBezTo>
                      <a:pt x="197" y="5017"/>
                      <a:pt x="271" y="4962"/>
                      <a:pt x="345" y="4906"/>
                    </a:cubicBezTo>
                    <a:lnTo>
                      <a:pt x="345" y="4906"/>
                    </a:lnTo>
                    <a:cubicBezTo>
                      <a:pt x="353" y="4912"/>
                      <a:pt x="360" y="4918"/>
                      <a:pt x="366" y="4924"/>
                    </a:cubicBezTo>
                    <a:cubicBezTo>
                      <a:pt x="1634" y="6094"/>
                      <a:pt x="2707" y="7362"/>
                      <a:pt x="3730" y="8776"/>
                    </a:cubicBezTo>
                    <a:cubicBezTo>
                      <a:pt x="3292" y="6046"/>
                      <a:pt x="4510" y="3315"/>
                      <a:pt x="6802" y="1853"/>
                    </a:cubicBezTo>
                    <a:cubicBezTo>
                      <a:pt x="5778" y="1463"/>
                      <a:pt x="4852" y="829"/>
                      <a:pt x="4169" y="0"/>
                    </a:cubicBezTo>
                    <a:close/>
                  </a:path>
                </a:pathLst>
              </a:custGeom>
              <a:solidFill>
                <a:srgbClr val="CA4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31"/>
              <p:cNvSpPr/>
              <p:nvPr/>
            </p:nvSpPr>
            <p:spPr>
              <a:xfrm>
                <a:off x="2964970" y="1318063"/>
                <a:ext cx="88232" cy="139525"/>
              </a:xfrm>
              <a:custGeom>
                <a:rect b="b" l="l" r="r" t="t"/>
                <a:pathLst>
                  <a:path extrusionOk="0" h="6337" w="4006">
                    <a:moveTo>
                      <a:pt x="2162" y="0"/>
                    </a:moveTo>
                    <a:cubicBezTo>
                      <a:pt x="1473" y="0"/>
                      <a:pt x="825" y="402"/>
                      <a:pt x="561" y="1093"/>
                    </a:cubicBezTo>
                    <a:lnTo>
                      <a:pt x="561" y="1093"/>
                    </a:lnTo>
                    <a:cubicBezTo>
                      <a:pt x="168" y="1736"/>
                      <a:pt x="0" y="2534"/>
                      <a:pt x="56" y="3205"/>
                    </a:cubicBezTo>
                    <a:cubicBezTo>
                      <a:pt x="150" y="4187"/>
                      <a:pt x="647" y="6337"/>
                      <a:pt x="1979" y="6337"/>
                    </a:cubicBezTo>
                    <a:cubicBezTo>
                      <a:pt x="2036" y="6337"/>
                      <a:pt x="2093" y="6333"/>
                      <a:pt x="2152" y="6325"/>
                    </a:cubicBezTo>
                    <a:cubicBezTo>
                      <a:pt x="2884" y="6228"/>
                      <a:pt x="3274" y="5448"/>
                      <a:pt x="3518" y="4765"/>
                    </a:cubicBezTo>
                    <a:cubicBezTo>
                      <a:pt x="3664" y="4180"/>
                      <a:pt x="3810" y="3595"/>
                      <a:pt x="3859" y="3010"/>
                    </a:cubicBezTo>
                    <a:cubicBezTo>
                      <a:pt x="4005" y="2035"/>
                      <a:pt x="3908" y="865"/>
                      <a:pt x="3128" y="280"/>
                    </a:cubicBezTo>
                    <a:cubicBezTo>
                      <a:pt x="2820" y="89"/>
                      <a:pt x="2486" y="0"/>
                      <a:pt x="2162" y="0"/>
                    </a:cubicBezTo>
                    <a:close/>
                  </a:path>
                </a:pathLst>
              </a:custGeom>
              <a:solidFill>
                <a:srgbClr val="CA4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31"/>
              <p:cNvSpPr/>
              <p:nvPr/>
            </p:nvSpPr>
            <p:spPr>
              <a:xfrm>
                <a:off x="2527003" y="1826601"/>
                <a:ext cx="355461" cy="531877"/>
              </a:xfrm>
              <a:custGeom>
                <a:rect b="b" l="l" r="r" t="t"/>
                <a:pathLst>
                  <a:path extrusionOk="0" h="24157" w="16139">
                    <a:moveTo>
                      <a:pt x="3120" y="0"/>
                    </a:moveTo>
                    <a:cubicBezTo>
                      <a:pt x="1219" y="6046"/>
                      <a:pt x="195" y="12335"/>
                      <a:pt x="49" y="18722"/>
                    </a:cubicBezTo>
                    <a:cubicBezTo>
                      <a:pt x="0" y="19161"/>
                      <a:pt x="146" y="19648"/>
                      <a:pt x="439" y="19990"/>
                    </a:cubicBezTo>
                    <a:cubicBezTo>
                      <a:pt x="681" y="20151"/>
                      <a:pt x="991" y="20246"/>
                      <a:pt x="1284" y="20246"/>
                    </a:cubicBezTo>
                    <a:cubicBezTo>
                      <a:pt x="1344" y="20246"/>
                      <a:pt x="1404" y="20242"/>
                      <a:pt x="1463" y="20234"/>
                    </a:cubicBezTo>
                    <a:cubicBezTo>
                      <a:pt x="4291" y="20331"/>
                      <a:pt x="7021" y="21404"/>
                      <a:pt x="9215" y="23208"/>
                    </a:cubicBezTo>
                    <a:cubicBezTo>
                      <a:pt x="9605" y="23646"/>
                      <a:pt x="10092" y="23988"/>
                      <a:pt x="10629" y="24134"/>
                    </a:cubicBezTo>
                    <a:cubicBezTo>
                      <a:pt x="10716" y="24149"/>
                      <a:pt x="10803" y="24157"/>
                      <a:pt x="10888" y="24157"/>
                    </a:cubicBezTo>
                    <a:cubicBezTo>
                      <a:pt x="11611" y="24157"/>
                      <a:pt x="12256" y="23633"/>
                      <a:pt x="12823" y="23110"/>
                    </a:cubicBezTo>
                    <a:cubicBezTo>
                      <a:pt x="14529" y="21355"/>
                      <a:pt x="15651" y="19112"/>
                      <a:pt x="16138" y="16674"/>
                    </a:cubicBezTo>
                    <a:lnTo>
                      <a:pt x="16138" y="16674"/>
                    </a:lnTo>
                    <a:cubicBezTo>
                      <a:pt x="14845" y="17787"/>
                      <a:pt x="13183" y="18636"/>
                      <a:pt x="11578" y="18636"/>
                    </a:cubicBezTo>
                    <a:cubicBezTo>
                      <a:pt x="11004" y="18636"/>
                      <a:pt x="10437" y="18527"/>
                      <a:pt x="9897" y="18283"/>
                    </a:cubicBezTo>
                    <a:cubicBezTo>
                      <a:pt x="8727" y="17698"/>
                      <a:pt x="7801" y="16772"/>
                      <a:pt x="7167" y="15651"/>
                    </a:cubicBezTo>
                    <a:cubicBezTo>
                      <a:pt x="4242" y="11263"/>
                      <a:pt x="2828" y="5997"/>
                      <a:pt x="3218" y="731"/>
                    </a:cubicBezTo>
                    <a:lnTo>
                      <a:pt x="3120" y="0"/>
                    </a:ln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31"/>
              <p:cNvSpPr/>
              <p:nvPr/>
            </p:nvSpPr>
            <p:spPr>
              <a:xfrm>
                <a:off x="2596800" y="1733467"/>
                <a:ext cx="262031" cy="279930"/>
              </a:xfrm>
              <a:custGeom>
                <a:rect b="b" l="l" r="r" t="t"/>
                <a:pathLst>
                  <a:path extrusionOk="0" h="12714" w="11897">
                    <a:moveTo>
                      <a:pt x="3876" y="1"/>
                    </a:moveTo>
                    <a:cubicBezTo>
                      <a:pt x="3815" y="1"/>
                      <a:pt x="3754" y="13"/>
                      <a:pt x="3706" y="37"/>
                    </a:cubicBezTo>
                    <a:cubicBezTo>
                      <a:pt x="3511" y="135"/>
                      <a:pt x="3364" y="281"/>
                      <a:pt x="3267" y="476"/>
                    </a:cubicBezTo>
                    <a:cubicBezTo>
                      <a:pt x="3023" y="1061"/>
                      <a:pt x="2682" y="1549"/>
                      <a:pt x="2243" y="1987"/>
                    </a:cubicBezTo>
                    <a:cubicBezTo>
                      <a:pt x="2010" y="2157"/>
                      <a:pt x="1722" y="2243"/>
                      <a:pt x="1447" y="2243"/>
                    </a:cubicBezTo>
                    <a:cubicBezTo>
                      <a:pt x="1088" y="2243"/>
                      <a:pt x="751" y="2096"/>
                      <a:pt x="585" y="1792"/>
                    </a:cubicBezTo>
                    <a:lnTo>
                      <a:pt x="0" y="5351"/>
                    </a:lnTo>
                    <a:lnTo>
                      <a:pt x="195" y="4864"/>
                    </a:lnTo>
                    <a:lnTo>
                      <a:pt x="3364" y="6327"/>
                    </a:lnTo>
                    <a:cubicBezTo>
                      <a:pt x="3608" y="6424"/>
                      <a:pt x="3852" y="6619"/>
                      <a:pt x="3998" y="6814"/>
                    </a:cubicBezTo>
                    <a:cubicBezTo>
                      <a:pt x="4144" y="7058"/>
                      <a:pt x="4193" y="7302"/>
                      <a:pt x="4193" y="7545"/>
                    </a:cubicBezTo>
                    <a:cubicBezTo>
                      <a:pt x="4486" y="9593"/>
                      <a:pt x="5607" y="11446"/>
                      <a:pt x="7265" y="12714"/>
                    </a:cubicBezTo>
                    <a:cubicBezTo>
                      <a:pt x="6192" y="10763"/>
                      <a:pt x="5705" y="8569"/>
                      <a:pt x="5802" y="6375"/>
                    </a:cubicBezTo>
                    <a:cubicBezTo>
                      <a:pt x="5802" y="6034"/>
                      <a:pt x="5900" y="5644"/>
                      <a:pt x="6046" y="5351"/>
                    </a:cubicBezTo>
                    <a:cubicBezTo>
                      <a:pt x="6351" y="4970"/>
                      <a:pt x="6805" y="4768"/>
                      <a:pt x="7292" y="4768"/>
                    </a:cubicBezTo>
                    <a:cubicBezTo>
                      <a:pt x="7428" y="4768"/>
                      <a:pt x="7566" y="4783"/>
                      <a:pt x="7704" y="4815"/>
                    </a:cubicBezTo>
                    <a:cubicBezTo>
                      <a:pt x="8240" y="5010"/>
                      <a:pt x="8776" y="5351"/>
                      <a:pt x="9215" y="5790"/>
                    </a:cubicBezTo>
                    <a:cubicBezTo>
                      <a:pt x="9751" y="4718"/>
                      <a:pt x="10726" y="3889"/>
                      <a:pt x="11896" y="3499"/>
                    </a:cubicBezTo>
                    <a:cubicBezTo>
                      <a:pt x="11159" y="2725"/>
                      <a:pt x="10144" y="2285"/>
                      <a:pt x="9102" y="2285"/>
                    </a:cubicBezTo>
                    <a:cubicBezTo>
                      <a:pt x="8766" y="2285"/>
                      <a:pt x="8427" y="2331"/>
                      <a:pt x="8094" y="2426"/>
                    </a:cubicBezTo>
                    <a:cubicBezTo>
                      <a:pt x="7972" y="2475"/>
                      <a:pt x="7838" y="2499"/>
                      <a:pt x="7704" y="2499"/>
                    </a:cubicBezTo>
                    <a:cubicBezTo>
                      <a:pt x="7569" y="2499"/>
                      <a:pt x="7435" y="2475"/>
                      <a:pt x="7313" y="2426"/>
                    </a:cubicBezTo>
                    <a:cubicBezTo>
                      <a:pt x="7167" y="2329"/>
                      <a:pt x="7070" y="2182"/>
                      <a:pt x="6972" y="1987"/>
                    </a:cubicBezTo>
                    <a:cubicBezTo>
                      <a:pt x="6387" y="866"/>
                      <a:pt x="5266" y="135"/>
                      <a:pt x="4047" y="37"/>
                    </a:cubicBezTo>
                    <a:cubicBezTo>
                      <a:pt x="3998" y="13"/>
                      <a:pt x="3937" y="1"/>
                      <a:pt x="3876" y="1"/>
                    </a:cubicBezTo>
                    <a:close/>
                  </a:path>
                </a:pathLst>
              </a:custGeom>
              <a:solidFill>
                <a:srgbClr val="CA4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31"/>
              <p:cNvSpPr/>
              <p:nvPr/>
            </p:nvSpPr>
            <p:spPr>
              <a:xfrm>
                <a:off x="2835177" y="1784723"/>
                <a:ext cx="282449" cy="91659"/>
              </a:xfrm>
              <a:custGeom>
                <a:rect b="b" l="l" r="r" t="t"/>
                <a:pathLst>
                  <a:path extrusionOk="0" h="4163" w="12824">
                    <a:moveTo>
                      <a:pt x="976" y="1707"/>
                    </a:moveTo>
                    <a:cubicBezTo>
                      <a:pt x="1003" y="1724"/>
                      <a:pt x="1030" y="1740"/>
                      <a:pt x="1058" y="1756"/>
                    </a:cubicBezTo>
                    <a:lnTo>
                      <a:pt x="1058" y="1756"/>
                    </a:lnTo>
                    <a:cubicBezTo>
                      <a:pt x="1063" y="1756"/>
                      <a:pt x="1068" y="1756"/>
                      <a:pt x="1073" y="1756"/>
                    </a:cubicBezTo>
                    <a:lnTo>
                      <a:pt x="976" y="1707"/>
                    </a:lnTo>
                    <a:close/>
                    <a:moveTo>
                      <a:pt x="12823" y="1"/>
                    </a:moveTo>
                    <a:lnTo>
                      <a:pt x="12823" y="1"/>
                    </a:lnTo>
                    <a:cubicBezTo>
                      <a:pt x="9612" y="1323"/>
                      <a:pt x="6172" y="2051"/>
                      <a:pt x="2724" y="2051"/>
                    </a:cubicBezTo>
                    <a:cubicBezTo>
                      <a:pt x="2613" y="2051"/>
                      <a:pt x="2501" y="2050"/>
                      <a:pt x="2390" y="2048"/>
                    </a:cubicBezTo>
                    <a:cubicBezTo>
                      <a:pt x="2321" y="2055"/>
                      <a:pt x="2252" y="2058"/>
                      <a:pt x="2185" y="2058"/>
                    </a:cubicBezTo>
                    <a:cubicBezTo>
                      <a:pt x="1765" y="2058"/>
                      <a:pt x="1381" y="1940"/>
                      <a:pt x="1058" y="1756"/>
                    </a:cubicBezTo>
                    <a:lnTo>
                      <a:pt x="1058" y="1756"/>
                    </a:lnTo>
                    <a:cubicBezTo>
                      <a:pt x="625" y="1763"/>
                      <a:pt x="243" y="2054"/>
                      <a:pt x="98" y="2487"/>
                    </a:cubicBezTo>
                    <a:cubicBezTo>
                      <a:pt x="1" y="3072"/>
                      <a:pt x="342" y="3706"/>
                      <a:pt x="927" y="3950"/>
                    </a:cubicBezTo>
                    <a:cubicBezTo>
                      <a:pt x="1337" y="4099"/>
                      <a:pt x="1804" y="4162"/>
                      <a:pt x="2262" y="4162"/>
                    </a:cubicBezTo>
                    <a:cubicBezTo>
                      <a:pt x="2403" y="4162"/>
                      <a:pt x="2544" y="4156"/>
                      <a:pt x="2682" y="4145"/>
                    </a:cubicBezTo>
                    <a:cubicBezTo>
                      <a:pt x="5120" y="3901"/>
                      <a:pt x="7509" y="3560"/>
                      <a:pt x="9898" y="3121"/>
                    </a:cubicBezTo>
                    <a:cubicBezTo>
                      <a:pt x="10824" y="2926"/>
                      <a:pt x="11946" y="2633"/>
                      <a:pt x="12336" y="1756"/>
                    </a:cubicBezTo>
                    <a:cubicBezTo>
                      <a:pt x="12531" y="1171"/>
                      <a:pt x="12385" y="488"/>
                      <a:pt x="12823" y="1"/>
                    </a:cubicBezTo>
                    <a:close/>
                  </a:path>
                </a:pathLst>
              </a:custGeom>
              <a:solidFill>
                <a:srgbClr val="CA4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31"/>
              <p:cNvSpPr/>
              <p:nvPr/>
            </p:nvSpPr>
            <p:spPr>
              <a:xfrm>
                <a:off x="2916802" y="1968283"/>
                <a:ext cx="322160" cy="88048"/>
              </a:xfrm>
              <a:custGeom>
                <a:rect b="b" l="l" r="r" t="t"/>
                <a:pathLst>
                  <a:path extrusionOk="0" h="3999" w="14627">
                    <a:moveTo>
                      <a:pt x="293" y="1"/>
                    </a:moveTo>
                    <a:cubicBezTo>
                      <a:pt x="293" y="635"/>
                      <a:pt x="195" y="1268"/>
                      <a:pt x="0" y="1853"/>
                    </a:cubicBezTo>
                    <a:lnTo>
                      <a:pt x="390" y="1756"/>
                    </a:lnTo>
                    <a:cubicBezTo>
                      <a:pt x="4437" y="2292"/>
                      <a:pt x="8484" y="2829"/>
                      <a:pt x="12384" y="3999"/>
                    </a:cubicBezTo>
                    <a:cubicBezTo>
                      <a:pt x="13115" y="3462"/>
                      <a:pt x="13652" y="2682"/>
                      <a:pt x="14627" y="2585"/>
                    </a:cubicBezTo>
                    <a:cubicBezTo>
                      <a:pt x="12725" y="2390"/>
                      <a:pt x="10824" y="2049"/>
                      <a:pt x="9020" y="1415"/>
                    </a:cubicBezTo>
                    <a:cubicBezTo>
                      <a:pt x="6143" y="683"/>
                      <a:pt x="3218" y="196"/>
                      <a:pt x="293" y="1"/>
                    </a:cubicBezTo>
                    <a:close/>
                  </a:path>
                </a:pathLst>
              </a:custGeom>
              <a:solidFill>
                <a:srgbClr val="6901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31"/>
              <p:cNvSpPr/>
              <p:nvPr/>
            </p:nvSpPr>
            <p:spPr>
              <a:xfrm>
                <a:off x="3197070" y="2058467"/>
                <a:ext cx="62309" cy="104275"/>
              </a:xfrm>
              <a:custGeom>
                <a:rect b="b" l="l" r="r" t="t"/>
                <a:pathLst>
                  <a:path extrusionOk="0" h="4736" w="2829">
                    <a:moveTo>
                      <a:pt x="1073" y="0"/>
                    </a:moveTo>
                    <a:lnTo>
                      <a:pt x="1073" y="0"/>
                    </a:lnTo>
                    <a:cubicBezTo>
                      <a:pt x="683" y="98"/>
                      <a:pt x="342" y="439"/>
                      <a:pt x="195" y="829"/>
                    </a:cubicBezTo>
                    <a:cubicBezTo>
                      <a:pt x="49" y="1219"/>
                      <a:pt x="0" y="1609"/>
                      <a:pt x="0" y="2048"/>
                    </a:cubicBezTo>
                    <a:cubicBezTo>
                      <a:pt x="0" y="2633"/>
                      <a:pt x="98" y="3267"/>
                      <a:pt x="293" y="3852"/>
                    </a:cubicBezTo>
                    <a:cubicBezTo>
                      <a:pt x="439" y="4242"/>
                      <a:pt x="732" y="4583"/>
                      <a:pt x="1122" y="4729"/>
                    </a:cubicBezTo>
                    <a:cubicBezTo>
                      <a:pt x="1167" y="4734"/>
                      <a:pt x="1212" y="4736"/>
                      <a:pt x="1257" y="4736"/>
                    </a:cubicBezTo>
                    <a:cubicBezTo>
                      <a:pt x="1746" y="4736"/>
                      <a:pt x="2215" y="4494"/>
                      <a:pt x="2438" y="4047"/>
                    </a:cubicBezTo>
                    <a:cubicBezTo>
                      <a:pt x="2731" y="3364"/>
                      <a:pt x="2828" y="2633"/>
                      <a:pt x="2682" y="1853"/>
                    </a:cubicBezTo>
                    <a:cubicBezTo>
                      <a:pt x="2731" y="1365"/>
                      <a:pt x="2584" y="829"/>
                      <a:pt x="2292" y="439"/>
                    </a:cubicBezTo>
                    <a:cubicBezTo>
                      <a:pt x="2082" y="169"/>
                      <a:pt x="1779" y="28"/>
                      <a:pt x="1475" y="28"/>
                    </a:cubicBezTo>
                    <a:cubicBezTo>
                      <a:pt x="1285" y="28"/>
                      <a:pt x="1095" y="83"/>
                      <a:pt x="927" y="195"/>
                    </a:cubicBezTo>
                    <a:lnTo>
                      <a:pt x="1073" y="0"/>
                    </a:lnTo>
                    <a:close/>
                  </a:path>
                </a:pathLst>
              </a:custGeom>
              <a:solidFill>
                <a:srgbClr val="6901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31"/>
              <p:cNvSpPr/>
              <p:nvPr/>
            </p:nvSpPr>
            <p:spPr>
              <a:xfrm>
                <a:off x="3127273" y="1807644"/>
                <a:ext cx="44050" cy="64049"/>
              </a:xfrm>
              <a:custGeom>
                <a:rect b="b" l="l" r="r" t="t"/>
                <a:pathLst>
                  <a:path extrusionOk="0" h="2909" w="2000">
                    <a:moveTo>
                      <a:pt x="1221" y="1"/>
                    </a:moveTo>
                    <a:cubicBezTo>
                      <a:pt x="1005" y="1"/>
                      <a:pt x="800" y="115"/>
                      <a:pt x="641" y="277"/>
                    </a:cubicBezTo>
                    <a:lnTo>
                      <a:pt x="641" y="277"/>
                    </a:lnTo>
                    <a:cubicBezTo>
                      <a:pt x="467" y="284"/>
                      <a:pt x="334" y="339"/>
                      <a:pt x="244" y="520"/>
                    </a:cubicBezTo>
                    <a:cubicBezTo>
                      <a:pt x="146" y="666"/>
                      <a:pt x="98" y="812"/>
                      <a:pt x="98" y="1007"/>
                    </a:cubicBezTo>
                    <a:cubicBezTo>
                      <a:pt x="0" y="1397"/>
                      <a:pt x="49" y="1836"/>
                      <a:pt x="146" y="2226"/>
                    </a:cubicBezTo>
                    <a:cubicBezTo>
                      <a:pt x="293" y="2665"/>
                      <a:pt x="683" y="2909"/>
                      <a:pt x="1122" y="2909"/>
                    </a:cubicBezTo>
                    <a:cubicBezTo>
                      <a:pt x="1463" y="2860"/>
                      <a:pt x="1755" y="2568"/>
                      <a:pt x="1902" y="2226"/>
                    </a:cubicBezTo>
                    <a:cubicBezTo>
                      <a:pt x="1999" y="1885"/>
                      <a:pt x="1999" y="1495"/>
                      <a:pt x="1950" y="1154"/>
                    </a:cubicBezTo>
                    <a:cubicBezTo>
                      <a:pt x="1902" y="715"/>
                      <a:pt x="1804" y="179"/>
                      <a:pt x="1414" y="32"/>
                    </a:cubicBezTo>
                    <a:cubicBezTo>
                      <a:pt x="1350" y="11"/>
                      <a:pt x="1285" y="1"/>
                      <a:pt x="1221" y="1"/>
                    </a:cubicBezTo>
                    <a:close/>
                  </a:path>
                </a:pathLst>
              </a:custGeom>
              <a:solidFill>
                <a:srgbClr val="6901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31"/>
              <p:cNvSpPr/>
              <p:nvPr/>
            </p:nvSpPr>
            <p:spPr>
              <a:xfrm>
                <a:off x="2891032" y="1971520"/>
                <a:ext cx="68740" cy="218832"/>
              </a:xfrm>
              <a:custGeom>
                <a:rect b="b" l="l" r="r" t="t"/>
                <a:pathLst>
                  <a:path extrusionOk="0" h="9939" w="3121">
                    <a:moveTo>
                      <a:pt x="1853" y="0"/>
                    </a:moveTo>
                    <a:cubicBezTo>
                      <a:pt x="1658" y="49"/>
                      <a:pt x="1609" y="293"/>
                      <a:pt x="1560" y="488"/>
                    </a:cubicBezTo>
                    <a:cubicBezTo>
                      <a:pt x="1414" y="1219"/>
                      <a:pt x="1073" y="1853"/>
                      <a:pt x="536" y="2389"/>
                    </a:cubicBezTo>
                    <a:cubicBezTo>
                      <a:pt x="390" y="2487"/>
                      <a:pt x="293" y="2633"/>
                      <a:pt x="195" y="2779"/>
                    </a:cubicBezTo>
                    <a:cubicBezTo>
                      <a:pt x="49" y="3120"/>
                      <a:pt x="0" y="3510"/>
                      <a:pt x="98" y="3852"/>
                    </a:cubicBezTo>
                    <a:cubicBezTo>
                      <a:pt x="439" y="5851"/>
                      <a:pt x="439" y="7850"/>
                      <a:pt x="146" y="9849"/>
                    </a:cubicBezTo>
                    <a:cubicBezTo>
                      <a:pt x="234" y="9911"/>
                      <a:pt x="329" y="9939"/>
                      <a:pt x="425" y="9939"/>
                    </a:cubicBezTo>
                    <a:cubicBezTo>
                      <a:pt x="704" y="9939"/>
                      <a:pt x="1002" y="9712"/>
                      <a:pt x="1219" y="9459"/>
                    </a:cubicBezTo>
                    <a:lnTo>
                      <a:pt x="2828" y="7655"/>
                    </a:lnTo>
                    <a:cubicBezTo>
                      <a:pt x="2925" y="7557"/>
                      <a:pt x="3023" y="7411"/>
                      <a:pt x="3072" y="7265"/>
                    </a:cubicBezTo>
                    <a:cubicBezTo>
                      <a:pt x="3120" y="7021"/>
                      <a:pt x="2877" y="6777"/>
                      <a:pt x="2682" y="6582"/>
                    </a:cubicBezTo>
                    <a:cubicBezTo>
                      <a:pt x="780" y="4827"/>
                      <a:pt x="926" y="1755"/>
                      <a:pt x="2974" y="195"/>
                    </a:cubicBezTo>
                    <a:lnTo>
                      <a:pt x="2779" y="195"/>
                    </a:lnTo>
                    <a:cubicBezTo>
                      <a:pt x="2877" y="195"/>
                      <a:pt x="2828" y="341"/>
                      <a:pt x="2779" y="341"/>
                    </a:cubicBezTo>
                    <a:cubicBezTo>
                      <a:pt x="2682" y="341"/>
                      <a:pt x="2633" y="341"/>
                      <a:pt x="2584" y="293"/>
                    </a:cubicBezTo>
                    <a:lnTo>
                      <a:pt x="2145" y="98"/>
                    </a:lnTo>
                    <a:cubicBezTo>
                      <a:pt x="2048" y="49"/>
                      <a:pt x="1950" y="0"/>
                      <a:pt x="1853" y="0"/>
                    </a:cubicBezTo>
                    <a:close/>
                  </a:path>
                </a:pathLst>
              </a:custGeom>
              <a:solidFill>
                <a:srgbClr val="6901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31"/>
              <p:cNvSpPr/>
              <p:nvPr/>
            </p:nvSpPr>
            <p:spPr>
              <a:xfrm>
                <a:off x="2724590" y="1913548"/>
                <a:ext cx="184702" cy="127812"/>
              </a:xfrm>
              <a:custGeom>
                <a:rect b="b" l="l" r="r" t="t"/>
                <a:pathLst>
                  <a:path extrusionOk="0" h="5805" w="8386">
                    <a:moveTo>
                      <a:pt x="3218" y="0"/>
                    </a:moveTo>
                    <a:lnTo>
                      <a:pt x="3218" y="0"/>
                    </a:lnTo>
                    <a:cubicBezTo>
                      <a:pt x="3241" y="98"/>
                      <a:pt x="3268" y="193"/>
                      <a:pt x="3298" y="287"/>
                    </a:cubicBezTo>
                    <a:lnTo>
                      <a:pt x="3298" y="287"/>
                    </a:lnTo>
                    <a:cubicBezTo>
                      <a:pt x="3272" y="191"/>
                      <a:pt x="3246" y="95"/>
                      <a:pt x="3218" y="0"/>
                    </a:cubicBezTo>
                    <a:close/>
                    <a:moveTo>
                      <a:pt x="0" y="0"/>
                    </a:moveTo>
                    <a:cubicBezTo>
                      <a:pt x="293" y="1755"/>
                      <a:pt x="1073" y="3413"/>
                      <a:pt x="2243" y="4778"/>
                    </a:cubicBezTo>
                    <a:cubicBezTo>
                      <a:pt x="2584" y="5168"/>
                      <a:pt x="2974" y="5461"/>
                      <a:pt x="3413" y="5656"/>
                    </a:cubicBezTo>
                    <a:cubicBezTo>
                      <a:pt x="3728" y="5750"/>
                      <a:pt x="4083" y="5804"/>
                      <a:pt x="4427" y="5804"/>
                    </a:cubicBezTo>
                    <a:cubicBezTo>
                      <a:pt x="4615" y="5804"/>
                      <a:pt x="4800" y="5788"/>
                      <a:pt x="4973" y="5753"/>
                    </a:cubicBezTo>
                    <a:cubicBezTo>
                      <a:pt x="5461" y="5753"/>
                      <a:pt x="5899" y="5656"/>
                      <a:pt x="6338" y="5510"/>
                    </a:cubicBezTo>
                    <a:cubicBezTo>
                      <a:pt x="7167" y="5071"/>
                      <a:pt x="7850" y="4339"/>
                      <a:pt x="8191" y="3413"/>
                    </a:cubicBezTo>
                    <a:cubicBezTo>
                      <a:pt x="8288" y="3267"/>
                      <a:pt x="8386" y="3023"/>
                      <a:pt x="8191" y="2877"/>
                    </a:cubicBezTo>
                    <a:cubicBezTo>
                      <a:pt x="8142" y="2852"/>
                      <a:pt x="8081" y="2840"/>
                      <a:pt x="8020" y="2840"/>
                    </a:cubicBezTo>
                    <a:cubicBezTo>
                      <a:pt x="7959" y="2840"/>
                      <a:pt x="7898" y="2852"/>
                      <a:pt x="7850" y="2877"/>
                    </a:cubicBezTo>
                    <a:cubicBezTo>
                      <a:pt x="7554" y="2946"/>
                      <a:pt x="7259" y="2978"/>
                      <a:pt x="6970" y="2978"/>
                    </a:cubicBezTo>
                    <a:cubicBezTo>
                      <a:pt x="5304" y="2978"/>
                      <a:pt x="3811" y="1890"/>
                      <a:pt x="3298" y="287"/>
                    </a:cubicBezTo>
                    <a:lnTo>
                      <a:pt x="3298" y="287"/>
                    </a:lnTo>
                    <a:cubicBezTo>
                      <a:pt x="3493" y="1030"/>
                      <a:pt x="3608" y="1807"/>
                      <a:pt x="3608" y="2584"/>
                    </a:cubicBezTo>
                    <a:cubicBezTo>
                      <a:pt x="3705" y="2974"/>
                      <a:pt x="3559" y="3413"/>
                      <a:pt x="3267" y="3754"/>
                    </a:cubicBezTo>
                    <a:cubicBezTo>
                      <a:pt x="3090" y="3873"/>
                      <a:pt x="2877" y="3937"/>
                      <a:pt x="2671" y="3937"/>
                    </a:cubicBezTo>
                    <a:cubicBezTo>
                      <a:pt x="2538" y="3937"/>
                      <a:pt x="2407" y="3910"/>
                      <a:pt x="2292" y="3852"/>
                    </a:cubicBezTo>
                    <a:cubicBezTo>
                      <a:pt x="1950" y="3657"/>
                      <a:pt x="1707" y="3413"/>
                      <a:pt x="1511" y="3121"/>
                    </a:cubicBezTo>
                    <a:cubicBezTo>
                      <a:pt x="975" y="2536"/>
                      <a:pt x="585" y="1853"/>
                      <a:pt x="293" y="112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31"/>
              <p:cNvSpPr/>
              <p:nvPr/>
            </p:nvSpPr>
            <p:spPr>
              <a:xfrm>
                <a:off x="1564841" y="3455037"/>
                <a:ext cx="415590" cy="544273"/>
              </a:xfrm>
              <a:custGeom>
                <a:rect b="b" l="l" r="r" t="t"/>
                <a:pathLst>
                  <a:path extrusionOk="0" h="24720" w="18869">
                    <a:moveTo>
                      <a:pt x="4593" y="6993"/>
                    </a:moveTo>
                    <a:lnTo>
                      <a:pt x="4593" y="6993"/>
                    </a:lnTo>
                    <a:cubicBezTo>
                      <a:pt x="4346" y="7340"/>
                      <a:pt x="4135" y="7724"/>
                      <a:pt x="3963" y="8121"/>
                    </a:cubicBezTo>
                    <a:lnTo>
                      <a:pt x="3963" y="8121"/>
                    </a:lnTo>
                    <a:cubicBezTo>
                      <a:pt x="3782" y="8679"/>
                      <a:pt x="3673" y="9261"/>
                      <a:pt x="3639" y="9856"/>
                    </a:cubicBezTo>
                    <a:lnTo>
                      <a:pt x="3639" y="9856"/>
                    </a:lnTo>
                    <a:lnTo>
                      <a:pt x="4593" y="6993"/>
                    </a:lnTo>
                    <a:close/>
                    <a:moveTo>
                      <a:pt x="3459" y="9894"/>
                    </a:moveTo>
                    <a:cubicBezTo>
                      <a:pt x="3429" y="10117"/>
                      <a:pt x="3413" y="10331"/>
                      <a:pt x="3413" y="10532"/>
                    </a:cubicBezTo>
                    <a:lnTo>
                      <a:pt x="3522" y="10206"/>
                    </a:lnTo>
                    <a:lnTo>
                      <a:pt x="3522" y="10206"/>
                    </a:lnTo>
                    <a:cubicBezTo>
                      <a:pt x="3501" y="10102"/>
                      <a:pt x="3480" y="9998"/>
                      <a:pt x="3459" y="9894"/>
                    </a:cubicBezTo>
                    <a:close/>
                    <a:moveTo>
                      <a:pt x="3639" y="9856"/>
                    </a:moveTo>
                    <a:lnTo>
                      <a:pt x="3522" y="10206"/>
                    </a:lnTo>
                    <a:lnTo>
                      <a:pt x="3522" y="10206"/>
                    </a:lnTo>
                    <a:cubicBezTo>
                      <a:pt x="3569" y="10444"/>
                      <a:pt x="3614" y="10683"/>
                      <a:pt x="3657" y="10922"/>
                    </a:cubicBezTo>
                    <a:cubicBezTo>
                      <a:pt x="3625" y="10563"/>
                      <a:pt x="3619" y="10207"/>
                      <a:pt x="3639" y="9856"/>
                    </a:cubicBezTo>
                    <a:close/>
                    <a:moveTo>
                      <a:pt x="1" y="1"/>
                    </a:moveTo>
                    <a:lnTo>
                      <a:pt x="1" y="1"/>
                    </a:lnTo>
                    <a:cubicBezTo>
                      <a:pt x="1597" y="3149"/>
                      <a:pt x="2750" y="6459"/>
                      <a:pt x="3459" y="9894"/>
                    </a:cubicBezTo>
                    <a:lnTo>
                      <a:pt x="3459" y="9894"/>
                    </a:lnTo>
                    <a:cubicBezTo>
                      <a:pt x="3535" y="9329"/>
                      <a:pt x="3706" y="8711"/>
                      <a:pt x="3963" y="8121"/>
                    </a:cubicBezTo>
                    <a:lnTo>
                      <a:pt x="3963" y="8121"/>
                    </a:lnTo>
                    <a:cubicBezTo>
                      <a:pt x="4155" y="7528"/>
                      <a:pt x="4428" y="6963"/>
                      <a:pt x="4779" y="6436"/>
                    </a:cubicBezTo>
                    <a:lnTo>
                      <a:pt x="4779" y="6436"/>
                    </a:lnTo>
                    <a:lnTo>
                      <a:pt x="4593" y="6993"/>
                    </a:lnTo>
                    <a:lnTo>
                      <a:pt x="4593" y="6993"/>
                    </a:lnTo>
                    <a:cubicBezTo>
                      <a:pt x="5098" y="6284"/>
                      <a:pt x="5754" y="5734"/>
                      <a:pt x="6534" y="5559"/>
                    </a:cubicBezTo>
                    <a:cubicBezTo>
                      <a:pt x="6712" y="5519"/>
                      <a:pt x="6895" y="5501"/>
                      <a:pt x="7081" y="5501"/>
                    </a:cubicBezTo>
                    <a:cubicBezTo>
                      <a:pt x="8731" y="5501"/>
                      <a:pt x="10631" y="6955"/>
                      <a:pt x="11507" y="8094"/>
                    </a:cubicBezTo>
                    <a:cubicBezTo>
                      <a:pt x="12872" y="9849"/>
                      <a:pt x="13457" y="12043"/>
                      <a:pt x="13750" y="14189"/>
                    </a:cubicBezTo>
                    <a:cubicBezTo>
                      <a:pt x="14091" y="16675"/>
                      <a:pt x="14140" y="19210"/>
                      <a:pt x="13896" y="21697"/>
                    </a:cubicBezTo>
                    <a:cubicBezTo>
                      <a:pt x="13141" y="21591"/>
                      <a:pt x="12386" y="21539"/>
                      <a:pt x="11635" y="21539"/>
                    </a:cubicBezTo>
                    <a:cubicBezTo>
                      <a:pt x="9622" y="21539"/>
                      <a:pt x="7636" y="21913"/>
                      <a:pt x="5754" y="22623"/>
                    </a:cubicBezTo>
                    <a:cubicBezTo>
                      <a:pt x="6192" y="23696"/>
                      <a:pt x="7606" y="23940"/>
                      <a:pt x="8728" y="24037"/>
                    </a:cubicBezTo>
                    <a:lnTo>
                      <a:pt x="17699" y="24720"/>
                    </a:lnTo>
                    <a:cubicBezTo>
                      <a:pt x="18479" y="19503"/>
                      <a:pt x="18869" y="14237"/>
                      <a:pt x="18869" y="9021"/>
                    </a:cubicBezTo>
                    <a:cubicBezTo>
                      <a:pt x="18869" y="8143"/>
                      <a:pt x="18820" y="7168"/>
                      <a:pt x="18284" y="6583"/>
                    </a:cubicBezTo>
                    <a:cubicBezTo>
                      <a:pt x="17796" y="6144"/>
                      <a:pt x="17260" y="5851"/>
                      <a:pt x="16675" y="5754"/>
                    </a:cubicBezTo>
                    <a:cubicBezTo>
                      <a:pt x="11068" y="3901"/>
                      <a:pt x="5510" y="2000"/>
                      <a:pt x="1" y="1"/>
                    </a:cubicBezTo>
                    <a:close/>
                  </a:path>
                </a:pathLst>
              </a:custGeom>
              <a:solidFill>
                <a:srgbClr val="6901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31"/>
              <p:cNvSpPr/>
              <p:nvPr/>
            </p:nvSpPr>
            <p:spPr>
              <a:xfrm>
                <a:off x="1701044" y="3473290"/>
                <a:ext cx="274035" cy="413313"/>
              </a:xfrm>
              <a:custGeom>
                <a:rect b="b" l="l" r="r" t="t"/>
                <a:pathLst>
                  <a:path extrusionOk="0" h="18772" w="12442">
                    <a:moveTo>
                      <a:pt x="57" y="1"/>
                    </a:moveTo>
                    <a:lnTo>
                      <a:pt x="57" y="1"/>
                    </a:lnTo>
                    <a:cubicBezTo>
                      <a:pt x="0" y="266"/>
                      <a:pt x="10" y="538"/>
                      <a:pt x="77" y="797"/>
                    </a:cubicBezTo>
                    <a:lnTo>
                      <a:pt x="77" y="797"/>
                    </a:lnTo>
                    <a:lnTo>
                      <a:pt x="57" y="1"/>
                    </a:lnTo>
                    <a:close/>
                    <a:moveTo>
                      <a:pt x="77" y="797"/>
                    </a:moveTo>
                    <a:lnTo>
                      <a:pt x="106" y="2000"/>
                    </a:lnTo>
                    <a:cubicBezTo>
                      <a:pt x="3714" y="3413"/>
                      <a:pt x="7419" y="5364"/>
                      <a:pt x="9369" y="8728"/>
                    </a:cubicBezTo>
                    <a:cubicBezTo>
                      <a:pt x="11125" y="11751"/>
                      <a:pt x="11125" y="15505"/>
                      <a:pt x="12441" y="18771"/>
                    </a:cubicBezTo>
                    <a:lnTo>
                      <a:pt x="12002" y="7899"/>
                    </a:lnTo>
                    <a:cubicBezTo>
                      <a:pt x="12100" y="6973"/>
                      <a:pt x="11856" y="5998"/>
                      <a:pt x="11368" y="5217"/>
                    </a:cubicBezTo>
                    <a:cubicBezTo>
                      <a:pt x="10442" y="4047"/>
                      <a:pt x="8736" y="4047"/>
                      <a:pt x="7224" y="3901"/>
                    </a:cubicBezTo>
                    <a:cubicBezTo>
                      <a:pt x="5664" y="3657"/>
                      <a:pt x="4153" y="3267"/>
                      <a:pt x="2690" y="2780"/>
                    </a:cubicBezTo>
                    <a:cubicBezTo>
                      <a:pt x="2007" y="2585"/>
                      <a:pt x="1374" y="2292"/>
                      <a:pt x="789" y="1853"/>
                    </a:cubicBezTo>
                    <a:cubicBezTo>
                      <a:pt x="431" y="1585"/>
                      <a:pt x="182" y="1207"/>
                      <a:pt x="77" y="797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31"/>
              <p:cNvSpPr/>
              <p:nvPr/>
            </p:nvSpPr>
            <p:spPr>
              <a:xfrm>
                <a:off x="1963229" y="3581704"/>
                <a:ext cx="368346" cy="737080"/>
              </a:xfrm>
              <a:custGeom>
                <a:rect b="b" l="l" r="r" t="t"/>
                <a:pathLst>
                  <a:path extrusionOk="0" h="33477" w="16724">
                    <a:moveTo>
                      <a:pt x="537" y="1"/>
                    </a:moveTo>
                    <a:lnTo>
                      <a:pt x="537" y="1"/>
                    </a:lnTo>
                    <a:cubicBezTo>
                      <a:pt x="1073" y="4048"/>
                      <a:pt x="1171" y="8094"/>
                      <a:pt x="878" y="12190"/>
                    </a:cubicBezTo>
                    <a:lnTo>
                      <a:pt x="1220" y="9654"/>
                    </a:lnTo>
                    <a:cubicBezTo>
                      <a:pt x="1644" y="7650"/>
                      <a:pt x="3409" y="6346"/>
                      <a:pt x="5310" y="6346"/>
                    </a:cubicBezTo>
                    <a:cubicBezTo>
                      <a:pt x="5813" y="6346"/>
                      <a:pt x="6326" y="6438"/>
                      <a:pt x="6826" y="6632"/>
                    </a:cubicBezTo>
                    <a:cubicBezTo>
                      <a:pt x="9020" y="7704"/>
                      <a:pt x="9752" y="10386"/>
                      <a:pt x="10142" y="12726"/>
                    </a:cubicBezTo>
                    <a:cubicBezTo>
                      <a:pt x="11019" y="18382"/>
                      <a:pt x="11166" y="24135"/>
                      <a:pt x="10532" y="29790"/>
                    </a:cubicBezTo>
                    <a:cubicBezTo>
                      <a:pt x="7753" y="29010"/>
                      <a:pt x="4925" y="28523"/>
                      <a:pt x="2048" y="28376"/>
                    </a:cubicBezTo>
                    <a:cubicBezTo>
                      <a:pt x="1971" y="28372"/>
                      <a:pt x="1891" y="28369"/>
                      <a:pt x="1810" y="28369"/>
                    </a:cubicBezTo>
                    <a:cubicBezTo>
                      <a:pt x="1027" y="28369"/>
                      <a:pt x="138" y="28596"/>
                      <a:pt x="49" y="29303"/>
                    </a:cubicBezTo>
                    <a:cubicBezTo>
                      <a:pt x="1" y="29937"/>
                      <a:pt x="586" y="30424"/>
                      <a:pt x="1171" y="30717"/>
                    </a:cubicBezTo>
                    <a:cubicBezTo>
                      <a:pt x="4483" y="32548"/>
                      <a:pt x="8170" y="33477"/>
                      <a:pt x="11906" y="33477"/>
                    </a:cubicBezTo>
                    <a:cubicBezTo>
                      <a:pt x="12844" y="33477"/>
                      <a:pt x="13786" y="33418"/>
                      <a:pt x="14725" y="33301"/>
                    </a:cubicBezTo>
                    <a:cubicBezTo>
                      <a:pt x="15164" y="33301"/>
                      <a:pt x="15554" y="33154"/>
                      <a:pt x="15944" y="32959"/>
                    </a:cubicBezTo>
                    <a:cubicBezTo>
                      <a:pt x="16724" y="32374"/>
                      <a:pt x="16675" y="31253"/>
                      <a:pt x="16577" y="30327"/>
                    </a:cubicBezTo>
                    <a:cubicBezTo>
                      <a:pt x="15797" y="22672"/>
                      <a:pt x="15066" y="15164"/>
                      <a:pt x="15066" y="7460"/>
                    </a:cubicBezTo>
                    <a:cubicBezTo>
                      <a:pt x="15115" y="6924"/>
                      <a:pt x="15017" y="6437"/>
                      <a:pt x="14822" y="5949"/>
                    </a:cubicBezTo>
                    <a:cubicBezTo>
                      <a:pt x="14578" y="5657"/>
                      <a:pt x="14286" y="5364"/>
                      <a:pt x="13945" y="5218"/>
                    </a:cubicBezTo>
                    <a:cubicBezTo>
                      <a:pt x="12092" y="4096"/>
                      <a:pt x="9654" y="3463"/>
                      <a:pt x="7655" y="2585"/>
                    </a:cubicBezTo>
                    <a:cubicBezTo>
                      <a:pt x="5315" y="1561"/>
                      <a:pt x="2975" y="683"/>
                      <a:pt x="537" y="1"/>
                    </a:cubicBezTo>
                    <a:close/>
                  </a:path>
                </a:pathLst>
              </a:custGeom>
              <a:solidFill>
                <a:srgbClr val="004F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31"/>
              <p:cNvSpPr/>
              <p:nvPr/>
            </p:nvSpPr>
            <p:spPr>
              <a:xfrm>
                <a:off x="1970762" y="3594716"/>
                <a:ext cx="328613" cy="340192"/>
              </a:xfrm>
              <a:custGeom>
                <a:rect b="b" l="l" r="r" t="t"/>
                <a:pathLst>
                  <a:path extrusionOk="0" h="15451" w="14920">
                    <a:moveTo>
                      <a:pt x="330" y="1"/>
                    </a:moveTo>
                    <a:cubicBezTo>
                      <a:pt x="193" y="1"/>
                      <a:pt x="69" y="52"/>
                      <a:pt x="0" y="190"/>
                    </a:cubicBezTo>
                    <a:cubicBezTo>
                      <a:pt x="0" y="288"/>
                      <a:pt x="0" y="385"/>
                      <a:pt x="0" y="483"/>
                    </a:cubicBezTo>
                    <a:cubicBezTo>
                      <a:pt x="244" y="2481"/>
                      <a:pt x="536" y="4529"/>
                      <a:pt x="926" y="6577"/>
                    </a:cubicBezTo>
                    <a:cubicBezTo>
                      <a:pt x="786" y="4575"/>
                      <a:pt x="1701" y="3876"/>
                      <a:pt x="3005" y="3876"/>
                    </a:cubicBezTo>
                    <a:cubicBezTo>
                      <a:pt x="5323" y="3876"/>
                      <a:pt x="8868" y="6084"/>
                      <a:pt x="9897" y="7113"/>
                    </a:cubicBezTo>
                    <a:cubicBezTo>
                      <a:pt x="12091" y="9453"/>
                      <a:pt x="13456" y="12476"/>
                      <a:pt x="14773" y="15450"/>
                    </a:cubicBezTo>
                    <a:cubicBezTo>
                      <a:pt x="14919" y="12818"/>
                      <a:pt x="14870" y="10185"/>
                      <a:pt x="14627" y="7552"/>
                    </a:cubicBezTo>
                    <a:cubicBezTo>
                      <a:pt x="14627" y="6967"/>
                      <a:pt x="14480" y="6333"/>
                      <a:pt x="14285" y="5797"/>
                    </a:cubicBezTo>
                    <a:cubicBezTo>
                      <a:pt x="13846" y="4822"/>
                      <a:pt x="12871" y="4285"/>
                      <a:pt x="11896" y="3798"/>
                    </a:cubicBezTo>
                    <a:cubicBezTo>
                      <a:pt x="10092" y="2872"/>
                      <a:pt x="8142" y="2091"/>
                      <a:pt x="6192" y="1506"/>
                    </a:cubicBezTo>
                    <a:cubicBezTo>
                      <a:pt x="4388" y="970"/>
                      <a:pt x="2438" y="873"/>
                      <a:pt x="780" y="141"/>
                    </a:cubicBezTo>
                    <a:cubicBezTo>
                      <a:pt x="652" y="64"/>
                      <a:pt x="482" y="1"/>
                      <a:pt x="330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31"/>
              <p:cNvSpPr/>
              <p:nvPr/>
            </p:nvSpPr>
            <p:spPr>
              <a:xfrm>
                <a:off x="1995452" y="3771561"/>
                <a:ext cx="141775" cy="370533"/>
              </a:xfrm>
              <a:custGeom>
                <a:rect b="b" l="l" r="r" t="t"/>
                <a:pathLst>
                  <a:path extrusionOk="0" h="16829" w="6437">
                    <a:moveTo>
                      <a:pt x="3391" y="1"/>
                    </a:moveTo>
                    <a:cubicBezTo>
                      <a:pt x="2674" y="1"/>
                      <a:pt x="1989" y="825"/>
                      <a:pt x="1658" y="1909"/>
                    </a:cubicBezTo>
                    <a:cubicBezTo>
                      <a:pt x="1414" y="2689"/>
                      <a:pt x="1268" y="3567"/>
                      <a:pt x="1268" y="4444"/>
                    </a:cubicBezTo>
                    <a:cubicBezTo>
                      <a:pt x="1073" y="7223"/>
                      <a:pt x="1073" y="9807"/>
                      <a:pt x="537" y="12635"/>
                    </a:cubicBezTo>
                    <a:cubicBezTo>
                      <a:pt x="293" y="13610"/>
                      <a:pt x="98" y="14585"/>
                      <a:pt x="0" y="15609"/>
                    </a:cubicBezTo>
                    <a:cubicBezTo>
                      <a:pt x="0" y="15756"/>
                      <a:pt x="49" y="15951"/>
                      <a:pt x="147" y="16097"/>
                    </a:cubicBezTo>
                    <a:cubicBezTo>
                      <a:pt x="232" y="16154"/>
                      <a:pt x="335" y="16178"/>
                      <a:pt x="434" y="16178"/>
                    </a:cubicBezTo>
                    <a:cubicBezTo>
                      <a:pt x="505" y="16178"/>
                      <a:pt x="574" y="16166"/>
                      <a:pt x="634" y="16146"/>
                    </a:cubicBezTo>
                    <a:cubicBezTo>
                      <a:pt x="1541" y="16013"/>
                      <a:pt x="2507" y="15860"/>
                      <a:pt x="3429" y="15860"/>
                    </a:cubicBezTo>
                    <a:cubicBezTo>
                      <a:pt x="4541" y="15860"/>
                      <a:pt x="5588" y="16082"/>
                      <a:pt x="6387" y="16828"/>
                    </a:cubicBezTo>
                    <a:cubicBezTo>
                      <a:pt x="6241" y="14147"/>
                      <a:pt x="6436" y="11465"/>
                      <a:pt x="6387" y="8784"/>
                    </a:cubicBezTo>
                    <a:cubicBezTo>
                      <a:pt x="6339" y="6151"/>
                      <a:pt x="5948" y="3420"/>
                      <a:pt x="4681" y="1080"/>
                    </a:cubicBezTo>
                    <a:cubicBezTo>
                      <a:pt x="4290" y="316"/>
                      <a:pt x="3834" y="1"/>
                      <a:pt x="3391" y="1"/>
                    </a:cubicBezTo>
                    <a:close/>
                  </a:path>
                </a:pathLst>
              </a:custGeom>
              <a:solidFill>
                <a:srgbClr val="FFFFFF">
                  <a:alpha val="33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31"/>
              <p:cNvSpPr/>
              <p:nvPr/>
            </p:nvSpPr>
            <p:spPr>
              <a:xfrm>
                <a:off x="1673424" y="3628491"/>
                <a:ext cx="137788" cy="250625"/>
              </a:xfrm>
              <a:custGeom>
                <a:rect b="b" l="l" r="r" t="t"/>
                <a:pathLst>
                  <a:path extrusionOk="0" h="11383" w="6256">
                    <a:moveTo>
                      <a:pt x="2010" y="1"/>
                    </a:moveTo>
                    <a:cubicBezTo>
                      <a:pt x="1" y="1"/>
                      <a:pt x="895" y="5521"/>
                      <a:pt x="1067" y="6554"/>
                    </a:cubicBezTo>
                    <a:cubicBezTo>
                      <a:pt x="1311" y="8115"/>
                      <a:pt x="1409" y="9723"/>
                      <a:pt x="1360" y="11332"/>
                    </a:cubicBezTo>
                    <a:cubicBezTo>
                      <a:pt x="2040" y="11192"/>
                      <a:pt x="2719" y="11119"/>
                      <a:pt x="3399" y="11119"/>
                    </a:cubicBezTo>
                    <a:cubicBezTo>
                      <a:pt x="4133" y="11119"/>
                      <a:pt x="4868" y="11204"/>
                      <a:pt x="5602" y="11381"/>
                    </a:cubicBezTo>
                    <a:cubicBezTo>
                      <a:pt x="5607" y="11382"/>
                      <a:pt x="5613" y="11383"/>
                      <a:pt x="5618" y="11383"/>
                    </a:cubicBezTo>
                    <a:cubicBezTo>
                      <a:pt x="6256" y="11383"/>
                      <a:pt x="4526" y="2598"/>
                      <a:pt x="4139" y="1776"/>
                    </a:cubicBezTo>
                    <a:cubicBezTo>
                      <a:pt x="3895" y="1191"/>
                      <a:pt x="3505" y="655"/>
                      <a:pt x="2969" y="314"/>
                    </a:cubicBezTo>
                    <a:cubicBezTo>
                      <a:pt x="2593" y="97"/>
                      <a:pt x="2276" y="1"/>
                      <a:pt x="2010" y="1"/>
                    </a:cubicBezTo>
                    <a:close/>
                  </a:path>
                </a:pathLst>
              </a:custGeom>
              <a:solidFill>
                <a:srgbClr val="CA4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31"/>
              <p:cNvSpPr/>
              <p:nvPr/>
            </p:nvSpPr>
            <p:spPr>
              <a:xfrm>
                <a:off x="1971819" y="4206230"/>
                <a:ext cx="250226" cy="77546"/>
              </a:xfrm>
              <a:custGeom>
                <a:rect b="b" l="l" r="r" t="t"/>
                <a:pathLst>
                  <a:path extrusionOk="0" h="3522" w="11361">
                    <a:moveTo>
                      <a:pt x="1722" y="1"/>
                    </a:moveTo>
                    <a:cubicBezTo>
                      <a:pt x="1017" y="1"/>
                      <a:pt x="260" y="160"/>
                      <a:pt x="50" y="792"/>
                    </a:cubicBezTo>
                    <a:cubicBezTo>
                      <a:pt x="1" y="1279"/>
                      <a:pt x="147" y="1767"/>
                      <a:pt x="488" y="2157"/>
                    </a:cubicBezTo>
                    <a:cubicBezTo>
                      <a:pt x="924" y="2767"/>
                      <a:pt x="1516" y="3455"/>
                      <a:pt x="2193" y="3455"/>
                    </a:cubicBezTo>
                    <a:cubicBezTo>
                      <a:pt x="2274" y="3455"/>
                      <a:pt x="2356" y="3445"/>
                      <a:pt x="2439" y="3424"/>
                    </a:cubicBezTo>
                    <a:lnTo>
                      <a:pt x="2926" y="3522"/>
                    </a:lnTo>
                    <a:lnTo>
                      <a:pt x="11361" y="2352"/>
                    </a:lnTo>
                    <a:cubicBezTo>
                      <a:pt x="8387" y="1084"/>
                      <a:pt x="5266" y="304"/>
                      <a:pt x="2048" y="11"/>
                    </a:cubicBezTo>
                    <a:cubicBezTo>
                      <a:pt x="1942" y="5"/>
                      <a:pt x="1833" y="1"/>
                      <a:pt x="1722" y="1"/>
                    </a:cubicBezTo>
                    <a:close/>
                  </a:path>
                </a:pathLst>
              </a:custGeom>
              <a:solidFill>
                <a:srgbClr val="000000">
                  <a:alpha val="32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31"/>
              <p:cNvSpPr/>
              <p:nvPr/>
            </p:nvSpPr>
            <p:spPr>
              <a:xfrm>
                <a:off x="1706594" y="3939180"/>
                <a:ext cx="258816" cy="62288"/>
              </a:xfrm>
              <a:custGeom>
                <a:rect b="b" l="l" r="r" t="t"/>
                <a:pathLst>
                  <a:path extrusionOk="0" h="2829" w="11751">
                    <a:moveTo>
                      <a:pt x="1365" y="0"/>
                    </a:moveTo>
                    <a:lnTo>
                      <a:pt x="1804" y="195"/>
                    </a:lnTo>
                    <a:cubicBezTo>
                      <a:pt x="1721" y="187"/>
                      <a:pt x="1637" y="183"/>
                      <a:pt x="1553" y="183"/>
                    </a:cubicBezTo>
                    <a:cubicBezTo>
                      <a:pt x="1151" y="183"/>
                      <a:pt x="754" y="278"/>
                      <a:pt x="390" y="439"/>
                    </a:cubicBezTo>
                    <a:cubicBezTo>
                      <a:pt x="244" y="537"/>
                      <a:pt x="49" y="634"/>
                      <a:pt x="0" y="829"/>
                    </a:cubicBezTo>
                    <a:cubicBezTo>
                      <a:pt x="0" y="976"/>
                      <a:pt x="244" y="1219"/>
                      <a:pt x="439" y="1317"/>
                    </a:cubicBezTo>
                    <a:cubicBezTo>
                      <a:pt x="3559" y="2828"/>
                      <a:pt x="7265" y="2194"/>
                      <a:pt x="10678" y="2682"/>
                    </a:cubicBezTo>
                    <a:cubicBezTo>
                      <a:pt x="10775" y="2706"/>
                      <a:pt x="10873" y="2719"/>
                      <a:pt x="10970" y="2719"/>
                    </a:cubicBezTo>
                    <a:cubicBezTo>
                      <a:pt x="11068" y="2719"/>
                      <a:pt x="11165" y="2706"/>
                      <a:pt x="11263" y="2682"/>
                    </a:cubicBezTo>
                    <a:cubicBezTo>
                      <a:pt x="11653" y="2536"/>
                      <a:pt x="11701" y="1999"/>
                      <a:pt x="11750" y="1609"/>
                    </a:cubicBezTo>
                    <a:cubicBezTo>
                      <a:pt x="11750" y="1414"/>
                      <a:pt x="11701" y="1219"/>
                      <a:pt x="11653" y="1024"/>
                    </a:cubicBezTo>
                    <a:cubicBezTo>
                      <a:pt x="11458" y="585"/>
                      <a:pt x="10873" y="488"/>
                      <a:pt x="10434" y="488"/>
                    </a:cubicBezTo>
                    <a:cubicBezTo>
                      <a:pt x="7411" y="244"/>
                      <a:pt x="4388" y="98"/>
                      <a:pt x="1365" y="0"/>
                    </a:cubicBezTo>
                    <a:close/>
                  </a:path>
                </a:pathLst>
              </a:custGeom>
              <a:solidFill>
                <a:srgbClr val="6901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31"/>
              <p:cNvSpPr/>
              <p:nvPr/>
            </p:nvSpPr>
            <p:spPr>
              <a:xfrm>
                <a:off x="1990078" y="2027334"/>
                <a:ext cx="547674" cy="330637"/>
              </a:xfrm>
              <a:custGeom>
                <a:rect b="b" l="l" r="r" t="t"/>
                <a:pathLst>
                  <a:path extrusionOk="0" h="15017" w="24866">
                    <a:moveTo>
                      <a:pt x="2351" y="9391"/>
                    </a:moveTo>
                    <a:cubicBezTo>
                      <a:pt x="1741" y="9394"/>
                      <a:pt x="1135" y="9433"/>
                      <a:pt x="537" y="9508"/>
                    </a:cubicBezTo>
                    <a:lnTo>
                      <a:pt x="1" y="9654"/>
                    </a:lnTo>
                    <a:cubicBezTo>
                      <a:pt x="782" y="9550"/>
                      <a:pt x="1566" y="9462"/>
                      <a:pt x="2351" y="9391"/>
                    </a:cubicBezTo>
                    <a:close/>
                    <a:moveTo>
                      <a:pt x="24866" y="0"/>
                    </a:moveTo>
                    <a:lnTo>
                      <a:pt x="24866" y="0"/>
                    </a:lnTo>
                    <a:cubicBezTo>
                      <a:pt x="23647" y="2779"/>
                      <a:pt x="22867" y="5753"/>
                      <a:pt x="22525" y="8776"/>
                    </a:cubicBezTo>
                    <a:cubicBezTo>
                      <a:pt x="22574" y="9361"/>
                      <a:pt x="22379" y="9946"/>
                      <a:pt x="21989" y="10385"/>
                    </a:cubicBezTo>
                    <a:cubicBezTo>
                      <a:pt x="21687" y="10662"/>
                      <a:pt x="21306" y="10757"/>
                      <a:pt x="20908" y="10757"/>
                    </a:cubicBezTo>
                    <a:cubicBezTo>
                      <a:pt x="20536" y="10757"/>
                      <a:pt x="20148" y="10674"/>
                      <a:pt x="19795" y="10580"/>
                    </a:cubicBezTo>
                    <a:cubicBezTo>
                      <a:pt x="15724" y="9631"/>
                      <a:pt x="11556" y="9163"/>
                      <a:pt x="7389" y="9163"/>
                    </a:cubicBezTo>
                    <a:cubicBezTo>
                      <a:pt x="5708" y="9163"/>
                      <a:pt x="4026" y="9239"/>
                      <a:pt x="2351" y="9391"/>
                    </a:cubicBezTo>
                    <a:lnTo>
                      <a:pt x="2351" y="9391"/>
                    </a:lnTo>
                    <a:cubicBezTo>
                      <a:pt x="2377" y="9391"/>
                      <a:pt x="2403" y="9391"/>
                      <a:pt x="2429" y="9391"/>
                    </a:cubicBezTo>
                    <a:cubicBezTo>
                      <a:pt x="3384" y="9391"/>
                      <a:pt x="4350" y="9478"/>
                      <a:pt x="5315" y="9654"/>
                    </a:cubicBezTo>
                    <a:cubicBezTo>
                      <a:pt x="11994" y="10531"/>
                      <a:pt x="18869" y="11458"/>
                      <a:pt x="24573" y="15017"/>
                    </a:cubicBezTo>
                    <a:cubicBezTo>
                      <a:pt x="24573" y="9995"/>
                      <a:pt x="24671" y="4973"/>
                      <a:pt x="24866" y="0"/>
                    </a:cubicBezTo>
                    <a:close/>
                  </a:path>
                </a:pathLst>
              </a:custGeom>
              <a:solidFill>
                <a:srgbClr val="CA42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31"/>
              <p:cNvSpPr/>
              <p:nvPr/>
            </p:nvSpPr>
            <p:spPr>
              <a:xfrm>
                <a:off x="1736658" y="1851679"/>
                <a:ext cx="92373" cy="277663"/>
              </a:xfrm>
              <a:custGeom>
                <a:rect b="b" l="l" r="r" t="t"/>
                <a:pathLst>
                  <a:path extrusionOk="0" h="12611" w="4194">
                    <a:moveTo>
                      <a:pt x="1953" y="1"/>
                    </a:moveTo>
                    <a:cubicBezTo>
                      <a:pt x="1840" y="1"/>
                      <a:pt x="1725" y="11"/>
                      <a:pt x="1609" y="31"/>
                    </a:cubicBezTo>
                    <a:cubicBezTo>
                      <a:pt x="1073" y="226"/>
                      <a:pt x="683" y="714"/>
                      <a:pt x="147" y="909"/>
                    </a:cubicBezTo>
                    <a:lnTo>
                      <a:pt x="0" y="860"/>
                    </a:lnTo>
                    <a:lnTo>
                      <a:pt x="0" y="860"/>
                    </a:lnTo>
                    <a:cubicBezTo>
                      <a:pt x="683" y="1299"/>
                      <a:pt x="1122" y="1981"/>
                      <a:pt x="1366" y="2762"/>
                    </a:cubicBezTo>
                    <a:cubicBezTo>
                      <a:pt x="2584" y="5931"/>
                      <a:pt x="3413" y="9246"/>
                      <a:pt x="3852" y="12610"/>
                    </a:cubicBezTo>
                    <a:cubicBezTo>
                      <a:pt x="4145" y="9538"/>
                      <a:pt x="4193" y="6418"/>
                      <a:pt x="4096" y="3347"/>
                    </a:cubicBezTo>
                    <a:cubicBezTo>
                      <a:pt x="4145" y="2518"/>
                      <a:pt x="3950" y="1738"/>
                      <a:pt x="3608" y="1006"/>
                    </a:cubicBezTo>
                    <a:cubicBezTo>
                      <a:pt x="3273" y="377"/>
                      <a:pt x="2649" y="1"/>
                      <a:pt x="1953" y="1"/>
                    </a:cubicBezTo>
                    <a:close/>
                  </a:path>
                </a:pathLst>
              </a:custGeom>
              <a:solidFill>
                <a:srgbClr val="6901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31"/>
              <p:cNvSpPr/>
              <p:nvPr/>
            </p:nvSpPr>
            <p:spPr>
              <a:xfrm>
                <a:off x="1175043" y="1750156"/>
                <a:ext cx="560272" cy="1199822"/>
              </a:xfrm>
              <a:custGeom>
                <a:rect b="b" l="l" r="r" t="t"/>
                <a:pathLst>
                  <a:path extrusionOk="0" h="54494" w="25438">
                    <a:moveTo>
                      <a:pt x="25373" y="1"/>
                    </a:moveTo>
                    <a:cubicBezTo>
                      <a:pt x="25367" y="1"/>
                      <a:pt x="25360" y="4"/>
                      <a:pt x="25353" y="10"/>
                    </a:cubicBezTo>
                    <a:cubicBezTo>
                      <a:pt x="20380" y="1668"/>
                      <a:pt x="15163" y="3521"/>
                      <a:pt x="11702" y="7616"/>
                    </a:cubicBezTo>
                    <a:cubicBezTo>
                      <a:pt x="10190" y="9274"/>
                      <a:pt x="9118" y="11322"/>
                      <a:pt x="8581" y="13467"/>
                    </a:cubicBezTo>
                    <a:cubicBezTo>
                      <a:pt x="8191" y="14978"/>
                      <a:pt x="7899" y="16197"/>
                      <a:pt x="6826" y="17416"/>
                    </a:cubicBezTo>
                    <a:cubicBezTo>
                      <a:pt x="6046" y="18294"/>
                      <a:pt x="5120" y="19074"/>
                      <a:pt x="4632" y="20146"/>
                    </a:cubicBezTo>
                    <a:cubicBezTo>
                      <a:pt x="4340" y="20780"/>
                      <a:pt x="4242" y="21512"/>
                      <a:pt x="4340" y="22194"/>
                    </a:cubicBezTo>
                    <a:cubicBezTo>
                      <a:pt x="4340" y="22194"/>
                      <a:pt x="4681" y="23120"/>
                      <a:pt x="4681" y="23169"/>
                    </a:cubicBezTo>
                    <a:cubicBezTo>
                      <a:pt x="4583" y="23559"/>
                      <a:pt x="4193" y="23754"/>
                      <a:pt x="3901" y="24047"/>
                    </a:cubicBezTo>
                    <a:cubicBezTo>
                      <a:pt x="2682" y="25266"/>
                      <a:pt x="1999" y="26972"/>
                      <a:pt x="2048" y="28727"/>
                    </a:cubicBezTo>
                    <a:cubicBezTo>
                      <a:pt x="2048" y="29459"/>
                      <a:pt x="2682" y="30385"/>
                      <a:pt x="2633" y="31019"/>
                    </a:cubicBezTo>
                    <a:cubicBezTo>
                      <a:pt x="2585" y="31653"/>
                      <a:pt x="1366" y="32823"/>
                      <a:pt x="1073" y="33554"/>
                    </a:cubicBezTo>
                    <a:cubicBezTo>
                      <a:pt x="293" y="35212"/>
                      <a:pt x="244" y="37064"/>
                      <a:pt x="829" y="38771"/>
                    </a:cubicBezTo>
                    <a:cubicBezTo>
                      <a:pt x="1171" y="39648"/>
                      <a:pt x="1268" y="40624"/>
                      <a:pt x="1024" y="41550"/>
                    </a:cubicBezTo>
                    <a:cubicBezTo>
                      <a:pt x="878" y="42086"/>
                      <a:pt x="537" y="42574"/>
                      <a:pt x="391" y="43159"/>
                    </a:cubicBezTo>
                    <a:cubicBezTo>
                      <a:pt x="98" y="44378"/>
                      <a:pt x="0" y="45694"/>
                      <a:pt x="196" y="46962"/>
                    </a:cubicBezTo>
                    <a:cubicBezTo>
                      <a:pt x="586" y="49643"/>
                      <a:pt x="1658" y="52179"/>
                      <a:pt x="3267" y="54373"/>
                    </a:cubicBezTo>
                    <a:cubicBezTo>
                      <a:pt x="3324" y="54458"/>
                      <a:pt x="3406" y="54494"/>
                      <a:pt x="3489" y="54494"/>
                    </a:cubicBezTo>
                    <a:cubicBezTo>
                      <a:pt x="3689" y="54494"/>
                      <a:pt x="3893" y="54287"/>
                      <a:pt x="3755" y="54080"/>
                    </a:cubicBezTo>
                    <a:cubicBezTo>
                      <a:pt x="2487" y="52325"/>
                      <a:pt x="1561" y="50326"/>
                      <a:pt x="1024" y="48229"/>
                    </a:cubicBezTo>
                    <a:cubicBezTo>
                      <a:pt x="732" y="47108"/>
                      <a:pt x="634" y="45987"/>
                      <a:pt x="732" y="44817"/>
                    </a:cubicBezTo>
                    <a:cubicBezTo>
                      <a:pt x="829" y="43354"/>
                      <a:pt x="1463" y="42476"/>
                      <a:pt x="1853" y="41160"/>
                    </a:cubicBezTo>
                    <a:cubicBezTo>
                      <a:pt x="2292" y="39746"/>
                      <a:pt x="1171" y="38576"/>
                      <a:pt x="1024" y="37113"/>
                    </a:cubicBezTo>
                    <a:cubicBezTo>
                      <a:pt x="829" y="34968"/>
                      <a:pt x="1658" y="32872"/>
                      <a:pt x="3267" y="31458"/>
                    </a:cubicBezTo>
                    <a:cubicBezTo>
                      <a:pt x="3365" y="31409"/>
                      <a:pt x="3413" y="31263"/>
                      <a:pt x="3316" y="31116"/>
                    </a:cubicBezTo>
                    <a:cubicBezTo>
                      <a:pt x="1902" y="28532"/>
                      <a:pt x="2731" y="25266"/>
                      <a:pt x="5266" y="23657"/>
                    </a:cubicBezTo>
                    <a:cubicBezTo>
                      <a:pt x="5412" y="23608"/>
                      <a:pt x="5461" y="23413"/>
                      <a:pt x="5364" y="23315"/>
                    </a:cubicBezTo>
                    <a:cubicBezTo>
                      <a:pt x="3316" y="20293"/>
                      <a:pt x="7509" y="18294"/>
                      <a:pt x="8484" y="15807"/>
                    </a:cubicBezTo>
                    <a:cubicBezTo>
                      <a:pt x="9313" y="13662"/>
                      <a:pt x="9508" y="11468"/>
                      <a:pt x="10873" y="9420"/>
                    </a:cubicBezTo>
                    <a:cubicBezTo>
                      <a:pt x="14188" y="4447"/>
                      <a:pt x="19990" y="2204"/>
                      <a:pt x="25353" y="157"/>
                    </a:cubicBezTo>
                    <a:cubicBezTo>
                      <a:pt x="25437" y="115"/>
                      <a:pt x="25413" y="1"/>
                      <a:pt x="25373" y="1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31"/>
              <p:cNvSpPr/>
              <p:nvPr/>
            </p:nvSpPr>
            <p:spPr>
              <a:xfrm>
                <a:off x="2772758" y="2035943"/>
                <a:ext cx="142986" cy="337066"/>
              </a:xfrm>
              <a:custGeom>
                <a:rect b="b" l="l" r="r" t="t"/>
                <a:pathLst>
                  <a:path extrusionOk="0" h="15309" w="6492">
                    <a:moveTo>
                      <a:pt x="5392" y="0"/>
                    </a:moveTo>
                    <a:cubicBezTo>
                      <a:pt x="5231" y="0"/>
                      <a:pt x="5048" y="135"/>
                      <a:pt x="5078" y="341"/>
                    </a:cubicBezTo>
                    <a:cubicBezTo>
                      <a:pt x="5955" y="5655"/>
                      <a:pt x="4931" y="11554"/>
                      <a:pt x="202" y="14821"/>
                    </a:cubicBezTo>
                    <a:cubicBezTo>
                      <a:pt x="1" y="14982"/>
                      <a:pt x="132" y="15309"/>
                      <a:pt x="348" y="15309"/>
                    </a:cubicBezTo>
                    <a:cubicBezTo>
                      <a:pt x="394" y="15309"/>
                      <a:pt x="443" y="15294"/>
                      <a:pt x="495" y="15260"/>
                    </a:cubicBezTo>
                    <a:cubicBezTo>
                      <a:pt x="5419" y="11847"/>
                      <a:pt x="6491" y="5801"/>
                      <a:pt x="5614" y="194"/>
                    </a:cubicBezTo>
                    <a:cubicBezTo>
                      <a:pt x="5595" y="59"/>
                      <a:pt x="5498" y="0"/>
                      <a:pt x="5392" y="0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31"/>
              <p:cNvSpPr/>
              <p:nvPr/>
            </p:nvSpPr>
            <p:spPr>
              <a:xfrm>
                <a:off x="2672699" y="1724307"/>
                <a:ext cx="102328" cy="67087"/>
              </a:xfrm>
              <a:custGeom>
                <a:rect b="b" l="l" r="r" t="t"/>
                <a:pathLst>
                  <a:path extrusionOk="0" h="3047" w="4646">
                    <a:moveTo>
                      <a:pt x="466" y="0"/>
                    </a:moveTo>
                    <a:cubicBezTo>
                      <a:pt x="208" y="0"/>
                      <a:pt x="1" y="370"/>
                      <a:pt x="308" y="502"/>
                    </a:cubicBezTo>
                    <a:cubicBezTo>
                      <a:pt x="1674" y="1087"/>
                      <a:pt x="2990" y="1916"/>
                      <a:pt x="4111" y="2988"/>
                    </a:cubicBezTo>
                    <a:cubicBezTo>
                      <a:pt x="4162" y="3029"/>
                      <a:pt x="4216" y="3046"/>
                      <a:pt x="4269" y="3046"/>
                    </a:cubicBezTo>
                    <a:cubicBezTo>
                      <a:pt x="4471" y="3046"/>
                      <a:pt x="4646" y="2792"/>
                      <a:pt x="4453" y="2598"/>
                    </a:cubicBezTo>
                    <a:cubicBezTo>
                      <a:pt x="3331" y="1526"/>
                      <a:pt x="2015" y="648"/>
                      <a:pt x="552" y="14"/>
                    </a:cubicBezTo>
                    <a:cubicBezTo>
                      <a:pt x="523" y="5"/>
                      <a:pt x="495" y="0"/>
                      <a:pt x="466" y="0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31"/>
              <p:cNvSpPr/>
              <p:nvPr/>
            </p:nvSpPr>
            <p:spPr>
              <a:xfrm>
                <a:off x="2514119" y="1674350"/>
                <a:ext cx="125873" cy="695577"/>
              </a:xfrm>
              <a:custGeom>
                <a:rect b="b" l="l" r="r" t="t"/>
                <a:pathLst>
                  <a:path extrusionOk="0" h="31592" w="5715">
                    <a:moveTo>
                      <a:pt x="5096" y="1"/>
                    </a:moveTo>
                    <a:cubicBezTo>
                      <a:pt x="4899" y="1"/>
                      <a:pt x="4709" y="103"/>
                      <a:pt x="4632" y="333"/>
                    </a:cubicBezTo>
                    <a:cubicBezTo>
                      <a:pt x="2145" y="10377"/>
                      <a:pt x="0" y="20664"/>
                      <a:pt x="829" y="31098"/>
                    </a:cubicBezTo>
                    <a:cubicBezTo>
                      <a:pt x="854" y="31420"/>
                      <a:pt x="1144" y="31592"/>
                      <a:pt x="1417" y="31592"/>
                    </a:cubicBezTo>
                    <a:cubicBezTo>
                      <a:pt x="1679" y="31592"/>
                      <a:pt x="1925" y="31433"/>
                      <a:pt x="1902" y="31098"/>
                    </a:cubicBezTo>
                    <a:cubicBezTo>
                      <a:pt x="1073" y="20762"/>
                      <a:pt x="3169" y="10572"/>
                      <a:pt x="5656" y="626"/>
                    </a:cubicBezTo>
                    <a:cubicBezTo>
                      <a:pt x="5715" y="242"/>
                      <a:pt x="5398" y="1"/>
                      <a:pt x="5096" y="1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31"/>
              <p:cNvSpPr/>
              <p:nvPr/>
            </p:nvSpPr>
            <p:spPr>
              <a:xfrm>
                <a:off x="2344438" y="1296023"/>
                <a:ext cx="637205" cy="156677"/>
              </a:xfrm>
              <a:custGeom>
                <a:rect b="b" l="l" r="r" t="t"/>
                <a:pathLst>
                  <a:path extrusionOk="0" h="7116" w="28931">
                    <a:moveTo>
                      <a:pt x="28465" y="0"/>
                    </a:moveTo>
                    <a:cubicBezTo>
                      <a:pt x="28436" y="0"/>
                      <a:pt x="28407" y="4"/>
                      <a:pt x="28376" y="13"/>
                    </a:cubicBezTo>
                    <a:cubicBezTo>
                      <a:pt x="26329" y="403"/>
                      <a:pt x="24330" y="1622"/>
                      <a:pt x="22428" y="2451"/>
                    </a:cubicBezTo>
                    <a:cubicBezTo>
                      <a:pt x="20088" y="3475"/>
                      <a:pt x="17650" y="4401"/>
                      <a:pt x="15164" y="5132"/>
                    </a:cubicBezTo>
                    <a:cubicBezTo>
                      <a:pt x="11417" y="6187"/>
                      <a:pt x="7753" y="6401"/>
                      <a:pt x="3987" y="6401"/>
                    </a:cubicBezTo>
                    <a:cubicBezTo>
                      <a:pt x="2705" y="6401"/>
                      <a:pt x="1411" y="6376"/>
                      <a:pt x="98" y="6351"/>
                    </a:cubicBezTo>
                    <a:cubicBezTo>
                      <a:pt x="1" y="6351"/>
                      <a:pt x="1" y="6497"/>
                      <a:pt x="98" y="6497"/>
                    </a:cubicBezTo>
                    <a:lnTo>
                      <a:pt x="50" y="6497"/>
                    </a:lnTo>
                    <a:cubicBezTo>
                      <a:pt x="2390" y="6888"/>
                      <a:pt x="4709" y="7116"/>
                      <a:pt x="7017" y="7116"/>
                    </a:cubicBezTo>
                    <a:cubicBezTo>
                      <a:pt x="9612" y="7116"/>
                      <a:pt x="12193" y="6827"/>
                      <a:pt x="14774" y="6156"/>
                    </a:cubicBezTo>
                    <a:cubicBezTo>
                      <a:pt x="17211" y="5522"/>
                      <a:pt x="19600" y="4694"/>
                      <a:pt x="21941" y="3718"/>
                    </a:cubicBezTo>
                    <a:cubicBezTo>
                      <a:pt x="24135" y="2841"/>
                      <a:pt x="26719" y="2061"/>
                      <a:pt x="28620" y="647"/>
                    </a:cubicBezTo>
                    <a:cubicBezTo>
                      <a:pt x="28931" y="425"/>
                      <a:pt x="28756" y="0"/>
                      <a:pt x="28465" y="0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31"/>
              <p:cNvSpPr/>
              <p:nvPr/>
            </p:nvSpPr>
            <p:spPr>
              <a:xfrm>
                <a:off x="2455290" y="1484074"/>
                <a:ext cx="549281" cy="374738"/>
              </a:xfrm>
              <a:custGeom>
                <a:rect b="b" l="l" r="r" t="t"/>
                <a:pathLst>
                  <a:path extrusionOk="0" h="17020" w="24939">
                    <a:moveTo>
                      <a:pt x="24505" y="1"/>
                    </a:moveTo>
                    <a:cubicBezTo>
                      <a:pt x="24492" y="1"/>
                      <a:pt x="24478" y="2"/>
                      <a:pt x="24465" y="4"/>
                    </a:cubicBezTo>
                    <a:cubicBezTo>
                      <a:pt x="19443" y="1467"/>
                      <a:pt x="14762" y="3758"/>
                      <a:pt x="10521" y="6732"/>
                    </a:cubicBezTo>
                    <a:cubicBezTo>
                      <a:pt x="8570" y="8098"/>
                      <a:pt x="6669" y="9609"/>
                      <a:pt x="4914" y="11218"/>
                    </a:cubicBezTo>
                    <a:cubicBezTo>
                      <a:pt x="3305" y="12729"/>
                      <a:pt x="965" y="14680"/>
                      <a:pt x="38" y="16776"/>
                    </a:cubicBezTo>
                    <a:cubicBezTo>
                      <a:pt x="1" y="16889"/>
                      <a:pt x="138" y="17003"/>
                      <a:pt x="248" y="17003"/>
                    </a:cubicBezTo>
                    <a:cubicBezTo>
                      <a:pt x="279" y="17003"/>
                      <a:pt x="309" y="16993"/>
                      <a:pt x="331" y="16971"/>
                    </a:cubicBezTo>
                    <a:lnTo>
                      <a:pt x="380" y="17020"/>
                    </a:lnTo>
                    <a:cubicBezTo>
                      <a:pt x="1355" y="16386"/>
                      <a:pt x="2037" y="15411"/>
                      <a:pt x="2817" y="14582"/>
                    </a:cubicBezTo>
                    <a:cubicBezTo>
                      <a:pt x="3695" y="13656"/>
                      <a:pt x="4621" y="12778"/>
                      <a:pt x="5596" y="11900"/>
                    </a:cubicBezTo>
                    <a:cubicBezTo>
                      <a:pt x="7449" y="10243"/>
                      <a:pt x="9399" y="8731"/>
                      <a:pt x="11496" y="7317"/>
                    </a:cubicBezTo>
                    <a:cubicBezTo>
                      <a:pt x="15640" y="4685"/>
                      <a:pt x="20077" y="2393"/>
                      <a:pt x="24660" y="540"/>
                    </a:cubicBezTo>
                    <a:cubicBezTo>
                      <a:pt x="24938" y="448"/>
                      <a:pt x="24775" y="1"/>
                      <a:pt x="24505" y="1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31"/>
              <p:cNvSpPr/>
              <p:nvPr/>
            </p:nvSpPr>
            <p:spPr>
              <a:xfrm>
                <a:off x="2924312" y="1269470"/>
                <a:ext cx="154593" cy="236622"/>
              </a:xfrm>
              <a:custGeom>
                <a:rect b="b" l="l" r="r" t="t"/>
                <a:pathLst>
                  <a:path extrusionOk="0" h="10747" w="7019">
                    <a:moveTo>
                      <a:pt x="4161" y="1026"/>
                    </a:moveTo>
                    <a:cubicBezTo>
                      <a:pt x="4588" y="1026"/>
                      <a:pt x="5060" y="1183"/>
                      <a:pt x="5607" y="1512"/>
                    </a:cubicBezTo>
                    <a:cubicBezTo>
                      <a:pt x="5620" y="1519"/>
                      <a:pt x="5634" y="1526"/>
                      <a:pt x="5647" y="1531"/>
                    </a:cubicBezTo>
                    <a:lnTo>
                      <a:pt x="5647" y="1531"/>
                    </a:lnTo>
                    <a:cubicBezTo>
                      <a:pt x="6712" y="3323"/>
                      <a:pt x="6501" y="6364"/>
                      <a:pt x="5705" y="8191"/>
                    </a:cubicBezTo>
                    <a:cubicBezTo>
                      <a:pt x="5214" y="9270"/>
                      <a:pt x="4551" y="9794"/>
                      <a:pt x="3889" y="9794"/>
                    </a:cubicBezTo>
                    <a:cubicBezTo>
                      <a:pt x="3235" y="9794"/>
                      <a:pt x="2582" y="9282"/>
                      <a:pt x="2097" y="8289"/>
                    </a:cubicBezTo>
                    <a:cubicBezTo>
                      <a:pt x="1414" y="7070"/>
                      <a:pt x="1171" y="5656"/>
                      <a:pt x="1317" y="4291"/>
                    </a:cubicBezTo>
                    <a:cubicBezTo>
                      <a:pt x="1463" y="3559"/>
                      <a:pt x="1804" y="2877"/>
                      <a:pt x="2243" y="2292"/>
                    </a:cubicBezTo>
                    <a:cubicBezTo>
                      <a:pt x="2854" y="1468"/>
                      <a:pt x="3445" y="1026"/>
                      <a:pt x="4161" y="1026"/>
                    </a:cubicBezTo>
                    <a:close/>
                    <a:moveTo>
                      <a:pt x="4334" y="0"/>
                    </a:moveTo>
                    <a:cubicBezTo>
                      <a:pt x="2939" y="0"/>
                      <a:pt x="1521" y="1508"/>
                      <a:pt x="878" y="2828"/>
                    </a:cubicBezTo>
                    <a:cubicBezTo>
                      <a:pt x="1" y="4778"/>
                      <a:pt x="488" y="7362"/>
                      <a:pt x="1561" y="9166"/>
                    </a:cubicBezTo>
                    <a:cubicBezTo>
                      <a:pt x="2191" y="10179"/>
                      <a:pt x="2990" y="10747"/>
                      <a:pt x="3820" y="10747"/>
                    </a:cubicBezTo>
                    <a:cubicBezTo>
                      <a:pt x="4468" y="10747"/>
                      <a:pt x="5134" y="10401"/>
                      <a:pt x="5754" y="9654"/>
                    </a:cubicBezTo>
                    <a:cubicBezTo>
                      <a:pt x="6777" y="8435"/>
                      <a:pt x="6924" y="6777"/>
                      <a:pt x="6972" y="5217"/>
                    </a:cubicBezTo>
                    <a:cubicBezTo>
                      <a:pt x="7018" y="3757"/>
                      <a:pt x="6978" y="2341"/>
                      <a:pt x="6135" y="1246"/>
                    </a:cubicBezTo>
                    <a:lnTo>
                      <a:pt x="6135" y="1246"/>
                    </a:lnTo>
                    <a:cubicBezTo>
                      <a:pt x="6153" y="1174"/>
                      <a:pt x="6144" y="1098"/>
                      <a:pt x="6095" y="1024"/>
                    </a:cubicBezTo>
                    <a:cubicBezTo>
                      <a:pt x="5558" y="293"/>
                      <a:pt x="4948" y="0"/>
                      <a:pt x="4334" y="0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31"/>
              <p:cNvSpPr/>
              <p:nvPr/>
            </p:nvSpPr>
            <p:spPr>
              <a:xfrm>
                <a:off x="2952240" y="1309145"/>
                <a:ext cx="112548" cy="157513"/>
              </a:xfrm>
              <a:custGeom>
                <a:rect b="b" l="l" r="r" t="t"/>
                <a:pathLst>
                  <a:path extrusionOk="0" h="7154" w="5110">
                    <a:moveTo>
                      <a:pt x="2792" y="542"/>
                    </a:moveTo>
                    <a:cubicBezTo>
                      <a:pt x="3092" y="542"/>
                      <a:pt x="3417" y="645"/>
                      <a:pt x="3780" y="865"/>
                    </a:cubicBezTo>
                    <a:lnTo>
                      <a:pt x="3780" y="865"/>
                    </a:lnTo>
                    <a:cubicBezTo>
                      <a:pt x="4629" y="2044"/>
                      <a:pt x="4480" y="4257"/>
                      <a:pt x="3901" y="5560"/>
                    </a:cubicBezTo>
                    <a:cubicBezTo>
                      <a:pt x="3556" y="6347"/>
                      <a:pt x="3064" y="6724"/>
                      <a:pt x="2572" y="6724"/>
                    </a:cubicBezTo>
                    <a:cubicBezTo>
                      <a:pt x="2089" y="6724"/>
                      <a:pt x="1606" y="6359"/>
                      <a:pt x="1268" y="5658"/>
                    </a:cubicBezTo>
                    <a:cubicBezTo>
                      <a:pt x="829" y="4780"/>
                      <a:pt x="634" y="3805"/>
                      <a:pt x="731" y="2830"/>
                    </a:cubicBezTo>
                    <a:cubicBezTo>
                      <a:pt x="829" y="2342"/>
                      <a:pt x="1073" y="1855"/>
                      <a:pt x="1365" y="1465"/>
                    </a:cubicBezTo>
                    <a:cubicBezTo>
                      <a:pt x="1800" y="875"/>
                      <a:pt x="2255" y="542"/>
                      <a:pt x="2792" y="542"/>
                    </a:cubicBezTo>
                    <a:close/>
                    <a:moveTo>
                      <a:pt x="2859" y="0"/>
                    </a:moveTo>
                    <a:cubicBezTo>
                      <a:pt x="1862" y="0"/>
                      <a:pt x="873" y="1188"/>
                      <a:pt x="488" y="2099"/>
                    </a:cubicBezTo>
                    <a:cubicBezTo>
                      <a:pt x="0" y="3415"/>
                      <a:pt x="390" y="5073"/>
                      <a:pt x="1122" y="6243"/>
                    </a:cubicBezTo>
                    <a:cubicBezTo>
                      <a:pt x="1507" y="6833"/>
                      <a:pt x="2013" y="7153"/>
                      <a:pt x="2535" y="7153"/>
                    </a:cubicBezTo>
                    <a:cubicBezTo>
                      <a:pt x="3004" y="7153"/>
                      <a:pt x="3485" y="6894"/>
                      <a:pt x="3901" y="6340"/>
                    </a:cubicBezTo>
                    <a:cubicBezTo>
                      <a:pt x="4900" y="5007"/>
                      <a:pt x="5110" y="2140"/>
                      <a:pt x="4029" y="735"/>
                    </a:cubicBezTo>
                    <a:lnTo>
                      <a:pt x="4029" y="735"/>
                    </a:lnTo>
                    <a:cubicBezTo>
                      <a:pt x="4031" y="696"/>
                      <a:pt x="4022" y="660"/>
                      <a:pt x="3998" y="636"/>
                    </a:cubicBezTo>
                    <a:cubicBezTo>
                      <a:pt x="3641" y="183"/>
                      <a:pt x="3249" y="0"/>
                      <a:pt x="2859" y="0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31"/>
              <p:cNvSpPr/>
              <p:nvPr/>
            </p:nvSpPr>
            <p:spPr>
              <a:xfrm>
                <a:off x="2713841" y="1783865"/>
                <a:ext cx="215867" cy="266742"/>
              </a:xfrm>
              <a:custGeom>
                <a:rect b="b" l="l" r="r" t="t"/>
                <a:pathLst>
                  <a:path extrusionOk="0" h="12115" w="9801">
                    <a:moveTo>
                      <a:pt x="3949" y="1"/>
                    </a:moveTo>
                    <a:cubicBezTo>
                      <a:pt x="3134" y="1"/>
                      <a:pt x="2326" y="315"/>
                      <a:pt x="1707" y="1015"/>
                    </a:cubicBezTo>
                    <a:cubicBezTo>
                      <a:pt x="98" y="2867"/>
                      <a:pt x="1" y="5939"/>
                      <a:pt x="781" y="8182"/>
                    </a:cubicBezTo>
                    <a:cubicBezTo>
                      <a:pt x="1549" y="10441"/>
                      <a:pt x="3406" y="12114"/>
                      <a:pt x="5808" y="12114"/>
                    </a:cubicBezTo>
                    <a:cubicBezTo>
                      <a:pt x="5998" y="12114"/>
                      <a:pt x="6191" y="12104"/>
                      <a:pt x="6387" y="12082"/>
                    </a:cubicBezTo>
                    <a:cubicBezTo>
                      <a:pt x="8581" y="11838"/>
                      <a:pt x="9605" y="10425"/>
                      <a:pt x="9800" y="8279"/>
                    </a:cubicBezTo>
                    <a:cubicBezTo>
                      <a:pt x="9800" y="8231"/>
                      <a:pt x="9764" y="8206"/>
                      <a:pt x="9721" y="8206"/>
                    </a:cubicBezTo>
                    <a:cubicBezTo>
                      <a:pt x="9678" y="8206"/>
                      <a:pt x="9630" y="8231"/>
                      <a:pt x="9605" y="8279"/>
                    </a:cubicBezTo>
                    <a:lnTo>
                      <a:pt x="9654" y="8328"/>
                    </a:lnTo>
                    <a:cubicBezTo>
                      <a:pt x="9410" y="10327"/>
                      <a:pt x="8435" y="11546"/>
                      <a:pt x="6387" y="11741"/>
                    </a:cubicBezTo>
                    <a:cubicBezTo>
                      <a:pt x="6185" y="11765"/>
                      <a:pt x="5985" y="11777"/>
                      <a:pt x="5790" y="11777"/>
                    </a:cubicBezTo>
                    <a:cubicBezTo>
                      <a:pt x="3640" y="11777"/>
                      <a:pt x="1975" y="10339"/>
                      <a:pt x="1171" y="8328"/>
                    </a:cubicBezTo>
                    <a:cubicBezTo>
                      <a:pt x="537" y="6622"/>
                      <a:pt x="439" y="4769"/>
                      <a:pt x="1024" y="3062"/>
                    </a:cubicBezTo>
                    <a:cubicBezTo>
                      <a:pt x="1219" y="2234"/>
                      <a:pt x="1658" y="1502"/>
                      <a:pt x="2243" y="917"/>
                    </a:cubicBezTo>
                    <a:cubicBezTo>
                      <a:pt x="2752" y="494"/>
                      <a:pt x="3337" y="311"/>
                      <a:pt x="3925" y="311"/>
                    </a:cubicBezTo>
                    <a:cubicBezTo>
                      <a:pt x="5028" y="311"/>
                      <a:pt x="6141" y="953"/>
                      <a:pt x="6777" y="1844"/>
                    </a:cubicBezTo>
                    <a:cubicBezTo>
                      <a:pt x="6792" y="1872"/>
                      <a:pt x="6819" y="1884"/>
                      <a:pt x="6848" y="1884"/>
                    </a:cubicBezTo>
                    <a:cubicBezTo>
                      <a:pt x="6920" y="1884"/>
                      <a:pt x="7007" y="1815"/>
                      <a:pt x="6973" y="1746"/>
                    </a:cubicBezTo>
                    <a:cubicBezTo>
                      <a:pt x="6311" y="653"/>
                      <a:pt x="5123" y="1"/>
                      <a:pt x="3949" y="1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31"/>
              <p:cNvSpPr/>
              <p:nvPr/>
            </p:nvSpPr>
            <p:spPr>
              <a:xfrm>
                <a:off x="2865241" y="1776027"/>
                <a:ext cx="257516" cy="57862"/>
              </a:xfrm>
              <a:custGeom>
                <a:rect b="b" l="l" r="r" t="t"/>
                <a:pathLst>
                  <a:path extrusionOk="0" h="2628" w="11692">
                    <a:moveTo>
                      <a:pt x="11500" y="0"/>
                    </a:moveTo>
                    <a:cubicBezTo>
                      <a:pt x="11487" y="0"/>
                      <a:pt x="11473" y="2"/>
                      <a:pt x="11458" y="6"/>
                    </a:cubicBezTo>
                    <a:cubicBezTo>
                      <a:pt x="9703" y="688"/>
                      <a:pt x="8094" y="1517"/>
                      <a:pt x="6242" y="1858"/>
                    </a:cubicBezTo>
                    <a:cubicBezTo>
                      <a:pt x="5076" y="2057"/>
                      <a:pt x="3893" y="2157"/>
                      <a:pt x="2713" y="2157"/>
                    </a:cubicBezTo>
                    <a:cubicBezTo>
                      <a:pt x="1870" y="2157"/>
                      <a:pt x="1029" y="2106"/>
                      <a:pt x="196" y="2005"/>
                    </a:cubicBezTo>
                    <a:cubicBezTo>
                      <a:pt x="50" y="2005"/>
                      <a:pt x="1" y="2200"/>
                      <a:pt x="196" y="2248"/>
                    </a:cubicBezTo>
                    <a:lnTo>
                      <a:pt x="147" y="2248"/>
                    </a:lnTo>
                    <a:cubicBezTo>
                      <a:pt x="1244" y="2497"/>
                      <a:pt x="2432" y="2627"/>
                      <a:pt x="3642" y="2627"/>
                    </a:cubicBezTo>
                    <a:cubicBezTo>
                      <a:pt x="6466" y="2627"/>
                      <a:pt x="9405" y="1917"/>
                      <a:pt x="11556" y="347"/>
                    </a:cubicBezTo>
                    <a:cubicBezTo>
                      <a:pt x="11691" y="257"/>
                      <a:pt x="11660" y="0"/>
                      <a:pt x="11500" y="0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31"/>
              <p:cNvSpPr/>
              <p:nvPr/>
            </p:nvSpPr>
            <p:spPr>
              <a:xfrm>
                <a:off x="2767538" y="1814623"/>
                <a:ext cx="394115" cy="169799"/>
              </a:xfrm>
              <a:custGeom>
                <a:rect b="b" l="l" r="r" t="t"/>
                <a:pathLst>
                  <a:path extrusionOk="0" h="7712" w="17894">
                    <a:moveTo>
                      <a:pt x="3799" y="0"/>
                    </a:moveTo>
                    <a:cubicBezTo>
                      <a:pt x="3785" y="0"/>
                      <a:pt x="3770" y="2"/>
                      <a:pt x="3754" y="8"/>
                    </a:cubicBezTo>
                    <a:cubicBezTo>
                      <a:pt x="488" y="934"/>
                      <a:pt x="0" y="5858"/>
                      <a:pt x="3169" y="7321"/>
                    </a:cubicBezTo>
                    <a:cubicBezTo>
                      <a:pt x="3754" y="7595"/>
                      <a:pt x="4387" y="7712"/>
                      <a:pt x="5030" y="7712"/>
                    </a:cubicBezTo>
                    <a:cubicBezTo>
                      <a:pt x="6101" y="7712"/>
                      <a:pt x="7198" y="7388"/>
                      <a:pt x="8142" y="6931"/>
                    </a:cubicBezTo>
                    <a:cubicBezTo>
                      <a:pt x="11029" y="5464"/>
                      <a:pt x="14191" y="4686"/>
                      <a:pt x="17405" y="4686"/>
                    </a:cubicBezTo>
                    <a:cubicBezTo>
                      <a:pt x="17503" y="4686"/>
                      <a:pt x="17601" y="4687"/>
                      <a:pt x="17698" y="4688"/>
                    </a:cubicBezTo>
                    <a:cubicBezTo>
                      <a:pt x="17893" y="4688"/>
                      <a:pt x="17893" y="4396"/>
                      <a:pt x="17698" y="4396"/>
                    </a:cubicBezTo>
                    <a:cubicBezTo>
                      <a:pt x="17272" y="4373"/>
                      <a:pt x="16848" y="4361"/>
                      <a:pt x="16426" y="4361"/>
                    </a:cubicBezTo>
                    <a:cubicBezTo>
                      <a:pt x="15015" y="4361"/>
                      <a:pt x="13627" y="4497"/>
                      <a:pt x="12238" y="4835"/>
                    </a:cubicBezTo>
                    <a:cubicBezTo>
                      <a:pt x="10531" y="5225"/>
                      <a:pt x="9117" y="6053"/>
                      <a:pt x="7509" y="6687"/>
                    </a:cubicBezTo>
                    <a:cubicBezTo>
                      <a:pt x="6754" y="6997"/>
                      <a:pt x="5884" y="7199"/>
                      <a:pt x="5042" y="7199"/>
                    </a:cubicBezTo>
                    <a:cubicBezTo>
                      <a:pt x="3763" y="7199"/>
                      <a:pt x="2549" y="6733"/>
                      <a:pt x="1902" y="5468"/>
                    </a:cubicBezTo>
                    <a:cubicBezTo>
                      <a:pt x="829" y="3518"/>
                      <a:pt x="2048" y="1178"/>
                      <a:pt x="3852" y="203"/>
                    </a:cubicBezTo>
                    <a:cubicBezTo>
                      <a:pt x="3939" y="159"/>
                      <a:pt x="3910" y="0"/>
                      <a:pt x="3799" y="0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31"/>
              <p:cNvSpPr/>
              <p:nvPr/>
            </p:nvSpPr>
            <p:spPr>
              <a:xfrm>
                <a:off x="3085381" y="1768739"/>
                <a:ext cx="121380" cy="143686"/>
              </a:xfrm>
              <a:custGeom>
                <a:rect b="b" l="l" r="r" t="t"/>
                <a:pathLst>
                  <a:path extrusionOk="0" h="6526" w="5511">
                    <a:moveTo>
                      <a:pt x="2656" y="0"/>
                    </a:moveTo>
                    <a:cubicBezTo>
                      <a:pt x="2292" y="0"/>
                      <a:pt x="1931" y="103"/>
                      <a:pt x="1610" y="337"/>
                    </a:cubicBezTo>
                    <a:cubicBezTo>
                      <a:pt x="1476" y="470"/>
                      <a:pt x="1586" y="684"/>
                      <a:pt x="1754" y="684"/>
                    </a:cubicBezTo>
                    <a:cubicBezTo>
                      <a:pt x="1771" y="684"/>
                      <a:pt x="1787" y="682"/>
                      <a:pt x="1805" y="678"/>
                    </a:cubicBezTo>
                    <a:cubicBezTo>
                      <a:pt x="2079" y="552"/>
                      <a:pt x="2364" y="494"/>
                      <a:pt x="2643" y="494"/>
                    </a:cubicBezTo>
                    <a:cubicBezTo>
                      <a:pt x="3556" y="494"/>
                      <a:pt x="4409" y="1121"/>
                      <a:pt x="4633" y="2092"/>
                    </a:cubicBezTo>
                    <a:cubicBezTo>
                      <a:pt x="4974" y="3116"/>
                      <a:pt x="4779" y="5310"/>
                      <a:pt x="3755" y="5895"/>
                    </a:cubicBezTo>
                    <a:cubicBezTo>
                      <a:pt x="3520" y="6029"/>
                      <a:pt x="3272" y="6089"/>
                      <a:pt x="3025" y="6089"/>
                    </a:cubicBezTo>
                    <a:cubicBezTo>
                      <a:pt x="2198" y="6089"/>
                      <a:pt x="1385" y="5416"/>
                      <a:pt x="1122" y="4627"/>
                    </a:cubicBezTo>
                    <a:cubicBezTo>
                      <a:pt x="683" y="3359"/>
                      <a:pt x="1171" y="1994"/>
                      <a:pt x="1561" y="775"/>
                    </a:cubicBezTo>
                    <a:cubicBezTo>
                      <a:pt x="1591" y="655"/>
                      <a:pt x="1491" y="572"/>
                      <a:pt x="1398" y="572"/>
                    </a:cubicBezTo>
                    <a:cubicBezTo>
                      <a:pt x="1341" y="572"/>
                      <a:pt x="1287" y="603"/>
                      <a:pt x="1268" y="678"/>
                    </a:cubicBezTo>
                    <a:cubicBezTo>
                      <a:pt x="635" y="2189"/>
                      <a:pt x="1" y="4286"/>
                      <a:pt x="1268" y="5651"/>
                    </a:cubicBezTo>
                    <a:cubicBezTo>
                      <a:pt x="1724" y="6163"/>
                      <a:pt x="2428" y="6526"/>
                      <a:pt x="3110" y="6526"/>
                    </a:cubicBezTo>
                    <a:cubicBezTo>
                      <a:pt x="3597" y="6526"/>
                      <a:pt x="4072" y="6341"/>
                      <a:pt x="4437" y="5895"/>
                    </a:cubicBezTo>
                    <a:cubicBezTo>
                      <a:pt x="5364" y="4530"/>
                      <a:pt x="5510" y="2774"/>
                      <a:pt x="4828" y="1312"/>
                    </a:cubicBezTo>
                    <a:cubicBezTo>
                      <a:pt x="4384" y="560"/>
                      <a:pt x="3509" y="0"/>
                      <a:pt x="2656" y="0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3113309" y="1801082"/>
                <a:ext cx="67661" cy="78030"/>
              </a:xfrm>
              <a:custGeom>
                <a:rect b="b" l="l" r="r" t="t"/>
                <a:pathLst>
                  <a:path extrusionOk="0" h="3544" w="3072">
                    <a:moveTo>
                      <a:pt x="1392" y="465"/>
                    </a:moveTo>
                    <a:cubicBezTo>
                      <a:pt x="1853" y="465"/>
                      <a:pt x="2274" y="745"/>
                      <a:pt x="2389" y="1208"/>
                    </a:cubicBezTo>
                    <a:cubicBezTo>
                      <a:pt x="2536" y="1695"/>
                      <a:pt x="2487" y="2768"/>
                      <a:pt x="1999" y="3061"/>
                    </a:cubicBezTo>
                    <a:cubicBezTo>
                      <a:pt x="1896" y="3112"/>
                      <a:pt x="1789" y="3135"/>
                      <a:pt x="1683" y="3135"/>
                    </a:cubicBezTo>
                    <a:cubicBezTo>
                      <a:pt x="1284" y="3135"/>
                      <a:pt x="896" y="2811"/>
                      <a:pt x="780" y="2427"/>
                    </a:cubicBezTo>
                    <a:cubicBezTo>
                      <a:pt x="635" y="1796"/>
                      <a:pt x="731" y="1116"/>
                      <a:pt x="972" y="533"/>
                    </a:cubicBezTo>
                    <a:lnTo>
                      <a:pt x="972" y="533"/>
                    </a:lnTo>
                    <a:cubicBezTo>
                      <a:pt x="974" y="533"/>
                      <a:pt x="976" y="533"/>
                      <a:pt x="978" y="533"/>
                    </a:cubicBezTo>
                    <a:cubicBezTo>
                      <a:pt x="993" y="533"/>
                      <a:pt x="1009" y="530"/>
                      <a:pt x="1024" y="525"/>
                    </a:cubicBezTo>
                    <a:cubicBezTo>
                      <a:pt x="1146" y="485"/>
                      <a:pt x="1271" y="465"/>
                      <a:pt x="1392" y="465"/>
                    </a:cubicBezTo>
                    <a:close/>
                    <a:moveTo>
                      <a:pt x="1463" y="0"/>
                    </a:moveTo>
                    <a:cubicBezTo>
                      <a:pt x="1248" y="0"/>
                      <a:pt x="1042" y="68"/>
                      <a:pt x="878" y="233"/>
                    </a:cubicBezTo>
                    <a:cubicBezTo>
                      <a:pt x="843" y="268"/>
                      <a:pt x="825" y="306"/>
                      <a:pt x="819" y="343"/>
                    </a:cubicBezTo>
                    <a:lnTo>
                      <a:pt x="819" y="343"/>
                    </a:lnTo>
                    <a:cubicBezTo>
                      <a:pt x="819" y="343"/>
                      <a:pt x="819" y="343"/>
                      <a:pt x="819" y="343"/>
                    </a:cubicBezTo>
                    <a:cubicBezTo>
                      <a:pt x="759" y="343"/>
                      <a:pt x="702" y="370"/>
                      <a:pt x="683" y="428"/>
                    </a:cubicBezTo>
                    <a:cubicBezTo>
                      <a:pt x="342" y="1257"/>
                      <a:pt x="0" y="2378"/>
                      <a:pt x="683" y="3109"/>
                    </a:cubicBezTo>
                    <a:cubicBezTo>
                      <a:pt x="918" y="3397"/>
                      <a:pt x="1265" y="3544"/>
                      <a:pt x="1619" y="3544"/>
                    </a:cubicBezTo>
                    <a:cubicBezTo>
                      <a:pt x="1926" y="3544"/>
                      <a:pt x="2238" y="3433"/>
                      <a:pt x="2487" y="3207"/>
                    </a:cubicBezTo>
                    <a:cubicBezTo>
                      <a:pt x="2974" y="2475"/>
                      <a:pt x="3072" y="1549"/>
                      <a:pt x="2682" y="720"/>
                    </a:cubicBezTo>
                    <a:cubicBezTo>
                      <a:pt x="2479" y="348"/>
                      <a:pt x="1948" y="0"/>
                      <a:pt x="1463" y="0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31"/>
              <p:cNvSpPr/>
              <p:nvPr/>
            </p:nvSpPr>
            <p:spPr>
              <a:xfrm>
                <a:off x="2891759" y="2108799"/>
                <a:ext cx="306786" cy="87079"/>
              </a:xfrm>
              <a:custGeom>
                <a:rect b="b" l="l" r="r" t="t"/>
                <a:pathLst>
                  <a:path extrusionOk="0" h="3955" w="13929">
                    <a:moveTo>
                      <a:pt x="5937" y="0"/>
                    </a:moveTo>
                    <a:cubicBezTo>
                      <a:pt x="5155" y="0"/>
                      <a:pt x="4372" y="174"/>
                      <a:pt x="3672" y="542"/>
                    </a:cubicBezTo>
                    <a:cubicBezTo>
                      <a:pt x="2307" y="1322"/>
                      <a:pt x="1479" y="2785"/>
                      <a:pt x="162" y="3614"/>
                    </a:cubicBezTo>
                    <a:cubicBezTo>
                      <a:pt x="1" y="3694"/>
                      <a:pt x="107" y="3942"/>
                      <a:pt x="258" y="3942"/>
                    </a:cubicBezTo>
                    <a:cubicBezTo>
                      <a:pt x="290" y="3942"/>
                      <a:pt x="324" y="3931"/>
                      <a:pt x="357" y="3906"/>
                    </a:cubicBezTo>
                    <a:lnTo>
                      <a:pt x="406" y="3955"/>
                    </a:lnTo>
                    <a:cubicBezTo>
                      <a:pt x="1235" y="3321"/>
                      <a:pt x="2015" y="2639"/>
                      <a:pt x="2649" y="1907"/>
                    </a:cubicBezTo>
                    <a:cubicBezTo>
                      <a:pt x="3568" y="948"/>
                      <a:pt x="4815" y="415"/>
                      <a:pt x="6094" y="415"/>
                    </a:cubicBezTo>
                    <a:cubicBezTo>
                      <a:pt x="6375" y="415"/>
                      <a:pt x="6658" y="441"/>
                      <a:pt x="6939" y="493"/>
                    </a:cubicBezTo>
                    <a:cubicBezTo>
                      <a:pt x="9426" y="883"/>
                      <a:pt x="11425" y="2297"/>
                      <a:pt x="13619" y="3272"/>
                    </a:cubicBezTo>
                    <a:cubicBezTo>
                      <a:pt x="13650" y="3288"/>
                      <a:pt x="13680" y="3295"/>
                      <a:pt x="13708" y="3295"/>
                    </a:cubicBezTo>
                    <a:cubicBezTo>
                      <a:pt x="13852" y="3295"/>
                      <a:pt x="13928" y="3110"/>
                      <a:pt x="13765" y="3029"/>
                    </a:cubicBezTo>
                    <a:cubicBezTo>
                      <a:pt x="11717" y="1468"/>
                      <a:pt x="9279" y="445"/>
                      <a:pt x="6695" y="54"/>
                    </a:cubicBezTo>
                    <a:cubicBezTo>
                      <a:pt x="6444" y="19"/>
                      <a:pt x="6191" y="0"/>
                      <a:pt x="5937" y="0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2928607" y="1970375"/>
                <a:ext cx="315728" cy="58236"/>
              </a:xfrm>
              <a:custGeom>
                <a:rect b="b" l="l" r="r" t="t"/>
                <a:pathLst>
                  <a:path extrusionOk="0" h="2645" w="14335">
                    <a:moveTo>
                      <a:pt x="385" y="0"/>
                    </a:moveTo>
                    <a:cubicBezTo>
                      <a:pt x="289" y="0"/>
                      <a:pt x="194" y="1"/>
                      <a:pt x="98" y="3"/>
                    </a:cubicBezTo>
                    <a:cubicBezTo>
                      <a:pt x="1" y="3"/>
                      <a:pt x="1" y="150"/>
                      <a:pt x="98" y="198"/>
                    </a:cubicBezTo>
                    <a:cubicBezTo>
                      <a:pt x="2487" y="540"/>
                      <a:pt x="4876" y="1027"/>
                      <a:pt x="7216" y="1515"/>
                    </a:cubicBezTo>
                    <a:cubicBezTo>
                      <a:pt x="9276" y="1972"/>
                      <a:pt x="11507" y="2645"/>
                      <a:pt x="13669" y="2645"/>
                    </a:cubicBezTo>
                    <a:cubicBezTo>
                      <a:pt x="13810" y="2645"/>
                      <a:pt x="13950" y="2642"/>
                      <a:pt x="14091" y="2636"/>
                    </a:cubicBezTo>
                    <a:cubicBezTo>
                      <a:pt x="14286" y="2636"/>
                      <a:pt x="14335" y="2392"/>
                      <a:pt x="14140" y="2344"/>
                    </a:cubicBezTo>
                    <a:cubicBezTo>
                      <a:pt x="11702" y="1807"/>
                      <a:pt x="9215" y="1515"/>
                      <a:pt x="6777" y="978"/>
                    </a:cubicBezTo>
                    <a:cubicBezTo>
                      <a:pt x="4677" y="512"/>
                      <a:pt x="2532" y="0"/>
                      <a:pt x="385" y="0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31"/>
              <p:cNvSpPr/>
              <p:nvPr/>
            </p:nvSpPr>
            <p:spPr>
              <a:xfrm>
                <a:off x="3170221" y="2024296"/>
                <a:ext cx="109552" cy="175237"/>
              </a:xfrm>
              <a:custGeom>
                <a:rect b="b" l="l" r="r" t="t"/>
                <a:pathLst>
                  <a:path extrusionOk="0" h="7959" w="4974">
                    <a:moveTo>
                      <a:pt x="2663" y="487"/>
                    </a:moveTo>
                    <a:cubicBezTo>
                      <a:pt x="3394" y="487"/>
                      <a:pt x="4125" y="1054"/>
                      <a:pt x="4388" y="1845"/>
                    </a:cubicBezTo>
                    <a:cubicBezTo>
                      <a:pt x="4535" y="2576"/>
                      <a:pt x="4583" y="3356"/>
                      <a:pt x="4535" y="4087"/>
                    </a:cubicBezTo>
                    <a:cubicBezTo>
                      <a:pt x="4486" y="5111"/>
                      <a:pt x="4388" y="6281"/>
                      <a:pt x="3608" y="7013"/>
                    </a:cubicBezTo>
                    <a:cubicBezTo>
                      <a:pt x="3283" y="7381"/>
                      <a:pt x="2832" y="7557"/>
                      <a:pt x="2381" y="7557"/>
                    </a:cubicBezTo>
                    <a:cubicBezTo>
                      <a:pt x="1843" y="7557"/>
                      <a:pt x="1303" y="7308"/>
                      <a:pt x="973" y="6838"/>
                    </a:cubicBezTo>
                    <a:lnTo>
                      <a:pt x="973" y="6838"/>
                    </a:lnTo>
                    <a:cubicBezTo>
                      <a:pt x="985" y="6817"/>
                      <a:pt x="988" y="6793"/>
                      <a:pt x="976" y="6769"/>
                    </a:cubicBezTo>
                    <a:cubicBezTo>
                      <a:pt x="439" y="5014"/>
                      <a:pt x="244" y="2332"/>
                      <a:pt x="1658" y="918"/>
                    </a:cubicBezTo>
                    <a:cubicBezTo>
                      <a:pt x="1959" y="618"/>
                      <a:pt x="2311" y="487"/>
                      <a:pt x="2663" y="487"/>
                    </a:cubicBezTo>
                    <a:close/>
                    <a:moveTo>
                      <a:pt x="2837" y="1"/>
                    </a:moveTo>
                    <a:cubicBezTo>
                      <a:pt x="1907" y="1"/>
                      <a:pt x="1068" y="836"/>
                      <a:pt x="683" y="1747"/>
                    </a:cubicBezTo>
                    <a:cubicBezTo>
                      <a:pt x="0" y="3405"/>
                      <a:pt x="49" y="5258"/>
                      <a:pt x="781" y="6867"/>
                    </a:cubicBezTo>
                    <a:cubicBezTo>
                      <a:pt x="795" y="6895"/>
                      <a:pt x="822" y="6907"/>
                      <a:pt x="851" y="6907"/>
                    </a:cubicBezTo>
                    <a:cubicBezTo>
                      <a:pt x="858" y="6907"/>
                      <a:pt x="864" y="6906"/>
                      <a:pt x="871" y="6905"/>
                    </a:cubicBezTo>
                    <a:lnTo>
                      <a:pt x="871" y="6905"/>
                    </a:lnTo>
                    <a:cubicBezTo>
                      <a:pt x="1227" y="7621"/>
                      <a:pt x="1825" y="7958"/>
                      <a:pt x="2452" y="7958"/>
                    </a:cubicBezTo>
                    <a:cubicBezTo>
                      <a:pt x="3071" y="7958"/>
                      <a:pt x="3719" y="7630"/>
                      <a:pt x="4193" y="7013"/>
                    </a:cubicBezTo>
                    <a:cubicBezTo>
                      <a:pt x="4973" y="5989"/>
                      <a:pt x="4973" y="4478"/>
                      <a:pt x="4925" y="3210"/>
                    </a:cubicBezTo>
                    <a:cubicBezTo>
                      <a:pt x="4925" y="2186"/>
                      <a:pt x="4778" y="1113"/>
                      <a:pt x="3950" y="431"/>
                    </a:cubicBezTo>
                    <a:cubicBezTo>
                      <a:pt x="3579" y="129"/>
                      <a:pt x="3201" y="1"/>
                      <a:pt x="2837" y="1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31"/>
              <p:cNvSpPr/>
              <p:nvPr/>
            </p:nvSpPr>
            <p:spPr>
              <a:xfrm>
                <a:off x="3187401" y="2051091"/>
                <a:ext cx="78409" cy="122175"/>
              </a:xfrm>
              <a:custGeom>
                <a:rect b="b" l="l" r="r" t="t"/>
                <a:pathLst>
                  <a:path extrusionOk="0" h="5549" w="3560">
                    <a:moveTo>
                      <a:pt x="1895" y="445"/>
                    </a:moveTo>
                    <a:cubicBezTo>
                      <a:pt x="2363" y="445"/>
                      <a:pt x="2811" y="804"/>
                      <a:pt x="2975" y="1359"/>
                    </a:cubicBezTo>
                    <a:cubicBezTo>
                      <a:pt x="3121" y="1847"/>
                      <a:pt x="3121" y="2334"/>
                      <a:pt x="3072" y="2822"/>
                    </a:cubicBezTo>
                    <a:cubicBezTo>
                      <a:pt x="3121" y="3553"/>
                      <a:pt x="2926" y="4236"/>
                      <a:pt x="2438" y="4772"/>
                    </a:cubicBezTo>
                    <a:cubicBezTo>
                      <a:pt x="2215" y="5018"/>
                      <a:pt x="1920" y="5141"/>
                      <a:pt x="1623" y="5141"/>
                    </a:cubicBezTo>
                    <a:cubicBezTo>
                      <a:pt x="1311" y="5141"/>
                      <a:pt x="997" y="5004"/>
                      <a:pt x="764" y="4731"/>
                    </a:cubicBezTo>
                    <a:lnTo>
                      <a:pt x="764" y="4731"/>
                    </a:lnTo>
                    <a:cubicBezTo>
                      <a:pt x="785" y="4703"/>
                      <a:pt x="794" y="4666"/>
                      <a:pt x="781" y="4626"/>
                    </a:cubicBezTo>
                    <a:cubicBezTo>
                      <a:pt x="439" y="3456"/>
                      <a:pt x="244" y="1652"/>
                      <a:pt x="1219" y="725"/>
                    </a:cubicBezTo>
                    <a:cubicBezTo>
                      <a:pt x="1429" y="532"/>
                      <a:pt x="1664" y="445"/>
                      <a:pt x="1895" y="445"/>
                    </a:cubicBezTo>
                    <a:close/>
                    <a:moveTo>
                      <a:pt x="1992" y="1"/>
                    </a:moveTo>
                    <a:cubicBezTo>
                      <a:pt x="1372" y="1"/>
                      <a:pt x="785" y="504"/>
                      <a:pt x="488" y="1164"/>
                    </a:cubicBezTo>
                    <a:cubicBezTo>
                      <a:pt x="1" y="2285"/>
                      <a:pt x="1" y="3602"/>
                      <a:pt x="537" y="4723"/>
                    </a:cubicBezTo>
                    <a:cubicBezTo>
                      <a:pt x="554" y="4774"/>
                      <a:pt x="594" y="4795"/>
                      <a:pt x="638" y="4796"/>
                    </a:cubicBezTo>
                    <a:lnTo>
                      <a:pt x="638" y="4796"/>
                    </a:lnTo>
                    <a:cubicBezTo>
                      <a:pt x="882" y="5307"/>
                      <a:pt x="1304" y="5549"/>
                      <a:pt x="1746" y="5549"/>
                    </a:cubicBezTo>
                    <a:cubicBezTo>
                      <a:pt x="2167" y="5549"/>
                      <a:pt x="2605" y="5330"/>
                      <a:pt x="2926" y="4918"/>
                    </a:cubicBezTo>
                    <a:cubicBezTo>
                      <a:pt x="3365" y="4187"/>
                      <a:pt x="3560" y="3358"/>
                      <a:pt x="3462" y="2529"/>
                    </a:cubicBezTo>
                    <a:cubicBezTo>
                      <a:pt x="3462" y="1798"/>
                      <a:pt x="3462" y="920"/>
                      <a:pt x="2877" y="384"/>
                    </a:cubicBezTo>
                    <a:cubicBezTo>
                      <a:pt x="2593" y="116"/>
                      <a:pt x="2289" y="1"/>
                      <a:pt x="1992" y="1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31"/>
              <p:cNvSpPr/>
              <p:nvPr/>
            </p:nvSpPr>
            <p:spPr>
              <a:xfrm>
                <a:off x="1432977" y="996189"/>
                <a:ext cx="204899" cy="918746"/>
              </a:xfrm>
              <a:custGeom>
                <a:rect b="b" l="l" r="r" t="t"/>
                <a:pathLst>
                  <a:path extrusionOk="0" h="41728" w="9303">
                    <a:moveTo>
                      <a:pt x="2647" y="1"/>
                    </a:moveTo>
                    <a:cubicBezTo>
                      <a:pt x="2525" y="1"/>
                      <a:pt x="2397" y="116"/>
                      <a:pt x="2428" y="272"/>
                    </a:cubicBezTo>
                    <a:cubicBezTo>
                      <a:pt x="3452" y="3977"/>
                      <a:pt x="4720" y="7585"/>
                      <a:pt x="5500" y="11340"/>
                    </a:cubicBezTo>
                    <a:cubicBezTo>
                      <a:pt x="6280" y="15094"/>
                      <a:pt x="6573" y="18945"/>
                      <a:pt x="6329" y="22797"/>
                    </a:cubicBezTo>
                    <a:cubicBezTo>
                      <a:pt x="5939" y="29525"/>
                      <a:pt x="3745" y="36010"/>
                      <a:pt x="39" y="41617"/>
                    </a:cubicBezTo>
                    <a:cubicBezTo>
                      <a:pt x="0" y="41656"/>
                      <a:pt x="56" y="41727"/>
                      <a:pt x="105" y="41727"/>
                    </a:cubicBezTo>
                    <a:cubicBezTo>
                      <a:pt x="117" y="41727"/>
                      <a:pt x="128" y="41723"/>
                      <a:pt x="137" y="41714"/>
                    </a:cubicBezTo>
                    <a:lnTo>
                      <a:pt x="88" y="41714"/>
                    </a:lnTo>
                    <a:cubicBezTo>
                      <a:pt x="9303" y="30549"/>
                      <a:pt x="8328" y="12656"/>
                      <a:pt x="2819" y="126"/>
                    </a:cubicBezTo>
                    <a:cubicBezTo>
                      <a:pt x="2783" y="38"/>
                      <a:pt x="2716" y="1"/>
                      <a:pt x="2647" y="1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31"/>
              <p:cNvSpPr/>
              <p:nvPr/>
            </p:nvSpPr>
            <p:spPr>
              <a:xfrm>
                <a:off x="1790355" y="806794"/>
                <a:ext cx="223025" cy="448364"/>
              </a:xfrm>
              <a:custGeom>
                <a:rect b="b" l="l" r="r" t="t"/>
                <a:pathLst>
                  <a:path extrusionOk="0" h="20364" w="10126">
                    <a:moveTo>
                      <a:pt x="49" y="1"/>
                    </a:moveTo>
                    <a:cubicBezTo>
                      <a:pt x="0" y="1"/>
                      <a:pt x="0" y="1"/>
                      <a:pt x="0" y="49"/>
                    </a:cubicBezTo>
                    <a:cubicBezTo>
                      <a:pt x="4047" y="3121"/>
                      <a:pt x="4681" y="8582"/>
                      <a:pt x="5753" y="13165"/>
                    </a:cubicBezTo>
                    <a:cubicBezTo>
                      <a:pt x="5970" y="14074"/>
                      <a:pt x="7416" y="20363"/>
                      <a:pt x="9273" y="20363"/>
                    </a:cubicBezTo>
                    <a:cubicBezTo>
                      <a:pt x="9508" y="20363"/>
                      <a:pt x="9749" y="20263"/>
                      <a:pt x="9995" y="20039"/>
                    </a:cubicBezTo>
                    <a:cubicBezTo>
                      <a:pt x="10125" y="19952"/>
                      <a:pt x="10023" y="19788"/>
                      <a:pt x="9896" y="19788"/>
                    </a:cubicBezTo>
                    <a:cubicBezTo>
                      <a:pt x="9880" y="19788"/>
                      <a:pt x="9865" y="19790"/>
                      <a:pt x="9849" y="19795"/>
                    </a:cubicBezTo>
                    <a:cubicBezTo>
                      <a:pt x="9736" y="19842"/>
                      <a:pt x="9625" y="19864"/>
                      <a:pt x="9515" y="19864"/>
                    </a:cubicBezTo>
                    <a:cubicBezTo>
                      <a:pt x="7098" y="19864"/>
                      <a:pt x="5295" y="9052"/>
                      <a:pt x="4876" y="7606"/>
                    </a:cubicBezTo>
                    <a:cubicBezTo>
                      <a:pt x="3998" y="4681"/>
                      <a:pt x="2682" y="1707"/>
                      <a:pt x="49" y="1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31"/>
              <p:cNvSpPr/>
              <p:nvPr/>
            </p:nvSpPr>
            <p:spPr>
              <a:xfrm>
                <a:off x="1442426" y="804879"/>
                <a:ext cx="403784" cy="225085"/>
              </a:xfrm>
              <a:custGeom>
                <a:rect b="b" l="l" r="r" t="t"/>
                <a:pathLst>
                  <a:path extrusionOk="0" h="10223" w="18333">
                    <a:moveTo>
                      <a:pt x="13735" y="452"/>
                    </a:moveTo>
                    <a:cubicBezTo>
                      <a:pt x="14403" y="452"/>
                      <a:pt x="15065" y="536"/>
                      <a:pt x="15700" y="721"/>
                    </a:cubicBezTo>
                    <a:cubicBezTo>
                      <a:pt x="17699" y="1404"/>
                      <a:pt x="17065" y="3208"/>
                      <a:pt x="16236" y="4622"/>
                    </a:cubicBezTo>
                    <a:cubicBezTo>
                      <a:pt x="16218" y="4649"/>
                      <a:pt x="16212" y="4678"/>
                      <a:pt x="16214" y="4706"/>
                    </a:cubicBezTo>
                    <a:lnTo>
                      <a:pt x="16214" y="4706"/>
                    </a:lnTo>
                    <a:cubicBezTo>
                      <a:pt x="13955" y="7351"/>
                      <a:pt x="9861" y="9597"/>
                      <a:pt x="6387" y="9790"/>
                    </a:cubicBezTo>
                    <a:cubicBezTo>
                      <a:pt x="6245" y="9800"/>
                      <a:pt x="6097" y="9805"/>
                      <a:pt x="5948" y="9805"/>
                    </a:cubicBezTo>
                    <a:cubicBezTo>
                      <a:pt x="3845" y="9805"/>
                      <a:pt x="1190" y="8825"/>
                      <a:pt x="2146" y="6231"/>
                    </a:cubicBezTo>
                    <a:cubicBezTo>
                      <a:pt x="2633" y="4817"/>
                      <a:pt x="3950" y="3793"/>
                      <a:pt x="5169" y="3013"/>
                    </a:cubicBezTo>
                    <a:cubicBezTo>
                      <a:pt x="7265" y="1794"/>
                      <a:pt x="9605" y="965"/>
                      <a:pt x="12043" y="624"/>
                    </a:cubicBezTo>
                    <a:cubicBezTo>
                      <a:pt x="12601" y="512"/>
                      <a:pt x="13170" y="452"/>
                      <a:pt x="13735" y="452"/>
                    </a:cubicBezTo>
                    <a:close/>
                    <a:moveTo>
                      <a:pt x="13674" y="1"/>
                    </a:moveTo>
                    <a:cubicBezTo>
                      <a:pt x="10333" y="1"/>
                      <a:pt x="6578" y="1349"/>
                      <a:pt x="3998" y="3305"/>
                    </a:cubicBezTo>
                    <a:cubicBezTo>
                      <a:pt x="1756" y="5012"/>
                      <a:pt x="1" y="8522"/>
                      <a:pt x="3608" y="9839"/>
                    </a:cubicBezTo>
                    <a:cubicBezTo>
                      <a:pt x="4357" y="10102"/>
                      <a:pt x="5157" y="10222"/>
                      <a:pt x="5980" y="10222"/>
                    </a:cubicBezTo>
                    <a:cubicBezTo>
                      <a:pt x="9828" y="10222"/>
                      <a:pt x="14200" y="7609"/>
                      <a:pt x="16401" y="4868"/>
                    </a:cubicBezTo>
                    <a:lnTo>
                      <a:pt x="16401" y="4868"/>
                    </a:lnTo>
                    <a:cubicBezTo>
                      <a:pt x="16431" y="4864"/>
                      <a:pt x="16459" y="4849"/>
                      <a:pt x="16480" y="4817"/>
                    </a:cubicBezTo>
                    <a:cubicBezTo>
                      <a:pt x="18332" y="2525"/>
                      <a:pt x="17504" y="283"/>
                      <a:pt x="14627" y="39"/>
                    </a:cubicBezTo>
                    <a:cubicBezTo>
                      <a:pt x="14314" y="13"/>
                      <a:pt x="13996" y="1"/>
                      <a:pt x="13674" y="1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31"/>
              <p:cNvSpPr/>
              <p:nvPr/>
            </p:nvSpPr>
            <p:spPr>
              <a:xfrm>
                <a:off x="1500418" y="835725"/>
                <a:ext cx="293175" cy="164339"/>
              </a:xfrm>
              <a:custGeom>
                <a:rect b="b" l="l" r="r" t="t"/>
                <a:pathLst>
                  <a:path extrusionOk="0" h="7464" w="13311">
                    <a:moveTo>
                      <a:pt x="10043" y="531"/>
                    </a:moveTo>
                    <a:cubicBezTo>
                      <a:pt x="11705" y="531"/>
                      <a:pt x="12753" y="1204"/>
                      <a:pt x="11653" y="3318"/>
                    </a:cubicBezTo>
                    <a:cubicBezTo>
                      <a:pt x="11639" y="3345"/>
                      <a:pt x="11633" y="3371"/>
                      <a:pt x="11631" y="3395"/>
                    </a:cubicBezTo>
                    <a:lnTo>
                      <a:pt x="11631" y="3395"/>
                    </a:lnTo>
                    <a:cubicBezTo>
                      <a:pt x="9983" y="5158"/>
                      <a:pt x="7865" y="6398"/>
                      <a:pt x="5510" y="6926"/>
                    </a:cubicBezTo>
                    <a:cubicBezTo>
                      <a:pt x="5095" y="6999"/>
                      <a:pt x="4595" y="7073"/>
                      <a:pt x="4108" y="7073"/>
                    </a:cubicBezTo>
                    <a:cubicBezTo>
                      <a:pt x="3620" y="7073"/>
                      <a:pt x="3145" y="6999"/>
                      <a:pt x="2779" y="6780"/>
                    </a:cubicBezTo>
                    <a:cubicBezTo>
                      <a:pt x="2097" y="6341"/>
                      <a:pt x="1268" y="5025"/>
                      <a:pt x="1804" y="4098"/>
                    </a:cubicBezTo>
                    <a:cubicBezTo>
                      <a:pt x="2292" y="3318"/>
                      <a:pt x="3023" y="2636"/>
                      <a:pt x="3901" y="2197"/>
                    </a:cubicBezTo>
                    <a:cubicBezTo>
                      <a:pt x="4879" y="1599"/>
                      <a:pt x="7949" y="531"/>
                      <a:pt x="10043" y="531"/>
                    </a:cubicBezTo>
                    <a:close/>
                    <a:moveTo>
                      <a:pt x="10113" y="1"/>
                    </a:moveTo>
                    <a:cubicBezTo>
                      <a:pt x="7509" y="1"/>
                      <a:pt x="4962" y="827"/>
                      <a:pt x="2877" y="2343"/>
                    </a:cubicBezTo>
                    <a:cubicBezTo>
                      <a:pt x="1365" y="3465"/>
                      <a:pt x="0" y="5854"/>
                      <a:pt x="2292" y="6975"/>
                    </a:cubicBezTo>
                    <a:cubicBezTo>
                      <a:pt x="2941" y="7315"/>
                      <a:pt x="3660" y="7463"/>
                      <a:pt x="4408" y="7463"/>
                    </a:cubicBezTo>
                    <a:cubicBezTo>
                      <a:pt x="7173" y="7463"/>
                      <a:pt x="10336" y="5436"/>
                      <a:pt x="11853" y="3567"/>
                    </a:cubicBezTo>
                    <a:lnTo>
                      <a:pt x="11853" y="3567"/>
                    </a:lnTo>
                    <a:cubicBezTo>
                      <a:pt x="11886" y="3559"/>
                      <a:pt x="11917" y="3541"/>
                      <a:pt x="11945" y="3513"/>
                    </a:cubicBezTo>
                    <a:cubicBezTo>
                      <a:pt x="13310" y="1661"/>
                      <a:pt x="12530" y="149"/>
                      <a:pt x="10336" y="3"/>
                    </a:cubicBezTo>
                    <a:cubicBezTo>
                      <a:pt x="10262" y="2"/>
                      <a:pt x="10187" y="1"/>
                      <a:pt x="10113" y="1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31"/>
              <p:cNvSpPr/>
              <p:nvPr/>
            </p:nvSpPr>
            <p:spPr>
              <a:xfrm>
                <a:off x="2280015" y="3718587"/>
                <a:ext cx="65524" cy="572059"/>
              </a:xfrm>
              <a:custGeom>
                <a:rect b="b" l="l" r="r" t="t"/>
                <a:pathLst>
                  <a:path extrusionOk="0" h="25982" w="2975">
                    <a:moveTo>
                      <a:pt x="586" y="0"/>
                    </a:moveTo>
                    <a:cubicBezTo>
                      <a:pt x="488" y="0"/>
                      <a:pt x="391" y="73"/>
                      <a:pt x="391" y="220"/>
                    </a:cubicBezTo>
                    <a:cubicBezTo>
                      <a:pt x="0" y="4510"/>
                      <a:pt x="634" y="9142"/>
                      <a:pt x="1073" y="13432"/>
                    </a:cubicBezTo>
                    <a:cubicBezTo>
                      <a:pt x="1414" y="17625"/>
                      <a:pt x="1951" y="21769"/>
                      <a:pt x="2731" y="25914"/>
                    </a:cubicBezTo>
                    <a:cubicBezTo>
                      <a:pt x="2731" y="25957"/>
                      <a:pt x="2780" y="25982"/>
                      <a:pt x="2834" y="25982"/>
                    </a:cubicBezTo>
                    <a:cubicBezTo>
                      <a:pt x="2901" y="25982"/>
                      <a:pt x="2975" y="25945"/>
                      <a:pt x="2975" y="25865"/>
                    </a:cubicBezTo>
                    <a:cubicBezTo>
                      <a:pt x="2487" y="21623"/>
                      <a:pt x="1853" y="17333"/>
                      <a:pt x="1512" y="13091"/>
                    </a:cubicBezTo>
                    <a:cubicBezTo>
                      <a:pt x="1122" y="8801"/>
                      <a:pt x="1317" y="4413"/>
                      <a:pt x="781" y="220"/>
                    </a:cubicBezTo>
                    <a:cubicBezTo>
                      <a:pt x="781" y="73"/>
                      <a:pt x="683" y="0"/>
                      <a:pt x="586" y="0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31"/>
              <p:cNvSpPr/>
              <p:nvPr/>
            </p:nvSpPr>
            <p:spPr>
              <a:xfrm>
                <a:off x="1950345" y="4207815"/>
                <a:ext cx="366210" cy="117441"/>
              </a:xfrm>
              <a:custGeom>
                <a:rect b="b" l="l" r="r" t="t"/>
                <a:pathLst>
                  <a:path extrusionOk="0" h="5334" w="16627">
                    <a:moveTo>
                      <a:pt x="2901" y="0"/>
                    </a:moveTo>
                    <a:cubicBezTo>
                      <a:pt x="1795" y="0"/>
                      <a:pt x="603" y="182"/>
                      <a:pt x="391" y="1061"/>
                    </a:cubicBezTo>
                    <a:cubicBezTo>
                      <a:pt x="1" y="2572"/>
                      <a:pt x="2877" y="3596"/>
                      <a:pt x="3950" y="3742"/>
                    </a:cubicBezTo>
                    <a:cubicBezTo>
                      <a:pt x="4096" y="3742"/>
                      <a:pt x="4145" y="3450"/>
                      <a:pt x="3999" y="3450"/>
                    </a:cubicBezTo>
                    <a:cubicBezTo>
                      <a:pt x="3170" y="3352"/>
                      <a:pt x="2390" y="3011"/>
                      <a:pt x="1805" y="2426"/>
                    </a:cubicBezTo>
                    <a:cubicBezTo>
                      <a:pt x="1122" y="2085"/>
                      <a:pt x="1073" y="1500"/>
                      <a:pt x="1610" y="671"/>
                    </a:cubicBezTo>
                    <a:cubicBezTo>
                      <a:pt x="1951" y="622"/>
                      <a:pt x="2243" y="622"/>
                      <a:pt x="2585" y="573"/>
                    </a:cubicBezTo>
                    <a:cubicBezTo>
                      <a:pt x="3365" y="573"/>
                      <a:pt x="4194" y="573"/>
                      <a:pt x="5022" y="671"/>
                    </a:cubicBezTo>
                    <a:cubicBezTo>
                      <a:pt x="7168" y="915"/>
                      <a:pt x="9313" y="1402"/>
                      <a:pt x="11361" y="2085"/>
                    </a:cubicBezTo>
                    <a:cubicBezTo>
                      <a:pt x="12287" y="2377"/>
                      <a:pt x="13213" y="2767"/>
                      <a:pt x="14140" y="3255"/>
                    </a:cubicBezTo>
                    <a:cubicBezTo>
                      <a:pt x="14530" y="3450"/>
                      <a:pt x="14871" y="3645"/>
                      <a:pt x="15261" y="3889"/>
                    </a:cubicBezTo>
                    <a:cubicBezTo>
                      <a:pt x="15409" y="4000"/>
                      <a:pt x="15558" y="4111"/>
                      <a:pt x="15706" y="4244"/>
                    </a:cubicBezTo>
                    <a:lnTo>
                      <a:pt x="15706" y="4244"/>
                    </a:lnTo>
                    <a:cubicBezTo>
                      <a:pt x="15667" y="4261"/>
                      <a:pt x="15617" y="4290"/>
                      <a:pt x="15554" y="4327"/>
                    </a:cubicBezTo>
                    <a:cubicBezTo>
                      <a:pt x="15037" y="4715"/>
                      <a:pt x="14264" y="4827"/>
                      <a:pt x="13449" y="4827"/>
                    </a:cubicBezTo>
                    <a:cubicBezTo>
                      <a:pt x="12417" y="4827"/>
                      <a:pt x="11316" y="4647"/>
                      <a:pt x="10581" y="4620"/>
                    </a:cubicBezTo>
                    <a:cubicBezTo>
                      <a:pt x="10337" y="4620"/>
                      <a:pt x="10288" y="5010"/>
                      <a:pt x="10532" y="5059"/>
                    </a:cubicBezTo>
                    <a:cubicBezTo>
                      <a:pt x="11313" y="5246"/>
                      <a:pt x="12115" y="5334"/>
                      <a:pt x="12923" y="5334"/>
                    </a:cubicBezTo>
                    <a:cubicBezTo>
                      <a:pt x="13376" y="5334"/>
                      <a:pt x="13831" y="5306"/>
                      <a:pt x="14286" y="5254"/>
                    </a:cubicBezTo>
                    <a:cubicBezTo>
                      <a:pt x="14920" y="5156"/>
                      <a:pt x="16139" y="5010"/>
                      <a:pt x="16529" y="4522"/>
                    </a:cubicBezTo>
                    <a:cubicBezTo>
                      <a:pt x="16626" y="4376"/>
                      <a:pt x="16577" y="4230"/>
                      <a:pt x="16480" y="4132"/>
                    </a:cubicBezTo>
                    <a:cubicBezTo>
                      <a:pt x="13457" y="1402"/>
                      <a:pt x="8484" y="378"/>
                      <a:pt x="4584" y="86"/>
                    </a:cubicBezTo>
                    <a:cubicBezTo>
                      <a:pt x="4215" y="67"/>
                      <a:pt x="3574" y="0"/>
                      <a:pt x="2901" y="0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31"/>
              <p:cNvSpPr/>
              <p:nvPr/>
            </p:nvSpPr>
            <p:spPr>
              <a:xfrm>
                <a:off x="1687498" y="2062871"/>
                <a:ext cx="146907" cy="369894"/>
              </a:xfrm>
              <a:custGeom>
                <a:rect b="b" l="l" r="r" t="t"/>
                <a:pathLst>
                  <a:path extrusionOk="0" h="16800" w="6670">
                    <a:moveTo>
                      <a:pt x="6529" y="0"/>
                    </a:moveTo>
                    <a:cubicBezTo>
                      <a:pt x="6489" y="0"/>
                      <a:pt x="6447" y="27"/>
                      <a:pt x="6425" y="93"/>
                    </a:cubicBezTo>
                    <a:cubicBezTo>
                      <a:pt x="5889" y="2969"/>
                      <a:pt x="5499" y="5748"/>
                      <a:pt x="4426" y="8527"/>
                    </a:cubicBezTo>
                    <a:cubicBezTo>
                      <a:pt x="3305" y="11501"/>
                      <a:pt x="1696" y="13988"/>
                      <a:pt x="38" y="16621"/>
                    </a:cubicBezTo>
                    <a:cubicBezTo>
                      <a:pt x="1" y="16696"/>
                      <a:pt x="78" y="16799"/>
                      <a:pt x="139" y="16799"/>
                    </a:cubicBezTo>
                    <a:cubicBezTo>
                      <a:pt x="157" y="16799"/>
                      <a:pt x="173" y="16790"/>
                      <a:pt x="185" y="16767"/>
                    </a:cubicBezTo>
                    <a:lnTo>
                      <a:pt x="185" y="16718"/>
                    </a:lnTo>
                    <a:cubicBezTo>
                      <a:pt x="3890" y="12525"/>
                      <a:pt x="6669" y="5748"/>
                      <a:pt x="6620" y="93"/>
                    </a:cubicBezTo>
                    <a:cubicBezTo>
                      <a:pt x="6620" y="39"/>
                      <a:pt x="6576" y="0"/>
                      <a:pt x="6529" y="0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31"/>
              <p:cNvSpPr/>
              <p:nvPr/>
            </p:nvSpPr>
            <p:spPr>
              <a:xfrm>
                <a:off x="1897000" y="1904058"/>
                <a:ext cx="261789" cy="352258"/>
              </a:xfrm>
              <a:custGeom>
                <a:rect b="b" l="l" r="r" t="t"/>
                <a:pathLst>
                  <a:path extrusionOk="0" h="15999" w="11886">
                    <a:moveTo>
                      <a:pt x="11207" y="1"/>
                    </a:moveTo>
                    <a:cubicBezTo>
                      <a:pt x="11053" y="1"/>
                      <a:pt x="10901" y="84"/>
                      <a:pt x="10809" y="285"/>
                    </a:cubicBezTo>
                    <a:cubicBezTo>
                      <a:pt x="8029" y="5697"/>
                      <a:pt x="4519" y="10670"/>
                      <a:pt x="375" y="15107"/>
                    </a:cubicBezTo>
                    <a:cubicBezTo>
                      <a:pt x="1" y="15481"/>
                      <a:pt x="345" y="15999"/>
                      <a:pt x="745" y="15999"/>
                    </a:cubicBezTo>
                    <a:cubicBezTo>
                      <a:pt x="866" y="15999"/>
                      <a:pt x="993" y="15951"/>
                      <a:pt x="1106" y="15838"/>
                    </a:cubicBezTo>
                    <a:cubicBezTo>
                      <a:pt x="5348" y="11352"/>
                      <a:pt x="8907" y="6282"/>
                      <a:pt x="11686" y="821"/>
                    </a:cubicBezTo>
                    <a:cubicBezTo>
                      <a:pt x="11886" y="388"/>
                      <a:pt x="11540" y="1"/>
                      <a:pt x="11207" y="1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31"/>
              <p:cNvSpPr/>
              <p:nvPr/>
            </p:nvSpPr>
            <p:spPr>
              <a:xfrm>
                <a:off x="1812028" y="1839019"/>
                <a:ext cx="257230" cy="95468"/>
              </a:xfrm>
              <a:custGeom>
                <a:rect b="b" l="l" r="r" t="t"/>
                <a:pathLst>
                  <a:path extrusionOk="0" h="4336" w="11679">
                    <a:moveTo>
                      <a:pt x="11653" y="1"/>
                    </a:moveTo>
                    <a:cubicBezTo>
                      <a:pt x="11648" y="1"/>
                      <a:pt x="11644" y="7"/>
                      <a:pt x="11644" y="21"/>
                    </a:cubicBezTo>
                    <a:cubicBezTo>
                      <a:pt x="9447" y="1695"/>
                      <a:pt x="6403" y="3842"/>
                      <a:pt x="3509" y="3842"/>
                    </a:cubicBezTo>
                    <a:cubicBezTo>
                      <a:pt x="2357" y="3842"/>
                      <a:pt x="1228" y="3501"/>
                      <a:pt x="186" y="2654"/>
                    </a:cubicBezTo>
                    <a:cubicBezTo>
                      <a:pt x="168" y="2645"/>
                      <a:pt x="150" y="2641"/>
                      <a:pt x="134" y="2641"/>
                    </a:cubicBezTo>
                    <a:cubicBezTo>
                      <a:pt x="58" y="2641"/>
                      <a:pt x="0" y="2721"/>
                      <a:pt x="40" y="2800"/>
                    </a:cubicBezTo>
                    <a:cubicBezTo>
                      <a:pt x="921" y="3905"/>
                      <a:pt x="2038" y="4336"/>
                      <a:pt x="3245" y="4336"/>
                    </a:cubicBezTo>
                    <a:cubicBezTo>
                      <a:pt x="6246" y="4336"/>
                      <a:pt x="9801" y="1670"/>
                      <a:pt x="11644" y="70"/>
                    </a:cubicBezTo>
                    <a:cubicBezTo>
                      <a:pt x="11678" y="35"/>
                      <a:pt x="11664" y="1"/>
                      <a:pt x="11653" y="1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31"/>
              <p:cNvSpPr/>
              <p:nvPr/>
            </p:nvSpPr>
            <p:spPr>
              <a:xfrm>
                <a:off x="2485883" y="1141174"/>
                <a:ext cx="255049" cy="266764"/>
              </a:xfrm>
              <a:custGeom>
                <a:rect b="b" l="l" r="r" t="t"/>
                <a:pathLst>
                  <a:path extrusionOk="0" h="12116" w="11580">
                    <a:moveTo>
                      <a:pt x="307" y="0"/>
                    </a:moveTo>
                    <a:cubicBezTo>
                      <a:pt x="83" y="0"/>
                      <a:pt x="0" y="427"/>
                      <a:pt x="258" y="513"/>
                    </a:cubicBezTo>
                    <a:cubicBezTo>
                      <a:pt x="5426" y="2414"/>
                      <a:pt x="9424" y="6656"/>
                      <a:pt x="10984" y="11922"/>
                    </a:cubicBezTo>
                    <a:cubicBezTo>
                      <a:pt x="11023" y="12057"/>
                      <a:pt x="11131" y="12116"/>
                      <a:pt x="11241" y="12116"/>
                    </a:cubicBezTo>
                    <a:cubicBezTo>
                      <a:pt x="11408" y="12116"/>
                      <a:pt x="11579" y="11981"/>
                      <a:pt x="11521" y="11775"/>
                    </a:cubicBezTo>
                    <a:cubicBezTo>
                      <a:pt x="9863" y="6315"/>
                      <a:pt x="5768" y="1975"/>
                      <a:pt x="404" y="25"/>
                    </a:cubicBezTo>
                    <a:cubicBezTo>
                      <a:pt x="370" y="8"/>
                      <a:pt x="337" y="0"/>
                      <a:pt x="307" y="0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31"/>
              <p:cNvSpPr/>
              <p:nvPr/>
            </p:nvSpPr>
            <p:spPr>
              <a:xfrm>
                <a:off x="1703356" y="1183359"/>
                <a:ext cx="544326" cy="977423"/>
              </a:xfrm>
              <a:custGeom>
                <a:rect b="b" l="l" r="r" t="t"/>
                <a:pathLst>
                  <a:path extrusionOk="0" h="44393" w="24714">
                    <a:moveTo>
                      <a:pt x="17404" y="1"/>
                    </a:moveTo>
                    <a:cubicBezTo>
                      <a:pt x="17326" y="1"/>
                      <a:pt x="17244" y="19"/>
                      <a:pt x="17163" y="59"/>
                    </a:cubicBezTo>
                    <a:lnTo>
                      <a:pt x="17212" y="108"/>
                    </a:lnTo>
                    <a:cubicBezTo>
                      <a:pt x="12482" y="2595"/>
                      <a:pt x="8436" y="6203"/>
                      <a:pt x="5413" y="10639"/>
                    </a:cubicBezTo>
                    <a:cubicBezTo>
                      <a:pt x="2683" y="14832"/>
                      <a:pt x="1" y="20000"/>
                      <a:pt x="586" y="25168"/>
                    </a:cubicBezTo>
                    <a:cubicBezTo>
                      <a:pt x="684" y="26095"/>
                      <a:pt x="927" y="26972"/>
                      <a:pt x="1269" y="27801"/>
                    </a:cubicBezTo>
                    <a:cubicBezTo>
                      <a:pt x="1805" y="28923"/>
                      <a:pt x="2731" y="29605"/>
                      <a:pt x="3463" y="30580"/>
                    </a:cubicBezTo>
                    <a:cubicBezTo>
                      <a:pt x="5120" y="32725"/>
                      <a:pt x="5023" y="35505"/>
                      <a:pt x="5120" y="38089"/>
                    </a:cubicBezTo>
                    <a:cubicBezTo>
                      <a:pt x="5218" y="40185"/>
                      <a:pt x="5267" y="42379"/>
                      <a:pt x="7119" y="43744"/>
                    </a:cubicBezTo>
                    <a:cubicBezTo>
                      <a:pt x="7763" y="44204"/>
                      <a:pt x="8496" y="44393"/>
                      <a:pt x="9246" y="44393"/>
                    </a:cubicBezTo>
                    <a:cubicBezTo>
                      <a:pt x="10486" y="44393"/>
                      <a:pt x="11772" y="43876"/>
                      <a:pt x="12775" y="43208"/>
                    </a:cubicBezTo>
                    <a:cubicBezTo>
                      <a:pt x="15213" y="41550"/>
                      <a:pt x="16821" y="38430"/>
                      <a:pt x="18528" y="36090"/>
                    </a:cubicBezTo>
                    <a:cubicBezTo>
                      <a:pt x="19601" y="34676"/>
                      <a:pt x="20771" y="33359"/>
                      <a:pt x="21843" y="31945"/>
                    </a:cubicBezTo>
                    <a:cubicBezTo>
                      <a:pt x="22916" y="30580"/>
                      <a:pt x="23598" y="28971"/>
                      <a:pt x="24476" y="27509"/>
                    </a:cubicBezTo>
                    <a:cubicBezTo>
                      <a:pt x="24713" y="27102"/>
                      <a:pt x="24362" y="26720"/>
                      <a:pt x="23995" y="26720"/>
                    </a:cubicBezTo>
                    <a:cubicBezTo>
                      <a:pt x="23834" y="26720"/>
                      <a:pt x="23669" y="26794"/>
                      <a:pt x="23550" y="26972"/>
                    </a:cubicBezTo>
                    <a:cubicBezTo>
                      <a:pt x="22770" y="28289"/>
                      <a:pt x="22136" y="29703"/>
                      <a:pt x="21258" y="30970"/>
                    </a:cubicBezTo>
                    <a:cubicBezTo>
                      <a:pt x="20283" y="32384"/>
                      <a:pt x="19064" y="33652"/>
                      <a:pt x="17992" y="35066"/>
                    </a:cubicBezTo>
                    <a:cubicBezTo>
                      <a:pt x="16188" y="37503"/>
                      <a:pt x="14335" y="41306"/>
                      <a:pt x="11556" y="42720"/>
                    </a:cubicBezTo>
                    <a:cubicBezTo>
                      <a:pt x="10840" y="43078"/>
                      <a:pt x="10076" y="43281"/>
                      <a:pt x="9358" y="43281"/>
                    </a:cubicBezTo>
                    <a:cubicBezTo>
                      <a:pt x="8024" y="43281"/>
                      <a:pt x="6849" y="42580"/>
                      <a:pt x="6437" y="40868"/>
                    </a:cubicBezTo>
                    <a:cubicBezTo>
                      <a:pt x="6242" y="39454"/>
                      <a:pt x="6144" y="38040"/>
                      <a:pt x="6144" y="36626"/>
                    </a:cubicBezTo>
                    <a:cubicBezTo>
                      <a:pt x="6047" y="34432"/>
                      <a:pt x="5852" y="32189"/>
                      <a:pt x="4633" y="30336"/>
                    </a:cubicBezTo>
                    <a:cubicBezTo>
                      <a:pt x="3853" y="29118"/>
                      <a:pt x="2585" y="28338"/>
                      <a:pt x="2049" y="26924"/>
                    </a:cubicBezTo>
                    <a:cubicBezTo>
                      <a:pt x="1659" y="25705"/>
                      <a:pt x="1464" y="24437"/>
                      <a:pt x="1610" y="23169"/>
                    </a:cubicBezTo>
                    <a:cubicBezTo>
                      <a:pt x="1756" y="19903"/>
                      <a:pt x="3073" y="16734"/>
                      <a:pt x="4633" y="13906"/>
                    </a:cubicBezTo>
                    <a:cubicBezTo>
                      <a:pt x="7656" y="8445"/>
                      <a:pt x="12190" y="3960"/>
                      <a:pt x="17699" y="986"/>
                    </a:cubicBezTo>
                    <a:cubicBezTo>
                      <a:pt x="18245" y="692"/>
                      <a:pt x="17887" y="1"/>
                      <a:pt x="17404" y="1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31"/>
              <p:cNvSpPr/>
              <p:nvPr/>
            </p:nvSpPr>
            <p:spPr>
              <a:xfrm>
                <a:off x="2257461" y="895084"/>
                <a:ext cx="115301" cy="274888"/>
              </a:xfrm>
              <a:custGeom>
                <a:rect b="b" l="l" r="r" t="t"/>
                <a:pathLst>
                  <a:path extrusionOk="0" h="12485" w="5235">
                    <a:moveTo>
                      <a:pt x="360" y="1"/>
                    </a:moveTo>
                    <a:cubicBezTo>
                      <a:pt x="342" y="1"/>
                      <a:pt x="318" y="13"/>
                      <a:pt x="293" y="37"/>
                    </a:cubicBezTo>
                    <a:lnTo>
                      <a:pt x="342" y="37"/>
                    </a:lnTo>
                    <a:cubicBezTo>
                      <a:pt x="1" y="2085"/>
                      <a:pt x="829" y="4328"/>
                      <a:pt x="1610" y="6180"/>
                    </a:cubicBezTo>
                    <a:cubicBezTo>
                      <a:pt x="2487" y="8326"/>
                      <a:pt x="3560" y="10422"/>
                      <a:pt x="4827" y="12372"/>
                    </a:cubicBezTo>
                    <a:cubicBezTo>
                      <a:pt x="4859" y="12452"/>
                      <a:pt x="4916" y="12484"/>
                      <a:pt x="4976" y="12484"/>
                    </a:cubicBezTo>
                    <a:cubicBezTo>
                      <a:pt x="5100" y="12484"/>
                      <a:pt x="5235" y="12342"/>
                      <a:pt x="5169" y="12177"/>
                    </a:cubicBezTo>
                    <a:cubicBezTo>
                      <a:pt x="4145" y="10227"/>
                      <a:pt x="2975" y="8374"/>
                      <a:pt x="2097" y="6327"/>
                    </a:cubicBezTo>
                    <a:cubicBezTo>
                      <a:pt x="1219" y="4328"/>
                      <a:pt x="927" y="2183"/>
                      <a:pt x="391" y="37"/>
                    </a:cubicBezTo>
                    <a:cubicBezTo>
                      <a:pt x="391" y="13"/>
                      <a:pt x="378" y="1"/>
                      <a:pt x="360" y="1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31"/>
              <p:cNvSpPr/>
              <p:nvPr/>
            </p:nvSpPr>
            <p:spPr>
              <a:xfrm>
                <a:off x="2109277" y="880553"/>
                <a:ext cx="151422" cy="63719"/>
              </a:xfrm>
              <a:custGeom>
                <a:rect b="b" l="l" r="r" t="t"/>
                <a:pathLst>
                  <a:path extrusionOk="0" h="2894" w="6875">
                    <a:moveTo>
                      <a:pt x="5180" y="386"/>
                    </a:moveTo>
                    <a:cubicBezTo>
                      <a:pt x="5449" y="386"/>
                      <a:pt x="5699" y="431"/>
                      <a:pt x="5949" y="502"/>
                    </a:cubicBezTo>
                    <a:cubicBezTo>
                      <a:pt x="6382" y="980"/>
                      <a:pt x="6430" y="1418"/>
                      <a:pt x="6092" y="1784"/>
                    </a:cubicBezTo>
                    <a:lnTo>
                      <a:pt x="6092" y="1784"/>
                    </a:lnTo>
                    <a:cubicBezTo>
                      <a:pt x="6062" y="1755"/>
                      <a:pt x="6026" y="1738"/>
                      <a:pt x="5988" y="1738"/>
                    </a:cubicBezTo>
                    <a:cubicBezTo>
                      <a:pt x="5960" y="1738"/>
                      <a:pt x="5930" y="1747"/>
                      <a:pt x="5900" y="1770"/>
                    </a:cubicBezTo>
                    <a:cubicBezTo>
                      <a:pt x="5128" y="2248"/>
                      <a:pt x="4245" y="2476"/>
                      <a:pt x="3356" y="2476"/>
                    </a:cubicBezTo>
                    <a:cubicBezTo>
                      <a:pt x="3066" y="2476"/>
                      <a:pt x="2775" y="2452"/>
                      <a:pt x="2487" y="2404"/>
                    </a:cubicBezTo>
                    <a:cubicBezTo>
                      <a:pt x="1999" y="2404"/>
                      <a:pt x="1463" y="2257"/>
                      <a:pt x="1024" y="2014"/>
                    </a:cubicBezTo>
                    <a:cubicBezTo>
                      <a:pt x="98" y="1136"/>
                      <a:pt x="1219" y="697"/>
                      <a:pt x="1756" y="551"/>
                    </a:cubicBezTo>
                    <a:cubicBezTo>
                      <a:pt x="2304" y="441"/>
                      <a:pt x="2853" y="386"/>
                      <a:pt x="3401" y="386"/>
                    </a:cubicBezTo>
                    <a:cubicBezTo>
                      <a:pt x="3584" y="386"/>
                      <a:pt x="3767" y="393"/>
                      <a:pt x="3950" y="405"/>
                    </a:cubicBezTo>
                    <a:lnTo>
                      <a:pt x="4876" y="405"/>
                    </a:lnTo>
                    <a:cubicBezTo>
                      <a:pt x="4980" y="392"/>
                      <a:pt x="5081" y="386"/>
                      <a:pt x="5180" y="386"/>
                    </a:cubicBezTo>
                    <a:close/>
                    <a:moveTo>
                      <a:pt x="4521" y="0"/>
                    </a:moveTo>
                    <a:cubicBezTo>
                      <a:pt x="3981" y="0"/>
                      <a:pt x="3437" y="44"/>
                      <a:pt x="2926" y="63"/>
                    </a:cubicBezTo>
                    <a:cubicBezTo>
                      <a:pt x="2097" y="112"/>
                      <a:pt x="732" y="161"/>
                      <a:pt x="390" y="1136"/>
                    </a:cubicBezTo>
                    <a:cubicBezTo>
                      <a:pt x="0" y="2062"/>
                      <a:pt x="1073" y="2501"/>
                      <a:pt x="1804" y="2696"/>
                    </a:cubicBezTo>
                    <a:cubicBezTo>
                      <a:pt x="2299" y="2828"/>
                      <a:pt x="2799" y="2893"/>
                      <a:pt x="3295" y="2893"/>
                    </a:cubicBezTo>
                    <a:cubicBezTo>
                      <a:pt x="4267" y="2893"/>
                      <a:pt x="5223" y="2644"/>
                      <a:pt x="6095" y="2160"/>
                    </a:cubicBezTo>
                    <a:cubicBezTo>
                      <a:pt x="6175" y="2100"/>
                      <a:pt x="6189" y="1998"/>
                      <a:pt x="6164" y="1909"/>
                    </a:cubicBezTo>
                    <a:lnTo>
                      <a:pt x="6164" y="1909"/>
                    </a:lnTo>
                    <a:cubicBezTo>
                      <a:pt x="6595" y="1603"/>
                      <a:pt x="6831" y="1121"/>
                      <a:pt x="6875" y="600"/>
                    </a:cubicBezTo>
                    <a:cubicBezTo>
                      <a:pt x="6875" y="551"/>
                      <a:pt x="6826" y="502"/>
                      <a:pt x="6777" y="502"/>
                    </a:cubicBezTo>
                    <a:cubicBezTo>
                      <a:pt x="6109" y="95"/>
                      <a:pt x="5319" y="0"/>
                      <a:pt x="4521" y="0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31"/>
              <p:cNvSpPr/>
              <p:nvPr/>
            </p:nvSpPr>
            <p:spPr>
              <a:xfrm>
                <a:off x="2326179" y="962986"/>
                <a:ext cx="60172" cy="138446"/>
              </a:xfrm>
              <a:custGeom>
                <a:rect b="b" l="l" r="r" t="t"/>
                <a:pathLst>
                  <a:path extrusionOk="0" h="6288" w="2732">
                    <a:moveTo>
                      <a:pt x="2652" y="1"/>
                    </a:moveTo>
                    <a:cubicBezTo>
                      <a:pt x="2609" y="1"/>
                      <a:pt x="2561" y="25"/>
                      <a:pt x="2536" y="74"/>
                    </a:cubicBezTo>
                    <a:cubicBezTo>
                      <a:pt x="1805" y="2219"/>
                      <a:pt x="1317" y="4364"/>
                      <a:pt x="1" y="6266"/>
                    </a:cubicBezTo>
                    <a:cubicBezTo>
                      <a:pt x="1" y="6266"/>
                      <a:pt x="1" y="6287"/>
                      <a:pt x="15" y="6287"/>
                    </a:cubicBezTo>
                    <a:cubicBezTo>
                      <a:pt x="23" y="6287"/>
                      <a:pt x="33" y="6282"/>
                      <a:pt x="50" y="6266"/>
                    </a:cubicBezTo>
                    <a:cubicBezTo>
                      <a:pt x="1366" y="4510"/>
                      <a:pt x="2682" y="2365"/>
                      <a:pt x="2731" y="74"/>
                    </a:cubicBezTo>
                    <a:cubicBezTo>
                      <a:pt x="2731" y="25"/>
                      <a:pt x="2695" y="1"/>
                      <a:pt x="2652" y="1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31"/>
              <p:cNvSpPr/>
              <p:nvPr/>
            </p:nvSpPr>
            <p:spPr>
              <a:xfrm>
                <a:off x="2366992" y="946341"/>
                <a:ext cx="156223" cy="71447"/>
              </a:xfrm>
              <a:custGeom>
                <a:rect b="b" l="l" r="r" t="t"/>
                <a:pathLst>
                  <a:path extrusionOk="0" h="3245" w="7093">
                    <a:moveTo>
                      <a:pt x="2642" y="383"/>
                    </a:moveTo>
                    <a:cubicBezTo>
                      <a:pt x="3378" y="383"/>
                      <a:pt x="4078" y="572"/>
                      <a:pt x="4779" y="878"/>
                    </a:cubicBezTo>
                    <a:cubicBezTo>
                      <a:pt x="5297" y="1114"/>
                      <a:pt x="6997" y="1941"/>
                      <a:pt x="6102" y="2612"/>
                    </a:cubicBezTo>
                    <a:lnTo>
                      <a:pt x="6102" y="2612"/>
                    </a:lnTo>
                    <a:cubicBezTo>
                      <a:pt x="6073" y="2592"/>
                      <a:pt x="6036" y="2580"/>
                      <a:pt x="5995" y="2580"/>
                    </a:cubicBezTo>
                    <a:cubicBezTo>
                      <a:pt x="5980" y="2580"/>
                      <a:pt x="5965" y="2582"/>
                      <a:pt x="5949" y="2585"/>
                    </a:cubicBezTo>
                    <a:cubicBezTo>
                      <a:pt x="5492" y="2772"/>
                      <a:pt x="5009" y="2861"/>
                      <a:pt x="4530" y="2861"/>
                    </a:cubicBezTo>
                    <a:cubicBezTo>
                      <a:pt x="3883" y="2861"/>
                      <a:pt x="3242" y="2698"/>
                      <a:pt x="2682" y="2390"/>
                    </a:cubicBezTo>
                    <a:cubicBezTo>
                      <a:pt x="2195" y="2195"/>
                      <a:pt x="1805" y="1951"/>
                      <a:pt x="1463" y="1610"/>
                    </a:cubicBezTo>
                    <a:cubicBezTo>
                      <a:pt x="683" y="440"/>
                      <a:pt x="1756" y="391"/>
                      <a:pt x="2390" y="391"/>
                    </a:cubicBezTo>
                    <a:cubicBezTo>
                      <a:pt x="2474" y="386"/>
                      <a:pt x="2558" y="383"/>
                      <a:pt x="2642" y="383"/>
                    </a:cubicBezTo>
                    <a:close/>
                    <a:moveTo>
                      <a:pt x="2623" y="0"/>
                    </a:moveTo>
                    <a:cubicBezTo>
                      <a:pt x="2384" y="0"/>
                      <a:pt x="2143" y="16"/>
                      <a:pt x="1902" y="50"/>
                    </a:cubicBezTo>
                    <a:cubicBezTo>
                      <a:pt x="927" y="147"/>
                      <a:pt x="1" y="878"/>
                      <a:pt x="927" y="1707"/>
                    </a:cubicBezTo>
                    <a:cubicBezTo>
                      <a:pt x="1922" y="2631"/>
                      <a:pt x="3254" y="3245"/>
                      <a:pt x="4602" y="3245"/>
                    </a:cubicBezTo>
                    <a:cubicBezTo>
                      <a:pt x="5103" y="3245"/>
                      <a:pt x="5606" y="3160"/>
                      <a:pt x="6095" y="2975"/>
                    </a:cubicBezTo>
                    <a:cubicBezTo>
                      <a:pt x="6138" y="2953"/>
                      <a:pt x="6167" y="2920"/>
                      <a:pt x="6183" y="2882"/>
                    </a:cubicBezTo>
                    <a:lnTo>
                      <a:pt x="6183" y="2882"/>
                    </a:lnTo>
                    <a:cubicBezTo>
                      <a:pt x="7092" y="2392"/>
                      <a:pt x="6657" y="1641"/>
                      <a:pt x="5900" y="1073"/>
                    </a:cubicBezTo>
                    <a:cubicBezTo>
                      <a:pt x="4929" y="386"/>
                      <a:pt x="3790" y="0"/>
                      <a:pt x="2623" y="0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31"/>
              <p:cNvSpPr/>
              <p:nvPr/>
            </p:nvSpPr>
            <p:spPr>
              <a:xfrm>
                <a:off x="2485112" y="1000900"/>
                <a:ext cx="31430" cy="141639"/>
              </a:xfrm>
              <a:custGeom>
                <a:rect b="b" l="l" r="r" t="t"/>
                <a:pathLst>
                  <a:path extrusionOk="0" h="6433" w="1427">
                    <a:moveTo>
                      <a:pt x="1238" y="1"/>
                    </a:moveTo>
                    <a:cubicBezTo>
                      <a:pt x="1176" y="1"/>
                      <a:pt x="1111" y="32"/>
                      <a:pt x="1073" y="107"/>
                    </a:cubicBezTo>
                    <a:lnTo>
                      <a:pt x="1073" y="156"/>
                    </a:lnTo>
                    <a:cubicBezTo>
                      <a:pt x="293" y="2057"/>
                      <a:pt x="1" y="4154"/>
                      <a:pt x="196" y="6250"/>
                    </a:cubicBezTo>
                    <a:cubicBezTo>
                      <a:pt x="196" y="6372"/>
                      <a:pt x="293" y="6433"/>
                      <a:pt x="391" y="6433"/>
                    </a:cubicBezTo>
                    <a:cubicBezTo>
                      <a:pt x="488" y="6433"/>
                      <a:pt x="586" y="6372"/>
                      <a:pt x="586" y="6250"/>
                    </a:cubicBezTo>
                    <a:cubicBezTo>
                      <a:pt x="391" y="4154"/>
                      <a:pt x="683" y="2106"/>
                      <a:pt x="1366" y="204"/>
                    </a:cubicBezTo>
                    <a:cubicBezTo>
                      <a:pt x="1426" y="84"/>
                      <a:pt x="1337" y="1"/>
                      <a:pt x="1238" y="1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31"/>
              <p:cNvSpPr/>
              <p:nvPr/>
            </p:nvSpPr>
            <p:spPr>
              <a:xfrm>
                <a:off x="2563499" y="1063959"/>
                <a:ext cx="113847" cy="118564"/>
              </a:xfrm>
              <a:custGeom>
                <a:rect b="b" l="l" r="r" t="t"/>
                <a:pathLst>
                  <a:path extrusionOk="0" h="5385" w="5169">
                    <a:moveTo>
                      <a:pt x="4995" y="0"/>
                    </a:moveTo>
                    <a:cubicBezTo>
                      <a:pt x="4952" y="0"/>
                      <a:pt x="4909" y="22"/>
                      <a:pt x="4876" y="71"/>
                    </a:cubicBezTo>
                    <a:cubicBezTo>
                      <a:pt x="3804" y="2313"/>
                      <a:pt x="2585" y="4459"/>
                      <a:pt x="50" y="5239"/>
                    </a:cubicBezTo>
                    <a:cubicBezTo>
                      <a:pt x="1" y="5239"/>
                      <a:pt x="1" y="5385"/>
                      <a:pt x="50" y="5385"/>
                    </a:cubicBezTo>
                    <a:lnTo>
                      <a:pt x="98" y="5385"/>
                    </a:lnTo>
                    <a:cubicBezTo>
                      <a:pt x="2585" y="4751"/>
                      <a:pt x="4584" y="2752"/>
                      <a:pt x="5169" y="217"/>
                    </a:cubicBezTo>
                    <a:cubicBezTo>
                      <a:pt x="5169" y="87"/>
                      <a:pt x="5082" y="0"/>
                      <a:pt x="4995" y="0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31"/>
              <p:cNvSpPr/>
              <p:nvPr/>
            </p:nvSpPr>
            <p:spPr>
              <a:xfrm>
                <a:off x="2668976" y="1055041"/>
                <a:ext cx="106667" cy="88510"/>
              </a:xfrm>
              <a:custGeom>
                <a:rect b="b" l="l" r="r" t="t"/>
                <a:pathLst>
                  <a:path extrusionOk="0" h="4020" w="4843">
                    <a:moveTo>
                      <a:pt x="1218" y="1"/>
                    </a:moveTo>
                    <a:cubicBezTo>
                      <a:pt x="793" y="1"/>
                      <a:pt x="400" y="142"/>
                      <a:pt x="87" y="476"/>
                    </a:cubicBezTo>
                    <a:cubicBezTo>
                      <a:pt x="0" y="563"/>
                      <a:pt x="107" y="727"/>
                      <a:pt x="235" y="727"/>
                    </a:cubicBezTo>
                    <a:cubicBezTo>
                      <a:pt x="251" y="727"/>
                      <a:pt x="267" y="725"/>
                      <a:pt x="282" y="719"/>
                    </a:cubicBezTo>
                    <a:cubicBezTo>
                      <a:pt x="578" y="577"/>
                      <a:pt x="891" y="513"/>
                      <a:pt x="1208" y="513"/>
                    </a:cubicBezTo>
                    <a:cubicBezTo>
                      <a:pt x="2402" y="513"/>
                      <a:pt x="3643" y="1424"/>
                      <a:pt x="4183" y="2426"/>
                    </a:cubicBezTo>
                    <a:cubicBezTo>
                      <a:pt x="4280" y="2572"/>
                      <a:pt x="4329" y="2767"/>
                      <a:pt x="4378" y="2913"/>
                    </a:cubicBezTo>
                    <a:lnTo>
                      <a:pt x="4378" y="3206"/>
                    </a:lnTo>
                    <a:lnTo>
                      <a:pt x="3354" y="3450"/>
                    </a:lnTo>
                    <a:cubicBezTo>
                      <a:pt x="3013" y="3401"/>
                      <a:pt x="2623" y="2913"/>
                      <a:pt x="2330" y="2670"/>
                    </a:cubicBezTo>
                    <a:cubicBezTo>
                      <a:pt x="1696" y="2133"/>
                      <a:pt x="1111" y="1548"/>
                      <a:pt x="575" y="914"/>
                    </a:cubicBezTo>
                    <a:cubicBezTo>
                      <a:pt x="550" y="878"/>
                      <a:pt x="517" y="863"/>
                      <a:pt x="482" y="863"/>
                    </a:cubicBezTo>
                    <a:cubicBezTo>
                      <a:pt x="377" y="863"/>
                      <a:pt x="258" y="1000"/>
                      <a:pt x="331" y="1109"/>
                    </a:cubicBezTo>
                    <a:cubicBezTo>
                      <a:pt x="1111" y="2133"/>
                      <a:pt x="2233" y="3401"/>
                      <a:pt x="3451" y="3889"/>
                    </a:cubicBezTo>
                    <a:cubicBezTo>
                      <a:pt x="3598" y="3979"/>
                      <a:pt x="3753" y="4020"/>
                      <a:pt x="3903" y="4020"/>
                    </a:cubicBezTo>
                    <a:cubicBezTo>
                      <a:pt x="4400" y="4020"/>
                      <a:pt x="4843" y="3573"/>
                      <a:pt x="4768" y="3011"/>
                    </a:cubicBezTo>
                    <a:cubicBezTo>
                      <a:pt x="4616" y="1757"/>
                      <a:pt x="2718" y="1"/>
                      <a:pt x="1218" y="1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31"/>
              <p:cNvSpPr/>
              <p:nvPr/>
            </p:nvSpPr>
            <p:spPr>
              <a:xfrm>
                <a:off x="2679482" y="1129901"/>
                <a:ext cx="99883" cy="147892"/>
              </a:xfrm>
              <a:custGeom>
                <a:rect b="b" l="l" r="r" t="t"/>
                <a:pathLst>
                  <a:path extrusionOk="0" h="6717" w="4535">
                    <a:moveTo>
                      <a:pt x="4486" y="1"/>
                    </a:moveTo>
                    <a:cubicBezTo>
                      <a:pt x="3169" y="293"/>
                      <a:pt x="2048" y="1074"/>
                      <a:pt x="1317" y="2195"/>
                    </a:cubicBezTo>
                    <a:cubicBezTo>
                      <a:pt x="439" y="3463"/>
                      <a:pt x="0" y="4974"/>
                      <a:pt x="49" y="6534"/>
                    </a:cubicBezTo>
                    <a:cubicBezTo>
                      <a:pt x="73" y="6656"/>
                      <a:pt x="183" y="6717"/>
                      <a:pt x="287" y="6717"/>
                    </a:cubicBezTo>
                    <a:cubicBezTo>
                      <a:pt x="390" y="6717"/>
                      <a:pt x="488" y="6656"/>
                      <a:pt x="488" y="6534"/>
                    </a:cubicBezTo>
                    <a:cubicBezTo>
                      <a:pt x="488" y="3950"/>
                      <a:pt x="1902" y="976"/>
                      <a:pt x="4535" y="50"/>
                    </a:cubicBezTo>
                    <a:lnTo>
                      <a:pt x="4535" y="1"/>
                    </a:ln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31"/>
              <p:cNvSpPr/>
              <p:nvPr/>
            </p:nvSpPr>
            <p:spPr>
              <a:xfrm>
                <a:off x="1187927" y="2497518"/>
                <a:ext cx="212431" cy="209761"/>
              </a:xfrm>
              <a:custGeom>
                <a:rect b="b" l="l" r="r" t="t"/>
                <a:pathLst>
                  <a:path extrusionOk="0" h="9527" w="9645">
                    <a:moveTo>
                      <a:pt x="9557" y="0"/>
                    </a:moveTo>
                    <a:cubicBezTo>
                      <a:pt x="5510" y="1463"/>
                      <a:pt x="1463" y="5363"/>
                      <a:pt x="1" y="9410"/>
                    </a:cubicBezTo>
                    <a:cubicBezTo>
                      <a:pt x="1" y="9481"/>
                      <a:pt x="53" y="9527"/>
                      <a:pt x="119" y="9527"/>
                    </a:cubicBezTo>
                    <a:cubicBezTo>
                      <a:pt x="143" y="9527"/>
                      <a:pt x="169" y="9520"/>
                      <a:pt x="196" y="9507"/>
                    </a:cubicBezTo>
                    <a:cubicBezTo>
                      <a:pt x="1219" y="7508"/>
                      <a:pt x="2536" y="5656"/>
                      <a:pt x="4047" y="3998"/>
                    </a:cubicBezTo>
                    <a:cubicBezTo>
                      <a:pt x="5705" y="2487"/>
                      <a:pt x="7558" y="1170"/>
                      <a:pt x="9605" y="146"/>
                    </a:cubicBezTo>
                    <a:cubicBezTo>
                      <a:pt x="9645" y="107"/>
                      <a:pt x="9620" y="36"/>
                      <a:pt x="9584" y="36"/>
                    </a:cubicBezTo>
                    <a:cubicBezTo>
                      <a:pt x="9575" y="36"/>
                      <a:pt x="9566" y="40"/>
                      <a:pt x="9557" y="49"/>
                    </a:cubicBezTo>
                    <a:lnTo>
                      <a:pt x="9557" y="0"/>
                    </a:ln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31"/>
              <p:cNvSpPr/>
              <p:nvPr/>
            </p:nvSpPr>
            <p:spPr>
              <a:xfrm>
                <a:off x="1278648" y="2061682"/>
                <a:ext cx="327027" cy="213063"/>
              </a:xfrm>
              <a:custGeom>
                <a:rect b="b" l="l" r="r" t="t"/>
                <a:pathLst>
                  <a:path extrusionOk="0" h="9677" w="14848">
                    <a:moveTo>
                      <a:pt x="14750" y="0"/>
                    </a:moveTo>
                    <a:cubicBezTo>
                      <a:pt x="9777" y="2975"/>
                      <a:pt x="4804" y="6095"/>
                      <a:pt x="123" y="9410"/>
                    </a:cubicBezTo>
                    <a:cubicBezTo>
                      <a:pt x="1" y="9492"/>
                      <a:pt x="84" y="9677"/>
                      <a:pt x="200" y="9677"/>
                    </a:cubicBezTo>
                    <a:cubicBezTo>
                      <a:pt x="222" y="9677"/>
                      <a:pt x="246" y="9670"/>
                      <a:pt x="270" y="9654"/>
                    </a:cubicBezTo>
                    <a:cubicBezTo>
                      <a:pt x="5243" y="6680"/>
                      <a:pt x="10118" y="3413"/>
                      <a:pt x="14799" y="98"/>
                    </a:cubicBezTo>
                    <a:cubicBezTo>
                      <a:pt x="14847" y="98"/>
                      <a:pt x="14799" y="0"/>
                      <a:pt x="14799" y="0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1"/>
              <p:cNvSpPr/>
              <p:nvPr/>
            </p:nvSpPr>
            <p:spPr>
              <a:xfrm>
                <a:off x="1811829" y="2229059"/>
                <a:ext cx="772967" cy="159275"/>
              </a:xfrm>
              <a:custGeom>
                <a:rect b="b" l="l" r="r" t="t"/>
                <a:pathLst>
                  <a:path extrusionOk="0" h="7234" w="35095">
                    <a:moveTo>
                      <a:pt x="7443" y="1"/>
                    </a:moveTo>
                    <a:cubicBezTo>
                      <a:pt x="3960" y="1"/>
                      <a:pt x="470" y="770"/>
                      <a:pt x="49" y="4587"/>
                    </a:cubicBezTo>
                    <a:cubicBezTo>
                      <a:pt x="0" y="4929"/>
                      <a:pt x="244" y="5099"/>
                      <a:pt x="506" y="5099"/>
                    </a:cubicBezTo>
                    <a:cubicBezTo>
                      <a:pt x="768" y="5099"/>
                      <a:pt x="1048" y="4929"/>
                      <a:pt x="1073" y="4587"/>
                    </a:cubicBezTo>
                    <a:lnTo>
                      <a:pt x="1073" y="4539"/>
                    </a:lnTo>
                    <a:cubicBezTo>
                      <a:pt x="1414" y="1857"/>
                      <a:pt x="3998" y="1223"/>
                      <a:pt x="6290" y="1077"/>
                    </a:cubicBezTo>
                    <a:cubicBezTo>
                      <a:pt x="6722" y="1069"/>
                      <a:pt x="7153" y="1065"/>
                      <a:pt x="7583" y="1065"/>
                    </a:cubicBezTo>
                    <a:cubicBezTo>
                      <a:pt x="9870" y="1065"/>
                      <a:pt x="12134" y="1180"/>
                      <a:pt x="14432" y="1467"/>
                    </a:cubicBezTo>
                    <a:cubicBezTo>
                      <a:pt x="17942" y="1906"/>
                      <a:pt x="21452" y="2540"/>
                      <a:pt x="24865" y="3466"/>
                    </a:cubicBezTo>
                    <a:cubicBezTo>
                      <a:pt x="28083" y="4197"/>
                      <a:pt x="31350" y="4929"/>
                      <a:pt x="33934" y="7123"/>
                    </a:cubicBezTo>
                    <a:cubicBezTo>
                      <a:pt x="34031" y="7200"/>
                      <a:pt x="34139" y="7233"/>
                      <a:pt x="34247" y="7233"/>
                    </a:cubicBezTo>
                    <a:cubicBezTo>
                      <a:pt x="34680" y="7233"/>
                      <a:pt x="35095" y="6694"/>
                      <a:pt x="34665" y="6342"/>
                    </a:cubicBezTo>
                    <a:cubicBezTo>
                      <a:pt x="31837" y="4002"/>
                      <a:pt x="28327" y="3222"/>
                      <a:pt x="24817" y="2393"/>
                    </a:cubicBezTo>
                    <a:cubicBezTo>
                      <a:pt x="20721" y="1321"/>
                      <a:pt x="16577" y="638"/>
                      <a:pt x="12335" y="297"/>
                    </a:cubicBezTo>
                    <a:cubicBezTo>
                      <a:pt x="10974" y="198"/>
                      <a:pt x="9209" y="1"/>
                      <a:pt x="7443" y="1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31"/>
              <p:cNvSpPr/>
              <p:nvPr/>
            </p:nvSpPr>
            <p:spPr>
              <a:xfrm>
                <a:off x="2545240" y="2268800"/>
                <a:ext cx="508711" cy="214142"/>
              </a:xfrm>
              <a:custGeom>
                <a:rect b="b" l="l" r="r" t="t"/>
                <a:pathLst>
                  <a:path extrusionOk="0" h="9726" w="23097">
                    <a:moveTo>
                      <a:pt x="714" y="1"/>
                    </a:moveTo>
                    <a:cubicBezTo>
                      <a:pt x="639" y="1"/>
                      <a:pt x="564" y="2"/>
                      <a:pt x="489" y="3"/>
                    </a:cubicBezTo>
                    <a:cubicBezTo>
                      <a:pt x="1" y="3"/>
                      <a:pt x="1" y="735"/>
                      <a:pt x="489" y="735"/>
                    </a:cubicBezTo>
                    <a:cubicBezTo>
                      <a:pt x="3024" y="735"/>
                      <a:pt x="5462" y="1661"/>
                      <a:pt x="7412" y="3270"/>
                    </a:cubicBezTo>
                    <a:cubicBezTo>
                      <a:pt x="8484" y="4245"/>
                      <a:pt x="9801" y="4879"/>
                      <a:pt x="11166" y="5171"/>
                    </a:cubicBezTo>
                    <a:cubicBezTo>
                      <a:pt x="13165" y="5464"/>
                      <a:pt x="15115" y="5464"/>
                      <a:pt x="17065" y="6098"/>
                    </a:cubicBezTo>
                    <a:cubicBezTo>
                      <a:pt x="19357" y="6926"/>
                      <a:pt x="21063" y="8243"/>
                      <a:pt x="22965" y="9706"/>
                    </a:cubicBezTo>
                    <a:cubicBezTo>
                      <a:pt x="22979" y="9720"/>
                      <a:pt x="22997" y="9726"/>
                      <a:pt x="23015" y="9726"/>
                    </a:cubicBezTo>
                    <a:cubicBezTo>
                      <a:pt x="23058" y="9726"/>
                      <a:pt x="23097" y="9691"/>
                      <a:pt x="23062" y="9657"/>
                    </a:cubicBezTo>
                    <a:cubicBezTo>
                      <a:pt x="20673" y="6634"/>
                      <a:pt x="16626" y="5171"/>
                      <a:pt x="12921" y="4781"/>
                    </a:cubicBezTo>
                    <a:cubicBezTo>
                      <a:pt x="11458" y="4635"/>
                      <a:pt x="10191" y="4489"/>
                      <a:pt x="8923" y="3709"/>
                    </a:cubicBezTo>
                    <a:cubicBezTo>
                      <a:pt x="8046" y="3075"/>
                      <a:pt x="7265" y="2392"/>
                      <a:pt x="6388" y="1758"/>
                    </a:cubicBezTo>
                    <a:cubicBezTo>
                      <a:pt x="4696" y="630"/>
                      <a:pt x="2731" y="1"/>
                      <a:pt x="714" y="1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31"/>
              <p:cNvSpPr/>
              <p:nvPr/>
            </p:nvSpPr>
            <p:spPr>
              <a:xfrm>
                <a:off x="1245919" y="2937890"/>
                <a:ext cx="170760" cy="364742"/>
              </a:xfrm>
              <a:custGeom>
                <a:rect b="b" l="l" r="r" t="t"/>
                <a:pathLst>
                  <a:path extrusionOk="0" h="16566" w="7753">
                    <a:moveTo>
                      <a:pt x="268" y="1"/>
                    </a:moveTo>
                    <a:cubicBezTo>
                      <a:pt x="183" y="1"/>
                      <a:pt x="98" y="62"/>
                      <a:pt x="98" y="184"/>
                    </a:cubicBezTo>
                    <a:lnTo>
                      <a:pt x="0" y="769"/>
                    </a:lnTo>
                    <a:cubicBezTo>
                      <a:pt x="0" y="818"/>
                      <a:pt x="49" y="818"/>
                      <a:pt x="49" y="866"/>
                    </a:cubicBezTo>
                    <a:lnTo>
                      <a:pt x="49" y="1208"/>
                    </a:lnTo>
                    <a:cubicBezTo>
                      <a:pt x="49" y="1500"/>
                      <a:pt x="98" y="1841"/>
                      <a:pt x="147" y="2183"/>
                    </a:cubicBezTo>
                    <a:cubicBezTo>
                      <a:pt x="244" y="2768"/>
                      <a:pt x="390" y="3353"/>
                      <a:pt x="537" y="3938"/>
                    </a:cubicBezTo>
                    <a:cubicBezTo>
                      <a:pt x="878" y="5157"/>
                      <a:pt x="1463" y="6278"/>
                      <a:pt x="2194" y="7351"/>
                    </a:cubicBezTo>
                    <a:cubicBezTo>
                      <a:pt x="2341" y="7595"/>
                      <a:pt x="2487" y="7790"/>
                      <a:pt x="2682" y="7985"/>
                    </a:cubicBezTo>
                    <a:lnTo>
                      <a:pt x="2633" y="7985"/>
                    </a:lnTo>
                    <a:cubicBezTo>
                      <a:pt x="2619" y="7970"/>
                      <a:pt x="2605" y="7964"/>
                      <a:pt x="2593" y="7964"/>
                    </a:cubicBezTo>
                    <a:cubicBezTo>
                      <a:pt x="2564" y="7964"/>
                      <a:pt x="2550" y="7999"/>
                      <a:pt x="2584" y="8033"/>
                    </a:cubicBezTo>
                    <a:cubicBezTo>
                      <a:pt x="3537" y="8831"/>
                      <a:pt x="4226" y="9907"/>
                      <a:pt x="4788" y="11089"/>
                    </a:cubicBezTo>
                    <a:lnTo>
                      <a:pt x="4788" y="11089"/>
                    </a:lnTo>
                    <a:cubicBezTo>
                      <a:pt x="4768" y="11046"/>
                      <a:pt x="4749" y="11002"/>
                      <a:pt x="4730" y="10959"/>
                    </a:cubicBezTo>
                    <a:cubicBezTo>
                      <a:pt x="4535" y="10422"/>
                      <a:pt x="4291" y="9935"/>
                      <a:pt x="3998" y="9447"/>
                    </a:cubicBezTo>
                    <a:lnTo>
                      <a:pt x="3998" y="9447"/>
                    </a:lnTo>
                    <a:cubicBezTo>
                      <a:pt x="5071" y="10422"/>
                      <a:pt x="6290" y="11202"/>
                      <a:pt x="7655" y="11739"/>
                    </a:cubicBezTo>
                    <a:cubicBezTo>
                      <a:pt x="7704" y="11739"/>
                      <a:pt x="7752" y="11690"/>
                      <a:pt x="7655" y="11641"/>
                    </a:cubicBezTo>
                    <a:cubicBezTo>
                      <a:pt x="3169" y="9594"/>
                      <a:pt x="342" y="5108"/>
                      <a:pt x="439" y="184"/>
                    </a:cubicBezTo>
                    <a:cubicBezTo>
                      <a:pt x="439" y="62"/>
                      <a:pt x="354" y="1"/>
                      <a:pt x="268" y="1"/>
                    </a:cubicBezTo>
                    <a:close/>
                    <a:moveTo>
                      <a:pt x="4788" y="11089"/>
                    </a:moveTo>
                    <a:cubicBezTo>
                      <a:pt x="5029" y="11635"/>
                      <a:pt x="5259" y="12184"/>
                      <a:pt x="5481" y="12735"/>
                    </a:cubicBezTo>
                    <a:lnTo>
                      <a:pt x="5481" y="12735"/>
                    </a:lnTo>
                    <a:cubicBezTo>
                      <a:pt x="5268" y="12175"/>
                      <a:pt x="5041" y="11622"/>
                      <a:pt x="4788" y="11089"/>
                    </a:cubicBezTo>
                    <a:close/>
                    <a:moveTo>
                      <a:pt x="5481" y="12735"/>
                    </a:moveTo>
                    <a:lnTo>
                      <a:pt x="5481" y="12735"/>
                    </a:lnTo>
                    <a:cubicBezTo>
                      <a:pt x="5982" y="14049"/>
                      <a:pt x="6410" y="15394"/>
                      <a:pt x="6924" y="16566"/>
                    </a:cubicBezTo>
                    <a:lnTo>
                      <a:pt x="6972" y="16566"/>
                    </a:lnTo>
                    <a:cubicBezTo>
                      <a:pt x="6473" y="15301"/>
                      <a:pt x="5997" y="14014"/>
                      <a:pt x="5481" y="12735"/>
                    </a:cubicBezTo>
                    <a:close/>
                  </a:path>
                </a:pathLst>
              </a:custGeom>
              <a:solidFill>
                <a:srgbClr val="6901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31"/>
              <p:cNvSpPr/>
              <p:nvPr/>
            </p:nvSpPr>
            <p:spPr>
              <a:xfrm>
                <a:off x="1280586" y="2444720"/>
                <a:ext cx="1346542" cy="1248789"/>
              </a:xfrm>
              <a:custGeom>
                <a:rect b="b" l="l" r="r" t="t"/>
                <a:pathLst>
                  <a:path extrusionOk="0" h="56718" w="61137">
                    <a:moveTo>
                      <a:pt x="57176" y="45400"/>
                    </a:moveTo>
                    <a:lnTo>
                      <a:pt x="57176" y="45400"/>
                    </a:lnTo>
                    <a:cubicBezTo>
                      <a:pt x="56758" y="46094"/>
                      <a:pt x="56232" y="46452"/>
                      <a:pt x="55655" y="46570"/>
                    </a:cubicBezTo>
                    <a:lnTo>
                      <a:pt x="55655" y="46570"/>
                    </a:lnTo>
                    <a:cubicBezTo>
                      <a:pt x="56335" y="46461"/>
                      <a:pt x="56928" y="46118"/>
                      <a:pt x="57176" y="45400"/>
                    </a:cubicBezTo>
                    <a:close/>
                    <a:moveTo>
                      <a:pt x="55655" y="46570"/>
                    </a:moveTo>
                    <a:cubicBezTo>
                      <a:pt x="55483" y="46597"/>
                      <a:pt x="55306" y="46610"/>
                      <a:pt x="55128" y="46610"/>
                    </a:cubicBezTo>
                    <a:cubicBezTo>
                      <a:pt x="55094" y="46610"/>
                      <a:pt x="55060" y="46609"/>
                      <a:pt x="55026" y="46609"/>
                    </a:cubicBezTo>
                    <a:lnTo>
                      <a:pt x="55026" y="46609"/>
                    </a:lnTo>
                    <a:cubicBezTo>
                      <a:pt x="55084" y="46612"/>
                      <a:pt x="55142" y="46614"/>
                      <a:pt x="55200" y="46614"/>
                    </a:cubicBezTo>
                    <a:cubicBezTo>
                      <a:pt x="55354" y="46614"/>
                      <a:pt x="55506" y="46600"/>
                      <a:pt x="55655" y="46570"/>
                    </a:cubicBezTo>
                    <a:close/>
                    <a:moveTo>
                      <a:pt x="18418" y="1"/>
                    </a:moveTo>
                    <a:cubicBezTo>
                      <a:pt x="17881" y="1"/>
                      <a:pt x="17366" y="419"/>
                      <a:pt x="17587" y="1082"/>
                    </a:cubicBezTo>
                    <a:cubicBezTo>
                      <a:pt x="17636" y="1423"/>
                      <a:pt x="17831" y="1716"/>
                      <a:pt x="18026" y="2008"/>
                    </a:cubicBezTo>
                    <a:cubicBezTo>
                      <a:pt x="18075" y="2057"/>
                      <a:pt x="18123" y="2106"/>
                      <a:pt x="18221" y="2154"/>
                    </a:cubicBezTo>
                    <a:cubicBezTo>
                      <a:pt x="18367" y="2447"/>
                      <a:pt x="18562" y="2739"/>
                      <a:pt x="18806" y="3032"/>
                    </a:cubicBezTo>
                    <a:cubicBezTo>
                      <a:pt x="17831" y="3958"/>
                      <a:pt x="17197" y="5323"/>
                      <a:pt x="16514" y="6494"/>
                    </a:cubicBezTo>
                    <a:cubicBezTo>
                      <a:pt x="16076" y="7176"/>
                      <a:pt x="15686" y="7859"/>
                      <a:pt x="15296" y="8590"/>
                    </a:cubicBezTo>
                    <a:cubicBezTo>
                      <a:pt x="8909" y="10394"/>
                      <a:pt x="3204" y="15270"/>
                      <a:pt x="35" y="20974"/>
                    </a:cubicBezTo>
                    <a:cubicBezTo>
                      <a:pt x="1" y="21008"/>
                      <a:pt x="39" y="21043"/>
                      <a:pt x="65" y="21043"/>
                    </a:cubicBezTo>
                    <a:cubicBezTo>
                      <a:pt x="76" y="21043"/>
                      <a:pt x="84" y="21037"/>
                      <a:pt x="84" y="21023"/>
                    </a:cubicBezTo>
                    <a:cubicBezTo>
                      <a:pt x="3741" y="15221"/>
                      <a:pt x="8811" y="11418"/>
                      <a:pt x="15101" y="9029"/>
                    </a:cubicBezTo>
                    <a:lnTo>
                      <a:pt x="15101" y="9029"/>
                    </a:lnTo>
                    <a:cubicBezTo>
                      <a:pt x="14759" y="9614"/>
                      <a:pt x="14467" y="10248"/>
                      <a:pt x="14174" y="10833"/>
                    </a:cubicBezTo>
                    <a:cubicBezTo>
                      <a:pt x="13930" y="11467"/>
                      <a:pt x="13687" y="12052"/>
                      <a:pt x="13394" y="12734"/>
                    </a:cubicBezTo>
                    <a:cubicBezTo>
                      <a:pt x="11834" y="14782"/>
                      <a:pt x="9835" y="16147"/>
                      <a:pt x="7885" y="17902"/>
                    </a:cubicBezTo>
                    <a:cubicBezTo>
                      <a:pt x="6227" y="19414"/>
                      <a:pt x="4716" y="21315"/>
                      <a:pt x="4716" y="23655"/>
                    </a:cubicBezTo>
                    <a:cubicBezTo>
                      <a:pt x="5301" y="18780"/>
                      <a:pt x="10225" y="17317"/>
                      <a:pt x="12907" y="14051"/>
                    </a:cubicBezTo>
                    <a:lnTo>
                      <a:pt x="12907" y="14051"/>
                    </a:lnTo>
                    <a:cubicBezTo>
                      <a:pt x="12273" y="15708"/>
                      <a:pt x="11883" y="17463"/>
                      <a:pt x="11785" y="19219"/>
                    </a:cubicBezTo>
                    <a:cubicBezTo>
                      <a:pt x="11785" y="19243"/>
                      <a:pt x="11810" y="19255"/>
                      <a:pt x="11834" y="19255"/>
                    </a:cubicBezTo>
                    <a:cubicBezTo>
                      <a:pt x="11858" y="19255"/>
                      <a:pt x="11883" y="19243"/>
                      <a:pt x="11883" y="19219"/>
                    </a:cubicBezTo>
                    <a:cubicBezTo>
                      <a:pt x="12858" y="16245"/>
                      <a:pt x="14125" y="13368"/>
                      <a:pt x="15686" y="10638"/>
                    </a:cubicBezTo>
                    <a:cubicBezTo>
                      <a:pt x="16417" y="9419"/>
                      <a:pt x="17197" y="8151"/>
                      <a:pt x="17977" y="6932"/>
                    </a:cubicBezTo>
                    <a:cubicBezTo>
                      <a:pt x="18611" y="6055"/>
                      <a:pt x="19196" y="5080"/>
                      <a:pt x="19684" y="4105"/>
                    </a:cubicBezTo>
                    <a:cubicBezTo>
                      <a:pt x="20951" y="5567"/>
                      <a:pt x="22511" y="6737"/>
                      <a:pt x="24218" y="7664"/>
                    </a:cubicBezTo>
                    <a:cubicBezTo>
                      <a:pt x="24413" y="9029"/>
                      <a:pt x="24900" y="10345"/>
                      <a:pt x="25632" y="11564"/>
                    </a:cubicBezTo>
                    <a:cubicBezTo>
                      <a:pt x="26265" y="13466"/>
                      <a:pt x="27533" y="15123"/>
                      <a:pt x="28069" y="17073"/>
                    </a:cubicBezTo>
                    <a:cubicBezTo>
                      <a:pt x="28801" y="19609"/>
                      <a:pt x="28167" y="21851"/>
                      <a:pt x="27046" y="24192"/>
                    </a:cubicBezTo>
                    <a:cubicBezTo>
                      <a:pt x="25485" y="27605"/>
                      <a:pt x="24364" y="30920"/>
                      <a:pt x="24705" y="34772"/>
                    </a:cubicBezTo>
                    <a:lnTo>
                      <a:pt x="24803" y="34772"/>
                    </a:lnTo>
                    <a:cubicBezTo>
                      <a:pt x="24949" y="32334"/>
                      <a:pt x="25388" y="29945"/>
                      <a:pt x="26217" y="27653"/>
                    </a:cubicBezTo>
                    <a:cubicBezTo>
                      <a:pt x="26948" y="25654"/>
                      <a:pt x="28167" y="23850"/>
                      <a:pt x="28752" y="21803"/>
                    </a:cubicBezTo>
                    <a:cubicBezTo>
                      <a:pt x="29337" y="19462"/>
                      <a:pt x="29240" y="17025"/>
                      <a:pt x="28459" y="14782"/>
                    </a:cubicBezTo>
                    <a:lnTo>
                      <a:pt x="28459" y="14782"/>
                    </a:lnTo>
                    <a:cubicBezTo>
                      <a:pt x="29142" y="15367"/>
                      <a:pt x="29922" y="15903"/>
                      <a:pt x="30751" y="16342"/>
                    </a:cubicBezTo>
                    <a:cubicBezTo>
                      <a:pt x="32799" y="17512"/>
                      <a:pt x="35090" y="18244"/>
                      <a:pt x="37187" y="19462"/>
                    </a:cubicBezTo>
                    <a:cubicBezTo>
                      <a:pt x="38162" y="19999"/>
                      <a:pt x="39088" y="20681"/>
                      <a:pt x="39917" y="21461"/>
                    </a:cubicBezTo>
                    <a:cubicBezTo>
                      <a:pt x="40063" y="21608"/>
                      <a:pt x="40209" y="21754"/>
                      <a:pt x="40356" y="21949"/>
                    </a:cubicBezTo>
                    <a:cubicBezTo>
                      <a:pt x="36065" y="24777"/>
                      <a:pt x="32604" y="28726"/>
                      <a:pt x="30361" y="33358"/>
                    </a:cubicBezTo>
                    <a:cubicBezTo>
                      <a:pt x="29240" y="35600"/>
                      <a:pt x="28411" y="37989"/>
                      <a:pt x="27923" y="40476"/>
                    </a:cubicBezTo>
                    <a:cubicBezTo>
                      <a:pt x="27631" y="41987"/>
                      <a:pt x="27679" y="43743"/>
                      <a:pt x="26802" y="45059"/>
                    </a:cubicBezTo>
                    <a:cubicBezTo>
                      <a:pt x="25826" y="46523"/>
                      <a:pt x="24307" y="47071"/>
                      <a:pt x="22669" y="47071"/>
                    </a:cubicBezTo>
                    <a:cubicBezTo>
                      <a:pt x="22344" y="47071"/>
                      <a:pt x="22014" y="47050"/>
                      <a:pt x="21683" y="47009"/>
                    </a:cubicBezTo>
                    <a:cubicBezTo>
                      <a:pt x="21634" y="47009"/>
                      <a:pt x="21634" y="47058"/>
                      <a:pt x="21683" y="47107"/>
                    </a:cubicBezTo>
                    <a:cubicBezTo>
                      <a:pt x="22158" y="47257"/>
                      <a:pt x="22647" y="47330"/>
                      <a:pt x="23132" y="47330"/>
                    </a:cubicBezTo>
                    <a:cubicBezTo>
                      <a:pt x="24536" y="47330"/>
                      <a:pt x="25909" y="46718"/>
                      <a:pt x="26851" y="45595"/>
                    </a:cubicBezTo>
                    <a:cubicBezTo>
                      <a:pt x="27679" y="44571"/>
                      <a:pt x="27972" y="43206"/>
                      <a:pt x="28216" y="41939"/>
                    </a:cubicBezTo>
                    <a:cubicBezTo>
                      <a:pt x="28459" y="40427"/>
                      <a:pt x="28849" y="38965"/>
                      <a:pt x="29337" y="37502"/>
                    </a:cubicBezTo>
                    <a:cubicBezTo>
                      <a:pt x="30751" y="33504"/>
                      <a:pt x="33042" y="29799"/>
                      <a:pt x="36016" y="26727"/>
                    </a:cubicBezTo>
                    <a:lnTo>
                      <a:pt x="36016" y="26727"/>
                    </a:lnTo>
                    <a:cubicBezTo>
                      <a:pt x="35334" y="29018"/>
                      <a:pt x="35626" y="31895"/>
                      <a:pt x="36114" y="33894"/>
                    </a:cubicBezTo>
                    <a:cubicBezTo>
                      <a:pt x="37333" y="38379"/>
                      <a:pt x="41867" y="41597"/>
                      <a:pt x="41623" y="46473"/>
                    </a:cubicBezTo>
                    <a:cubicBezTo>
                      <a:pt x="41623" y="46501"/>
                      <a:pt x="41656" y="46529"/>
                      <a:pt x="41683" y="46529"/>
                    </a:cubicBezTo>
                    <a:cubicBezTo>
                      <a:pt x="41703" y="46529"/>
                      <a:pt x="41721" y="46514"/>
                      <a:pt x="41721" y="46473"/>
                    </a:cubicBezTo>
                    <a:cubicBezTo>
                      <a:pt x="42306" y="42865"/>
                      <a:pt x="39624" y="40183"/>
                      <a:pt x="38064" y="37356"/>
                    </a:cubicBezTo>
                    <a:cubicBezTo>
                      <a:pt x="35919" y="33504"/>
                      <a:pt x="35821" y="28921"/>
                      <a:pt x="37820" y="25021"/>
                    </a:cubicBezTo>
                    <a:cubicBezTo>
                      <a:pt x="38796" y="24143"/>
                      <a:pt x="39819" y="23314"/>
                      <a:pt x="40892" y="22534"/>
                    </a:cubicBezTo>
                    <a:lnTo>
                      <a:pt x="41038" y="22729"/>
                    </a:lnTo>
                    <a:cubicBezTo>
                      <a:pt x="41038" y="22778"/>
                      <a:pt x="41136" y="22875"/>
                      <a:pt x="41185" y="22924"/>
                    </a:cubicBezTo>
                    <a:cubicBezTo>
                      <a:pt x="42355" y="25411"/>
                      <a:pt x="43622" y="27800"/>
                      <a:pt x="44549" y="30481"/>
                    </a:cubicBezTo>
                    <a:cubicBezTo>
                      <a:pt x="45719" y="34138"/>
                      <a:pt x="46499" y="37892"/>
                      <a:pt x="46840" y="41744"/>
                    </a:cubicBezTo>
                    <a:cubicBezTo>
                      <a:pt x="46938" y="42816"/>
                      <a:pt x="46986" y="44084"/>
                      <a:pt x="46986" y="45400"/>
                    </a:cubicBezTo>
                    <a:cubicBezTo>
                      <a:pt x="46401" y="49057"/>
                      <a:pt x="45670" y="53006"/>
                      <a:pt x="41428" y="53640"/>
                    </a:cubicBezTo>
                    <a:cubicBezTo>
                      <a:pt x="41380" y="53640"/>
                      <a:pt x="41380" y="53737"/>
                      <a:pt x="41428" y="53737"/>
                    </a:cubicBezTo>
                    <a:cubicBezTo>
                      <a:pt x="41551" y="53746"/>
                      <a:pt x="41670" y="53751"/>
                      <a:pt x="41788" y="53751"/>
                    </a:cubicBezTo>
                    <a:cubicBezTo>
                      <a:pt x="44901" y="53751"/>
                      <a:pt x="46332" y="50692"/>
                      <a:pt x="47084" y="47497"/>
                    </a:cubicBezTo>
                    <a:cubicBezTo>
                      <a:pt x="47376" y="51690"/>
                      <a:pt x="48303" y="55883"/>
                      <a:pt x="52886" y="56711"/>
                    </a:cubicBezTo>
                    <a:cubicBezTo>
                      <a:pt x="52899" y="56716"/>
                      <a:pt x="52911" y="56718"/>
                      <a:pt x="52924" y="56718"/>
                    </a:cubicBezTo>
                    <a:cubicBezTo>
                      <a:pt x="53047" y="56718"/>
                      <a:pt x="53116" y="56508"/>
                      <a:pt x="52983" y="56419"/>
                    </a:cubicBezTo>
                    <a:cubicBezTo>
                      <a:pt x="49717" y="54322"/>
                      <a:pt x="47864" y="51982"/>
                      <a:pt x="48010" y="47887"/>
                    </a:cubicBezTo>
                    <a:cubicBezTo>
                      <a:pt x="48157" y="45108"/>
                      <a:pt x="48108" y="42280"/>
                      <a:pt x="47961" y="39501"/>
                    </a:cubicBezTo>
                    <a:lnTo>
                      <a:pt x="47961" y="39501"/>
                    </a:lnTo>
                    <a:cubicBezTo>
                      <a:pt x="48449" y="40720"/>
                      <a:pt x="49132" y="41890"/>
                      <a:pt x="49863" y="43011"/>
                    </a:cubicBezTo>
                    <a:cubicBezTo>
                      <a:pt x="50887" y="44474"/>
                      <a:pt x="52252" y="45985"/>
                      <a:pt x="54056" y="46473"/>
                    </a:cubicBezTo>
                    <a:cubicBezTo>
                      <a:pt x="54364" y="46550"/>
                      <a:pt x="54696" y="46600"/>
                      <a:pt x="55026" y="46609"/>
                    </a:cubicBezTo>
                    <a:lnTo>
                      <a:pt x="55026" y="46609"/>
                    </a:lnTo>
                    <a:cubicBezTo>
                      <a:pt x="53163" y="46484"/>
                      <a:pt x="51002" y="44410"/>
                      <a:pt x="50155" y="43157"/>
                    </a:cubicBezTo>
                    <a:cubicBezTo>
                      <a:pt x="49229" y="41792"/>
                      <a:pt x="48449" y="40330"/>
                      <a:pt x="47864" y="38770"/>
                    </a:cubicBezTo>
                    <a:cubicBezTo>
                      <a:pt x="47864" y="38428"/>
                      <a:pt x="47815" y="38087"/>
                      <a:pt x="47766" y="37794"/>
                    </a:cubicBezTo>
                    <a:cubicBezTo>
                      <a:pt x="47328" y="34674"/>
                      <a:pt x="46596" y="31603"/>
                      <a:pt x="45572" y="28628"/>
                    </a:cubicBezTo>
                    <a:cubicBezTo>
                      <a:pt x="44987" y="26873"/>
                      <a:pt x="44305" y="25118"/>
                      <a:pt x="43525" y="23460"/>
                    </a:cubicBezTo>
                    <a:lnTo>
                      <a:pt x="43525" y="23460"/>
                    </a:lnTo>
                    <a:cubicBezTo>
                      <a:pt x="44597" y="23899"/>
                      <a:pt x="45768" y="24435"/>
                      <a:pt x="46011" y="24582"/>
                    </a:cubicBezTo>
                    <a:cubicBezTo>
                      <a:pt x="47571" y="25459"/>
                      <a:pt x="49083" y="26532"/>
                      <a:pt x="50448" y="27751"/>
                    </a:cubicBezTo>
                    <a:cubicBezTo>
                      <a:pt x="52593" y="29652"/>
                      <a:pt x="54007" y="32529"/>
                      <a:pt x="56494" y="33992"/>
                    </a:cubicBezTo>
                    <a:cubicBezTo>
                      <a:pt x="56503" y="34001"/>
                      <a:pt x="56512" y="34005"/>
                      <a:pt x="56521" y="34005"/>
                    </a:cubicBezTo>
                    <a:cubicBezTo>
                      <a:pt x="56557" y="34005"/>
                      <a:pt x="56582" y="33933"/>
                      <a:pt x="56542" y="33894"/>
                    </a:cubicBezTo>
                    <a:cubicBezTo>
                      <a:pt x="54690" y="32626"/>
                      <a:pt x="53715" y="30676"/>
                      <a:pt x="52252" y="29018"/>
                    </a:cubicBezTo>
                    <a:cubicBezTo>
                      <a:pt x="50984" y="27507"/>
                      <a:pt x="49570" y="26191"/>
                      <a:pt x="47961" y="25069"/>
                    </a:cubicBezTo>
                    <a:cubicBezTo>
                      <a:pt x="46353" y="24045"/>
                      <a:pt x="44695" y="23168"/>
                      <a:pt x="42988" y="22485"/>
                    </a:cubicBezTo>
                    <a:cubicBezTo>
                      <a:pt x="42793" y="22193"/>
                      <a:pt x="42647" y="21900"/>
                      <a:pt x="42452" y="21608"/>
                    </a:cubicBezTo>
                    <a:lnTo>
                      <a:pt x="42403" y="21510"/>
                    </a:lnTo>
                    <a:lnTo>
                      <a:pt x="42403" y="21510"/>
                    </a:lnTo>
                    <a:cubicBezTo>
                      <a:pt x="44110" y="21900"/>
                      <a:pt x="45816" y="22193"/>
                      <a:pt x="47523" y="22388"/>
                    </a:cubicBezTo>
                    <a:cubicBezTo>
                      <a:pt x="52252" y="23022"/>
                      <a:pt x="57664" y="22680"/>
                      <a:pt x="60589" y="27020"/>
                    </a:cubicBezTo>
                    <a:cubicBezTo>
                      <a:pt x="60665" y="27115"/>
                      <a:pt x="60771" y="27158"/>
                      <a:pt x="60865" y="27158"/>
                    </a:cubicBezTo>
                    <a:cubicBezTo>
                      <a:pt x="61014" y="27158"/>
                      <a:pt x="61136" y="27052"/>
                      <a:pt x="61077" y="26873"/>
                    </a:cubicBezTo>
                    <a:cubicBezTo>
                      <a:pt x="59858" y="22778"/>
                      <a:pt x="54495" y="22095"/>
                      <a:pt x="50984" y="21510"/>
                    </a:cubicBezTo>
                    <a:cubicBezTo>
                      <a:pt x="48595" y="21120"/>
                      <a:pt x="46206" y="20828"/>
                      <a:pt x="43817" y="20291"/>
                    </a:cubicBezTo>
                    <a:cubicBezTo>
                      <a:pt x="42355" y="19950"/>
                      <a:pt x="40892" y="19462"/>
                      <a:pt x="39478" y="18829"/>
                    </a:cubicBezTo>
                    <a:cubicBezTo>
                      <a:pt x="38015" y="17902"/>
                      <a:pt x="36455" y="17122"/>
                      <a:pt x="34798" y="16488"/>
                    </a:cubicBezTo>
                    <a:cubicBezTo>
                      <a:pt x="34018" y="16147"/>
                      <a:pt x="33189" y="15806"/>
                      <a:pt x="32409" y="15416"/>
                    </a:cubicBezTo>
                    <a:lnTo>
                      <a:pt x="32409" y="15416"/>
                    </a:lnTo>
                    <a:cubicBezTo>
                      <a:pt x="33140" y="15591"/>
                      <a:pt x="33871" y="15679"/>
                      <a:pt x="34603" y="15679"/>
                    </a:cubicBezTo>
                    <a:cubicBezTo>
                      <a:pt x="35090" y="15679"/>
                      <a:pt x="35578" y="15640"/>
                      <a:pt x="36065" y="15562"/>
                    </a:cubicBezTo>
                    <a:cubicBezTo>
                      <a:pt x="38761" y="15170"/>
                      <a:pt x="41604" y="14581"/>
                      <a:pt x="44354" y="14581"/>
                    </a:cubicBezTo>
                    <a:cubicBezTo>
                      <a:pt x="47075" y="14581"/>
                      <a:pt x="49704" y="15158"/>
                      <a:pt x="52008" y="17073"/>
                    </a:cubicBezTo>
                    <a:cubicBezTo>
                      <a:pt x="52017" y="17083"/>
                      <a:pt x="52029" y="17087"/>
                      <a:pt x="52040" y="17087"/>
                    </a:cubicBezTo>
                    <a:cubicBezTo>
                      <a:pt x="52089" y="17087"/>
                      <a:pt x="52145" y="17015"/>
                      <a:pt x="52106" y="16976"/>
                    </a:cubicBezTo>
                    <a:cubicBezTo>
                      <a:pt x="50594" y="15708"/>
                      <a:pt x="48839" y="14782"/>
                      <a:pt x="46938" y="14392"/>
                    </a:cubicBezTo>
                    <a:cubicBezTo>
                      <a:pt x="48937" y="13661"/>
                      <a:pt x="50936" y="12783"/>
                      <a:pt x="52935" y="12003"/>
                    </a:cubicBezTo>
                    <a:cubicBezTo>
                      <a:pt x="52983" y="12003"/>
                      <a:pt x="52935" y="11905"/>
                      <a:pt x="52935" y="11905"/>
                    </a:cubicBezTo>
                    <a:cubicBezTo>
                      <a:pt x="50838" y="12637"/>
                      <a:pt x="48742" y="13417"/>
                      <a:pt x="46694" y="14343"/>
                    </a:cubicBezTo>
                    <a:cubicBezTo>
                      <a:pt x="45460" y="14096"/>
                      <a:pt x="44195" y="13973"/>
                      <a:pt x="42934" y="13973"/>
                    </a:cubicBezTo>
                    <a:cubicBezTo>
                      <a:pt x="41953" y="13973"/>
                      <a:pt x="40974" y="14048"/>
                      <a:pt x="40014" y="14197"/>
                    </a:cubicBezTo>
                    <a:cubicBezTo>
                      <a:pt x="38203" y="14410"/>
                      <a:pt x="36314" y="14959"/>
                      <a:pt x="34461" y="14959"/>
                    </a:cubicBezTo>
                    <a:cubicBezTo>
                      <a:pt x="33770" y="14959"/>
                      <a:pt x="33084" y="14883"/>
                      <a:pt x="32409" y="14684"/>
                    </a:cubicBezTo>
                    <a:cubicBezTo>
                      <a:pt x="30215" y="14051"/>
                      <a:pt x="28606" y="12490"/>
                      <a:pt x="26851" y="11223"/>
                    </a:cubicBezTo>
                    <a:cubicBezTo>
                      <a:pt x="26070" y="10248"/>
                      <a:pt x="25485" y="9175"/>
                      <a:pt x="24998" y="8054"/>
                    </a:cubicBezTo>
                    <a:lnTo>
                      <a:pt x="24998" y="8054"/>
                    </a:lnTo>
                    <a:cubicBezTo>
                      <a:pt x="25339" y="8200"/>
                      <a:pt x="25632" y="8346"/>
                      <a:pt x="25973" y="8444"/>
                    </a:cubicBezTo>
                    <a:cubicBezTo>
                      <a:pt x="27923" y="9126"/>
                      <a:pt x="29971" y="9663"/>
                      <a:pt x="32019" y="10053"/>
                    </a:cubicBezTo>
                    <a:cubicBezTo>
                      <a:pt x="33969" y="10638"/>
                      <a:pt x="35919" y="11320"/>
                      <a:pt x="37820" y="12100"/>
                    </a:cubicBezTo>
                    <a:cubicBezTo>
                      <a:pt x="37836" y="12106"/>
                      <a:pt x="37852" y="12108"/>
                      <a:pt x="37867" y="12108"/>
                    </a:cubicBezTo>
                    <a:cubicBezTo>
                      <a:pt x="37995" y="12108"/>
                      <a:pt x="38097" y="11939"/>
                      <a:pt x="37967" y="11808"/>
                    </a:cubicBezTo>
                    <a:cubicBezTo>
                      <a:pt x="37089" y="10979"/>
                      <a:pt x="36016" y="10345"/>
                      <a:pt x="34895" y="9858"/>
                    </a:cubicBezTo>
                    <a:cubicBezTo>
                      <a:pt x="37003" y="9557"/>
                      <a:pt x="39300" y="8686"/>
                      <a:pt x="41486" y="8686"/>
                    </a:cubicBezTo>
                    <a:cubicBezTo>
                      <a:pt x="41778" y="8686"/>
                      <a:pt x="42067" y="8702"/>
                      <a:pt x="42355" y="8736"/>
                    </a:cubicBezTo>
                    <a:cubicBezTo>
                      <a:pt x="42403" y="8736"/>
                      <a:pt x="42403" y="8688"/>
                      <a:pt x="42355" y="8688"/>
                    </a:cubicBezTo>
                    <a:cubicBezTo>
                      <a:pt x="41992" y="8618"/>
                      <a:pt x="41623" y="8586"/>
                      <a:pt x="41253" y="8586"/>
                    </a:cubicBezTo>
                    <a:cubicBezTo>
                      <a:pt x="40577" y="8586"/>
                      <a:pt x="39895" y="8694"/>
                      <a:pt x="39234" y="8883"/>
                    </a:cubicBezTo>
                    <a:cubicBezTo>
                      <a:pt x="37772" y="9126"/>
                      <a:pt x="36260" y="9370"/>
                      <a:pt x="34798" y="9760"/>
                    </a:cubicBezTo>
                    <a:cubicBezTo>
                      <a:pt x="34798" y="9760"/>
                      <a:pt x="34772" y="9786"/>
                      <a:pt x="34776" y="9800"/>
                    </a:cubicBezTo>
                    <a:lnTo>
                      <a:pt x="34776" y="9800"/>
                    </a:lnTo>
                    <a:cubicBezTo>
                      <a:pt x="32734" y="8928"/>
                      <a:pt x="30452" y="8441"/>
                      <a:pt x="28508" y="7712"/>
                    </a:cubicBezTo>
                    <a:cubicBezTo>
                      <a:pt x="24705" y="6299"/>
                      <a:pt x="21439" y="3763"/>
                      <a:pt x="19196" y="399"/>
                    </a:cubicBezTo>
                    <a:cubicBezTo>
                      <a:pt x="19007" y="124"/>
                      <a:pt x="18709" y="1"/>
                      <a:pt x="18418" y="1"/>
                    </a:cubicBezTo>
                    <a:close/>
                  </a:path>
                </a:pathLst>
              </a:custGeom>
              <a:solidFill>
                <a:srgbClr val="6901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1"/>
              <p:cNvSpPr/>
              <p:nvPr/>
            </p:nvSpPr>
            <p:spPr>
              <a:xfrm>
                <a:off x="2645123" y="1630425"/>
                <a:ext cx="60150" cy="151546"/>
              </a:xfrm>
              <a:custGeom>
                <a:rect b="b" l="l" r="r" t="t"/>
                <a:pathLst>
                  <a:path extrusionOk="0" h="6883" w="2731">
                    <a:moveTo>
                      <a:pt x="2511" y="0"/>
                    </a:moveTo>
                    <a:cubicBezTo>
                      <a:pt x="2426" y="0"/>
                      <a:pt x="2340" y="61"/>
                      <a:pt x="2340" y="183"/>
                    </a:cubicBezTo>
                    <a:cubicBezTo>
                      <a:pt x="2340" y="2718"/>
                      <a:pt x="1463" y="4717"/>
                      <a:pt x="0" y="6814"/>
                    </a:cubicBezTo>
                    <a:cubicBezTo>
                      <a:pt x="0" y="6848"/>
                      <a:pt x="49" y="6883"/>
                      <a:pt x="95" y="6883"/>
                    </a:cubicBezTo>
                    <a:cubicBezTo>
                      <a:pt x="114" y="6883"/>
                      <a:pt x="132" y="6877"/>
                      <a:pt x="146" y="6862"/>
                    </a:cubicBezTo>
                    <a:cubicBezTo>
                      <a:pt x="1853" y="5058"/>
                      <a:pt x="2730" y="2669"/>
                      <a:pt x="2682" y="183"/>
                    </a:cubicBezTo>
                    <a:cubicBezTo>
                      <a:pt x="2682" y="61"/>
                      <a:pt x="2596" y="0"/>
                      <a:pt x="2511" y="0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1"/>
              <p:cNvSpPr/>
              <p:nvPr/>
            </p:nvSpPr>
            <p:spPr>
              <a:xfrm>
                <a:off x="1806764" y="2319639"/>
                <a:ext cx="184415" cy="28755"/>
              </a:xfrm>
              <a:custGeom>
                <a:rect b="b" l="l" r="r" t="t"/>
                <a:pathLst>
                  <a:path extrusionOk="0" h="1306" w="8373">
                    <a:moveTo>
                      <a:pt x="5758" y="1"/>
                    </a:moveTo>
                    <a:cubicBezTo>
                      <a:pt x="5264" y="1"/>
                      <a:pt x="4771" y="28"/>
                      <a:pt x="4277" y="83"/>
                    </a:cubicBezTo>
                    <a:cubicBezTo>
                      <a:pt x="4144" y="78"/>
                      <a:pt x="4011" y="76"/>
                      <a:pt x="3878" y="76"/>
                    </a:cubicBezTo>
                    <a:cubicBezTo>
                      <a:pt x="2695" y="76"/>
                      <a:pt x="1511" y="269"/>
                      <a:pt x="328" y="620"/>
                    </a:cubicBezTo>
                    <a:cubicBezTo>
                      <a:pt x="0" y="760"/>
                      <a:pt x="32" y="1305"/>
                      <a:pt x="380" y="1305"/>
                    </a:cubicBezTo>
                    <a:cubicBezTo>
                      <a:pt x="395" y="1305"/>
                      <a:pt x="410" y="1304"/>
                      <a:pt x="425" y="1302"/>
                    </a:cubicBezTo>
                    <a:cubicBezTo>
                      <a:pt x="1839" y="1205"/>
                      <a:pt x="3204" y="815"/>
                      <a:pt x="4618" y="717"/>
                    </a:cubicBezTo>
                    <a:cubicBezTo>
                      <a:pt x="5837" y="571"/>
                      <a:pt x="7056" y="668"/>
                      <a:pt x="8275" y="473"/>
                    </a:cubicBezTo>
                    <a:cubicBezTo>
                      <a:pt x="8372" y="473"/>
                      <a:pt x="8372" y="278"/>
                      <a:pt x="8275" y="278"/>
                    </a:cubicBezTo>
                    <a:lnTo>
                      <a:pt x="8226" y="230"/>
                    </a:lnTo>
                    <a:cubicBezTo>
                      <a:pt x="7403" y="77"/>
                      <a:pt x="6581" y="1"/>
                      <a:pt x="5758" y="1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31"/>
              <p:cNvSpPr/>
              <p:nvPr/>
            </p:nvSpPr>
            <p:spPr>
              <a:xfrm>
                <a:off x="2084587" y="921814"/>
                <a:ext cx="296390" cy="336449"/>
              </a:xfrm>
              <a:custGeom>
                <a:rect b="b" l="l" r="r" t="t"/>
                <a:pathLst>
                  <a:path extrusionOk="0" h="15281" w="13457">
                    <a:moveTo>
                      <a:pt x="1396" y="0"/>
                    </a:moveTo>
                    <a:cubicBezTo>
                      <a:pt x="1337" y="0"/>
                      <a:pt x="1268" y="57"/>
                      <a:pt x="1268" y="91"/>
                    </a:cubicBezTo>
                    <a:cubicBezTo>
                      <a:pt x="1901" y="3309"/>
                      <a:pt x="2097" y="5990"/>
                      <a:pt x="1121" y="9111"/>
                    </a:cubicBezTo>
                    <a:cubicBezTo>
                      <a:pt x="731" y="10476"/>
                      <a:pt x="0" y="12377"/>
                      <a:pt x="585" y="13791"/>
                    </a:cubicBezTo>
                    <a:cubicBezTo>
                      <a:pt x="1073" y="15010"/>
                      <a:pt x="2237" y="15281"/>
                      <a:pt x="3374" y="15281"/>
                    </a:cubicBezTo>
                    <a:cubicBezTo>
                      <a:pt x="3601" y="15281"/>
                      <a:pt x="3827" y="15270"/>
                      <a:pt x="4047" y="15254"/>
                    </a:cubicBezTo>
                    <a:cubicBezTo>
                      <a:pt x="5363" y="15108"/>
                      <a:pt x="6631" y="14718"/>
                      <a:pt x="7850" y="14084"/>
                    </a:cubicBezTo>
                    <a:cubicBezTo>
                      <a:pt x="9556" y="13255"/>
                      <a:pt x="11506" y="11500"/>
                      <a:pt x="13408" y="11353"/>
                    </a:cubicBezTo>
                    <a:cubicBezTo>
                      <a:pt x="13456" y="11353"/>
                      <a:pt x="13456" y="11305"/>
                      <a:pt x="13408" y="11305"/>
                    </a:cubicBezTo>
                    <a:cubicBezTo>
                      <a:pt x="13333" y="11299"/>
                      <a:pt x="13260" y="11296"/>
                      <a:pt x="13188" y="11296"/>
                    </a:cubicBezTo>
                    <a:cubicBezTo>
                      <a:pt x="12075" y="11296"/>
                      <a:pt x="11197" y="11974"/>
                      <a:pt x="10190" y="12524"/>
                    </a:cubicBezTo>
                    <a:cubicBezTo>
                      <a:pt x="8922" y="13304"/>
                      <a:pt x="7606" y="13937"/>
                      <a:pt x="6192" y="14474"/>
                    </a:cubicBezTo>
                    <a:cubicBezTo>
                      <a:pt x="5371" y="14731"/>
                      <a:pt x="4455" y="14909"/>
                      <a:pt x="3613" y="14909"/>
                    </a:cubicBezTo>
                    <a:cubicBezTo>
                      <a:pt x="1904" y="14909"/>
                      <a:pt x="502" y="14176"/>
                      <a:pt x="829" y="11890"/>
                    </a:cubicBezTo>
                    <a:cubicBezTo>
                      <a:pt x="1024" y="10232"/>
                      <a:pt x="1755" y="8721"/>
                      <a:pt x="2048" y="7112"/>
                    </a:cubicBezTo>
                    <a:cubicBezTo>
                      <a:pt x="2584" y="4723"/>
                      <a:pt x="2340" y="2285"/>
                      <a:pt x="1463" y="42"/>
                    </a:cubicBezTo>
                    <a:cubicBezTo>
                      <a:pt x="1448" y="12"/>
                      <a:pt x="1423" y="0"/>
                      <a:pt x="1396" y="0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31"/>
              <p:cNvSpPr/>
              <p:nvPr/>
            </p:nvSpPr>
            <p:spPr>
              <a:xfrm>
                <a:off x="2353028" y="1128162"/>
                <a:ext cx="149065" cy="48130"/>
              </a:xfrm>
              <a:custGeom>
                <a:rect b="b" l="l" r="r" t="t"/>
                <a:pathLst>
                  <a:path extrusionOk="0" h="2186" w="6768">
                    <a:moveTo>
                      <a:pt x="6513" y="0"/>
                    </a:moveTo>
                    <a:cubicBezTo>
                      <a:pt x="6473" y="0"/>
                      <a:pt x="6430" y="10"/>
                      <a:pt x="6388" y="31"/>
                    </a:cubicBezTo>
                    <a:cubicBezTo>
                      <a:pt x="5510" y="519"/>
                      <a:pt x="4925" y="1201"/>
                      <a:pt x="3901" y="1396"/>
                    </a:cubicBezTo>
                    <a:cubicBezTo>
                      <a:pt x="3292" y="1494"/>
                      <a:pt x="2670" y="1543"/>
                      <a:pt x="2055" y="1543"/>
                    </a:cubicBezTo>
                    <a:cubicBezTo>
                      <a:pt x="1439" y="1543"/>
                      <a:pt x="830" y="1494"/>
                      <a:pt x="245" y="1396"/>
                    </a:cubicBezTo>
                    <a:cubicBezTo>
                      <a:pt x="50" y="1396"/>
                      <a:pt x="1" y="1689"/>
                      <a:pt x="196" y="1738"/>
                    </a:cubicBezTo>
                    <a:cubicBezTo>
                      <a:pt x="1241" y="1912"/>
                      <a:pt x="2211" y="2185"/>
                      <a:pt x="3213" y="2185"/>
                    </a:cubicBezTo>
                    <a:cubicBezTo>
                      <a:pt x="3614" y="2185"/>
                      <a:pt x="4020" y="2142"/>
                      <a:pt x="4438" y="2030"/>
                    </a:cubicBezTo>
                    <a:cubicBezTo>
                      <a:pt x="5364" y="1835"/>
                      <a:pt x="6534" y="1299"/>
                      <a:pt x="6729" y="275"/>
                    </a:cubicBezTo>
                    <a:cubicBezTo>
                      <a:pt x="6767" y="123"/>
                      <a:pt x="6657" y="0"/>
                      <a:pt x="6513" y="0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31"/>
              <p:cNvSpPr/>
              <p:nvPr/>
            </p:nvSpPr>
            <p:spPr>
              <a:xfrm>
                <a:off x="2157600" y="1369451"/>
                <a:ext cx="365791" cy="404087"/>
              </a:xfrm>
              <a:custGeom>
                <a:rect b="b" l="l" r="r" t="t"/>
                <a:pathLst>
                  <a:path extrusionOk="0" h="18353" w="16608">
                    <a:moveTo>
                      <a:pt x="9855" y="1"/>
                    </a:moveTo>
                    <a:cubicBezTo>
                      <a:pt x="9552" y="1"/>
                      <a:pt x="9257" y="15"/>
                      <a:pt x="8971" y="42"/>
                    </a:cubicBezTo>
                    <a:cubicBezTo>
                      <a:pt x="6241" y="335"/>
                      <a:pt x="3755" y="1797"/>
                      <a:pt x="2146" y="3991"/>
                    </a:cubicBezTo>
                    <a:cubicBezTo>
                      <a:pt x="390" y="6429"/>
                      <a:pt x="0" y="9501"/>
                      <a:pt x="342" y="12377"/>
                    </a:cubicBezTo>
                    <a:cubicBezTo>
                      <a:pt x="585" y="14571"/>
                      <a:pt x="1463" y="17399"/>
                      <a:pt x="3706" y="18325"/>
                    </a:cubicBezTo>
                    <a:cubicBezTo>
                      <a:pt x="3749" y="18344"/>
                      <a:pt x="3791" y="18352"/>
                      <a:pt x="3830" y="18352"/>
                    </a:cubicBezTo>
                    <a:cubicBezTo>
                      <a:pt x="4101" y="18352"/>
                      <a:pt x="4260" y="17953"/>
                      <a:pt x="4047" y="17740"/>
                    </a:cubicBezTo>
                    <a:cubicBezTo>
                      <a:pt x="2341" y="15839"/>
                      <a:pt x="1366" y="14230"/>
                      <a:pt x="1171" y="11646"/>
                    </a:cubicBezTo>
                    <a:cubicBezTo>
                      <a:pt x="927" y="9013"/>
                      <a:pt x="1317" y="6527"/>
                      <a:pt x="2828" y="4430"/>
                    </a:cubicBezTo>
                    <a:cubicBezTo>
                      <a:pt x="4388" y="2285"/>
                      <a:pt x="6826" y="920"/>
                      <a:pt x="9508" y="725"/>
                    </a:cubicBezTo>
                    <a:cubicBezTo>
                      <a:pt x="9666" y="716"/>
                      <a:pt x="9823" y="712"/>
                      <a:pt x="9976" y="712"/>
                    </a:cubicBezTo>
                    <a:cubicBezTo>
                      <a:pt x="12416" y="712"/>
                      <a:pt x="14223" y="1775"/>
                      <a:pt x="16333" y="2967"/>
                    </a:cubicBezTo>
                    <a:cubicBezTo>
                      <a:pt x="16361" y="2986"/>
                      <a:pt x="16388" y="2994"/>
                      <a:pt x="16414" y="2994"/>
                    </a:cubicBezTo>
                    <a:cubicBezTo>
                      <a:pt x="16526" y="2994"/>
                      <a:pt x="16608" y="2843"/>
                      <a:pt x="16528" y="2724"/>
                    </a:cubicBezTo>
                    <a:cubicBezTo>
                      <a:pt x="15057" y="863"/>
                      <a:pt x="12242" y="1"/>
                      <a:pt x="9855" y="1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31"/>
              <p:cNvSpPr/>
              <p:nvPr/>
            </p:nvSpPr>
            <p:spPr>
              <a:xfrm>
                <a:off x="2196254" y="1434271"/>
                <a:ext cx="155739" cy="345477"/>
              </a:xfrm>
              <a:custGeom>
                <a:rect b="b" l="l" r="r" t="t"/>
                <a:pathLst>
                  <a:path extrusionOk="0" h="15691" w="7071">
                    <a:moveTo>
                      <a:pt x="6466" y="1"/>
                    </a:moveTo>
                    <a:cubicBezTo>
                      <a:pt x="3945" y="1"/>
                      <a:pt x="1867" y="3336"/>
                      <a:pt x="1122" y="5338"/>
                    </a:cubicBezTo>
                    <a:cubicBezTo>
                      <a:pt x="1" y="8702"/>
                      <a:pt x="293" y="12407"/>
                      <a:pt x="2000" y="15528"/>
                    </a:cubicBezTo>
                    <a:cubicBezTo>
                      <a:pt x="2065" y="15641"/>
                      <a:pt x="2178" y="15690"/>
                      <a:pt x="2296" y="15690"/>
                    </a:cubicBezTo>
                    <a:cubicBezTo>
                      <a:pt x="2530" y="15690"/>
                      <a:pt x="2780" y="15495"/>
                      <a:pt x="2682" y="15235"/>
                    </a:cubicBezTo>
                    <a:cubicBezTo>
                      <a:pt x="1463" y="12359"/>
                      <a:pt x="732" y="9336"/>
                      <a:pt x="1609" y="6215"/>
                    </a:cubicBezTo>
                    <a:cubicBezTo>
                      <a:pt x="1951" y="4899"/>
                      <a:pt x="2585" y="3680"/>
                      <a:pt x="3511" y="2607"/>
                    </a:cubicBezTo>
                    <a:cubicBezTo>
                      <a:pt x="4486" y="1486"/>
                      <a:pt x="5802" y="1194"/>
                      <a:pt x="6924" y="316"/>
                    </a:cubicBezTo>
                    <a:cubicBezTo>
                      <a:pt x="7070" y="218"/>
                      <a:pt x="7021" y="23"/>
                      <a:pt x="6826" y="23"/>
                    </a:cubicBezTo>
                    <a:cubicBezTo>
                      <a:pt x="6705" y="8"/>
                      <a:pt x="6585" y="1"/>
                      <a:pt x="6466" y="1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31"/>
              <p:cNvSpPr/>
              <p:nvPr/>
            </p:nvSpPr>
            <p:spPr>
              <a:xfrm>
                <a:off x="2543104" y="2445028"/>
                <a:ext cx="637866" cy="1398001"/>
              </a:xfrm>
              <a:custGeom>
                <a:rect b="b" l="l" r="r" t="t"/>
                <a:pathLst>
                  <a:path extrusionOk="0" h="63495" w="28961">
                    <a:moveTo>
                      <a:pt x="12160" y="1"/>
                    </a:moveTo>
                    <a:cubicBezTo>
                      <a:pt x="11709" y="1"/>
                      <a:pt x="11366" y="534"/>
                      <a:pt x="11604" y="970"/>
                    </a:cubicBezTo>
                    <a:cubicBezTo>
                      <a:pt x="12579" y="2969"/>
                      <a:pt x="14237" y="4578"/>
                      <a:pt x="15212" y="6626"/>
                    </a:cubicBezTo>
                    <a:cubicBezTo>
                      <a:pt x="15456" y="7162"/>
                      <a:pt x="15700" y="7698"/>
                      <a:pt x="15895" y="8235"/>
                    </a:cubicBezTo>
                    <a:cubicBezTo>
                      <a:pt x="15358" y="9259"/>
                      <a:pt x="14773" y="10234"/>
                      <a:pt x="14091" y="11160"/>
                    </a:cubicBezTo>
                    <a:cubicBezTo>
                      <a:pt x="13359" y="11989"/>
                      <a:pt x="12579" y="12769"/>
                      <a:pt x="11897" y="13647"/>
                    </a:cubicBezTo>
                    <a:cubicBezTo>
                      <a:pt x="10483" y="15451"/>
                      <a:pt x="9313" y="17449"/>
                      <a:pt x="8533" y="19643"/>
                    </a:cubicBezTo>
                    <a:cubicBezTo>
                      <a:pt x="8533" y="19668"/>
                      <a:pt x="8545" y="19680"/>
                      <a:pt x="8563" y="19680"/>
                    </a:cubicBezTo>
                    <a:cubicBezTo>
                      <a:pt x="8581" y="19680"/>
                      <a:pt x="8606" y="19668"/>
                      <a:pt x="8630" y="19643"/>
                    </a:cubicBezTo>
                    <a:cubicBezTo>
                      <a:pt x="9313" y="18522"/>
                      <a:pt x="9947" y="17498"/>
                      <a:pt x="10678" y="16474"/>
                    </a:cubicBezTo>
                    <a:lnTo>
                      <a:pt x="10678" y="16474"/>
                    </a:lnTo>
                    <a:cubicBezTo>
                      <a:pt x="10629" y="16767"/>
                      <a:pt x="10580" y="17108"/>
                      <a:pt x="10532" y="17449"/>
                    </a:cubicBezTo>
                    <a:cubicBezTo>
                      <a:pt x="10580" y="18571"/>
                      <a:pt x="10727" y="19692"/>
                      <a:pt x="10873" y="20814"/>
                    </a:cubicBezTo>
                    <a:cubicBezTo>
                      <a:pt x="10970" y="22276"/>
                      <a:pt x="10824" y="23739"/>
                      <a:pt x="10532" y="25153"/>
                    </a:cubicBezTo>
                    <a:cubicBezTo>
                      <a:pt x="10970" y="23641"/>
                      <a:pt x="11117" y="22032"/>
                      <a:pt x="10970" y="20472"/>
                    </a:cubicBezTo>
                    <a:cubicBezTo>
                      <a:pt x="10775" y="18766"/>
                      <a:pt x="10483" y="17108"/>
                      <a:pt x="11214" y="15646"/>
                    </a:cubicBezTo>
                    <a:cubicBezTo>
                      <a:pt x="11945" y="14622"/>
                      <a:pt x="12726" y="13695"/>
                      <a:pt x="13603" y="12818"/>
                    </a:cubicBezTo>
                    <a:cubicBezTo>
                      <a:pt x="14529" y="11843"/>
                      <a:pt x="15797" y="10673"/>
                      <a:pt x="16285" y="9307"/>
                    </a:cubicBezTo>
                    <a:cubicBezTo>
                      <a:pt x="16772" y="10819"/>
                      <a:pt x="17162" y="12379"/>
                      <a:pt x="17357" y="13988"/>
                    </a:cubicBezTo>
                    <a:cubicBezTo>
                      <a:pt x="17504" y="14817"/>
                      <a:pt x="17601" y="15646"/>
                      <a:pt x="17699" y="16523"/>
                    </a:cubicBezTo>
                    <a:lnTo>
                      <a:pt x="17699" y="16767"/>
                    </a:lnTo>
                    <a:cubicBezTo>
                      <a:pt x="17601" y="18132"/>
                      <a:pt x="17309" y="19595"/>
                      <a:pt x="17065" y="20960"/>
                    </a:cubicBezTo>
                    <a:cubicBezTo>
                      <a:pt x="17016" y="21252"/>
                      <a:pt x="16967" y="21545"/>
                      <a:pt x="16918" y="21886"/>
                    </a:cubicBezTo>
                    <a:cubicBezTo>
                      <a:pt x="16382" y="23983"/>
                      <a:pt x="15553" y="26030"/>
                      <a:pt x="14578" y="27981"/>
                    </a:cubicBezTo>
                    <a:lnTo>
                      <a:pt x="14432" y="28224"/>
                    </a:lnTo>
                    <a:cubicBezTo>
                      <a:pt x="14432" y="28224"/>
                      <a:pt x="14383" y="28224"/>
                      <a:pt x="14383" y="28273"/>
                    </a:cubicBezTo>
                    <a:cubicBezTo>
                      <a:pt x="13603" y="29590"/>
                      <a:pt x="12482" y="30662"/>
                      <a:pt x="11165" y="31393"/>
                    </a:cubicBezTo>
                    <a:cubicBezTo>
                      <a:pt x="9508" y="32222"/>
                      <a:pt x="7801" y="32125"/>
                      <a:pt x="5997" y="32222"/>
                    </a:cubicBezTo>
                    <a:lnTo>
                      <a:pt x="5997" y="32271"/>
                    </a:lnTo>
                    <a:cubicBezTo>
                      <a:pt x="6254" y="32280"/>
                      <a:pt x="6512" y="32285"/>
                      <a:pt x="6769" y="32285"/>
                    </a:cubicBezTo>
                    <a:cubicBezTo>
                      <a:pt x="9395" y="32285"/>
                      <a:pt x="12009" y="31783"/>
                      <a:pt x="13652" y="29785"/>
                    </a:cubicBezTo>
                    <a:lnTo>
                      <a:pt x="13652" y="29785"/>
                    </a:lnTo>
                    <a:cubicBezTo>
                      <a:pt x="12823" y="31589"/>
                      <a:pt x="11799" y="33246"/>
                      <a:pt x="10532" y="34758"/>
                    </a:cubicBezTo>
                    <a:cubicBezTo>
                      <a:pt x="7558" y="38073"/>
                      <a:pt x="1804" y="38268"/>
                      <a:pt x="0" y="42607"/>
                    </a:cubicBezTo>
                    <a:cubicBezTo>
                      <a:pt x="0" y="42642"/>
                      <a:pt x="25" y="42676"/>
                      <a:pt x="56" y="42676"/>
                    </a:cubicBezTo>
                    <a:cubicBezTo>
                      <a:pt x="69" y="42676"/>
                      <a:pt x="84" y="42670"/>
                      <a:pt x="98" y="42656"/>
                    </a:cubicBezTo>
                    <a:cubicBezTo>
                      <a:pt x="1658" y="40023"/>
                      <a:pt x="4340" y="38853"/>
                      <a:pt x="7021" y="37585"/>
                    </a:cubicBezTo>
                    <a:lnTo>
                      <a:pt x="7021" y="37585"/>
                    </a:lnTo>
                    <a:cubicBezTo>
                      <a:pt x="4925" y="38902"/>
                      <a:pt x="5656" y="42607"/>
                      <a:pt x="5510" y="44655"/>
                    </a:cubicBezTo>
                    <a:cubicBezTo>
                      <a:pt x="5510" y="44679"/>
                      <a:pt x="5522" y="44691"/>
                      <a:pt x="5534" y="44691"/>
                    </a:cubicBezTo>
                    <a:cubicBezTo>
                      <a:pt x="5546" y="44691"/>
                      <a:pt x="5559" y="44679"/>
                      <a:pt x="5559" y="44655"/>
                    </a:cubicBezTo>
                    <a:cubicBezTo>
                      <a:pt x="5949" y="42168"/>
                      <a:pt x="4778" y="38463"/>
                      <a:pt x="7850" y="37293"/>
                    </a:cubicBezTo>
                    <a:cubicBezTo>
                      <a:pt x="7899" y="37293"/>
                      <a:pt x="7899" y="37195"/>
                      <a:pt x="7850" y="37195"/>
                    </a:cubicBezTo>
                    <a:cubicBezTo>
                      <a:pt x="7753" y="37244"/>
                      <a:pt x="7655" y="37244"/>
                      <a:pt x="7509" y="37293"/>
                    </a:cubicBezTo>
                    <a:cubicBezTo>
                      <a:pt x="9313" y="36367"/>
                      <a:pt x="11019" y="35343"/>
                      <a:pt x="12238" y="33636"/>
                    </a:cubicBezTo>
                    <a:cubicBezTo>
                      <a:pt x="13798" y="31393"/>
                      <a:pt x="15115" y="28956"/>
                      <a:pt x="16187" y="26420"/>
                    </a:cubicBezTo>
                    <a:lnTo>
                      <a:pt x="16187" y="26420"/>
                    </a:lnTo>
                    <a:cubicBezTo>
                      <a:pt x="16187" y="26615"/>
                      <a:pt x="16138" y="26810"/>
                      <a:pt x="16090" y="27006"/>
                    </a:cubicBezTo>
                    <a:cubicBezTo>
                      <a:pt x="15602" y="31003"/>
                      <a:pt x="15553" y="35050"/>
                      <a:pt x="15895" y="39097"/>
                    </a:cubicBezTo>
                    <a:cubicBezTo>
                      <a:pt x="15651" y="40754"/>
                      <a:pt x="15163" y="42363"/>
                      <a:pt x="14383" y="43875"/>
                    </a:cubicBezTo>
                    <a:cubicBezTo>
                      <a:pt x="13018" y="46751"/>
                      <a:pt x="11117" y="49189"/>
                      <a:pt x="9264" y="51627"/>
                    </a:cubicBezTo>
                    <a:cubicBezTo>
                      <a:pt x="7119" y="54455"/>
                      <a:pt x="2341" y="60062"/>
                      <a:pt x="6144" y="63474"/>
                    </a:cubicBezTo>
                    <a:cubicBezTo>
                      <a:pt x="6144" y="63489"/>
                      <a:pt x="6152" y="63495"/>
                      <a:pt x="6163" y="63495"/>
                    </a:cubicBezTo>
                    <a:cubicBezTo>
                      <a:pt x="6188" y="63495"/>
                      <a:pt x="6227" y="63460"/>
                      <a:pt x="6192" y="63426"/>
                    </a:cubicBezTo>
                    <a:cubicBezTo>
                      <a:pt x="4145" y="60647"/>
                      <a:pt x="5607" y="57770"/>
                      <a:pt x="7314" y="55284"/>
                    </a:cubicBezTo>
                    <a:cubicBezTo>
                      <a:pt x="9020" y="52943"/>
                      <a:pt x="10922" y="50749"/>
                      <a:pt x="12579" y="48360"/>
                    </a:cubicBezTo>
                    <a:cubicBezTo>
                      <a:pt x="14042" y="46410"/>
                      <a:pt x="15212" y="44265"/>
                      <a:pt x="16138" y="41973"/>
                    </a:cubicBezTo>
                    <a:cubicBezTo>
                      <a:pt x="16431" y="44947"/>
                      <a:pt x="16626" y="47970"/>
                      <a:pt x="16675" y="50993"/>
                    </a:cubicBezTo>
                    <a:cubicBezTo>
                      <a:pt x="16528" y="55040"/>
                      <a:pt x="15797" y="59038"/>
                      <a:pt x="14432" y="62889"/>
                    </a:cubicBezTo>
                    <a:cubicBezTo>
                      <a:pt x="14432" y="62984"/>
                      <a:pt x="14493" y="63038"/>
                      <a:pt x="14562" y="63038"/>
                    </a:cubicBezTo>
                    <a:cubicBezTo>
                      <a:pt x="14601" y="63038"/>
                      <a:pt x="14641" y="63021"/>
                      <a:pt x="14676" y="62987"/>
                    </a:cubicBezTo>
                    <a:cubicBezTo>
                      <a:pt x="15992" y="60647"/>
                      <a:pt x="16821" y="58063"/>
                      <a:pt x="17113" y="55381"/>
                    </a:cubicBezTo>
                    <a:cubicBezTo>
                      <a:pt x="17309" y="56892"/>
                      <a:pt x="17552" y="58355"/>
                      <a:pt x="17845" y="59818"/>
                    </a:cubicBezTo>
                    <a:cubicBezTo>
                      <a:pt x="17845" y="59834"/>
                      <a:pt x="17856" y="59839"/>
                      <a:pt x="17868" y="59839"/>
                    </a:cubicBezTo>
                    <a:cubicBezTo>
                      <a:pt x="17894" y="59839"/>
                      <a:pt x="17926" y="59818"/>
                      <a:pt x="17894" y="59818"/>
                    </a:cubicBezTo>
                    <a:cubicBezTo>
                      <a:pt x="17601" y="58014"/>
                      <a:pt x="17406" y="56259"/>
                      <a:pt x="17211" y="54503"/>
                    </a:cubicBezTo>
                    <a:cubicBezTo>
                      <a:pt x="17309" y="53967"/>
                      <a:pt x="17357" y="53382"/>
                      <a:pt x="17406" y="52846"/>
                    </a:cubicBezTo>
                    <a:cubicBezTo>
                      <a:pt x="17747" y="48653"/>
                      <a:pt x="17747" y="44411"/>
                      <a:pt x="17406" y="40218"/>
                    </a:cubicBezTo>
                    <a:cubicBezTo>
                      <a:pt x="17162" y="35733"/>
                      <a:pt x="16967" y="31247"/>
                      <a:pt x="17601" y="26810"/>
                    </a:cubicBezTo>
                    <a:cubicBezTo>
                      <a:pt x="17699" y="26323"/>
                      <a:pt x="17747" y="25884"/>
                      <a:pt x="17845" y="25397"/>
                    </a:cubicBezTo>
                    <a:cubicBezTo>
                      <a:pt x="18430" y="27639"/>
                      <a:pt x="19259" y="29785"/>
                      <a:pt x="20331" y="31784"/>
                    </a:cubicBezTo>
                    <a:lnTo>
                      <a:pt x="20283" y="31784"/>
                    </a:lnTo>
                    <a:cubicBezTo>
                      <a:pt x="20268" y="31769"/>
                      <a:pt x="20254" y="31763"/>
                      <a:pt x="20242" y="31763"/>
                    </a:cubicBezTo>
                    <a:cubicBezTo>
                      <a:pt x="20214" y="31763"/>
                      <a:pt x="20199" y="31798"/>
                      <a:pt x="20234" y="31832"/>
                    </a:cubicBezTo>
                    <a:cubicBezTo>
                      <a:pt x="20283" y="31881"/>
                      <a:pt x="20380" y="31979"/>
                      <a:pt x="20429" y="32027"/>
                    </a:cubicBezTo>
                    <a:lnTo>
                      <a:pt x="20478" y="32027"/>
                    </a:lnTo>
                    <a:cubicBezTo>
                      <a:pt x="23159" y="34709"/>
                      <a:pt x="25743" y="37098"/>
                      <a:pt x="26718" y="40901"/>
                    </a:cubicBezTo>
                    <a:cubicBezTo>
                      <a:pt x="26718" y="40917"/>
                      <a:pt x="26724" y="40922"/>
                      <a:pt x="26731" y="40922"/>
                    </a:cubicBezTo>
                    <a:cubicBezTo>
                      <a:pt x="26745" y="40922"/>
                      <a:pt x="26767" y="40901"/>
                      <a:pt x="26767" y="40901"/>
                    </a:cubicBezTo>
                    <a:cubicBezTo>
                      <a:pt x="26182" y="37244"/>
                      <a:pt x="23257" y="34221"/>
                      <a:pt x="20478" y="31930"/>
                    </a:cubicBezTo>
                    <a:cubicBezTo>
                      <a:pt x="19649" y="30077"/>
                      <a:pt x="18966" y="28127"/>
                      <a:pt x="18479" y="26177"/>
                    </a:cubicBezTo>
                    <a:cubicBezTo>
                      <a:pt x="18332" y="25445"/>
                      <a:pt x="18186" y="24665"/>
                      <a:pt x="18137" y="23934"/>
                    </a:cubicBezTo>
                    <a:cubicBezTo>
                      <a:pt x="18332" y="22910"/>
                      <a:pt x="18527" y="21935"/>
                      <a:pt x="18722" y="20911"/>
                    </a:cubicBezTo>
                    <a:cubicBezTo>
                      <a:pt x="19259" y="22861"/>
                      <a:pt x="20234" y="24714"/>
                      <a:pt x="21550" y="26225"/>
                    </a:cubicBezTo>
                    <a:cubicBezTo>
                      <a:pt x="21564" y="26240"/>
                      <a:pt x="21583" y="26246"/>
                      <a:pt x="21602" y="26246"/>
                    </a:cubicBezTo>
                    <a:cubicBezTo>
                      <a:pt x="21648" y="26246"/>
                      <a:pt x="21696" y="26211"/>
                      <a:pt x="21696" y="26177"/>
                    </a:cubicBezTo>
                    <a:cubicBezTo>
                      <a:pt x="20721" y="23788"/>
                      <a:pt x="19307" y="21594"/>
                      <a:pt x="18917" y="19010"/>
                    </a:cubicBezTo>
                    <a:cubicBezTo>
                      <a:pt x="18966" y="17401"/>
                      <a:pt x="18917" y="15743"/>
                      <a:pt x="18771" y="14134"/>
                    </a:cubicBezTo>
                    <a:cubicBezTo>
                      <a:pt x="18771" y="13890"/>
                      <a:pt x="18722" y="13598"/>
                      <a:pt x="18674" y="13354"/>
                    </a:cubicBezTo>
                    <a:cubicBezTo>
                      <a:pt x="18625" y="12818"/>
                      <a:pt x="18576" y="12233"/>
                      <a:pt x="18479" y="11696"/>
                    </a:cubicBezTo>
                    <a:cubicBezTo>
                      <a:pt x="18430" y="11160"/>
                      <a:pt x="18332" y="10673"/>
                      <a:pt x="18186" y="10185"/>
                    </a:cubicBezTo>
                    <a:lnTo>
                      <a:pt x="18186" y="10185"/>
                    </a:lnTo>
                    <a:cubicBezTo>
                      <a:pt x="18917" y="10770"/>
                      <a:pt x="19649" y="11453"/>
                      <a:pt x="20283" y="12135"/>
                    </a:cubicBezTo>
                    <a:cubicBezTo>
                      <a:pt x="21550" y="13598"/>
                      <a:pt x="22623" y="15207"/>
                      <a:pt x="23452" y="16962"/>
                    </a:cubicBezTo>
                    <a:cubicBezTo>
                      <a:pt x="23470" y="16999"/>
                      <a:pt x="23496" y="17015"/>
                      <a:pt x="23521" y="17015"/>
                    </a:cubicBezTo>
                    <a:cubicBezTo>
                      <a:pt x="23561" y="17015"/>
                      <a:pt x="23598" y="16973"/>
                      <a:pt x="23598" y="16913"/>
                    </a:cubicBezTo>
                    <a:cubicBezTo>
                      <a:pt x="23159" y="15792"/>
                      <a:pt x="22623" y="14719"/>
                      <a:pt x="21989" y="13647"/>
                    </a:cubicBezTo>
                    <a:lnTo>
                      <a:pt x="21989" y="13647"/>
                    </a:lnTo>
                    <a:cubicBezTo>
                      <a:pt x="22525" y="14183"/>
                      <a:pt x="23110" y="14622"/>
                      <a:pt x="23744" y="15012"/>
                    </a:cubicBezTo>
                    <a:cubicBezTo>
                      <a:pt x="25792" y="16231"/>
                      <a:pt x="28278" y="17011"/>
                      <a:pt x="28912" y="19595"/>
                    </a:cubicBezTo>
                    <a:cubicBezTo>
                      <a:pt x="28912" y="19611"/>
                      <a:pt x="28918" y="19616"/>
                      <a:pt x="28925" y="19616"/>
                    </a:cubicBezTo>
                    <a:cubicBezTo>
                      <a:pt x="28939" y="19616"/>
                      <a:pt x="28961" y="19595"/>
                      <a:pt x="28961" y="19595"/>
                    </a:cubicBezTo>
                    <a:cubicBezTo>
                      <a:pt x="28717" y="17937"/>
                      <a:pt x="27498" y="16962"/>
                      <a:pt x="26133" y="16182"/>
                    </a:cubicBezTo>
                    <a:cubicBezTo>
                      <a:pt x="24280" y="15158"/>
                      <a:pt x="22574" y="13842"/>
                      <a:pt x="21063" y="12281"/>
                    </a:cubicBezTo>
                    <a:cubicBezTo>
                      <a:pt x="20185" y="11014"/>
                      <a:pt x="19112" y="9941"/>
                      <a:pt x="17845" y="9015"/>
                    </a:cubicBezTo>
                    <a:cubicBezTo>
                      <a:pt x="17504" y="7698"/>
                      <a:pt x="16967" y="6480"/>
                      <a:pt x="16382" y="5309"/>
                    </a:cubicBezTo>
                    <a:cubicBezTo>
                      <a:pt x="15456" y="3505"/>
                      <a:pt x="14237" y="1165"/>
                      <a:pt x="12482" y="93"/>
                    </a:cubicBezTo>
                    <a:cubicBezTo>
                      <a:pt x="12373" y="29"/>
                      <a:pt x="12263" y="1"/>
                      <a:pt x="12160" y="1"/>
                    </a:cubicBezTo>
                    <a:close/>
                  </a:path>
                </a:pathLst>
              </a:custGeom>
              <a:solidFill>
                <a:srgbClr val="6901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31"/>
              <p:cNvSpPr/>
              <p:nvPr/>
            </p:nvSpPr>
            <p:spPr>
              <a:xfrm>
                <a:off x="1217991" y="2198454"/>
                <a:ext cx="2020970" cy="1734737"/>
              </a:xfrm>
              <a:custGeom>
                <a:rect b="b" l="l" r="r" t="t"/>
                <a:pathLst>
                  <a:path extrusionOk="0" h="78789" w="91758">
                    <a:moveTo>
                      <a:pt x="75865" y="1"/>
                    </a:moveTo>
                    <a:cubicBezTo>
                      <a:pt x="75484" y="1"/>
                      <a:pt x="75116" y="368"/>
                      <a:pt x="75425" y="712"/>
                    </a:cubicBezTo>
                    <a:cubicBezTo>
                      <a:pt x="84249" y="12267"/>
                      <a:pt x="89125" y="25967"/>
                      <a:pt x="89125" y="40594"/>
                    </a:cubicBezTo>
                    <a:cubicBezTo>
                      <a:pt x="89125" y="48346"/>
                      <a:pt x="87662" y="56049"/>
                      <a:pt x="84883" y="63265"/>
                    </a:cubicBezTo>
                    <a:cubicBezTo>
                      <a:pt x="82787" y="68628"/>
                      <a:pt x="79764" y="74868"/>
                      <a:pt x="74011" y="77014"/>
                    </a:cubicBezTo>
                    <a:cubicBezTo>
                      <a:pt x="72563" y="77547"/>
                      <a:pt x="71107" y="77779"/>
                      <a:pt x="69661" y="77779"/>
                    </a:cubicBezTo>
                    <a:cubicBezTo>
                      <a:pt x="64631" y="77779"/>
                      <a:pt x="59709" y="74973"/>
                      <a:pt x="55581" y="72284"/>
                    </a:cubicBezTo>
                    <a:cubicBezTo>
                      <a:pt x="52754" y="70480"/>
                      <a:pt x="49975" y="68530"/>
                      <a:pt x="46903" y="67019"/>
                    </a:cubicBezTo>
                    <a:cubicBezTo>
                      <a:pt x="43832" y="65556"/>
                      <a:pt x="40614" y="64337"/>
                      <a:pt x="37396" y="63362"/>
                    </a:cubicBezTo>
                    <a:cubicBezTo>
                      <a:pt x="30570" y="61266"/>
                      <a:pt x="23549" y="59901"/>
                      <a:pt x="17065" y="56927"/>
                    </a:cubicBezTo>
                    <a:cubicBezTo>
                      <a:pt x="10971" y="54099"/>
                      <a:pt x="4925" y="49564"/>
                      <a:pt x="2682" y="42934"/>
                    </a:cubicBezTo>
                    <a:cubicBezTo>
                      <a:pt x="1" y="35182"/>
                      <a:pt x="4145" y="27478"/>
                      <a:pt x="9362" y="21872"/>
                    </a:cubicBezTo>
                    <a:cubicBezTo>
                      <a:pt x="14822" y="15972"/>
                      <a:pt x="21745" y="11779"/>
                      <a:pt x="27742" y="6514"/>
                    </a:cubicBezTo>
                    <a:cubicBezTo>
                      <a:pt x="28121" y="6173"/>
                      <a:pt x="27765" y="5627"/>
                      <a:pt x="27336" y="5627"/>
                    </a:cubicBezTo>
                    <a:cubicBezTo>
                      <a:pt x="27213" y="5627"/>
                      <a:pt x="27083" y="5673"/>
                      <a:pt x="26962" y="5782"/>
                    </a:cubicBezTo>
                    <a:lnTo>
                      <a:pt x="27011" y="5782"/>
                    </a:lnTo>
                    <a:cubicBezTo>
                      <a:pt x="21160" y="10950"/>
                      <a:pt x="14432" y="15046"/>
                      <a:pt x="9020" y="20750"/>
                    </a:cubicBezTo>
                    <a:cubicBezTo>
                      <a:pt x="4486" y="25528"/>
                      <a:pt x="439" y="31818"/>
                      <a:pt x="781" y="38643"/>
                    </a:cubicBezTo>
                    <a:cubicBezTo>
                      <a:pt x="1512" y="53416"/>
                      <a:pt x="18284" y="59218"/>
                      <a:pt x="30131" y="62436"/>
                    </a:cubicBezTo>
                    <a:cubicBezTo>
                      <a:pt x="37981" y="64581"/>
                      <a:pt x="45440" y="66921"/>
                      <a:pt x="52315" y="71407"/>
                    </a:cubicBezTo>
                    <a:cubicBezTo>
                      <a:pt x="57563" y="74828"/>
                      <a:pt x="63126" y="78789"/>
                      <a:pt x="69654" y="78789"/>
                    </a:cubicBezTo>
                    <a:cubicBezTo>
                      <a:pt x="69919" y="78789"/>
                      <a:pt x="70184" y="78782"/>
                      <a:pt x="70452" y="78769"/>
                    </a:cubicBezTo>
                    <a:cubicBezTo>
                      <a:pt x="76351" y="78476"/>
                      <a:pt x="80544" y="74332"/>
                      <a:pt x="83226" y="69359"/>
                    </a:cubicBezTo>
                    <a:cubicBezTo>
                      <a:pt x="86785" y="62972"/>
                      <a:pt x="88784" y="55659"/>
                      <a:pt x="89661" y="48443"/>
                    </a:cubicBezTo>
                    <a:cubicBezTo>
                      <a:pt x="91758" y="31233"/>
                      <a:pt x="86931" y="13924"/>
                      <a:pt x="76302" y="224"/>
                    </a:cubicBezTo>
                    <a:cubicBezTo>
                      <a:pt x="76187" y="66"/>
                      <a:pt x="76025" y="1"/>
                      <a:pt x="75865" y="1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31"/>
              <p:cNvSpPr/>
              <p:nvPr/>
            </p:nvSpPr>
            <p:spPr>
              <a:xfrm>
                <a:off x="2107119" y="2206601"/>
                <a:ext cx="5396" cy="4315"/>
              </a:xfrm>
              <a:custGeom>
                <a:rect b="b" l="l" r="r" t="t"/>
                <a:pathLst>
                  <a:path extrusionOk="0" h="196" w="245">
                    <a:moveTo>
                      <a:pt x="98" y="0"/>
                    </a:moveTo>
                    <a:cubicBezTo>
                      <a:pt x="1" y="0"/>
                      <a:pt x="1" y="195"/>
                      <a:pt x="98" y="195"/>
                    </a:cubicBezTo>
                    <a:cubicBezTo>
                      <a:pt x="245" y="195"/>
                      <a:pt x="245" y="0"/>
                      <a:pt x="98" y="0"/>
                    </a:cubicBezTo>
                    <a:close/>
                  </a:path>
                </a:pathLst>
              </a:custGeom>
              <a:solidFill>
                <a:srgbClr val="FFB1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31"/>
              <p:cNvSpPr/>
              <p:nvPr/>
            </p:nvSpPr>
            <p:spPr>
              <a:xfrm>
                <a:off x="1923496" y="3583905"/>
                <a:ext cx="71978" cy="611888"/>
              </a:xfrm>
              <a:custGeom>
                <a:rect b="b" l="l" r="r" t="t"/>
                <a:pathLst>
                  <a:path extrusionOk="0" h="27791" w="3268">
                    <a:moveTo>
                      <a:pt x="2211" y="0"/>
                    </a:moveTo>
                    <a:cubicBezTo>
                      <a:pt x="2114" y="0"/>
                      <a:pt x="2000" y="80"/>
                      <a:pt x="2000" y="193"/>
                    </a:cubicBezTo>
                    <a:cubicBezTo>
                      <a:pt x="2000" y="4728"/>
                      <a:pt x="2439" y="9116"/>
                      <a:pt x="2048" y="13699"/>
                    </a:cubicBezTo>
                    <a:cubicBezTo>
                      <a:pt x="1707" y="18379"/>
                      <a:pt x="635" y="22962"/>
                      <a:pt x="1" y="27643"/>
                    </a:cubicBezTo>
                    <a:cubicBezTo>
                      <a:pt x="1" y="27737"/>
                      <a:pt x="62" y="27791"/>
                      <a:pt x="118" y="27791"/>
                    </a:cubicBezTo>
                    <a:cubicBezTo>
                      <a:pt x="149" y="27791"/>
                      <a:pt x="179" y="27775"/>
                      <a:pt x="196" y="27740"/>
                    </a:cubicBezTo>
                    <a:cubicBezTo>
                      <a:pt x="1512" y="23352"/>
                      <a:pt x="2097" y="18574"/>
                      <a:pt x="2487" y="13991"/>
                    </a:cubicBezTo>
                    <a:cubicBezTo>
                      <a:pt x="2926" y="9408"/>
                      <a:pt x="3267" y="4581"/>
                      <a:pt x="2341" y="145"/>
                    </a:cubicBezTo>
                    <a:cubicBezTo>
                      <a:pt x="2341" y="42"/>
                      <a:pt x="2281" y="0"/>
                      <a:pt x="2211" y="0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31"/>
              <p:cNvSpPr/>
              <p:nvPr/>
            </p:nvSpPr>
            <p:spPr>
              <a:xfrm>
                <a:off x="1896431" y="4151794"/>
                <a:ext cx="493796" cy="187631"/>
              </a:xfrm>
              <a:custGeom>
                <a:rect b="b" l="l" r="r" t="t"/>
                <a:pathLst>
                  <a:path extrusionOk="0" h="8368" w="22672">
                    <a:moveTo>
                      <a:pt x="6120" y="899"/>
                    </a:moveTo>
                    <a:cubicBezTo>
                      <a:pt x="8048" y="899"/>
                      <a:pt x="10041" y="1156"/>
                      <a:pt x="10744" y="1232"/>
                    </a:cubicBezTo>
                    <a:lnTo>
                      <a:pt x="10744" y="1232"/>
                    </a:lnTo>
                    <a:cubicBezTo>
                      <a:pt x="10753" y="1236"/>
                      <a:pt x="10764" y="1239"/>
                      <a:pt x="10775" y="1241"/>
                    </a:cubicBezTo>
                    <a:cubicBezTo>
                      <a:pt x="12482" y="1631"/>
                      <a:pt x="22671" y="4703"/>
                      <a:pt x="19161" y="7238"/>
                    </a:cubicBezTo>
                    <a:cubicBezTo>
                      <a:pt x="18481" y="7729"/>
                      <a:pt x="17580" y="7898"/>
                      <a:pt x="16625" y="7898"/>
                    </a:cubicBezTo>
                    <a:cubicBezTo>
                      <a:pt x="15116" y="7898"/>
                      <a:pt x="13470" y="7477"/>
                      <a:pt x="12335" y="7238"/>
                    </a:cubicBezTo>
                    <a:cubicBezTo>
                      <a:pt x="11263" y="7043"/>
                      <a:pt x="10190" y="6848"/>
                      <a:pt x="9118" y="6555"/>
                    </a:cubicBezTo>
                    <a:cubicBezTo>
                      <a:pt x="7899" y="6263"/>
                      <a:pt x="6680" y="5873"/>
                      <a:pt x="5461" y="5434"/>
                    </a:cubicBezTo>
                    <a:cubicBezTo>
                      <a:pt x="4437" y="5044"/>
                      <a:pt x="2487" y="4410"/>
                      <a:pt x="1999" y="3338"/>
                    </a:cubicBezTo>
                    <a:cubicBezTo>
                      <a:pt x="1066" y="1361"/>
                      <a:pt x="3533" y="899"/>
                      <a:pt x="6120" y="899"/>
                    </a:cubicBezTo>
                    <a:close/>
                    <a:moveTo>
                      <a:pt x="5758" y="0"/>
                    </a:moveTo>
                    <a:cubicBezTo>
                      <a:pt x="4063" y="0"/>
                      <a:pt x="2458" y="354"/>
                      <a:pt x="1561" y="1436"/>
                    </a:cubicBezTo>
                    <a:cubicBezTo>
                      <a:pt x="0" y="3386"/>
                      <a:pt x="2682" y="4946"/>
                      <a:pt x="4193" y="5629"/>
                    </a:cubicBezTo>
                    <a:cubicBezTo>
                      <a:pt x="5741" y="6310"/>
                      <a:pt x="12323" y="8368"/>
                      <a:pt x="16646" y="8368"/>
                    </a:cubicBezTo>
                    <a:cubicBezTo>
                      <a:pt x="19131" y="8368"/>
                      <a:pt x="20869" y="7688"/>
                      <a:pt x="20478" y="5678"/>
                    </a:cubicBezTo>
                    <a:cubicBezTo>
                      <a:pt x="20136" y="4069"/>
                      <a:pt x="18186" y="3240"/>
                      <a:pt x="16918" y="2704"/>
                    </a:cubicBezTo>
                    <a:cubicBezTo>
                      <a:pt x="14993" y="1886"/>
                      <a:pt x="13021" y="1257"/>
                      <a:pt x="11000" y="866"/>
                    </a:cubicBezTo>
                    <a:lnTo>
                      <a:pt x="11000" y="866"/>
                    </a:lnTo>
                    <a:cubicBezTo>
                      <a:pt x="10979" y="840"/>
                      <a:pt x="10953" y="818"/>
                      <a:pt x="10922" y="802"/>
                    </a:cubicBezTo>
                    <a:cubicBezTo>
                      <a:pt x="9661" y="442"/>
                      <a:pt x="7653" y="0"/>
                      <a:pt x="5758" y="0"/>
                    </a:cubicBezTo>
                    <a:close/>
                  </a:path>
                </a:pathLst>
              </a:custGeom>
              <a:solidFill>
                <a:srgbClr val="18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2" name="Google Shape;342;p31"/>
              <p:cNvGrpSpPr/>
              <p:nvPr/>
            </p:nvGrpSpPr>
            <p:grpSpPr>
              <a:xfrm>
                <a:off x="1561574" y="3451125"/>
                <a:ext cx="415556" cy="583318"/>
                <a:chOff x="1357275" y="4421150"/>
                <a:chExt cx="482700" cy="677725"/>
              </a:xfrm>
            </p:grpSpPr>
            <p:sp>
              <p:nvSpPr>
                <p:cNvPr id="343" name="Google Shape;343;p31"/>
                <p:cNvSpPr/>
                <p:nvPr/>
              </p:nvSpPr>
              <p:spPr>
                <a:xfrm>
                  <a:off x="1357275" y="4421150"/>
                  <a:ext cx="135650" cy="546025"/>
                </a:xfrm>
                <a:custGeom>
                  <a:rect b="b" l="l" r="r" t="t"/>
                  <a:pathLst>
                    <a:path extrusionOk="0" h="21841" w="5426">
                      <a:moveTo>
                        <a:pt x="265" y="1"/>
                      </a:moveTo>
                      <a:cubicBezTo>
                        <a:pt x="134" y="1"/>
                        <a:pt x="0" y="96"/>
                        <a:pt x="62" y="251"/>
                      </a:cubicBezTo>
                      <a:cubicBezTo>
                        <a:pt x="2890" y="6979"/>
                        <a:pt x="5425" y="14244"/>
                        <a:pt x="4109" y="21703"/>
                      </a:cubicBezTo>
                      <a:cubicBezTo>
                        <a:pt x="4109" y="21788"/>
                        <a:pt x="4158" y="21840"/>
                        <a:pt x="4209" y="21840"/>
                      </a:cubicBezTo>
                      <a:cubicBezTo>
                        <a:pt x="4246" y="21840"/>
                        <a:pt x="4283" y="21813"/>
                        <a:pt x="4304" y="21752"/>
                      </a:cubicBezTo>
                      <a:cubicBezTo>
                        <a:pt x="5279" y="18436"/>
                        <a:pt x="4938" y="14877"/>
                        <a:pt x="4304" y="11562"/>
                      </a:cubicBezTo>
                      <a:cubicBezTo>
                        <a:pt x="3621" y="7662"/>
                        <a:pt x="2500" y="3517"/>
                        <a:pt x="452" y="104"/>
                      </a:cubicBezTo>
                      <a:cubicBezTo>
                        <a:pt x="416" y="33"/>
                        <a:pt x="341" y="1"/>
                        <a:pt x="265" y="1"/>
                      </a:cubicBezTo>
                      <a:close/>
                    </a:path>
                  </a:pathLst>
                </a:custGeom>
                <a:solidFill>
                  <a:srgbClr val="18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31"/>
                <p:cNvSpPr/>
                <p:nvPr/>
              </p:nvSpPr>
              <p:spPr>
                <a:xfrm>
                  <a:off x="1427750" y="4951725"/>
                  <a:ext cx="412175" cy="147150"/>
                </a:xfrm>
                <a:custGeom>
                  <a:rect b="b" l="l" r="r" t="t"/>
                  <a:pathLst>
                    <a:path extrusionOk="0" h="5886" w="16487">
                      <a:moveTo>
                        <a:pt x="7809" y="0"/>
                      </a:moveTo>
                      <a:cubicBezTo>
                        <a:pt x="5803" y="0"/>
                        <a:pt x="3796" y="139"/>
                        <a:pt x="1804" y="413"/>
                      </a:cubicBezTo>
                      <a:lnTo>
                        <a:pt x="1804" y="413"/>
                      </a:lnTo>
                      <a:cubicBezTo>
                        <a:pt x="1767" y="386"/>
                        <a:pt x="1722" y="370"/>
                        <a:pt x="1668" y="370"/>
                      </a:cubicBezTo>
                      <a:cubicBezTo>
                        <a:pt x="1642" y="370"/>
                        <a:pt x="1613" y="374"/>
                        <a:pt x="1582" y="383"/>
                      </a:cubicBezTo>
                      <a:lnTo>
                        <a:pt x="1338" y="480"/>
                      </a:lnTo>
                      <a:cubicBezTo>
                        <a:pt x="1338" y="480"/>
                        <a:pt x="1338" y="480"/>
                        <a:pt x="1338" y="480"/>
                      </a:cubicBezTo>
                      <a:lnTo>
                        <a:pt x="1338" y="480"/>
                      </a:lnTo>
                      <a:cubicBezTo>
                        <a:pt x="1182" y="532"/>
                        <a:pt x="1110" y="709"/>
                        <a:pt x="1135" y="856"/>
                      </a:cubicBezTo>
                      <a:lnTo>
                        <a:pt x="1135" y="856"/>
                      </a:lnTo>
                      <a:cubicBezTo>
                        <a:pt x="752" y="1378"/>
                        <a:pt x="609" y="2056"/>
                        <a:pt x="802" y="2674"/>
                      </a:cubicBezTo>
                      <a:cubicBezTo>
                        <a:pt x="1143" y="3795"/>
                        <a:pt x="2362" y="4185"/>
                        <a:pt x="3386" y="4527"/>
                      </a:cubicBezTo>
                      <a:cubicBezTo>
                        <a:pt x="5239" y="5112"/>
                        <a:pt x="7189" y="5453"/>
                        <a:pt x="9139" y="5502"/>
                      </a:cubicBezTo>
                      <a:cubicBezTo>
                        <a:pt x="10648" y="5636"/>
                        <a:pt x="12111" y="5885"/>
                        <a:pt x="13575" y="5885"/>
                      </a:cubicBezTo>
                      <a:cubicBezTo>
                        <a:pt x="14240" y="5885"/>
                        <a:pt x="14905" y="5834"/>
                        <a:pt x="15575" y="5697"/>
                      </a:cubicBezTo>
                      <a:cubicBezTo>
                        <a:pt x="15755" y="5652"/>
                        <a:pt x="15686" y="5399"/>
                        <a:pt x="15559" y="5399"/>
                      </a:cubicBezTo>
                      <a:cubicBezTo>
                        <a:pt x="15548" y="5399"/>
                        <a:pt x="15537" y="5401"/>
                        <a:pt x="15526" y="5404"/>
                      </a:cubicBezTo>
                      <a:lnTo>
                        <a:pt x="15526" y="5356"/>
                      </a:lnTo>
                      <a:cubicBezTo>
                        <a:pt x="14978" y="5429"/>
                        <a:pt x="14430" y="5460"/>
                        <a:pt x="13882" y="5460"/>
                      </a:cubicBezTo>
                      <a:cubicBezTo>
                        <a:pt x="11895" y="5460"/>
                        <a:pt x="9908" y="5059"/>
                        <a:pt x="7920" y="4868"/>
                      </a:cubicBezTo>
                      <a:cubicBezTo>
                        <a:pt x="6750" y="4771"/>
                        <a:pt x="5531" y="4527"/>
                        <a:pt x="4410" y="4185"/>
                      </a:cubicBezTo>
                      <a:cubicBezTo>
                        <a:pt x="3371" y="3902"/>
                        <a:pt x="0" y="2567"/>
                        <a:pt x="1604" y="1066"/>
                      </a:cubicBezTo>
                      <a:lnTo>
                        <a:pt x="1604" y="1066"/>
                      </a:lnTo>
                      <a:lnTo>
                        <a:pt x="1679" y="1036"/>
                      </a:lnTo>
                      <a:lnTo>
                        <a:pt x="1679" y="1036"/>
                      </a:lnTo>
                      <a:cubicBezTo>
                        <a:pt x="3637" y="808"/>
                        <a:pt x="5611" y="693"/>
                        <a:pt x="7587" y="693"/>
                      </a:cubicBezTo>
                      <a:cubicBezTo>
                        <a:pt x="10403" y="693"/>
                        <a:pt x="13225" y="928"/>
                        <a:pt x="16014" y="1406"/>
                      </a:cubicBezTo>
                      <a:cubicBezTo>
                        <a:pt x="16029" y="1409"/>
                        <a:pt x="16043" y="1410"/>
                        <a:pt x="16057" y="1410"/>
                      </a:cubicBezTo>
                      <a:cubicBezTo>
                        <a:pt x="16367" y="1410"/>
                        <a:pt x="16487" y="915"/>
                        <a:pt x="16160" y="821"/>
                      </a:cubicBezTo>
                      <a:cubicBezTo>
                        <a:pt x="13408" y="271"/>
                        <a:pt x="10610" y="0"/>
                        <a:pt x="7809" y="0"/>
                      </a:cubicBezTo>
                      <a:close/>
                    </a:path>
                  </a:pathLst>
                </a:custGeom>
                <a:solidFill>
                  <a:srgbClr val="18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31"/>
                <p:cNvSpPr/>
                <p:nvPr/>
              </p:nvSpPr>
              <p:spPr>
                <a:xfrm>
                  <a:off x="1483150" y="4982800"/>
                  <a:ext cx="356825" cy="87350"/>
                </a:xfrm>
                <a:custGeom>
                  <a:rect b="b" l="l" r="r" t="t"/>
                  <a:pathLst>
                    <a:path extrusionOk="0" h="3494" w="14273">
                      <a:moveTo>
                        <a:pt x="4477" y="1"/>
                      </a:moveTo>
                      <a:cubicBezTo>
                        <a:pt x="4073" y="1"/>
                        <a:pt x="3670" y="6"/>
                        <a:pt x="3267" y="17"/>
                      </a:cubicBezTo>
                      <a:cubicBezTo>
                        <a:pt x="2438" y="17"/>
                        <a:pt x="0" y="407"/>
                        <a:pt x="1219" y="1675"/>
                      </a:cubicBezTo>
                      <a:cubicBezTo>
                        <a:pt x="2097" y="2650"/>
                        <a:pt x="4339" y="2699"/>
                        <a:pt x="5558" y="2845"/>
                      </a:cubicBezTo>
                      <a:cubicBezTo>
                        <a:pt x="7824" y="3150"/>
                        <a:pt x="10207" y="3494"/>
                        <a:pt x="12498" y="3494"/>
                      </a:cubicBezTo>
                      <a:cubicBezTo>
                        <a:pt x="12770" y="3494"/>
                        <a:pt x="13041" y="3489"/>
                        <a:pt x="13310" y="3479"/>
                      </a:cubicBezTo>
                      <a:cubicBezTo>
                        <a:pt x="13554" y="3479"/>
                        <a:pt x="13554" y="3137"/>
                        <a:pt x="13310" y="3137"/>
                      </a:cubicBezTo>
                      <a:lnTo>
                        <a:pt x="13359" y="3137"/>
                      </a:lnTo>
                      <a:cubicBezTo>
                        <a:pt x="11262" y="3040"/>
                        <a:pt x="9166" y="2796"/>
                        <a:pt x="7118" y="2455"/>
                      </a:cubicBezTo>
                      <a:cubicBezTo>
                        <a:pt x="5851" y="2357"/>
                        <a:pt x="4632" y="2162"/>
                        <a:pt x="3413" y="1919"/>
                      </a:cubicBezTo>
                      <a:cubicBezTo>
                        <a:pt x="3072" y="1821"/>
                        <a:pt x="1853" y="1626"/>
                        <a:pt x="1755" y="1334"/>
                      </a:cubicBezTo>
                      <a:cubicBezTo>
                        <a:pt x="1500" y="727"/>
                        <a:pt x="3316" y="622"/>
                        <a:pt x="4709" y="622"/>
                      </a:cubicBezTo>
                      <a:cubicBezTo>
                        <a:pt x="5442" y="622"/>
                        <a:pt x="6057" y="651"/>
                        <a:pt x="6192" y="651"/>
                      </a:cubicBezTo>
                      <a:cubicBezTo>
                        <a:pt x="8776" y="797"/>
                        <a:pt x="11311" y="1236"/>
                        <a:pt x="13895" y="1529"/>
                      </a:cubicBezTo>
                      <a:cubicBezTo>
                        <a:pt x="13910" y="1531"/>
                        <a:pt x="13924" y="1532"/>
                        <a:pt x="13938" y="1532"/>
                      </a:cubicBezTo>
                      <a:cubicBezTo>
                        <a:pt x="14240" y="1532"/>
                        <a:pt x="14273" y="1039"/>
                        <a:pt x="13993" y="992"/>
                      </a:cubicBezTo>
                      <a:cubicBezTo>
                        <a:pt x="10875" y="343"/>
                        <a:pt x="7680" y="1"/>
                        <a:pt x="4477" y="1"/>
                      </a:cubicBezTo>
                      <a:close/>
                    </a:path>
                  </a:pathLst>
                </a:custGeom>
                <a:solidFill>
                  <a:srgbClr val="18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46" name="Google Shape;346;p31"/>
            <p:cNvSpPr/>
            <p:nvPr/>
          </p:nvSpPr>
          <p:spPr>
            <a:xfrm>
              <a:off x="1702299" y="2534414"/>
              <a:ext cx="7533" cy="8873"/>
            </a:xfrm>
            <a:custGeom>
              <a:rect b="b" l="l" r="r" t="t"/>
              <a:pathLst>
                <a:path extrusionOk="0" h="403" w="342">
                  <a:moveTo>
                    <a:pt x="171" y="0"/>
                  </a:moveTo>
                  <a:cubicBezTo>
                    <a:pt x="122" y="0"/>
                    <a:pt x="73" y="37"/>
                    <a:pt x="49" y="110"/>
                  </a:cubicBezTo>
                  <a:cubicBezTo>
                    <a:pt x="49" y="159"/>
                    <a:pt x="49" y="208"/>
                    <a:pt x="0" y="256"/>
                  </a:cubicBezTo>
                  <a:cubicBezTo>
                    <a:pt x="0" y="305"/>
                    <a:pt x="0" y="354"/>
                    <a:pt x="49" y="403"/>
                  </a:cubicBezTo>
                  <a:lnTo>
                    <a:pt x="244" y="403"/>
                  </a:lnTo>
                  <a:cubicBezTo>
                    <a:pt x="293" y="354"/>
                    <a:pt x="293" y="305"/>
                    <a:pt x="293" y="256"/>
                  </a:cubicBezTo>
                  <a:cubicBezTo>
                    <a:pt x="342" y="208"/>
                    <a:pt x="293" y="159"/>
                    <a:pt x="293" y="110"/>
                  </a:cubicBezTo>
                  <a:cubicBezTo>
                    <a:pt x="268" y="37"/>
                    <a:pt x="220" y="0"/>
                    <a:pt x="171" y="0"/>
                  </a:cubicBezTo>
                  <a:close/>
                </a:path>
              </a:pathLst>
            </a:custGeom>
            <a:solidFill>
              <a:srgbClr val="FF73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1707673" y="2492272"/>
              <a:ext cx="15726" cy="18319"/>
            </a:xfrm>
            <a:custGeom>
              <a:rect b="b" l="l" r="r" t="t"/>
              <a:pathLst>
                <a:path extrusionOk="0" h="832" w="714">
                  <a:moveTo>
                    <a:pt x="177" y="1"/>
                  </a:moveTo>
                  <a:cubicBezTo>
                    <a:pt x="134" y="1"/>
                    <a:pt x="98" y="25"/>
                    <a:pt x="98" y="74"/>
                  </a:cubicBezTo>
                  <a:cubicBezTo>
                    <a:pt x="49" y="171"/>
                    <a:pt x="0" y="220"/>
                    <a:pt x="0" y="318"/>
                  </a:cubicBezTo>
                  <a:cubicBezTo>
                    <a:pt x="0" y="415"/>
                    <a:pt x="0" y="513"/>
                    <a:pt x="98" y="513"/>
                  </a:cubicBezTo>
                  <a:cubicBezTo>
                    <a:pt x="146" y="659"/>
                    <a:pt x="244" y="756"/>
                    <a:pt x="341" y="805"/>
                  </a:cubicBezTo>
                  <a:cubicBezTo>
                    <a:pt x="378" y="823"/>
                    <a:pt x="414" y="831"/>
                    <a:pt x="449" y="831"/>
                  </a:cubicBezTo>
                  <a:cubicBezTo>
                    <a:pt x="599" y="831"/>
                    <a:pt x="713" y="680"/>
                    <a:pt x="634" y="561"/>
                  </a:cubicBezTo>
                  <a:cubicBezTo>
                    <a:pt x="536" y="464"/>
                    <a:pt x="488" y="366"/>
                    <a:pt x="390" y="318"/>
                  </a:cubicBezTo>
                  <a:cubicBezTo>
                    <a:pt x="341" y="220"/>
                    <a:pt x="341" y="171"/>
                    <a:pt x="293" y="74"/>
                  </a:cubicBezTo>
                  <a:cubicBezTo>
                    <a:pt x="268" y="25"/>
                    <a:pt x="219" y="1"/>
                    <a:pt x="177" y="1"/>
                  </a:cubicBezTo>
                  <a:close/>
                </a:path>
              </a:pathLst>
            </a:custGeom>
            <a:solidFill>
              <a:srgbClr val="FF73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1750622" y="2544123"/>
              <a:ext cx="16629" cy="12594"/>
            </a:xfrm>
            <a:custGeom>
              <a:rect b="b" l="l" r="r" t="t"/>
              <a:pathLst>
                <a:path extrusionOk="0" h="572" w="755">
                  <a:moveTo>
                    <a:pt x="468" y="0"/>
                  </a:moveTo>
                  <a:cubicBezTo>
                    <a:pt x="444" y="0"/>
                    <a:pt x="418" y="3"/>
                    <a:pt x="390" y="10"/>
                  </a:cubicBezTo>
                  <a:lnTo>
                    <a:pt x="146" y="108"/>
                  </a:lnTo>
                  <a:cubicBezTo>
                    <a:pt x="49" y="108"/>
                    <a:pt x="0" y="254"/>
                    <a:pt x="98" y="352"/>
                  </a:cubicBezTo>
                  <a:cubicBezTo>
                    <a:pt x="98" y="400"/>
                    <a:pt x="98" y="449"/>
                    <a:pt x="98" y="498"/>
                  </a:cubicBezTo>
                  <a:cubicBezTo>
                    <a:pt x="98" y="547"/>
                    <a:pt x="134" y="571"/>
                    <a:pt x="171" y="571"/>
                  </a:cubicBezTo>
                  <a:cubicBezTo>
                    <a:pt x="207" y="571"/>
                    <a:pt x="244" y="547"/>
                    <a:pt x="244" y="498"/>
                  </a:cubicBezTo>
                  <a:lnTo>
                    <a:pt x="244" y="400"/>
                  </a:lnTo>
                  <a:lnTo>
                    <a:pt x="390" y="449"/>
                  </a:lnTo>
                  <a:cubicBezTo>
                    <a:pt x="418" y="456"/>
                    <a:pt x="444" y="459"/>
                    <a:pt x="468" y="459"/>
                  </a:cubicBezTo>
                  <a:cubicBezTo>
                    <a:pt x="754" y="459"/>
                    <a:pt x="754" y="0"/>
                    <a:pt x="468" y="0"/>
                  </a:cubicBezTo>
                  <a:close/>
                </a:path>
              </a:pathLst>
            </a:custGeom>
            <a:solidFill>
              <a:srgbClr val="FF73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1689415" y="2545687"/>
              <a:ext cx="9669" cy="11559"/>
            </a:xfrm>
            <a:custGeom>
              <a:rect b="b" l="l" r="r" t="t"/>
              <a:pathLst>
                <a:path extrusionOk="0" h="525" w="439">
                  <a:moveTo>
                    <a:pt x="195" y="0"/>
                  </a:moveTo>
                  <a:cubicBezTo>
                    <a:pt x="110" y="0"/>
                    <a:pt x="25" y="61"/>
                    <a:pt x="0" y="183"/>
                  </a:cubicBezTo>
                  <a:lnTo>
                    <a:pt x="0" y="329"/>
                  </a:lnTo>
                  <a:cubicBezTo>
                    <a:pt x="0" y="427"/>
                    <a:pt x="98" y="524"/>
                    <a:pt x="195" y="524"/>
                  </a:cubicBezTo>
                  <a:lnTo>
                    <a:pt x="244" y="524"/>
                  </a:lnTo>
                  <a:cubicBezTo>
                    <a:pt x="341" y="524"/>
                    <a:pt x="439" y="427"/>
                    <a:pt x="439" y="329"/>
                  </a:cubicBezTo>
                  <a:cubicBezTo>
                    <a:pt x="439" y="281"/>
                    <a:pt x="390" y="232"/>
                    <a:pt x="390" y="183"/>
                  </a:cubicBezTo>
                  <a:cubicBezTo>
                    <a:pt x="366" y="61"/>
                    <a:pt x="281" y="0"/>
                    <a:pt x="195" y="0"/>
                  </a:cubicBezTo>
                  <a:close/>
                </a:path>
              </a:pathLst>
            </a:custGeom>
            <a:solidFill>
              <a:srgbClr val="FF73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1725910" y="2520983"/>
              <a:ext cx="8612" cy="13981"/>
            </a:xfrm>
            <a:custGeom>
              <a:rect b="b" l="l" r="r" t="t"/>
              <a:pathLst>
                <a:path extrusionOk="0" h="635" w="391">
                  <a:moveTo>
                    <a:pt x="202" y="1"/>
                  </a:moveTo>
                  <a:cubicBezTo>
                    <a:pt x="111" y="1"/>
                    <a:pt x="25" y="62"/>
                    <a:pt x="50" y="184"/>
                  </a:cubicBezTo>
                  <a:cubicBezTo>
                    <a:pt x="1" y="281"/>
                    <a:pt x="1" y="379"/>
                    <a:pt x="50" y="525"/>
                  </a:cubicBezTo>
                  <a:cubicBezTo>
                    <a:pt x="74" y="598"/>
                    <a:pt x="135" y="635"/>
                    <a:pt x="196" y="635"/>
                  </a:cubicBezTo>
                  <a:cubicBezTo>
                    <a:pt x="257" y="635"/>
                    <a:pt x="318" y="598"/>
                    <a:pt x="342" y="525"/>
                  </a:cubicBezTo>
                  <a:cubicBezTo>
                    <a:pt x="391" y="379"/>
                    <a:pt x="391" y="281"/>
                    <a:pt x="391" y="184"/>
                  </a:cubicBezTo>
                  <a:cubicBezTo>
                    <a:pt x="391" y="62"/>
                    <a:pt x="293" y="1"/>
                    <a:pt x="202" y="1"/>
                  </a:cubicBezTo>
                  <a:close/>
                </a:path>
              </a:pathLst>
            </a:custGeom>
            <a:solidFill>
              <a:srgbClr val="FF73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1692630" y="2516425"/>
              <a:ext cx="9691" cy="7530"/>
            </a:xfrm>
            <a:custGeom>
              <a:rect b="b" l="l" r="r" t="t"/>
              <a:pathLst>
                <a:path extrusionOk="0" h="342" w="440">
                  <a:moveTo>
                    <a:pt x="195" y="1"/>
                  </a:moveTo>
                  <a:cubicBezTo>
                    <a:pt x="98" y="1"/>
                    <a:pt x="0" y="98"/>
                    <a:pt x="49" y="196"/>
                  </a:cubicBezTo>
                  <a:cubicBezTo>
                    <a:pt x="0" y="293"/>
                    <a:pt x="98" y="342"/>
                    <a:pt x="195" y="342"/>
                  </a:cubicBezTo>
                  <a:lnTo>
                    <a:pt x="390" y="342"/>
                  </a:lnTo>
                  <a:lnTo>
                    <a:pt x="390" y="293"/>
                  </a:lnTo>
                  <a:lnTo>
                    <a:pt x="439" y="196"/>
                  </a:lnTo>
                  <a:lnTo>
                    <a:pt x="439" y="147"/>
                  </a:lnTo>
                  <a:cubicBezTo>
                    <a:pt x="439" y="98"/>
                    <a:pt x="439" y="98"/>
                    <a:pt x="439" y="49"/>
                  </a:cubicBezTo>
                  <a:lnTo>
                    <a:pt x="439" y="1"/>
                  </a:lnTo>
                  <a:close/>
                </a:path>
              </a:pathLst>
            </a:custGeom>
            <a:solidFill>
              <a:srgbClr val="FF73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1715184" y="2511339"/>
              <a:ext cx="5925" cy="9666"/>
            </a:xfrm>
            <a:custGeom>
              <a:rect b="b" l="l" r="r" t="t"/>
              <a:pathLst>
                <a:path extrusionOk="0" h="439" w="269">
                  <a:moveTo>
                    <a:pt x="147" y="0"/>
                  </a:moveTo>
                  <a:cubicBezTo>
                    <a:pt x="110" y="0"/>
                    <a:pt x="73" y="12"/>
                    <a:pt x="49" y="37"/>
                  </a:cubicBezTo>
                  <a:cubicBezTo>
                    <a:pt x="49" y="134"/>
                    <a:pt x="0" y="232"/>
                    <a:pt x="0" y="329"/>
                  </a:cubicBezTo>
                  <a:cubicBezTo>
                    <a:pt x="0" y="402"/>
                    <a:pt x="73" y="439"/>
                    <a:pt x="140" y="439"/>
                  </a:cubicBezTo>
                  <a:cubicBezTo>
                    <a:pt x="208" y="439"/>
                    <a:pt x="268" y="402"/>
                    <a:pt x="244" y="329"/>
                  </a:cubicBezTo>
                  <a:cubicBezTo>
                    <a:pt x="244" y="232"/>
                    <a:pt x="244" y="134"/>
                    <a:pt x="244" y="37"/>
                  </a:cubicBezTo>
                  <a:cubicBezTo>
                    <a:pt x="220" y="12"/>
                    <a:pt x="183" y="0"/>
                    <a:pt x="147" y="0"/>
                  </a:cubicBezTo>
                  <a:close/>
                </a:path>
              </a:pathLst>
            </a:custGeom>
            <a:solidFill>
              <a:srgbClr val="FF73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1732650" y="2540909"/>
              <a:ext cx="12422" cy="10194"/>
            </a:xfrm>
            <a:custGeom>
              <a:rect b="b" l="l" r="r" t="t"/>
              <a:pathLst>
                <a:path extrusionOk="0" h="463" w="564">
                  <a:moveTo>
                    <a:pt x="188" y="0"/>
                  </a:moveTo>
                  <a:cubicBezTo>
                    <a:pt x="98" y="0"/>
                    <a:pt x="1" y="114"/>
                    <a:pt x="85" y="156"/>
                  </a:cubicBezTo>
                  <a:cubicBezTo>
                    <a:pt x="182" y="254"/>
                    <a:pt x="280" y="351"/>
                    <a:pt x="426" y="449"/>
                  </a:cubicBezTo>
                  <a:cubicBezTo>
                    <a:pt x="435" y="458"/>
                    <a:pt x="447" y="462"/>
                    <a:pt x="458" y="462"/>
                  </a:cubicBezTo>
                  <a:cubicBezTo>
                    <a:pt x="507" y="462"/>
                    <a:pt x="563" y="391"/>
                    <a:pt x="524" y="351"/>
                  </a:cubicBezTo>
                  <a:cubicBezTo>
                    <a:pt x="426" y="205"/>
                    <a:pt x="329" y="108"/>
                    <a:pt x="231" y="10"/>
                  </a:cubicBezTo>
                  <a:cubicBezTo>
                    <a:pt x="218" y="3"/>
                    <a:pt x="203" y="0"/>
                    <a:pt x="188" y="0"/>
                  </a:cubicBezTo>
                  <a:close/>
                </a:path>
              </a:pathLst>
            </a:custGeom>
            <a:solidFill>
              <a:srgbClr val="FF73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1740953" y="2552930"/>
              <a:ext cx="9669" cy="3413"/>
            </a:xfrm>
            <a:custGeom>
              <a:rect b="b" l="l" r="r" t="t"/>
              <a:pathLst>
                <a:path extrusionOk="0" h="155" w="439">
                  <a:moveTo>
                    <a:pt x="49" y="0"/>
                  </a:moveTo>
                  <a:cubicBezTo>
                    <a:pt x="0" y="0"/>
                    <a:pt x="0" y="147"/>
                    <a:pt x="49" y="147"/>
                  </a:cubicBezTo>
                  <a:lnTo>
                    <a:pt x="342" y="147"/>
                  </a:lnTo>
                  <a:cubicBezTo>
                    <a:pt x="353" y="152"/>
                    <a:pt x="362" y="154"/>
                    <a:pt x="371" y="154"/>
                  </a:cubicBezTo>
                  <a:cubicBezTo>
                    <a:pt x="438" y="154"/>
                    <a:pt x="428" y="0"/>
                    <a:pt x="342" y="0"/>
                  </a:cubicBezTo>
                  <a:close/>
                </a:path>
              </a:pathLst>
            </a:custGeom>
            <a:solidFill>
              <a:srgbClr val="FF73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5" name="Google Shape;355;p31"/>
            <p:cNvGrpSpPr/>
            <p:nvPr/>
          </p:nvGrpSpPr>
          <p:grpSpPr>
            <a:xfrm>
              <a:off x="1707673" y="2508917"/>
              <a:ext cx="628197" cy="739898"/>
              <a:chOff x="1707673" y="2508917"/>
              <a:chExt cx="628197" cy="739898"/>
            </a:xfrm>
          </p:grpSpPr>
          <p:grpSp>
            <p:nvGrpSpPr>
              <p:cNvPr id="356" name="Google Shape;356;p31"/>
              <p:cNvGrpSpPr/>
              <p:nvPr/>
            </p:nvGrpSpPr>
            <p:grpSpPr>
              <a:xfrm>
                <a:off x="1707673" y="2508917"/>
                <a:ext cx="232584" cy="212359"/>
                <a:chOff x="1707673" y="2508917"/>
                <a:chExt cx="232584" cy="212359"/>
              </a:xfrm>
            </p:grpSpPr>
            <p:sp>
              <p:nvSpPr>
                <p:cNvPr id="357" name="Google Shape;357;p31"/>
                <p:cNvSpPr/>
                <p:nvPr/>
              </p:nvSpPr>
              <p:spPr>
                <a:xfrm>
                  <a:off x="1707673" y="2508917"/>
                  <a:ext cx="9669" cy="7530"/>
                </a:xfrm>
                <a:custGeom>
                  <a:rect b="b" l="l" r="r" t="t"/>
                  <a:pathLst>
                    <a:path extrusionOk="0" h="342" w="439">
                      <a:moveTo>
                        <a:pt x="195" y="0"/>
                      </a:moveTo>
                      <a:cubicBezTo>
                        <a:pt x="0" y="0"/>
                        <a:pt x="0" y="342"/>
                        <a:pt x="195" y="342"/>
                      </a:cubicBezTo>
                      <a:cubicBezTo>
                        <a:pt x="439" y="342"/>
                        <a:pt x="439" y="0"/>
                        <a:pt x="195" y="0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58" name="Google Shape;358;p31"/>
                <p:cNvGrpSpPr/>
                <p:nvPr/>
              </p:nvGrpSpPr>
              <p:grpSpPr>
                <a:xfrm>
                  <a:off x="1775312" y="2571183"/>
                  <a:ext cx="164945" cy="150093"/>
                  <a:chOff x="1775312" y="2571585"/>
                  <a:chExt cx="164945" cy="150093"/>
                </a:xfrm>
              </p:grpSpPr>
              <p:sp>
                <p:nvSpPr>
                  <p:cNvPr id="359" name="Google Shape;359;p31"/>
                  <p:cNvSpPr/>
                  <p:nvPr/>
                </p:nvSpPr>
                <p:spPr>
                  <a:xfrm>
                    <a:off x="1847268" y="2594923"/>
                    <a:ext cx="8612" cy="11031"/>
                  </a:xfrm>
                  <a:custGeom>
                    <a:rect b="b" l="l" r="r" t="t"/>
                    <a:pathLst>
                      <a:path extrusionOk="0" h="501" w="391">
                        <a:moveTo>
                          <a:pt x="201" y="1"/>
                        </a:moveTo>
                        <a:cubicBezTo>
                          <a:pt x="146" y="1"/>
                          <a:pt x="98" y="37"/>
                          <a:pt x="98" y="110"/>
                        </a:cubicBezTo>
                        <a:cubicBezTo>
                          <a:pt x="98" y="159"/>
                          <a:pt x="98" y="208"/>
                          <a:pt x="49" y="257"/>
                        </a:cubicBezTo>
                        <a:cubicBezTo>
                          <a:pt x="0" y="305"/>
                          <a:pt x="0" y="354"/>
                          <a:pt x="49" y="354"/>
                        </a:cubicBezTo>
                        <a:cubicBezTo>
                          <a:pt x="49" y="403"/>
                          <a:pt x="49" y="403"/>
                          <a:pt x="49" y="403"/>
                        </a:cubicBezTo>
                        <a:cubicBezTo>
                          <a:pt x="98" y="452"/>
                          <a:pt x="98" y="452"/>
                          <a:pt x="146" y="500"/>
                        </a:cubicBezTo>
                        <a:lnTo>
                          <a:pt x="195" y="500"/>
                        </a:lnTo>
                        <a:cubicBezTo>
                          <a:pt x="244" y="452"/>
                          <a:pt x="293" y="452"/>
                          <a:pt x="341" y="403"/>
                        </a:cubicBezTo>
                        <a:cubicBezTo>
                          <a:pt x="341" y="403"/>
                          <a:pt x="341" y="403"/>
                          <a:pt x="390" y="354"/>
                        </a:cubicBezTo>
                        <a:cubicBezTo>
                          <a:pt x="390" y="354"/>
                          <a:pt x="390" y="305"/>
                          <a:pt x="390" y="257"/>
                        </a:cubicBezTo>
                        <a:cubicBezTo>
                          <a:pt x="390" y="208"/>
                          <a:pt x="341" y="159"/>
                          <a:pt x="341" y="110"/>
                        </a:cubicBezTo>
                        <a:cubicBezTo>
                          <a:pt x="317" y="37"/>
                          <a:pt x="256" y="1"/>
                          <a:pt x="201" y="1"/>
                        </a:cubicBezTo>
                        <a:close/>
                      </a:path>
                    </a:pathLst>
                  </a:custGeom>
                  <a:solidFill>
                    <a:srgbClr val="FF735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0" name="Google Shape;360;p31"/>
                  <p:cNvSpPr/>
                  <p:nvPr/>
                </p:nvSpPr>
                <p:spPr>
                  <a:xfrm>
                    <a:off x="1849404" y="2674341"/>
                    <a:ext cx="29800" cy="47338"/>
                  </a:xfrm>
                  <a:custGeom>
                    <a:rect b="b" l="l" r="r" t="t"/>
                    <a:pathLst>
                      <a:path extrusionOk="0" h="2150" w="1353">
                        <a:moveTo>
                          <a:pt x="115" y="0"/>
                        </a:moveTo>
                        <a:cubicBezTo>
                          <a:pt x="65" y="0"/>
                          <a:pt x="1" y="72"/>
                          <a:pt x="1" y="111"/>
                        </a:cubicBezTo>
                        <a:cubicBezTo>
                          <a:pt x="98" y="355"/>
                          <a:pt x="196" y="599"/>
                          <a:pt x="391" y="794"/>
                        </a:cubicBezTo>
                        <a:cubicBezTo>
                          <a:pt x="439" y="940"/>
                          <a:pt x="537" y="1038"/>
                          <a:pt x="586" y="1135"/>
                        </a:cubicBezTo>
                        <a:cubicBezTo>
                          <a:pt x="537" y="1184"/>
                          <a:pt x="586" y="1281"/>
                          <a:pt x="635" y="1330"/>
                        </a:cubicBezTo>
                        <a:lnTo>
                          <a:pt x="683" y="1330"/>
                        </a:lnTo>
                        <a:cubicBezTo>
                          <a:pt x="732" y="1330"/>
                          <a:pt x="781" y="1476"/>
                          <a:pt x="830" y="1574"/>
                        </a:cubicBezTo>
                        <a:cubicBezTo>
                          <a:pt x="927" y="1720"/>
                          <a:pt x="1025" y="1915"/>
                          <a:pt x="1122" y="2110"/>
                        </a:cubicBezTo>
                        <a:cubicBezTo>
                          <a:pt x="1136" y="2137"/>
                          <a:pt x="1161" y="2149"/>
                          <a:pt x="1189" y="2149"/>
                        </a:cubicBezTo>
                        <a:cubicBezTo>
                          <a:pt x="1261" y="2149"/>
                          <a:pt x="1352" y="2069"/>
                          <a:pt x="1317" y="1964"/>
                        </a:cubicBezTo>
                        <a:cubicBezTo>
                          <a:pt x="1268" y="1769"/>
                          <a:pt x="1171" y="1574"/>
                          <a:pt x="1025" y="1428"/>
                        </a:cubicBezTo>
                        <a:cubicBezTo>
                          <a:pt x="878" y="1135"/>
                          <a:pt x="732" y="891"/>
                          <a:pt x="586" y="648"/>
                        </a:cubicBezTo>
                        <a:cubicBezTo>
                          <a:pt x="488" y="404"/>
                          <a:pt x="342" y="160"/>
                          <a:pt x="147" y="14"/>
                        </a:cubicBezTo>
                        <a:cubicBezTo>
                          <a:pt x="138" y="4"/>
                          <a:pt x="127" y="0"/>
                          <a:pt x="115" y="0"/>
                        </a:cubicBezTo>
                        <a:close/>
                      </a:path>
                    </a:pathLst>
                  </a:custGeom>
                  <a:solidFill>
                    <a:srgbClr val="FF735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1" name="Google Shape;361;p31"/>
                  <p:cNvSpPr/>
                  <p:nvPr/>
                </p:nvSpPr>
                <p:spPr>
                  <a:xfrm>
                    <a:off x="1800002" y="2609785"/>
                    <a:ext cx="17686" cy="21731"/>
                  </a:xfrm>
                  <a:custGeom>
                    <a:rect b="b" l="l" r="r" t="t"/>
                    <a:pathLst>
                      <a:path extrusionOk="0" h="987" w="803">
                        <a:moveTo>
                          <a:pt x="96" y="0"/>
                        </a:moveTo>
                        <a:cubicBezTo>
                          <a:pt x="50" y="0"/>
                          <a:pt x="1" y="35"/>
                          <a:pt x="1" y="69"/>
                        </a:cubicBezTo>
                        <a:cubicBezTo>
                          <a:pt x="147" y="362"/>
                          <a:pt x="342" y="654"/>
                          <a:pt x="537" y="947"/>
                        </a:cubicBezTo>
                        <a:cubicBezTo>
                          <a:pt x="564" y="974"/>
                          <a:pt x="599" y="986"/>
                          <a:pt x="633" y="986"/>
                        </a:cubicBezTo>
                        <a:cubicBezTo>
                          <a:pt x="721" y="986"/>
                          <a:pt x="803" y="906"/>
                          <a:pt x="732" y="801"/>
                        </a:cubicBezTo>
                        <a:cubicBezTo>
                          <a:pt x="586" y="508"/>
                          <a:pt x="391" y="264"/>
                          <a:pt x="147" y="20"/>
                        </a:cubicBezTo>
                        <a:cubicBezTo>
                          <a:pt x="133" y="6"/>
                          <a:pt x="114" y="0"/>
                          <a:pt x="96" y="0"/>
                        </a:cubicBezTo>
                        <a:close/>
                      </a:path>
                    </a:pathLst>
                  </a:custGeom>
                  <a:solidFill>
                    <a:srgbClr val="FF735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2" name="Google Shape;362;p31"/>
                  <p:cNvSpPr/>
                  <p:nvPr/>
                </p:nvSpPr>
                <p:spPr>
                  <a:xfrm>
                    <a:off x="1775312" y="2571585"/>
                    <a:ext cx="121358" cy="96635"/>
                  </a:xfrm>
                  <a:custGeom>
                    <a:rect b="b" l="l" r="r" t="t"/>
                    <a:pathLst>
                      <a:path extrusionOk="0" h="4389" w="5510">
                        <a:moveTo>
                          <a:pt x="1463" y="1024"/>
                        </a:moveTo>
                        <a:lnTo>
                          <a:pt x="1707" y="1122"/>
                        </a:lnTo>
                        <a:cubicBezTo>
                          <a:pt x="1658" y="1170"/>
                          <a:pt x="1658" y="1170"/>
                          <a:pt x="1658" y="1219"/>
                        </a:cubicBezTo>
                        <a:cubicBezTo>
                          <a:pt x="1658" y="1219"/>
                          <a:pt x="1707" y="1268"/>
                          <a:pt x="1707" y="1317"/>
                        </a:cubicBezTo>
                        <a:lnTo>
                          <a:pt x="1463" y="1024"/>
                        </a:lnTo>
                        <a:close/>
                        <a:moveTo>
                          <a:pt x="2048" y="878"/>
                        </a:moveTo>
                        <a:lnTo>
                          <a:pt x="2243" y="1170"/>
                        </a:lnTo>
                        <a:cubicBezTo>
                          <a:pt x="2341" y="1268"/>
                          <a:pt x="2438" y="1414"/>
                          <a:pt x="2536" y="1512"/>
                        </a:cubicBezTo>
                        <a:cubicBezTo>
                          <a:pt x="2390" y="1512"/>
                          <a:pt x="2292" y="1463"/>
                          <a:pt x="2195" y="1365"/>
                        </a:cubicBezTo>
                        <a:cubicBezTo>
                          <a:pt x="2180" y="1351"/>
                          <a:pt x="2162" y="1345"/>
                          <a:pt x="2143" y="1345"/>
                        </a:cubicBezTo>
                        <a:cubicBezTo>
                          <a:pt x="2097" y="1345"/>
                          <a:pt x="2048" y="1380"/>
                          <a:pt x="2048" y="1414"/>
                        </a:cubicBezTo>
                        <a:cubicBezTo>
                          <a:pt x="2000" y="1365"/>
                          <a:pt x="1951" y="1317"/>
                          <a:pt x="1902" y="1268"/>
                        </a:cubicBezTo>
                        <a:lnTo>
                          <a:pt x="1902" y="1268"/>
                        </a:lnTo>
                        <a:lnTo>
                          <a:pt x="2048" y="1317"/>
                        </a:lnTo>
                        <a:cubicBezTo>
                          <a:pt x="2055" y="1323"/>
                          <a:pt x="2063" y="1326"/>
                          <a:pt x="2071" y="1326"/>
                        </a:cubicBezTo>
                        <a:cubicBezTo>
                          <a:pt x="2120" y="1326"/>
                          <a:pt x="2181" y="1212"/>
                          <a:pt x="2097" y="1170"/>
                        </a:cubicBezTo>
                        <a:lnTo>
                          <a:pt x="1951" y="1122"/>
                        </a:lnTo>
                        <a:cubicBezTo>
                          <a:pt x="2000" y="1024"/>
                          <a:pt x="2048" y="975"/>
                          <a:pt x="2048" y="878"/>
                        </a:cubicBezTo>
                        <a:close/>
                        <a:moveTo>
                          <a:pt x="2828" y="1707"/>
                        </a:moveTo>
                        <a:cubicBezTo>
                          <a:pt x="2926" y="1755"/>
                          <a:pt x="2975" y="1804"/>
                          <a:pt x="3023" y="1853"/>
                        </a:cubicBezTo>
                        <a:lnTo>
                          <a:pt x="2828" y="1755"/>
                        </a:lnTo>
                        <a:lnTo>
                          <a:pt x="2828" y="1707"/>
                        </a:lnTo>
                        <a:close/>
                        <a:moveTo>
                          <a:pt x="244" y="0"/>
                        </a:moveTo>
                        <a:cubicBezTo>
                          <a:pt x="196" y="0"/>
                          <a:pt x="147" y="0"/>
                          <a:pt x="98" y="49"/>
                        </a:cubicBezTo>
                        <a:cubicBezTo>
                          <a:pt x="49" y="49"/>
                          <a:pt x="1" y="195"/>
                          <a:pt x="49" y="244"/>
                        </a:cubicBezTo>
                        <a:cubicBezTo>
                          <a:pt x="1024" y="1122"/>
                          <a:pt x="1902" y="2097"/>
                          <a:pt x="2633" y="3218"/>
                        </a:cubicBezTo>
                        <a:lnTo>
                          <a:pt x="2585" y="3218"/>
                        </a:lnTo>
                        <a:cubicBezTo>
                          <a:pt x="2487" y="3218"/>
                          <a:pt x="2390" y="3267"/>
                          <a:pt x="2292" y="3316"/>
                        </a:cubicBezTo>
                        <a:cubicBezTo>
                          <a:pt x="2243" y="3364"/>
                          <a:pt x="2243" y="3462"/>
                          <a:pt x="2292" y="3511"/>
                        </a:cubicBezTo>
                        <a:cubicBezTo>
                          <a:pt x="2390" y="3559"/>
                          <a:pt x="2487" y="3608"/>
                          <a:pt x="2585" y="3608"/>
                        </a:cubicBezTo>
                        <a:cubicBezTo>
                          <a:pt x="2611" y="3621"/>
                          <a:pt x="2637" y="3627"/>
                          <a:pt x="2662" y="3627"/>
                        </a:cubicBezTo>
                        <a:cubicBezTo>
                          <a:pt x="2731" y="3627"/>
                          <a:pt x="2793" y="3582"/>
                          <a:pt x="2828" y="3511"/>
                        </a:cubicBezTo>
                        <a:cubicBezTo>
                          <a:pt x="2877" y="3559"/>
                          <a:pt x="2926" y="3657"/>
                          <a:pt x="2975" y="3706"/>
                        </a:cubicBezTo>
                        <a:cubicBezTo>
                          <a:pt x="3023" y="3852"/>
                          <a:pt x="3023" y="3998"/>
                          <a:pt x="3072" y="4144"/>
                        </a:cubicBezTo>
                        <a:lnTo>
                          <a:pt x="3072" y="4242"/>
                        </a:lnTo>
                        <a:cubicBezTo>
                          <a:pt x="3072" y="4339"/>
                          <a:pt x="3133" y="4388"/>
                          <a:pt x="3194" y="4388"/>
                        </a:cubicBezTo>
                        <a:cubicBezTo>
                          <a:pt x="3255" y="4388"/>
                          <a:pt x="3316" y="4339"/>
                          <a:pt x="3316" y="4242"/>
                        </a:cubicBezTo>
                        <a:cubicBezTo>
                          <a:pt x="3365" y="4047"/>
                          <a:pt x="3365" y="3803"/>
                          <a:pt x="3267" y="3608"/>
                        </a:cubicBezTo>
                        <a:lnTo>
                          <a:pt x="3218" y="3608"/>
                        </a:lnTo>
                        <a:cubicBezTo>
                          <a:pt x="3121" y="2926"/>
                          <a:pt x="2731" y="2340"/>
                          <a:pt x="2146" y="1999"/>
                        </a:cubicBezTo>
                        <a:cubicBezTo>
                          <a:pt x="2146" y="1975"/>
                          <a:pt x="2134" y="1963"/>
                          <a:pt x="2121" y="1963"/>
                        </a:cubicBezTo>
                        <a:cubicBezTo>
                          <a:pt x="2109" y="1963"/>
                          <a:pt x="2097" y="1975"/>
                          <a:pt x="2097" y="1999"/>
                        </a:cubicBezTo>
                        <a:lnTo>
                          <a:pt x="2048" y="1950"/>
                        </a:lnTo>
                        <a:cubicBezTo>
                          <a:pt x="2146" y="1950"/>
                          <a:pt x="2243" y="1853"/>
                          <a:pt x="2195" y="1755"/>
                        </a:cubicBezTo>
                        <a:lnTo>
                          <a:pt x="2146" y="1658"/>
                        </a:lnTo>
                        <a:lnTo>
                          <a:pt x="2146" y="1658"/>
                        </a:lnTo>
                        <a:cubicBezTo>
                          <a:pt x="2243" y="1804"/>
                          <a:pt x="2438" y="1853"/>
                          <a:pt x="2585" y="1853"/>
                        </a:cubicBezTo>
                        <a:cubicBezTo>
                          <a:pt x="2885" y="2220"/>
                          <a:pt x="3346" y="2428"/>
                          <a:pt x="3810" y="2428"/>
                        </a:cubicBezTo>
                        <a:cubicBezTo>
                          <a:pt x="4024" y="2428"/>
                          <a:pt x="4238" y="2384"/>
                          <a:pt x="4437" y="2292"/>
                        </a:cubicBezTo>
                        <a:lnTo>
                          <a:pt x="4437" y="2292"/>
                        </a:lnTo>
                        <a:cubicBezTo>
                          <a:pt x="4389" y="2584"/>
                          <a:pt x="4486" y="2974"/>
                          <a:pt x="4827" y="2974"/>
                        </a:cubicBezTo>
                        <a:cubicBezTo>
                          <a:pt x="4876" y="2974"/>
                          <a:pt x="4974" y="2926"/>
                          <a:pt x="4925" y="2877"/>
                        </a:cubicBezTo>
                        <a:cubicBezTo>
                          <a:pt x="4827" y="2633"/>
                          <a:pt x="4584" y="2487"/>
                          <a:pt x="4681" y="2145"/>
                        </a:cubicBezTo>
                        <a:cubicBezTo>
                          <a:pt x="4827" y="2097"/>
                          <a:pt x="4925" y="1999"/>
                          <a:pt x="5071" y="1902"/>
                        </a:cubicBezTo>
                        <a:cubicBezTo>
                          <a:pt x="5120" y="2145"/>
                          <a:pt x="5217" y="2389"/>
                          <a:pt x="5364" y="2633"/>
                        </a:cubicBezTo>
                        <a:cubicBezTo>
                          <a:pt x="5384" y="2653"/>
                          <a:pt x="5412" y="2665"/>
                          <a:pt x="5439" y="2665"/>
                        </a:cubicBezTo>
                        <a:cubicBezTo>
                          <a:pt x="5476" y="2665"/>
                          <a:pt x="5510" y="2641"/>
                          <a:pt x="5510" y="2584"/>
                        </a:cubicBezTo>
                        <a:cubicBezTo>
                          <a:pt x="5461" y="2292"/>
                          <a:pt x="5364" y="1999"/>
                          <a:pt x="5217" y="1755"/>
                        </a:cubicBezTo>
                        <a:cubicBezTo>
                          <a:pt x="5217" y="1707"/>
                          <a:pt x="5169" y="1658"/>
                          <a:pt x="5169" y="1658"/>
                        </a:cubicBezTo>
                        <a:cubicBezTo>
                          <a:pt x="5134" y="1623"/>
                          <a:pt x="5075" y="1589"/>
                          <a:pt x="5027" y="1589"/>
                        </a:cubicBezTo>
                        <a:cubicBezTo>
                          <a:pt x="5006" y="1589"/>
                          <a:pt x="4988" y="1595"/>
                          <a:pt x="4974" y="1609"/>
                        </a:cubicBezTo>
                        <a:cubicBezTo>
                          <a:pt x="4669" y="1914"/>
                          <a:pt x="4269" y="2066"/>
                          <a:pt x="3869" y="2066"/>
                        </a:cubicBezTo>
                        <a:cubicBezTo>
                          <a:pt x="3629" y="2066"/>
                          <a:pt x="3389" y="2011"/>
                          <a:pt x="3170" y="1902"/>
                        </a:cubicBezTo>
                        <a:cubicBezTo>
                          <a:pt x="3218" y="1902"/>
                          <a:pt x="3267" y="1804"/>
                          <a:pt x="3218" y="1755"/>
                        </a:cubicBezTo>
                        <a:cubicBezTo>
                          <a:pt x="3170" y="1658"/>
                          <a:pt x="3121" y="1609"/>
                          <a:pt x="3072" y="1512"/>
                        </a:cubicBezTo>
                        <a:cubicBezTo>
                          <a:pt x="3121" y="1414"/>
                          <a:pt x="3023" y="1317"/>
                          <a:pt x="2926" y="1317"/>
                        </a:cubicBezTo>
                        <a:cubicBezTo>
                          <a:pt x="2633" y="927"/>
                          <a:pt x="2195" y="634"/>
                          <a:pt x="1902" y="342"/>
                        </a:cubicBezTo>
                        <a:cubicBezTo>
                          <a:pt x="1877" y="304"/>
                          <a:pt x="1846" y="289"/>
                          <a:pt x="1814" y="289"/>
                        </a:cubicBezTo>
                        <a:cubicBezTo>
                          <a:pt x="1724" y="289"/>
                          <a:pt x="1635" y="415"/>
                          <a:pt x="1707" y="488"/>
                        </a:cubicBezTo>
                        <a:cubicBezTo>
                          <a:pt x="1805" y="634"/>
                          <a:pt x="1853" y="634"/>
                          <a:pt x="1902" y="683"/>
                        </a:cubicBezTo>
                        <a:lnTo>
                          <a:pt x="1853" y="683"/>
                        </a:lnTo>
                        <a:cubicBezTo>
                          <a:pt x="1707" y="683"/>
                          <a:pt x="1610" y="780"/>
                          <a:pt x="1610" y="878"/>
                        </a:cubicBezTo>
                        <a:lnTo>
                          <a:pt x="878" y="488"/>
                        </a:lnTo>
                        <a:lnTo>
                          <a:pt x="781" y="390"/>
                        </a:lnTo>
                        <a:lnTo>
                          <a:pt x="683" y="342"/>
                        </a:lnTo>
                        <a:cubicBezTo>
                          <a:pt x="586" y="146"/>
                          <a:pt x="391" y="49"/>
                          <a:pt x="244" y="0"/>
                        </a:cubicBezTo>
                        <a:close/>
                      </a:path>
                    </a:pathLst>
                  </a:custGeom>
                  <a:solidFill>
                    <a:srgbClr val="FF735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3" name="Google Shape;363;p31"/>
                  <p:cNvSpPr/>
                  <p:nvPr/>
                </p:nvSpPr>
                <p:spPr>
                  <a:xfrm>
                    <a:off x="1901427" y="2618900"/>
                    <a:ext cx="38830" cy="36197"/>
                  </a:xfrm>
                  <a:custGeom>
                    <a:rect b="b" l="l" r="r" t="t"/>
                    <a:pathLst>
                      <a:path extrusionOk="0" h="1644" w="1763">
                        <a:moveTo>
                          <a:pt x="222" y="0"/>
                        </a:moveTo>
                        <a:cubicBezTo>
                          <a:pt x="103" y="0"/>
                          <a:pt x="0" y="174"/>
                          <a:pt x="76" y="289"/>
                        </a:cubicBezTo>
                        <a:lnTo>
                          <a:pt x="125" y="338"/>
                        </a:lnTo>
                        <a:cubicBezTo>
                          <a:pt x="174" y="582"/>
                          <a:pt x="271" y="825"/>
                          <a:pt x="418" y="1020"/>
                        </a:cubicBezTo>
                        <a:cubicBezTo>
                          <a:pt x="438" y="1041"/>
                          <a:pt x="466" y="1052"/>
                          <a:pt x="493" y="1052"/>
                        </a:cubicBezTo>
                        <a:cubicBezTo>
                          <a:pt x="531" y="1052"/>
                          <a:pt x="564" y="1029"/>
                          <a:pt x="564" y="972"/>
                        </a:cubicBezTo>
                        <a:cubicBezTo>
                          <a:pt x="564" y="874"/>
                          <a:pt x="564" y="777"/>
                          <a:pt x="515" y="728"/>
                        </a:cubicBezTo>
                        <a:lnTo>
                          <a:pt x="515" y="728"/>
                        </a:lnTo>
                        <a:lnTo>
                          <a:pt x="857" y="1069"/>
                        </a:lnTo>
                        <a:cubicBezTo>
                          <a:pt x="710" y="1069"/>
                          <a:pt x="564" y="1118"/>
                          <a:pt x="466" y="1167"/>
                        </a:cubicBezTo>
                        <a:cubicBezTo>
                          <a:pt x="320" y="1215"/>
                          <a:pt x="320" y="1362"/>
                          <a:pt x="466" y="1362"/>
                        </a:cubicBezTo>
                        <a:cubicBezTo>
                          <a:pt x="588" y="1386"/>
                          <a:pt x="710" y="1398"/>
                          <a:pt x="832" y="1398"/>
                        </a:cubicBezTo>
                        <a:cubicBezTo>
                          <a:pt x="882" y="1398"/>
                          <a:pt x="931" y="1396"/>
                          <a:pt x="981" y="1392"/>
                        </a:cubicBezTo>
                        <a:lnTo>
                          <a:pt x="981" y="1392"/>
                        </a:lnTo>
                        <a:cubicBezTo>
                          <a:pt x="934" y="1438"/>
                          <a:pt x="919" y="1522"/>
                          <a:pt x="954" y="1557"/>
                        </a:cubicBezTo>
                        <a:cubicBezTo>
                          <a:pt x="1043" y="1616"/>
                          <a:pt x="1142" y="1644"/>
                          <a:pt x="1239" y="1644"/>
                        </a:cubicBezTo>
                        <a:cubicBezTo>
                          <a:pt x="1458" y="1644"/>
                          <a:pt x="1666" y="1501"/>
                          <a:pt x="1734" y="1264"/>
                        </a:cubicBezTo>
                        <a:cubicBezTo>
                          <a:pt x="1762" y="1179"/>
                          <a:pt x="1692" y="1127"/>
                          <a:pt x="1609" y="1127"/>
                        </a:cubicBezTo>
                        <a:cubicBezTo>
                          <a:pt x="1549" y="1127"/>
                          <a:pt x="1482" y="1154"/>
                          <a:pt x="1442" y="1215"/>
                        </a:cubicBezTo>
                        <a:cubicBezTo>
                          <a:pt x="1442" y="1264"/>
                          <a:pt x="1393" y="1313"/>
                          <a:pt x="1344" y="1362"/>
                        </a:cubicBezTo>
                        <a:cubicBezTo>
                          <a:pt x="1393" y="1264"/>
                          <a:pt x="1393" y="1167"/>
                          <a:pt x="1344" y="1118"/>
                        </a:cubicBezTo>
                        <a:cubicBezTo>
                          <a:pt x="1003" y="777"/>
                          <a:pt x="661" y="387"/>
                          <a:pt x="320" y="45"/>
                        </a:cubicBezTo>
                        <a:cubicBezTo>
                          <a:pt x="288" y="13"/>
                          <a:pt x="254" y="0"/>
                          <a:pt x="222" y="0"/>
                        </a:cubicBezTo>
                        <a:close/>
                      </a:path>
                    </a:pathLst>
                  </a:custGeom>
                  <a:solidFill>
                    <a:srgbClr val="FF735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64" name="Google Shape;364;p31"/>
              <p:cNvGrpSpPr/>
              <p:nvPr/>
            </p:nvGrpSpPr>
            <p:grpSpPr>
              <a:xfrm>
                <a:off x="1966445" y="2785875"/>
                <a:ext cx="369425" cy="147892"/>
                <a:chOff x="1966445" y="2786278"/>
                <a:chExt cx="369425" cy="147892"/>
              </a:xfrm>
            </p:grpSpPr>
            <p:sp>
              <p:nvSpPr>
                <p:cNvPr id="365" name="Google Shape;365;p31"/>
                <p:cNvSpPr/>
                <p:nvPr/>
              </p:nvSpPr>
              <p:spPr>
                <a:xfrm>
                  <a:off x="2246735" y="2908365"/>
                  <a:ext cx="13964" cy="11471"/>
                </a:xfrm>
                <a:custGeom>
                  <a:rect b="b" l="l" r="r" t="t"/>
                  <a:pathLst>
                    <a:path extrusionOk="0" h="521" w="634">
                      <a:moveTo>
                        <a:pt x="370" y="1"/>
                      </a:moveTo>
                      <a:cubicBezTo>
                        <a:pt x="344" y="1"/>
                        <a:pt x="319" y="5"/>
                        <a:pt x="293" y="13"/>
                      </a:cubicBezTo>
                      <a:lnTo>
                        <a:pt x="195" y="111"/>
                      </a:lnTo>
                      <a:cubicBezTo>
                        <a:pt x="49" y="111"/>
                        <a:pt x="0" y="355"/>
                        <a:pt x="146" y="452"/>
                      </a:cubicBezTo>
                      <a:lnTo>
                        <a:pt x="293" y="501"/>
                      </a:lnTo>
                      <a:cubicBezTo>
                        <a:pt x="319" y="514"/>
                        <a:pt x="348" y="520"/>
                        <a:pt x="380" y="520"/>
                      </a:cubicBezTo>
                      <a:cubicBezTo>
                        <a:pt x="465" y="520"/>
                        <a:pt x="562" y="475"/>
                        <a:pt x="634" y="403"/>
                      </a:cubicBezTo>
                      <a:cubicBezTo>
                        <a:pt x="634" y="355"/>
                        <a:pt x="634" y="257"/>
                        <a:pt x="634" y="208"/>
                      </a:cubicBezTo>
                      <a:cubicBezTo>
                        <a:pt x="594" y="88"/>
                        <a:pt x="488" y="1"/>
                        <a:pt x="370" y="1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31"/>
                <p:cNvSpPr/>
                <p:nvPr/>
              </p:nvSpPr>
              <p:spPr>
                <a:xfrm>
                  <a:off x="1966445" y="2799158"/>
                  <a:ext cx="12929" cy="10745"/>
                </a:xfrm>
                <a:custGeom>
                  <a:rect b="b" l="l" r="r" t="t"/>
                  <a:pathLst>
                    <a:path extrusionOk="0" h="488" w="587">
                      <a:moveTo>
                        <a:pt x="294" y="0"/>
                      </a:moveTo>
                      <a:cubicBezTo>
                        <a:pt x="1" y="49"/>
                        <a:pt x="1" y="439"/>
                        <a:pt x="294" y="488"/>
                      </a:cubicBezTo>
                      <a:cubicBezTo>
                        <a:pt x="586" y="439"/>
                        <a:pt x="586" y="49"/>
                        <a:pt x="294" y="0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31"/>
                <p:cNvSpPr/>
                <p:nvPr/>
              </p:nvSpPr>
              <p:spPr>
                <a:xfrm>
                  <a:off x="1996531" y="2786278"/>
                  <a:ext cx="13964" cy="10745"/>
                </a:xfrm>
                <a:custGeom>
                  <a:rect b="b" l="l" r="r" t="t"/>
                  <a:pathLst>
                    <a:path extrusionOk="0" h="488" w="634">
                      <a:moveTo>
                        <a:pt x="293" y="0"/>
                      </a:moveTo>
                      <a:cubicBezTo>
                        <a:pt x="0" y="0"/>
                        <a:pt x="0" y="488"/>
                        <a:pt x="293" y="488"/>
                      </a:cubicBezTo>
                      <a:cubicBezTo>
                        <a:pt x="634" y="488"/>
                        <a:pt x="634" y="0"/>
                        <a:pt x="293" y="0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" name="Google Shape;368;p31"/>
                <p:cNvSpPr/>
                <p:nvPr/>
              </p:nvSpPr>
              <p:spPr>
                <a:xfrm>
                  <a:off x="2009416" y="2812038"/>
                  <a:ext cx="11827" cy="8609"/>
                </a:xfrm>
                <a:custGeom>
                  <a:rect b="b" l="l" r="r" t="t"/>
                  <a:pathLst>
                    <a:path extrusionOk="0" h="391" w="537">
                      <a:moveTo>
                        <a:pt x="293" y="0"/>
                      </a:moveTo>
                      <a:cubicBezTo>
                        <a:pt x="0" y="0"/>
                        <a:pt x="0" y="390"/>
                        <a:pt x="293" y="390"/>
                      </a:cubicBezTo>
                      <a:cubicBezTo>
                        <a:pt x="536" y="390"/>
                        <a:pt x="536" y="0"/>
                        <a:pt x="293" y="0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" name="Google Shape;369;p31"/>
                <p:cNvSpPr/>
                <p:nvPr/>
              </p:nvSpPr>
              <p:spPr>
                <a:xfrm>
                  <a:off x="2057739" y="2841013"/>
                  <a:ext cx="12907" cy="10767"/>
                </a:xfrm>
                <a:custGeom>
                  <a:rect b="b" l="l" r="r" t="t"/>
                  <a:pathLst>
                    <a:path extrusionOk="0" h="489" w="586">
                      <a:moveTo>
                        <a:pt x="293" y="1"/>
                      </a:moveTo>
                      <a:cubicBezTo>
                        <a:pt x="0" y="50"/>
                        <a:pt x="0" y="440"/>
                        <a:pt x="293" y="488"/>
                      </a:cubicBezTo>
                      <a:cubicBezTo>
                        <a:pt x="585" y="440"/>
                        <a:pt x="585" y="50"/>
                        <a:pt x="293" y="1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31"/>
                <p:cNvSpPr/>
                <p:nvPr/>
              </p:nvSpPr>
              <p:spPr>
                <a:xfrm>
                  <a:off x="2097670" y="2861820"/>
                  <a:ext cx="132965" cy="59733"/>
                </a:xfrm>
                <a:custGeom>
                  <a:rect b="b" l="l" r="r" t="t"/>
                  <a:pathLst>
                    <a:path extrusionOk="0" h="2713" w="6037">
                      <a:moveTo>
                        <a:pt x="3404" y="1250"/>
                      </a:moveTo>
                      <a:cubicBezTo>
                        <a:pt x="3501" y="1299"/>
                        <a:pt x="3599" y="1347"/>
                        <a:pt x="3696" y="1445"/>
                      </a:cubicBezTo>
                      <a:cubicBezTo>
                        <a:pt x="3794" y="1494"/>
                        <a:pt x="3892" y="1542"/>
                        <a:pt x="3989" y="1591"/>
                      </a:cubicBezTo>
                      <a:cubicBezTo>
                        <a:pt x="3794" y="1591"/>
                        <a:pt x="3599" y="1591"/>
                        <a:pt x="3355" y="1640"/>
                      </a:cubicBezTo>
                      <a:cubicBezTo>
                        <a:pt x="3306" y="1640"/>
                        <a:pt x="3209" y="1689"/>
                        <a:pt x="3209" y="1786"/>
                      </a:cubicBezTo>
                      <a:cubicBezTo>
                        <a:pt x="3209" y="1737"/>
                        <a:pt x="3209" y="1689"/>
                        <a:pt x="3160" y="1640"/>
                      </a:cubicBezTo>
                      <a:lnTo>
                        <a:pt x="3160" y="1640"/>
                      </a:lnTo>
                      <a:cubicBezTo>
                        <a:pt x="3174" y="1654"/>
                        <a:pt x="3189" y="1660"/>
                        <a:pt x="3203" y="1660"/>
                      </a:cubicBezTo>
                      <a:cubicBezTo>
                        <a:pt x="3238" y="1660"/>
                        <a:pt x="3272" y="1626"/>
                        <a:pt x="3306" y="1591"/>
                      </a:cubicBezTo>
                      <a:cubicBezTo>
                        <a:pt x="3355" y="1494"/>
                        <a:pt x="3404" y="1396"/>
                        <a:pt x="3404" y="1299"/>
                      </a:cubicBezTo>
                      <a:cubicBezTo>
                        <a:pt x="3404" y="1299"/>
                        <a:pt x="3404" y="1250"/>
                        <a:pt x="3404" y="1250"/>
                      </a:cubicBezTo>
                      <a:close/>
                      <a:moveTo>
                        <a:pt x="3404" y="2030"/>
                      </a:moveTo>
                      <a:lnTo>
                        <a:pt x="3599" y="2079"/>
                      </a:lnTo>
                      <a:lnTo>
                        <a:pt x="3745" y="2225"/>
                      </a:lnTo>
                      <a:lnTo>
                        <a:pt x="3501" y="2225"/>
                      </a:lnTo>
                      <a:lnTo>
                        <a:pt x="3404" y="2030"/>
                      </a:lnTo>
                      <a:close/>
                      <a:moveTo>
                        <a:pt x="1365" y="0"/>
                      </a:moveTo>
                      <a:cubicBezTo>
                        <a:pt x="1314" y="0"/>
                        <a:pt x="1262" y="10"/>
                        <a:pt x="1210" y="31"/>
                      </a:cubicBezTo>
                      <a:cubicBezTo>
                        <a:pt x="1112" y="80"/>
                        <a:pt x="1112" y="226"/>
                        <a:pt x="1210" y="226"/>
                      </a:cubicBezTo>
                      <a:cubicBezTo>
                        <a:pt x="1161" y="323"/>
                        <a:pt x="1161" y="421"/>
                        <a:pt x="1210" y="518"/>
                      </a:cubicBezTo>
                      <a:cubicBezTo>
                        <a:pt x="1015" y="518"/>
                        <a:pt x="820" y="323"/>
                        <a:pt x="771" y="128"/>
                      </a:cubicBezTo>
                      <a:cubicBezTo>
                        <a:pt x="771" y="80"/>
                        <a:pt x="735" y="55"/>
                        <a:pt x="698" y="55"/>
                      </a:cubicBezTo>
                      <a:cubicBezTo>
                        <a:pt x="661" y="55"/>
                        <a:pt x="625" y="80"/>
                        <a:pt x="625" y="128"/>
                      </a:cubicBezTo>
                      <a:cubicBezTo>
                        <a:pt x="576" y="226"/>
                        <a:pt x="576" y="323"/>
                        <a:pt x="625" y="470"/>
                      </a:cubicBezTo>
                      <a:cubicBezTo>
                        <a:pt x="479" y="372"/>
                        <a:pt x="284" y="323"/>
                        <a:pt x="137" y="323"/>
                      </a:cubicBezTo>
                      <a:cubicBezTo>
                        <a:pt x="119" y="314"/>
                        <a:pt x="103" y="310"/>
                        <a:pt x="89" y="310"/>
                      </a:cubicBezTo>
                      <a:cubicBezTo>
                        <a:pt x="25" y="310"/>
                        <a:pt x="0" y="390"/>
                        <a:pt x="40" y="470"/>
                      </a:cubicBezTo>
                      <a:cubicBezTo>
                        <a:pt x="381" y="713"/>
                        <a:pt x="722" y="908"/>
                        <a:pt x="1161" y="1055"/>
                      </a:cubicBezTo>
                      <a:cubicBezTo>
                        <a:pt x="1185" y="1071"/>
                        <a:pt x="1209" y="1078"/>
                        <a:pt x="1232" y="1078"/>
                      </a:cubicBezTo>
                      <a:cubicBezTo>
                        <a:pt x="1346" y="1078"/>
                        <a:pt x="1422" y="901"/>
                        <a:pt x="1259" y="860"/>
                      </a:cubicBezTo>
                      <a:cubicBezTo>
                        <a:pt x="1307" y="811"/>
                        <a:pt x="1356" y="762"/>
                        <a:pt x="1356" y="713"/>
                      </a:cubicBezTo>
                      <a:lnTo>
                        <a:pt x="1503" y="713"/>
                      </a:lnTo>
                      <a:cubicBezTo>
                        <a:pt x="1600" y="713"/>
                        <a:pt x="1698" y="665"/>
                        <a:pt x="1746" y="567"/>
                      </a:cubicBezTo>
                      <a:cubicBezTo>
                        <a:pt x="1795" y="616"/>
                        <a:pt x="1844" y="713"/>
                        <a:pt x="1941" y="811"/>
                      </a:cubicBezTo>
                      <a:cubicBezTo>
                        <a:pt x="1966" y="835"/>
                        <a:pt x="2002" y="848"/>
                        <a:pt x="2039" y="848"/>
                      </a:cubicBezTo>
                      <a:cubicBezTo>
                        <a:pt x="2075" y="848"/>
                        <a:pt x="2112" y="835"/>
                        <a:pt x="2136" y="811"/>
                      </a:cubicBezTo>
                      <a:cubicBezTo>
                        <a:pt x="2331" y="811"/>
                        <a:pt x="2526" y="908"/>
                        <a:pt x="2721" y="957"/>
                      </a:cubicBezTo>
                      <a:cubicBezTo>
                        <a:pt x="2721" y="1055"/>
                        <a:pt x="2673" y="1152"/>
                        <a:pt x="2673" y="1250"/>
                      </a:cubicBezTo>
                      <a:cubicBezTo>
                        <a:pt x="2673" y="1321"/>
                        <a:pt x="2751" y="1366"/>
                        <a:pt x="2812" y="1366"/>
                      </a:cubicBezTo>
                      <a:cubicBezTo>
                        <a:pt x="2835" y="1366"/>
                        <a:pt x="2855" y="1360"/>
                        <a:pt x="2868" y="1347"/>
                      </a:cubicBezTo>
                      <a:lnTo>
                        <a:pt x="2868" y="1396"/>
                      </a:lnTo>
                      <a:cubicBezTo>
                        <a:pt x="2855" y="1384"/>
                        <a:pt x="2834" y="1378"/>
                        <a:pt x="2810" y="1378"/>
                      </a:cubicBezTo>
                      <a:cubicBezTo>
                        <a:pt x="2737" y="1378"/>
                        <a:pt x="2636" y="1433"/>
                        <a:pt x="2673" y="1542"/>
                      </a:cubicBezTo>
                      <a:cubicBezTo>
                        <a:pt x="2673" y="1640"/>
                        <a:pt x="2721" y="1689"/>
                        <a:pt x="2770" y="1786"/>
                      </a:cubicBezTo>
                      <a:cubicBezTo>
                        <a:pt x="2721" y="1737"/>
                        <a:pt x="2673" y="1737"/>
                        <a:pt x="2673" y="1689"/>
                      </a:cubicBezTo>
                      <a:cubicBezTo>
                        <a:pt x="2644" y="1674"/>
                        <a:pt x="2620" y="1668"/>
                        <a:pt x="2600" y="1668"/>
                      </a:cubicBezTo>
                      <a:cubicBezTo>
                        <a:pt x="2551" y="1668"/>
                        <a:pt x="2526" y="1703"/>
                        <a:pt x="2526" y="1737"/>
                      </a:cubicBezTo>
                      <a:cubicBezTo>
                        <a:pt x="2445" y="1982"/>
                        <a:pt x="2637" y="2091"/>
                        <a:pt x="2845" y="2091"/>
                      </a:cubicBezTo>
                      <a:cubicBezTo>
                        <a:pt x="2885" y="2091"/>
                        <a:pt x="2926" y="2087"/>
                        <a:pt x="2965" y="2079"/>
                      </a:cubicBezTo>
                      <a:cubicBezTo>
                        <a:pt x="3063" y="2225"/>
                        <a:pt x="3160" y="2322"/>
                        <a:pt x="3258" y="2469"/>
                      </a:cubicBezTo>
                      <a:cubicBezTo>
                        <a:pt x="3282" y="2493"/>
                        <a:pt x="3319" y="2505"/>
                        <a:pt x="3355" y="2505"/>
                      </a:cubicBezTo>
                      <a:cubicBezTo>
                        <a:pt x="3392" y="2505"/>
                        <a:pt x="3428" y="2493"/>
                        <a:pt x="3453" y="2469"/>
                      </a:cubicBezTo>
                      <a:lnTo>
                        <a:pt x="3696" y="2469"/>
                      </a:lnTo>
                      <a:cubicBezTo>
                        <a:pt x="3794" y="2469"/>
                        <a:pt x="3843" y="2322"/>
                        <a:pt x="3794" y="2274"/>
                      </a:cubicBezTo>
                      <a:lnTo>
                        <a:pt x="3794" y="2274"/>
                      </a:lnTo>
                      <a:cubicBezTo>
                        <a:pt x="3989" y="2469"/>
                        <a:pt x="4233" y="2664"/>
                        <a:pt x="4525" y="2712"/>
                      </a:cubicBezTo>
                      <a:cubicBezTo>
                        <a:pt x="4574" y="2712"/>
                        <a:pt x="4623" y="2615"/>
                        <a:pt x="4623" y="2566"/>
                      </a:cubicBezTo>
                      <a:cubicBezTo>
                        <a:pt x="4477" y="2371"/>
                        <a:pt x="4282" y="2176"/>
                        <a:pt x="4038" y="2127"/>
                      </a:cubicBezTo>
                      <a:cubicBezTo>
                        <a:pt x="4038" y="2079"/>
                        <a:pt x="4038" y="2030"/>
                        <a:pt x="3989" y="1981"/>
                      </a:cubicBezTo>
                      <a:lnTo>
                        <a:pt x="3745" y="1932"/>
                      </a:lnTo>
                      <a:cubicBezTo>
                        <a:pt x="4233" y="1932"/>
                        <a:pt x="4720" y="1981"/>
                        <a:pt x="5159" y="2030"/>
                      </a:cubicBezTo>
                      <a:lnTo>
                        <a:pt x="5305" y="2127"/>
                      </a:lnTo>
                      <a:lnTo>
                        <a:pt x="5403" y="2127"/>
                      </a:lnTo>
                      <a:lnTo>
                        <a:pt x="5842" y="2176"/>
                      </a:lnTo>
                      <a:cubicBezTo>
                        <a:pt x="5939" y="2176"/>
                        <a:pt x="6037" y="2079"/>
                        <a:pt x="5939" y="2030"/>
                      </a:cubicBezTo>
                      <a:cubicBezTo>
                        <a:pt x="5500" y="1786"/>
                        <a:pt x="4964" y="1640"/>
                        <a:pt x="4477" y="1640"/>
                      </a:cubicBezTo>
                      <a:cubicBezTo>
                        <a:pt x="4379" y="1591"/>
                        <a:pt x="4330" y="1494"/>
                        <a:pt x="4282" y="1445"/>
                      </a:cubicBezTo>
                      <a:cubicBezTo>
                        <a:pt x="3648" y="957"/>
                        <a:pt x="2916" y="616"/>
                        <a:pt x="2088" y="518"/>
                      </a:cubicBezTo>
                      <a:cubicBezTo>
                        <a:pt x="1990" y="421"/>
                        <a:pt x="1893" y="372"/>
                        <a:pt x="1795" y="323"/>
                      </a:cubicBezTo>
                      <a:cubicBezTo>
                        <a:pt x="1718" y="132"/>
                        <a:pt x="1551" y="0"/>
                        <a:pt x="1365" y="0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31"/>
                <p:cNvSpPr/>
                <p:nvPr/>
              </p:nvSpPr>
              <p:spPr>
                <a:xfrm>
                  <a:off x="2067386" y="2850503"/>
                  <a:ext cx="17994" cy="10084"/>
                </a:xfrm>
                <a:custGeom>
                  <a:rect b="b" l="l" r="r" t="t"/>
                  <a:pathLst>
                    <a:path extrusionOk="0" h="458" w="817">
                      <a:moveTo>
                        <a:pt x="174" y="1"/>
                      </a:moveTo>
                      <a:cubicBezTo>
                        <a:pt x="149" y="1"/>
                        <a:pt x="125" y="3"/>
                        <a:pt x="98" y="9"/>
                      </a:cubicBezTo>
                      <a:cubicBezTo>
                        <a:pt x="50" y="9"/>
                        <a:pt x="1" y="57"/>
                        <a:pt x="1" y="155"/>
                      </a:cubicBezTo>
                      <a:cubicBezTo>
                        <a:pt x="147" y="399"/>
                        <a:pt x="391" y="350"/>
                        <a:pt x="635" y="447"/>
                      </a:cubicBezTo>
                      <a:cubicBezTo>
                        <a:pt x="648" y="454"/>
                        <a:pt x="662" y="457"/>
                        <a:pt x="675" y="457"/>
                      </a:cubicBezTo>
                      <a:cubicBezTo>
                        <a:pt x="756" y="457"/>
                        <a:pt x="816" y="343"/>
                        <a:pt x="732" y="301"/>
                      </a:cubicBezTo>
                      <a:cubicBezTo>
                        <a:pt x="515" y="170"/>
                        <a:pt x="3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31"/>
                <p:cNvSpPr/>
                <p:nvPr/>
              </p:nvSpPr>
              <p:spPr>
                <a:xfrm>
                  <a:off x="2019063" y="2818753"/>
                  <a:ext cx="28787" cy="12704"/>
                </a:xfrm>
                <a:custGeom>
                  <a:rect b="b" l="l" r="r" t="t"/>
                  <a:pathLst>
                    <a:path extrusionOk="0" h="577" w="1307">
                      <a:moveTo>
                        <a:pt x="684" y="0"/>
                      </a:moveTo>
                      <a:cubicBezTo>
                        <a:pt x="586" y="0"/>
                        <a:pt x="489" y="12"/>
                        <a:pt x="391" y="37"/>
                      </a:cubicBezTo>
                      <a:cubicBezTo>
                        <a:pt x="373" y="28"/>
                        <a:pt x="357" y="24"/>
                        <a:pt x="342" y="24"/>
                      </a:cubicBezTo>
                      <a:cubicBezTo>
                        <a:pt x="277" y="24"/>
                        <a:pt x="245" y="103"/>
                        <a:pt x="245" y="183"/>
                      </a:cubicBezTo>
                      <a:cubicBezTo>
                        <a:pt x="196" y="134"/>
                        <a:pt x="147" y="85"/>
                        <a:pt x="98" y="85"/>
                      </a:cubicBezTo>
                      <a:cubicBezTo>
                        <a:pt x="50" y="85"/>
                        <a:pt x="1" y="134"/>
                        <a:pt x="1" y="183"/>
                      </a:cubicBezTo>
                      <a:cubicBezTo>
                        <a:pt x="134" y="481"/>
                        <a:pt x="491" y="577"/>
                        <a:pt x="814" y="577"/>
                      </a:cubicBezTo>
                      <a:cubicBezTo>
                        <a:pt x="966" y="577"/>
                        <a:pt x="1111" y="555"/>
                        <a:pt x="1220" y="524"/>
                      </a:cubicBezTo>
                      <a:cubicBezTo>
                        <a:pt x="1307" y="481"/>
                        <a:pt x="1278" y="321"/>
                        <a:pt x="1201" y="321"/>
                      </a:cubicBezTo>
                      <a:cubicBezTo>
                        <a:pt x="1192" y="321"/>
                        <a:pt x="1182" y="324"/>
                        <a:pt x="1171" y="329"/>
                      </a:cubicBezTo>
                      <a:cubicBezTo>
                        <a:pt x="1074" y="354"/>
                        <a:pt x="964" y="366"/>
                        <a:pt x="854" y="366"/>
                      </a:cubicBezTo>
                      <a:cubicBezTo>
                        <a:pt x="745" y="366"/>
                        <a:pt x="635" y="354"/>
                        <a:pt x="537" y="329"/>
                      </a:cubicBezTo>
                      <a:lnTo>
                        <a:pt x="489" y="280"/>
                      </a:lnTo>
                      <a:cubicBezTo>
                        <a:pt x="635" y="280"/>
                        <a:pt x="830" y="280"/>
                        <a:pt x="976" y="232"/>
                      </a:cubicBezTo>
                      <a:cubicBezTo>
                        <a:pt x="1025" y="183"/>
                        <a:pt x="1025" y="85"/>
                        <a:pt x="976" y="37"/>
                      </a:cubicBezTo>
                      <a:cubicBezTo>
                        <a:pt x="879" y="12"/>
                        <a:pt x="781" y="0"/>
                        <a:pt x="684" y="0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31"/>
                <p:cNvSpPr/>
                <p:nvPr/>
              </p:nvSpPr>
              <p:spPr>
                <a:xfrm>
                  <a:off x="2126853" y="2850547"/>
                  <a:ext cx="19822" cy="15985"/>
                </a:xfrm>
                <a:custGeom>
                  <a:rect b="b" l="l" r="r" t="t"/>
                  <a:pathLst>
                    <a:path extrusionOk="0" h="726" w="900">
                      <a:moveTo>
                        <a:pt x="140" y="0"/>
                      </a:moveTo>
                      <a:cubicBezTo>
                        <a:pt x="24" y="0"/>
                        <a:pt x="0" y="202"/>
                        <a:pt x="178" y="202"/>
                      </a:cubicBezTo>
                      <a:cubicBezTo>
                        <a:pt x="421" y="202"/>
                        <a:pt x="568" y="445"/>
                        <a:pt x="616" y="689"/>
                      </a:cubicBezTo>
                      <a:cubicBezTo>
                        <a:pt x="641" y="714"/>
                        <a:pt x="677" y="726"/>
                        <a:pt x="708" y="726"/>
                      </a:cubicBezTo>
                      <a:cubicBezTo>
                        <a:pt x="738" y="726"/>
                        <a:pt x="763" y="714"/>
                        <a:pt x="763" y="689"/>
                      </a:cubicBezTo>
                      <a:cubicBezTo>
                        <a:pt x="899" y="324"/>
                        <a:pt x="567" y="2"/>
                        <a:pt x="244" y="2"/>
                      </a:cubicBezTo>
                      <a:cubicBezTo>
                        <a:pt x="222" y="2"/>
                        <a:pt x="199" y="3"/>
                        <a:pt x="178" y="7"/>
                      </a:cubicBezTo>
                      <a:cubicBezTo>
                        <a:pt x="164" y="2"/>
                        <a:pt x="152" y="0"/>
                        <a:pt x="140" y="0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31"/>
                <p:cNvSpPr/>
                <p:nvPr/>
              </p:nvSpPr>
              <p:spPr>
                <a:xfrm>
                  <a:off x="2182290" y="2867852"/>
                  <a:ext cx="29029" cy="17196"/>
                </a:xfrm>
                <a:custGeom>
                  <a:rect b="b" l="l" r="r" t="t"/>
                  <a:pathLst>
                    <a:path extrusionOk="0" h="781" w="1318">
                      <a:moveTo>
                        <a:pt x="98" y="1"/>
                      </a:moveTo>
                      <a:cubicBezTo>
                        <a:pt x="1" y="1"/>
                        <a:pt x="1" y="196"/>
                        <a:pt x="98" y="196"/>
                      </a:cubicBezTo>
                      <a:cubicBezTo>
                        <a:pt x="488" y="293"/>
                        <a:pt x="830" y="488"/>
                        <a:pt x="1122" y="781"/>
                      </a:cubicBezTo>
                      <a:cubicBezTo>
                        <a:pt x="1220" y="781"/>
                        <a:pt x="1317" y="781"/>
                        <a:pt x="1268" y="683"/>
                      </a:cubicBezTo>
                      <a:cubicBezTo>
                        <a:pt x="1122" y="196"/>
                        <a:pt x="537" y="49"/>
                        <a:pt x="98" y="1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31"/>
                <p:cNvSpPr/>
                <p:nvPr/>
              </p:nvSpPr>
              <p:spPr>
                <a:xfrm>
                  <a:off x="2247176" y="2893393"/>
                  <a:ext cx="48962" cy="12198"/>
                </a:xfrm>
                <a:custGeom>
                  <a:rect b="b" l="l" r="r" t="t"/>
                  <a:pathLst>
                    <a:path extrusionOk="0" h="554" w="2223">
                      <a:moveTo>
                        <a:pt x="166" y="1"/>
                      </a:moveTo>
                      <a:cubicBezTo>
                        <a:pt x="55" y="1"/>
                        <a:pt x="0" y="115"/>
                        <a:pt x="126" y="157"/>
                      </a:cubicBezTo>
                      <a:lnTo>
                        <a:pt x="175" y="206"/>
                      </a:lnTo>
                      <a:cubicBezTo>
                        <a:pt x="29" y="206"/>
                        <a:pt x="29" y="450"/>
                        <a:pt x="175" y="450"/>
                      </a:cubicBezTo>
                      <a:cubicBezTo>
                        <a:pt x="297" y="474"/>
                        <a:pt x="407" y="486"/>
                        <a:pt x="516" y="486"/>
                      </a:cubicBezTo>
                      <a:cubicBezTo>
                        <a:pt x="626" y="486"/>
                        <a:pt x="736" y="474"/>
                        <a:pt x="858" y="450"/>
                      </a:cubicBezTo>
                      <a:cubicBezTo>
                        <a:pt x="1061" y="517"/>
                        <a:pt x="1265" y="554"/>
                        <a:pt x="1464" y="554"/>
                      </a:cubicBezTo>
                      <a:cubicBezTo>
                        <a:pt x="1693" y="554"/>
                        <a:pt x="1916" y="505"/>
                        <a:pt x="2125" y="401"/>
                      </a:cubicBezTo>
                      <a:cubicBezTo>
                        <a:pt x="2223" y="352"/>
                        <a:pt x="2174" y="206"/>
                        <a:pt x="2077" y="206"/>
                      </a:cubicBezTo>
                      <a:cubicBezTo>
                        <a:pt x="1964" y="214"/>
                        <a:pt x="1852" y="219"/>
                        <a:pt x="1740" y="219"/>
                      </a:cubicBezTo>
                      <a:cubicBezTo>
                        <a:pt x="1220" y="219"/>
                        <a:pt x="705" y="131"/>
                        <a:pt x="224" y="11"/>
                      </a:cubicBezTo>
                      <a:cubicBezTo>
                        <a:pt x="203" y="4"/>
                        <a:pt x="184" y="1"/>
                        <a:pt x="166" y="1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31"/>
                <p:cNvSpPr/>
                <p:nvPr/>
              </p:nvSpPr>
              <p:spPr>
                <a:xfrm>
                  <a:off x="2297194" y="2912130"/>
                  <a:ext cx="38676" cy="22040"/>
                </a:xfrm>
                <a:custGeom>
                  <a:rect b="b" l="l" r="r" t="t"/>
                  <a:pathLst>
                    <a:path extrusionOk="0" h="1001" w="1756">
                      <a:moveTo>
                        <a:pt x="701" y="1"/>
                      </a:moveTo>
                      <a:cubicBezTo>
                        <a:pt x="683" y="1"/>
                        <a:pt x="659" y="13"/>
                        <a:pt x="634" y="37"/>
                      </a:cubicBezTo>
                      <a:cubicBezTo>
                        <a:pt x="586" y="37"/>
                        <a:pt x="586" y="135"/>
                        <a:pt x="634" y="184"/>
                      </a:cubicBezTo>
                      <a:lnTo>
                        <a:pt x="878" y="330"/>
                      </a:lnTo>
                      <a:lnTo>
                        <a:pt x="1024" y="525"/>
                      </a:lnTo>
                      <a:lnTo>
                        <a:pt x="1024" y="574"/>
                      </a:lnTo>
                      <a:cubicBezTo>
                        <a:pt x="1073" y="622"/>
                        <a:pt x="1122" y="671"/>
                        <a:pt x="1219" y="720"/>
                      </a:cubicBezTo>
                      <a:lnTo>
                        <a:pt x="732" y="720"/>
                      </a:lnTo>
                      <a:cubicBezTo>
                        <a:pt x="845" y="607"/>
                        <a:pt x="754" y="493"/>
                        <a:pt x="639" y="493"/>
                      </a:cubicBezTo>
                      <a:cubicBezTo>
                        <a:pt x="605" y="493"/>
                        <a:pt x="570" y="503"/>
                        <a:pt x="537" y="525"/>
                      </a:cubicBezTo>
                      <a:cubicBezTo>
                        <a:pt x="488" y="574"/>
                        <a:pt x="439" y="671"/>
                        <a:pt x="342" y="769"/>
                      </a:cubicBezTo>
                      <a:cubicBezTo>
                        <a:pt x="244" y="769"/>
                        <a:pt x="147" y="769"/>
                        <a:pt x="98" y="817"/>
                      </a:cubicBezTo>
                      <a:cubicBezTo>
                        <a:pt x="1" y="817"/>
                        <a:pt x="1" y="915"/>
                        <a:pt x="98" y="964"/>
                      </a:cubicBezTo>
                      <a:cubicBezTo>
                        <a:pt x="293" y="988"/>
                        <a:pt x="500" y="1000"/>
                        <a:pt x="714" y="1000"/>
                      </a:cubicBezTo>
                      <a:cubicBezTo>
                        <a:pt x="927" y="1000"/>
                        <a:pt x="1146" y="988"/>
                        <a:pt x="1366" y="964"/>
                      </a:cubicBezTo>
                      <a:cubicBezTo>
                        <a:pt x="1463" y="964"/>
                        <a:pt x="1561" y="915"/>
                        <a:pt x="1512" y="817"/>
                      </a:cubicBezTo>
                      <a:cubicBezTo>
                        <a:pt x="1658" y="817"/>
                        <a:pt x="1756" y="720"/>
                        <a:pt x="1756" y="622"/>
                      </a:cubicBezTo>
                      <a:cubicBezTo>
                        <a:pt x="1756" y="525"/>
                        <a:pt x="1707" y="427"/>
                        <a:pt x="1658" y="379"/>
                      </a:cubicBezTo>
                      <a:cubicBezTo>
                        <a:pt x="1609" y="281"/>
                        <a:pt x="1561" y="184"/>
                        <a:pt x="1463" y="135"/>
                      </a:cubicBezTo>
                      <a:cubicBezTo>
                        <a:pt x="1402" y="74"/>
                        <a:pt x="1332" y="47"/>
                        <a:pt x="1264" y="47"/>
                      </a:cubicBezTo>
                      <a:cubicBezTo>
                        <a:pt x="1171" y="47"/>
                        <a:pt x="1081" y="99"/>
                        <a:pt x="1024" y="184"/>
                      </a:cubicBezTo>
                      <a:lnTo>
                        <a:pt x="781" y="37"/>
                      </a:lnTo>
                      <a:lnTo>
                        <a:pt x="732" y="37"/>
                      </a:lnTo>
                      <a:cubicBezTo>
                        <a:pt x="732" y="13"/>
                        <a:pt x="720" y="1"/>
                        <a:pt x="701" y="1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31"/>
                <p:cNvSpPr/>
                <p:nvPr/>
              </p:nvSpPr>
              <p:spPr>
                <a:xfrm>
                  <a:off x="2271910" y="2911183"/>
                  <a:ext cx="29602" cy="11537"/>
                </a:xfrm>
                <a:custGeom>
                  <a:rect b="b" l="l" r="r" t="t"/>
                  <a:pathLst>
                    <a:path extrusionOk="0" h="524" w="1344">
                      <a:moveTo>
                        <a:pt x="152" y="0"/>
                      </a:moveTo>
                      <a:cubicBezTo>
                        <a:pt x="71" y="0"/>
                        <a:pt x="0" y="113"/>
                        <a:pt x="76" y="227"/>
                      </a:cubicBezTo>
                      <a:cubicBezTo>
                        <a:pt x="265" y="416"/>
                        <a:pt x="555" y="523"/>
                        <a:pt x="843" y="523"/>
                      </a:cubicBezTo>
                      <a:cubicBezTo>
                        <a:pt x="1000" y="523"/>
                        <a:pt x="1157" y="491"/>
                        <a:pt x="1295" y="422"/>
                      </a:cubicBezTo>
                      <a:cubicBezTo>
                        <a:pt x="1344" y="373"/>
                        <a:pt x="1344" y="275"/>
                        <a:pt x="1295" y="275"/>
                      </a:cubicBezTo>
                      <a:cubicBezTo>
                        <a:pt x="1228" y="284"/>
                        <a:pt x="1161" y="288"/>
                        <a:pt x="1095" y="288"/>
                      </a:cubicBezTo>
                      <a:cubicBezTo>
                        <a:pt x="774" y="288"/>
                        <a:pt x="465" y="193"/>
                        <a:pt x="222" y="32"/>
                      </a:cubicBezTo>
                      <a:cubicBezTo>
                        <a:pt x="200" y="10"/>
                        <a:pt x="176" y="0"/>
                        <a:pt x="152" y="0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8" name="Google Shape;378;p31"/>
              <p:cNvGrpSpPr/>
              <p:nvPr/>
            </p:nvGrpSpPr>
            <p:grpSpPr>
              <a:xfrm>
                <a:off x="1927791" y="2911045"/>
                <a:ext cx="387684" cy="337770"/>
                <a:chOff x="1927791" y="2911447"/>
                <a:chExt cx="387684" cy="337770"/>
              </a:xfrm>
            </p:grpSpPr>
            <p:sp>
              <p:nvSpPr>
                <p:cNvPr id="379" name="Google Shape;379;p31"/>
                <p:cNvSpPr/>
                <p:nvPr/>
              </p:nvSpPr>
              <p:spPr>
                <a:xfrm>
                  <a:off x="2159736" y="2939233"/>
                  <a:ext cx="16144" cy="15588"/>
                </a:xfrm>
                <a:custGeom>
                  <a:rect b="b" l="l" r="r" t="t"/>
                  <a:pathLst>
                    <a:path extrusionOk="0" h="708" w="733">
                      <a:moveTo>
                        <a:pt x="318" y="1"/>
                      </a:moveTo>
                      <a:cubicBezTo>
                        <a:pt x="184" y="1"/>
                        <a:pt x="50" y="74"/>
                        <a:pt x="1" y="220"/>
                      </a:cubicBezTo>
                      <a:lnTo>
                        <a:pt x="1" y="269"/>
                      </a:lnTo>
                      <a:cubicBezTo>
                        <a:pt x="1" y="464"/>
                        <a:pt x="98" y="659"/>
                        <a:pt x="245" y="708"/>
                      </a:cubicBezTo>
                      <a:lnTo>
                        <a:pt x="440" y="708"/>
                      </a:lnTo>
                      <a:cubicBezTo>
                        <a:pt x="586" y="659"/>
                        <a:pt x="732" y="464"/>
                        <a:pt x="683" y="269"/>
                      </a:cubicBezTo>
                      <a:lnTo>
                        <a:pt x="635" y="220"/>
                      </a:lnTo>
                      <a:cubicBezTo>
                        <a:pt x="586" y="74"/>
                        <a:pt x="452" y="1"/>
                        <a:pt x="318" y="1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31"/>
                <p:cNvSpPr/>
                <p:nvPr/>
              </p:nvSpPr>
              <p:spPr>
                <a:xfrm>
                  <a:off x="2230987" y="2958586"/>
                  <a:ext cx="25417" cy="47778"/>
                </a:xfrm>
                <a:custGeom>
                  <a:rect b="b" l="l" r="r" t="t"/>
                  <a:pathLst>
                    <a:path extrusionOk="0" h="2170" w="1154">
                      <a:moveTo>
                        <a:pt x="175" y="0"/>
                      </a:moveTo>
                      <a:cubicBezTo>
                        <a:pt x="93" y="0"/>
                        <a:pt x="1" y="75"/>
                        <a:pt x="32" y="170"/>
                      </a:cubicBezTo>
                      <a:cubicBezTo>
                        <a:pt x="130" y="463"/>
                        <a:pt x="228" y="755"/>
                        <a:pt x="374" y="999"/>
                      </a:cubicBezTo>
                      <a:cubicBezTo>
                        <a:pt x="520" y="1340"/>
                        <a:pt x="666" y="1730"/>
                        <a:pt x="813" y="2072"/>
                      </a:cubicBezTo>
                      <a:cubicBezTo>
                        <a:pt x="813" y="2120"/>
                        <a:pt x="861" y="2169"/>
                        <a:pt x="959" y="2169"/>
                      </a:cubicBezTo>
                      <a:cubicBezTo>
                        <a:pt x="1056" y="2169"/>
                        <a:pt x="1154" y="2120"/>
                        <a:pt x="1105" y="2023"/>
                      </a:cubicBezTo>
                      <a:cubicBezTo>
                        <a:pt x="959" y="1682"/>
                        <a:pt x="813" y="1340"/>
                        <a:pt x="666" y="999"/>
                      </a:cubicBezTo>
                      <a:cubicBezTo>
                        <a:pt x="569" y="658"/>
                        <a:pt x="423" y="365"/>
                        <a:pt x="276" y="73"/>
                      </a:cubicBezTo>
                      <a:cubicBezTo>
                        <a:pt x="259" y="22"/>
                        <a:pt x="219" y="0"/>
                        <a:pt x="175" y="0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31"/>
                <p:cNvSpPr/>
                <p:nvPr/>
              </p:nvSpPr>
              <p:spPr>
                <a:xfrm>
                  <a:off x="2255523" y="2989961"/>
                  <a:ext cx="10990" cy="10238"/>
                </a:xfrm>
                <a:custGeom>
                  <a:rect b="b" l="l" r="r" t="t"/>
                  <a:pathLst>
                    <a:path extrusionOk="0" h="465" w="499">
                      <a:moveTo>
                        <a:pt x="396" y="1"/>
                      </a:moveTo>
                      <a:cubicBezTo>
                        <a:pt x="365" y="1"/>
                        <a:pt x="326" y="19"/>
                        <a:pt x="284" y="62"/>
                      </a:cubicBezTo>
                      <a:cubicBezTo>
                        <a:pt x="186" y="110"/>
                        <a:pt x="89" y="257"/>
                        <a:pt x="40" y="354"/>
                      </a:cubicBezTo>
                      <a:cubicBezTo>
                        <a:pt x="0" y="394"/>
                        <a:pt x="57" y="465"/>
                        <a:pt x="105" y="465"/>
                      </a:cubicBezTo>
                      <a:cubicBezTo>
                        <a:pt x="117" y="465"/>
                        <a:pt x="128" y="461"/>
                        <a:pt x="137" y="452"/>
                      </a:cubicBezTo>
                      <a:cubicBezTo>
                        <a:pt x="235" y="403"/>
                        <a:pt x="381" y="305"/>
                        <a:pt x="430" y="208"/>
                      </a:cubicBezTo>
                      <a:cubicBezTo>
                        <a:pt x="499" y="104"/>
                        <a:pt x="470" y="1"/>
                        <a:pt x="396" y="1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31"/>
                <p:cNvSpPr/>
                <p:nvPr/>
              </p:nvSpPr>
              <p:spPr>
                <a:xfrm>
                  <a:off x="2176167" y="2917414"/>
                  <a:ext cx="35725" cy="34898"/>
                </a:xfrm>
                <a:custGeom>
                  <a:rect b="b" l="l" r="r" t="t"/>
                  <a:pathLst>
                    <a:path extrusionOk="0" h="1585" w="1622">
                      <a:moveTo>
                        <a:pt x="99" y="1"/>
                      </a:moveTo>
                      <a:cubicBezTo>
                        <a:pt x="39" y="1"/>
                        <a:pt x="1" y="70"/>
                        <a:pt x="35" y="139"/>
                      </a:cubicBezTo>
                      <a:cubicBezTo>
                        <a:pt x="425" y="675"/>
                        <a:pt x="864" y="1163"/>
                        <a:pt x="1400" y="1553"/>
                      </a:cubicBezTo>
                      <a:cubicBezTo>
                        <a:pt x="1423" y="1575"/>
                        <a:pt x="1448" y="1585"/>
                        <a:pt x="1472" y="1585"/>
                      </a:cubicBezTo>
                      <a:cubicBezTo>
                        <a:pt x="1552" y="1585"/>
                        <a:pt x="1621" y="1481"/>
                        <a:pt x="1546" y="1406"/>
                      </a:cubicBezTo>
                      <a:cubicBezTo>
                        <a:pt x="1156" y="870"/>
                        <a:pt x="669" y="431"/>
                        <a:pt x="181" y="41"/>
                      </a:cubicBezTo>
                      <a:cubicBezTo>
                        <a:pt x="153" y="13"/>
                        <a:pt x="124" y="1"/>
                        <a:pt x="99" y="1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31"/>
                <p:cNvSpPr/>
                <p:nvPr/>
              </p:nvSpPr>
              <p:spPr>
                <a:xfrm>
                  <a:off x="2193347" y="2911447"/>
                  <a:ext cx="41583" cy="38443"/>
                </a:xfrm>
                <a:custGeom>
                  <a:rect b="b" l="l" r="r" t="t"/>
                  <a:pathLst>
                    <a:path extrusionOk="0" h="1746" w="1888">
                      <a:moveTo>
                        <a:pt x="1156" y="507"/>
                      </a:moveTo>
                      <a:cubicBezTo>
                        <a:pt x="1108" y="605"/>
                        <a:pt x="1108" y="751"/>
                        <a:pt x="1156" y="897"/>
                      </a:cubicBezTo>
                      <a:cubicBezTo>
                        <a:pt x="1181" y="922"/>
                        <a:pt x="1205" y="934"/>
                        <a:pt x="1230" y="934"/>
                      </a:cubicBezTo>
                      <a:cubicBezTo>
                        <a:pt x="1254" y="934"/>
                        <a:pt x="1278" y="922"/>
                        <a:pt x="1303" y="897"/>
                      </a:cubicBezTo>
                      <a:lnTo>
                        <a:pt x="1303" y="897"/>
                      </a:lnTo>
                      <a:cubicBezTo>
                        <a:pt x="1303" y="995"/>
                        <a:pt x="1303" y="1092"/>
                        <a:pt x="1254" y="1141"/>
                      </a:cubicBezTo>
                      <a:cubicBezTo>
                        <a:pt x="1191" y="1235"/>
                        <a:pt x="1087" y="1289"/>
                        <a:pt x="996" y="1289"/>
                      </a:cubicBezTo>
                      <a:cubicBezTo>
                        <a:pt x="945" y="1289"/>
                        <a:pt x="898" y="1273"/>
                        <a:pt x="864" y="1239"/>
                      </a:cubicBezTo>
                      <a:lnTo>
                        <a:pt x="961" y="1239"/>
                      </a:lnTo>
                      <a:cubicBezTo>
                        <a:pt x="1069" y="1239"/>
                        <a:pt x="1097" y="1107"/>
                        <a:pt x="1047" y="1037"/>
                      </a:cubicBezTo>
                      <a:lnTo>
                        <a:pt x="1047" y="1037"/>
                      </a:lnTo>
                      <a:cubicBezTo>
                        <a:pt x="1117" y="1005"/>
                        <a:pt x="1168" y="908"/>
                        <a:pt x="1108" y="848"/>
                      </a:cubicBezTo>
                      <a:cubicBezTo>
                        <a:pt x="1010" y="702"/>
                        <a:pt x="961" y="605"/>
                        <a:pt x="913" y="507"/>
                      </a:cubicBezTo>
                      <a:close/>
                      <a:moveTo>
                        <a:pt x="427" y="1"/>
                      </a:moveTo>
                      <a:cubicBezTo>
                        <a:pt x="380" y="1"/>
                        <a:pt x="328" y="46"/>
                        <a:pt x="328" y="117"/>
                      </a:cubicBezTo>
                      <a:cubicBezTo>
                        <a:pt x="470" y="451"/>
                        <a:pt x="660" y="737"/>
                        <a:pt x="896" y="978"/>
                      </a:cubicBezTo>
                      <a:lnTo>
                        <a:pt x="896" y="978"/>
                      </a:lnTo>
                      <a:cubicBezTo>
                        <a:pt x="733" y="934"/>
                        <a:pt x="603" y="886"/>
                        <a:pt x="474" y="800"/>
                      </a:cubicBezTo>
                      <a:cubicBezTo>
                        <a:pt x="328" y="702"/>
                        <a:pt x="279" y="556"/>
                        <a:pt x="133" y="507"/>
                      </a:cubicBezTo>
                      <a:cubicBezTo>
                        <a:pt x="118" y="493"/>
                        <a:pt x="100" y="487"/>
                        <a:pt x="82" y="487"/>
                      </a:cubicBezTo>
                      <a:cubicBezTo>
                        <a:pt x="39" y="487"/>
                        <a:pt x="1" y="521"/>
                        <a:pt x="35" y="556"/>
                      </a:cubicBezTo>
                      <a:cubicBezTo>
                        <a:pt x="35" y="897"/>
                        <a:pt x="328" y="1092"/>
                        <a:pt x="620" y="1190"/>
                      </a:cubicBezTo>
                      <a:cubicBezTo>
                        <a:pt x="620" y="1377"/>
                        <a:pt x="780" y="1465"/>
                        <a:pt x="960" y="1465"/>
                      </a:cubicBezTo>
                      <a:cubicBezTo>
                        <a:pt x="1060" y="1465"/>
                        <a:pt x="1166" y="1437"/>
                        <a:pt x="1254" y="1385"/>
                      </a:cubicBezTo>
                      <a:cubicBezTo>
                        <a:pt x="1303" y="1336"/>
                        <a:pt x="1351" y="1287"/>
                        <a:pt x="1400" y="1190"/>
                      </a:cubicBezTo>
                      <a:cubicBezTo>
                        <a:pt x="1449" y="1385"/>
                        <a:pt x="1546" y="1580"/>
                        <a:pt x="1693" y="1726"/>
                      </a:cubicBezTo>
                      <a:cubicBezTo>
                        <a:pt x="1706" y="1739"/>
                        <a:pt x="1722" y="1745"/>
                        <a:pt x="1740" y="1745"/>
                      </a:cubicBezTo>
                      <a:cubicBezTo>
                        <a:pt x="1787" y="1745"/>
                        <a:pt x="1839" y="1700"/>
                        <a:pt x="1839" y="1629"/>
                      </a:cubicBezTo>
                      <a:cubicBezTo>
                        <a:pt x="1839" y="1434"/>
                        <a:pt x="1790" y="1239"/>
                        <a:pt x="1644" y="1044"/>
                      </a:cubicBezTo>
                      <a:cubicBezTo>
                        <a:pt x="1595" y="800"/>
                        <a:pt x="1498" y="605"/>
                        <a:pt x="1400" y="410"/>
                      </a:cubicBezTo>
                      <a:lnTo>
                        <a:pt x="1741" y="410"/>
                      </a:lnTo>
                      <a:cubicBezTo>
                        <a:pt x="1888" y="410"/>
                        <a:pt x="1888" y="215"/>
                        <a:pt x="1741" y="166"/>
                      </a:cubicBezTo>
                      <a:cubicBezTo>
                        <a:pt x="1400" y="166"/>
                        <a:pt x="1059" y="166"/>
                        <a:pt x="718" y="263"/>
                      </a:cubicBezTo>
                      <a:cubicBezTo>
                        <a:pt x="669" y="166"/>
                        <a:pt x="571" y="68"/>
                        <a:pt x="474" y="20"/>
                      </a:cubicBezTo>
                      <a:cubicBezTo>
                        <a:pt x="461" y="7"/>
                        <a:pt x="444" y="1"/>
                        <a:pt x="427" y="1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31"/>
                <p:cNvSpPr/>
                <p:nvPr/>
              </p:nvSpPr>
              <p:spPr>
                <a:xfrm>
                  <a:off x="2250325" y="3054605"/>
                  <a:ext cx="40460" cy="89589"/>
                </a:xfrm>
                <a:custGeom>
                  <a:rect b="b" l="l" r="r" t="t"/>
                  <a:pathLst>
                    <a:path extrusionOk="0" h="4069" w="1837">
                      <a:moveTo>
                        <a:pt x="812" y="1270"/>
                      </a:moveTo>
                      <a:lnTo>
                        <a:pt x="812" y="1270"/>
                      </a:lnTo>
                      <a:cubicBezTo>
                        <a:pt x="861" y="1318"/>
                        <a:pt x="861" y="1367"/>
                        <a:pt x="861" y="1416"/>
                      </a:cubicBezTo>
                      <a:cubicBezTo>
                        <a:pt x="861" y="1416"/>
                        <a:pt x="812" y="1318"/>
                        <a:pt x="812" y="1270"/>
                      </a:cubicBezTo>
                      <a:close/>
                      <a:moveTo>
                        <a:pt x="172" y="0"/>
                      </a:moveTo>
                      <a:cubicBezTo>
                        <a:pt x="91" y="0"/>
                        <a:pt x="1" y="54"/>
                        <a:pt x="32" y="148"/>
                      </a:cubicBezTo>
                      <a:cubicBezTo>
                        <a:pt x="178" y="490"/>
                        <a:pt x="276" y="733"/>
                        <a:pt x="422" y="1075"/>
                      </a:cubicBezTo>
                      <a:cubicBezTo>
                        <a:pt x="471" y="1270"/>
                        <a:pt x="568" y="1611"/>
                        <a:pt x="763" y="1709"/>
                      </a:cubicBezTo>
                      <a:lnTo>
                        <a:pt x="861" y="1709"/>
                      </a:lnTo>
                      <a:cubicBezTo>
                        <a:pt x="1007" y="2489"/>
                        <a:pt x="1251" y="3317"/>
                        <a:pt x="1641" y="4049"/>
                      </a:cubicBezTo>
                      <a:cubicBezTo>
                        <a:pt x="1655" y="4063"/>
                        <a:pt x="1674" y="4069"/>
                        <a:pt x="1694" y="4069"/>
                      </a:cubicBezTo>
                      <a:cubicBezTo>
                        <a:pt x="1743" y="4069"/>
                        <a:pt x="1802" y="4034"/>
                        <a:pt x="1836" y="4000"/>
                      </a:cubicBezTo>
                      <a:cubicBezTo>
                        <a:pt x="1787" y="3464"/>
                        <a:pt x="1641" y="2927"/>
                        <a:pt x="1397" y="2391"/>
                      </a:cubicBezTo>
                      <a:lnTo>
                        <a:pt x="1397" y="2391"/>
                      </a:lnTo>
                      <a:cubicBezTo>
                        <a:pt x="1412" y="2405"/>
                        <a:pt x="1426" y="2411"/>
                        <a:pt x="1440" y="2411"/>
                      </a:cubicBezTo>
                      <a:cubicBezTo>
                        <a:pt x="1475" y="2411"/>
                        <a:pt x="1509" y="2377"/>
                        <a:pt x="1543" y="2342"/>
                      </a:cubicBezTo>
                      <a:cubicBezTo>
                        <a:pt x="1397" y="2099"/>
                        <a:pt x="1300" y="1855"/>
                        <a:pt x="1153" y="1611"/>
                      </a:cubicBezTo>
                      <a:cubicBezTo>
                        <a:pt x="1202" y="1514"/>
                        <a:pt x="1251" y="1367"/>
                        <a:pt x="1251" y="1270"/>
                      </a:cubicBezTo>
                      <a:cubicBezTo>
                        <a:pt x="1227" y="1221"/>
                        <a:pt x="1190" y="1197"/>
                        <a:pt x="1153" y="1197"/>
                      </a:cubicBezTo>
                      <a:cubicBezTo>
                        <a:pt x="1117" y="1197"/>
                        <a:pt x="1080" y="1221"/>
                        <a:pt x="1056" y="1270"/>
                      </a:cubicBezTo>
                      <a:cubicBezTo>
                        <a:pt x="1056" y="1270"/>
                        <a:pt x="1056" y="1318"/>
                        <a:pt x="1056" y="1367"/>
                      </a:cubicBezTo>
                      <a:lnTo>
                        <a:pt x="958" y="1221"/>
                      </a:lnTo>
                      <a:cubicBezTo>
                        <a:pt x="944" y="1207"/>
                        <a:pt x="926" y="1201"/>
                        <a:pt x="907" y="1201"/>
                      </a:cubicBezTo>
                      <a:cubicBezTo>
                        <a:pt x="861" y="1201"/>
                        <a:pt x="812" y="1235"/>
                        <a:pt x="812" y="1270"/>
                      </a:cubicBezTo>
                      <a:cubicBezTo>
                        <a:pt x="715" y="1123"/>
                        <a:pt x="666" y="977"/>
                        <a:pt x="617" y="831"/>
                      </a:cubicBezTo>
                      <a:cubicBezTo>
                        <a:pt x="520" y="587"/>
                        <a:pt x="373" y="295"/>
                        <a:pt x="276" y="51"/>
                      </a:cubicBezTo>
                      <a:cubicBezTo>
                        <a:pt x="259" y="16"/>
                        <a:pt x="217" y="0"/>
                        <a:pt x="172" y="0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31"/>
                <p:cNvSpPr/>
                <p:nvPr/>
              </p:nvSpPr>
              <p:spPr>
                <a:xfrm>
                  <a:off x="2249951" y="3031993"/>
                  <a:ext cx="13832" cy="23933"/>
                </a:xfrm>
                <a:custGeom>
                  <a:rect b="b" l="l" r="r" t="t"/>
                  <a:pathLst>
                    <a:path extrusionOk="0" h="1087" w="628">
                      <a:moveTo>
                        <a:pt x="110" y="1"/>
                      </a:moveTo>
                      <a:cubicBezTo>
                        <a:pt x="56" y="1"/>
                        <a:pt x="0" y="42"/>
                        <a:pt x="0" y="103"/>
                      </a:cubicBezTo>
                      <a:cubicBezTo>
                        <a:pt x="49" y="395"/>
                        <a:pt x="147" y="688"/>
                        <a:pt x="244" y="980"/>
                      </a:cubicBezTo>
                      <a:cubicBezTo>
                        <a:pt x="263" y="1055"/>
                        <a:pt x="331" y="1087"/>
                        <a:pt x="400" y="1087"/>
                      </a:cubicBezTo>
                      <a:cubicBezTo>
                        <a:pt x="513" y="1087"/>
                        <a:pt x="627" y="1003"/>
                        <a:pt x="537" y="883"/>
                      </a:cubicBezTo>
                      <a:cubicBezTo>
                        <a:pt x="439" y="590"/>
                        <a:pt x="342" y="298"/>
                        <a:pt x="195" y="54"/>
                      </a:cubicBezTo>
                      <a:cubicBezTo>
                        <a:pt x="177" y="17"/>
                        <a:pt x="144" y="1"/>
                        <a:pt x="110" y="1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31"/>
                <p:cNvSpPr/>
                <p:nvPr/>
              </p:nvSpPr>
              <p:spPr>
                <a:xfrm>
                  <a:off x="2212354" y="2952400"/>
                  <a:ext cx="35460" cy="60680"/>
                </a:xfrm>
                <a:custGeom>
                  <a:rect b="b" l="l" r="r" t="t"/>
                  <a:pathLst>
                    <a:path extrusionOk="0" h="2756" w="1610">
                      <a:moveTo>
                        <a:pt x="258" y="1"/>
                      </a:moveTo>
                      <a:cubicBezTo>
                        <a:pt x="156" y="1"/>
                        <a:pt x="78" y="104"/>
                        <a:pt x="147" y="207"/>
                      </a:cubicBezTo>
                      <a:cubicBezTo>
                        <a:pt x="147" y="256"/>
                        <a:pt x="196" y="305"/>
                        <a:pt x="245" y="354"/>
                      </a:cubicBezTo>
                      <a:lnTo>
                        <a:pt x="147" y="354"/>
                      </a:lnTo>
                      <a:cubicBezTo>
                        <a:pt x="50" y="354"/>
                        <a:pt x="1" y="451"/>
                        <a:pt x="50" y="549"/>
                      </a:cubicBezTo>
                      <a:cubicBezTo>
                        <a:pt x="196" y="695"/>
                        <a:pt x="391" y="792"/>
                        <a:pt x="586" y="841"/>
                      </a:cubicBezTo>
                      <a:cubicBezTo>
                        <a:pt x="537" y="1182"/>
                        <a:pt x="537" y="1573"/>
                        <a:pt x="635" y="1865"/>
                      </a:cubicBezTo>
                      <a:cubicBezTo>
                        <a:pt x="732" y="2206"/>
                        <a:pt x="878" y="2596"/>
                        <a:pt x="1171" y="2743"/>
                      </a:cubicBezTo>
                      <a:cubicBezTo>
                        <a:pt x="1189" y="2752"/>
                        <a:pt x="1207" y="2756"/>
                        <a:pt x="1224" y="2756"/>
                      </a:cubicBezTo>
                      <a:cubicBezTo>
                        <a:pt x="1299" y="2756"/>
                        <a:pt x="1357" y="2676"/>
                        <a:pt x="1317" y="2596"/>
                      </a:cubicBezTo>
                      <a:cubicBezTo>
                        <a:pt x="1220" y="2304"/>
                        <a:pt x="1074" y="2011"/>
                        <a:pt x="927" y="1768"/>
                      </a:cubicBezTo>
                      <a:cubicBezTo>
                        <a:pt x="878" y="1573"/>
                        <a:pt x="830" y="1377"/>
                        <a:pt x="781" y="1182"/>
                      </a:cubicBezTo>
                      <a:lnTo>
                        <a:pt x="781" y="1182"/>
                      </a:lnTo>
                      <a:cubicBezTo>
                        <a:pt x="878" y="1280"/>
                        <a:pt x="976" y="1377"/>
                        <a:pt x="1074" y="1524"/>
                      </a:cubicBezTo>
                      <a:cubicBezTo>
                        <a:pt x="1074" y="1524"/>
                        <a:pt x="1074" y="1573"/>
                        <a:pt x="1074" y="1573"/>
                      </a:cubicBezTo>
                      <a:cubicBezTo>
                        <a:pt x="1122" y="1914"/>
                        <a:pt x="1220" y="2206"/>
                        <a:pt x="1415" y="2450"/>
                      </a:cubicBezTo>
                      <a:cubicBezTo>
                        <a:pt x="1429" y="2464"/>
                        <a:pt x="1448" y="2470"/>
                        <a:pt x="1468" y="2470"/>
                      </a:cubicBezTo>
                      <a:cubicBezTo>
                        <a:pt x="1516" y="2470"/>
                        <a:pt x="1575" y="2436"/>
                        <a:pt x="1610" y="2401"/>
                      </a:cubicBezTo>
                      <a:cubicBezTo>
                        <a:pt x="1561" y="2060"/>
                        <a:pt x="1464" y="1816"/>
                        <a:pt x="1317" y="1573"/>
                      </a:cubicBezTo>
                      <a:cubicBezTo>
                        <a:pt x="1317" y="1524"/>
                        <a:pt x="1317" y="1524"/>
                        <a:pt x="1317" y="1475"/>
                      </a:cubicBezTo>
                      <a:cubicBezTo>
                        <a:pt x="1171" y="1182"/>
                        <a:pt x="1025" y="939"/>
                        <a:pt x="830" y="695"/>
                      </a:cubicBezTo>
                      <a:cubicBezTo>
                        <a:pt x="830" y="646"/>
                        <a:pt x="830" y="597"/>
                        <a:pt x="781" y="549"/>
                      </a:cubicBezTo>
                      <a:lnTo>
                        <a:pt x="732" y="549"/>
                      </a:lnTo>
                      <a:lnTo>
                        <a:pt x="635" y="451"/>
                      </a:lnTo>
                      <a:lnTo>
                        <a:pt x="391" y="61"/>
                      </a:lnTo>
                      <a:cubicBezTo>
                        <a:pt x="348" y="18"/>
                        <a:pt x="301" y="1"/>
                        <a:pt x="258" y="1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31"/>
                <p:cNvSpPr/>
                <p:nvPr/>
              </p:nvSpPr>
              <p:spPr>
                <a:xfrm>
                  <a:off x="2291820" y="3172729"/>
                  <a:ext cx="13986" cy="14421"/>
                </a:xfrm>
                <a:custGeom>
                  <a:rect b="b" l="l" r="r" t="t"/>
                  <a:pathLst>
                    <a:path extrusionOk="0" h="655" w="635">
                      <a:moveTo>
                        <a:pt x="98" y="0"/>
                      </a:moveTo>
                      <a:cubicBezTo>
                        <a:pt x="50" y="0"/>
                        <a:pt x="1" y="49"/>
                        <a:pt x="98" y="98"/>
                      </a:cubicBezTo>
                      <a:cubicBezTo>
                        <a:pt x="293" y="195"/>
                        <a:pt x="293" y="390"/>
                        <a:pt x="293" y="585"/>
                      </a:cubicBezTo>
                      <a:cubicBezTo>
                        <a:pt x="293" y="620"/>
                        <a:pt x="318" y="654"/>
                        <a:pt x="349" y="654"/>
                      </a:cubicBezTo>
                      <a:cubicBezTo>
                        <a:pt x="362" y="654"/>
                        <a:pt x="377" y="648"/>
                        <a:pt x="391" y="634"/>
                      </a:cubicBezTo>
                      <a:cubicBezTo>
                        <a:pt x="635" y="390"/>
                        <a:pt x="391" y="49"/>
                        <a:pt x="98" y="0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31"/>
                <p:cNvSpPr/>
                <p:nvPr/>
              </p:nvSpPr>
              <p:spPr>
                <a:xfrm>
                  <a:off x="2309000" y="3226121"/>
                  <a:ext cx="6475" cy="16931"/>
                </a:xfrm>
                <a:custGeom>
                  <a:rect b="b" l="l" r="r" t="t"/>
                  <a:pathLst>
                    <a:path extrusionOk="0" h="769" w="294">
                      <a:moveTo>
                        <a:pt x="172" y="1"/>
                      </a:moveTo>
                      <a:cubicBezTo>
                        <a:pt x="111" y="1"/>
                        <a:pt x="50" y="37"/>
                        <a:pt x="50" y="110"/>
                      </a:cubicBezTo>
                      <a:cubicBezTo>
                        <a:pt x="1" y="305"/>
                        <a:pt x="1" y="500"/>
                        <a:pt x="50" y="696"/>
                      </a:cubicBezTo>
                      <a:cubicBezTo>
                        <a:pt x="50" y="744"/>
                        <a:pt x="98" y="769"/>
                        <a:pt x="147" y="769"/>
                      </a:cubicBezTo>
                      <a:cubicBezTo>
                        <a:pt x="196" y="769"/>
                        <a:pt x="245" y="744"/>
                        <a:pt x="245" y="696"/>
                      </a:cubicBezTo>
                      <a:cubicBezTo>
                        <a:pt x="293" y="500"/>
                        <a:pt x="293" y="305"/>
                        <a:pt x="293" y="110"/>
                      </a:cubicBezTo>
                      <a:cubicBezTo>
                        <a:pt x="293" y="37"/>
                        <a:pt x="232" y="1"/>
                        <a:pt x="172" y="1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31"/>
                <p:cNvSpPr/>
                <p:nvPr/>
              </p:nvSpPr>
              <p:spPr>
                <a:xfrm>
                  <a:off x="1927791" y="3238473"/>
                  <a:ext cx="6475" cy="10745"/>
                </a:xfrm>
                <a:custGeom>
                  <a:rect b="b" l="l" r="r" t="t"/>
                  <a:pathLst>
                    <a:path extrusionOk="0" h="488" w="294">
                      <a:moveTo>
                        <a:pt x="141" y="0"/>
                      </a:moveTo>
                      <a:cubicBezTo>
                        <a:pt x="111" y="0"/>
                        <a:pt x="74" y="13"/>
                        <a:pt x="50" y="37"/>
                      </a:cubicBezTo>
                      <a:cubicBezTo>
                        <a:pt x="1" y="135"/>
                        <a:pt x="1" y="232"/>
                        <a:pt x="1" y="378"/>
                      </a:cubicBezTo>
                      <a:cubicBezTo>
                        <a:pt x="1" y="451"/>
                        <a:pt x="62" y="488"/>
                        <a:pt x="129" y="488"/>
                      </a:cubicBezTo>
                      <a:cubicBezTo>
                        <a:pt x="196" y="488"/>
                        <a:pt x="269" y="451"/>
                        <a:pt x="293" y="378"/>
                      </a:cubicBezTo>
                      <a:cubicBezTo>
                        <a:pt x="293" y="232"/>
                        <a:pt x="245" y="135"/>
                        <a:pt x="196" y="37"/>
                      </a:cubicBezTo>
                      <a:cubicBezTo>
                        <a:pt x="196" y="13"/>
                        <a:pt x="171" y="0"/>
                        <a:pt x="141" y="0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31"/>
                <p:cNvSpPr/>
                <p:nvPr/>
              </p:nvSpPr>
              <p:spPr>
                <a:xfrm>
                  <a:off x="1939619" y="3194196"/>
                  <a:ext cx="7533" cy="12902"/>
                </a:xfrm>
                <a:custGeom>
                  <a:rect b="b" l="l" r="r" t="t"/>
                  <a:pathLst>
                    <a:path extrusionOk="0" h="586" w="342">
                      <a:moveTo>
                        <a:pt x="146" y="0"/>
                      </a:moveTo>
                      <a:cubicBezTo>
                        <a:pt x="73" y="0"/>
                        <a:pt x="0" y="49"/>
                        <a:pt x="0" y="147"/>
                      </a:cubicBezTo>
                      <a:cubicBezTo>
                        <a:pt x="0" y="244"/>
                        <a:pt x="0" y="342"/>
                        <a:pt x="0" y="439"/>
                      </a:cubicBezTo>
                      <a:cubicBezTo>
                        <a:pt x="0" y="537"/>
                        <a:pt x="85" y="585"/>
                        <a:pt x="171" y="585"/>
                      </a:cubicBezTo>
                      <a:cubicBezTo>
                        <a:pt x="256" y="585"/>
                        <a:pt x="341" y="537"/>
                        <a:pt x="341" y="439"/>
                      </a:cubicBezTo>
                      <a:cubicBezTo>
                        <a:pt x="293" y="342"/>
                        <a:pt x="293" y="244"/>
                        <a:pt x="293" y="147"/>
                      </a:cubicBezTo>
                      <a:cubicBezTo>
                        <a:pt x="293" y="49"/>
                        <a:pt x="220" y="0"/>
                        <a:pt x="146" y="0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31"/>
                <p:cNvSpPr/>
                <p:nvPr/>
              </p:nvSpPr>
              <p:spPr>
                <a:xfrm>
                  <a:off x="1963229" y="3146682"/>
                  <a:ext cx="7555" cy="10767"/>
                </a:xfrm>
                <a:custGeom>
                  <a:rect b="b" l="l" r="r" t="t"/>
                  <a:pathLst>
                    <a:path extrusionOk="0" h="489" w="343">
                      <a:moveTo>
                        <a:pt x="171" y="1"/>
                      </a:moveTo>
                      <a:cubicBezTo>
                        <a:pt x="98" y="1"/>
                        <a:pt x="25" y="37"/>
                        <a:pt x="1" y="111"/>
                      </a:cubicBezTo>
                      <a:cubicBezTo>
                        <a:pt x="1" y="306"/>
                        <a:pt x="1" y="354"/>
                        <a:pt x="98" y="452"/>
                      </a:cubicBezTo>
                      <a:cubicBezTo>
                        <a:pt x="123" y="476"/>
                        <a:pt x="147" y="488"/>
                        <a:pt x="171" y="488"/>
                      </a:cubicBezTo>
                      <a:cubicBezTo>
                        <a:pt x="196" y="488"/>
                        <a:pt x="220" y="476"/>
                        <a:pt x="244" y="452"/>
                      </a:cubicBezTo>
                      <a:cubicBezTo>
                        <a:pt x="342" y="354"/>
                        <a:pt x="342" y="306"/>
                        <a:pt x="342" y="111"/>
                      </a:cubicBezTo>
                      <a:cubicBezTo>
                        <a:pt x="318" y="37"/>
                        <a:pt x="244" y="1"/>
                        <a:pt x="171" y="1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31"/>
                <p:cNvSpPr/>
                <p:nvPr/>
              </p:nvSpPr>
              <p:spPr>
                <a:xfrm>
                  <a:off x="1974704" y="3123057"/>
                  <a:ext cx="19492" cy="17108"/>
                </a:xfrm>
                <a:custGeom>
                  <a:rect b="b" l="l" r="r" t="t"/>
                  <a:pathLst>
                    <a:path extrusionOk="0" h="777" w="885">
                      <a:moveTo>
                        <a:pt x="753" y="0"/>
                      </a:moveTo>
                      <a:cubicBezTo>
                        <a:pt x="736" y="0"/>
                        <a:pt x="717" y="4"/>
                        <a:pt x="699" y="13"/>
                      </a:cubicBezTo>
                      <a:cubicBezTo>
                        <a:pt x="455" y="111"/>
                        <a:pt x="309" y="355"/>
                        <a:pt x="114" y="550"/>
                      </a:cubicBezTo>
                      <a:cubicBezTo>
                        <a:pt x="0" y="663"/>
                        <a:pt x="92" y="776"/>
                        <a:pt x="207" y="776"/>
                      </a:cubicBezTo>
                      <a:cubicBezTo>
                        <a:pt x="240" y="776"/>
                        <a:pt x="276" y="767"/>
                        <a:pt x="309" y="745"/>
                      </a:cubicBezTo>
                      <a:cubicBezTo>
                        <a:pt x="504" y="550"/>
                        <a:pt x="747" y="403"/>
                        <a:pt x="845" y="111"/>
                      </a:cubicBezTo>
                      <a:cubicBezTo>
                        <a:pt x="884" y="71"/>
                        <a:pt x="828" y="0"/>
                        <a:pt x="753" y="0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31"/>
                <p:cNvSpPr/>
                <p:nvPr/>
              </p:nvSpPr>
              <p:spPr>
                <a:xfrm>
                  <a:off x="2010473" y="3091132"/>
                  <a:ext cx="9691" cy="7552"/>
                </a:xfrm>
                <a:custGeom>
                  <a:rect b="b" l="l" r="r" t="t"/>
                  <a:pathLst>
                    <a:path extrusionOk="0" h="343" w="440">
                      <a:moveTo>
                        <a:pt x="245" y="1"/>
                      </a:moveTo>
                      <a:cubicBezTo>
                        <a:pt x="1" y="1"/>
                        <a:pt x="1" y="342"/>
                        <a:pt x="245" y="342"/>
                      </a:cubicBezTo>
                      <a:cubicBezTo>
                        <a:pt x="440" y="342"/>
                        <a:pt x="440" y="1"/>
                        <a:pt x="245" y="1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31"/>
                <p:cNvSpPr/>
                <p:nvPr/>
              </p:nvSpPr>
              <p:spPr>
                <a:xfrm>
                  <a:off x="2018005" y="3061738"/>
                  <a:ext cx="24712" cy="28337"/>
                </a:xfrm>
                <a:custGeom>
                  <a:rect b="b" l="l" r="r" t="t"/>
                  <a:pathLst>
                    <a:path extrusionOk="0" h="1287" w="1122">
                      <a:moveTo>
                        <a:pt x="461" y="0"/>
                      </a:moveTo>
                      <a:cubicBezTo>
                        <a:pt x="397" y="0"/>
                        <a:pt x="355" y="46"/>
                        <a:pt x="390" y="117"/>
                      </a:cubicBezTo>
                      <a:cubicBezTo>
                        <a:pt x="488" y="458"/>
                        <a:pt x="537" y="946"/>
                        <a:pt x="98" y="1092"/>
                      </a:cubicBezTo>
                      <a:cubicBezTo>
                        <a:pt x="0" y="1141"/>
                        <a:pt x="49" y="1287"/>
                        <a:pt x="146" y="1287"/>
                      </a:cubicBezTo>
                      <a:cubicBezTo>
                        <a:pt x="683" y="1141"/>
                        <a:pt x="1122" y="312"/>
                        <a:pt x="537" y="19"/>
                      </a:cubicBezTo>
                      <a:cubicBezTo>
                        <a:pt x="510" y="6"/>
                        <a:pt x="484" y="0"/>
                        <a:pt x="461" y="0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31"/>
                <p:cNvSpPr/>
                <p:nvPr/>
              </p:nvSpPr>
              <p:spPr>
                <a:xfrm>
                  <a:off x="2042696" y="3020280"/>
                  <a:ext cx="29007" cy="29019"/>
                </a:xfrm>
                <a:custGeom>
                  <a:rect b="b" l="l" r="r" t="t"/>
                  <a:pathLst>
                    <a:path extrusionOk="0" h="1318" w="1317">
                      <a:moveTo>
                        <a:pt x="1219" y="1"/>
                      </a:moveTo>
                      <a:cubicBezTo>
                        <a:pt x="781" y="50"/>
                        <a:pt x="439" y="342"/>
                        <a:pt x="244" y="732"/>
                      </a:cubicBezTo>
                      <a:lnTo>
                        <a:pt x="244" y="635"/>
                      </a:lnTo>
                      <a:cubicBezTo>
                        <a:pt x="220" y="586"/>
                        <a:pt x="183" y="562"/>
                        <a:pt x="147" y="562"/>
                      </a:cubicBezTo>
                      <a:cubicBezTo>
                        <a:pt x="110" y="562"/>
                        <a:pt x="74" y="586"/>
                        <a:pt x="49" y="635"/>
                      </a:cubicBezTo>
                      <a:cubicBezTo>
                        <a:pt x="1" y="781"/>
                        <a:pt x="1" y="976"/>
                        <a:pt x="1" y="1171"/>
                      </a:cubicBezTo>
                      <a:lnTo>
                        <a:pt x="1" y="1220"/>
                      </a:lnTo>
                      <a:cubicBezTo>
                        <a:pt x="1" y="1220"/>
                        <a:pt x="1" y="1269"/>
                        <a:pt x="1" y="1269"/>
                      </a:cubicBezTo>
                      <a:cubicBezTo>
                        <a:pt x="1" y="1269"/>
                        <a:pt x="49" y="1317"/>
                        <a:pt x="49" y="1317"/>
                      </a:cubicBezTo>
                      <a:lnTo>
                        <a:pt x="147" y="1317"/>
                      </a:lnTo>
                      <a:lnTo>
                        <a:pt x="196" y="1269"/>
                      </a:lnTo>
                      <a:cubicBezTo>
                        <a:pt x="293" y="1025"/>
                        <a:pt x="439" y="781"/>
                        <a:pt x="634" y="586"/>
                      </a:cubicBezTo>
                      <a:cubicBezTo>
                        <a:pt x="829" y="440"/>
                        <a:pt x="1073" y="342"/>
                        <a:pt x="1268" y="147"/>
                      </a:cubicBezTo>
                      <a:cubicBezTo>
                        <a:pt x="1317" y="147"/>
                        <a:pt x="1317" y="1"/>
                        <a:pt x="1219" y="1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p31"/>
                <p:cNvSpPr/>
                <p:nvPr/>
              </p:nvSpPr>
              <p:spPr>
                <a:xfrm>
                  <a:off x="2072760" y="3092211"/>
                  <a:ext cx="11651" cy="11053"/>
                </a:xfrm>
                <a:custGeom>
                  <a:rect b="b" l="l" r="r" t="t"/>
                  <a:pathLst>
                    <a:path extrusionOk="0" h="502" w="529">
                      <a:moveTo>
                        <a:pt x="196" y="1"/>
                      </a:moveTo>
                      <a:cubicBezTo>
                        <a:pt x="98" y="1"/>
                        <a:pt x="1" y="98"/>
                        <a:pt x="49" y="147"/>
                      </a:cubicBezTo>
                      <a:cubicBezTo>
                        <a:pt x="98" y="342"/>
                        <a:pt x="196" y="391"/>
                        <a:pt x="391" y="488"/>
                      </a:cubicBezTo>
                      <a:cubicBezTo>
                        <a:pt x="400" y="497"/>
                        <a:pt x="410" y="501"/>
                        <a:pt x="421" y="501"/>
                      </a:cubicBezTo>
                      <a:cubicBezTo>
                        <a:pt x="470" y="501"/>
                        <a:pt x="528" y="421"/>
                        <a:pt x="488" y="342"/>
                      </a:cubicBezTo>
                      <a:cubicBezTo>
                        <a:pt x="391" y="196"/>
                        <a:pt x="342" y="98"/>
                        <a:pt x="196" y="1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31"/>
                <p:cNvSpPr/>
                <p:nvPr/>
              </p:nvSpPr>
              <p:spPr>
                <a:xfrm>
                  <a:off x="2059875" y="3070215"/>
                  <a:ext cx="6475" cy="27126"/>
                </a:xfrm>
                <a:custGeom>
                  <a:rect b="b" l="l" r="r" t="t"/>
                  <a:pathLst>
                    <a:path extrusionOk="0" h="1232" w="294">
                      <a:moveTo>
                        <a:pt x="153" y="0"/>
                      </a:moveTo>
                      <a:cubicBezTo>
                        <a:pt x="123" y="0"/>
                        <a:pt x="98" y="24"/>
                        <a:pt x="98" y="73"/>
                      </a:cubicBezTo>
                      <a:cubicBezTo>
                        <a:pt x="1" y="414"/>
                        <a:pt x="1" y="805"/>
                        <a:pt x="98" y="1195"/>
                      </a:cubicBezTo>
                      <a:cubicBezTo>
                        <a:pt x="98" y="1219"/>
                        <a:pt x="123" y="1231"/>
                        <a:pt x="153" y="1231"/>
                      </a:cubicBezTo>
                      <a:cubicBezTo>
                        <a:pt x="184" y="1231"/>
                        <a:pt x="220" y="1219"/>
                        <a:pt x="244" y="1195"/>
                      </a:cubicBezTo>
                      <a:cubicBezTo>
                        <a:pt x="293" y="805"/>
                        <a:pt x="293" y="414"/>
                        <a:pt x="244" y="73"/>
                      </a:cubicBezTo>
                      <a:cubicBezTo>
                        <a:pt x="220" y="24"/>
                        <a:pt x="184" y="0"/>
                        <a:pt x="153" y="0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31"/>
                <p:cNvSpPr/>
                <p:nvPr/>
              </p:nvSpPr>
              <p:spPr>
                <a:xfrm>
                  <a:off x="2060954" y="3098376"/>
                  <a:ext cx="6453" cy="16931"/>
                </a:xfrm>
                <a:custGeom>
                  <a:rect b="b" l="l" r="r" t="t"/>
                  <a:pathLst>
                    <a:path extrusionOk="0" h="769" w="293">
                      <a:moveTo>
                        <a:pt x="147" y="1"/>
                      </a:moveTo>
                      <a:cubicBezTo>
                        <a:pt x="98" y="1"/>
                        <a:pt x="49" y="37"/>
                        <a:pt x="49" y="111"/>
                      </a:cubicBezTo>
                      <a:cubicBezTo>
                        <a:pt x="0" y="306"/>
                        <a:pt x="0" y="501"/>
                        <a:pt x="49" y="696"/>
                      </a:cubicBezTo>
                      <a:cubicBezTo>
                        <a:pt x="49" y="744"/>
                        <a:pt x="98" y="769"/>
                        <a:pt x="147" y="769"/>
                      </a:cubicBezTo>
                      <a:cubicBezTo>
                        <a:pt x="195" y="769"/>
                        <a:pt x="244" y="744"/>
                        <a:pt x="244" y="696"/>
                      </a:cubicBezTo>
                      <a:cubicBezTo>
                        <a:pt x="293" y="501"/>
                        <a:pt x="293" y="306"/>
                        <a:pt x="244" y="111"/>
                      </a:cubicBezTo>
                      <a:cubicBezTo>
                        <a:pt x="244" y="37"/>
                        <a:pt x="195" y="1"/>
                        <a:pt x="147" y="1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31"/>
                <p:cNvSpPr/>
                <p:nvPr/>
              </p:nvSpPr>
              <p:spPr>
                <a:xfrm>
                  <a:off x="2077055" y="2977081"/>
                  <a:ext cx="21496" cy="77854"/>
                </a:xfrm>
                <a:custGeom>
                  <a:rect b="b" l="l" r="r" t="t"/>
                  <a:pathLst>
                    <a:path extrusionOk="0" h="3536" w="976">
                      <a:moveTo>
                        <a:pt x="220" y="1"/>
                      </a:moveTo>
                      <a:cubicBezTo>
                        <a:pt x="171" y="1"/>
                        <a:pt x="123" y="37"/>
                        <a:pt x="98" y="110"/>
                      </a:cubicBezTo>
                      <a:cubicBezTo>
                        <a:pt x="1" y="354"/>
                        <a:pt x="1" y="647"/>
                        <a:pt x="50" y="939"/>
                      </a:cubicBezTo>
                      <a:cubicBezTo>
                        <a:pt x="50" y="1049"/>
                        <a:pt x="126" y="1112"/>
                        <a:pt x="211" y="1112"/>
                      </a:cubicBezTo>
                      <a:cubicBezTo>
                        <a:pt x="277" y="1112"/>
                        <a:pt x="348" y="1073"/>
                        <a:pt x="391" y="988"/>
                      </a:cubicBezTo>
                      <a:cubicBezTo>
                        <a:pt x="391" y="1037"/>
                        <a:pt x="440" y="1085"/>
                        <a:pt x="440" y="1085"/>
                      </a:cubicBezTo>
                      <a:cubicBezTo>
                        <a:pt x="488" y="1183"/>
                        <a:pt x="537" y="1280"/>
                        <a:pt x="586" y="1378"/>
                      </a:cubicBezTo>
                      <a:lnTo>
                        <a:pt x="488" y="1378"/>
                      </a:lnTo>
                      <a:cubicBezTo>
                        <a:pt x="488" y="1427"/>
                        <a:pt x="440" y="1427"/>
                        <a:pt x="440" y="1427"/>
                      </a:cubicBezTo>
                      <a:cubicBezTo>
                        <a:pt x="440" y="1475"/>
                        <a:pt x="440" y="1475"/>
                        <a:pt x="440" y="1475"/>
                      </a:cubicBezTo>
                      <a:cubicBezTo>
                        <a:pt x="440" y="1622"/>
                        <a:pt x="440" y="1719"/>
                        <a:pt x="488" y="1817"/>
                      </a:cubicBezTo>
                      <a:cubicBezTo>
                        <a:pt x="488" y="1865"/>
                        <a:pt x="537" y="1865"/>
                        <a:pt x="586" y="1865"/>
                      </a:cubicBezTo>
                      <a:cubicBezTo>
                        <a:pt x="537" y="1963"/>
                        <a:pt x="488" y="2060"/>
                        <a:pt x="440" y="2109"/>
                      </a:cubicBezTo>
                      <a:cubicBezTo>
                        <a:pt x="440" y="1914"/>
                        <a:pt x="440" y="1670"/>
                        <a:pt x="391" y="1475"/>
                      </a:cubicBezTo>
                      <a:cubicBezTo>
                        <a:pt x="366" y="1427"/>
                        <a:pt x="330" y="1402"/>
                        <a:pt x="293" y="1402"/>
                      </a:cubicBezTo>
                      <a:cubicBezTo>
                        <a:pt x="257" y="1402"/>
                        <a:pt x="220" y="1427"/>
                        <a:pt x="196" y="1475"/>
                      </a:cubicBezTo>
                      <a:cubicBezTo>
                        <a:pt x="98" y="2109"/>
                        <a:pt x="98" y="2792"/>
                        <a:pt x="196" y="3426"/>
                      </a:cubicBezTo>
                      <a:cubicBezTo>
                        <a:pt x="196" y="3499"/>
                        <a:pt x="245" y="3535"/>
                        <a:pt x="293" y="3535"/>
                      </a:cubicBezTo>
                      <a:cubicBezTo>
                        <a:pt x="342" y="3535"/>
                        <a:pt x="391" y="3499"/>
                        <a:pt x="391" y="3426"/>
                      </a:cubicBezTo>
                      <a:cubicBezTo>
                        <a:pt x="391" y="3182"/>
                        <a:pt x="391" y="2889"/>
                        <a:pt x="440" y="2597"/>
                      </a:cubicBezTo>
                      <a:cubicBezTo>
                        <a:pt x="537" y="2548"/>
                        <a:pt x="635" y="2499"/>
                        <a:pt x="683" y="2402"/>
                      </a:cubicBezTo>
                      <a:cubicBezTo>
                        <a:pt x="830" y="2304"/>
                        <a:pt x="927" y="2158"/>
                        <a:pt x="927" y="2012"/>
                      </a:cubicBezTo>
                      <a:cubicBezTo>
                        <a:pt x="927" y="1963"/>
                        <a:pt x="927" y="1914"/>
                        <a:pt x="927" y="1865"/>
                      </a:cubicBezTo>
                      <a:cubicBezTo>
                        <a:pt x="976" y="1524"/>
                        <a:pt x="927" y="1183"/>
                        <a:pt x="732" y="842"/>
                      </a:cubicBezTo>
                      <a:cubicBezTo>
                        <a:pt x="683" y="793"/>
                        <a:pt x="635" y="695"/>
                        <a:pt x="586" y="647"/>
                      </a:cubicBezTo>
                      <a:lnTo>
                        <a:pt x="683" y="549"/>
                      </a:lnTo>
                      <a:cubicBezTo>
                        <a:pt x="781" y="403"/>
                        <a:pt x="878" y="354"/>
                        <a:pt x="927" y="159"/>
                      </a:cubicBezTo>
                      <a:cubicBezTo>
                        <a:pt x="927" y="120"/>
                        <a:pt x="895" y="48"/>
                        <a:pt x="831" y="48"/>
                      </a:cubicBezTo>
                      <a:cubicBezTo>
                        <a:pt x="816" y="48"/>
                        <a:pt x="799" y="52"/>
                        <a:pt x="781" y="61"/>
                      </a:cubicBezTo>
                      <a:cubicBezTo>
                        <a:pt x="683" y="61"/>
                        <a:pt x="586" y="208"/>
                        <a:pt x="488" y="354"/>
                      </a:cubicBezTo>
                      <a:lnTo>
                        <a:pt x="391" y="403"/>
                      </a:lnTo>
                      <a:cubicBezTo>
                        <a:pt x="391" y="305"/>
                        <a:pt x="391" y="208"/>
                        <a:pt x="342" y="110"/>
                      </a:cubicBezTo>
                      <a:cubicBezTo>
                        <a:pt x="318" y="37"/>
                        <a:pt x="269" y="1"/>
                        <a:pt x="220" y="1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00" name="Google Shape;400;p31"/>
            <p:cNvGrpSpPr/>
            <p:nvPr/>
          </p:nvGrpSpPr>
          <p:grpSpPr>
            <a:xfrm>
              <a:off x="2685914" y="2395902"/>
              <a:ext cx="301787" cy="1157526"/>
              <a:chOff x="2685914" y="2395902"/>
              <a:chExt cx="301787" cy="1157526"/>
            </a:xfrm>
          </p:grpSpPr>
          <p:grpSp>
            <p:nvGrpSpPr>
              <p:cNvPr id="401" name="Google Shape;401;p31"/>
              <p:cNvGrpSpPr/>
              <p:nvPr/>
            </p:nvGrpSpPr>
            <p:grpSpPr>
              <a:xfrm>
                <a:off x="2773970" y="2849198"/>
                <a:ext cx="179350" cy="704230"/>
                <a:chOff x="2773970" y="2849198"/>
                <a:chExt cx="179350" cy="704230"/>
              </a:xfrm>
            </p:grpSpPr>
            <p:grpSp>
              <p:nvGrpSpPr>
                <p:cNvPr id="402" name="Google Shape;402;p31"/>
                <p:cNvGrpSpPr/>
                <p:nvPr/>
              </p:nvGrpSpPr>
              <p:grpSpPr>
                <a:xfrm>
                  <a:off x="2773970" y="3236728"/>
                  <a:ext cx="152281" cy="316700"/>
                  <a:chOff x="2773970" y="3237130"/>
                  <a:chExt cx="152281" cy="316700"/>
                </a:xfrm>
              </p:grpSpPr>
              <p:sp>
                <p:nvSpPr>
                  <p:cNvPr id="403" name="Google Shape;403;p31"/>
                  <p:cNvSpPr/>
                  <p:nvPr/>
                </p:nvSpPr>
                <p:spPr>
                  <a:xfrm>
                    <a:off x="2897464" y="3273635"/>
                    <a:ext cx="6475" cy="6451"/>
                  </a:xfrm>
                  <a:custGeom>
                    <a:rect b="b" l="l" r="r" t="t"/>
                    <a:pathLst>
                      <a:path extrusionOk="0" h="293" w="294">
                        <a:moveTo>
                          <a:pt x="147" y="0"/>
                        </a:moveTo>
                        <a:cubicBezTo>
                          <a:pt x="1" y="49"/>
                          <a:pt x="1" y="244"/>
                          <a:pt x="147" y="293"/>
                        </a:cubicBezTo>
                        <a:cubicBezTo>
                          <a:pt x="293" y="244"/>
                          <a:pt x="293" y="49"/>
                          <a:pt x="147" y="0"/>
                        </a:cubicBezTo>
                        <a:close/>
                      </a:path>
                    </a:pathLst>
                  </a:custGeom>
                  <a:solidFill>
                    <a:srgbClr val="FF735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4" name="Google Shape;404;p31"/>
                  <p:cNvSpPr/>
                  <p:nvPr/>
                </p:nvSpPr>
                <p:spPr>
                  <a:xfrm>
                    <a:off x="2773970" y="3545221"/>
                    <a:ext cx="9691" cy="8609"/>
                  </a:xfrm>
                  <a:custGeom>
                    <a:rect b="b" l="l" r="r" t="t"/>
                    <a:pathLst>
                      <a:path extrusionOk="0" h="391" w="440">
                        <a:moveTo>
                          <a:pt x="245" y="0"/>
                        </a:moveTo>
                        <a:cubicBezTo>
                          <a:pt x="1" y="0"/>
                          <a:pt x="1" y="342"/>
                          <a:pt x="245" y="390"/>
                        </a:cubicBezTo>
                        <a:cubicBezTo>
                          <a:pt x="440" y="342"/>
                          <a:pt x="440" y="0"/>
                          <a:pt x="245" y="0"/>
                        </a:cubicBezTo>
                        <a:close/>
                      </a:path>
                    </a:pathLst>
                  </a:custGeom>
                  <a:solidFill>
                    <a:srgbClr val="FF735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5" name="Google Shape;405;p31"/>
                  <p:cNvSpPr/>
                  <p:nvPr/>
                </p:nvSpPr>
                <p:spPr>
                  <a:xfrm>
                    <a:off x="2821235" y="3476504"/>
                    <a:ext cx="13964" cy="12902"/>
                  </a:xfrm>
                  <a:custGeom>
                    <a:rect b="b" l="l" r="r" t="t"/>
                    <a:pathLst>
                      <a:path extrusionOk="0" h="586" w="634">
                        <a:moveTo>
                          <a:pt x="341" y="1"/>
                        </a:moveTo>
                        <a:cubicBezTo>
                          <a:pt x="0" y="50"/>
                          <a:pt x="0" y="537"/>
                          <a:pt x="341" y="586"/>
                        </a:cubicBezTo>
                        <a:cubicBezTo>
                          <a:pt x="634" y="537"/>
                          <a:pt x="634" y="50"/>
                          <a:pt x="341" y="1"/>
                        </a:cubicBezTo>
                        <a:close/>
                      </a:path>
                    </a:pathLst>
                  </a:custGeom>
                  <a:solidFill>
                    <a:srgbClr val="FF735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6" name="Google Shape;406;p31"/>
                  <p:cNvSpPr/>
                  <p:nvPr/>
                </p:nvSpPr>
                <p:spPr>
                  <a:xfrm>
                    <a:off x="2828746" y="3449951"/>
                    <a:ext cx="9691" cy="17988"/>
                  </a:xfrm>
                  <a:custGeom>
                    <a:rect b="b" l="l" r="r" t="t"/>
                    <a:pathLst>
                      <a:path extrusionOk="0" h="817" w="440">
                        <a:moveTo>
                          <a:pt x="214" y="0"/>
                        </a:moveTo>
                        <a:cubicBezTo>
                          <a:pt x="171" y="0"/>
                          <a:pt x="122" y="12"/>
                          <a:pt x="98" y="37"/>
                        </a:cubicBezTo>
                        <a:cubicBezTo>
                          <a:pt x="49" y="232"/>
                          <a:pt x="0" y="476"/>
                          <a:pt x="49" y="671"/>
                        </a:cubicBezTo>
                        <a:cubicBezTo>
                          <a:pt x="73" y="768"/>
                          <a:pt x="147" y="817"/>
                          <a:pt x="220" y="817"/>
                        </a:cubicBezTo>
                        <a:cubicBezTo>
                          <a:pt x="293" y="817"/>
                          <a:pt x="366" y="768"/>
                          <a:pt x="390" y="671"/>
                        </a:cubicBezTo>
                        <a:cubicBezTo>
                          <a:pt x="439" y="476"/>
                          <a:pt x="390" y="232"/>
                          <a:pt x="293" y="37"/>
                        </a:cubicBezTo>
                        <a:cubicBezTo>
                          <a:pt x="293" y="12"/>
                          <a:pt x="256" y="0"/>
                          <a:pt x="214" y="0"/>
                        </a:cubicBezTo>
                        <a:close/>
                      </a:path>
                    </a:pathLst>
                  </a:custGeom>
                  <a:solidFill>
                    <a:srgbClr val="FF735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7" name="Google Shape;407;p31"/>
                  <p:cNvSpPr/>
                  <p:nvPr/>
                </p:nvSpPr>
                <p:spPr>
                  <a:xfrm>
                    <a:off x="2859889" y="3395458"/>
                    <a:ext cx="7533" cy="16931"/>
                  </a:xfrm>
                  <a:custGeom>
                    <a:rect b="b" l="l" r="r" t="t"/>
                    <a:pathLst>
                      <a:path extrusionOk="0" h="769" w="342">
                        <a:moveTo>
                          <a:pt x="177" y="1"/>
                        </a:moveTo>
                        <a:cubicBezTo>
                          <a:pt x="134" y="1"/>
                          <a:pt x="98" y="25"/>
                          <a:pt x="98" y="74"/>
                        </a:cubicBezTo>
                        <a:cubicBezTo>
                          <a:pt x="49" y="269"/>
                          <a:pt x="0" y="464"/>
                          <a:pt x="49" y="659"/>
                        </a:cubicBezTo>
                        <a:cubicBezTo>
                          <a:pt x="49" y="732"/>
                          <a:pt x="110" y="769"/>
                          <a:pt x="177" y="769"/>
                        </a:cubicBezTo>
                        <a:cubicBezTo>
                          <a:pt x="244" y="769"/>
                          <a:pt x="317" y="732"/>
                          <a:pt x="342" y="659"/>
                        </a:cubicBezTo>
                        <a:cubicBezTo>
                          <a:pt x="342" y="464"/>
                          <a:pt x="342" y="269"/>
                          <a:pt x="293" y="74"/>
                        </a:cubicBezTo>
                        <a:cubicBezTo>
                          <a:pt x="268" y="25"/>
                          <a:pt x="220" y="1"/>
                          <a:pt x="177" y="1"/>
                        </a:cubicBezTo>
                        <a:close/>
                      </a:path>
                    </a:pathLst>
                  </a:custGeom>
                  <a:solidFill>
                    <a:srgbClr val="FF735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8" name="Google Shape;408;p31"/>
                  <p:cNvSpPr/>
                  <p:nvPr/>
                </p:nvSpPr>
                <p:spPr>
                  <a:xfrm>
                    <a:off x="2896385" y="3249129"/>
                    <a:ext cx="26694" cy="78470"/>
                  </a:xfrm>
                  <a:custGeom>
                    <a:rect b="b" l="l" r="r" t="t"/>
                    <a:pathLst>
                      <a:path extrusionOk="0" h="3564" w="1212">
                        <a:moveTo>
                          <a:pt x="703" y="1"/>
                        </a:moveTo>
                        <a:cubicBezTo>
                          <a:pt x="652" y="1"/>
                          <a:pt x="606" y="28"/>
                          <a:pt x="586" y="89"/>
                        </a:cubicBezTo>
                        <a:lnTo>
                          <a:pt x="488" y="236"/>
                        </a:lnTo>
                        <a:cubicBezTo>
                          <a:pt x="488" y="187"/>
                          <a:pt x="488" y="187"/>
                          <a:pt x="488" y="138"/>
                        </a:cubicBezTo>
                        <a:cubicBezTo>
                          <a:pt x="488" y="114"/>
                          <a:pt x="464" y="101"/>
                          <a:pt x="440" y="101"/>
                        </a:cubicBezTo>
                        <a:cubicBezTo>
                          <a:pt x="415" y="101"/>
                          <a:pt x="391" y="114"/>
                          <a:pt x="391" y="138"/>
                        </a:cubicBezTo>
                        <a:lnTo>
                          <a:pt x="391" y="333"/>
                        </a:lnTo>
                        <a:cubicBezTo>
                          <a:pt x="391" y="333"/>
                          <a:pt x="342" y="382"/>
                          <a:pt x="342" y="431"/>
                        </a:cubicBezTo>
                        <a:cubicBezTo>
                          <a:pt x="342" y="431"/>
                          <a:pt x="342" y="479"/>
                          <a:pt x="342" y="479"/>
                        </a:cubicBezTo>
                        <a:cubicBezTo>
                          <a:pt x="342" y="674"/>
                          <a:pt x="342" y="821"/>
                          <a:pt x="342" y="967"/>
                        </a:cubicBezTo>
                        <a:cubicBezTo>
                          <a:pt x="342" y="1016"/>
                          <a:pt x="342" y="1016"/>
                          <a:pt x="342" y="1064"/>
                        </a:cubicBezTo>
                        <a:lnTo>
                          <a:pt x="342" y="2186"/>
                        </a:lnTo>
                        <a:lnTo>
                          <a:pt x="342" y="2283"/>
                        </a:lnTo>
                        <a:cubicBezTo>
                          <a:pt x="342" y="2381"/>
                          <a:pt x="293" y="2478"/>
                          <a:pt x="293" y="2576"/>
                        </a:cubicBezTo>
                        <a:cubicBezTo>
                          <a:pt x="269" y="2551"/>
                          <a:pt x="232" y="2539"/>
                          <a:pt x="196" y="2539"/>
                        </a:cubicBezTo>
                        <a:cubicBezTo>
                          <a:pt x="159" y="2539"/>
                          <a:pt x="123" y="2551"/>
                          <a:pt x="98" y="2576"/>
                        </a:cubicBezTo>
                        <a:cubicBezTo>
                          <a:pt x="50" y="2868"/>
                          <a:pt x="1" y="3161"/>
                          <a:pt x="50" y="3453"/>
                        </a:cubicBezTo>
                        <a:cubicBezTo>
                          <a:pt x="50" y="3527"/>
                          <a:pt x="123" y="3563"/>
                          <a:pt x="196" y="3563"/>
                        </a:cubicBezTo>
                        <a:cubicBezTo>
                          <a:pt x="269" y="3563"/>
                          <a:pt x="342" y="3527"/>
                          <a:pt x="342" y="3453"/>
                        </a:cubicBezTo>
                        <a:lnTo>
                          <a:pt x="342" y="3161"/>
                        </a:lnTo>
                        <a:cubicBezTo>
                          <a:pt x="342" y="3210"/>
                          <a:pt x="379" y="3234"/>
                          <a:pt x="421" y="3234"/>
                        </a:cubicBezTo>
                        <a:cubicBezTo>
                          <a:pt x="464" y="3234"/>
                          <a:pt x="513" y="3210"/>
                          <a:pt x="537" y="3161"/>
                        </a:cubicBezTo>
                        <a:lnTo>
                          <a:pt x="537" y="2722"/>
                        </a:lnTo>
                        <a:lnTo>
                          <a:pt x="537" y="2186"/>
                        </a:lnTo>
                        <a:cubicBezTo>
                          <a:pt x="537" y="1991"/>
                          <a:pt x="537" y="1796"/>
                          <a:pt x="537" y="1601"/>
                        </a:cubicBezTo>
                        <a:lnTo>
                          <a:pt x="537" y="1016"/>
                        </a:lnTo>
                        <a:cubicBezTo>
                          <a:pt x="537" y="1016"/>
                          <a:pt x="537" y="967"/>
                          <a:pt x="537" y="967"/>
                        </a:cubicBezTo>
                        <a:cubicBezTo>
                          <a:pt x="586" y="967"/>
                          <a:pt x="586" y="918"/>
                          <a:pt x="586" y="918"/>
                        </a:cubicBezTo>
                        <a:cubicBezTo>
                          <a:pt x="683" y="772"/>
                          <a:pt x="781" y="674"/>
                          <a:pt x="878" y="577"/>
                        </a:cubicBezTo>
                        <a:cubicBezTo>
                          <a:pt x="1025" y="431"/>
                          <a:pt x="1122" y="382"/>
                          <a:pt x="1171" y="236"/>
                        </a:cubicBezTo>
                        <a:cubicBezTo>
                          <a:pt x="1211" y="115"/>
                          <a:pt x="1119" y="28"/>
                          <a:pt x="1031" y="28"/>
                        </a:cubicBezTo>
                        <a:cubicBezTo>
                          <a:pt x="1012" y="28"/>
                          <a:pt x="993" y="32"/>
                          <a:pt x="976" y="41"/>
                        </a:cubicBezTo>
                        <a:lnTo>
                          <a:pt x="878" y="138"/>
                        </a:lnTo>
                        <a:cubicBezTo>
                          <a:pt x="850" y="53"/>
                          <a:pt x="772" y="1"/>
                          <a:pt x="703" y="1"/>
                        </a:cubicBezTo>
                        <a:close/>
                      </a:path>
                    </a:pathLst>
                  </a:custGeom>
                  <a:solidFill>
                    <a:srgbClr val="FF735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9" name="Google Shape;409;p31"/>
                  <p:cNvSpPr/>
                  <p:nvPr/>
                </p:nvSpPr>
                <p:spPr>
                  <a:xfrm>
                    <a:off x="2896385" y="3310933"/>
                    <a:ext cx="29866" cy="95050"/>
                  </a:xfrm>
                  <a:custGeom>
                    <a:rect b="b" l="l" r="r" t="t"/>
                    <a:pathLst>
                      <a:path extrusionOk="0" h="4317" w="1356">
                        <a:moveTo>
                          <a:pt x="738" y="0"/>
                        </a:moveTo>
                        <a:cubicBezTo>
                          <a:pt x="696" y="0"/>
                          <a:pt x="659" y="37"/>
                          <a:pt x="683" y="110"/>
                        </a:cubicBezTo>
                        <a:cubicBezTo>
                          <a:pt x="635" y="256"/>
                          <a:pt x="586" y="403"/>
                          <a:pt x="586" y="500"/>
                        </a:cubicBezTo>
                        <a:lnTo>
                          <a:pt x="440" y="598"/>
                        </a:lnTo>
                        <a:cubicBezTo>
                          <a:pt x="342" y="598"/>
                          <a:pt x="342" y="695"/>
                          <a:pt x="440" y="744"/>
                        </a:cubicBezTo>
                        <a:lnTo>
                          <a:pt x="537" y="744"/>
                        </a:lnTo>
                        <a:lnTo>
                          <a:pt x="537" y="1134"/>
                        </a:lnTo>
                        <a:cubicBezTo>
                          <a:pt x="519" y="1097"/>
                          <a:pt x="486" y="1081"/>
                          <a:pt x="452" y="1081"/>
                        </a:cubicBezTo>
                        <a:cubicBezTo>
                          <a:pt x="398" y="1081"/>
                          <a:pt x="342" y="1122"/>
                          <a:pt x="342" y="1183"/>
                        </a:cubicBezTo>
                        <a:cubicBezTo>
                          <a:pt x="342" y="1134"/>
                          <a:pt x="245" y="1036"/>
                          <a:pt x="147" y="1036"/>
                        </a:cubicBezTo>
                        <a:cubicBezTo>
                          <a:pt x="1" y="1085"/>
                          <a:pt x="1" y="1329"/>
                          <a:pt x="147" y="1378"/>
                        </a:cubicBezTo>
                        <a:cubicBezTo>
                          <a:pt x="230" y="1378"/>
                          <a:pt x="278" y="1343"/>
                          <a:pt x="290" y="1272"/>
                        </a:cubicBezTo>
                        <a:lnTo>
                          <a:pt x="290" y="1272"/>
                        </a:lnTo>
                        <a:cubicBezTo>
                          <a:pt x="245" y="1842"/>
                          <a:pt x="247" y="2365"/>
                          <a:pt x="342" y="2889"/>
                        </a:cubicBezTo>
                        <a:cubicBezTo>
                          <a:pt x="367" y="2938"/>
                          <a:pt x="403" y="2962"/>
                          <a:pt x="440" y="2962"/>
                        </a:cubicBezTo>
                        <a:cubicBezTo>
                          <a:pt x="476" y="2962"/>
                          <a:pt x="513" y="2938"/>
                          <a:pt x="537" y="2889"/>
                        </a:cubicBezTo>
                        <a:cubicBezTo>
                          <a:pt x="635" y="2548"/>
                          <a:pt x="635" y="2207"/>
                          <a:pt x="635" y="1865"/>
                        </a:cubicBezTo>
                        <a:cubicBezTo>
                          <a:pt x="683" y="2109"/>
                          <a:pt x="732" y="2402"/>
                          <a:pt x="830" y="2645"/>
                        </a:cubicBezTo>
                        <a:cubicBezTo>
                          <a:pt x="830" y="2694"/>
                          <a:pt x="878" y="2694"/>
                          <a:pt x="878" y="2694"/>
                        </a:cubicBezTo>
                        <a:cubicBezTo>
                          <a:pt x="878" y="2792"/>
                          <a:pt x="830" y="2840"/>
                          <a:pt x="781" y="2938"/>
                        </a:cubicBezTo>
                        <a:cubicBezTo>
                          <a:pt x="683" y="2938"/>
                          <a:pt x="537" y="3035"/>
                          <a:pt x="537" y="3133"/>
                        </a:cubicBezTo>
                        <a:cubicBezTo>
                          <a:pt x="537" y="3105"/>
                          <a:pt x="505" y="3077"/>
                          <a:pt x="468" y="3077"/>
                        </a:cubicBezTo>
                        <a:cubicBezTo>
                          <a:pt x="441" y="3077"/>
                          <a:pt x="412" y="3092"/>
                          <a:pt x="391" y="3133"/>
                        </a:cubicBezTo>
                        <a:cubicBezTo>
                          <a:pt x="245" y="3523"/>
                          <a:pt x="391" y="4011"/>
                          <a:pt x="683" y="4303"/>
                        </a:cubicBezTo>
                        <a:cubicBezTo>
                          <a:pt x="693" y="4312"/>
                          <a:pt x="704" y="4316"/>
                          <a:pt x="715" y="4316"/>
                        </a:cubicBezTo>
                        <a:cubicBezTo>
                          <a:pt x="764" y="4316"/>
                          <a:pt x="820" y="4245"/>
                          <a:pt x="781" y="4206"/>
                        </a:cubicBezTo>
                        <a:cubicBezTo>
                          <a:pt x="537" y="3913"/>
                          <a:pt x="488" y="3523"/>
                          <a:pt x="537" y="3182"/>
                        </a:cubicBezTo>
                        <a:lnTo>
                          <a:pt x="537" y="3182"/>
                        </a:lnTo>
                        <a:cubicBezTo>
                          <a:pt x="586" y="3328"/>
                          <a:pt x="683" y="3474"/>
                          <a:pt x="830" y="3572"/>
                        </a:cubicBezTo>
                        <a:cubicBezTo>
                          <a:pt x="889" y="3631"/>
                          <a:pt x="954" y="3656"/>
                          <a:pt x="1015" y="3656"/>
                        </a:cubicBezTo>
                        <a:cubicBezTo>
                          <a:pt x="1205" y="3656"/>
                          <a:pt x="1356" y="3415"/>
                          <a:pt x="1171" y="3230"/>
                        </a:cubicBezTo>
                        <a:cubicBezTo>
                          <a:pt x="1122" y="3182"/>
                          <a:pt x="1073" y="3133"/>
                          <a:pt x="1025" y="3084"/>
                        </a:cubicBezTo>
                        <a:cubicBezTo>
                          <a:pt x="1073" y="2938"/>
                          <a:pt x="1122" y="2743"/>
                          <a:pt x="1171" y="2597"/>
                        </a:cubicBezTo>
                        <a:cubicBezTo>
                          <a:pt x="1201" y="2536"/>
                          <a:pt x="1138" y="2495"/>
                          <a:pt x="1074" y="2495"/>
                        </a:cubicBezTo>
                        <a:cubicBezTo>
                          <a:pt x="1035" y="2495"/>
                          <a:pt x="995" y="2511"/>
                          <a:pt x="976" y="2548"/>
                        </a:cubicBezTo>
                        <a:cubicBezTo>
                          <a:pt x="878" y="1914"/>
                          <a:pt x="830" y="1280"/>
                          <a:pt x="830" y="646"/>
                        </a:cubicBezTo>
                        <a:cubicBezTo>
                          <a:pt x="976" y="500"/>
                          <a:pt x="1073" y="305"/>
                          <a:pt x="1073" y="110"/>
                        </a:cubicBezTo>
                        <a:cubicBezTo>
                          <a:pt x="1073" y="37"/>
                          <a:pt x="1025" y="0"/>
                          <a:pt x="976" y="0"/>
                        </a:cubicBezTo>
                        <a:cubicBezTo>
                          <a:pt x="927" y="0"/>
                          <a:pt x="878" y="37"/>
                          <a:pt x="878" y="110"/>
                        </a:cubicBezTo>
                        <a:cubicBezTo>
                          <a:pt x="878" y="159"/>
                          <a:pt x="878" y="256"/>
                          <a:pt x="830" y="305"/>
                        </a:cubicBezTo>
                        <a:lnTo>
                          <a:pt x="830" y="110"/>
                        </a:lnTo>
                        <a:cubicBezTo>
                          <a:pt x="830" y="37"/>
                          <a:pt x="781" y="0"/>
                          <a:pt x="738" y="0"/>
                        </a:cubicBezTo>
                        <a:close/>
                      </a:path>
                    </a:pathLst>
                  </a:custGeom>
                  <a:solidFill>
                    <a:srgbClr val="FF735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0" name="Google Shape;410;p31"/>
                  <p:cNvSpPr/>
                  <p:nvPr/>
                </p:nvSpPr>
                <p:spPr>
                  <a:xfrm>
                    <a:off x="2902838" y="3237130"/>
                    <a:ext cx="7533" cy="11559"/>
                  </a:xfrm>
                  <a:custGeom>
                    <a:rect b="b" l="l" r="r" t="t"/>
                    <a:pathLst>
                      <a:path extrusionOk="0" h="525" w="342">
                        <a:moveTo>
                          <a:pt x="153" y="0"/>
                        </a:moveTo>
                        <a:cubicBezTo>
                          <a:pt x="74" y="0"/>
                          <a:pt x="0" y="49"/>
                          <a:pt x="0" y="147"/>
                        </a:cubicBezTo>
                        <a:cubicBezTo>
                          <a:pt x="0" y="293"/>
                          <a:pt x="0" y="391"/>
                          <a:pt x="49" y="488"/>
                        </a:cubicBezTo>
                        <a:cubicBezTo>
                          <a:pt x="74" y="512"/>
                          <a:pt x="110" y="525"/>
                          <a:pt x="147" y="525"/>
                        </a:cubicBezTo>
                        <a:cubicBezTo>
                          <a:pt x="183" y="525"/>
                          <a:pt x="220" y="512"/>
                          <a:pt x="244" y="488"/>
                        </a:cubicBezTo>
                        <a:cubicBezTo>
                          <a:pt x="342" y="391"/>
                          <a:pt x="342" y="293"/>
                          <a:pt x="342" y="147"/>
                        </a:cubicBezTo>
                        <a:cubicBezTo>
                          <a:pt x="317" y="49"/>
                          <a:pt x="232" y="0"/>
                          <a:pt x="153" y="0"/>
                        </a:cubicBezTo>
                        <a:close/>
                      </a:path>
                    </a:pathLst>
                  </a:custGeom>
                  <a:solidFill>
                    <a:srgbClr val="FF735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1" name="Google Shape;411;p31"/>
                  <p:cNvSpPr/>
                  <p:nvPr/>
                </p:nvSpPr>
                <p:spPr>
                  <a:xfrm>
                    <a:off x="2879491" y="3341801"/>
                    <a:ext cx="13700" cy="42714"/>
                  </a:xfrm>
                  <a:custGeom>
                    <a:rect b="b" l="l" r="r" t="t"/>
                    <a:pathLst>
                      <a:path extrusionOk="0" h="1940" w="622">
                        <a:moveTo>
                          <a:pt x="402" y="0"/>
                        </a:moveTo>
                        <a:cubicBezTo>
                          <a:pt x="353" y="0"/>
                          <a:pt x="305" y="24"/>
                          <a:pt x="280" y="73"/>
                        </a:cubicBezTo>
                        <a:cubicBezTo>
                          <a:pt x="232" y="463"/>
                          <a:pt x="183" y="853"/>
                          <a:pt x="232" y="1195"/>
                        </a:cubicBezTo>
                        <a:cubicBezTo>
                          <a:pt x="232" y="1292"/>
                          <a:pt x="280" y="1341"/>
                          <a:pt x="329" y="1341"/>
                        </a:cubicBezTo>
                        <a:lnTo>
                          <a:pt x="280" y="1390"/>
                        </a:lnTo>
                        <a:cubicBezTo>
                          <a:pt x="183" y="1487"/>
                          <a:pt x="85" y="1585"/>
                          <a:pt x="37" y="1682"/>
                        </a:cubicBezTo>
                        <a:cubicBezTo>
                          <a:pt x="1" y="1754"/>
                          <a:pt x="44" y="1799"/>
                          <a:pt x="107" y="1799"/>
                        </a:cubicBezTo>
                        <a:cubicBezTo>
                          <a:pt x="131" y="1799"/>
                          <a:pt x="157" y="1793"/>
                          <a:pt x="183" y="1780"/>
                        </a:cubicBezTo>
                        <a:cubicBezTo>
                          <a:pt x="183" y="1889"/>
                          <a:pt x="262" y="1940"/>
                          <a:pt x="349" y="1940"/>
                        </a:cubicBezTo>
                        <a:cubicBezTo>
                          <a:pt x="455" y="1940"/>
                          <a:pt x="573" y="1865"/>
                          <a:pt x="573" y="1731"/>
                        </a:cubicBezTo>
                        <a:cubicBezTo>
                          <a:pt x="573" y="1633"/>
                          <a:pt x="524" y="1536"/>
                          <a:pt x="524" y="1438"/>
                        </a:cubicBezTo>
                        <a:cubicBezTo>
                          <a:pt x="524" y="1390"/>
                          <a:pt x="475" y="1390"/>
                          <a:pt x="475" y="1341"/>
                        </a:cubicBezTo>
                        <a:cubicBezTo>
                          <a:pt x="524" y="1341"/>
                          <a:pt x="573" y="1292"/>
                          <a:pt x="573" y="1195"/>
                        </a:cubicBezTo>
                        <a:cubicBezTo>
                          <a:pt x="622" y="853"/>
                          <a:pt x="573" y="463"/>
                          <a:pt x="524" y="73"/>
                        </a:cubicBezTo>
                        <a:cubicBezTo>
                          <a:pt x="500" y="24"/>
                          <a:pt x="451" y="0"/>
                          <a:pt x="402" y="0"/>
                        </a:cubicBezTo>
                        <a:close/>
                      </a:path>
                    </a:pathLst>
                  </a:custGeom>
                  <a:solidFill>
                    <a:srgbClr val="FF735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12" name="Google Shape;412;p31"/>
                <p:cNvGrpSpPr/>
                <p:nvPr/>
              </p:nvGrpSpPr>
              <p:grpSpPr>
                <a:xfrm>
                  <a:off x="2816940" y="2849198"/>
                  <a:ext cx="136379" cy="329580"/>
                  <a:chOff x="2816940" y="2849600"/>
                  <a:chExt cx="136379" cy="329580"/>
                </a:xfrm>
              </p:grpSpPr>
              <p:sp>
                <p:nvSpPr>
                  <p:cNvPr id="413" name="Google Shape;413;p31"/>
                  <p:cNvSpPr/>
                  <p:nvPr/>
                </p:nvSpPr>
                <p:spPr>
                  <a:xfrm>
                    <a:off x="2899622" y="3168435"/>
                    <a:ext cx="13964" cy="10745"/>
                  </a:xfrm>
                  <a:custGeom>
                    <a:rect b="b" l="l" r="r" t="t"/>
                    <a:pathLst>
                      <a:path extrusionOk="0" h="488" w="634">
                        <a:moveTo>
                          <a:pt x="293" y="0"/>
                        </a:moveTo>
                        <a:cubicBezTo>
                          <a:pt x="0" y="0"/>
                          <a:pt x="0" y="488"/>
                          <a:pt x="293" y="488"/>
                        </a:cubicBezTo>
                        <a:cubicBezTo>
                          <a:pt x="634" y="488"/>
                          <a:pt x="634" y="0"/>
                          <a:pt x="293" y="0"/>
                        </a:cubicBezTo>
                        <a:close/>
                      </a:path>
                    </a:pathLst>
                  </a:custGeom>
                  <a:solidFill>
                    <a:srgbClr val="FF735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4" name="Google Shape;414;p31"/>
                  <p:cNvSpPr/>
                  <p:nvPr/>
                </p:nvSpPr>
                <p:spPr>
                  <a:xfrm>
                    <a:off x="2816940" y="3115835"/>
                    <a:ext cx="8612" cy="6451"/>
                  </a:xfrm>
                  <a:custGeom>
                    <a:rect b="b" l="l" r="r" t="t"/>
                    <a:pathLst>
                      <a:path extrusionOk="0" h="293" w="391">
                        <a:moveTo>
                          <a:pt x="195" y="0"/>
                        </a:moveTo>
                        <a:cubicBezTo>
                          <a:pt x="0" y="0"/>
                          <a:pt x="0" y="293"/>
                          <a:pt x="195" y="293"/>
                        </a:cubicBezTo>
                        <a:cubicBezTo>
                          <a:pt x="390" y="293"/>
                          <a:pt x="390" y="0"/>
                          <a:pt x="195" y="0"/>
                        </a:cubicBezTo>
                        <a:close/>
                      </a:path>
                    </a:pathLst>
                  </a:custGeom>
                  <a:solidFill>
                    <a:srgbClr val="FF735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5" name="Google Shape;415;p31"/>
                  <p:cNvSpPr/>
                  <p:nvPr/>
                </p:nvSpPr>
                <p:spPr>
                  <a:xfrm>
                    <a:off x="2834516" y="3090669"/>
                    <a:ext cx="27531" cy="13959"/>
                  </a:xfrm>
                  <a:custGeom>
                    <a:rect b="b" l="l" r="r" t="t"/>
                    <a:pathLst>
                      <a:path extrusionOk="0" h="634" w="1250">
                        <a:moveTo>
                          <a:pt x="1062" y="0"/>
                        </a:moveTo>
                        <a:cubicBezTo>
                          <a:pt x="1011" y="0"/>
                          <a:pt x="957" y="22"/>
                          <a:pt x="908" y="71"/>
                        </a:cubicBezTo>
                        <a:lnTo>
                          <a:pt x="762" y="71"/>
                        </a:lnTo>
                        <a:cubicBezTo>
                          <a:pt x="753" y="61"/>
                          <a:pt x="744" y="57"/>
                          <a:pt x="735" y="57"/>
                        </a:cubicBezTo>
                        <a:cubicBezTo>
                          <a:pt x="697" y="57"/>
                          <a:pt x="665" y="129"/>
                          <a:pt x="665" y="168"/>
                        </a:cubicBezTo>
                        <a:cubicBezTo>
                          <a:pt x="665" y="266"/>
                          <a:pt x="713" y="314"/>
                          <a:pt x="811" y="314"/>
                        </a:cubicBezTo>
                        <a:cubicBezTo>
                          <a:pt x="811" y="290"/>
                          <a:pt x="823" y="278"/>
                          <a:pt x="841" y="278"/>
                        </a:cubicBezTo>
                        <a:cubicBezTo>
                          <a:pt x="860" y="278"/>
                          <a:pt x="884" y="290"/>
                          <a:pt x="908" y="314"/>
                        </a:cubicBezTo>
                        <a:cubicBezTo>
                          <a:pt x="960" y="349"/>
                          <a:pt x="1018" y="365"/>
                          <a:pt x="1071" y="365"/>
                        </a:cubicBezTo>
                        <a:cubicBezTo>
                          <a:pt x="1168" y="365"/>
                          <a:pt x="1250" y="311"/>
                          <a:pt x="1250" y="217"/>
                        </a:cubicBezTo>
                        <a:cubicBezTo>
                          <a:pt x="1250" y="87"/>
                          <a:pt x="1163" y="0"/>
                          <a:pt x="1062" y="0"/>
                        </a:cubicBezTo>
                        <a:close/>
                        <a:moveTo>
                          <a:pt x="470" y="22"/>
                        </a:moveTo>
                        <a:cubicBezTo>
                          <a:pt x="275" y="71"/>
                          <a:pt x="226" y="217"/>
                          <a:pt x="80" y="363"/>
                        </a:cubicBezTo>
                        <a:cubicBezTo>
                          <a:pt x="0" y="482"/>
                          <a:pt x="114" y="633"/>
                          <a:pt x="238" y="633"/>
                        </a:cubicBezTo>
                        <a:cubicBezTo>
                          <a:pt x="267" y="633"/>
                          <a:pt x="296" y="625"/>
                          <a:pt x="323" y="607"/>
                        </a:cubicBezTo>
                        <a:cubicBezTo>
                          <a:pt x="470" y="509"/>
                          <a:pt x="616" y="412"/>
                          <a:pt x="665" y="217"/>
                        </a:cubicBezTo>
                        <a:lnTo>
                          <a:pt x="665" y="168"/>
                        </a:lnTo>
                        <a:cubicBezTo>
                          <a:pt x="665" y="71"/>
                          <a:pt x="567" y="22"/>
                          <a:pt x="470" y="22"/>
                        </a:cubicBezTo>
                        <a:close/>
                      </a:path>
                    </a:pathLst>
                  </a:custGeom>
                  <a:solidFill>
                    <a:srgbClr val="FF735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6" name="Google Shape;416;p31"/>
                  <p:cNvSpPr/>
                  <p:nvPr/>
                </p:nvSpPr>
                <p:spPr>
                  <a:xfrm>
                    <a:off x="2857532" y="3060814"/>
                    <a:ext cx="14933" cy="25937"/>
                  </a:xfrm>
                  <a:custGeom>
                    <a:rect b="b" l="l" r="r" t="t"/>
                    <a:pathLst>
                      <a:path extrusionOk="0" h="1178" w="678">
                        <a:moveTo>
                          <a:pt x="463" y="1"/>
                        </a:moveTo>
                        <a:cubicBezTo>
                          <a:pt x="421" y="1"/>
                          <a:pt x="380" y="19"/>
                          <a:pt x="351" y="61"/>
                        </a:cubicBezTo>
                        <a:cubicBezTo>
                          <a:pt x="253" y="354"/>
                          <a:pt x="107" y="646"/>
                          <a:pt x="58" y="939"/>
                        </a:cubicBezTo>
                        <a:cubicBezTo>
                          <a:pt x="0" y="1084"/>
                          <a:pt x="116" y="1178"/>
                          <a:pt x="228" y="1178"/>
                        </a:cubicBezTo>
                        <a:cubicBezTo>
                          <a:pt x="305" y="1178"/>
                          <a:pt x="380" y="1135"/>
                          <a:pt x="400" y="1036"/>
                        </a:cubicBezTo>
                        <a:cubicBezTo>
                          <a:pt x="497" y="744"/>
                          <a:pt x="595" y="451"/>
                          <a:pt x="644" y="208"/>
                        </a:cubicBezTo>
                        <a:cubicBezTo>
                          <a:pt x="678" y="104"/>
                          <a:pt x="566" y="1"/>
                          <a:pt x="463" y="1"/>
                        </a:cubicBezTo>
                        <a:close/>
                      </a:path>
                    </a:pathLst>
                  </a:custGeom>
                  <a:solidFill>
                    <a:srgbClr val="FF735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7" name="Google Shape;417;p31"/>
                  <p:cNvSpPr/>
                  <p:nvPr/>
                </p:nvSpPr>
                <p:spPr>
                  <a:xfrm>
                    <a:off x="2920017" y="2894251"/>
                    <a:ext cx="19360" cy="40182"/>
                  </a:xfrm>
                  <a:custGeom>
                    <a:rect b="b" l="l" r="r" t="t"/>
                    <a:pathLst>
                      <a:path extrusionOk="0" h="1825" w="879">
                        <a:moveTo>
                          <a:pt x="801" y="0"/>
                        </a:moveTo>
                        <a:cubicBezTo>
                          <a:pt x="789" y="0"/>
                          <a:pt x="781" y="6"/>
                          <a:pt x="781" y="21"/>
                        </a:cubicBezTo>
                        <a:cubicBezTo>
                          <a:pt x="537" y="508"/>
                          <a:pt x="391" y="1044"/>
                          <a:pt x="196" y="1532"/>
                        </a:cubicBezTo>
                        <a:cubicBezTo>
                          <a:pt x="0" y="1532"/>
                          <a:pt x="0" y="1825"/>
                          <a:pt x="196" y="1825"/>
                        </a:cubicBezTo>
                        <a:cubicBezTo>
                          <a:pt x="342" y="1825"/>
                          <a:pt x="391" y="1727"/>
                          <a:pt x="342" y="1629"/>
                        </a:cubicBezTo>
                        <a:cubicBezTo>
                          <a:pt x="537" y="1093"/>
                          <a:pt x="732" y="606"/>
                          <a:pt x="878" y="69"/>
                        </a:cubicBezTo>
                        <a:cubicBezTo>
                          <a:pt x="878" y="35"/>
                          <a:pt x="829" y="0"/>
                          <a:pt x="801" y="0"/>
                        </a:cubicBezTo>
                        <a:close/>
                      </a:path>
                    </a:pathLst>
                  </a:custGeom>
                  <a:solidFill>
                    <a:srgbClr val="FF735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8" name="Google Shape;418;p31"/>
                  <p:cNvSpPr/>
                  <p:nvPr/>
                </p:nvSpPr>
                <p:spPr>
                  <a:xfrm>
                    <a:off x="2932373" y="2867324"/>
                    <a:ext cx="8612" cy="17196"/>
                  </a:xfrm>
                  <a:custGeom>
                    <a:rect b="b" l="l" r="r" t="t"/>
                    <a:pathLst>
                      <a:path extrusionOk="0" h="781" w="391">
                        <a:moveTo>
                          <a:pt x="195" y="0"/>
                        </a:moveTo>
                        <a:cubicBezTo>
                          <a:pt x="98" y="0"/>
                          <a:pt x="0" y="73"/>
                          <a:pt x="25" y="220"/>
                        </a:cubicBezTo>
                        <a:cubicBezTo>
                          <a:pt x="73" y="366"/>
                          <a:pt x="73" y="512"/>
                          <a:pt x="73" y="707"/>
                        </a:cubicBezTo>
                        <a:cubicBezTo>
                          <a:pt x="98" y="756"/>
                          <a:pt x="146" y="780"/>
                          <a:pt x="195" y="780"/>
                        </a:cubicBezTo>
                        <a:cubicBezTo>
                          <a:pt x="244" y="780"/>
                          <a:pt x="293" y="756"/>
                          <a:pt x="317" y="707"/>
                        </a:cubicBezTo>
                        <a:cubicBezTo>
                          <a:pt x="268" y="512"/>
                          <a:pt x="317" y="366"/>
                          <a:pt x="366" y="220"/>
                        </a:cubicBezTo>
                        <a:cubicBezTo>
                          <a:pt x="390" y="73"/>
                          <a:pt x="293" y="0"/>
                          <a:pt x="195" y="0"/>
                        </a:cubicBezTo>
                        <a:close/>
                      </a:path>
                    </a:pathLst>
                  </a:custGeom>
                  <a:solidFill>
                    <a:srgbClr val="FF735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9" name="Google Shape;419;p31"/>
                  <p:cNvSpPr/>
                  <p:nvPr/>
                </p:nvSpPr>
                <p:spPr>
                  <a:xfrm>
                    <a:off x="2944707" y="2849600"/>
                    <a:ext cx="8612" cy="6473"/>
                  </a:xfrm>
                  <a:custGeom>
                    <a:rect b="b" l="l" r="r" t="t"/>
                    <a:pathLst>
                      <a:path extrusionOk="0" h="294" w="391">
                        <a:moveTo>
                          <a:pt x="196" y="1"/>
                        </a:moveTo>
                        <a:cubicBezTo>
                          <a:pt x="1" y="1"/>
                          <a:pt x="1" y="293"/>
                          <a:pt x="196" y="293"/>
                        </a:cubicBezTo>
                        <a:cubicBezTo>
                          <a:pt x="391" y="293"/>
                          <a:pt x="391" y="1"/>
                          <a:pt x="196" y="1"/>
                        </a:cubicBezTo>
                        <a:close/>
                      </a:path>
                    </a:pathLst>
                  </a:custGeom>
                  <a:solidFill>
                    <a:srgbClr val="FF735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0" name="Google Shape;420;p31"/>
                  <p:cNvSpPr/>
                  <p:nvPr/>
                </p:nvSpPr>
                <p:spPr>
                  <a:xfrm>
                    <a:off x="2939355" y="3000970"/>
                    <a:ext cx="6453" cy="11559"/>
                  </a:xfrm>
                  <a:custGeom>
                    <a:rect b="b" l="l" r="r" t="t"/>
                    <a:pathLst>
                      <a:path extrusionOk="0" h="525" w="293">
                        <a:moveTo>
                          <a:pt x="146" y="0"/>
                        </a:moveTo>
                        <a:cubicBezTo>
                          <a:pt x="73" y="0"/>
                          <a:pt x="0" y="49"/>
                          <a:pt x="0" y="147"/>
                        </a:cubicBezTo>
                        <a:cubicBezTo>
                          <a:pt x="0" y="244"/>
                          <a:pt x="49" y="342"/>
                          <a:pt x="98" y="488"/>
                        </a:cubicBezTo>
                        <a:cubicBezTo>
                          <a:pt x="98" y="512"/>
                          <a:pt x="122" y="524"/>
                          <a:pt x="152" y="524"/>
                        </a:cubicBezTo>
                        <a:cubicBezTo>
                          <a:pt x="183" y="524"/>
                          <a:pt x="219" y="512"/>
                          <a:pt x="244" y="488"/>
                        </a:cubicBezTo>
                        <a:cubicBezTo>
                          <a:pt x="293" y="342"/>
                          <a:pt x="293" y="244"/>
                          <a:pt x="293" y="147"/>
                        </a:cubicBezTo>
                        <a:cubicBezTo>
                          <a:pt x="293" y="49"/>
                          <a:pt x="219" y="0"/>
                          <a:pt x="146" y="0"/>
                        </a:cubicBezTo>
                        <a:close/>
                      </a:path>
                    </a:pathLst>
                  </a:custGeom>
                  <a:solidFill>
                    <a:srgbClr val="FF735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1" name="Google Shape;421;p31"/>
                  <p:cNvSpPr/>
                  <p:nvPr/>
                </p:nvSpPr>
                <p:spPr>
                  <a:xfrm>
                    <a:off x="2903917" y="2965808"/>
                    <a:ext cx="24712" cy="114073"/>
                  </a:xfrm>
                  <a:custGeom>
                    <a:rect b="b" l="l" r="r" t="t"/>
                    <a:pathLst>
                      <a:path extrusionOk="0" h="5181" w="1122">
                        <a:moveTo>
                          <a:pt x="920" y="1"/>
                        </a:moveTo>
                        <a:cubicBezTo>
                          <a:pt x="890" y="1"/>
                          <a:pt x="853" y="13"/>
                          <a:pt x="829" y="37"/>
                        </a:cubicBezTo>
                        <a:cubicBezTo>
                          <a:pt x="829" y="86"/>
                          <a:pt x="780" y="183"/>
                          <a:pt x="780" y="232"/>
                        </a:cubicBezTo>
                        <a:cubicBezTo>
                          <a:pt x="731" y="281"/>
                          <a:pt x="731" y="330"/>
                          <a:pt x="731" y="378"/>
                        </a:cubicBezTo>
                        <a:cubicBezTo>
                          <a:pt x="731" y="476"/>
                          <a:pt x="731" y="573"/>
                          <a:pt x="829" y="671"/>
                        </a:cubicBezTo>
                        <a:cubicBezTo>
                          <a:pt x="829" y="768"/>
                          <a:pt x="780" y="817"/>
                          <a:pt x="731" y="915"/>
                        </a:cubicBezTo>
                        <a:lnTo>
                          <a:pt x="731" y="622"/>
                        </a:lnTo>
                        <a:cubicBezTo>
                          <a:pt x="731" y="573"/>
                          <a:pt x="695" y="549"/>
                          <a:pt x="658" y="549"/>
                        </a:cubicBezTo>
                        <a:cubicBezTo>
                          <a:pt x="622" y="549"/>
                          <a:pt x="585" y="573"/>
                          <a:pt x="585" y="622"/>
                        </a:cubicBezTo>
                        <a:cubicBezTo>
                          <a:pt x="488" y="964"/>
                          <a:pt x="439" y="1305"/>
                          <a:pt x="390" y="1646"/>
                        </a:cubicBezTo>
                        <a:cubicBezTo>
                          <a:pt x="366" y="1622"/>
                          <a:pt x="341" y="1610"/>
                          <a:pt x="317" y="1610"/>
                        </a:cubicBezTo>
                        <a:cubicBezTo>
                          <a:pt x="293" y="1610"/>
                          <a:pt x="268" y="1622"/>
                          <a:pt x="244" y="1646"/>
                        </a:cubicBezTo>
                        <a:cubicBezTo>
                          <a:pt x="244" y="1597"/>
                          <a:pt x="244" y="1549"/>
                          <a:pt x="244" y="1451"/>
                        </a:cubicBezTo>
                        <a:cubicBezTo>
                          <a:pt x="220" y="1402"/>
                          <a:pt x="171" y="1378"/>
                          <a:pt x="122" y="1378"/>
                        </a:cubicBezTo>
                        <a:cubicBezTo>
                          <a:pt x="73" y="1378"/>
                          <a:pt x="25" y="1402"/>
                          <a:pt x="0" y="1451"/>
                        </a:cubicBezTo>
                        <a:cubicBezTo>
                          <a:pt x="0" y="1549"/>
                          <a:pt x="0" y="1695"/>
                          <a:pt x="0" y="1792"/>
                        </a:cubicBezTo>
                        <a:cubicBezTo>
                          <a:pt x="0" y="1792"/>
                          <a:pt x="0" y="1841"/>
                          <a:pt x="0" y="1841"/>
                        </a:cubicBezTo>
                        <a:cubicBezTo>
                          <a:pt x="0" y="1890"/>
                          <a:pt x="0" y="1987"/>
                          <a:pt x="0" y="2036"/>
                        </a:cubicBezTo>
                        <a:cubicBezTo>
                          <a:pt x="0" y="2134"/>
                          <a:pt x="49" y="2182"/>
                          <a:pt x="146" y="2182"/>
                        </a:cubicBezTo>
                        <a:cubicBezTo>
                          <a:pt x="146" y="2280"/>
                          <a:pt x="195" y="2329"/>
                          <a:pt x="195" y="2426"/>
                        </a:cubicBezTo>
                        <a:cubicBezTo>
                          <a:pt x="244" y="2475"/>
                          <a:pt x="293" y="2524"/>
                          <a:pt x="341" y="2524"/>
                        </a:cubicBezTo>
                        <a:cubicBezTo>
                          <a:pt x="293" y="3109"/>
                          <a:pt x="293" y="3694"/>
                          <a:pt x="244" y="4230"/>
                        </a:cubicBezTo>
                        <a:cubicBezTo>
                          <a:pt x="244" y="4279"/>
                          <a:pt x="244" y="4328"/>
                          <a:pt x="293" y="4328"/>
                        </a:cubicBezTo>
                        <a:cubicBezTo>
                          <a:pt x="244" y="4571"/>
                          <a:pt x="244" y="4864"/>
                          <a:pt x="293" y="5108"/>
                        </a:cubicBezTo>
                        <a:cubicBezTo>
                          <a:pt x="293" y="5156"/>
                          <a:pt x="329" y="5181"/>
                          <a:pt x="366" y="5181"/>
                        </a:cubicBezTo>
                        <a:cubicBezTo>
                          <a:pt x="402" y="5181"/>
                          <a:pt x="439" y="5156"/>
                          <a:pt x="439" y="5108"/>
                        </a:cubicBezTo>
                        <a:cubicBezTo>
                          <a:pt x="536" y="4815"/>
                          <a:pt x="536" y="4523"/>
                          <a:pt x="439" y="4279"/>
                        </a:cubicBezTo>
                        <a:cubicBezTo>
                          <a:pt x="439" y="4230"/>
                          <a:pt x="439" y="4181"/>
                          <a:pt x="439" y="4181"/>
                        </a:cubicBezTo>
                        <a:cubicBezTo>
                          <a:pt x="439" y="3889"/>
                          <a:pt x="488" y="3645"/>
                          <a:pt x="536" y="3353"/>
                        </a:cubicBezTo>
                        <a:lnTo>
                          <a:pt x="536" y="3450"/>
                        </a:lnTo>
                        <a:cubicBezTo>
                          <a:pt x="536" y="3499"/>
                          <a:pt x="585" y="3523"/>
                          <a:pt x="634" y="3523"/>
                        </a:cubicBezTo>
                        <a:cubicBezTo>
                          <a:pt x="683" y="3523"/>
                          <a:pt x="731" y="3499"/>
                          <a:pt x="731" y="3450"/>
                        </a:cubicBezTo>
                        <a:cubicBezTo>
                          <a:pt x="829" y="3109"/>
                          <a:pt x="878" y="2719"/>
                          <a:pt x="927" y="2377"/>
                        </a:cubicBezTo>
                        <a:cubicBezTo>
                          <a:pt x="975" y="2377"/>
                          <a:pt x="1024" y="2377"/>
                          <a:pt x="1024" y="2329"/>
                        </a:cubicBezTo>
                        <a:cubicBezTo>
                          <a:pt x="1073" y="2231"/>
                          <a:pt x="1073" y="2134"/>
                          <a:pt x="1073" y="2036"/>
                        </a:cubicBezTo>
                        <a:cubicBezTo>
                          <a:pt x="1073" y="1987"/>
                          <a:pt x="1024" y="1939"/>
                          <a:pt x="1024" y="1890"/>
                        </a:cubicBezTo>
                        <a:cubicBezTo>
                          <a:pt x="1024" y="1451"/>
                          <a:pt x="1073" y="1012"/>
                          <a:pt x="1073" y="573"/>
                        </a:cubicBezTo>
                        <a:cubicBezTo>
                          <a:pt x="1122" y="476"/>
                          <a:pt x="1122" y="427"/>
                          <a:pt x="1073" y="378"/>
                        </a:cubicBezTo>
                        <a:cubicBezTo>
                          <a:pt x="1073" y="330"/>
                          <a:pt x="1073" y="281"/>
                          <a:pt x="1073" y="232"/>
                        </a:cubicBezTo>
                        <a:cubicBezTo>
                          <a:pt x="1024" y="183"/>
                          <a:pt x="1024" y="86"/>
                          <a:pt x="975" y="37"/>
                        </a:cubicBezTo>
                        <a:cubicBezTo>
                          <a:pt x="975" y="13"/>
                          <a:pt x="951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rgbClr val="FF735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22" name="Google Shape;422;p31"/>
              <p:cNvGrpSpPr/>
              <p:nvPr/>
            </p:nvGrpSpPr>
            <p:grpSpPr>
              <a:xfrm>
                <a:off x="2685914" y="2395902"/>
                <a:ext cx="301787" cy="335238"/>
                <a:chOff x="2685914" y="2396304"/>
                <a:chExt cx="301787" cy="335238"/>
              </a:xfrm>
            </p:grpSpPr>
            <p:sp>
              <p:nvSpPr>
                <p:cNvPr id="423" name="Google Shape;423;p31"/>
                <p:cNvSpPr/>
                <p:nvPr/>
              </p:nvSpPr>
              <p:spPr>
                <a:xfrm>
                  <a:off x="2875989" y="2580172"/>
                  <a:ext cx="11827" cy="10745"/>
                </a:xfrm>
                <a:custGeom>
                  <a:rect b="b" l="l" r="r" t="t"/>
                  <a:pathLst>
                    <a:path extrusionOk="0" h="488" w="537">
                      <a:moveTo>
                        <a:pt x="293" y="0"/>
                      </a:moveTo>
                      <a:cubicBezTo>
                        <a:pt x="1" y="49"/>
                        <a:pt x="1" y="439"/>
                        <a:pt x="293" y="488"/>
                      </a:cubicBezTo>
                      <a:cubicBezTo>
                        <a:pt x="537" y="439"/>
                        <a:pt x="537" y="49"/>
                        <a:pt x="293" y="0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31"/>
                <p:cNvSpPr/>
                <p:nvPr/>
              </p:nvSpPr>
              <p:spPr>
                <a:xfrm>
                  <a:off x="2952240" y="2664917"/>
                  <a:ext cx="17179" cy="11889"/>
                </a:xfrm>
                <a:custGeom>
                  <a:rect b="b" l="l" r="r" t="t"/>
                  <a:pathLst>
                    <a:path extrusionOk="0" h="540" w="780">
                      <a:moveTo>
                        <a:pt x="435" y="0"/>
                      </a:moveTo>
                      <a:cubicBezTo>
                        <a:pt x="421" y="0"/>
                        <a:pt x="406" y="1"/>
                        <a:pt x="390" y="3"/>
                      </a:cubicBezTo>
                      <a:cubicBezTo>
                        <a:pt x="0" y="3"/>
                        <a:pt x="0" y="539"/>
                        <a:pt x="390" y="539"/>
                      </a:cubicBezTo>
                      <a:cubicBezTo>
                        <a:pt x="765" y="539"/>
                        <a:pt x="780" y="0"/>
                        <a:pt x="435" y="0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31"/>
                <p:cNvSpPr/>
                <p:nvPr/>
              </p:nvSpPr>
              <p:spPr>
                <a:xfrm>
                  <a:off x="2923233" y="2719719"/>
                  <a:ext cx="21496" cy="11823"/>
                </a:xfrm>
                <a:custGeom>
                  <a:rect b="b" l="l" r="r" t="t"/>
                  <a:pathLst>
                    <a:path extrusionOk="0" h="537" w="976">
                      <a:moveTo>
                        <a:pt x="342" y="0"/>
                      </a:moveTo>
                      <a:cubicBezTo>
                        <a:pt x="1" y="49"/>
                        <a:pt x="1" y="488"/>
                        <a:pt x="342" y="537"/>
                      </a:cubicBezTo>
                      <a:lnTo>
                        <a:pt x="635" y="537"/>
                      </a:lnTo>
                      <a:cubicBezTo>
                        <a:pt x="976" y="537"/>
                        <a:pt x="976" y="0"/>
                        <a:pt x="635" y="0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31"/>
                <p:cNvSpPr/>
                <p:nvPr/>
              </p:nvSpPr>
              <p:spPr>
                <a:xfrm>
                  <a:off x="2786854" y="2444192"/>
                  <a:ext cx="45129" cy="31155"/>
                </a:xfrm>
                <a:custGeom>
                  <a:rect b="b" l="l" r="r" t="t"/>
                  <a:pathLst>
                    <a:path extrusionOk="0" h="1415" w="2049">
                      <a:moveTo>
                        <a:pt x="465" y="1"/>
                      </a:moveTo>
                      <a:cubicBezTo>
                        <a:pt x="385" y="1"/>
                        <a:pt x="316" y="105"/>
                        <a:pt x="391" y="179"/>
                      </a:cubicBezTo>
                      <a:cubicBezTo>
                        <a:pt x="440" y="277"/>
                        <a:pt x="537" y="374"/>
                        <a:pt x="635" y="472"/>
                      </a:cubicBezTo>
                      <a:lnTo>
                        <a:pt x="342" y="326"/>
                      </a:lnTo>
                      <a:cubicBezTo>
                        <a:pt x="342" y="228"/>
                        <a:pt x="342" y="131"/>
                        <a:pt x="293" y="82"/>
                      </a:cubicBezTo>
                      <a:cubicBezTo>
                        <a:pt x="269" y="33"/>
                        <a:pt x="232" y="9"/>
                        <a:pt x="196" y="9"/>
                      </a:cubicBezTo>
                      <a:cubicBezTo>
                        <a:pt x="159" y="9"/>
                        <a:pt x="123" y="33"/>
                        <a:pt x="98" y="82"/>
                      </a:cubicBezTo>
                      <a:cubicBezTo>
                        <a:pt x="50" y="179"/>
                        <a:pt x="1" y="277"/>
                        <a:pt x="1" y="374"/>
                      </a:cubicBezTo>
                      <a:cubicBezTo>
                        <a:pt x="1" y="472"/>
                        <a:pt x="98" y="569"/>
                        <a:pt x="196" y="569"/>
                      </a:cubicBezTo>
                      <a:cubicBezTo>
                        <a:pt x="635" y="764"/>
                        <a:pt x="1025" y="1057"/>
                        <a:pt x="1415" y="1350"/>
                      </a:cubicBezTo>
                      <a:cubicBezTo>
                        <a:pt x="1461" y="1396"/>
                        <a:pt x="1510" y="1414"/>
                        <a:pt x="1556" y="1414"/>
                      </a:cubicBezTo>
                      <a:cubicBezTo>
                        <a:pt x="1706" y="1414"/>
                        <a:pt x="1831" y="1217"/>
                        <a:pt x="1756" y="1106"/>
                      </a:cubicBezTo>
                      <a:lnTo>
                        <a:pt x="1756" y="1106"/>
                      </a:lnTo>
                      <a:cubicBezTo>
                        <a:pt x="1772" y="1111"/>
                        <a:pt x="1787" y="1113"/>
                        <a:pt x="1803" y="1113"/>
                      </a:cubicBezTo>
                      <a:cubicBezTo>
                        <a:pt x="1931" y="1113"/>
                        <a:pt x="2038" y="944"/>
                        <a:pt x="1951" y="813"/>
                      </a:cubicBezTo>
                      <a:cubicBezTo>
                        <a:pt x="2049" y="716"/>
                        <a:pt x="2000" y="569"/>
                        <a:pt x="1854" y="569"/>
                      </a:cubicBezTo>
                      <a:cubicBezTo>
                        <a:pt x="1610" y="569"/>
                        <a:pt x="1512" y="862"/>
                        <a:pt x="1707" y="1057"/>
                      </a:cubicBezTo>
                      <a:lnTo>
                        <a:pt x="1610" y="1008"/>
                      </a:lnTo>
                      <a:cubicBezTo>
                        <a:pt x="1317" y="862"/>
                        <a:pt x="976" y="716"/>
                        <a:pt x="683" y="521"/>
                      </a:cubicBezTo>
                      <a:lnTo>
                        <a:pt x="683" y="521"/>
                      </a:lnTo>
                      <a:cubicBezTo>
                        <a:pt x="703" y="527"/>
                        <a:pt x="723" y="530"/>
                        <a:pt x="742" y="530"/>
                      </a:cubicBezTo>
                      <a:cubicBezTo>
                        <a:pt x="865" y="530"/>
                        <a:pt x="963" y="404"/>
                        <a:pt x="878" y="277"/>
                      </a:cubicBezTo>
                      <a:cubicBezTo>
                        <a:pt x="781" y="179"/>
                        <a:pt x="635" y="82"/>
                        <a:pt x="537" y="33"/>
                      </a:cubicBezTo>
                      <a:cubicBezTo>
                        <a:pt x="515" y="10"/>
                        <a:pt x="489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31"/>
                <p:cNvSpPr/>
                <p:nvPr/>
              </p:nvSpPr>
              <p:spPr>
                <a:xfrm>
                  <a:off x="2859427" y="2456125"/>
                  <a:ext cx="43433" cy="23162"/>
                </a:xfrm>
                <a:custGeom>
                  <a:rect b="b" l="l" r="r" t="t"/>
                  <a:pathLst>
                    <a:path extrusionOk="0" h="1052" w="1972">
                      <a:moveTo>
                        <a:pt x="246" y="1"/>
                      </a:moveTo>
                      <a:cubicBezTo>
                        <a:pt x="137" y="1"/>
                        <a:pt x="0" y="144"/>
                        <a:pt x="119" y="222"/>
                      </a:cubicBezTo>
                      <a:cubicBezTo>
                        <a:pt x="216" y="320"/>
                        <a:pt x="265" y="417"/>
                        <a:pt x="363" y="515"/>
                      </a:cubicBezTo>
                      <a:cubicBezTo>
                        <a:pt x="411" y="564"/>
                        <a:pt x="460" y="564"/>
                        <a:pt x="509" y="564"/>
                      </a:cubicBezTo>
                      <a:cubicBezTo>
                        <a:pt x="671" y="564"/>
                        <a:pt x="834" y="585"/>
                        <a:pt x="996" y="585"/>
                      </a:cubicBezTo>
                      <a:cubicBezTo>
                        <a:pt x="1058" y="585"/>
                        <a:pt x="1119" y="582"/>
                        <a:pt x="1181" y="574"/>
                      </a:cubicBezTo>
                      <a:lnTo>
                        <a:pt x="1181" y="574"/>
                      </a:lnTo>
                      <a:cubicBezTo>
                        <a:pt x="914" y="619"/>
                        <a:pt x="684" y="668"/>
                        <a:pt x="411" y="759"/>
                      </a:cubicBezTo>
                      <a:cubicBezTo>
                        <a:pt x="265" y="808"/>
                        <a:pt x="314" y="1051"/>
                        <a:pt x="460" y="1051"/>
                      </a:cubicBezTo>
                      <a:cubicBezTo>
                        <a:pt x="948" y="1003"/>
                        <a:pt x="1435" y="905"/>
                        <a:pt x="1874" y="710"/>
                      </a:cubicBezTo>
                      <a:cubicBezTo>
                        <a:pt x="1971" y="661"/>
                        <a:pt x="1923" y="515"/>
                        <a:pt x="1825" y="515"/>
                      </a:cubicBezTo>
                      <a:lnTo>
                        <a:pt x="1630" y="515"/>
                      </a:lnTo>
                      <a:cubicBezTo>
                        <a:pt x="1728" y="466"/>
                        <a:pt x="1728" y="369"/>
                        <a:pt x="1630" y="320"/>
                      </a:cubicBezTo>
                      <a:cubicBezTo>
                        <a:pt x="1430" y="263"/>
                        <a:pt x="1230" y="239"/>
                        <a:pt x="1021" y="239"/>
                      </a:cubicBezTo>
                      <a:cubicBezTo>
                        <a:pt x="872" y="239"/>
                        <a:pt x="719" y="251"/>
                        <a:pt x="558" y="271"/>
                      </a:cubicBezTo>
                      <a:cubicBezTo>
                        <a:pt x="509" y="174"/>
                        <a:pt x="411" y="125"/>
                        <a:pt x="314" y="27"/>
                      </a:cubicBezTo>
                      <a:cubicBezTo>
                        <a:pt x="295" y="9"/>
                        <a:pt x="271" y="1"/>
                        <a:pt x="246" y="1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31"/>
                <p:cNvSpPr/>
                <p:nvPr/>
              </p:nvSpPr>
              <p:spPr>
                <a:xfrm>
                  <a:off x="2823372" y="2473893"/>
                  <a:ext cx="26871" cy="36527"/>
                </a:xfrm>
                <a:custGeom>
                  <a:rect b="b" l="l" r="r" t="t"/>
                  <a:pathLst>
                    <a:path extrusionOk="0" h="1659" w="1220">
                      <a:moveTo>
                        <a:pt x="732" y="1"/>
                      </a:moveTo>
                      <a:cubicBezTo>
                        <a:pt x="659" y="1"/>
                        <a:pt x="586" y="49"/>
                        <a:pt x="586" y="147"/>
                      </a:cubicBezTo>
                      <a:cubicBezTo>
                        <a:pt x="586" y="244"/>
                        <a:pt x="586" y="391"/>
                        <a:pt x="634" y="488"/>
                      </a:cubicBezTo>
                      <a:cubicBezTo>
                        <a:pt x="586" y="537"/>
                        <a:pt x="586" y="586"/>
                        <a:pt x="537" y="683"/>
                      </a:cubicBezTo>
                      <a:cubicBezTo>
                        <a:pt x="391" y="927"/>
                        <a:pt x="196" y="1171"/>
                        <a:pt x="49" y="1414"/>
                      </a:cubicBezTo>
                      <a:cubicBezTo>
                        <a:pt x="1" y="1463"/>
                        <a:pt x="1" y="1561"/>
                        <a:pt x="49" y="1609"/>
                      </a:cubicBezTo>
                      <a:cubicBezTo>
                        <a:pt x="98" y="1658"/>
                        <a:pt x="147" y="1658"/>
                        <a:pt x="196" y="1658"/>
                      </a:cubicBezTo>
                      <a:lnTo>
                        <a:pt x="293" y="1658"/>
                      </a:lnTo>
                      <a:lnTo>
                        <a:pt x="342" y="1609"/>
                      </a:lnTo>
                      <a:cubicBezTo>
                        <a:pt x="488" y="1366"/>
                        <a:pt x="683" y="1122"/>
                        <a:pt x="829" y="878"/>
                      </a:cubicBezTo>
                      <a:cubicBezTo>
                        <a:pt x="1024" y="586"/>
                        <a:pt x="1219" y="488"/>
                        <a:pt x="1219" y="196"/>
                      </a:cubicBezTo>
                      <a:cubicBezTo>
                        <a:pt x="1219" y="124"/>
                        <a:pt x="1141" y="79"/>
                        <a:pt x="1080" y="79"/>
                      </a:cubicBezTo>
                      <a:cubicBezTo>
                        <a:pt x="1058" y="79"/>
                        <a:pt x="1037" y="85"/>
                        <a:pt x="1024" y="98"/>
                      </a:cubicBezTo>
                      <a:cubicBezTo>
                        <a:pt x="976" y="98"/>
                        <a:pt x="927" y="147"/>
                        <a:pt x="878" y="196"/>
                      </a:cubicBezTo>
                      <a:lnTo>
                        <a:pt x="878" y="147"/>
                      </a:lnTo>
                      <a:cubicBezTo>
                        <a:pt x="878" y="49"/>
                        <a:pt x="805" y="1"/>
                        <a:pt x="732" y="1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31"/>
                <p:cNvSpPr/>
                <p:nvPr/>
              </p:nvSpPr>
              <p:spPr>
                <a:xfrm>
                  <a:off x="2834120" y="2453505"/>
                  <a:ext cx="10748" cy="10745"/>
                </a:xfrm>
                <a:custGeom>
                  <a:rect b="b" l="l" r="r" t="t"/>
                  <a:pathLst>
                    <a:path extrusionOk="0" h="488" w="488">
                      <a:moveTo>
                        <a:pt x="244" y="0"/>
                      </a:moveTo>
                      <a:cubicBezTo>
                        <a:pt x="0" y="49"/>
                        <a:pt x="0" y="439"/>
                        <a:pt x="244" y="488"/>
                      </a:cubicBezTo>
                      <a:cubicBezTo>
                        <a:pt x="488" y="439"/>
                        <a:pt x="488" y="49"/>
                        <a:pt x="244" y="0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" name="Google Shape;430;p31"/>
                <p:cNvSpPr/>
                <p:nvPr/>
              </p:nvSpPr>
              <p:spPr>
                <a:xfrm>
                  <a:off x="2851299" y="2459934"/>
                  <a:ext cx="12907" cy="9688"/>
                </a:xfrm>
                <a:custGeom>
                  <a:rect b="b" l="l" r="r" t="t"/>
                  <a:pathLst>
                    <a:path extrusionOk="0" h="440" w="586">
                      <a:moveTo>
                        <a:pt x="293" y="1"/>
                      </a:moveTo>
                      <a:cubicBezTo>
                        <a:pt x="0" y="1"/>
                        <a:pt x="0" y="439"/>
                        <a:pt x="293" y="439"/>
                      </a:cubicBezTo>
                      <a:cubicBezTo>
                        <a:pt x="585" y="439"/>
                        <a:pt x="585" y="1"/>
                        <a:pt x="293" y="1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31"/>
                <p:cNvSpPr/>
                <p:nvPr/>
              </p:nvSpPr>
              <p:spPr>
                <a:xfrm>
                  <a:off x="2740690" y="2426666"/>
                  <a:ext cx="29007" cy="16117"/>
                </a:xfrm>
                <a:custGeom>
                  <a:rect b="b" l="l" r="r" t="t"/>
                  <a:pathLst>
                    <a:path extrusionOk="0" h="732" w="1317">
                      <a:moveTo>
                        <a:pt x="98" y="0"/>
                      </a:moveTo>
                      <a:cubicBezTo>
                        <a:pt x="0" y="0"/>
                        <a:pt x="0" y="98"/>
                        <a:pt x="49" y="147"/>
                      </a:cubicBezTo>
                      <a:cubicBezTo>
                        <a:pt x="244" y="342"/>
                        <a:pt x="537" y="488"/>
                        <a:pt x="829" y="634"/>
                      </a:cubicBezTo>
                      <a:cubicBezTo>
                        <a:pt x="829" y="634"/>
                        <a:pt x="829" y="683"/>
                        <a:pt x="878" y="683"/>
                      </a:cubicBezTo>
                      <a:cubicBezTo>
                        <a:pt x="976" y="732"/>
                        <a:pt x="1024" y="732"/>
                        <a:pt x="1122" y="732"/>
                      </a:cubicBezTo>
                      <a:lnTo>
                        <a:pt x="1171" y="732"/>
                      </a:lnTo>
                      <a:cubicBezTo>
                        <a:pt x="1268" y="732"/>
                        <a:pt x="1317" y="634"/>
                        <a:pt x="1317" y="585"/>
                      </a:cubicBezTo>
                      <a:cubicBezTo>
                        <a:pt x="1317" y="537"/>
                        <a:pt x="1268" y="537"/>
                        <a:pt x="1268" y="537"/>
                      </a:cubicBezTo>
                      <a:cubicBezTo>
                        <a:pt x="878" y="293"/>
                        <a:pt x="488" y="98"/>
                        <a:pt x="98" y="0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31"/>
                <p:cNvSpPr/>
                <p:nvPr/>
              </p:nvSpPr>
              <p:spPr>
                <a:xfrm>
                  <a:off x="2908344" y="2456499"/>
                  <a:ext cx="36385" cy="17416"/>
                </a:xfrm>
                <a:custGeom>
                  <a:rect b="b" l="l" r="r" t="t"/>
                  <a:pathLst>
                    <a:path extrusionOk="0" h="791" w="1652">
                      <a:moveTo>
                        <a:pt x="196" y="1"/>
                      </a:moveTo>
                      <a:cubicBezTo>
                        <a:pt x="104" y="1"/>
                        <a:pt x="1" y="121"/>
                        <a:pt x="43" y="205"/>
                      </a:cubicBezTo>
                      <a:lnTo>
                        <a:pt x="140" y="254"/>
                      </a:lnTo>
                      <a:cubicBezTo>
                        <a:pt x="234" y="411"/>
                        <a:pt x="409" y="547"/>
                        <a:pt x="573" y="547"/>
                      </a:cubicBezTo>
                      <a:cubicBezTo>
                        <a:pt x="665" y="547"/>
                        <a:pt x="753" y="505"/>
                        <a:pt x="823" y="400"/>
                      </a:cubicBezTo>
                      <a:cubicBezTo>
                        <a:pt x="823" y="547"/>
                        <a:pt x="921" y="595"/>
                        <a:pt x="1018" y="595"/>
                      </a:cubicBezTo>
                      <a:cubicBezTo>
                        <a:pt x="1164" y="693"/>
                        <a:pt x="1311" y="791"/>
                        <a:pt x="1506" y="791"/>
                      </a:cubicBezTo>
                      <a:cubicBezTo>
                        <a:pt x="1603" y="791"/>
                        <a:pt x="1652" y="693"/>
                        <a:pt x="1603" y="644"/>
                      </a:cubicBezTo>
                      <a:cubicBezTo>
                        <a:pt x="1506" y="498"/>
                        <a:pt x="1359" y="400"/>
                        <a:pt x="1213" y="352"/>
                      </a:cubicBezTo>
                      <a:cubicBezTo>
                        <a:pt x="1164" y="254"/>
                        <a:pt x="1067" y="157"/>
                        <a:pt x="969" y="157"/>
                      </a:cubicBezTo>
                      <a:cubicBezTo>
                        <a:pt x="872" y="157"/>
                        <a:pt x="823" y="205"/>
                        <a:pt x="774" y="303"/>
                      </a:cubicBezTo>
                      <a:cubicBezTo>
                        <a:pt x="774" y="303"/>
                        <a:pt x="774" y="254"/>
                        <a:pt x="726" y="254"/>
                      </a:cubicBezTo>
                      <a:lnTo>
                        <a:pt x="482" y="254"/>
                      </a:lnTo>
                      <a:cubicBezTo>
                        <a:pt x="433" y="157"/>
                        <a:pt x="335" y="108"/>
                        <a:pt x="238" y="10"/>
                      </a:cubicBezTo>
                      <a:cubicBezTo>
                        <a:pt x="225" y="4"/>
                        <a:pt x="210" y="1"/>
                        <a:pt x="196" y="1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" name="Google Shape;433;p31"/>
                <p:cNvSpPr/>
                <p:nvPr/>
              </p:nvSpPr>
              <p:spPr>
                <a:xfrm>
                  <a:off x="2968340" y="2473189"/>
                  <a:ext cx="19360" cy="7618"/>
                </a:xfrm>
                <a:custGeom>
                  <a:rect b="b" l="l" r="r" t="t"/>
                  <a:pathLst>
                    <a:path extrusionOk="0" h="346" w="879">
                      <a:moveTo>
                        <a:pt x="456" y="0"/>
                      </a:moveTo>
                      <a:cubicBezTo>
                        <a:pt x="365" y="0"/>
                        <a:pt x="276" y="12"/>
                        <a:pt x="195" y="33"/>
                      </a:cubicBezTo>
                      <a:cubicBezTo>
                        <a:pt x="0" y="33"/>
                        <a:pt x="0" y="325"/>
                        <a:pt x="195" y="325"/>
                      </a:cubicBezTo>
                      <a:cubicBezTo>
                        <a:pt x="253" y="339"/>
                        <a:pt x="314" y="345"/>
                        <a:pt x="377" y="345"/>
                      </a:cubicBezTo>
                      <a:cubicBezTo>
                        <a:pt x="529" y="345"/>
                        <a:pt x="691" y="311"/>
                        <a:pt x="829" y="276"/>
                      </a:cubicBezTo>
                      <a:cubicBezTo>
                        <a:pt x="878" y="228"/>
                        <a:pt x="878" y="130"/>
                        <a:pt x="829" y="81"/>
                      </a:cubicBezTo>
                      <a:cubicBezTo>
                        <a:pt x="715" y="24"/>
                        <a:pt x="584" y="0"/>
                        <a:pt x="456" y="0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" name="Google Shape;434;p31"/>
                <p:cNvSpPr/>
                <p:nvPr/>
              </p:nvSpPr>
              <p:spPr>
                <a:xfrm>
                  <a:off x="2943232" y="2462092"/>
                  <a:ext cx="21562" cy="21731"/>
                </a:xfrm>
                <a:custGeom>
                  <a:rect b="b" l="l" r="r" t="t"/>
                  <a:pathLst>
                    <a:path extrusionOk="0" h="987" w="979">
                      <a:moveTo>
                        <a:pt x="263" y="0"/>
                      </a:moveTo>
                      <a:cubicBezTo>
                        <a:pt x="165" y="49"/>
                        <a:pt x="117" y="195"/>
                        <a:pt x="214" y="244"/>
                      </a:cubicBezTo>
                      <a:lnTo>
                        <a:pt x="360" y="390"/>
                      </a:lnTo>
                      <a:cubicBezTo>
                        <a:pt x="0" y="480"/>
                        <a:pt x="97" y="986"/>
                        <a:pt x="422" y="986"/>
                      </a:cubicBezTo>
                      <a:cubicBezTo>
                        <a:pt x="448" y="986"/>
                        <a:pt x="477" y="983"/>
                        <a:pt x="507" y="975"/>
                      </a:cubicBezTo>
                      <a:cubicBezTo>
                        <a:pt x="524" y="977"/>
                        <a:pt x="541" y="978"/>
                        <a:pt x="557" y="978"/>
                      </a:cubicBezTo>
                      <a:cubicBezTo>
                        <a:pt x="949" y="978"/>
                        <a:pt x="979" y="437"/>
                        <a:pt x="604" y="390"/>
                      </a:cubicBezTo>
                      <a:cubicBezTo>
                        <a:pt x="555" y="293"/>
                        <a:pt x="458" y="195"/>
                        <a:pt x="409" y="98"/>
                      </a:cubicBezTo>
                      <a:cubicBezTo>
                        <a:pt x="360" y="49"/>
                        <a:pt x="312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" name="Google Shape;435;p31"/>
                <p:cNvSpPr/>
                <p:nvPr/>
              </p:nvSpPr>
              <p:spPr>
                <a:xfrm>
                  <a:off x="2825530" y="2441682"/>
                  <a:ext cx="29007" cy="12902"/>
                </a:xfrm>
                <a:custGeom>
                  <a:rect b="b" l="l" r="r" t="t"/>
                  <a:pathLst>
                    <a:path extrusionOk="0" h="586" w="1317">
                      <a:moveTo>
                        <a:pt x="293" y="1"/>
                      </a:moveTo>
                      <a:cubicBezTo>
                        <a:pt x="146" y="1"/>
                        <a:pt x="49" y="98"/>
                        <a:pt x="0" y="245"/>
                      </a:cubicBezTo>
                      <a:cubicBezTo>
                        <a:pt x="0" y="375"/>
                        <a:pt x="152" y="526"/>
                        <a:pt x="267" y="526"/>
                      </a:cubicBezTo>
                      <a:cubicBezTo>
                        <a:pt x="325" y="526"/>
                        <a:pt x="374" y="488"/>
                        <a:pt x="390" y="391"/>
                      </a:cubicBezTo>
                      <a:cubicBezTo>
                        <a:pt x="463" y="415"/>
                        <a:pt x="524" y="427"/>
                        <a:pt x="585" y="427"/>
                      </a:cubicBezTo>
                      <a:cubicBezTo>
                        <a:pt x="646" y="427"/>
                        <a:pt x="707" y="415"/>
                        <a:pt x="780" y="391"/>
                      </a:cubicBezTo>
                      <a:cubicBezTo>
                        <a:pt x="878" y="488"/>
                        <a:pt x="1024" y="488"/>
                        <a:pt x="1121" y="488"/>
                      </a:cubicBezTo>
                      <a:cubicBezTo>
                        <a:pt x="1121" y="488"/>
                        <a:pt x="1121" y="586"/>
                        <a:pt x="1170" y="586"/>
                      </a:cubicBezTo>
                      <a:cubicBezTo>
                        <a:pt x="1268" y="586"/>
                        <a:pt x="1268" y="440"/>
                        <a:pt x="1170" y="440"/>
                      </a:cubicBezTo>
                      <a:cubicBezTo>
                        <a:pt x="1316" y="391"/>
                        <a:pt x="1268" y="245"/>
                        <a:pt x="1121" y="245"/>
                      </a:cubicBezTo>
                      <a:cubicBezTo>
                        <a:pt x="1097" y="269"/>
                        <a:pt x="1073" y="281"/>
                        <a:pt x="1054" y="281"/>
                      </a:cubicBezTo>
                      <a:cubicBezTo>
                        <a:pt x="1036" y="281"/>
                        <a:pt x="1024" y="269"/>
                        <a:pt x="1024" y="245"/>
                      </a:cubicBezTo>
                      <a:cubicBezTo>
                        <a:pt x="1024" y="196"/>
                        <a:pt x="1024" y="147"/>
                        <a:pt x="1024" y="98"/>
                      </a:cubicBezTo>
                      <a:cubicBezTo>
                        <a:pt x="829" y="50"/>
                        <a:pt x="634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31"/>
                <p:cNvSpPr/>
                <p:nvPr/>
              </p:nvSpPr>
              <p:spPr>
                <a:xfrm>
                  <a:off x="2885658" y="2449476"/>
                  <a:ext cx="23633" cy="6891"/>
                </a:xfrm>
                <a:custGeom>
                  <a:rect b="b" l="l" r="r" t="t"/>
                  <a:pathLst>
                    <a:path extrusionOk="0" h="313" w="1073">
                      <a:moveTo>
                        <a:pt x="537" y="0"/>
                      </a:moveTo>
                      <a:cubicBezTo>
                        <a:pt x="390" y="0"/>
                        <a:pt x="244" y="13"/>
                        <a:pt x="98" y="37"/>
                      </a:cubicBezTo>
                      <a:cubicBezTo>
                        <a:pt x="0" y="86"/>
                        <a:pt x="0" y="232"/>
                        <a:pt x="98" y="281"/>
                      </a:cubicBezTo>
                      <a:cubicBezTo>
                        <a:pt x="219" y="301"/>
                        <a:pt x="340" y="313"/>
                        <a:pt x="461" y="313"/>
                      </a:cubicBezTo>
                      <a:cubicBezTo>
                        <a:pt x="633" y="313"/>
                        <a:pt x="804" y="289"/>
                        <a:pt x="975" y="232"/>
                      </a:cubicBezTo>
                      <a:cubicBezTo>
                        <a:pt x="1073" y="232"/>
                        <a:pt x="1073" y="86"/>
                        <a:pt x="975" y="37"/>
                      </a:cubicBezTo>
                      <a:cubicBezTo>
                        <a:pt x="829" y="13"/>
                        <a:pt x="683" y="0"/>
                        <a:pt x="537" y="0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31"/>
                <p:cNvSpPr/>
                <p:nvPr/>
              </p:nvSpPr>
              <p:spPr>
                <a:xfrm>
                  <a:off x="2940435" y="2456565"/>
                  <a:ext cx="4295" cy="4470"/>
                </a:xfrm>
                <a:custGeom>
                  <a:rect b="b" l="l" r="r" t="t"/>
                  <a:pathLst>
                    <a:path extrusionOk="0" h="203" w="195">
                      <a:moveTo>
                        <a:pt x="73" y="1"/>
                      </a:moveTo>
                      <a:cubicBezTo>
                        <a:pt x="1" y="1"/>
                        <a:pt x="9" y="202"/>
                        <a:pt x="97" y="202"/>
                      </a:cubicBezTo>
                      <a:cubicBezTo>
                        <a:pt x="195" y="154"/>
                        <a:pt x="195" y="7"/>
                        <a:pt x="97" y="7"/>
                      </a:cubicBezTo>
                      <a:cubicBezTo>
                        <a:pt x="88" y="3"/>
                        <a:pt x="80" y="1"/>
                        <a:pt x="73" y="1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31"/>
                <p:cNvSpPr/>
                <p:nvPr/>
              </p:nvSpPr>
              <p:spPr>
                <a:xfrm>
                  <a:off x="2807271" y="2438577"/>
                  <a:ext cx="4890" cy="9313"/>
                </a:xfrm>
                <a:custGeom>
                  <a:rect b="b" l="l" r="r" t="t"/>
                  <a:pathLst>
                    <a:path extrusionOk="0" h="423" w="222">
                      <a:moveTo>
                        <a:pt x="100" y="1"/>
                      </a:moveTo>
                      <a:cubicBezTo>
                        <a:pt x="50" y="1"/>
                        <a:pt x="0" y="27"/>
                        <a:pt x="0" y="93"/>
                      </a:cubicBezTo>
                      <a:cubicBezTo>
                        <a:pt x="0" y="191"/>
                        <a:pt x="0" y="288"/>
                        <a:pt x="49" y="386"/>
                      </a:cubicBezTo>
                      <a:cubicBezTo>
                        <a:pt x="49" y="410"/>
                        <a:pt x="73" y="422"/>
                        <a:pt x="98" y="422"/>
                      </a:cubicBezTo>
                      <a:cubicBezTo>
                        <a:pt x="122" y="422"/>
                        <a:pt x="146" y="410"/>
                        <a:pt x="146" y="386"/>
                      </a:cubicBezTo>
                      <a:cubicBezTo>
                        <a:pt x="146" y="288"/>
                        <a:pt x="146" y="191"/>
                        <a:pt x="195" y="93"/>
                      </a:cubicBezTo>
                      <a:cubicBezTo>
                        <a:pt x="222" y="40"/>
                        <a:pt x="161" y="1"/>
                        <a:pt x="100" y="1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31"/>
                <p:cNvSpPr/>
                <p:nvPr/>
              </p:nvSpPr>
              <p:spPr>
                <a:xfrm>
                  <a:off x="2727805" y="2430915"/>
                  <a:ext cx="18919" cy="12660"/>
                </a:xfrm>
                <a:custGeom>
                  <a:rect b="b" l="l" r="r" t="t"/>
                  <a:pathLst>
                    <a:path extrusionOk="0" h="575" w="859">
                      <a:moveTo>
                        <a:pt x="334" y="0"/>
                      </a:moveTo>
                      <a:cubicBezTo>
                        <a:pt x="250" y="0"/>
                        <a:pt x="168" y="30"/>
                        <a:pt x="98" y="100"/>
                      </a:cubicBezTo>
                      <a:cubicBezTo>
                        <a:pt x="0" y="149"/>
                        <a:pt x="0" y="295"/>
                        <a:pt x="147" y="295"/>
                      </a:cubicBezTo>
                      <a:cubicBezTo>
                        <a:pt x="244" y="295"/>
                        <a:pt x="488" y="295"/>
                        <a:pt x="537" y="490"/>
                      </a:cubicBezTo>
                      <a:cubicBezTo>
                        <a:pt x="575" y="548"/>
                        <a:pt x="636" y="575"/>
                        <a:pt x="693" y="575"/>
                      </a:cubicBezTo>
                      <a:cubicBezTo>
                        <a:pt x="781" y="575"/>
                        <a:pt x="859" y="510"/>
                        <a:pt x="829" y="392"/>
                      </a:cubicBezTo>
                      <a:cubicBezTo>
                        <a:pt x="760" y="184"/>
                        <a:pt x="541" y="0"/>
                        <a:pt x="334" y="0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31"/>
                <p:cNvSpPr/>
                <p:nvPr/>
              </p:nvSpPr>
              <p:spPr>
                <a:xfrm>
                  <a:off x="2685914" y="2407334"/>
                  <a:ext cx="10770" cy="5394"/>
                </a:xfrm>
                <a:custGeom>
                  <a:rect b="b" l="l" r="r" t="t"/>
                  <a:pathLst>
                    <a:path extrusionOk="0" h="245" w="489">
                      <a:moveTo>
                        <a:pt x="391" y="1"/>
                      </a:moveTo>
                      <a:cubicBezTo>
                        <a:pt x="245" y="1"/>
                        <a:pt x="147" y="1"/>
                        <a:pt x="50" y="49"/>
                      </a:cubicBezTo>
                      <a:cubicBezTo>
                        <a:pt x="1" y="98"/>
                        <a:pt x="1" y="147"/>
                        <a:pt x="50" y="196"/>
                      </a:cubicBezTo>
                      <a:cubicBezTo>
                        <a:pt x="147" y="244"/>
                        <a:pt x="245" y="244"/>
                        <a:pt x="391" y="244"/>
                      </a:cubicBezTo>
                      <a:cubicBezTo>
                        <a:pt x="488" y="244"/>
                        <a:pt x="488" y="49"/>
                        <a:pt x="391" y="1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31"/>
                <p:cNvSpPr/>
                <p:nvPr/>
              </p:nvSpPr>
              <p:spPr>
                <a:xfrm>
                  <a:off x="2690693" y="2396304"/>
                  <a:ext cx="11365" cy="10678"/>
                </a:xfrm>
                <a:custGeom>
                  <a:rect b="b" l="l" r="r" t="t"/>
                  <a:pathLst>
                    <a:path extrusionOk="0" h="485" w="516">
                      <a:moveTo>
                        <a:pt x="445" y="1"/>
                      </a:moveTo>
                      <a:cubicBezTo>
                        <a:pt x="436" y="1"/>
                        <a:pt x="427" y="5"/>
                        <a:pt x="418" y="14"/>
                      </a:cubicBezTo>
                      <a:cubicBezTo>
                        <a:pt x="271" y="63"/>
                        <a:pt x="174" y="160"/>
                        <a:pt x="76" y="258"/>
                      </a:cubicBezTo>
                      <a:cubicBezTo>
                        <a:pt x="1" y="371"/>
                        <a:pt x="72" y="484"/>
                        <a:pt x="153" y="484"/>
                      </a:cubicBezTo>
                      <a:cubicBezTo>
                        <a:pt x="176" y="484"/>
                        <a:pt x="201" y="475"/>
                        <a:pt x="223" y="453"/>
                      </a:cubicBezTo>
                      <a:cubicBezTo>
                        <a:pt x="320" y="355"/>
                        <a:pt x="418" y="258"/>
                        <a:pt x="515" y="112"/>
                      </a:cubicBezTo>
                      <a:cubicBezTo>
                        <a:pt x="515" y="72"/>
                        <a:pt x="483" y="1"/>
                        <a:pt x="445" y="1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2" name="Google Shape;442;p31"/>
                <p:cNvSpPr/>
                <p:nvPr/>
              </p:nvSpPr>
              <p:spPr>
                <a:xfrm>
                  <a:off x="2909269" y="2625242"/>
                  <a:ext cx="19911" cy="11273"/>
                </a:xfrm>
                <a:custGeom>
                  <a:rect b="b" l="l" r="r" t="t"/>
                  <a:pathLst>
                    <a:path extrusionOk="0" h="512" w="904">
                      <a:moveTo>
                        <a:pt x="147" y="1"/>
                      </a:moveTo>
                      <a:cubicBezTo>
                        <a:pt x="50" y="1"/>
                        <a:pt x="1" y="99"/>
                        <a:pt x="50" y="147"/>
                      </a:cubicBezTo>
                      <a:cubicBezTo>
                        <a:pt x="196" y="342"/>
                        <a:pt x="440" y="440"/>
                        <a:pt x="635" y="489"/>
                      </a:cubicBezTo>
                      <a:cubicBezTo>
                        <a:pt x="659" y="505"/>
                        <a:pt x="683" y="511"/>
                        <a:pt x="705" y="511"/>
                      </a:cubicBezTo>
                      <a:cubicBezTo>
                        <a:pt x="821" y="511"/>
                        <a:pt x="903" y="334"/>
                        <a:pt x="781" y="294"/>
                      </a:cubicBezTo>
                      <a:cubicBezTo>
                        <a:pt x="586" y="147"/>
                        <a:pt x="391" y="50"/>
                        <a:pt x="147" y="1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" name="Google Shape;443;p31"/>
                <p:cNvSpPr/>
                <p:nvPr/>
              </p:nvSpPr>
              <p:spPr>
                <a:xfrm>
                  <a:off x="2895107" y="2589573"/>
                  <a:ext cx="12841" cy="23250"/>
                </a:xfrm>
                <a:custGeom>
                  <a:rect b="b" l="l" r="r" t="t"/>
                  <a:pathLst>
                    <a:path extrusionOk="0" h="1056" w="583">
                      <a:moveTo>
                        <a:pt x="168" y="0"/>
                      </a:moveTo>
                      <a:cubicBezTo>
                        <a:pt x="82" y="0"/>
                        <a:pt x="0" y="71"/>
                        <a:pt x="59" y="158"/>
                      </a:cubicBezTo>
                      <a:cubicBezTo>
                        <a:pt x="108" y="451"/>
                        <a:pt x="254" y="743"/>
                        <a:pt x="400" y="1036"/>
                      </a:cubicBezTo>
                      <a:cubicBezTo>
                        <a:pt x="413" y="1049"/>
                        <a:pt x="433" y="1055"/>
                        <a:pt x="455" y="1055"/>
                      </a:cubicBezTo>
                      <a:cubicBezTo>
                        <a:pt x="513" y="1055"/>
                        <a:pt x="582" y="1010"/>
                        <a:pt x="546" y="938"/>
                      </a:cubicBezTo>
                      <a:cubicBezTo>
                        <a:pt x="546" y="646"/>
                        <a:pt x="449" y="353"/>
                        <a:pt x="303" y="110"/>
                      </a:cubicBezTo>
                      <a:cubicBezTo>
                        <a:pt x="283" y="32"/>
                        <a:pt x="225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31"/>
                <p:cNvSpPr/>
                <p:nvPr/>
              </p:nvSpPr>
              <p:spPr>
                <a:xfrm>
                  <a:off x="2914643" y="2645916"/>
                  <a:ext cx="6475" cy="15324"/>
                </a:xfrm>
                <a:custGeom>
                  <a:rect b="b" l="l" r="r" t="t"/>
                  <a:pathLst>
                    <a:path extrusionOk="0" h="696" w="294">
                      <a:moveTo>
                        <a:pt x="147" y="1"/>
                      </a:moveTo>
                      <a:cubicBezTo>
                        <a:pt x="110" y="1"/>
                        <a:pt x="74" y="13"/>
                        <a:pt x="49" y="37"/>
                      </a:cubicBezTo>
                      <a:cubicBezTo>
                        <a:pt x="1" y="232"/>
                        <a:pt x="1" y="427"/>
                        <a:pt x="49" y="622"/>
                      </a:cubicBezTo>
                      <a:cubicBezTo>
                        <a:pt x="74" y="671"/>
                        <a:pt x="110" y="695"/>
                        <a:pt x="147" y="695"/>
                      </a:cubicBezTo>
                      <a:cubicBezTo>
                        <a:pt x="184" y="695"/>
                        <a:pt x="220" y="671"/>
                        <a:pt x="244" y="622"/>
                      </a:cubicBezTo>
                      <a:cubicBezTo>
                        <a:pt x="293" y="427"/>
                        <a:pt x="293" y="232"/>
                        <a:pt x="244" y="37"/>
                      </a:cubicBezTo>
                      <a:cubicBezTo>
                        <a:pt x="220" y="13"/>
                        <a:pt x="184" y="1"/>
                        <a:pt x="147" y="1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31"/>
                <p:cNvSpPr/>
                <p:nvPr/>
              </p:nvSpPr>
              <p:spPr>
                <a:xfrm>
                  <a:off x="2922176" y="2669409"/>
                  <a:ext cx="16122" cy="16557"/>
                </a:xfrm>
                <a:custGeom>
                  <a:rect b="b" l="l" r="r" t="t"/>
                  <a:pathLst>
                    <a:path extrusionOk="0" h="752" w="732">
                      <a:moveTo>
                        <a:pt x="335" y="1"/>
                      </a:moveTo>
                      <a:cubicBezTo>
                        <a:pt x="290" y="1"/>
                        <a:pt x="244" y="58"/>
                        <a:pt x="244" y="91"/>
                      </a:cubicBezTo>
                      <a:cubicBezTo>
                        <a:pt x="293" y="189"/>
                        <a:pt x="293" y="286"/>
                        <a:pt x="341" y="384"/>
                      </a:cubicBezTo>
                      <a:cubicBezTo>
                        <a:pt x="244" y="335"/>
                        <a:pt x="195" y="286"/>
                        <a:pt x="98" y="286"/>
                      </a:cubicBezTo>
                      <a:cubicBezTo>
                        <a:pt x="49" y="286"/>
                        <a:pt x="0" y="335"/>
                        <a:pt x="49" y="384"/>
                      </a:cubicBezTo>
                      <a:cubicBezTo>
                        <a:pt x="195" y="482"/>
                        <a:pt x="341" y="579"/>
                        <a:pt x="488" y="628"/>
                      </a:cubicBezTo>
                      <a:cubicBezTo>
                        <a:pt x="488" y="677"/>
                        <a:pt x="488" y="677"/>
                        <a:pt x="488" y="677"/>
                      </a:cubicBezTo>
                      <a:cubicBezTo>
                        <a:pt x="505" y="730"/>
                        <a:pt x="543" y="751"/>
                        <a:pt x="584" y="751"/>
                      </a:cubicBezTo>
                      <a:cubicBezTo>
                        <a:pt x="653" y="751"/>
                        <a:pt x="731" y="689"/>
                        <a:pt x="731" y="628"/>
                      </a:cubicBezTo>
                      <a:cubicBezTo>
                        <a:pt x="731" y="628"/>
                        <a:pt x="731" y="579"/>
                        <a:pt x="731" y="579"/>
                      </a:cubicBezTo>
                      <a:cubicBezTo>
                        <a:pt x="634" y="384"/>
                        <a:pt x="536" y="189"/>
                        <a:pt x="390" y="43"/>
                      </a:cubicBezTo>
                      <a:cubicBezTo>
                        <a:pt x="375" y="12"/>
                        <a:pt x="355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31"/>
                <p:cNvSpPr/>
                <p:nvPr/>
              </p:nvSpPr>
              <p:spPr>
                <a:xfrm>
                  <a:off x="2891032" y="2613440"/>
                  <a:ext cx="23633" cy="29019"/>
                </a:xfrm>
                <a:custGeom>
                  <a:rect b="b" l="l" r="r" t="t"/>
                  <a:pathLst>
                    <a:path extrusionOk="0" h="1318" w="1073">
                      <a:moveTo>
                        <a:pt x="585" y="439"/>
                      </a:moveTo>
                      <a:lnTo>
                        <a:pt x="585" y="439"/>
                      </a:lnTo>
                      <a:cubicBezTo>
                        <a:pt x="536" y="635"/>
                        <a:pt x="439" y="830"/>
                        <a:pt x="293" y="976"/>
                      </a:cubicBezTo>
                      <a:cubicBezTo>
                        <a:pt x="293" y="927"/>
                        <a:pt x="341" y="878"/>
                        <a:pt x="341" y="830"/>
                      </a:cubicBezTo>
                      <a:cubicBezTo>
                        <a:pt x="390" y="732"/>
                        <a:pt x="439" y="683"/>
                        <a:pt x="488" y="635"/>
                      </a:cubicBezTo>
                      <a:cubicBezTo>
                        <a:pt x="488" y="537"/>
                        <a:pt x="536" y="488"/>
                        <a:pt x="585" y="439"/>
                      </a:cubicBezTo>
                      <a:close/>
                      <a:moveTo>
                        <a:pt x="975" y="1"/>
                      </a:moveTo>
                      <a:cubicBezTo>
                        <a:pt x="878" y="1"/>
                        <a:pt x="780" y="1"/>
                        <a:pt x="683" y="49"/>
                      </a:cubicBezTo>
                      <a:cubicBezTo>
                        <a:pt x="634" y="49"/>
                        <a:pt x="585" y="49"/>
                        <a:pt x="585" y="98"/>
                      </a:cubicBezTo>
                      <a:cubicBezTo>
                        <a:pt x="293" y="293"/>
                        <a:pt x="98" y="586"/>
                        <a:pt x="49" y="927"/>
                      </a:cubicBezTo>
                      <a:lnTo>
                        <a:pt x="49" y="976"/>
                      </a:lnTo>
                      <a:cubicBezTo>
                        <a:pt x="49" y="1073"/>
                        <a:pt x="146" y="1073"/>
                        <a:pt x="195" y="1073"/>
                      </a:cubicBezTo>
                      <a:lnTo>
                        <a:pt x="49" y="1171"/>
                      </a:lnTo>
                      <a:cubicBezTo>
                        <a:pt x="0" y="1220"/>
                        <a:pt x="49" y="1317"/>
                        <a:pt x="146" y="1317"/>
                      </a:cubicBezTo>
                      <a:cubicBezTo>
                        <a:pt x="634" y="1317"/>
                        <a:pt x="878" y="781"/>
                        <a:pt x="829" y="293"/>
                      </a:cubicBezTo>
                      <a:cubicBezTo>
                        <a:pt x="878" y="293"/>
                        <a:pt x="926" y="244"/>
                        <a:pt x="1024" y="147"/>
                      </a:cubicBezTo>
                      <a:cubicBezTo>
                        <a:pt x="1073" y="98"/>
                        <a:pt x="1024" y="49"/>
                        <a:pt x="975" y="1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31"/>
                <p:cNvSpPr/>
                <p:nvPr/>
              </p:nvSpPr>
              <p:spPr>
                <a:xfrm>
                  <a:off x="2866320" y="2668308"/>
                  <a:ext cx="25791" cy="27852"/>
                </a:xfrm>
                <a:custGeom>
                  <a:rect b="b" l="l" r="r" t="t"/>
                  <a:pathLst>
                    <a:path extrusionOk="0" h="1265" w="1171">
                      <a:moveTo>
                        <a:pt x="1014" y="0"/>
                      </a:moveTo>
                      <a:cubicBezTo>
                        <a:pt x="981" y="0"/>
                        <a:pt x="949" y="27"/>
                        <a:pt x="927" y="93"/>
                      </a:cubicBezTo>
                      <a:cubicBezTo>
                        <a:pt x="878" y="190"/>
                        <a:pt x="878" y="190"/>
                        <a:pt x="830" y="239"/>
                      </a:cubicBezTo>
                      <a:cubicBezTo>
                        <a:pt x="683" y="336"/>
                        <a:pt x="537" y="532"/>
                        <a:pt x="440" y="727"/>
                      </a:cubicBezTo>
                      <a:lnTo>
                        <a:pt x="440" y="775"/>
                      </a:lnTo>
                      <a:lnTo>
                        <a:pt x="293" y="873"/>
                      </a:lnTo>
                      <a:cubicBezTo>
                        <a:pt x="293" y="727"/>
                        <a:pt x="293" y="532"/>
                        <a:pt x="245" y="385"/>
                      </a:cubicBezTo>
                      <a:cubicBezTo>
                        <a:pt x="220" y="361"/>
                        <a:pt x="196" y="349"/>
                        <a:pt x="171" y="349"/>
                      </a:cubicBezTo>
                      <a:cubicBezTo>
                        <a:pt x="147" y="349"/>
                        <a:pt x="123" y="361"/>
                        <a:pt x="98" y="385"/>
                      </a:cubicBezTo>
                      <a:cubicBezTo>
                        <a:pt x="50" y="629"/>
                        <a:pt x="1" y="873"/>
                        <a:pt x="1" y="1117"/>
                      </a:cubicBezTo>
                      <a:cubicBezTo>
                        <a:pt x="1" y="1211"/>
                        <a:pt x="62" y="1265"/>
                        <a:pt x="131" y="1265"/>
                      </a:cubicBezTo>
                      <a:cubicBezTo>
                        <a:pt x="169" y="1265"/>
                        <a:pt x="210" y="1249"/>
                        <a:pt x="245" y="1214"/>
                      </a:cubicBezTo>
                      <a:cubicBezTo>
                        <a:pt x="537" y="1019"/>
                        <a:pt x="781" y="727"/>
                        <a:pt x="976" y="434"/>
                      </a:cubicBezTo>
                      <a:lnTo>
                        <a:pt x="1122" y="239"/>
                      </a:lnTo>
                      <a:cubicBezTo>
                        <a:pt x="1171" y="190"/>
                        <a:pt x="1171" y="93"/>
                        <a:pt x="1122" y="93"/>
                      </a:cubicBezTo>
                      <a:cubicBezTo>
                        <a:pt x="1095" y="39"/>
                        <a:pt x="1054" y="0"/>
                        <a:pt x="1014" y="0"/>
                      </a:cubicBezTo>
                      <a:close/>
                    </a:path>
                  </a:pathLst>
                </a:custGeom>
                <a:solidFill>
                  <a:srgbClr val="FF735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0"/>
          <p:cNvSpPr txBox="1"/>
          <p:nvPr>
            <p:ph type="title"/>
          </p:nvPr>
        </p:nvSpPr>
        <p:spPr>
          <a:xfrm>
            <a:off x="1193225" y="1296225"/>
            <a:ext cx="5716500" cy="14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/>
              <a:t>Accuracy</a:t>
            </a:r>
            <a:r>
              <a:rPr lang="en"/>
              <a:t> and Error wise)</a:t>
            </a:r>
            <a:endParaRPr/>
          </a:p>
        </p:txBody>
      </p:sp>
      <p:sp>
        <p:nvSpPr>
          <p:cNvPr id="524" name="Google Shape;524;p40"/>
          <p:cNvSpPr txBox="1"/>
          <p:nvPr>
            <p:ph idx="1" type="subTitle"/>
          </p:nvPr>
        </p:nvSpPr>
        <p:spPr>
          <a:xfrm>
            <a:off x="1193225" y="2747462"/>
            <a:ext cx="3101700" cy="115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they compare Accuracy and Error wise?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1"/>
          <p:cNvSpPr txBox="1"/>
          <p:nvPr>
            <p:ph idx="1" type="subTitle"/>
          </p:nvPr>
        </p:nvSpPr>
        <p:spPr>
          <a:xfrm>
            <a:off x="859775" y="1673575"/>
            <a:ext cx="3489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Accuracy: </a:t>
            </a:r>
            <a:r>
              <a:rPr lang="en" sz="3000"/>
              <a:t>92.12%</a:t>
            </a:r>
            <a:endParaRPr/>
          </a:p>
        </p:txBody>
      </p:sp>
      <p:sp>
        <p:nvSpPr>
          <p:cNvPr id="530" name="Google Shape;530;p41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&amp; Error</a:t>
            </a:r>
            <a:endParaRPr/>
          </a:p>
        </p:txBody>
      </p:sp>
      <p:sp>
        <p:nvSpPr>
          <p:cNvPr id="531" name="Google Shape;531;p41"/>
          <p:cNvSpPr txBox="1"/>
          <p:nvPr>
            <p:ph idx="1" type="subTitle"/>
          </p:nvPr>
        </p:nvSpPr>
        <p:spPr>
          <a:xfrm>
            <a:off x="1506265" y="979800"/>
            <a:ext cx="2843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532" name="Google Shape;532;p41"/>
          <p:cNvSpPr txBox="1"/>
          <p:nvPr>
            <p:ph idx="1" type="subTitle"/>
          </p:nvPr>
        </p:nvSpPr>
        <p:spPr>
          <a:xfrm>
            <a:off x="5446515" y="979800"/>
            <a:ext cx="28434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533" name="Google Shape;533;p41"/>
          <p:cNvSpPr txBox="1"/>
          <p:nvPr>
            <p:ph idx="1" type="subTitle"/>
          </p:nvPr>
        </p:nvSpPr>
        <p:spPr>
          <a:xfrm>
            <a:off x="4572000" y="1673575"/>
            <a:ext cx="3489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Accuracy: 97.58%</a:t>
            </a:r>
            <a:endParaRPr/>
          </a:p>
        </p:txBody>
      </p:sp>
      <p:sp>
        <p:nvSpPr>
          <p:cNvPr id="534" name="Google Shape;534;p41"/>
          <p:cNvSpPr txBox="1"/>
          <p:nvPr>
            <p:ph idx="1" type="subTitle"/>
          </p:nvPr>
        </p:nvSpPr>
        <p:spPr>
          <a:xfrm>
            <a:off x="859775" y="2349425"/>
            <a:ext cx="3489900" cy="8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Mean Square Error</a:t>
            </a:r>
            <a:r>
              <a:rPr lang="en" sz="3000"/>
              <a:t>: 0.07878…</a:t>
            </a:r>
            <a:endParaRPr/>
          </a:p>
        </p:txBody>
      </p:sp>
      <p:sp>
        <p:nvSpPr>
          <p:cNvPr id="535" name="Google Shape;535;p41"/>
          <p:cNvSpPr txBox="1"/>
          <p:nvPr>
            <p:ph idx="1" type="subTitle"/>
          </p:nvPr>
        </p:nvSpPr>
        <p:spPr>
          <a:xfrm>
            <a:off x="4572000" y="2349425"/>
            <a:ext cx="3489900" cy="8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Mean Square Error: 0.02424…</a:t>
            </a:r>
            <a:endParaRPr/>
          </a:p>
        </p:txBody>
      </p:sp>
      <p:sp>
        <p:nvSpPr>
          <p:cNvPr id="536" name="Google Shape;536;p41"/>
          <p:cNvSpPr txBox="1"/>
          <p:nvPr>
            <p:ph idx="1" type="subTitle"/>
          </p:nvPr>
        </p:nvSpPr>
        <p:spPr>
          <a:xfrm>
            <a:off x="859775" y="3251775"/>
            <a:ext cx="3489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R² score</a:t>
            </a:r>
            <a:r>
              <a:rPr lang="en" sz="3000"/>
              <a:t>: 0.6682</a:t>
            </a:r>
            <a:endParaRPr/>
          </a:p>
        </p:txBody>
      </p:sp>
      <p:sp>
        <p:nvSpPr>
          <p:cNvPr id="537" name="Google Shape;537;p41"/>
          <p:cNvSpPr txBox="1"/>
          <p:nvPr>
            <p:ph idx="1" type="subTitle"/>
          </p:nvPr>
        </p:nvSpPr>
        <p:spPr>
          <a:xfrm>
            <a:off x="4572000" y="3251775"/>
            <a:ext cx="3489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R² score: 0.8979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2"/>
          <p:cNvSpPr txBox="1"/>
          <p:nvPr>
            <p:ph type="title"/>
          </p:nvPr>
        </p:nvSpPr>
        <p:spPr>
          <a:xfrm>
            <a:off x="1193225" y="1296225"/>
            <a:ext cx="4828800" cy="14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</a:t>
            </a:r>
            <a:r>
              <a:rPr lang="en"/>
              <a:t> Tree is the better Algorithm</a:t>
            </a:r>
            <a:endParaRPr/>
          </a:p>
        </p:txBody>
      </p:sp>
      <p:sp>
        <p:nvSpPr>
          <p:cNvPr id="543" name="Google Shape;543;p42"/>
          <p:cNvSpPr txBox="1"/>
          <p:nvPr>
            <p:ph idx="1" type="subTitle"/>
          </p:nvPr>
        </p:nvSpPr>
        <p:spPr>
          <a:xfrm>
            <a:off x="1193225" y="2747462"/>
            <a:ext cx="3101700" cy="115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to the Algorithm taking into account the existing categories to yield better results.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3"/>
          <p:cNvSpPr txBox="1"/>
          <p:nvPr>
            <p:ph idx="1" type="body"/>
          </p:nvPr>
        </p:nvSpPr>
        <p:spPr>
          <a:xfrm>
            <a:off x="4748375" y="1713525"/>
            <a:ext cx="3675600" cy="27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went well:</a:t>
            </a:r>
            <a:endParaRPr sz="20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The high accuracy and low error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The Algorithms chosen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3"/>
          <p:cNvSpPr txBox="1"/>
          <p:nvPr>
            <p:ph idx="2" type="body"/>
          </p:nvPr>
        </p:nvSpPr>
        <p:spPr>
          <a:xfrm>
            <a:off x="720000" y="1132900"/>
            <a:ext cx="3959100" cy="33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Things that could have improved:</a:t>
            </a:r>
            <a:endParaRPr sz="20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I could have done a better job at pre processing the dataset before hand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I could have found a better way to </a:t>
            </a:r>
            <a:r>
              <a:rPr lang="en"/>
              <a:t>analyze</a:t>
            </a:r>
            <a:r>
              <a:rPr lang="en"/>
              <a:t> the data after processing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3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Reflecting</a:t>
            </a:r>
            <a:r>
              <a:rPr lang="en"/>
              <a:t> on the Project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556" name="Google Shape;556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2"/>
          <p:cNvSpPr txBox="1"/>
          <p:nvPr>
            <p:ph idx="1" type="body"/>
          </p:nvPr>
        </p:nvSpPr>
        <p:spPr>
          <a:xfrm>
            <a:off x="4748375" y="1713525"/>
            <a:ext cx="3675600" cy="27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2"/>
          <p:cNvSpPr txBox="1"/>
          <p:nvPr>
            <p:ph idx="2" type="body"/>
          </p:nvPr>
        </p:nvSpPr>
        <p:spPr>
          <a:xfrm>
            <a:off x="720000" y="1132725"/>
            <a:ext cx="3675600" cy="33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 am using: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Heart Attack Dataset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Collected at Zheen hospital in Erbil, Iraq, from January 2019 to May 2019.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Dataset Contains general categories like: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Age, Sex, </a:t>
            </a:r>
            <a:r>
              <a:rPr lang="en"/>
              <a:t>Heart Rate, and more…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I’m going to use this dataset to help me determine if an individual has or is gonig to have a heart attack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2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Background</a:t>
            </a:r>
            <a:endParaRPr/>
          </a:p>
        </p:txBody>
      </p:sp>
      <p:pic>
        <p:nvPicPr>
          <p:cNvPr id="455" name="Google Shape;45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375" y="1713525"/>
            <a:ext cx="3675600" cy="2756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3"/>
          <p:cNvSpPr txBox="1"/>
          <p:nvPr>
            <p:ph type="title"/>
          </p:nvPr>
        </p:nvSpPr>
        <p:spPr>
          <a:xfrm flipH="1">
            <a:off x="2891411" y="1902534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3"/>
          <p:cNvSpPr txBox="1"/>
          <p:nvPr>
            <p:ph idx="1" type="subTitle"/>
          </p:nvPr>
        </p:nvSpPr>
        <p:spPr>
          <a:xfrm flipH="1">
            <a:off x="-28375" y="1460600"/>
            <a:ext cx="3541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Systolic blood pressure</a:t>
            </a:r>
            <a:endParaRPr/>
          </a:p>
        </p:txBody>
      </p:sp>
      <p:sp>
        <p:nvSpPr>
          <p:cNvPr id="462" name="Google Shape;462;p33"/>
          <p:cNvSpPr txBox="1"/>
          <p:nvPr>
            <p:ph idx="2" type="subTitle"/>
          </p:nvPr>
        </p:nvSpPr>
        <p:spPr>
          <a:xfrm flipH="1">
            <a:off x="720131" y="2037920"/>
            <a:ext cx="2044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Pressure in your arteries when the heart beats</a:t>
            </a:r>
            <a:endParaRPr/>
          </a:p>
        </p:txBody>
      </p:sp>
      <p:sp>
        <p:nvSpPr>
          <p:cNvPr id="463" name="Google Shape;463;p33"/>
          <p:cNvSpPr txBox="1"/>
          <p:nvPr>
            <p:ph idx="3" type="title"/>
          </p:nvPr>
        </p:nvSpPr>
        <p:spPr>
          <a:xfrm flipH="1">
            <a:off x="2891411" y="3429355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3"/>
          <p:cNvSpPr txBox="1"/>
          <p:nvPr>
            <p:ph idx="4" type="subTitle"/>
          </p:nvPr>
        </p:nvSpPr>
        <p:spPr>
          <a:xfrm flipH="1">
            <a:off x="720131" y="3208214"/>
            <a:ext cx="2044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CK-MB</a:t>
            </a:r>
            <a:endParaRPr/>
          </a:p>
        </p:txBody>
      </p:sp>
      <p:sp>
        <p:nvSpPr>
          <p:cNvPr id="465" name="Google Shape;465;p33"/>
          <p:cNvSpPr txBox="1"/>
          <p:nvPr>
            <p:ph idx="5" type="subTitle"/>
          </p:nvPr>
        </p:nvSpPr>
        <p:spPr>
          <a:xfrm flipH="1">
            <a:off x="720131" y="3564734"/>
            <a:ext cx="2044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blood test that looks for a specifc enzyme</a:t>
            </a:r>
            <a:endParaRPr/>
          </a:p>
        </p:txBody>
      </p:sp>
      <p:sp>
        <p:nvSpPr>
          <p:cNvPr id="466" name="Google Shape;466;p33"/>
          <p:cNvSpPr txBox="1"/>
          <p:nvPr>
            <p:ph idx="6" type="title"/>
          </p:nvPr>
        </p:nvSpPr>
        <p:spPr>
          <a:xfrm>
            <a:off x="5484589" y="1902534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3"/>
          <p:cNvSpPr txBox="1"/>
          <p:nvPr>
            <p:ph idx="7" type="subTitle"/>
          </p:nvPr>
        </p:nvSpPr>
        <p:spPr>
          <a:xfrm>
            <a:off x="5584525" y="1460600"/>
            <a:ext cx="36342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Diastolic </a:t>
            </a:r>
            <a:r>
              <a:rPr lang="en">
                <a:solidFill>
                  <a:srgbClr val="000000"/>
                </a:solidFill>
              </a:rPr>
              <a:t>blood pressure</a:t>
            </a:r>
            <a:endParaRPr/>
          </a:p>
        </p:txBody>
      </p:sp>
      <p:sp>
        <p:nvSpPr>
          <p:cNvPr id="468" name="Google Shape;468;p33"/>
          <p:cNvSpPr txBox="1"/>
          <p:nvPr>
            <p:ph idx="8" type="subTitle"/>
          </p:nvPr>
        </p:nvSpPr>
        <p:spPr>
          <a:xfrm>
            <a:off x="6379369" y="2037920"/>
            <a:ext cx="2044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Pressure in your arteries when your heart rests between beats</a:t>
            </a:r>
            <a:endParaRPr/>
          </a:p>
        </p:txBody>
      </p:sp>
      <p:sp>
        <p:nvSpPr>
          <p:cNvPr id="469" name="Google Shape;469;p33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 backgrounds</a:t>
            </a:r>
            <a:endParaRPr/>
          </a:p>
        </p:txBody>
      </p:sp>
      <p:sp>
        <p:nvSpPr>
          <p:cNvPr id="470" name="Google Shape;470;p33"/>
          <p:cNvSpPr txBox="1"/>
          <p:nvPr>
            <p:ph idx="13" type="title"/>
          </p:nvPr>
        </p:nvSpPr>
        <p:spPr>
          <a:xfrm>
            <a:off x="5484596" y="3429367"/>
            <a:ext cx="7680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3"/>
          <p:cNvSpPr txBox="1"/>
          <p:nvPr>
            <p:ph idx="14" type="subTitle"/>
          </p:nvPr>
        </p:nvSpPr>
        <p:spPr>
          <a:xfrm>
            <a:off x="6379369" y="3208227"/>
            <a:ext cx="2044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Troponin</a:t>
            </a:r>
            <a:endParaRPr/>
          </a:p>
        </p:txBody>
      </p:sp>
      <p:sp>
        <p:nvSpPr>
          <p:cNvPr id="472" name="Google Shape;472;p33"/>
          <p:cNvSpPr txBox="1"/>
          <p:nvPr>
            <p:ph idx="15" type="subTitle"/>
          </p:nvPr>
        </p:nvSpPr>
        <p:spPr>
          <a:xfrm>
            <a:off x="6379369" y="3564759"/>
            <a:ext cx="2044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protean released into the blood stream during a heart attack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4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Used</a:t>
            </a:r>
            <a:endParaRPr/>
          </a:p>
        </p:txBody>
      </p:sp>
      <p:sp>
        <p:nvSpPr>
          <p:cNvPr id="478" name="Google Shape;478;p34"/>
          <p:cNvSpPr txBox="1"/>
          <p:nvPr>
            <p:ph idx="1" type="subTitle"/>
          </p:nvPr>
        </p:nvSpPr>
        <p:spPr>
          <a:xfrm>
            <a:off x="827125" y="1710300"/>
            <a:ext cx="19218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479" name="Google Shape;479;p34"/>
          <p:cNvSpPr txBox="1"/>
          <p:nvPr>
            <p:ph idx="2" type="subTitle"/>
          </p:nvPr>
        </p:nvSpPr>
        <p:spPr>
          <a:xfrm>
            <a:off x="3121125" y="1710300"/>
            <a:ext cx="19218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480" name="Google Shape;480;p34"/>
          <p:cNvSpPr txBox="1"/>
          <p:nvPr>
            <p:ph idx="3" type="body"/>
          </p:nvPr>
        </p:nvSpPr>
        <p:spPr>
          <a:xfrm>
            <a:off x="826162" y="2302499"/>
            <a:ext cx="1921800" cy="16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 machine learning algorithm that s</a:t>
            </a:r>
            <a:r>
              <a:rPr b="1" lang="en"/>
              <a:t>eeks to model the distribution of inputs of a given class or category</a:t>
            </a:r>
            <a:endParaRPr b="1"/>
          </a:p>
        </p:txBody>
      </p:sp>
      <p:sp>
        <p:nvSpPr>
          <p:cNvPr id="481" name="Google Shape;481;p34"/>
          <p:cNvSpPr txBox="1"/>
          <p:nvPr>
            <p:ph idx="4" type="body"/>
          </p:nvPr>
        </p:nvSpPr>
        <p:spPr>
          <a:xfrm>
            <a:off x="3121131" y="2302499"/>
            <a:ext cx="1921800" cy="16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</a:t>
            </a:r>
            <a:r>
              <a:rPr b="1" lang="en"/>
              <a:t> machine learning algorithm that uses a decision tree to make predictions</a:t>
            </a:r>
            <a:endParaRPr b="1"/>
          </a:p>
        </p:txBody>
      </p:sp>
      <p:pic>
        <p:nvPicPr>
          <p:cNvPr id="482" name="Google Shape;4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600" y="3265175"/>
            <a:ext cx="3133401" cy="18783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 is the Naive Bayes Algorithm? | Data Basecamp" id="483" name="Google Shape;48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5125" y="1284600"/>
            <a:ext cx="2857661" cy="198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5"/>
          <p:cNvSpPr txBox="1"/>
          <p:nvPr>
            <p:ph idx="1" type="body"/>
          </p:nvPr>
        </p:nvSpPr>
        <p:spPr>
          <a:xfrm>
            <a:off x="720000" y="1098957"/>
            <a:ext cx="7704000" cy="34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Both algorithms required encoding the categorical features and the target variables to be useable</a:t>
            </a:r>
            <a:endParaRPr sz="2400"/>
          </a:p>
        </p:txBody>
      </p:sp>
      <p:sp>
        <p:nvSpPr>
          <p:cNvPr id="489" name="Google Shape;489;p35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6"/>
          <p:cNvSpPr txBox="1"/>
          <p:nvPr>
            <p:ph idx="2" type="body"/>
          </p:nvPr>
        </p:nvSpPr>
        <p:spPr>
          <a:xfrm>
            <a:off x="389175" y="1132900"/>
            <a:ext cx="8682600" cy="23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I’ve used some examples from the dataset to test the </a:t>
            </a:r>
            <a:r>
              <a:rPr lang="en"/>
              <a:t>effectiveness</a:t>
            </a:r>
            <a:r>
              <a:rPr lang="en"/>
              <a:t> of how well Naive Bayes Algorithm works.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Prediction for Test (Age: 20, Gender: Male (1), Heart rate: 94, S Blood pressure: 98, D Blood pressure: 46, Blood Sugar: 296, CK-MB: 6.75, Troponin: 1.06) = positive (CORRECT)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Prediction for Test (Age: 52, Gender: Male (0), Heart rate: 61, S Blood pressure: 112, D Blood pressure: 58, Blood Sugar: 87, CK-MB: 1.83, Troponin: 0.004) = positive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(INCORRECT WITH THE TEST DATA EXAMPLE)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6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Algorithm</a:t>
            </a:r>
            <a:endParaRPr/>
          </a:p>
        </p:txBody>
      </p:sp>
      <p:pic>
        <p:nvPicPr>
          <p:cNvPr id="496" name="Google Shape;4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250" y="3476613"/>
            <a:ext cx="721042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7"/>
          <p:cNvSpPr txBox="1"/>
          <p:nvPr>
            <p:ph idx="1" type="body"/>
          </p:nvPr>
        </p:nvSpPr>
        <p:spPr>
          <a:xfrm>
            <a:off x="4748375" y="1713525"/>
            <a:ext cx="3675600" cy="27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7"/>
          <p:cNvSpPr txBox="1"/>
          <p:nvPr>
            <p:ph idx="2" type="body"/>
          </p:nvPr>
        </p:nvSpPr>
        <p:spPr>
          <a:xfrm>
            <a:off x="720000" y="1132900"/>
            <a:ext cx="3675600" cy="33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7"/>
          <p:cNvSpPr txBox="1"/>
          <p:nvPr>
            <p:ph type="title"/>
          </p:nvPr>
        </p:nvSpPr>
        <p:spPr>
          <a:xfrm>
            <a:off x="719988" y="4456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r>
              <a:rPr lang="en"/>
              <a:t> Algorithm</a:t>
            </a:r>
            <a:endParaRPr/>
          </a:p>
        </p:txBody>
      </p:sp>
      <p:pic>
        <p:nvPicPr>
          <p:cNvPr id="504" name="Google Shape;50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113" y="0"/>
            <a:ext cx="4619776" cy="459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8"/>
          <p:cNvSpPr txBox="1"/>
          <p:nvPr>
            <p:ph idx="1" type="body"/>
          </p:nvPr>
        </p:nvSpPr>
        <p:spPr>
          <a:xfrm>
            <a:off x="4748375" y="1713525"/>
            <a:ext cx="3675600" cy="27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(Troponin &lt;= 13.50) AND (CK-MB &lt;= 436.50) AND (CK-MB &lt;= 384.00) AND (Blood sugar &gt; 5.00) THEN Heart Attack = No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(Troponin &lt;= 13.50) AND (CK-MB &lt;= 436.50) AND (CK-MB &gt; 384.00) AND (Gender &lt;= 0.50) AND (Systolic blood pressure &gt; 54.50) AND (Systolic blood pressure &lt;= 63.00) THEN Heart Attack = No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If (Troponin &lt;= 13.50) AND (CK-MB &lt;= 436.50) AND (CK-MB &gt; 384.00) AND (Gender &gt; 0.50) THEN Heart Attack = No</a:t>
            </a:r>
            <a:endParaRPr/>
          </a:p>
        </p:txBody>
      </p:sp>
      <p:sp>
        <p:nvSpPr>
          <p:cNvPr id="510" name="Google Shape;510;p38"/>
          <p:cNvSpPr txBox="1"/>
          <p:nvPr>
            <p:ph idx="2" type="body"/>
          </p:nvPr>
        </p:nvSpPr>
        <p:spPr>
          <a:xfrm>
            <a:off x="286750" y="1132900"/>
            <a:ext cx="4285200" cy="3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(Troponin &lt;= 13.50) AND (CK-MB &lt;= 436.50) AND (CK-MB &lt;= 384.00) AND (Blood sugar &lt;= 5.00) THEN Heart Attack = Yes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(Troponin &lt;= 13.50) AND (CK-MB &lt;= 436.50) AND (CK-MB &gt; 384.00) AND (Gender &lt;= 0.50) AND (Systolic blood pressure &lt;= 54.50) THEN Heart Attack = Yes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(Troponin &lt;= 13.50) AND (CK-MB &lt;= 436.50) AND (CK-MB &gt; 384.00) AND (Gender &lt;= 0.50) AND (Systolic blood pressure &gt; 54.50) AND (Systolic blood pressure &gt; 63.00) THEN Heart Attack = Yes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(Troponin &lt;= 13.50) AND (CK-MB &gt; 436.50) THEN Heart Attack = Yes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(Troponin &gt; 13.50) THEN Heart Attack = Yes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8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breakdown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9"/>
          <p:cNvSpPr txBox="1"/>
          <p:nvPr>
            <p:ph idx="1" type="body"/>
          </p:nvPr>
        </p:nvSpPr>
        <p:spPr>
          <a:xfrm>
            <a:off x="4748375" y="1713525"/>
            <a:ext cx="3675600" cy="27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9"/>
          <p:cNvSpPr txBox="1"/>
          <p:nvPr>
            <p:ph idx="2" type="body"/>
          </p:nvPr>
        </p:nvSpPr>
        <p:spPr>
          <a:xfrm>
            <a:off x="720000" y="1132900"/>
            <a:ext cx="3675600" cy="33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Troponin plays a massive role in detecting heart attacks</a:t>
            </a:r>
            <a:endParaRPr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CK-MB is the second major factor in determining the out of a heart attack</a:t>
            </a:r>
            <a:endParaRPr/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SzPts val="1500"/>
              <a:buAutoNum type="arabicPeriod"/>
            </a:pPr>
            <a:r>
              <a:rPr lang="en"/>
              <a:t>Heart rate didn’t have a significant effect on whether an individual would have a heart attack</a:t>
            </a:r>
            <a:endParaRPr/>
          </a:p>
        </p:txBody>
      </p:sp>
      <p:sp>
        <p:nvSpPr>
          <p:cNvPr id="518" name="Google Shape;518;p39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be taken way from this?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onary Heart Disease Pink by Slidesgo">
  <a:themeElements>
    <a:clrScheme name="Simple Light">
      <a:dk1>
        <a:srgbClr val="180000"/>
      </a:dk1>
      <a:lt1>
        <a:srgbClr val="FFFFFF"/>
      </a:lt1>
      <a:dk2>
        <a:srgbClr val="690100"/>
      </a:dk2>
      <a:lt2>
        <a:srgbClr val="AD0101"/>
      </a:lt2>
      <a:accent1>
        <a:srgbClr val="CA4229"/>
      </a:accent1>
      <a:accent2>
        <a:srgbClr val="FF7352"/>
      </a:accent2>
      <a:accent3>
        <a:srgbClr val="F08E9D"/>
      </a:accent3>
      <a:accent4>
        <a:srgbClr val="FFB1B1"/>
      </a:accent4>
      <a:accent5>
        <a:srgbClr val="0085DE"/>
      </a:accent5>
      <a:accent6>
        <a:srgbClr val="004FAB"/>
      </a:accent6>
      <a:hlink>
        <a:srgbClr val="18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