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7"/>
    <p:restoredTop sz="94607"/>
  </p:normalViewPr>
  <p:slideViewPr>
    <p:cSldViewPr snapToGrid="0" snapToObjects="1">
      <p:cViewPr>
        <p:scale>
          <a:sx n="107" d="100"/>
          <a:sy n="107" d="100"/>
        </p:scale>
        <p:origin x="1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8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0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9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3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9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6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87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6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2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76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5B80-84EA-CD4C-8EFF-842A4D06F90B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F312-1E80-7244-B7CB-AD711F7E6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66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97" y="315073"/>
            <a:ext cx="9123589" cy="6423106"/>
          </a:xfrm>
          <a:prstGeom prst="rect">
            <a:avLst/>
          </a:prstGeom>
        </p:spPr>
      </p:pic>
      <p:sp>
        <p:nvSpPr>
          <p:cNvPr id="5" name="Arc 1"/>
          <p:cNvSpPr/>
          <p:nvPr/>
        </p:nvSpPr>
        <p:spPr>
          <a:xfrm rot="13183565" flipH="1">
            <a:off x="2161195" y="802009"/>
            <a:ext cx="783891" cy="2408513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Arc 1"/>
          <p:cNvSpPr/>
          <p:nvPr/>
        </p:nvSpPr>
        <p:spPr>
          <a:xfrm rot="18849256" flipV="1">
            <a:off x="3871174" y="1883953"/>
            <a:ext cx="344226" cy="1623321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rc 1"/>
          <p:cNvSpPr/>
          <p:nvPr/>
        </p:nvSpPr>
        <p:spPr>
          <a:xfrm rot="1733821" flipH="1">
            <a:off x="6385628" y="1923113"/>
            <a:ext cx="798570" cy="1507134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Arc 1"/>
          <p:cNvSpPr/>
          <p:nvPr/>
        </p:nvSpPr>
        <p:spPr>
          <a:xfrm rot="6650505">
            <a:off x="6539390" y="-251039"/>
            <a:ext cx="684898" cy="1693909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Arc 1"/>
          <p:cNvSpPr/>
          <p:nvPr/>
        </p:nvSpPr>
        <p:spPr>
          <a:xfrm rot="4351586" flipV="1">
            <a:off x="8291203" y="-112117"/>
            <a:ext cx="684898" cy="1542397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Arc 1"/>
          <p:cNvSpPr/>
          <p:nvPr/>
        </p:nvSpPr>
        <p:spPr>
          <a:xfrm rot="20582812">
            <a:off x="1739034" y="4148730"/>
            <a:ext cx="1068706" cy="986312"/>
          </a:xfrm>
          <a:custGeom>
            <a:avLst/>
            <a:gdLst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2" fmla="*/ 1506829 w 3013657"/>
              <a:gd name="connsiteY2" fmla="*/ 1617428 h 3234856"/>
              <a:gd name="connsiteX3" fmla="*/ 1506828 w 3013657"/>
              <a:gd name="connsiteY3" fmla="*/ 0 h 3234856"/>
              <a:gd name="connsiteX0" fmla="*/ 1506828 w 3013657"/>
              <a:gd name="connsiteY0" fmla="*/ 0 h 3234856"/>
              <a:gd name="connsiteX1" fmla="*/ 3013657 w 3013657"/>
              <a:gd name="connsiteY1" fmla="*/ 1617428 h 3234856"/>
              <a:gd name="connsiteX0" fmla="*/ 0 w 1506829"/>
              <a:gd name="connsiteY0" fmla="*/ 0 h 2385670"/>
              <a:gd name="connsiteX1" fmla="*/ 1506829 w 1506829"/>
              <a:gd name="connsiteY1" fmla="*/ 1617428 h 2385670"/>
              <a:gd name="connsiteX2" fmla="*/ 496469 w 1506829"/>
              <a:gd name="connsiteY2" fmla="*/ 2385670 h 2385670"/>
              <a:gd name="connsiteX3" fmla="*/ 0 w 1506829"/>
              <a:gd name="connsiteY3" fmla="*/ 0 h 2385670"/>
              <a:gd name="connsiteX0" fmla="*/ 0 w 1506829"/>
              <a:gd name="connsiteY0" fmla="*/ 0 h 2385670"/>
              <a:gd name="connsiteX1" fmla="*/ 1506829 w 1506829"/>
              <a:gd name="connsiteY1" fmla="*/ 1617428 h 238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6829" h="2385670" stroke="0" extrusionOk="0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  <a:cubicBezTo>
                  <a:pt x="1004553" y="1617428"/>
                  <a:pt x="998745" y="2385670"/>
                  <a:pt x="496469" y="2385670"/>
                </a:cubicBezTo>
                <a:cubicBezTo>
                  <a:pt x="496469" y="1846527"/>
                  <a:pt x="0" y="539143"/>
                  <a:pt x="0" y="0"/>
                </a:cubicBezTo>
                <a:close/>
              </a:path>
              <a:path w="1506829" h="2385670" fill="none">
                <a:moveTo>
                  <a:pt x="0" y="0"/>
                </a:moveTo>
                <a:cubicBezTo>
                  <a:pt x="832199" y="0"/>
                  <a:pt x="1506829" y="724147"/>
                  <a:pt x="1506829" y="1617428"/>
                </a:cubicBezTo>
              </a:path>
            </a:pathLst>
          </a:custGeom>
          <a:ln w="381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6720" y="203034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s</a:t>
            </a:r>
            <a:r>
              <a:rPr kumimoji="1" lang="en-US" altLang="zh-CN" dirty="0" smtClean="0">
                <a:solidFill>
                  <a:srgbClr val="C00000"/>
                </a:solidFill>
              </a:rPr>
              <a:t>ynchronous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r>
              <a:rPr kumimoji="1" lang="en-US" altLang="zh-CN" dirty="0" smtClean="0">
                <a:solidFill>
                  <a:srgbClr val="C00000"/>
                </a:solidFill>
              </a:rPr>
              <a:t>message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1042" y="3384496"/>
            <a:ext cx="19532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694" y="3022349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solidFill>
                  <a:srgbClr val="C00000"/>
                </a:solidFill>
              </a:rPr>
              <a:t>execution 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</a:rPr>
              <a:t>specification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21" y="435380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r</a:t>
            </a:r>
            <a:r>
              <a:rPr kumimoji="1" lang="en-US" altLang="zh-CN" dirty="0" smtClean="0">
                <a:solidFill>
                  <a:srgbClr val="C00000"/>
                </a:solidFill>
              </a:rPr>
              <a:t>eturn message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0367" y="3335838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C00000"/>
                </a:solidFill>
              </a:rPr>
              <a:t>o</a:t>
            </a:r>
            <a:r>
              <a:rPr kumimoji="1" lang="en-US" altLang="zh-CN" smtClean="0">
                <a:solidFill>
                  <a:srgbClr val="C00000"/>
                </a:solidFill>
              </a:rPr>
              <a:t>ccurrence 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</a:rPr>
              <a:t>specification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4684" y="1665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lifeline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6602" y="2001764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object creation 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</a:rPr>
              <a:t>message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 ye</dc:creator>
  <cp:lastModifiedBy>lv ye</cp:lastModifiedBy>
  <cp:revision>7</cp:revision>
  <dcterms:created xsi:type="dcterms:W3CDTF">2019-01-15T10:00:14Z</dcterms:created>
  <dcterms:modified xsi:type="dcterms:W3CDTF">2019-01-15T11:07:50Z</dcterms:modified>
</cp:coreProperties>
</file>