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2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81D0-37E2-465E-947B-08DA9238F3E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5EB-864F-4878-BC6F-D2D5BD14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9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81D0-37E2-465E-947B-08DA9238F3E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5EB-864F-4878-BC6F-D2D5BD14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7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81D0-37E2-465E-947B-08DA9238F3E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5EB-864F-4878-BC6F-D2D5BD14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1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81D0-37E2-465E-947B-08DA9238F3E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5EB-864F-4878-BC6F-D2D5BD14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81D0-37E2-465E-947B-08DA9238F3E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5EB-864F-4878-BC6F-D2D5BD14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81D0-37E2-465E-947B-08DA9238F3E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5EB-864F-4878-BC6F-D2D5BD14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9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81D0-37E2-465E-947B-08DA9238F3E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5EB-864F-4878-BC6F-D2D5BD14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7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81D0-37E2-465E-947B-08DA9238F3E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5EB-864F-4878-BC6F-D2D5BD14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81D0-37E2-465E-947B-08DA9238F3E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5EB-864F-4878-BC6F-D2D5BD14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6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81D0-37E2-465E-947B-08DA9238F3E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5EB-864F-4878-BC6F-D2D5BD14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81D0-37E2-465E-947B-08DA9238F3E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5EB-864F-4878-BC6F-D2D5BD14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2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81D0-37E2-465E-947B-08DA9238F3E6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A75EB-864F-4878-BC6F-D2D5BD14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7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143000" y="37338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24400" y="37338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76400" y="2819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24400" y="3124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724400" y="34290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0"/>
          </p:cNvCxnSpPr>
          <p:nvPr/>
        </p:nvCxnSpPr>
        <p:spPr>
          <a:xfrm flipH="1">
            <a:off x="2362200" y="31242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</p:cNvCxnSpPr>
          <p:nvPr/>
        </p:nvCxnSpPr>
        <p:spPr>
          <a:xfrm>
            <a:off x="5334000" y="34290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81600" y="4953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828800" y="24384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91200" y="49530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1" name="Arc 20"/>
          <p:cNvSpPr/>
          <p:nvPr/>
        </p:nvSpPr>
        <p:spPr>
          <a:xfrm>
            <a:off x="4876800" y="2740646"/>
            <a:ext cx="762000" cy="849868"/>
          </a:xfrm>
          <a:prstGeom prst="arc">
            <a:avLst>
              <a:gd name="adj1" fmla="val 15821188"/>
              <a:gd name="adj2" fmla="val 1797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1" idx="2"/>
          </p:cNvCxnSpPr>
          <p:nvPr/>
        </p:nvCxnSpPr>
        <p:spPr>
          <a:xfrm flipV="1">
            <a:off x="5638381" y="3124200"/>
            <a:ext cx="419" cy="6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5638800" y="3061855"/>
            <a:ext cx="69273" cy="124690"/>
          </a:xfrm>
          <a:custGeom>
            <a:avLst/>
            <a:gdLst>
              <a:gd name="connsiteX0" fmla="*/ 0 w 69273"/>
              <a:gd name="connsiteY0" fmla="*/ 124690 h 124690"/>
              <a:gd name="connsiteX1" fmla="*/ 27709 w 69273"/>
              <a:gd name="connsiteY1" fmla="*/ 55418 h 124690"/>
              <a:gd name="connsiteX2" fmla="*/ 69273 w 69273"/>
              <a:gd name="connsiteY2" fmla="*/ 0 h 12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73" h="124690">
                <a:moveTo>
                  <a:pt x="0" y="124690"/>
                </a:moveTo>
                <a:cubicBezTo>
                  <a:pt x="9236" y="101599"/>
                  <a:pt x="16587" y="77662"/>
                  <a:pt x="27709" y="55418"/>
                </a:cubicBezTo>
                <a:cubicBezTo>
                  <a:pt x="43377" y="24083"/>
                  <a:pt x="49787" y="19484"/>
                  <a:pt x="6927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624945" y="3186545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5583382" y="3103418"/>
            <a:ext cx="70220" cy="110837"/>
          </a:xfrm>
          <a:custGeom>
            <a:avLst/>
            <a:gdLst>
              <a:gd name="connsiteX0" fmla="*/ 0 w 70220"/>
              <a:gd name="connsiteY0" fmla="*/ 0 h 110837"/>
              <a:gd name="connsiteX1" fmla="*/ 69273 w 70220"/>
              <a:gd name="connsiteY1" fmla="*/ 110837 h 11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220" h="110837">
                <a:moveTo>
                  <a:pt x="0" y="0"/>
                </a:moveTo>
                <a:cubicBezTo>
                  <a:pt x="83698" y="66958"/>
                  <a:pt x="69273" y="25847"/>
                  <a:pt x="69273" y="1108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90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00" y="2895600"/>
            <a:ext cx="1143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4610100" y="1371600"/>
            <a:ext cx="45719" cy="1524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4610100" y="3886200"/>
            <a:ext cx="45719" cy="167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5400" y="17526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457200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0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495800" y="2286000"/>
            <a:ext cx="20574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2743200" y="2438400"/>
            <a:ext cx="175260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552678" y="1889760"/>
            <a:ext cx="19812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495800" y="2918460"/>
            <a:ext cx="47478" cy="898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3324897">
            <a:off x="4624230" y="3204409"/>
            <a:ext cx="839662" cy="64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2654213">
            <a:off x="4024187" y="2865774"/>
            <a:ext cx="68917" cy="7600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2921051">
            <a:off x="2943454" y="3132110"/>
            <a:ext cx="9906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2354937" flipH="1">
            <a:off x="4967924" y="3350075"/>
            <a:ext cx="45719" cy="933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33878" y="1295901"/>
            <a:ext cx="47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7" name="Arc 16"/>
          <p:cNvSpPr/>
          <p:nvPr/>
        </p:nvSpPr>
        <p:spPr>
          <a:xfrm>
            <a:off x="4058645" y="1582615"/>
            <a:ext cx="1656355" cy="146538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886823" y="1543481"/>
            <a:ext cx="417026" cy="92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7391400" y="1143000"/>
            <a:ext cx="457200" cy="492814"/>
          </a:xfrm>
          <a:prstGeom prst="arc">
            <a:avLst>
              <a:gd name="adj1" fmla="val 492828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505700" y="1665233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66284" y="1312015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●</a:t>
            </a:r>
          </a:p>
          <a:p>
            <a:endParaRPr lang="en-US" sz="2000" dirty="0"/>
          </a:p>
        </p:txBody>
      </p:sp>
      <p:sp>
        <p:nvSpPr>
          <p:cNvPr id="30" name="Arc 29"/>
          <p:cNvSpPr/>
          <p:nvPr/>
        </p:nvSpPr>
        <p:spPr>
          <a:xfrm>
            <a:off x="7803013" y="1389407"/>
            <a:ext cx="266700" cy="274839"/>
          </a:xfrm>
          <a:prstGeom prst="arc">
            <a:avLst>
              <a:gd name="adj1" fmla="val 16200000"/>
              <a:gd name="adj2" fmla="val 148506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921711" y="773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endParaRPr lang="en-US" baseline="30000" dirty="0"/>
          </a:p>
        </p:txBody>
      </p:sp>
      <p:cxnSp>
        <p:nvCxnSpPr>
          <p:cNvPr id="37" name="Straight Connector 36"/>
          <p:cNvCxnSpPr>
            <a:stCxn id="31" idx="0"/>
            <a:endCxn id="31" idx="0"/>
          </p:cNvCxnSpPr>
          <p:nvPr/>
        </p:nvCxnSpPr>
        <p:spPr>
          <a:xfrm>
            <a:off x="8066142" y="7736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7976382" y="753554"/>
            <a:ext cx="168812" cy="59618"/>
          </a:xfrm>
          <a:custGeom>
            <a:avLst/>
            <a:gdLst>
              <a:gd name="connsiteX0" fmla="*/ 0 w 168812"/>
              <a:gd name="connsiteY0" fmla="*/ 59025 h 59618"/>
              <a:gd name="connsiteX1" fmla="*/ 70338 w 168812"/>
              <a:gd name="connsiteY1" fmla="*/ 44957 h 59618"/>
              <a:gd name="connsiteX2" fmla="*/ 126609 w 168812"/>
              <a:gd name="connsiteY2" fmla="*/ 16822 h 59618"/>
              <a:gd name="connsiteX3" fmla="*/ 168812 w 168812"/>
              <a:gd name="connsiteY3" fmla="*/ 59025 h 5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12" h="59618">
                <a:moveTo>
                  <a:pt x="0" y="59025"/>
                </a:moveTo>
                <a:cubicBezTo>
                  <a:pt x="23446" y="54336"/>
                  <a:pt x="50443" y="58220"/>
                  <a:pt x="70338" y="44957"/>
                </a:cubicBezTo>
                <a:cubicBezTo>
                  <a:pt x="132861" y="3275"/>
                  <a:pt x="26573" y="-16524"/>
                  <a:pt x="126609" y="16822"/>
                </a:cubicBezTo>
                <a:cubicBezTo>
                  <a:pt x="143642" y="67922"/>
                  <a:pt x="125847" y="59025"/>
                  <a:pt x="168812" y="590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782925" y="258483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890206" y="259187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94681" y="326446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835236" y="307159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03849" y="381690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1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590800"/>
            <a:ext cx="2590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257800" y="3505200"/>
            <a:ext cx="1371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886200" y="4419600"/>
            <a:ext cx="76200" cy="167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3901440" y="822960"/>
            <a:ext cx="45719" cy="1767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67200" y="170688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4073" y="1757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49238" y="3080266"/>
            <a:ext cx="61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34074" y="5410200"/>
            <a:ext cx="75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3Mg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943600" y="4724400"/>
            <a:ext cx="1600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44537" y="5257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6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05200" y="1676400"/>
            <a:ext cx="236220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 rot="10800000">
            <a:off x="1446921" y="1659401"/>
            <a:ext cx="31623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5867400" y="2895600"/>
            <a:ext cx="45719" cy="274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9256089" flipV="1">
            <a:off x="4339088" y="1994960"/>
            <a:ext cx="2617336" cy="71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618306" y="2805359"/>
            <a:ext cx="45719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57400" y="117819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4724400"/>
            <a:ext cx="41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990600"/>
            <a:ext cx="37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62400" y="490906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Fg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239000" y="41148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239000" y="2882961"/>
            <a:ext cx="0" cy="1231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67600" y="2918459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53400" y="36576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6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2590800"/>
            <a:ext cx="1600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3251399" y="4028049"/>
            <a:ext cx="45719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10800000" flipH="1">
            <a:off x="3285981" y="762000"/>
            <a:ext cx="76200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167639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490434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29200" y="24384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96000" y="24384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34000" y="40386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3994666"/>
            <a:ext cx="4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77000" y="4038600"/>
            <a:ext cx="1680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5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743200" y="15240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229100" y="15240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657600" y="2475914"/>
            <a:ext cx="1143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6"/>
          </p:cNvCxnSpPr>
          <p:nvPr/>
        </p:nvCxnSpPr>
        <p:spPr>
          <a:xfrm>
            <a:off x="4800600" y="3085514"/>
            <a:ext cx="0" cy="148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48200" y="4572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7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2590800"/>
            <a:ext cx="1600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4076700" y="3733800"/>
            <a:ext cx="45719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10800000" flipH="1">
            <a:off x="4030981" y="685800"/>
            <a:ext cx="45719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324600" y="2590800"/>
            <a:ext cx="45719" cy="2095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95800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45720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44958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+y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7315200" y="2590800"/>
            <a:ext cx="76200" cy="2165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72400" y="3886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772400" y="3886200"/>
            <a:ext cx="2952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08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05200" y="2590800"/>
            <a:ext cx="14478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4229100" y="3505200"/>
            <a:ext cx="45719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10800000">
            <a:off x="4229100" y="1371600"/>
            <a:ext cx="45719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4953000" y="3352800"/>
            <a:ext cx="45719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1600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4724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5200" y="53340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1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133600" y="2133600"/>
            <a:ext cx="472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/>
          <p:cNvSpPr/>
          <p:nvPr/>
        </p:nvSpPr>
        <p:spPr>
          <a:xfrm>
            <a:off x="2971800" y="2133600"/>
            <a:ext cx="304800" cy="2362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5029200" y="2133600"/>
            <a:ext cx="228600" cy="2362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7000" y="1676400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33600" y="1905000"/>
            <a:ext cx="990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33600" y="2514600"/>
            <a:ext cx="472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38400" y="16002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24200" y="1905000"/>
            <a:ext cx="20193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86200" y="16002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97957" y="27432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480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29200" y="480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7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752600" y="2590800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971800" y="1524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562600" y="1524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91000" y="25908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3800" y="25908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34200" y="1219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934200" y="381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86600" y="36816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53300" y="91440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00400" y="1524000"/>
            <a:ext cx="36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170866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10200" y="2590800"/>
            <a:ext cx="49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95800" y="36576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72400" y="32766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048000" y="2209800"/>
            <a:ext cx="2362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23453" y="1840468"/>
            <a:ext cx="535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-25000" dirty="0" smtClean="0"/>
              <a:t>d2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3912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55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Zeo</dc:creator>
  <cp:lastModifiedBy>Zeo</cp:lastModifiedBy>
  <cp:revision>10</cp:revision>
  <dcterms:created xsi:type="dcterms:W3CDTF">2013-01-24T15:52:34Z</dcterms:created>
  <dcterms:modified xsi:type="dcterms:W3CDTF">2013-01-24T19:18:09Z</dcterms:modified>
</cp:coreProperties>
</file>