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notesMasterIdLst>
    <p:notesMasterId r:id="rId14"/>
  </p:notesMasterIdLst>
  <p:sldIdLst>
    <p:sldId id="256" r:id="rId2"/>
    <p:sldId id="257" r:id="rId3"/>
    <p:sldId id="258" r:id="rId4"/>
    <p:sldId id="272" r:id="rId5"/>
    <p:sldId id="259" r:id="rId6"/>
    <p:sldId id="269" r:id="rId7"/>
    <p:sldId id="266" r:id="rId8"/>
    <p:sldId id="262" r:id="rId9"/>
    <p:sldId id="270" r:id="rId10"/>
    <p:sldId id="263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9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859655-2595-4340-A6E5-AC6F7BD154D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5BB31F-55D7-421A-87E3-4B3D595D6A70}" type="pres">
      <dgm:prSet presAssocID="{05859655-2595-4340-A6E5-AC6F7BD154D9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7DAAF20E-A811-4A4A-85E4-D60D35FAB7BD}" type="presOf" srcId="{05859655-2595-4340-A6E5-AC6F7BD154D9}" destId="{925BB31F-55D7-421A-87E3-4B3D595D6A7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266F5D-8C6C-4478-99DD-CF09E358A44F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9BF08-421A-4D8B-B05C-72C29BB96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90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80A-2100-4656-A60C-07338B3F798A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D434-C212-4BE3-ACF7-28862F26E10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5002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80A-2100-4656-A60C-07338B3F798A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D434-C212-4BE3-ACF7-28862F26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6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80A-2100-4656-A60C-07338B3F798A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D434-C212-4BE3-ACF7-28862F26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004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80A-2100-4656-A60C-07338B3F798A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D434-C212-4BE3-ACF7-28862F26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80A-2100-4656-A60C-07338B3F798A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D434-C212-4BE3-ACF7-28862F26E10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5730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80A-2100-4656-A60C-07338B3F798A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D434-C212-4BE3-ACF7-28862F26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835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80A-2100-4656-A60C-07338B3F798A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D434-C212-4BE3-ACF7-28862F26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993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80A-2100-4656-A60C-07338B3F798A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D434-C212-4BE3-ACF7-28862F26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93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80A-2100-4656-A60C-07338B3F798A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D434-C212-4BE3-ACF7-28862F26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7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EADC80A-2100-4656-A60C-07338B3F798A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57D434-C212-4BE3-ACF7-28862F26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144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80A-2100-4656-A60C-07338B3F798A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D434-C212-4BE3-ACF7-28862F26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92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EADC80A-2100-4656-A60C-07338B3F798A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257D434-C212-4BE3-ACF7-28862F26E10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360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1TWQ0T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bit.ly/2dnH4tV" TargetMode="External"/><Relationship Id="rId3" Type="http://schemas.openxmlformats.org/officeDocument/2006/relationships/hyperlink" Target="https://docs.microsoft.com/bot-framework/" TargetMode="External"/><Relationship Id="rId7" Type="http://schemas.openxmlformats.org/officeDocument/2006/relationships/hyperlink" Target="http://bit.ly/1rCWzkS" TargetMode="External"/><Relationship Id="rId2" Type="http://schemas.openxmlformats.org/officeDocument/2006/relationships/hyperlink" Target="https://dev.botframewor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venturebeat.com/category/bots/" TargetMode="External"/><Relationship Id="rId5" Type="http://schemas.openxmlformats.org/officeDocument/2006/relationships/hyperlink" Target="https://chatbotsmagazine.com/" TargetMode="External"/><Relationship Id="rId4" Type="http://schemas.openxmlformats.org/officeDocument/2006/relationships/hyperlink" Target="https://github.com/Microsoft/BotBuilder-Samples" TargetMode="External"/><Relationship Id="rId9" Type="http://schemas.openxmlformats.org/officeDocument/2006/relationships/hyperlink" Target="http://bit.ly/2pGf8Hf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eMayo/BotDemos" TargetMode="External"/><Relationship Id="rId2" Type="http://schemas.openxmlformats.org/officeDocument/2006/relationships/hyperlink" Target="mailto:jmayo@mayosoftware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.botcontext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Bot Framework Tactics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Joe Mayo</a:t>
            </a:r>
          </a:p>
          <a:p>
            <a:r>
              <a:rPr lang="en-US" dirty="0"/>
              <a:t>Twitter: @</a:t>
            </a:r>
            <a:r>
              <a:rPr lang="en-US" dirty="0" err="1"/>
              <a:t>JoeMayo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050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Botiquette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Botiquette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http://bit.ly/1TWQ0Tp</a:t>
            </a:r>
            <a:r>
              <a:rPr lang="en-US" dirty="0"/>
              <a:t>)</a:t>
            </a:r>
          </a:p>
          <a:p>
            <a:pPr lvl="1"/>
            <a:r>
              <a:rPr lang="en-US" sz="1600" dirty="0"/>
              <a:t>The customary code of polite behavior among bots and humans - often in social media, but also in apps, the enterprise, or any device where bot to bot and bot to human communication occur.</a:t>
            </a:r>
          </a:p>
          <a:p>
            <a:r>
              <a:rPr lang="en-US" dirty="0"/>
              <a:t>Tay and You (social luring attack)</a:t>
            </a:r>
          </a:p>
          <a:p>
            <a:r>
              <a:rPr lang="en-US" dirty="0"/>
              <a:t>Conversational Commerce (#</a:t>
            </a:r>
            <a:r>
              <a:rPr lang="en-US" dirty="0" err="1"/>
              <a:t>ConvComm</a:t>
            </a:r>
            <a:r>
              <a:rPr lang="en-US" dirty="0"/>
              <a:t>)</a:t>
            </a:r>
          </a:p>
          <a:p>
            <a:r>
              <a:rPr lang="en-US" dirty="0"/>
              <a:t>Bot or Not? (trying to act human)</a:t>
            </a:r>
          </a:p>
          <a:p>
            <a:r>
              <a:rPr lang="en-US" dirty="0"/>
              <a:t>Spam (notifications)</a:t>
            </a:r>
          </a:p>
        </p:txBody>
      </p:sp>
    </p:spTree>
    <p:extLst>
      <p:ext uri="{BB962C8B-B14F-4D97-AF65-F5344CB8AC3E}">
        <p14:creationId xmlns:p14="http://schemas.microsoft.com/office/powerpoint/2010/main" val="1811480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Microsoft Bot Framework: </a:t>
            </a:r>
            <a:r>
              <a:rPr lang="en-US" dirty="0">
                <a:hlinkClick r:id="rId2"/>
              </a:rPr>
              <a:t>https://dev.botframework.com/</a:t>
            </a:r>
            <a:r>
              <a:rPr lang="en-US" dirty="0"/>
              <a:t> </a:t>
            </a:r>
          </a:p>
          <a:p>
            <a:r>
              <a:rPr lang="en-US" dirty="0"/>
              <a:t>Bot Framework Docs: </a:t>
            </a:r>
            <a:r>
              <a:rPr lang="en-US" dirty="0">
                <a:hlinkClick r:id="rId3"/>
              </a:rPr>
              <a:t>https://docs.microsoft.com/bot-framework/</a:t>
            </a:r>
            <a:r>
              <a:rPr lang="en-US" dirty="0"/>
              <a:t> </a:t>
            </a:r>
          </a:p>
          <a:p>
            <a:r>
              <a:rPr lang="en-US" dirty="0"/>
              <a:t>Bot Framework Samples: </a:t>
            </a:r>
            <a:r>
              <a:rPr lang="en-US" dirty="0">
                <a:hlinkClick r:id="rId4"/>
              </a:rPr>
              <a:t>https://github.com/Microsoft/BotBuilder-Samples</a:t>
            </a:r>
            <a:r>
              <a:rPr lang="en-US" dirty="0"/>
              <a:t> </a:t>
            </a:r>
          </a:p>
          <a:p>
            <a:r>
              <a:rPr lang="en-US" dirty="0"/>
              <a:t>Chatbots Magazine: </a:t>
            </a:r>
            <a:r>
              <a:rPr lang="en-US" dirty="0">
                <a:hlinkClick r:id="rId5"/>
              </a:rPr>
              <a:t>https://chatbotsmagazine.com/</a:t>
            </a:r>
            <a:r>
              <a:rPr lang="en-US" dirty="0"/>
              <a:t> </a:t>
            </a:r>
          </a:p>
          <a:p>
            <a:r>
              <a:rPr lang="en-US" dirty="0" err="1"/>
              <a:t>VentureBeat</a:t>
            </a:r>
            <a:r>
              <a:rPr lang="en-US" dirty="0"/>
              <a:t> Bots: </a:t>
            </a:r>
            <a:r>
              <a:rPr lang="en-US" dirty="0">
                <a:hlinkClick r:id="rId6"/>
              </a:rPr>
              <a:t>http://venturebeat.com/category/bots/</a:t>
            </a:r>
            <a:r>
              <a:rPr lang="en-US" dirty="0"/>
              <a:t> </a:t>
            </a:r>
          </a:p>
          <a:p>
            <a:r>
              <a:rPr lang="en-US" dirty="0"/>
              <a:t>Facebook Chatbot group: </a:t>
            </a:r>
            <a:r>
              <a:rPr lang="en-US" dirty="0">
                <a:hlinkClick r:id="rId7"/>
              </a:rPr>
              <a:t>http://bit.ly/1rCWzkS</a:t>
            </a:r>
            <a:r>
              <a:rPr lang="en-US" dirty="0"/>
              <a:t> </a:t>
            </a:r>
          </a:p>
          <a:p>
            <a:r>
              <a:rPr lang="en-US" dirty="0"/>
              <a:t>Free MVA Courses – node.js: </a:t>
            </a:r>
            <a:r>
              <a:rPr lang="en-US" dirty="0">
                <a:hlinkClick r:id="rId8"/>
              </a:rPr>
              <a:t>http://bit.ly/2dnH4tV</a:t>
            </a:r>
            <a:r>
              <a:rPr lang="en-US" dirty="0"/>
              <a:t> &amp; C#: </a:t>
            </a:r>
            <a:r>
              <a:rPr lang="en-US" dirty="0">
                <a:hlinkClick r:id="rId9"/>
              </a:rPr>
              <a:t>http://bit.ly/2pGf8Hf</a:t>
            </a:r>
            <a:r>
              <a:rPr lang="en-US" dirty="0"/>
              <a:t> </a:t>
            </a:r>
          </a:p>
          <a:p>
            <a:r>
              <a:rPr lang="en-US" dirty="0"/>
              <a:t>Twitter: #</a:t>
            </a:r>
            <a:r>
              <a:rPr lang="en-US" dirty="0" err="1"/>
              <a:t>AzureBotService</a:t>
            </a:r>
            <a:r>
              <a:rPr lang="en-US" dirty="0"/>
              <a:t> #</a:t>
            </a:r>
            <a:r>
              <a:rPr lang="en-US" dirty="0" err="1"/>
              <a:t>botframework</a:t>
            </a:r>
            <a:r>
              <a:rPr lang="en-US" dirty="0"/>
              <a:t>, #chatbots, and #</a:t>
            </a:r>
            <a:r>
              <a:rPr lang="en-US" dirty="0" err="1"/>
              <a:t>convcomm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850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</a:t>
            </a:r>
            <a:r>
              <a:rPr lang="en-US" dirty="0" err="1"/>
              <a:t>JoeMayoBot</a:t>
            </a:r>
            <a:r>
              <a:rPr lang="en-US"/>
              <a:t>&gt;Any </a:t>
            </a:r>
            <a:r>
              <a:rPr lang="en-US" dirty="0"/>
              <a:t>more 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Twitter: @</a:t>
            </a:r>
            <a:r>
              <a:rPr lang="en-US" dirty="0" err="1"/>
              <a:t>JoeMayo</a:t>
            </a:r>
            <a:endParaRPr lang="en-US" dirty="0"/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jmayo@mayosoftware.com</a:t>
            </a:r>
            <a:r>
              <a:rPr lang="en-US" dirty="0"/>
              <a:t> </a:t>
            </a:r>
          </a:p>
          <a:p>
            <a:r>
              <a:rPr lang="en-US" dirty="0"/>
              <a:t>Code: </a:t>
            </a:r>
            <a:r>
              <a:rPr lang="en-US" dirty="0">
                <a:hlinkClick r:id="rId3"/>
              </a:rPr>
              <a:t>https://github.com/JoeMayo/BotDemos</a:t>
            </a:r>
            <a:r>
              <a:rPr lang="en-US" dirty="0"/>
              <a:t> </a:t>
            </a:r>
          </a:p>
          <a:p>
            <a:r>
              <a:rPr lang="en-US" dirty="0"/>
              <a:t>Blog: </a:t>
            </a:r>
            <a:r>
              <a:rPr lang="en-US" dirty="0">
                <a:hlinkClick r:id="rId4"/>
              </a:rPr>
              <a:t>http://blog.botcontext.com/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9234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Introducing Chatbots</a:t>
            </a:r>
          </a:p>
          <a:p>
            <a:r>
              <a:rPr lang="en-US" dirty="0"/>
              <a:t>Useful Activities</a:t>
            </a:r>
          </a:p>
          <a:p>
            <a:r>
              <a:rPr lang="en-US" dirty="0"/>
              <a:t>Customizing FormFlow</a:t>
            </a:r>
          </a:p>
          <a:p>
            <a:r>
              <a:rPr lang="en-US" dirty="0"/>
              <a:t>Dynamic Conversation Flow (</a:t>
            </a:r>
            <a:r>
              <a:rPr lang="en-US" dirty="0" err="1"/>
              <a:t>IScorable</a:t>
            </a:r>
            <a:r>
              <a:rPr lang="en-US" dirty="0"/>
              <a:t>)</a:t>
            </a:r>
          </a:p>
          <a:p>
            <a:r>
              <a:rPr lang="en-US" dirty="0"/>
              <a:t>Natural Language Processing (LUIS)</a:t>
            </a:r>
          </a:p>
          <a:p>
            <a:r>
              <a:rPr lang="en-US" dirty="0"/>
              <a:t>Azure Bot Service</a:t>
            </a:r>
          </a:p>
        </p:txBody>
      </p:sp>
    </p:spTree>
    <p:extLst>
      <p:ext uri="{BB962C8B-B14F-4D97-AF65-F5344CB8AC3E}">
        <p14:creationId xmlns:p14="http://schemas.microsoft.com/office/powerpoint/2010/main" val="772832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Chatbots</a:t>
            </a:r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4012544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57368" y="2063750"/>
            <a:ext cx="70518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 chatbot is an application, often available via messaging platforms and using some form of intelligence, that interacts with a user via a conversational user interface (CUI).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271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 Framework Architecture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7500139" y="2198665"/>
            <a:ext cx="3259599" cy="38310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174826" y="2938404"/>
            <a:ext cx="1407560" cy="9144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 </a:t>
            </a:r>
            <a:r>
              <a:rPr lang="en-US" dirty="0" err="1"/>
              <a:t>Buidler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174826" y="3950414"/>
            <a:ext cx="1407560" cy="9144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Cognitive Services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174826" y="4962424"/>
            <a:ext cx="1407560" cy="9144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Services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697916" y="2938404"/>
            <a:ext cx="1340778" cy="293842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Service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53028" y="2328253"/>
            <a:ext cx="2861352" cy="410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Bot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166171" y="2879326"/>
            <a:ext cx="2232063" cy="223206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 Connector</a:t>
            </a:r>
          </a:p>
        </p:txBody>
      </p:sp>
      <p:sp>
        <p:nvSpPr>
          <p:cNvPr id="13" name="Left-Right Arrow 12"/>
          <p:cNvSpPr/>
          <p:nvPr/>
        </p:nvSpPr>
        <p:spPr>
          <a:xfrm>
            <a:off x="6382876" y="3871898"/>
            <a:ext cx="1117262" cy="484632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017142" y="2887029"/>
            <a:ext cx="1021634" cy="57535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Channel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351052" y="2046551"/>
            <a:ext cx="1062090" cy="57535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Channel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827070" y="3799156"/>
            <a:ext cx="1046679" cy="57535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Channel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017142" y="4711283"/>
            <a:ext cx="1021634" cy="57535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Channel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304818" y="5537163"/>
            <a:ext cx="1108324" cy="57535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Channel</a:t>
            </a:r>
          </a:p>
        </p:txBody>
      </p:sp>
      <p:cxnSp>
        <p:nvCxnSpPr>
          <p:cNvPr id="20" name="Straight Arrow Connector 19"/>
          <p:cNvCxnSpPr>
            <a:stCxn id="15" idx="3"/>
            <a:endCxn id="12" idx="1"/>
          </p:cNvCxnSpPr>
          <p:nvPr/>
        </p:nvCxnSpPr>
        <p:spPr>
          <a:xfrm>
            <a:off x="2413142" y="2334228"/>
            <a:ext cx="1753029" cy="16611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3"/>
            <a:endCxn id="12" idx="1"/>
          </p:cNvCxnSpPr>
          <p:nvPr/>
        </p:nvCxnSpPr>
        <p:spPr>
          <a:xfrm>
            <a:off x="2038776" y="3174706"/>
            <a:ext cx="2127395" cy="8206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2" idx="1"/>
          </p:cNvCxnSpPr>
          <p:nvPr/>
        </p:nvCxnSpPr>
        <p:spPr>
          <a:xfrm flipV="1">
            <a:off x="1873749" y="3995358"/>
            <a:ext cx="2292422" cy="914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3"/>
            <a:endCxn id="12" idx="1"/>
          </p:cNvCxnSpPr>
          <p:nvPr/>
        </p:nvCxnSpPr>
        <p:spPr>
          <a:xfrm flipV="1">
            <a:off x="2038776" y="3995358"/>
            <a:ext cx="2127395" cy="10036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3"/>
            <a:endCxn id="12" idx="1"/>
          </p:cNvCxnSpPr>
          <p:nvPr/>
        </p:nvCxnSpPr>
        <p:spPr>
          <a:xfrm flipV="1">
            <a:off x="2413142" y="3995358"/>
            <a:ext cx="1753029" cy="18294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11"/>
          <p:cNvSpPr/>
          <p:nvPr/>
        </p:nvSpPr>
        <p:spPr>
          <a:xfrm>
            <a:off x="4590382" y="4910099"/>
            <a:ext cx="1386490" cy="5612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 State Service</a:t>
            </a:r>
          </a:p>
        </p:txBody>
      </p:sp>
    </p:spTree>
    <p:extLst>
      <p:ext uri="{BB962C8B-B14F-4D97-AF65-F5344CB8AC3E}">
        <p14:creationId xmlns:p14="http://schemas.microsoft.com/office/powerpoint/2010/main" val="2334335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Besides Message, there are other activity types you should handle</a:t>
            </a:r>
          </a:p>
          <a:p>
            <a:pPr lvl="1"/>
            <a:r>
              <a:rPr lang="en-US" dirty="0" err="1"/>
              <a:t>ConversationUpdate</a:t>
            </a:r>
            <a:r>
              <a:rPr lang="en-US" dirty="0"/>
              <a:t> – When the user starts interacting with the chatbot</a:t>
            </a:r>
          </a:p>
          <a:p>
            <a:pPr lvl="1"/>
            <a:r>
              <a:rPr lang="en-US" dirty="0" err="1"/>
              <a:t>DeleteUserData</a:t>
            </a:r>
            <a:r>
              <a:rPr lang="en-US" dirty="0"/>
              <a:t> – Clean/Remove all Personally Identifiable Information (PII)</a:t>
            </a:r>
          </a:p>
          <a:p>
            <a:r>
              <a:rPr lang="en-US" dirty="0"/>
              <a:t>Other activities Might not be as important</a:t>
            </a:r>
          </a:p>
          <a:p>
            <a:pPr lvl="1"/>
            <a:r>
              <a:rPr lang="en-US" dirty="0" err="1"/>
              <a:t>ContactRelationUpdate</a:t>
            </a:r>
            <a:r>
              <a:rPr lang="en-US" dirty="0"/>
              <a:t> – User Unsubscribes from Chatbot</a:t>
            </a:r>
          </a:p>
          <a:p>
            <a:pPr lvl="2"/>
            <a:r>
              <a:rPr lang="en-US" dirty="0"/>
              <a:t>Maybe for housekeeping. E.g. if you send notifications and need to remove them from the list</a:t>
            </a:r>
          </a:p>
          <a:p>
            <a:pPr lvl="1"/>
            <a:r>
              <a:rPr lang="en-US" dirty="0"/>
              <a:t>Typing – User is typing a Message</a:t>
            </a:r>
          </a:p>
          <a:p>
            <a:pPr lvl="2"/>
            <a:r>
              <a:rPr lang="en-US" dirty="0"/>
              <a:t>Might not be simple with a chatbot scaled to multiple instances</a:t>
            </a:r>
          </a:p>
        </p:txBody>
      </p:sp>
    </p:spTree>
    <p:extLst>
      <p:ext uri="{BB962C8B-B14F-4D97-AF65-F5344CB8AC3E}">
        <p14:creationId xmlns:p14="http://schemas.microsoft.com/office/powerpoint/2010/main" val="2311622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FormFlow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Field Attributes</a:t>
            </a:r>
          </a:p>
          <a:p>
            <a:r>
              <a:rPr lang="en-US" dirty="0"/>
              <a:t>Fields with dynamic content</a:t>
            </a:r>
          </a:p>
          <a:p>
            <a:r>
              <a:rPr lang="en-US" dirty="0"/>
              <a:t>Field validation</a:t>
            </a:r>
          </a:p>
          <a:p>
            <a:r>
              <a:rPr lang="en-US" dirty="0"/>
              <a:t>Confirmation</a:t>
            </a:r>
          </a:p>
          <a:p>
            <a:r>
              <a:rPr lang="en-US" dirty="0"/>
              <a:t>Handling the Quit Message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238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IScorable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30827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IScorable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Score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b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Perform some asynchronous work to analyze the item and produce some opaque state.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b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PrepareAsync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CancellationToken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token);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b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Returns whether this scorable wants to participate in scoring this item.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b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HasScore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state);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b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Gets the score for this item.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b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Score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GetScore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state);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b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If this scorable wins, this method is called.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b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PostAsync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state,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CancellationToken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token);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b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The scoring process has completed - dispose of any scoped resources.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b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DoneAsync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state,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CancellationToken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token);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255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Natural Language Processing (LUIS)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Allows the user to type free-form text</a:t>
            </a:r>
          </a:p>
          <a:p>
            <a:r>
              <a:rPr lang="en-US" dirty="0"/>
              <a:t>Define Intents</a:t>
            </a:r>
          </a:p>
          <a:p>
            <a:pPr lvl="1"/>
            <a:r>
              <a:rPr lang="en-US" dirty="0"/>
              <a:t>Map to dialog methods</a:t>
            </a:r>
          </a:p>
          <a:p>
            <a:r>
              <a:rPr lang="en-US" dirty="0"/>
              <a:t>Define Entities</a:t>
            </a:r>
          </a:p>
          <a:p>
            <a:pPr lvl="1"/>
            <a:r>
              <a:rPr lang="en-US" dirty="0"/>
              <a:t>Data in the user’s text</a:t>
            </a:r>
          </a:p>
          <a:p>
            <a:r>
              <a:rPr lang="en-US" dirty="0"/>
              <a:t>Add Utterances</a:t>
            </a:r>
          </a:p>
          <a:p>
            <a:pPr lvl="1"/>
            <a:r>
              <a:rPr lang="en-US" dirty="0"/>
              <a:t>Examples of questions that match intents and contain entities</a:t>
            </a:r>
          </a:p>
          <a:p>
            <a:r>
              <a:rPr lang="en-US" dirty="0"/>
              <a:t>Train and Publish</a:t>
            </a:r>
          </a:p>
          <a:p>
            <a:pPr lvl="1"/>
            <a:r>
              <a:rPr lang="en-US" dirty="0"/>
              <a:t>Publishing gives keys for the chatbot</a:t>
            </a:r>
          </a:p>
          <a:p>
            <a:r>
              <a:rPr lang="en-US" dirty="0"/>
              <a:t>Add </a:t>
            </a:r>
            <a:r>
              <a:rPr lang="en-US" dirty="0" err="1"/>
              <a:t>LuisDialog</a:t>
            </a:r>
            <a:r>
              <a:rPr lang="en-US" dirty="0"/>
              <a:t> to chatbot code </a:t>
            </a:r>
          </a:p>
          <a:p>
            <a:pPr lvl="1"/>
            <a:r>
              <a:rPr lang="en-US" dirty="0"/>
              <a:t>Attributes for Model and Intents</a:t>
            </a:r>
          </a:p>
          <a:p>
            <a:pPr lvl="1"/>
            <a:r>
              <a:rPr lang="en-US" dirty="0"/>
              <a:t>Logic to read entities to form response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766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Bot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Conversation as a Service/Platform (</a:t>
            </a:r>
            <a:r>
              <a:rPr lang="en-US" dirty="0" err="1"/>
              <a:t>CaaS</a:t>
            </a:r>
            <a:r>
              <a:rPr lang="en-US" dirty="0"/>
              <a:t>/</a:t>
            </a:r>
            <a:r>
              <a:rPr lang="en-US" dirty="0" err="1"/>
              <a:t>CaaP</a:t>
            </a:r>
            <a:r>
              <a:rPr lang="en-US" dirty="0"/>
              <a:t>)</a:t>
            </a:r>
          </a:p>
          <a:p>
            <a:r>
              <a:rPr lang="en-US" dirty="0"/>
              <a:t>Scalability</a:t>
            </a:r>
          </a:p>
          <a:p>
            <a:r>
              <a:rPr lang="en-US" dirty="0"/>
              <a:t>On-Line Editor and Tools</a:t>
            </a:r>
          </a:p>
          <a:p>
            <a:pPr lvl="1"/>
            <a:r>
              <a:rPr lang="en-US" dirty="0"/>
              <a:t>Can work off-line too</a:t>
            </a:r>
          </a:p>
          <a:p>
            <a:r>
              <a:rPr lang="en-US" dirty="0"/>
              <a:t>Source Code Deployment</a:t>
            </a:r>
          </a:p>
        </p:txBody>
      </p:sp>
    </p:spTree>
    <p:extLst>
      <p:ext uri="{BB962C8B-B14F-4D97-AF65-F5344CB8AC3E}">
        <p14:creationId xmlns:p14="http://schemas.microsoft.com/office/powerpoint/2010/main" val="33488589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619</TotalTime>
  <Words>516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Consolas</vt:lpstr>
      <vt:lpstr>Retrospect</vt:lpstr>
      <vt:lpstr>Bot Framework Tactics</vt:lpstr>
      <vt:lpstr>Overview</vt:lpstr>
      <vt:lpstr>Introducing Chatbots</vt:lpstr>
      <vt:lpstr>Bot Framework Architecture</vt:lpstr>
      <vt:lpstr>Useful Activities</vt:lpstr>
      <vt:lpstr>Customizing FormFlow</vt:lpstr>
      <vt:lpstr>IScorable</vt:lpstr>
      <vt:lpstr>Natural Language Processing (LUIS)</vt:lpstr>
      <vt:lpstr>Azure Bot Service</vt:lpstr>
      <vt:lpstr>Botiquette</vt:lpstr>
      <vt:lpstr>Resources</vt:lpstr>
      <vt:lpstr>&lt;JoeMayoBot&gt;Any more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Bot Service</dc:title>
  <dc:creator>Joe Mayo</dc:creator>
  <cp:lastModifiedBy>Joe Mayo</cp:lastModifiedBy>
  <cp:revision>29</cp:revision>
  <dcterms:created xsi:type="dcterms:W3CDTF">2017-04-21T05:52:14Z</dcterms:created>
  <dcterms:modified xsi:type="dcterms:W3CDTF">2017-05-03T00:59:12Z</dcterms:modified>
</cp:coreProperties>
</file>