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92" r:id="rId1"/>
  </p:sldMasterIdLst>
  <p:sldIdLst>
    <p:sldId id="256" r:id="rId2"/>
    <p:sldId id="257" r:id="rId3"/>
    <p:sldId id="258" r:id="rId4"/>
    <p:sldId id="266" r:id="rId5"/>
    <p:sldId id="269" r:id="rId6"/>
    <p:sldId id="267" r:id="rId7"/>
    <p:sldId id="270" r:id="rId8"/>
    <p:sldId id="268" r:id="rId9"/>
    <p:sldId id="271" r:id="rId10"/>
    <p:sldId id="272" r:id="rId11"/>
    <p:sldId id="273" r:id="rId12"/>
    <p:sldId id="259" r:id="rId13"/>
    <p:sldId id="262" r:id="rId14"/>
    <p:sldId id="278" r:id="rId15"/>
    <p:sldId id="274" r:id="rId16"/>
    <p:sldId id="275" r:id="rId17"/>
    <p:sldId id="260" r:id="rId18"/>
    <p:sldId id="261" r:id="rId19"/>
    <p:sldId id="276" r:id="rId20"/>
    <p:sldId id="277" r:id="rId21"/>
    <p:sldId id="263" r:id="rId22"/>
    <p:sldId id="264" r:id="rId23"/>
    <p:sldId id="26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5878"/>
  </p:normalViewPr>
  <p:slideViewPr>
    <p:cSldViewPr snapToGrid="0">
      <p:cViewPr varScale="1">
        <p:scale>
          <a:sx n="108" d="100"/>
          <a:sy n="108" d="100"/>
        </p:scale>
        <p:origin x="7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8A336E-4651-D742-AAF7-C6807AA3E5F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05C852-528B-F34B-AA46-3C9494D4CBD4}">
      <dgm:prSet/>
      <dgm:spPr/>
      <dgm:t>
        <a:bodyPr/>
        <a:lstStyle/>
        <a:p>
          <a:r>
            <a:rPr lang="en-US"/>
            <a:t>Background in Declarative Syntax</a:t>
          </a:r>
        </a:p>
      </dgm:t>
    </dgm:pt>
    <dgm:pt modelId="{EE9382A6-E08C-9C4F-88BA-8EC0CAC5FFFF}" type="parTrans" cxnId="{AA012EB6-F9D9-4548-98A0-6841E4BCA311}">
      <dgm:prSet/>
      <dgm:spPr/>
      <dgm:t>
        <a:bodyPr/>
        <a:lstStyle/>
        <a:p>
          <a:endParaRPr lang="en-US"/>
        </a:p>
      </dgm:t>
    </dgm:pt>
    <dgm:pt modelId="{D2FB8C29-2091-AF4D-927A-BA0B073F2ECB}" type="sibTrans" cxnId="{AA012EB6-F9D9-4548-98A0-6841E4BCA311}">
      <dgm:prSet/>
      <dgm:spPr/>
      <dgm:t>
        <a:bodyPr/>
        <a:lstStyle/>
        <a:p>
          <a:endParaRPr lang="en-US"/>
        </a:p>
      </dgm:t>
    </dgm:pt>
    <dgm:pt modelId="{86468B85-D9DC-F947-97A0-22DC22D6A92C}">
      <dgm:prSet/>
      <dgm:spPr/>
      <dgm:t>
        <a:bodyPr/>
        <a:lstStyle/>
        <a:p>
          <a:r>
            <a:rPr lang="en-US" dirty="0"/>
            <a:t>Basic Query Syntax</a:t>
          </a:r>
        </a:p>
      </dgm:t>
    </dgm:pt>
    <dgm:pt modelId="{0C10C4FC-814D-854B-B14D-711CBDDD6154}" type="parTrans" cxnId="{25C6F48A-AFEF-1B42-A424-22482987369D}">
      <dgm:prSet/>
      <dgm:spPr/>
      <dgm:t>
        <a:bodyPr/>
        <a:lstStyle/>
        <a:p>
          <a:endParaRPr lang="en-US"/>
        </a:p>
      </dgm:t>
    </dgm:pt>
    <dgm:pt modelId="{ECF71D8F-1486-C245-BF5C-790A0D1A4D5C}" type="sibTrans" cxnId="{25C6F48A-AFEF-1B42-A424-22482987369D}">
      <dgm:prSet/>
      <dgm:spPr/>
      <dgm:t>
        <a:bodyPr/>
        <a:lstStyle/>
        <a:p>
          <a:endParaRPr lang="en-US"/>
        </a:p>
      </dgm:t>
    </dgm:pt>
    <dgm:pt modelId="{49AA2C32-EDAC-D94F-8DBC-D2FB1CF34690}">
      <dgm:prSet/>
      <dgm:spPr/>
      <dgm:t>
        <a:bodyPr/>
        <a:lstStyle/>
        <a:p>
          <a:r>
            <a:rPr lang="en-US"/>
            <a:t>Joining and Grouping</a:t>
          </a:r>
        </a:p>
      </dgm:t>
    </dgm:pt>
    <dgm:pt modelId="{B3E0AFA0-DC8B-5E4B-8F55-061992913673}" type="parTrans" cxnId="{30137C77-473A-D241-A7D1-DBF7137770B9}">
      <dgm:prSet/>
      <dgm:spPr/>
      <dgm:t>
        <a:bodyPr/>
        <a:lstStyle/>
        <a:p>
          <a:endParaRPr lang="en-US"/>
        </a:p>
      </dgm:t>
    </dgm:pt>
    <dgm:pt modelId="{0D1935B0-0999-104A-B828-2720E4B75373}" type="sibTrans" cxnId="{30137C77-473A-D241-A7D1-DBF7137770B9}">
      <dgm:prSet/>
      <dgm:spPr/>
      <dgm:t>
        <a:bodyPr/>
        <a:lstStyle/>
        <a:p>
          <a:endParaRPr lang="en-US"/>
        </a:p>
      </dgm:t>
    </dgm:pt>
    <dgm:pt modelId="{F7C8A074-9C69-204F-BCD9-D94552BADB63}">
      <dgm:prSet/>
      <dgm:spPr/>
      <dgm:t>
        <a:bodyPr/>
        <a:lstStyle/>
        <a:p>
          <a:r>
            <a:rPr lang="en-US"/>
            <a:t>Important Concepts and Tools</a:t>
          </a:r>
        </a:p>
      </dgm:t>
    </dgm:pt>
    <dgm:pt modelId="{D24BAACA-ED51-5E46-89A1-8CAC95B474AA}" type="parTrans" cxnId="{102EB5F0-3617-F142-BCA7-EBC57EF45A8E}">
      <dgm:prSet/>
      <dgm:spPr/>
      <dgm:t>
        <a:bodyPr/>
        <a:lstStyle/>
        <a:p>
          <a:endParaRPr lang="en-US"/>
        </a:p>
      </dgm:t>
    </dgm:pt>
    <dgm:pt modelId="{7ABFEBD4-7AA9-8743-B967-D096DC69C716}" type="sibTrans" cxnId="{102EB5F0-3617-F142-BCA7-EBC57EF45A8E}">
      <dgm:prSet/>
      <dgm:spPr/>
      <dgm:t>
        <a:bodyPr/>
        <a:lstStyle/>
        <a:p>
          <a:endParaRPr lang="en-US"/>
        </a:p>
      </dgm:t>
    </dgm:pt>
    <dgm:pt modelId="{11E18815-5D11-7348-95D8-54C864C120D5}" type="pres">
      <dgm:prSet presAssocID="{E28A336E-4651-D742-AAF7-C6807AA3E5FC}" presName="CompostProcess" presStyleCnt="0">
        <dgm:presLayoutVars>
          <dgm:dir/>
          <dgm:resizeHandles val="exact"/>
        </dgm:presLayoutVars>
      </dgm:prSet>
      <dgm:spPr/>
    </dgm:pt>
    <dgm:pt modelId="{EBD96FA1-0D77-DD4E-9219-A40F6E6BCCF5}" type="pres">
      <dgm:prSet presAssocID="{E28A336E-4651-D742-AAF7-C6807AA3E5FC}" presName="arrow" presStyleLbl="bgShp" presStyleIdx="0" presStyleCnt="1"/>
      <dgm:spPr/>
    </dgm:pt>
    <dgm:pt modelId="{79DFC107-79FC-4647-A5DC-028FB119D34B}" type="pres">
      <dgm:prSet presAssocID="{E28A336E-4651-D742-AAF7-C6807AA3E5FC}" presName="linearProcess" presStyleCnt="0"/>
      <dgm:spPr/>
    </dgm:pt>
    <dgm:pt modelId="{5764092B-BAD6-0A4E-9EE5-BF59FDE6F136}" type="pres">
      <dgm:prSet presAssocID="{A105C852-528B-F34B-AA46-3C9494D4CBD4}" presName="textNode" presStyleLbl="node1" presStyleIdx="0" presStyleCnt="4">
        <dgm:presLayoutVars>
          <dgm:bulletEnabled val="1"/>
        </dgm:presLayoutVars>
      </dgm:prSet>
      <dgm:spPr/>
    </dgm:pt>
    <dgm:pt modelId="{645BC8E0-9295-6D4A-B5C5-F46556EED12A}" type="pres">
      <dgm:prSet presAssocID="{D2FB8C29-2091-AF4D-927A-BA0B073F2ECB}" presName="sibTrans" presStyleCnt="0"/>
      <dgm:spPr/>
    </dgm:pt>
    <dgm:pt modelId="{D31125BC-C00C-9E4B-84CC-22B98A161557}" type="pres">
      <dgm:prSet presAssocID="{86468B85-D9DC-F947-97A0-22DC22D6A92C}" presName="textNode" presStyleLbl="node1" presStyleIdx="1" presStyleCnt="4">
        <dgm:presLayoutVars>
          <dgm:bulletEnabled val="1"/>
        </dgm:presLayoutVars>
      </dgm:prSet>
      <dgm:spPr/>
    </dgm:pt>
    <dgm:pt modelId="{FCF1FE45-CB88-354C-AC79-9A4CDA1BF540}" type="pres">
      <dgm:prSet presAssocID="{ECF71D8F-1486-C245-BF5C-790A0D1A4D5C}" presName="sibTrans" presStyleCnt="0"/>
      <dgm:spPr/>
    </dgm:pt>
    <dgm:pt modelId="{C1C4E809-51F9-D645-9F9B-2D6B878EE933}" type="pres">
      <dgm:prSet presAssocID="{49AA2C32-EDAC-D94F-8DBC-D2FB1CF34690}" presName="textNode" presStyleLbl="node1" presStyleIdx="2" presStyleCnt="4">
        <dgm:presLayoutVars>
          <dgm:bulletEnabled val="1"/>
        </dgm:presLayoutVars>
      </dgm:prSet>
      <dgm:spPr/>
    </dgm:pt>
    <dgm:pt modelId="{881142CD-4DDD-3E4F-A22F-06CA25ACE5E6}" type="pres">
      <dgm:prSet presAssocID="{0D1935B0-0999-104A-B828-2720E4B75373}" presName="sibTrans" presStyleCnt="0"/>
      <dgm:spPr/>
    </dgm:pt>
    <dgm:pt modelId="{A58C773E-8ED9-C645-AA5D-2EA9219981FE}" type="pres">
      <dgm:prSet presAssocID="{F7C8A074-9C69-204F-BCD9-D94552BADB63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3CF76421-06E0-9741-AC43-8165FB3818C2}" type="presOf" srcId="{86468B85-D9DC-F947-97A0-22DC22D6A92C}" destId="{D31125BC-C00C-9E4B-84CC-22B98A161557}" srcOrd="0" destOrd="0" presId="urn:microsoft.com/office/officeart/2005/8/layout/hProcess9"/>
    <dgm:cxn modelId="{854EA52F-EC85-3843-B9B3-70B8FD2418FE}" type="presOf" srcId="{F7C8A074-9C69-204F-BCD9-D94552BADB63}" destId="{A58C773E-8ED9-C645-AA5D-2EA9219981FE}" srcOrd="0" destOrd="0" presId="urn:microsoft.com/office/officeart/2005/8/layout/hProcess9"/>
    <dgm:cxn modelId="{0DD8D150-EF6F-B34A-87C6-88898A36D02B}" type="presOf" srcId="{49AA2C32-EDAC-D94F-8DBC-D2FB1CF34690}" destId="{C1C4E809-51F9-D645-9F9B-2D6B878EE933}" srcOrd="0" destOrd="0" presId="urn:microsoft.com/office/officeart/2005/8/layout/hProcess9"/>
    <dgm:cxn modelId="{30137C77-473A-D241-A7D1-DBF7137770B9}" srcId="{E28A336E-4651-D742-AAF7-C6807AA3E5FC}" destId="{49AA2C32-EDAC-D94F-8DBC-D2FB1CF34690}" srcOrd="2" destOrd="0" parTransId="{B3E0AFA0-DC8B-5E4B-8F55-061992913673}" sibTransId="{0D1935B0-0999-104A-B828-2720E4B75373}"/>
    <dgm:cxn modelId="{25C6F48A-AFEF-1B42-A424-22482987369D}" srcId="{E28A336E-4651-D742-AAF7-C6807AA3E5FC}" destId="{86468B85-D9DC-F947-97A0-22DC22D6A92C}" srcOrd="1" destOrd="0" parTransId="{0C10C4FC-814D-854B-B14D-711CBDDD6154}" sibTransId="{ECF71D8F-1486-C245-BF5C-790A0D1A4D5C}"/>
    <dgm:cxn modelId="{75A7F7AA-D604-F946-8045-8B74EC5DF84C}" type="presOf" srcId="{E28A336E-4651-D742-AAF7-C6807AA3E5FC}" destId="{11E18815-5D11-7348-95D8-54C864C120D5}" srcOrd="0" destOrd="0" presId="urn:microsoft.com/office/officeart/2005/8/layout/hProcess9"/>
    <dgm:cxn modelId="{AA012EB6-F9D9-4548-98A0-6841E4BCA311}" srcId="{E28A336E-4651-D742-AAF7-C6807AA3E5FC}" destId="{A105C852-528B-F34B-AA46-3C9494D4CBD4}" srcOrd="0" destOrd="0" parTransId="{EE9382A6-E08C-9C4F-88BA-8EC0CAC5FFFF}" sibTransId="{D2FB8C29-2091-AF4D-927A-BA0B073F2ECB}"/>
    <dgm:cxn modelId="{E0D0E1E5-97E4-1049-8FA1-5E9004875900}" type="presOf" srcId="{A105C852-528B-F34B-AA46-3C9494D4CBD4}" destId="{5764092B-BAD6-0A4E-9EE5-BF59FDE6F136}" srcOrd="0" destOrd="0" presId="urn:microsoft.com/office/officeart/2005/8/layout/hProcess9"/>
    <dgm:cxn modelId="{102EB5F0-3617-F142-BCA7-EBC57EF45A8E}" srcId="{E28A336E-4651-D742-AAF7-C6807AA3E5FC}" destId="{F7C8A074-9C69-204F-BCD9-D94552BADB63}" srcOrd="3" destOrd="0" parTransId="{D24BAACA-ED51-5E46-89A1-8CAC95B474AA}" sibTransId="{7ABFEBD4-7AA9-8743-B967-D096DC69C716}"/>
    <dgm:cxn modelId="{6352E1FF-CF17-F845-9D0D-957BD370FC91}" type="presParOf" srcId="{11E18815-5D11-7348-95D8-54C864C120D5}" destId="{EBD96FA1-0D77-DD4E-9219-A40F6E6BCCF5}" srcOrd="0" destOrd="0" presId="urn:microsoft.com/office/officeart/2005/8/layout/hProcess9"/>
    <dgm:cxn modelId="{93AAC41C-EDFB-274B-A5BB-9669945305CC}" type="presParOf" srcId="{11E18815-5D11-7348-95D8-54C864C120D5}" destId="{79DFC107-79FC-4647-A5DC-028FB119D34B}" srcOrd="1" destOrd="0" presId="urn:microsoft.com/office/officeart/2005/8/layout/hProcess9"/>
    <dgm:cxn modelId="{6469B268-45B9-0642-80E4-E14EFE33ABB4}" type="presParOf" srcId="{79DFC107-79FC-4647-A5DC-028FB119D34B}" destId="{5764092B-BAD6-0A4E-9EE5-BF59FDE6F136}" srcOrd="0" destOrd="0" presId="urn:microsoft.com/office/officeart/2005/8/layout/hProcess9"/>
    <dgm:cxn modelId="{4A6BB382-4EDF-1542-B7E1-7DF83A2F53C9}" type="presParOf" srcId="{79DFC107-79FC-4647-A5DC-028FB119D34B}" destId="{645BC8E0-9295-6D4A-B5C5-F46556EED12A}" srcOrd="1" destOrd="0" presId="urn:microsoft.com/office/officeart/2005/8/layout/hProcess9"/>
    <dgm:cxn modelId="{AE1F1265-A3D5-CE46-A7D3-58FD3927E3EF}" type="presParOf" srcId="{79DFC107-79FC-4647-A5DC-028FB119D34B}" destId="{D31125BC-C00C-9E4B-84CC-22B98A161557}" srcOrd="2" destOrd="0" presId="urn:microsoft.com/office/officeart/2005/8/layout/hProcess9"/>
    <dgm:cxn modelId="{DEBAFDB0-A6CD-7049-93CF-199384E7F1D5}" type="presParOf" srcId="{79DFC107-79FC-4647-A5DC-028FB119D34B}" destId="{FCF1FE45-CB88-354C-AC79-9A4CDA1BF540}" srcOrd="3" destOrd="0" presId="urn:microsoft.com/office/officeart/2005/8/layout/hProcess9"/>
    <dgm:cxn modelId="{6B2761BE-7073-5042-AA2E-AB7B2713E158}" type="presParOf" srcId="{79DFC107-79FC-4647-A5DC-028FB119D34B}" destId="{C1C4E809-51F9-D645-9F9B-2D6B878EE933}" srcOrd="4" destOrd="0" presId="urn:microsoft.com/office/officeart/2005/8/layout/hProcess9"/>
    <dgm:cxn modelId="{D373CF00-AA99-FA40-9519-51A89BEF8045}" type="presParOf" srcId="{79DFC107-79FC-4647-A5DC-028FB119D34B}" destId="{881142CD-4DDD-3E4F-A22F-06CA25ACE5E6}" srcOrd="5" destOrd="0" presId="urn:microsoft.com/office/officeart/2005/8/layout/hProcess9"/>
    <dgm:cxn modelId="{8593829C-2DC2-7645-BFCE-FBBE28E5DEFD}" type="presParOf" srcId="{79DFC107-79FC-4647-A5DC-028FB119D34B}" destId="{A58C773E-8ED9-C645-AA5D-2EA9219981F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BA5FB4-E5E6-EF4B-A4D0-92A287611EF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C4C2BF-6F9C-D548-876F-66BC1D818EB9}">
      <dgm:prSet/>
      <dgm:spPr/>
      <dgm:t>
        <a:bodyPr/>
        <a:lstStyle/>
        <a:p>
          <a:r>
            <a:rPr lang="en-US"/>
            <a:t>Types of Programming</a:t>
          </a:r>
        </a:p>
      </dgm:t>
    </dgm:pt>
    <dgm:pt modelId="{99BE0F56-A2B8-F745-A06C-495D1A037724}" type="parTrans" cxnId="{B31858B8-3CA1-8645-B160-41759B0FD2B9}">
      <dgm:prSet/>
      <dgm:spPr/>
      <dgm:t>
        <a:bodyPr/>
        <a:lstStyle/>
        <a:p>
          <a:endParaRPr lang="en-US"/>
        </a:p>
      </dgm:t>
    </dgm:pt>
    <dgm:pt modelId="{A2F355C0-5B8B-5C49-86A7-1B4E5064DCCF}" type="sibTrans" cxnId="{B31858B8-3CA1-8645-B160-41759B0FD2B9}">
      <dgm:prSet/>
      <dgm:spPr/>
      <dgm:t>
        <a:bodyPr/>
        <a:lstStyle/>
        <a:p>
          <a:endParaRPr lang="en-US"/>
        </a:p>
      </dgm:t>
    </dgm:pt>
    <dgm:pt modelId="{801FBCF4-D783-D04D-AF1E-0FAF273FD6CD}">
      <dgm:prSet/>
      <dgm:spPr/>
      <dgm:t>
        <a:bodyPr/>
        <a:lstStyle/>
        <a:p>
          <a:r>
            <a:rPr lang="en-US"/>
            <a:t>Imperative – tell the program how to perform a task</a:t>
          </a:r>
        </a:p>
      </dgm:t>
    </dgm:pt>
    <dgm:pt modelId="{484CF773-8067-8842-8B92-EC67922C2C81}" type="parTrans" cxnId="{AF026DB8-73A1-2448-846E-668298A6172A}">
      <dgm:prSet/>
      <dgm:spPr/>
      <dgm:t>
        <a:bodyPr/>
        <a:lstStyle/>
        <a:p>
          <a:endParaRPr lang="en-US"/>
        </a:p>
      </dgm:t>
    </dgm:pt>
    <dgm:pt modelId="{D3CA91E5-5109-EC40-9DFE-5C0841D45A4E}" type="sibTrans" cxnId="{AF026DB8-73A1-2448-846E-668298A6172A}">
      <dgm:prSet/>
      <dgm:spPr/>
      <dgm:t>
        <a:bodyPr/>
        <a:lstStyle/>
        <a:p>
          <a:endParaRPr lang="en-US"/>
        </a:p>
      </dgm:t>
    </dgm:pt>
    <dgm:pt modelId="{0EAF3F33-286A-444B-9DAA-D74824C117E9}">
      <dgm:prSet/>
      <dgm:spPr/>
      <dgm:t>
        <a:bodyPr/>
        <a:lstStyle/>
        <a:p>
          <a:r>
            <a:rPr lang="en-US"/>
            <a:t>Declarative – tell the program what task you want to perform</a:t>
          </a:r>
        </a:p>
      </dgm:t>
    </dgm:pt>
    <dgm:pt modelId="{61307112-646A-7C4C-8D9E-957AD464DA6A}" type="parTrans" cxnId="{69FAC64C-5E22-0C47-89CD-A7374DAB7D2A}">
      <dgm:prSet/>
      <dgm:spPr/>
      <dgm:t>
        <a:bodyPr/>
        <a:lstStyle/>
        <a:p>
          <a:endParaRPr lang="en-US"/>
        </a:p>
      </dgm:t>
    </dgm:pt>
    <dgm:pt modelId="{7D1C2090-0C48-6B43-9EE8-790FE973BC3C}" type="sibTrans" cxnId="{69FAC64C-5E22-0C47-89CD-A7374DAB7D2A}">
      <dgm:prSet/>
      <dgm:spPr/>
      <dgm:t>
        <a:bodyPr/>
        <a:lstStyle/>
        <a:p>
          <a:endParaRPr lang="en-US"/>
        </a:p>
      </dgm:t>
    </dgm:pt>
    <dgm:pt modelId="{D2C8FFD0-6391-0345-931E-864B7235280B}" type="pres">
      <dgm:prSet presAssocID="{5DBA5FB4-E5E6-EF4B-A4D0-92A287611EF7}" presName="linear" presStyleCnt="0">
        <dgm:presLayoutVars>
          <dgm:animLvl val="lvl"/>
          <dgm:resizeHandles val="exact"/>
        </dgm:presLayoutVars>
      </dgm:prSet>
      <dgm:spPr/>
    </dgm:pt>
    <dgm:pt modelId="{F065805D-D031-CD47-ACCE-6CE4A0420B66}" type="pres">
      <dgm:prSet presAssocID="{D5C4C2BF-6F9C-D548-876F-66BC1D818EB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542A590-F65C-4846-9D24-06BE1865E0B2}" type="pres">
      <dgm:prSet presAssocID="{D5C4C2BF-6F9C-D548-876F-66BC1D818EB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08D1807-DA68-FF4E-8AA4-50E73A2F7C60}" type="presOf" srcId="{801FBCF4-D783-D04D-AF1E-0FAF273FD6CD}" destId="{6542A590-F65C-4846-9D24-06BE1865E0B2}" srcOrd="0" destOrd="0" presId="urn:microsoft.com/office/officeart/2005/8/layout/vList2"/>
    <dgm:cxn modelId="{69FAC64C-5E22-0C47-89CD-A7374DAB7D2A}" srcId="{D5C4C2BF-6F9C-D548-876F-66BC1D818EB9}" destId="{0EAF3F33-286A-444B-9DAA-D74824C117E9}" srcOrd="1" destOrd="0" parTransId="{61307112-646A-7C4C-8D9E-957AD464DA6A}" sibTransId="{7D1C2090-0C48-6B43-9EE8-790FE973BC3C}"/>
    <dgm:cxn modelId="{07A65AA4-D4ED-D54F-AE70-B7E47083C9A6}" type="presOf" srcId="{5DBA5FB4-E5E6-EF4B-A4D0-92A287611EF7}" destId="{D2C8FFD0-6391-0345-931E-864B7235280B}" srcOrd="0" destOrd="0" presId="urn:microsoft.com/office/officeart/2005/8/layout/vList2"/>
    <dgm:cxn modelId="{AAA215B4-8051-C74A-BA7D-C0AEFBEE896C}" type="presOf" srcId="{0EAF3F33-286A-444B-9DAA-D74824C117E9}" destId="{6542A590-F65C-4846-9D24-06BE1865E0B2}" srcOrd="0" destOrd="1" presId="urn:microsoft.com/office/officeart/2005/8/layout/vList2"/>
    <dgm:cxn modelId="{0AFC77B7-FC25-1842-873A-DFB725324799}" type="presOf" srcId="{D5C4C2BF-6F9C-D548-876F-66BC1D818EB9}" destId="{F065805D-D031-CD47-ACCE-6CE4A0420B66}" srcOrd="0" destOrd="0" presId="urn:microsoft.com/office/officeart/2005/8/layout/vList2"/>
    <dgm:cxn modelId="{B31858B8-3CA1-8645-B160-41759B0FD2B9}" srcId="{5DBA5FB4-E5E6-EF4B-A4D0-92A287611EF7}" destId="{D5C4C2BF-6F9C-D548-876F-66BC1D818EB9}" srcOrd="0" destOrd="0" parTransId="{99BE0F56-A2B8-F745-A06C-495D1A037724}" sibTransId="{A2F355C0-5B8B-5C49-86A7-1B4E5064DCCF}"/>
    <dgm:cxn modelId="{AF026DB8-73A1-2448-846E-668298A6172A}" srcId="{D5C4C2BF-6F9C-D548-876F-66BC1D818EB9}" destId="{801FBCF4-D783-D04D-AF1E-0FAF273FD6CD}" srcOrd="0" destOrd="0" parTransId="{484CF773-8067-8842-8B92-EC67922C2C81}" sibTransId="{D3CA91E5-5109-EC40-9DFE-5C0841D45A4E}"/>
    <dgm:cxn modelId="{95622026-0682-6F40-8F2A-4F9510AB35AA}" type="presParOf" srcId="{D2C8FFD0-6391-0345-931E-864B7235280B}" destId="{F065805D-D031-CD47-ACCE-6CE4A0420B66}" srcOrd="0" destOrd="0" presId="urn:microsoft.com/office/officeart/2005/8/layout/vList2"/>
    <dgm:cxn modelId="{AF54CC59-1333-EE46-947A-5EF14C96559A}" type="presParOf" srcId="{D2C8FFD0-6391-0345-931E-864B7235280B}" destId="{6542A590-F65C-4846-9D24-06BE1865E0B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309BBF-F7BF-454C-BF0C-64F27E32FCF6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0C2287-AE8B-4B45-9DB2-25CB95F5DE82}">
      <dgm:prSet/>
      <dgm:spPr/>
      <dgm:t>
        <a:bodyPr/>
        <a:lstStyle/>
        <a:p>
          <a:r>
            <a:rPr lang="en-US"/>
            <a:t>Projection</a:t>
          </a:r>
        </a:p>
      </dgm:t>
    </dgm:pt>
    <dgm:pt modelId="{072D5862-6B1F-FC43-824F-7D1B88A06950}" type="parTrans" cxnId="{B1D1AA6F-53AC-E340-82B9-B7B91F73AF3B}">
      <dgm:prSet/>
      <dgm:spPr/>
      <dgm:t>
        <a:bodyPr/>
        <a:lstStyle/>
        <a:p>
          <a:endParaRPr lang="en-US"/>
        </a:p>
      </dgm:t>
    </dgm:pt>
    <dgm:pt modelId="{56811E8E-8982-A04E-A2FE-5BCDEABC6A19}" type="sibTrans" cxnId="{B1D1AA6F-53AC-E340-82B9-B7B91F73AF3B}">
      <dgm:prSet/>
      <dgm:spPr/>
      <dgm:t>
        <a:bodyPr/>
        <a:lstStyle/>
        <a:p>
          <a:endParaRPr lang="en-US"/>
        </a:p>
      </dgm:t>
    </dgm:pt>
    <dgm:pt modelId="{DD14954E-4A42-104D-837D-D06BFBAF0656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select</a:t>
          </a:r>
          <a:r>
            <a:rPr lang="en-US" dirty="0"/>
            <a:t> clause</a:t>
          </a:r>
        </a:p>
      </dgm:t>
    </dgm:pt>
    <dgm:pt modelId="{6A872E57-9FA9-654B-B58F-DF269CCBB52A}" type="parTrans" cxnId="{106A65A9-74F7-0642-A5DD-84010D7E0755}">
      <dgm:prSet/>
      <dgm:spPr/>
      <dgm:t>
        <a:bodyPr/>
        <a:lstStyle/>
        <a:p>
          <a:endParaRPr lang="en-US"/>
        </a:p>
      </dgm:t>
    </dgm:pt>
    <dgm:pt modelId="{A1E2F32A-74DE-764F-ACF0-B99CCC997C62}" type="sibTrans" cxnId="{106A65A9-74F7-0642-A5DD-84010D7E0755}">
      <dgm:prSet/>
      <dgm:spPr/>
      <dgm:t>
        <a:bodyPr/>
        <a:lstStyle/>
        <a:p>
          <a:endParaRPr lang="en-US"/>
        </a:p>
      </dgm:t>
    </dgm:pt>
    <dgm:pt modelId="{0FCFBE88-B54B-3045-8381-72B65D2255DD}">
      <dgm:prSet/>
      <dgm:spPr/>
      <dgm:t>
        <a:bodyPr/>
        <a:lstStyle/>
        <a:p>
          <a:r>
            <a:rPr lang="en-US"/>
            <a:t>Shape results</a:t>
          </a:r>
        </a:p>
      </dgm:t>
    </dgm:pt>
    <dgm:pt modelId="{615F70D8-6C40-6741-9B98-3C2000818B6E}" type="parTrans" cxnId="{6A42EE1F-2074-F247-8272-BEAFF8850C51}">
      <dgm:prSet/>
      <dgm:spPr/>
      <dgm:t>
        <a:bodyPr/>
        <a:lstStyle/>
        <a:p>
          <a:endParaRPr lang="en-US"/>
        </a:p>
      </dgm:t>
    </dgm:pt>
    <dgm:pt modelId="{6BAEA995-FCEA-FB41-98EC-BC0387C7615F}" type="sibTrans" cxnId="{6A42EE1F-2074-F247-8272-BEAFF8850C51}">
      <dgm:prSet/>
      <dgm:spPr/>
      <dgm:t>
        <a:bodyPr/>
        <a:lstStyle/>
        <a:p>
          <a:endParaRPr lang="en-US"/>
        </a:p>
      </dgm:t>
    </dgm:pt>
    <dgm:pt modelId="{FD2AC8FB-09CD-FB4A-94AE-E0FCF6D837FD}">
      <dgm:prSet/>
      <dgm:spPr/>
      <dgm:t>
        <a:bodyPr/>
        <a:lstStyle/>
        <a:p>
          <a:r>
            <a:rPr lang="en-US"/>
            <a:t>Filters</a:t>
          </a:r>
        </a:p>
      </dgm:t>
    </dgm:pt>
    <dgm:pt modelId="{5E1DC84F-4F7A-EF48-B71E-38BF5F8FED31}" type="parTrans" cxnId="{CFAEA18A-224A-4B40-85CA-EAA6341423C7}">
      <dgm:prSet/>
      <dgm:spPr/>
      <dgm:t>
        <a:bodyPr/>
        <a:lstStyle/>
        <a:p>
          <a:endParaRPr lang="en-US"/>
        </a:p>
      </dgm:t>
    </dgm:pt>
    <dgm:pt modelId="{17E94CEA-4D63-6543-934D-32861040B662}" type="sibTrans" cxnId="{CFAEA18A-224A-4B40-85CA-EAA6341423C7}">
      <dgm:prSet/>
      <dgm:spPr/>
      <dgm:t>
        <a:bodyPr/>
        <a:lstStyle/>
        <a:p>
          <a:endParaRPr lang="en-US"/>
        </a:p>
      </dgm:t>
    </dgm:pt>
    <dgm:pt modelId="{29D4851B-12B6-4A44-97F6-1403EC40A713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where</a:t>
          </a:r>
          <a:r>
            <a:rPr lang="en-US" dirty="0"/>
            <a:t> clause</a:t>
          </a:r>
        </a:p>
      </dgm:t>
    </dgm:pt>
    <dgm:pt modelId="{8ED506B4-56E8-E44F-9534-BB7D3C2C6AC0}" type="parTrans" cxnId="{827D454B-06A6-494B-AA49-DF68999BD201}">
      <dgm:prSet/>
      <dgm:spPr/>
      <dgm:t>
        <a:bodyPr/>
        <a:lstStyle/>
        <a:p>
          <a:endParaRPr lang="en-US"/>
        </a:p>
      </dgm:t>
    </dgm:pt>
    <dgm:pt modelId="{4F88C502-5B9B-AC4A-A164-C2AC42959659}" type="sibTrans" cxnId="{827D454B-06A6-494B-AA49-DF68999BD201}">
      <dgm:prSet/>
      <dgm:spPr/>
      <dgm:t>
        <a:bodyPr/>
        <a:lstStyle/>
        <a:p>
          <a:endParaRPr lang="en-US"/>
        </a:p>
      </dgm:t>
    </dgm:pt>
    <dgm:pt modelId="{EB3E1DB3-2D7D-BD42-B30D-4DA73D2830BD}">
      <dgm:prSet/>
      <dgm:spPr/>
      <dgm:t>
        <a:bodyPr/>
        <a:lstStyle/>
        <a:p>
          <a:r>
            <a:rPr lang="en-US"/>
            <a:t>Which results</a:t>
          </a:r>
        </a:p>
      </dgm:t>
    </dgm:pt>
    <dgm:pt modelId="{BB82BA90-F300-0B4C-B468-FDE3A0CA04DA}" type="parTrans" cxnId="{76C6626C-6319-704D-B9EB-825699E82125}">
      <dgm:prSet/>
      <dgm:spPr/>
      <dgm:t>
        <a:bodyPr/>
        <a:lstStyle/>
        <a:p>
          <a:endParaRPr lang="en-US"/>
        </a:p>
      </dgm:t>
    </dgm:pt>
    <dgm:pt modelId="{3A3110A0-F148-304C-AC05-B159C6F3BA68}" type="sibTrans" cxnId="{76C6626C-6319-704D-B9EB-825699E82125}">
      <dgm:prSet/>
      <dgm:spPr/>
      <dgm:t>
        <a:bodyPr/>
        <a:lstStyle/>
        <a:p>
          <a:endParaRPr lang="en-US"/>
        </a:p>
      </dgm:t>
    </dgm:pt>
    <dgm:pt modelId="{F713AB33-1181-FB40-83DE-D83CA3DEA51B}">
      <dgm:prSet/>
      <dgm:spPr/>
      <dgm:t>
        <a:bodyPr/>
        <a:lstStyle/>
        <a:p>
          <a:r>
            <a:rPr lang="en-US"/>
            <a:t>Sorting</a:t>
          </a:r>
        </a:p>
      </dgm:t>
    </dgm:pt>
    <dgm:pt modelId="{AC461413-EC8E-6645-A02C-11E9D4238ACA}" type="parTrans" cxnId="{D3E17721-9CCB-D84C-BF6D-6BC125C01882}">
      <dgm:prSet/>
      <dgm:spPr/>
      <dgm:t>
        <a:bodyPr/>
        <a:lstStyle/>
        <a:p>
          <a:endParaRPr lang="en-US"/>
        </a:p>
      </dgm:t>
    </dgm:pt>
    <dgm:pt modelId="{E94486FE-6A46-8045-9128-0B882F14B79B}" type="sibTrans" cxnId="{D3E17721-9CCB-D84C-BF6D-6BC125C01882}">
      <dgm:prSet/>
      <dgm:spPr/>
      <dgm:t>
        <a:bodyPr/>
        <a:lstStyle/>
        <a:p>
          <a:endParaRPr lang="en-US"/>
        </a:p>
      </dgm:t>
    </dgm:pt>
    <dgm:pt modelId="{A0A5FB7B-C04C-524E-B02C-0E7C8139DE0F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order by </a:t>
          </a:r>
          <a:r>
            <a:rPr lang="en-US" dirty="0"/>
            <a:t>clause</a:t>
          </a:r>
        </a:p>
      </dgm:t>
    </dgm:pt>
    <dgm:pt modelId="{FF944248-C466-4443-8F15-F46AA64849BE}" type="parTrans" cxnId="{B5816A7C-CCC8-A048-9276-709AF0040D89}">
      <dgm:prSet/>
      <dgm:spPr/>
      <dgm:t>
        <a:bodyPr/>
        <a:lstStyle/>
        <a:p>
          <a:endParaRPr lang="en-US"/>
        </a:p>
      </dgm:t>
    </dgm:pt>
    <dgm:pt modelId="{F051A362-90D8-AC44-A2C9-176C5CA70712}" type="sibTrans" cxnId="{B5816A7C-CCC8-A048-9276-709AF0040D89}">
      <dgm:prSet/>
      <dgm:spPr/>
      <dgm:t>
        <a:bodyPr/>
        <a:lstStyle/>
        <a:p>
          <a:endParaRPr lang="en-US"/>
        </a:p>
      </dgm:t>
    </dgm:pt>
    <dgm:pt modelId="{4AFF7F9A-4A31-0D4D-91B1-AB829D0C52C6}">
      <dgm:prSet/>
      <dgm:spPr/>
      <dgm:t>
        <a:bodyPr/>
        <a:lstStyle/>
        <a:p>
          <a:r>
            <a:rPr lang="en-US"/>
            <a:t>Ordered results</a:t>
          </a:r>
        </a:p>
      </dgm:t>
    </dgm:pt>
    <dgm:pt modelId="{8DCB5115-1E53-2848-9CD3-D38FB664FE07}" type="parTrans" cxnId="{96820B3F-9CD6-C643-89D6-737DAFEE5BE4}">
      <dgm:prSet/>
      <dgm:spPr/>
      <dgm:t>
        <a:bodyPr/>
        <a:lstStyle/>
        <a:p>
          <a:endParaRPr lang="en-US"/>
        </a:p>
      </dgm:t>
    </dgm:pt>
    <dgm:pt modelId="{42289836-0888-AB4D-ACF7-9FFA28B6E374}" type="sibTrans" cxnId="{96820B3F-9CD6-C643-89D6-737DAFEE5BE4}">
      <dgm:prSet/>
      <dgm:spPr/>
      <dgm:t>
        <a:bodyPr/>
        <a:lstStyle/>
        <a:p>
          <a:endParaRPr lang="en-US"/>
        </a:p>
      </dgm:t>
    </dgm:pt>
    <dgm:pt modelId="{E98DE98A-8649-6E43-97AE-24AFABFCD4BA}" type="pres">
      <dgm:prSet presAssocID="{4D309BBF-F7BF-454C-BF0C-64F27E32FCF6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60FDB87-0735-2740-A337-373990F06637}" type="pres">
      <dgm:prSet presAssocID="{520C2287-AE8B-4B45-9DB2-25CB95F5DE82}" presName="horFlow" presStyleCnt="0"/>
      <dgm:spPr/>
    </dgm:pt>
    <dgm:pt modelId="{3936D589-21BA-BB48-8A6B-5D8ABD872C92}" type="pres">
      <dgm:prSet presAssocID="{520C2287-AE8B-4B45-9DB2-25CB95F5DE82}" presName="bigChev" presStyleLbl="node1" presStyleIdx="0" presStyleCnt="3"/>
      <dgm:spPr/>
    </dgm:pt>
    <dgm:pt modelId="{12AECD7F-5C0D-A849-A7C0-1D05DC5C0585}" type="pres">
      <dgm:prSet presAssocID="{6A872E57-9FA9-654B-B58F-DF269CCBB52A}" presName="parTrans" presStyleCnt="0"/>
      <dgm:spPr/>
    </dgm:pt>
    <dgm:pt modelId="{47EB1E91-AF82-6441-8F8C-B8817F8A5536}" type="pres">
      <dgm:prSet presAssocID="{DD14954E-4A42-104D-837D-D06BFBAF0656}" presName="node" presStyleLbl="alignAccFollowNode1" presStyleIdx="0" presStyleCnt="6">
        <dgm:presLayoutVars>
          <dgm:bulletEnabled val="1"/>
        </dgm:presLayoutVars>
      </dgm:prSet>
      <dgm:spPr/>
    </dgm:pt>
    <dgm:pt modelId="{07A926B0-C90E-A648-92D7-A5A5996773A5}" type="pres">
      <dgm:prSet presAssocID="{A1E2F32A-74DE-764F-ACF0-B99CCC997C62}" presName="sibTrans" presStyleCnt="0"/>
      <dgm:spPr/>
    </dgm:pt>
    <dgm:pt modelId="{8E35BA64-1511-614D-BCC9-1AD1CE4B207F}" type="pres">
      <dgm:prSet presAssocID="{0FCFBE88-B54B-3045-8381-72B65D2255DD}" presName="node" presStyleLbl="alignAccFollowNode1" presStyleIdx="1" presStyleCnt="6">
        <dgm:presLayoutVars>
          <dgm:bulletEnabled val="1"/>
        </dgm:presLayoutVars>
      </dgm:prSet>
      <dgm:spPr/>
    </dgm:pt>
    <dgm:pt modelId="{9D5A598C-3EA7-504C-9E1C-4620297857EB}" type="pres">
      <dgm:prSet presAssocID="{520C2287-AE8B-4B45-9DB2-25CB95F5DE82}" presName="vSp" presStyleCnt="0"/>
      <dgm:spPr/>
    </dgm:pt>
    <dgm:pt modelId="{D55BB470-C287-EC49-AB04-44FCEEAC8A44}" type="pres">
      <dgm:prSet presAssocID="{FD2AC8FB-09CD-FB4A-94AE-E0FCF6D837FD}" presName="horFlow" presStyleCnt="0"/>
      <dgm:spPr/>
    </dgm:pt>
    <dgm:pt modelId="{BBBF6B1B-333F-EF43-A77B-3378CD9E6F3A}" type="pres">
      <dgm:prSet presAssocID="{FD2AC8FB-09CD-FB4A-94AE-E0FCF6D837FD}" presName="bigChev" presStyleLbl="node1" presStyleIdx="1" presStyleCnt="3"/>
      <dgm:spPr/>
    </dgm:pt>
    <dgm:pt modelId="{D1ECFB52-B7E8-C949-A3E1-8B055564231F}" type="pres">
      <dgm:prSet presAssocID="{8ED506B4-56E8-E44F-9534-BB7D3C2C6AC0}" presName="parTrans" presStyleCnt="0"/>
      <dgm:spPr/>
    </dgm:pt>
    <dgm:pt modelId="{FD544B20-0073-E840-BAB5-9DC5BC314BD5}" type="pres">
      <dgm:prSet presAssocID="{29D4851B-12B6-4A44-97F6-1403EC40A713}" presName="node" presStyleLbl="alignAccFollowNode1" presStyleIdx="2" presStyleCnt="6">
        <dgm:presLayoutVars>
          <dgm:bulletEnabled val="1"/>
        </dgm:presLayoutVars>
      </dgm:prSet>
      <dgm:spPr/>
    </dgm:pt>
    <dgm:pt modelId="{656009E3-A624-2B4A-99C1-8920C4EA4FBF}" type="pres">
      <dgm:prSet presAssocID="{4F88C502-5B9B-AC4A-A164-C2AC42959659}" presName="sibTrans" presStyleCnt="0"/>
      <dgm:spPr/>
    </dgm:pt>
    <dgm:pt modelId="{AA977684-3AB1-CA48-A33A-0347F31E5F62}" type="pres">
      <dgm:prSet presAssocID="{EB3E1DB3-2D7D-BD42-B30D-4DA73D2830BD}" presName="node" presStyleLbl="alignAccFollowNode1" presStyleIdx="3" presStyleCnt="6">
        <dgm:presLayoutVars>
          <dgm:bulletEnabled val="1"/>
        </dgm:presLayoutVars>
      </dgm:prSet>
      <dgm:spPr/>
    </dgm:pt>
    <dgm:pt modelId="{0592A20E-E29A-8C4A-A2C4-A9A02F33ED18}" type="pres">
      <dgm:prSet presAssocID="{FD2AC8FB-09CD-FB4A-94AE-E0FCF6D837FD}" presName="vSp" presStyleCnt="0"/>
      <dgm:spPr/>
    </dgm:pt>
    <dgm:pt modelId="{114C4617-27E2-D64D-B838-D7437750F6EB}" type="pres">
      <dgm:prSet presAssocID="{F713AB33-1181-FB40-83DE-D83CA3DEA51B}" presName="horFlow" presStyleCnt="0"/>
      <dgm:spPr/>
    </dgm:pt>
    <dgm:pt modelId="{92E3E83F-A662-3A4B-99A3-8811886960E4}" type="pres">
      <dgm:prSet presAssocID="{F713AB33-1181-FB40-83DE-D83CA3DEA51B}" presName="bigChev" presStyleLbl="node1" presStyleIdx="2" presStyleCnt="3"/>
      <dgm:spPr/>
    </dgm:pt>
    <dgm:pt modelId="{6E2DD17D-DB05-D240-9DB4-C78E38342AA9}" type="pres">
      <dgm:prSet presAssocID="{FF944248-C466-4443-8F15-F46AA64849BE}" presName="parTrans" presStyleCnt="0"/>
      <dgm:spPr/>
    </dgm:pt>
    <dgm:pt modelId="{EED51E47-9BD2-014B-87EB-A25ECB1CE57B}" type="pres">
      <dgm:prSet presAssocID="{A0A5FB7B-C04C-524E-B02C-0E7C8139DE0F}" presName="node" presStyleLbl="alignAccFollowNode1" presStyleIdx="4" presStyleCnt="6">
        <dgm:presLayoutVars>
          <dgm:bulletEnabled val="1"/>
        </dgm:presLayoutVars>
      </dgm:prSet>
      <dgm:spPr/>
    </dgm:pt>
    <dgm:pt modelId="{E5012321-BE1E-C449-A74E-66BD473BFD49}" type="pres">
      <dgm:prSet presAssocID="{F051A362-90D8-AC44-A2C9-176C5CA70712}" presName="sibTrans" presStyleCnt="0"/>
      <dgm:spPr/>
    </dgm:pt>
    <dgm:pt modelId="{30DDCC97-CE9A-154D-A337-A76B89D9C06B}" type="pres">
      <dgm:prSet presAssocID="{4AFF7F9A-4A31-0D4D-91B1-AB829D0C52C6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C592580B-EE68-5549-97D9-D1D5EA03BA81}" type="presOf" srcId="{4D309BBF-F7BF-454C-BF0C-64F27E32FCF6}" destId="{E98DE98A-8649-6E43-97AE-24AFABFCD4BA}" srcOrd="0" destOrd="0" presId="urn:microsoft.com/office/officeart/2005/8/layout/lProcess3"/>
    <dgm:cxn modelId="{6A42EE1F-2074-F247-8272-BEAFF8850C51}" srcId="{520C2287-AE8B-4B45-9DB2-25CB95F5DE82}" destId="{0FCFBE88-B54B-3045-8381-72B65D2255DD}" srcOrd="1" destOrd="0" parTransId="{615F70D8-6C40-6741-9B98-3C2000818B6E}" sibTransId="{6BAEA995-FCEA-FB41-98EC-BC0387C7615F}"/>
    <dgm:cxn modelId="{D3E17721-9CCB-D84C-BF6D-6BC125C01882}" srcId="{4D309BBF-F7BF-454C-BF0C-64F27E32FCF6}" destId="{F713AB33-1181-FB40-83DE-D83CA3DEA51B}" srcOrd="2" destOrd="0" parTransId="{AC461413-EC8E-6645-A02C-11E9D4238ACA}" sibTransId="{E94486FE-6A46-8045-9128-0B882F14B79B}"/>
    <dgm:cxn modelId="{F0A2BC33-9B79-B948-BE72-7A450AF0A5F0}" type="presOf" srcId="{520C2287-AE8B-4B45-9DB2-25CB95F5DE82}" destId="{3936D589-21BA-BB48-8A6B-5D8ABD872C92}" srcOrd="0" destOrd="0" presId="urn:microsoft.com/office/officeart/2005/8/layout/lProcess3"/>
    <dgm:cxn modelId="{96820B3F-9CD6-C643-89D6-737DAFEE5BE4}" srcId="{F713AB33-1181-FB40-83DE-D83CA3DEA51B}" destId="{4AFF7F9A-4A31-0D4D-91B1-AB829D0C52C6}" srcOrd="1" destOrd="0" parTransId="{8DCB5115-1E53-2848-9CD3-D38FB664FE07}" sibTransId="{42289836-0888-AB4D-ACF7-9FFA28B6E374}"/>
    <dgm:cxn modelId="{827D454B-06A6-494B-AA49-DF68999BD201}" srcId="{FD2AC8FB-09CD-FB4A-94AE-E0FCF6D837FD}" destId="{29D4851B-12B6-4A44-97F6-1403EC40A713}" srcOrd="0" destOrd="0" parTransId="{8ED506B4-56E8-E44F-9534-BB7D3C2C6AC0}" sibTransId="{4F88C502-5B9B-AC4A-A164-C2AC42959659}"/>
    <dgm:cxn modelId="{247BAB58-EDF2-DE4F-B9EC-CD8B738AC5C5}" type="presOf" srcId="{0FCFBE88-B54B-3045-8381-72B65D2255DD}" destId="{8E35BA64-1511-614D-BCC9-1AD1CE4B207F}" srcOrd="0" destOrd="0" presId="urn:microsoft.com/office/officeart/2005/8/layout/lProcess3"/>
    <dgm:cxn modelId="{ED840A5A-74B9-0C45-9A91-3214EA820941}" type="presOf" srcId="{DD14954E-4A42-104D-837D-D06BFBAF0656}" destId="{47EB1E91-AF82-6441-8F8C-B8817F8A5536}" srcOrd="0" destOrd="0" presId="urn:microsoft.com/office/officeart/2005/8/layout/lProcess3"/>
    <dgm:cxn modelId="{76C6626C-6319-704D-B9EB-825699E82125}" srcId="{FD2AC8FB-09CD-FB4A-94AE-E0FCF6D837FD}" destId="{EB3E1DB3-2D7D-BD42-B30D-4DA73D2830BD}" srcOrd="1" destOrd="0" parTransId="{BB82BA90-F300-0B4C-B468-FDE3A0CA04DA}" sibTransId="{3A3110A0-F148-304C-AC05-B159C6F3BA68}"/>
    <dgm:cxn modelId="{B1D1AA6F-53AC-E340-82B9-B7B91F73AF3B}" srcId="{4D309BBF-F7BF-454C-BF0C-64F27E32FCF6}" destId="{520C2287-AE8B-4B45-9DB2-25CB95F5DE82}" srcOrd="0" destOrd="0" parTransId="{072D5862-6B1F-FC43-824F-7D1B88A06950}" sibTransId="{56811E8E-8982-A04E-A2FE-5BCDEABC6A19}"/>
    <dgm:cxn modelId="{2085E676-3823-E247-B502-4C4B83259FC5}" type="presOf" srcId="{F713AB33-1181-FB40-83DE-D83CA3DEA51B}" destId="{92E3E83F-A662-3A4B-99A3-8811886960E4}" srcOrd="0" destOrd="0" presId="urn:microsoft.com/office/officeart/2005/8/layout/lProcess3"/>
    <dgm:cxn modelId="{B5816A7C-CCC8-A048-9276-709AF0040D89}" srcId="{F713AB33-1181-FB40-83DE-D83CA3DEA51B}" destId="{A0A5FB7B-C04C-524E-B02C-0E7C8139DE0F}" srcOrd="0" destOrd="0" parTransId="{FF944248-C466-4443-8F15-F46AA64849BE}" sibTransId="{F051A362-90D8-AC44-A2C9-176C5CA70712}"/>
    <dgm:cxn modelId="{CFAEA18A-224A-4B40-85CA-EAA6341423C7}" srcId="{4D309BBF-F7BF-454C-BF0C-64F27E32FCF6}" destId="{FD2AC8FB-09CD-FB4A-94AE-E0FCF6D837FD}" srcOrd="1" destOrd="0" parTransId="{5E1DC84F-4F7A-EF48-B71E-38BF5F8FED31}" sibTransId="{17E94CEA-4D63-6543-934D-32861040B662}"/>
    <dgm:cxn modelId="{106A65A9-74F7-0642-A5DD-84010D7E0755}" srcId="{520C2287-AE8B-4B45-9DB2-25CB95F5DE82}" destId="{DD14954E-4A42-104D-837D-D06BFBAF0656}" srcOrd="0" destOrd="0" parTransId="{6A872E57-9FA9-654B-B58F-DF269CCBB52A}" sibTransId="{A1E2F32A-74DE-764F-ACF0-B99CCC997C62}"/>
    <dgm:cxn modelId="{DFF4C0AF-EC1B-E941-BADE-E75AA5586114}" type="presOf" srcId="{FD2AC8FB-09CD-FB4A-94AE-E0FCF6D837FD}" destId="{BBBF6B1B-333F-EF43-A77B-3378CD9E6F3A}" srcOrd="0" destOrd="0" presId="urn:microsoft.com/office/officeart/2005/8/layout/lProcess3"/>
    <dgm:cxn modelId="{07E957C5-8742-544F-899B-310D41DDB7FD}" type="presOf" srcId="{29D4851B-12B6-4A44-97F6-1403EC40A713}" destId="{FD544B20-0073-E840-BAB5-9DC5BC314BD5}" srcOrd="0" destOrd="0" presId="urn:microsoft.com/office/officeart/2005/8/layout/lProcess3"/>
    <dgm:cxn modelId="{02DCAAC9-A559-F34B-8C69-82756B4BA432}" type="presOf" srcId="{A0A5FB7B-C04C-524E-B02C-0E7C8139DE0F}" destId="{EED51E47-9BD2-014B-87EB-A25ECB1CE57B}" srcOrd="0" destOrd="0" presId="urn:microsoft.com/office/officeart/2005/8/layout/lProcess3"/>
    <dgm:cxn modelId="{65D534CF-A0E6-3341-9C55-B48E1B1B63C9}" type="presOf" srcId="{EB3E1DB3-2D7D-BD42-B30D-4DA73D2830BD}" destId="{AA977684-3AB1-CA48-A33A-0347F31E5F62}" srcOrd="0" destOrd="0" presId="urn:microsoft.com/office/officeart/2005/8/layout/lProcess3"/>
    <dgm:cxn modelId="{DA25F8D9-71BB-2548-B892-865DD47B6DBD}" type="presOf" srcId="{4AFF7F9A-4A31-0D4D-91B1-AB829D0C52C6}" destId="{30DDCC97-CE9A-154D-A337-A76B89D9C06B}" srcOrd="0" destOrd="0" presId="urn:microsoft.com/office/officeart/2005/8/layout/lProcess3"/>
    <dgm:cxn modelId="{EF2E0B72-84B0-2049-83DB-1721FE348D95}" type="presParOf" srcId="{E98DE98A-8649-6E43-97AE-24AFABFCD4BA}" destId="{260FDB87-0735-2740-A337-373990F06637}" srcOrd="0" destOrd="0" presId="urn:microsoft.com/office/officeart/2005/8/layout/lProcess3"/>
    <dgm:cxn modelId="{DE24CFDD-3530-E64F-91D7-4861C262761A}" type="presParOf" srcId="{260FDB87-0735-2740-A337-373990F06637}" destId="{3936D589-21BA-BB48-8A6B-5D8ABD872C92}" srcOrd="0" destOrd="0" presId="urn:microsoft.com/office/officeart/2005/8/layout/lProcess3"/>
    <dgm:cxn modelId="{6DB9897F-06A7-5346-9E8B-D010E5B77EF9}" type="presParOf" srcId="{260FDB87-0735-2740-A337-373990F06637}" destId="{12AECD7F-5C0D-A849-A7C0-1D05DC5C0585}" srcOrd="1" destOrd="0" presId="urn:microsoft.com/office/officeart/2005/8/layout/lProcess3"/>
    <dgm:cxn modelId="{0E3AD68F-CE70-B549-A174-7F60038FB861}" type="presParOf" srcId="{260FDB87-0735-2740-A337-373990F06637}" destId="{47EB1E91-AF82-6441-8F8C-B8817F8A5536}" srcOrd="2" destOrd="0" presId="urn:microsoft.com/office/officeart/2005/8/layout/lProcess3"/>
    <dgm:cxn modelId="{FD460AFC-32DE-B54A-8C43-903FDE844D27}" type="presParOf" srcId="{260FDB87-0735-2740-A337-373990F06637}" destId="{07A926B0-C90E-A648-92D7-A5A5996773A5}" srcOrd="3" destOrd="0" presId="urn:microsoft.com/office/officeart/2005/8/layout/lProcess3"/>
    <dgm:cxn modelId="{B80AA3D8-16D7-F048-8875-E9607E9ED38C}" type="presParOf" srcId="{260FDB87-0735-2740-A337-373990F06637}" destId="{8E35BA64-1511-614D-BCC9-1AD1CE4B207F}" srcOrd="4" destOrd="0" presId="urn:microsoft.com/office/officeart/2005/8/layout/lProcess3"/>
    <dgm:cxn modelId="{CEA3CACC-34A9-5C44-9584-9494C155773A}" type="presParOf" srcId="{E98DE98A-8649-6E43-97AE-24AFABFCD4BA}" destId="{9D5A598C-3EA7-504C-9E1C-4620297857EB}" srcOrd="1" destOrd="0" presId="urn:microsoft.com/office/officeart/2005/8/layout/lProcess3"/>
    <dgm:cxn modelId="{45158C77-0F13-5F42-817F-3F8CA99A14D9}" type="presParOf" srcId="{E98DE98A-8649-6E43-97AE-24AFABFCD4BA}" destId="{D55BB470-C287-EC49-AB04-44FCEEAC8A44}" srcOrd="2" destOrd="0" presId="urn:microsoft.com/office/officeart/2005/8/layout/lProcess3"/>
    <dgm:cxn modelId="{5968813A-E180-5B48-8139-7C42DFF60CC2}" type="presParOf" srcId="{D55BB470-C287-EC49-AB04-44FCEEAC8A44}" destId="{BBBF6B1B-333F-EF43-A77B-3378CD9E6F3A}" srcOrd="0" destOrd="0" presId="urn:microsoft.com/office/officeart/2005/8/layout/lProcess3"/>
    <dgm:cxn modelId="{73633C8F-8B71-304A-B836-C2940CF1B789}" type="presParOf" srcId="{D55BB470-C287-EC49-AB04-44FCEEAC8A44}" destId="{D1ECFB52-B7E8-C949-A3E1-8B055564231F}" srcOrd="1" destOrd="0" presId="urn:microsoft.com/office/officeart/2005/8/layout/lProcess3"/>
    <dgm:cxn modelId="{97C3FCCA-5382-2149-AB51-7A52915E7168}" type="presParOf" srcId="{D55BB470-C287-EC49-AB04-44FCEEAC8A44}" destId="{FD544B20-0073-E840-BAB5-9DC5BC314BD5}" srcOrd="2" destOrd="0" presId="urn:microsoft.com/office/officeart/2005/8/layout/lProcess3"/>
    <dgm:cxn modelId="{18FC94F4-1E11-9946-B40A-9E7C90911453}" type="presParOf" srcId="{D55BB470-C287-EC49-AB04-44FCEEAC8A44}" destId="{656009E3-A624-2B4A-99C1-8920C4EA4FBF}" srcOrd="3" destOrd="0" presId="urn:microsoft.com/office/officeart/2005/8/layout/lProcess3"/>
    <dgm:cxn modelId="{515DCDE6-2F28-834B-B139-DD707C029EF8}" type="presParOf" srcId="{D55BB470-C287-EC49-AB04-44FCEEAC8A44}" destId="{AA977684-3AB1-CA48-A33A-0347F31E5F62}" srcOrd="4" destOrd="0" presId="urn:microsoft.com/office/officeart/2005/8/layout/lProcess3"/>
    <dgm:cxn modelId="{DC1A20F4-127A-5247-85CD-E1358A51A204}" type="presParOf" srcId="{E98DE98A-8649-6E43-97AE-24AFABFCD4BA}" destId="{0592A20E-E29A-8C4A-A2C4-A9A02F33ED18}" srcOrd="3" destOrd="0" presId="urn:microsoft.com/office/officeart/2005/8/layout/lProcess3"/>
    <dgm:cxn modelId="{FDF1C962-38E5-EF46-913F-C14CC0755AE6}" type="presParOf" srcId="{E98DE98A-8649-6E43-97AE-24AFABFCD4BA}" destId="{114C4617-27E2-D64D-B838-D7437750F6EB}" srcOrd="4" destOrd="0" presId="urn:microsoft.com/office/officeart/2005/8/layout/lProcess3"/>
    <dgm:cxn modelId="{762288CE-6DD9-6E4F-9A18-4E09B4BAD4DF}" type="presParOf" srcId="{114C4617-27E2-D64D-B838-D7437750F6EB}" destId="{92E3E83F-A662-3A4B-99A3-8811886960E4}" srcOrd="0" destOrd="0" presId="urn:microsoft.com/office/officeart/2005/8/layout/lProcess3"/>
    <dgm:cxn modelId="{AF27F305-400D-C34A-9CEC-0E25D26D9E13}" type="presParOf" srcId="{114C4617-27E2-D64D-B838-D7437750F6EB}" destId="{6E2DD17D-DB05-D240-9DB4-C78E38342AA9}" srcOrd="1" destOrd="0" presId="urn:microsoft.com/office/officeart/2005/8/layout/lProcess3"/>
    <dgm:cxn modelId="{C2288302-3310-CD41-8322-084C251F125C}" type="presParOf" srcId="{114C4617-27E2-D64D-B838-D7437750F6EB}" destId="{EED51E47-9BD2-014B-87EB-A25ECB1CE57B}" srcOrd="2" destOrd="0" presId="urn:microsoft.com/office/officeart/2005/8/layout/lProcess3"/>
    <dgm:cxn modelId="{C88446BA-3F05-B64E-9A74-101E327EA5D6}" type="presParOf" srcId="{114C4617-27E2-D64D-B838-D7437750F6EB}" destId="{E5012321-BE1E-C449-A74E-66BD473BFD49}" srcOrd="3" destOrd="0" presId="urn:microsoft.com/office/officeart/2005/8/layout/lProcess3"/>
    <dgm:cxn modelId="{F82FCE76-79E8-F94D-B9F0-476B2D33442E}" type="presParOf" srcId="{114C4617-27E2-D64D-B838-D7437750F6EB}" destId="{30DDCC97-CE9A-154D-A337-A76B89D9C06B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4C6CD1-EB03-7848-9D9F-27E30B2E03A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16D5D00-35ED-8C41-9628-28DCA945234F}">
      <dgm:prSet/>
      <dgm:spPr/>
      <dgm:t>
        <a:bodyPr/>
        <a:lstStyle/>
        <a:p>
          <a:r>
            <a:rPr lang="en-US"/>
            <a:t>Joining</a:t>
          </a:r>
        </a:p>
      </dgm:t>
    </dgm:pt>
    <dgm:pt modelId="{3C855FEE-D1FC-E34C-9080-8D1DC86A2536}" type="parTrans" cxnId="{7E558E9A-F45C-384E-8C75-0072DCF24DA1}">
      <dgm:prSet/>
      <dgm:spPr/>
      <dgm:t>
        <a:bodyPr/>
        <a:lstStyle/>
        <a:p>
          <a:endParaRPr lang="en-US"/>
        </a:p>
      </dgm:t>
    </dgm:pt>
    <dgm:pt modelId="{33DF0803-08B2-DB41-81C3-01EFC223FA2F}" type="sibTrans" cxnId="{7E558E9A-F45C-384E-8C75-0072DCF24DA1}">
      <dgm:prSet/>
      <dgm:spPr/>
      <dgm:t>
        <a:bodyPr/>
        <a:lstStyle/>
        <a:p>
          <a:endParaRPr lang="en-US"/>
        </a:p>
      </dgm:t>
    </dgm:pt>
    <dgm:pt modelId="{B57F0867-571B-1E47-94E0-17359BCDA7F5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join on </a:t>
          </a:r>
          <a:r>
            <a:rPr lang="en-US" dirty="0"/>
            <a:t>clause</a:t>
          </a:r>
        </a:p>
      </dgm:t>
    </dgm:pt>
    <dgm:pt modelId="{AE0B282F-5C5A-5B4B-B529-C8B4F593834F}" type="parTrans" cxnId="{9F343B40-E799-2F42-86FB-E0237772B122}">
      <dgm:prSet/>
      <dgm:spPr/>
      <dgm:t>
        <a:bodyPr/>
        <a:lstStyle/>
        <a:p>
          <a:endParaRPr lang="en-US"/>
        </a:p>
      </dgm:t>
    </dgm:pt>
    <dgm:pt modelId="{98CECA0F-3FCE-684D-9000-91E51FEBFA79}" type="sibTrans" cxnId="{9F343B40-E799-2F42-86FB-E0237772B122}">
      <dgm:prSet/>
      <dgm:spPr/>
      <dgm:t>
        <a:bodyPr/>
        <a:lstStyle/>
        <a:p>
          <a:endParaRPr lang="en-US"/>
        </a:p>
      </dgm:t>
    </dgm:pt>
    <dgm:pt modelId="{2B22F005-05B1-4B42-8E6C-7C33563E85D1}">
      <dgm:prSet/>
      <dgm:spPr/>
      <dgm:t>
        <a:bodyPr/>
        <a:lstStyle/>
        <a:p>
          <a:r>
            <a:rPr lang="en-US"/>
            <a:t>Combine results</a:t>
          </a:r>
        </a:p>
      </dgm:t>
    </dgm:pt>
    <dgm:pt modelId="{3C094EFA-E88B-6443-AABA-6736C3BAD1F4}" type="parTrans" cxnId="{53A6F26C-8461-8240-A117-BE592F437F82}">
      <dgm:prSet/>
      <dgm:spPr/>
      <dgm:t>
        <a:bodyPr/>
        <a:lstStyle/>
        <a:p>
          <a:endParaRPr lang="en-US"/>
        </a:p>
      </dgm:t>
    </dgm:pt>
    <dgm:pt modelId="{FE74F479-45AC-A242-A718-18C9A883F955}" type="sibTrans" cxnId="{53A6F26C-8461-8240-A117-BE592F437F82}">
      <dgm:prSet/>
      <dgm:spPr/>
      <dgm:t>
        <a:bodyPr/>
        <a:lstStyle/>
        <a:p>
          <a:endParaRPr lang="en-US"/>
        </a:p>
      </dgm:t>
    </dgm:pt>
    <dgm:pt modelId="{372289C3-ACCC-F243-91EF-9AA75BE21707}">
      <dgm:prSet/>
      <dgm:spPr/>
      <dgm:t>
        <a:bodyPr/>
        <a:lstStyle/>
        <a:p>
          <a:r>
            <a:rPr lang="en-US"/>
            <a:t>Grouping</a:t>
          </a:r>
        </a:p>
      </dgm:t>
    </dgm:pt>
    <dgm:pt modelId="{BEFEF2B8-A9BD-674B-9865-92B0B8108EB7}" type="parTrans" cxnId="{F7E61EEF-B9B2-1843-895A-86D5653EB54F}">
      <dgm:prSet/>
      <dgm:spPr/>
      <dgm:t>
        <a:bodyPr/>
        <a:lstStyle/>
        <a:p>
          <a:endParaRPr lang="en-US"/>
        </a:p>
      </dgm:t>
    </dgm:pt>
    <dgm:pt modelId="{329E6221-578D-7F4B-8982-2CE48EF17AA5}" type="sibTrans" cxnId="{F7E61EEF-B9B2-1843-895A-86D5653EB54F}">
      <dgm:prSet/>
      <dgm:spPr/>
      <dgm:t>
        <a:bodyPr/>
        <a:lstStyle/>
        <a:p>
          <a:endParaRPr lang="en-US"/>
        </a:p>
      </dgm:t>
    </dgm:pt>
    <dgm:pt modelId="{9F3778C3-D57E-9942-895D-3F4E40C321CA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group by </a:t>
          </a:r>
          <a:r>
            <a:rPr lang="en-US" dirty="0"/>
            <a:t>clause</a:t>
          </a:r>
        </a:p>
      </dgm:t>
    </dgm:pt>
    <dgm:pt modelId="{732C3F41-32C8-4A4F-B11D-B7CC5981C27A}" type="parTrans" cxnId="{CA458C6C-C049-E744-8308-1BC27F31035F}">
      <dgm:prSet/>
      <dgm:spPr/>
      <dgm:t>
        <a:bodyPr/>
        <a:lstStyle/>
        <a:p>
          <a:endParaRPr lang="en-US"/>
        </a:p>
      </dgm:t>
    </dgm:pt>
    <dgm:pt modelId="{6821B79A-4BB3-E442-87DC-754EE9DBA5F1}" type="sibTrans" cxnId="{CA458C6C-C049-E744-8308-1BC27F31035F}">
      <dgm:prSet/>
      <dgm:spPr/>
      <dgm:t>
        <a:bodyPr/>
        <a:lstStyle/>
        <a:p>
          <a:endParaRPr lang="en-US"/>
        </a:p>
      </dgm:t>
    </dgm:pt>
    <dgm:pt modelId="{160E441D-6862-C942-9C8B-E75902908F31}">
      <dgm:prSet/>
      <dgm:spPr/>
      <dgm:t>
        <a:bodyPr/>
        <a:lstStyle/>
        <a:p>
          <a:r>
            <a:rPr lang="en-US" dirty="0"/>
            <a:t>Group results</a:t>
          </a:r>
        </a:p>
      </dgm:t>
    </dgm:pt>
    <dgm:pt modelId="{208160A1-B466-CB4E-9492-C7F4B03145BC}" type="parTrans" cxnId="{B2CF602D-9E13-0345-B484-141338DBB09D}">
      <dgm:prSet/>
      <dgm:spPr/>
      <dgm:t>
        <a:bodyPr/>
        <a:lstStyle/>
        <a:p>
          <a:endParaRPr lang="en-US"/>
        </a:p>
      </dgm:t>
    </dgm:pt>
    <dgm:pt modelId="{FEC1181A-E165-CF4B-A33E-0B75746CBEEB}" type="sibTrans" cxnId="{B2CF602D-9E13-0345-B484-141338DBB09D}">
      <dgm:prSet/>
      <dgm:spPr/>
      <dgm:t>
        <a:bodyPr/>
        <a:lstStyle/>
        <a:p>
          <a:endParaRPr lang="en-US"/>
        </a:p>
      </dgm:t>
    </dgm:pt>
    <dgm:pt modelId="{66BC8392-A7C3-E045-A376-5AFBACF6B6A7}" type="pres">
      <dgm:prSet presAssocID="{264C6CD1-EB03-7848-9D9F-27E30B2E03A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B2AFB20-D713-EB40-9B1A-0E28F5E3B654}" type="pres">
      <dgm:prSet presAssocID="{916D5D00-35ED-8C41-9628-28DCA945234F}" presName="horFlow" presStyleCnt="0"/>
      <dgm:spPr/>
    </dgm:pt>
    <dgm:pt modelId="{1295737F-CCE8-FD48-911B-8005B7A58694}" type="pres">
      <dgm:prSet presAssocID="{916D5D00-35ED-8C41-9628-28DCA945234F}" presName="bigChev" presStyleLbl="node1" presStyleIdx="0" presStyleCnt="2"/>
      <dgm:spPr/>
    </dgm:pt>
    <dgm:pt modelId="{22D2FB78-7E91-094D-BE0E-BB3A6E019BC8}" type="pres">
      <dgm:prSet presAssocID="{AE0B282F-5C5A-5B4B-B529-C8B4F593834F}" presName="parTrans" presStyleCnt="0"/>
      <dgm:spPr/>
    </dgm:pt>
    <dgm:pt modelId="{557295CF-6E1C-6642-BCB5-91DBE7A2A610}" type="pres">
      <dgm:prSet presAssocID="{B57F0867-571B-1E47-94E0-17359BCDA7F5}" presName="node" presStyleLbl="alignAccFollowNode1" presStyleIdx="0" presStyleCnt="4">
        <dgm:presLayoutVars>
          <dgm:bulletEnabled val="1"/>
        </dgm:presLayoutVars>
      </dgm:prSet>
      <dgm:spPr/>
    </dgm:pt>
    <dgm:pt modelId="{F8336007-4A1C-3147-9C6A-37FD50356F2A}" type="pres">
      <dgm:prSet presAssocID="{98CECA0F-3FCE-684D-9000-91E51FEBFA79}" presName="sibTrans" presStyleCnt="0"/>
      <dgm:spPr/>
    </dgm:pt>
    <dgm:pt modelId="{56137E5E-4929-F449-B9F3-29C7464E0876}" type="pres">
      <dgm:prSet presAssocID="{2B22F005-05B1-4B42-8E6C-7C33563E85D1}" presName="node" presStyleLbl="alignAccFollowNode1" presStyleIdx="1" presStyleCnt="4">
        <dgm:presLayoutVars>
          <dgm:bulletEnabled val="1"/>
        </dgm:presLayoutVars>
      </dgm:prSet>
      <dgm:spPr/>
    </dgm:pt>
    <dgm:pt modelId="{1DF5F64B-8EF5-4F45-92EA-8E292860081E}" type="pres">
      <dgm:prSet presAssocID="{916D5D00-35ED-8C41-9628-28DCA945234F}" presName="vSp" presStyleCnt="0"/>
      <dgm:spPr/>
    </dgm:pt>
    <dgm:pt modelId="{799D6F50-771C-6143-9126-30C8086A24A7}" type="pres">
      <dgm:prSet presAssocID="{372289C3-ACCC-F243-91EF-9AA75BE21707}" presName="horFlow" presStyleCnt="0"/>
      <dgm:spPr/>
    </dgm:pt>
    <dgm:pt modelId="{F516B59E-EDC5-0C43-B387-0419E2D7C75E}" type="pres">
      <dgm:prSet presAssocID="{372289C3-ACCC-F243-91EF-9AA75BE21707}" presName="bigChev" presStyleLbl="node1" presStyleIdx="1" presStyleCnt="2"/>
      <dgm:spPr/>
    </dgm:pt>
    <dgm:pt modelId="{D18ACCF8-DEEB-E741-A900-0C48C5A463D1}" type="pres">
      <dgm:prSet presAssocID="{732C3F41-32C8-4A4F-B11D-B7CC5981C27A}" presName="parTrans" presStyleCnt="0"/>
      <dgm:spPr/>
    </dgm:pt>
    <dgm:pt modelId="{E1AF3FE6-0E99-3043-A761-387D8554932A}" type="pres">
      <dgm:prSet presAssocID="{9F3778C3-D57E-9942-895D-3F4E40C321CA}" presName="node" presStyleLbl="alignAccFollowNode1" presStyleIdx="2" presStyleCnt="4">
        <dgm:presLayoutVars>
          <dgm:bulletEnabled val="1"/>
        </dgm:presLayoutVars>
      </dgm:prSet>
      <dgm:spPr/>
    </dgm:pt>
    <dgm:pt modelId="{6AB09CF9-3437-1B44-B202-4710793AEFEE}" type="pres">
      <dgm:prSet presAssocID="{6821B79A-4BB3-E442-87DC-754EE9DBA5F1}" presName="sibTrans" presStyleCnt="0"/>
      <dgm:spPr/>
    </dgm:pt>
    <dgm:pt modelId="{CA93AB2A-AD7F-8D45-8FDA-B224B515C678}" type="pres">
      <dgm:prSet presAssocID="{160E441D-6862-C942-9C8B-E75902908F3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E548D70C-B066-B448-A754-1C2C610C98EE}" type="presOf" srcId="{2B22F005-05B1-4B42-8E6C-7C33563E85D1}" destId="{56137E5E-4929-F449-B9F3-29C7464E0876}" srcOrd="0" destOrd="0" presId="urn:microsoft.com/office/officeart/2005/8/layout/lProcess3"/>
    <dgm:cxn modelId="{64E86C0D-D5D2-D144-9CFE-1DF2D7B1A0C0}" type="presOf" srcId="{9F3778C3-D57E-9942-895D-3F4E40C321CA}" destId="{E1AF3FE6-0E99-3043-A761-387D8554932A}" srcOrd="0" destOrd="0" presId="urn:microsoft.com/office/officeart/2005/8/layout/lProcess3"/>
    <dgm:cxn modelId="{B2CF602D-9E13-0345-B484-141338DBB09D}" srcId="{372289C3-ACCC-F243-91EF-9AA75BE21707}" destId="{160E441D-6862-C942-9C8B-E75902908F31}" srcOrd="1" destOrd="0" parTransId="{208160A1-B466-CB4E-9492-C7F4B03145BC}" sibTransId="{FEC1181A-E165-CF4B-A33E-0B75746CBEEB}"/>
    <dgm:cxn modelId="{9F343B40-E799-2F42-86FB-E0237772B122}" srcId="{916D5D00-35ED-8C41-9628-28DCA945234F}" destId="{B57F0867-571B-1E47-94E0-17359BCDA7F5}" srcOrd="0" destOrd="0" parTransId="{AE0B282F-5C5A-5B4B-B529-C8B4F593834F}" sibTransId="{98CECA0F-3FCE-684D-9000-91E51FEBFA79}"/>
    <dgm:cxn modelId="{D7E23A62-6A35-2149-8C24-7D2FA6B26D1E}" type="presOf" srcId="{B57F0867-571B-1E47-94E0-17359BCDA7F5}" destId="{557295CF-6E1C-6642-BCB5-91DBE7A2A610}" srcOrd="0" destOrd="0" presId="urn:microsoft.com/office/officeart/2005/8/layout/lProcess3"/>
    <dgm:cxn modelId="{8EA3C763-4A97-4643-A203-39C3B1D7C0C4}" type="presOf" srcId="{160E441D-6862-C942-9C8B-E75902908F31}" destId="{CA93AB2A-AD7F-8D45-8FDA-B224B515C678}" srcOrd="0" destOrd="0" presId="urn:microsoft.com/office/officeart/2005/8/layout/lProcess3"/>
    <dgm:cxn modelId="{CA458C6C-C049-E744-8308-1BC27F31035F}" srcId="{372289C3-ACCC-F243-91EF-9AA75BE21707}" destId="{9F3778C3-D57E-9942-895D-3F4E40C321CA}" srcOrd="0" destOrd="0" parTransId="{732C3F41-32C8-4A4F-B11D-B7CC5981C27A}" sibTransId="{6821B79A-4BB3-E442-87DC-754EE9DBA5F1}"/>
    <dgm:cxn modelId="{53A6F26C-8461-8240-A117-BE592F437F82}" srcId="{916D5D00-35ED-8C41-9628-28DCA945234F}" destId="{2B22F005-05B1-4B42-8E6C-7C33563E85D1}" srcOrd="1" destOrd="0" parTransId="{3C094EFA-E88B-6443-AABA-6736C3BAD1F4}" sibTransId="{FE74F479-45AC-A242-A718-18C9A883F955}"/>
    <dgm:cxn modelId="{BBE3C275-6B2B-EA42-822F-56391233BC10}" type="presOf" srcId="{916D5D00-35ED-8C41-9628-28DCA945234F}" destId="{1295737F-CCE8-FD48-911B-8005B7A58694}" srcOrd="0" destOrd="0" presId="urn:microsoft.com/office/officeart/2005/8/layout/lProcess3"/>
    <dgm:cxn modelId="{83003078-F240-554A-AE9B-336DA272F27C}" type="presOf" srcId="{372289C3-ACCC-F243-91EF-9AA75BE21707}" destId="{F516B59E-EDC5-0C43-B387-0419E2D7C75E}" srcOrd="0" destOrd="0" presId="urn:microsoft.com/office/officeart/2005/8/layout/lProcess3"/>
    <dgm:cxn modelId="{A5EEC18C-B246-1141-BC8B-80A424793A6E}" type="presOf" srcId="{264C6CD1-EB03-7848-9D9F-27E30B2E03A2}" destId="{66BC8392-A7C3-E045-A376-5AFBACF6B6A7}" srcOrd="0" destOrd="0" presId="urn:microsoft.com/office/officeart/2005/8/layout/lProcess3"/>
    <dgm:cxn modelId="{7E558E9A-F45C-384E-8C75-0072DCF24DA1}" srcId="{264C6CD1-EB03-7848-9D9F-27E30B2E03A2}" destId="{916D5D00-35ED-8C41-9628-28DCA945234F}" srcOrd="0" destOrd="0" parTransId="{3C855FEE-D1FC-E34C-9080-8D1DC86A2536}" sibTransId="{33DF0803-08B2-DB41-81C3-01EFC223FA2F}"/>
    <dgm:cxn modelId="{F7E61EEF-B9B2-1843-895A-86D5653EB54F}" srcId="{264C6CD1-EB03-7848-9D9F-27E30B2E03A2}" destId="{372289C3-ACCC-F243-91EF-9AA75BE21707}" srcOrd="1" destOrd="0" parTransId="{BEFEF2B8-A9BD-674B-9865-92B0B8108EB7}" sibTransId="{329E6221-578D-7F4B-8982-2CE48EF17AA5}"/>
    <dgm:cxn modelId="{9841E4E7-19B8-0F41-AC1D-8565EB6E73C2}" type="presParOf" srcId="{66BC8392-A7C3-E045-A376-5AFBACF6B6A7}" destId="{FB2AFB20-D713-EB40-9B1A-0E28F5E3B654}" srcOrd="0" destOrd="0" presId="urn:microsoft.com/office/officeart/2005/8/layout/lProcess3"/>
    <dgm:cxn modelId="{12646E22-0769-0F4C-B919-3C169CE98D3F}" type="presParOf" srcId="{FB2AFB20-D713-EB40-9B1A-0E28F5E3B654}" destId="{1295737F-CCE8-FD48-911B-8005B7A58694}" srcOrd="0" destOrd="0" presId="urn:microsoft.com/office/officeart/2005/8/layout/lProcess3"/>
    <dgm:cxn modelId="{DEE0828C-B284-E746-85B0-DF7DC4808592}" type="presParOf" srcId="{FB2AFB20-D713-EB40-9B1A-0E28F5E3B654}" destId="{22D2FB78-7E91-094D-BE0E-BB3A6E019BC8}" srcOrd="1" destOrd="0" presId="urn:microsoft.com/office/officeart/2005/8/layout/lProcess3"/>
    <dgm:cxn modelId="{EA0BDCAF-10B5-E541-B130-055B0C1E0E52}" type="presParOf" srcId="{FB2AFB20-D713-EB40-9B1A-0E28F5E3B654}" destId="{557295CF-6E1C-6642-BCB5-91DBE7A2A610}" srcOrd="2" destOrd="0" presId="urn:microsoft.com/office/officeart/2005/8/layout/lProcess3"/>
    <dgm:cxn modelId="{916EE477-F4F0-1B42-B06B-F6DAFA4C36F3}" type="presParOf" srcId="{FB2AFB20-D713-EB40-9B1A-0E28F5E3B654}" destId="{F8336007-4A1C-3147-9C6A-37FD50356F2A}" srcOrd="3" destOrd="0" presId="urn:microsoft.com/office/officeart/2005/8/layout/lProcess3"/>
    <dgm:cxn modelId="{285F5C2A-593A-3843-AD71-D3FA84A45C55}" type="presParOf" srcId="{FB2AFB20-D713-EB40-9B1A-0E28F5E3B654}" destId="{56137E5E-4929-F449-B9F3-29C7464E0876}" srcOrd="4" destOrd="0" presId="urn:microsoft.com/office/officeart/2005/8/layout/lProcess3"/>
    <dgm:cxn modelId="{1F2FD252-950C-B046-9D9C-F89B11CBB7E3}" type="presParOf" srcId="{66BC8392-A7C3-E045-A376-5AFBACF6B6A7}" destId="{1DF5F64B-8EF5-4F45-92EA-8E292860081E}" srcOrd="1" destOrd="0" presId="urn:microsoft.com/office/officeart/2005/8/layout/lProcess3"/>
    <dgm:cxn modelId="{0754E528-4F45-A244-9544-E83E92B1C7D2}" type="presParOf" srcId="{66BC8392-A7C3-E045-A376-5AFBACF6B6A7}" destId="{799D6F50-771C-6143-9126-30C8086A24A7}" srcOrd="2" destOrd="0" presId="urn:microsoft.com/office/officeart/2005/8/layout/lProcess3"/>
    <dgm:cxn modelId="{C238E32B-1639-3A40-B760-14D6DF3E2C7E}" type="presParOf" srcId="{799D6F50-771C-6143-9126-30C8086A24A7}" destId="{F516B59E-EDC5-0C43-B387-0419E2D7C75E}" srcOrd="0" destOrd="0" presId="urn:microsoft.com/office/officeart/2005/8/layout/lProcess3"/>
    <dgm:cxn modelId="{9BA539D2-E998-FA48-A957-2A2385E129F5}" type="presParOf" srcId="{799D6F50-771C-6143-9126-30C8086A24A7}" destId="{D18ACCF8-DEEB-E741-A900-0C48C5A463D1}" srcOrd="1" destOrd="0" presId="urn:microsoft.com/office/officeart/2005/8/layout/lProcess3"/>
    <dgm:cxn modelId="{2068D5BD-9CA5-A549-A25D-1AFB0BFC2E0C}" type="presParOf" srcId="{799D6F50-771C-6143-9126-30C8086A24A7}" destId="{E1AF3FE6-0E99-3043-A761-387D8554932A}" srcOrd="2" destOrd="0" presId="urn:microsoft.com/office/officeart/2005/8/layout/lProcess3"/>
    <dgm:cxn modelId="{2624164D-511D-BD44-8397-BA89AB277C63}" type="presParOf" srcId="{799D6F50-771C-6143-9126-30C8086A24A7}" destId="{6AB09CF9-3437-1B44-B202-4710793AEFEE}" srcOrd="3" destOrd="0" presId="urn:microsoft.com/office/officeart/2005/8/layout/lProcess3"/>
    <dgm:cxn modelId="{3256BD5C-6EDC-A84E-83E0-AC91FB9E24CA}" type="presParOf" srcId="{799D6F50-771C-6143-9126-30C8086A24A7}" destId="{CA93AB2A-AD7F-8D45-8FDA-B224B515C678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123382-4F2D-A24A-A7EE-73531B352E3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FA0755-10F1-CF4E-BE7B-B64812F2A652}">
      <dgm:prSet/>
      <dgm:spPr/>
      <dgm:t>
        <a:bodyPr/>
        <a:lstStyle/>
        <a:p>
          <a:r>
            <a:rPr lang="en-US" dirty="0"/>
            <a:t>Providers</a:t>
          </a:r>
        </a:p>
      </dgm:t>
    </dgm:pt>
    <dgm:pt modelId="{1E0E5587-4F55-7845-91BE-E40504DA3FA5}" type="parTrans" cxnId="{866FECDB-B588-F543-BF74-7F01859C88E2}">
      <dgm:prSet/>
      <dgm:spPr/>
      <dgm:t>
        <a:bodyPr/>
        <a:lstStyle/>
        <a:p>
          <a:endParaRPr lang="en-US"/>
        </a:p>
      </dgm:t>
    </dgm:pt>
    <dgm:pt modelId="{C5048F2D-BB18-E647-AE9E-289235AA99B2}" type="sibTrans" cxnId="{866FECDB-B588-F543-BF74-7F01859C88E2}">
      <dgm:prSet/>
      <dgm:spPr/>
      <dgm:t>
        <a:bodyPr/>
        <a:lstStyle/>
        <a:p>
          <a:endParaRPr lang="en-US"/>
        </a:p>
      </dgm:t>
    </dgm:pt>
    <dgm:pt modelId="{753B7A39-B92A-A94D-9CE5-5493BD4C4B67}">
      <dgm:prSet/>
      <dgm:spPr/>
      <dgm:t>
        <a:bodyPr/>
        <a:lstStyle/>
        <a:p>
          <a:pPr rtl="0"/>
          <a:r>
            <a:rPr lang="en-US" dirty="0"/>
            <a:t>LINQ to XML</a:t>
          </a:r>
        </a:p>
      </dgm:t>
    </dgm:pt>
    <dgm:pt modelId="{E45C10C6-873A-5440-B51F-E8B63CC05494}" type="parTrans" cxnId="{51BFC4E7-ADD7-0F4A-89B5-A2EA3799B3A5}">
      <dgm:prSet/>
      <dgm:spPr/>
      <dgm:t>
        <a:bodyPr/>
        <a:lstStyle/>
        <a:p>
          <a:endParaRPr lang="en-US"/>
        </a:p>
      </dgm:t>
    </dgm:pt>
    <dgm:pt modelId="{7DADCBC1-54CA-744A-982D-E9A0A27BC76C}" type="sibTrans" cxnId="{51BFC4E7-ADD7-0F4A-89B5-A2EA3799B3A5}">
      <dgm:prSet/>
      <dgm:spPr/>
      <dgm:t>
        <a:bodyPr/>
        <a:lstStyle/>
        <a:p>
          <a:endParaRPr lang="en-US"/>
        </a:p>
      </dgm:t>
    </dgm:pt>
    <dgm:pt modelId="{7A88A2A1-F0F6-3243-8794-8571C4DB6B7C}">
      <dgm:prSet/>
      <dgm:spPr/>
      <dgm:t>
        <a:bodyPr/>
        <a:lstStyle/>
        <a:p>
          <a:r>
            <a:rPr lang="en-US" dirty="0"/>
            <a:t>LINQ to EF</a:t>
          </a:r>
        </a:p>
      </dgm:t>
    </dgm:pt>
    <dgm:pt modelId="{76983C58-40B6-1047-AA5E-EE224E487444}" type="parTrans" cxnId="{0DA80250-D50F-4D4E-97AF-C9F558B1A9C8}">
      <dgm:prSet/>
      <dgm:spPr/>
      <dgm:t>
        <a:bodyPr/>
        <a:lstStyle/>
        <a:p>
          <a:endParaRPr lang="en-US"/>
        </a:p>
      </dgm:t>
    </dgm:pt>
    <dgm:pt modelId="{7C57AC56-CFB3-1B42-8F0B-9D095ECC79AE}" type="sibTrans" cxnId="{0DA80250-D50F-4D4E-97AF-C9F558B1A9C8}">
      <dgm:prSet/>
      <dgm:spPr/>
      <dgm:t>
        <a:bodyPr/>
        <a:lstStyle/>
        <a:p>
          <a:endParaRPr lang="en-US"/>
        </a:p>
      </dgm:t>
    </dgm:pt>
    <dgm:pt modelId="{39C73C2D-2E8D-5240-B680-83DFDEC58EAF}">
      <dgm:prSet/>
      <dgm:spPr/>
      <dgm:t>
        <a:bodyPr/>
        <a:lstStyle/>
        <a:p>
          <a:r>
            <a:rPr lang="en-US"/>
            <a:t>LINQ to Twitter</a:t>
          </a:r>
        </a:p>
      </dgm:t>
    </dgm:pt>
    <dgm:pt modelId="{27F852AB-A47F-A947-83E1-0E5C3F137ACC}" type="parTrans" cxnId="{D2F09C21-6696-CE49-A844-54F84DE4BE7A}">
      <dgm:prSet/>
      <dgm:spPr/>
      <dgm:t>
        <a:bodyPr/>
        <a:lstStyle/>
        <a:p>
          <a:endParaRPr lang="en-US"/>
        </a:p>
      </dgm:t>
    </dgm:pt>
    <dgm:pt modelId="{4BCA6CE7-FDFE-B94A-9E84-E68B403098F1}" type="sibTrans" cxnId="{D2F09C21-6696-CE49-A844-54F84DE4BE7A}">
      <dgm:prSet/>
      <dgm:spPr/>
      <dgm:t>
        <a:bodyPr/>
        <a:lstStyle/>
        <a:p>
          <a:endParaRPr lang="en-US"/>
        </a:p>
      </dgm:t>
    </dgm:pt>
    <dgm:pt modelId="{E8DAE703-6A02-D845-9794-CC7FE05BD138}">
      <dgm:prSet/>
      <dgm:spPr/>
      <dgm:t>
        <a:bodyPr/>
        <a:lstStyle/>
        <a:p>
          <a:r>
            <a:rPr lang="en-US"/>
            <a:t>Many More…</a:t>
          </a:r>
        </a:p>
      </dgm:t>
    </dgm:pt>
    <dgm:pt modelId="{6ACE946E-1D2D-1145-AB71-C70BEA85DEAB}" type="parTrans" cxnId="{71C04362-42AD-2F46-B24B-B20E2413CAAD}">
      <dgm:prSet/>
      <dgm:spPr/>
      <dgm:t>
        <a:bodyPr/>
        <a:lstStyle/>
        <a:p>
          <a:endParaRPr lang="en-US"/>
        </a:p>
      </dgm:t>
    </dgm:pt>
    <dgm:pt modelId="{9310C0A0-07C8-0740-BF94-4A8426A15583}" type="sibTrans" cxnId="{71C04362-42AD-2F46-B24B-B20E2413CAAD}">
      <dgm:prSet/>
      <dgm:spPr/>
      <dgm:t>
        <a:bodyPr/>
        <a:lstStyle/>
        <a:p>
          <a:endParaRPr lang="en-US"/>
        </a:p>
      </dgm:t>
    </dgm:pt>
    <dgm:pt modelId="{0CBCA73B-DB47-C742-A683-5A26F386F6C3}">
      <dgm:prSet/>
      <dgm:spPr/>
      <dgm:t>
        <a:bodyPr/>
        <a:lstStyle/>
        <a:p>
          <a:r>
            <a:rPr lang="en-US" dirty="0"/>
            <a:t>Materialization</a:t>
          </a:r>
        </a:p>
      </dgm:t>
    </dgm:pt>
    <dgm:pt modelId="{D13121AD-9F1A-C749-85A8-850B573254B5}" type="parTrans" cxnId="{2618AAFF-BF26-0D4C-9698-83E30C822E70}">
      <dgm:prSet/>
      <dgm:spPr/>
      <dgm:t>
        <a:bodyPr/>
        <a:lstStyle/>
        <a:p>
          <a:endParaRPr lang="en-US"/>
        </a:p>
      </dgm:t>
    </dgm:pt>
    <dgm:pt modelId="{93B0964B-E08F-6846-94DA-CDF3EEA9BE12}" type="sibTrans" cxnId="{2618AAFF-BF26-0D4C-9698-83E30C822E70}">
      <dgm:prSet/>
      <dgm:spPr/>
      <dgm:t>
        <a:bodyPr/>
        <a:lstStyle/>
        <a:p>
          <a:endParaRPr lang="en-US"/>
        </a:p>
      </dgm:t>
    </dgm:pt>
    <dgm:pt modelId="{FEECE167-2D04-9847-BF8C-F21A49609EE6}">
      <dgm:prSet/>
      <dgm:spPr/>
      <dgm:t>
        <a:bodyPr/>
        <a:lstStyle/>
        <a:p>
          <a:r>
            <a:rPr lang="en-US" dirty="0"/>
            <a:t>Query is what you want to do</a:t>
          </a:r>
        </a:p>
      </dgm:t>
    </dgm:pt>
    <dgm:pt modelId="{48B5CCCD-EC3D-2D4C-A366-30B08D961BFC}" type="parTrans" cxnId="{DC75BEBE-C515-DA4C-9D1C-6F4F083CB95B}">
      <dgm:prSet/>
      <dgm:spPr/>
      <dgm:t>
        <a:bodyPr/>
        <a:lstStyle/>
        <a:p>
          <a:endParaRPr lang="en-US"/>
        </a:p>
      </dgm:t>
    </dgm:pt>
    <dgm:pt modelId="{4C9DF185-BD94-434F-B36F-9DF610E0E5F9}" type="sibTrans" cxnId="{DC75BEBE-C515-DA4C-9D1C-6F4F083CB95B}">
      <dgm:prSet/>
      <dgm:spPr/>
      <dgm:t>
        <a:bodyPr/>
        <a:lstStyle/>
        <a:p>
          <a:endParaRPr lang="en-US"/>
        </a:p>
      </dgm:t>
    </dgm:pt>
    <dgm:pt modelId="{71026726-6E54-A441-911B-F9C9A0B8E020}">
      <dgm:prSet/>
      <dgm:spPr/>
      <dgm:t>
        <a:bodyPr/>
        <a:lstStyle/>
        <a:p>
          <a:r>
            <a:rPr lang="en-US" dirty="0"/>
            <a:t>Materialization makes it happen</a:t>
          </a:r>
        </a:p>
      </dgm:t>
    </dgm:pt>
    <dgm:pt modelId="{9B540C28-9320-8646-B6F1-52BACE97AA50}" type="parTrans" cxnId="{194B0339-50F9-0548-8662-5ADD783AA009}">
      <dgm:prSet/>
      <dgm:spPr/>
      <dgm:t>
        <a:bodyPr/>
        <a:lstStyle/>
        <a:p>
          <a:endParaRPr lang="en-US"/>
        </a:p>
      </dgm:t>
    </dgm:pt>
    <dgm:pt modelId="{0399E4F4-4ABB-334A-A67D-4B6E5704E2DF}" type="sibTrans" cxnId="{194B0339-50F9-0548-8662-5ADD783AA009}">
      <dgm:prSet/>
      <dgm:spPr/>
      <dgm:t>
        <a:bodyPr/>
        <a:lstStyle/>
        <a:p>
          <a:endParaRPr lang="en-US"/>
        </a:p>
      </dgm:t>
    </dgm:pt>
    <dgm:pt modelId="{89AC63D6-7A2E-DA48-8694-D873B6581710}">
      <dgm:prSet/>
      <dgm:spPr/>
      <dgm:t>
        <a:bodyPr/>
        <a:lstStyle/>
        <a:p>
          <a:r>
            <a:rPr lang="en-US" dirty="0"/>
            <a:t>Standard Operators</a:t>
          </a:r>
        </a:p>
      </dgm:t>
    </dgm:pt>
    <dgm:pt modelId="{2EAB5E33-FBA4-294E-A3D2-B80E8606334A}" type="parTrans" cxnId="{5F033218-1910-2648-B10B-428BD819DC1C}">
      <dgm:prSet/>
      <dgm:spPr/>
      <dgm:t>
        <a:bodyPr/>
        <a:lstStyle/>
        <a:p>
          <a:endParaRPr lang="en-US"/>
        </a:p>
      </dgm:t>
    </dgm:pt>
    <dgm:pt modelId="{EDB44B86-01F3-ED49-AD2A-2DF1C062D120}" type="sibTrans" cxnId="{5F033218-1910-2648-B10B-428BD819DC1C}">
      <dgm:prSet/>
      <dgm:spPr/>
      <dgm:t>
        <a:bodyPr/>
        <a:lstStyle/>
        <a:p>
          <a:endParaRPr lang="en-US"/>
        </a:p>
      </dgm:t>
    </dgm:pt>
    <dgm:pt modelId="{E2D82CCF-268B-634C-8443-5350630855B7}">
      <dgm:prSet/>
      <dgm:spPr/>
      <dgm:t>
        <a:bodyPr/>
        <a:lstStyle/>
        <a:p>
          <a:r>
            <a:rPr lang="en-US" dirty="0"/>
            <a:t>Common actions</a:t>
          </a:r>
        </a:p>
      </dgm:t>
    </dgm:pt>
    <dgm:pt modelId="{97BFCEDB-F5CD-974E-A952-556CED0A6937}" type="parTrans" cxnId="{8088298E-3DE5-8047-A67C-B93CB1BF18DC}">
      <dgm:prSet/>
      <dgm:spPr/>
      <dgm:t>
        <a:bodyPr/>
        <a:lstStyle/>
        <a:p>
          <a:endParaRPr lang="en-US"/>
        </a:p>
      </dgm:t>
    </dgm:pt>
    <dgm:pt modelId="{1D1FF61E-C6F3-C54F-B797-A3B8B3ADD74B}" type="sibTrans" cxnId="{8088298E-3DE5-8047-A67C-B93CB1BF18DC}">
      <dgm:prSet/>
      <dgm:spPr/>
      <dgm:t>
        <a:bodyPr/>
        <a:lstStyle/>
        <a:p>
          <a:endParaRPr lang="en-US"/>
        </a:p>
      </dgm:t>
    </dgm:pt>
    <dgm:pt modelId="{9E2579BF-401C-4243-9BEB-1040ABB4F909}">
      <dgm:prSet/>
      <dgm:spPr/>
      <dgm:t>
        <a:bodyPr/>
        <a:lstStyle/>
        <a:p>
          <a:r>
            <a:rPr lang="en-US" dirty="0"/>
            <a:t>Method syntax</a:t>
          </a:r>
        </a:p>
      </dgm:t>
    </dgm:pt>
    <dgm:pt modelId="{896164D8-8250-F74E-B00C-8A5E58DE1DDC}" type="parTrans" cxnId="{45F86A62-1494-F74F-9275-3FAB3EE04141}">
      <dgm:prSet/>
      <dgm:spPr/>
      <dgm:t>
        <a:bodyPr/>
        <a:lstStyle/>
        <a:p>
          <a:endParaRPr lang="en-US"/>
        </a:p>
      </dgm:t>
    </dgm:pt>
    <dgm:pt modelId="{02925B3C-3FBF-A245-B464-BF81321FEAF2}" type="sibTrans" cxnId="{45F86A62-1494-F74F-9275-3FAB3EE04141}">
      <dgm:prSet/>
      <dgm:spPr/>
      <dgm:t>
        <a:bodyPr/>
        <a:lstStyle/>
        <a:p>
          <a:endParaRPr lang="en-US"/>
        </a:p>
      </dgm:t>
    </dgm:pt>
    <dgm:pt modelId="{DFFBA07D-D078-DB4A-A3F0-F2C7BB3A7ABA}">
      <dgm:prSet/>
      <dgm:spPr/>
      <dgm:t>
        <a:bodyPr/>
        <a:lstStyle/>
        <a:p>
          <a:pPr rtl="0"/>
          <a:r>
            <a:rPr lang="en-US" dirty="0"/>
            <a:t>Extensibility</a:t>
          </a:r>
        </a:p>
      </dgm:t>
    </dgm:pt>
    <dgm:pt modelId="{1D76393D-3829-DC4A-9EB5-25F8F88831A9}" type="parTrans" cxnId="{C7FF27C7-8143-324D-A36D-D5F948D9DD76}">
      <dgm:prSet/>
      <dgm:spPr/>
      <dgm:t>
        <a:bodyPr/>
        <a:lstStyle/>
        <a:p>
          <a:endParaRPr lang="en-US"/>
        </a:p>
      </dgm:t>
    </dgm:pt>
    <dgm:pt modelId="{3354D599-20B2-6949-A111-7AE9F6D0CBBD}" type="sibTrans" cxnId="{C7FF27C7-8143-324D-A36D-D5F948D9DD76}">
      <dgm:prSet/>
      <dgm:spPr/>
      <dgm:t>
        <a:bodyPr/>
        <a:lstStyle/>
        <a:p>
          <a:endParaRPr lang="en-US"/>
        </a:p>
      </dgm:t>
    </dgm:pt>
    <dgm:pt modelId="{5208C5CD-90FC-8D46-9AEF-9F4695022A60}" type="pres">
      <dgm:prSet presAssocID="{7B123382-4F2D-A24A-A7EE-73531B352E3D}" presName="Name0" presStyleCnt="0">
        <dgm:presLayoutVars>
          <dgm:dir/>
          <dgm:animLvl val="lvl"/>
          <dgm:resizeHandles val="exact"/>
        </dgm:presLayoutVars>
      </dgm:prSet>
      <dgm:spPr/>
    </dgm:pt>
    <dgm:pt modelId="{3891EBA2-03F3-4C49-98F9-22E0E298D97F}" type="pres">
      <dgm:prSet presAssocID="{B5FA0755-10F1-CF4E-BE7B-B64812F2A652}" presName="composite" presStyleCnt="0"/>
      <dgm:spPr/>
    </dgm:pt>
    <dgm:pt modelId="{0D482115-A8B7-4747-8E8F-FCA783DDE644}" type="pres">
      <dgm:prSet presAssocID="{B5FA0755-10F1-CF4E-BE7B-B64812F2A652}" presName="parTx" presStyleLbl="alignNode1" presStyleIdx="0" presStyleCnt="3" custScaleX="115025">
        <dgm:presLayoutVars>
          <dgm:chMax val="0"/>
          <dgm:chPref val="0"/>
          <dgm:bulletEnabled val="1"/>
        </dgm:presLayoutVars>
      </dgm:prSet>
      <dgm:spPr/>
    </dgm:pt>
    <dgm:pt modelId="{8E3ADA55-F68C-4F4D-BA6E-386E8C4D1BCB}" type="pres">
      <dgm:prSet presAssocID="{B5FA0755-10F1-CF4E-BE7B-B64812F2A652}" presName="desTx" presStyleLbl="alignAccFollowNode1" presStyleIdx="0" presStyleCnt="3" custScaleX="114237">
        <dgm:presLayoutVars>
          <dgm:bulletEnabled val="1"/>
        </dgm:presLayoutVars>
      </dgm:prSet>
      <dgm:spPr/>
    </dgm:pt>
    <dgm:pt modelId="{E996DA6B-EDC3-2A49-A9C7-9000AD610284}" type="pres">
      <dgm:prSet presAssocID="{C5048F2D-BB18-E647-AE9E-289235AA99B2}" presName="space" presStyleCnt="0"/>
      <dgm:spPr/>
    </dgm:pt>
    <dgm:pt modelId="{A340BBEA-F8D1-AE40-A7CC-38F5DD03390A}" type="pres">
      <dgm:prSet presAssocID="{0CBCA73B-DB47-C742-A683-5A26F386F6C3}" presName="composite" presStyleCnt="0"/>
      <dgm:spPr/>
    </dgm:pt>
    <dgm:pt modelId="{C57F8A3B-3B52-5141-8BAB-05DC5AB80BA0}" type="pres">
      <dgm:prSet presAssocID="{0CBCA73B-DB47-C742-A683-5A26F386F6C3}" presName="parTx" presStyleLbl="alignNode1" presStyleIdx="1" presStyleCnt="3" custScaleX="114881">
        <dgm:presLayoutVars>
          <dgm:chMax val="0"/>
          <dgm:chPref val="0"/>
          <dgm:bulletEnabled val="1"/>
        </dgm:presLayoutVars>
      </dgm:prSet>
      <dgm:spPr/>
    </dgm:pt>
    <dgm:pt modelId="{F4EF674F-1440-CC4F-B822-16EECF95BFBA}" type="pres">
      <dgm:prSet presAssocID="{0CBCA73B-DB47-C742-A683-5A26F386F6C3}" presName="desTx" presStyleLbl="alignAccFollowNode1" presStyleIdx="1" presStyleCnt="3" custScaleX="114693">
        <dgm:presLayoutVars>
          <dgm:bulletEnabled val="1"/>
        </dgm:presLayoutVars>
      </dgm:prSet>
      <dgm:spPr/>
    </dgm:pt>
    <dgm:pt modelId="{7398C439-0959-CE4C-A00F-18388E0EE7DD}" type="pres">
      <dgm:prSet presAssocID="{93B0964B-E08F-6846-94DA-CDF3EEA9BE12}" presName="space" presStyleCnt="0"/>
      <dgm:spPr/>
    </dgm:pt>
    <dgm:pt modelId="{197E71F4-F3FC-CB4E-9DFF-753C272D8C46}" type="pres">
      <dgm:prSet presAssocID="{89AC63D6-7A2E-DA48-8694-D873B6581710}" presName="composite" presStyleCnt="0"/>
      <dgm:spPr/>
    </dgm:pt>
    <dgm:pt modelId="{E30A2742-8803-A042-9E07-939795C79CC5}" type="pres">
      <dgm:prSet presAssocID="{89AC63D6-7A2E-DA48-8694-D873B6581710}" presName="parTx" presStyleLbl="alignNode1" presStyleIdx="2" presStyleCnt="3" custScaleX="113229">
        <dgm:presLayoutVars>
          <dgm:chMax val="0"/>
          <dgm:chPref val="0"/>
          <dgm:bulletEnabled val="1"/>
        </dgm:presLayoutVars>
      </dgm:prSet>
      <dgm:spPr/>
    </dgm:pt>
    <dgm:pt modelId="{1686A431-7E9C-C64C-ABED-6F637182975F}" type="pres">
      <dgm:prSet presAssocID="{89AC63D6-7A2E-DA48-8694-D873B6581710}" presName="desTx" presStyleLbl="alignAccFollowNode1" presStyleIdx="2" presStyleCnt="3" custScaleX="113383">
        <dgm:presLayoutVars>
          <dgm:bulletEnabled val="1"/>
        </dgm:presLayoutVars>
      </dgm:prSet>
      <dgm:spPr/>
    </dgm:pt>
  </dgm:ptLst>
  <dgm:cxnLst>
    <dgm:cxn modelId="{5F033218-1910-2648-B10B-428BD819DC1C}" srcId="{7B123382-4F2D-A24A-A7EE-73531B352E3D}" destId="{89AC63D6-7A2E-DA48-8694-D873B6581710}" srcOrd="2" destOrd="0" parTransId="{2EAB5E33-FBA4-294E-A3D2-B80E8606334A}" sibTransId="{EDB44B86-01F3-ED49-AD2A-2DF1C062D120}"/>
    <dgm:cxn modelId="{6757C91A-079B-CF4E-8CA9-C59982349C97}" type="presOf" srcId="{0CBCA73B-DB47-C742-A683-5A26F386F6C3}" destId="{C57F8A3B-3B52-5141-8BAB-05DC5AB80BA0}" srcOrd="0" destOrd="0" presId="urn:microsoft.com/office/officeart/2005/8/layout/hList1"/>
    <dgm:cxn modelId="{D2F09C21-6696-CE49-A844-54F84DE4BE7A}" srcId="{B5FA0755-10F1-CF4E-BE7B-B64812F2A652}" destId="{39C73C2D-2E8D-5240-B680-83DFDEC58EAF}" srcOrd="2" destOrd="0" parTransId="{27F852AB-A47F-A947-83E1-0E5C3F137ACC}" sibTransId="{4BCA6CE7-FDFE-B94A-9E84-E68B403098F1}"/>
    <dgm:cxn modelId="{B5441730-4F3F-5C47-8FC3-21A19C5A57AA}" type="presOf" srcId="{E8DAE703-6A02-D845-9794-CC7FE05BD138}" destId="{8E3ADA55-F68C-4F4D-BA6E-386E8C4D1BCB}" srcOrd="0" destOrd="3" presId="urn:microsoft.com/office/officeart/2005/8/layout/hList1"/>
    <dgm:cxn modelId="{194B0339-50F9-0548-8662-5ADD783AA009}" srcId="{0CBCA73B-DB47-C742-A683-5A26F386F6C3}" destId="{71026726-6E54-A441-911B-F9C9A0B8E020}" srcOrd="1" destOrd="0" parTransId="{9B540C28-9320-8646-B6F1-52BACE97AA50}" sibTransId="{0399E4F4-4ABB-334A-A67D-4B6E5704E2DF}"/>
    <dgm:cxn modelId="{0DA80250-D50F-4D4E-97AF-C9F558B1A9C8}" srcId="{B5FA0755-10F1-CF4E-BE7B-B64812F2A652}" destId="{7A88A2A1-F0F6-3243-8794-8571C4DB6B7C}" srcOrd="1" destOrd="0" parTransId="{76983C58-40B6-1047-AA5E-EE224E487444}" sibTransId="{7C57AC56-CFB3-1B42-8F0B-9D095ECC79AE}"/>
    <dgm:cxn modelId="{50835550-3731-6049-AA39-DAFB4A44A4AA}" type="presOf" srcId="{39C73C2D-2E8D-5240-B680-83DFDEC58EAF}" destId="{8E3ADA55-F68C-4F4D-BA6E-386E8C4D1BCB}" srcOrd="0" destOrd="2" presId="urn:microsoft.com/office/officeart/2005/8/layout/hList1"/>
    <dgm:cxn modelId="{E9029957-BCD5-914F-BF7D-D4CA290A1FC5}" type="presOf" srcId="{89AC63D6-7A2E-DA48-8694-D873B6581710}" destId="{E30A2742-8803-A042-9E07-939795C79CC5}" srcOrd="0" destOrd="0" presId="urn:microsoft.com/office/officeart/2005/8/layout/hList1"/>
    <dgm:cxn modelId="{71C04362-42AD-2F46-B24B-B20E2413CAAD}" srcId="{B5FA0755-10F1-CF4E-BE7B-B64812F2A652}" destId="{E8DAE703-6A02-D845-9794-CC7FE05BD138}" srcOrd="3" destOrd="0" parTransId="{6ACE946E-1D2D-1145-AB71-C70BEA85DEAB}" sibTransId="{9310C0A0-07C8-0740-BF94-4A8426A15583}"/>
    <dgm:cxn modelId="{45F86A62-1494-F74F-9275-3FAB3EE04141}" srcId="{89AC63D6-7A2E-DA48-8694-D873B6581710}" destId="{9E2579BF-401C-4243-9BEB-1040ABB4F909}" srcOrd="1" destOrd="0" parTransId="{896164D8-8250-F74E-B00C-8A5E58DE1DDC}" sibTransId="{02925B3C-3FBF-A245-B464-BF81321FEAF2}"/>
    <dgm:cxn modelId="{0B8DEE63-9EA2-E042-9468-F01A8E0D7686}" type="presOf" srcId="{7B123382-4F2D-A24A-A7EE-73531B352E3D}" destId="{5208C5CD-90FC-8D46-9AEF-9F4695022A60}" srcOrd="0" destOrd="0" presId="urn:microsoft.com/office/officeart/2005/8/layout/hList1"/>
    <dgm:cxn modelId="{4217FA6E-D355-5D40-810F-5CCBE9E5214F}" type="presOf" srcId="{71026726-6E54-A441-911B-F9C9A0B8E020}" destId="{F4EF674F-1440-CC4F-B822-16EECF95BFBA}" srcOrd="0" destOrd="1" presId="urn:microsoft.com/office/officeart/2005/8/layout/hList1"/>
    <dgm:cxn modelId="{C1E11771-2E61-3B4A-B1AC-26253F1463F1}" type="presOf" srcId="{7A88A2A1-F0F6-3243-8794-8571C4DB6B7C}" destId="{8E3ADA55-F68C-4F4D-BA6E-386E8C4D1BCB}" srcOrd="0" destOrd="1" presId="urn:microsoft.com/office/officeart/2005/8/layout/hList1"/>
    <dgm:cxn modelId="{8088298E-3DE5-8047-A67C-B93CB1BF18DC}" srcId="{89AC63D6-7A2E-DA48-8694-D873B6581710}" destId="{E2D82CCF-268B-634C-8443-5350630855B7}" srcOrd="0" destOrd="0" parTransId="{97BFCEDB-F5CD-974E-A952-556CED0A6937}" sibTransId="{1D1FF61E-C6F3-C54F-B797-A3B8B3ADD74B}"/>
    <dgm:cxn modelId="{569438B2-C05B-8E45-A46C-86E2E461334D}" type="presOf" srcId="{B5FA0755-10F1-CF4E-BE7B-B64812F2A652}" destId="{0D482115-A8B7-4747-8E8F-FCA783DDE644}" srcOrd="0" destOrd="0" presId="urn:microsoft.com/office/officeart/2005/8/layout/hList1"/>
    <dgm:cxn modelId="{8BF647B4-8571-EF45-994D-14DE373BBA5C}" type="presOf" srcId="{E2D82CCF-268B-634C-8443-5350630855B7}" destId="{1686A431-7E9C-C64C-ABED-6F637182975F}" srcOrd="0" destOrd="0" presId="urn:microsoft.com/office/officeart/2005/8/layout/hList1"/>
    <dgm:cxn modelId="{DC75BEBE-C515-DA4C-9D1C-6F4F083CB95B}" srcId="{0CBCA73B-DB47-C742-A683-5A26F386F6C3}" destId="{FEECE167-2D04-9847-BF8C-F21A49609EE6}" srcOrd="0" destOrd="0" parTransId="{48B5CCCD-EC3D-2D4C-A366-30B08D961BFC}" sibTransId="{4C9DF185-BD94-434F-B36F-9DF610E0E5F9}"/>
    <dgm:cxn modelId="{C7FF27C7-8143-324D-A36D-D5F948D9DD76}" srcId="{89AC63D6-7A2E-DA48-8694-D873B6581710}" destId="{DFFBA07D-D078-DB4A-A3F0-F2C7BB3A7ABA}" srcOrd="2" destOrd="0" parTransId="{1D76393D-3829-DC4A-9EB5-25F8F88831A9}" sibTransId="{3354D599-20B2-6949-A111-7AE9F6D0CBBD}"/>
    <dgm:cxn modelId="{18A0B8C8-59CF-DD4F-A41C-F5D36D11D5E8}" type="presOf" srcId="{9E2579BF-401C-4243-9BEB-1040ABB4F909}" destId="{1686A431-7E9C-C64C-ABED-6F637182975F}" srcOrd="0" destOrd="1" presId="urn:microsoft.com/office/officeart/2005/8/layout/hList1"/>
    <dgm:cxn modelId="{2947E0CD-B7A6-0149-AE24-68C253693DAE}" type="presOf" srcId="{753B7A39-B92A-A94D-9CE5-5493BD4C4B67}" destId="{8E3ADA55-F68C-4F4D-BA6E-386E8C4D1BCB}" srcOrd="0" destOrd="0" presId="urn:microsoft.com/office/officeart/2005/8/layout/hList1"/>
    <dgm:cxn modelId="{866FECDB-B588-F543-BF74-7F01859C88E2}" srcId="{7B123382-4F2D-A24A-A7EE-73531B352E3D}" destId="{B5FA0755-10F1-CF4E-BE7B-B64812F2A652}" srcOrd="0" destOrd="0" parTransId="{1E0E5587-4F55-7845-91BE-E40504DA3FA5}" sibTransId="{C5048F2D-BB18-E647-AE9E-289235AA99B2}"/>
    <dgm:cxn modelId="{BAA732E3-1D62-F447-AF60-FD339004B59F}" type="presOf" srcId="{FEECE167-2D04-9847-BF8C-F21A49609EE6}" destId="{F4EF674F-1440-CC4F-B822-16EECF95BFBA}" srcOrd="0" destOrd="0" presId="urn:microsoft.com/office/officeart/2005/8/layout/hList1"/>
    <dgm:cxn modelId="{51BFC4E7-ADD7-0F4A-89B5-A2EA3799B3A5}" srcId="{B5FA0755-10F1-CF4E-BE7B-B64812F2A652}" destId="{753B7A39-B92A-A94D-9CE5-5493BD4C4B67}" srcOrd="0" destOrd="0" parTransId="{E45C10C6-873A-5440-B51F-E8B63CC05494}" sibTransId="{7DADCBC1-54CA-744A-982D-E9A0A27BC76C}"/>
    <dgm:cxn modelId="{A8222EF7-383E-A94E-9C28-028BCDAD76C2}" type="presOf" srcId="{DFFBA07D-D078-DB4A-A3F0-F2C7BB3A7ABA}" destId="{1686A431-7E9C-C64C-ABED-6F637182975F}" srcOrd="0" destOrd="2" presId="urn:microsoft.com/office/officeart/2005/8/layout/hList1"/>
    <dgm:cxn modelId="{2618AAFF-BF26-0D4C-9698-83E30C822E70}" srcId="{7B123382-4F2D-A24A-A7EE-73531B352E3D}" destId="{0CBCA73B-DB47-C742-A683-5A26F386F6C3}" srcOrd="1" destOrd="0" parTransId="{D13121AD-9F1A-C749-85A8-850B573254B5}" sibTransId="{93B0964B-E08F-6846-94DA-CDF3EEA9BE12}"/>
    <dgm:cxn modelId="{D06B514B-85D8-984C-A9FC-D224273C5C9E}" type="presParOf" srcId="{5208C5CD-90FC-8D46-9AEF-9F4695022A60}" destId="{3891EBA2-03F3-4C49-98F9-22E0E298D97F}" srcOrd="0" destOrd="0" presId="urn:microsoft.com/office/officeart/2005/8/layout/hList1"/>
    <dgm:cxn modelId="{B97C14FE-D15A-7244-B09F-25D2F0736950}" type="presParOf" srcId="{3891EBA2-03F3-4C49-98F9-22E0E298D97F}" destId="{0D482115-A8B7-4747-8E8F-FCA783DDE644}" srcOrd="0" destOrd="0" presId="urn:microsoft.com/office/officeart/2005/8/layout/hList1"/>
    <dgm:cxn modelId="{5683DF97-DACC-5D4A-BFDF-E772FE9F3591}" type="presParOf" srcId="{3891EBA2-03F3-4C49-98F9-22E0E298D97F}" destId="{8E3ADA55-F68C-4F4D-BA6E-386E8C4D1BCB}" srcOrd="1" destOrd="0" presId="urn:microsoft.com/office/officeart/2005/8/layout/hList1"/>
    <dgm:cxn modelId="{27C9C4A2-0FE6-EA4C-A0F2-1C334A0E5631}" type="presParOf" srcId="{5208C5CD-90FC-8D46-9AEF-9F4695022A60}" destId="{E996DA6B-EDC3-2A49-A9C7-9000AD610284}" srcOrd="1" destOrd="0" presId="urn:microsoft.com/office/officeart/2005/8/layout/hList1"/>
    <dgm:cxn modelId="{557FFF82-13F8-0C4B-9BAF-0C871B0796BC}" type="presParOf" srcId="{5208C5CD-90FC-8D46-9AEF-9F4695022A60}" destId="{A340BBEA-F8D1-AE40-A7CC-38F5DD03390A}" srcOrd="2" destOrd="0" presId="urn:microsoft.com/office/officeart/2005/8/layout/hList1"/>
    <dgm:cxn modelId="{6F79136B-C480-A343-8961-36929CCE4CB2}" type="presParOf" srcId="{A340BBEA-F8D1-AE40-A7CC-38F5DD03390A}" destId="{C57F8A3B-3B52-5141-8BAB-05DC5AB80BA0}" srcOrd="0" destOrd="0" presId="urn:microsoft.com/office/officeart/2005/8/layout/hList1"/>
    <dgm:cxn modelId="{A1F0EA2E-F04E-6448-AB28-9AD5B770D338}" type="presParOf" srcId="{A340BBEA-F8D1-AE40-A7CC-38F5DD03390A}" destId="{F4EF674F-1440-CC4F-B822-16EECF95BFBA}" srcOrd="1" destOrd="0" presId="urn:microsoft.com/office/officeart/2005/8/layout/hList1"/>
    <dgm:cxn modelId="{1F4CBC22-D987-3148-90E3-42649280323C}" type="presParOf" srcId="{5208C5CD-90FC-8D46-9AEF-9F4695022A60}" destId="{7398C439-0959-CE4C-A00F-18388E0EE7DD}" srcOrd="3" destOrd="0" presId="urn:microsoft.com/office/officeart/2005/8/layout/hList1"/>
    <dgm:cxn modelId="{FEA70331-1FA6-CF42-AF91-22B2B8C1AA4D}" type="presParOf" srcId="{5208C5CD-90FC-8D46-9AEF-9F4695022A60}" destId="{197E71F4-F3FC-CB4E-9DFF-753C272D8C46}" srcOrd="4" destOrd="0" presId="urn:microsoft.com/office/officeart/2005/8/layout/hList1"/>
    <dgm:cxn modelId="{A0595720-44EF-AD40-AA85-AE57A617933E}" type="presParOf" srcId="{197E71F4-F3FC-CB4E-9DFF-753C272D8C46}" destId="{E30A2742-8803-A042-9E07-939795C79CC5}" srcOrd="0" destOrd="0" presId="urn:microsoft.com/office/officeart/2005/8/layout/hList1"/>
    <dgm:cxn modelId="{B01C1746-FB0D-DD44-9779-F4D0CA6C1950}" type="presParOf" srcId="{197E71F4-F3FC-CB4E-9DFF-753C272D8C46}" destId="{1686A431-7E9C-C64C-ABED-6F637182975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B6698BE-33A3-C845-9128-CBF5E42298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F19CC18-96AB-AB4B-B0E6-C7D3815649FA}">
      <dgm:prSet/>
      <dgm:spPr/>
      <dgm:t>
        <a:bodyPr/>
        <a:lstStyle/>
        <a:p>
          <a:r>
            <a:rPr lang="en-US"/>
            <a:t>Set Operations</a:t>
          </a:r>
        </a:p>
      </dgm:t>
    </dgm:pt>
    <dgm:pt modelId="{B6D2D4FA-6E93-1E4E-BC4D-A2C4969F967E}" type="parTrans" cxnId="{4CACA8E4-4B35-1C4D-AAD0-23B9B9045A0B}">
      <dgm:prSet/>
      <dgm:spPr/>
      <dgm:t>
        <a:bodyPr/>
        <a:lstStyle/>
        <a:p>
          <a:endParaRPr lang="en-US"/>
        </a:p>
      </dgm:t>
    </dgm:pt>
    <dgm:pt modelId="{87750626-4ABB-894D-9371-ED8B24EBC707}" type="sibTrans" cxnId="{4CACA8E4-4B35-1C4D-AAD0-23B9B9045A0B}">
      <dgm:prSet/>
      <dgm:spPr/>
      <dgm:t>
        <a:bodyPr/>
        <a:lstStyle/>
        <a:p>
          <a:endParaRPr lang="en-US"/>
        </a:p>
      </dgm:t>
    </dgm:pt>
    <dgm:pt modelId="{48383861-638E-BF46-A5BD-26BCD4E4FA5D}">
      <dgm:prSet/>
      <dgm:spPr/>
      <dgm:t>
        <a:bodyPr/>
        <a:lstStyle/>
        <a:p>
          <a:r>
            <a:rPr lang="en-US"/>
            <a:t>Distinct()</a:t>
          </a:r>
        </a:p>
      </dgm:t>
    </dgm:pt>
    <dgm:pt modelId="{03CAF48F-198C-C042-A88C-40D23A6464CD}" type="parTrans" cxnId="{AE7C25DF-8E8D-2843-9946-C472D7B2D830}">
      <dgm:prSet/>
      <dgm:spPr/>
      <dgm:t>
        <a:bodyPr/>
        <a:lstStyle/>
        <a:p>
          <a:endParaRPr lang="en-US"/>
        </a:p>
      </dgm:t>
    </dgm:pt>
    <dgm:pt modelId="{75D37AF9-3762-6445-9D81-5278659A61BF}" type="sibTrans" cxnId="{AE7C25DF-8E8D-2843-9946-C472D7B2D830}">
      <dgm:prSet/>
      <dgm:spPr/>
      <dgm:t>
        <a:bodyPr/>
        <a:lstStyle/>
        <a:p>
          <a:endParaRPr lang="en-US"/>
        </a:p>
      </dgm:t>
    </dgm:pt>
    <dgm:pt modelId="{8511AAE0-7F17-4E48-B703-79C1FFD2F14B}">
      <dgm:prSet/>
      <dgm:spPr/>
      <dgm:t>
        <a:bodyPr/>
        <a:lstStyle/>
        <a:p>
          <a:r>
            <a:rPr lang="en-US"/>
            <a:t>Except()</a:t>
          </a:r>
        </a:p>
      </dgm:t>
    </dgm:pt>
    <dgm:pt modelId="{0FF4509C-E909-394B-BC2C-C0BD3793E874}" type="parTrans" cxnId="{43E8A8FC-E91C-CB4C-82A0-F11304793AE3}">
      <dgm:prSet/>
      <dgm:spPr/>
      <dgm:t>
        <a:bodyPr/>
        <a:lstStyle/>
        <a:p>
          <a:endParaRPr lang="en-US"/>
        </a:p>
      </dgm:t>
    </dgm:pt>
    <dgm:pt modelId="{602C112F-E2F9-8C46-86EB-DC381981327B}" type="sibTrans" cxnId="{43E8A8FC-E91C-CB4C-82A0-F11304793AE3}">
      <dgm:prSet/>
      <dgm:spPr/>
      <dgm:t>
        <a:bodyPr/>
        <a:lstStyle/>
        <a:p>
          <a:endParaRPr lang="en-US"/>
        </a:p>
      </dgm:t>
    </dgm:pt>
    <dgm:pt modelId="{8CDBE410-30B9-3D4A-BA77-CAA83F84A1EE}">
      <dgm:prSet/>
      <dgm:spPr/>
      <dgm:t>
        <a:bodyPr/>
        <a:lstStyle/>
        <a:p>
          <a:r>
            <a:rPr lang="en-US"/>
            <a:t>Intercept()</a:t>
          </a:r>
        </a:p>
      </dgm:t>
    </dgm:pt>
    <dgm:pt modelId="{4D95F1D5-EAAB-044B-9F6B-EFEED3AE073B}" type="parTrans" cxnId="{1CC6FA1A-EFD1-1F44-B595-A62FD115B1FE}">
      <dgm:prSet/>
      <dgm:spPr/>
      <dgm:t>
        <a:bodyPr/>
        <a:lstStyle/>
        <a:p>
          <a:endParaRPr lang="en-US"/>
        </a:p>
      </dgm:t>
    </dgm:pt>
    <dgm:pt modelId="{196609D6-8D39-B141-A523-5E3A19AA4BA3}" type="sibTrans" cxnId="{1CC6FA1A-EFD1-1F44-B595-A62FD115B1FE}">
      <dgm:prSet/>
      <dgm:spPr/>
      <dgm:t>
        <a:bodyPr/>
        <a:lstStyle/>
        <a:p>
          <a:endParaRPr lang="en-US"/>
        </a:p>
      </dgm:t>
    </dgm:pt>
    <dgm:pt modelId="{F97952A8-A9BA-5842-AAB2-8DE1E94EF4AE}">
      <dgm:prSet/>
      <dgm:spPr/>
      <dgm:t>
        <a:bodyPr/>
        <a:lstStyle/>
        <a:p>
          <a:r>
            <a:rPr lang="en-US"/>
            <a:t>Union()</a:t>
          </a:r>
        </a:p>
      </dgm:t>
    </dgm:pt>
    <dgm:pt modelId="{CFD347DB-4211-A640-8A1D-7360F1F19BED}" type="parTrans" cxnId="{ED93E7B4-3FAB-0044-AD63-D649D0D571E9}">
      <dgm:prSet/>
      <dgm:spPr/>
      <dgm:t>
        <a:bodyPr/>
        <a:lstStyle/>
        <a:p>
          <a:endParaRPr lang="en-US"/>
        </a:p>
      </dgm:t>
    </dgm:pt>
    <dgm:pt modelId="{325ECCF6-2EF9-554F-B94D-932C524AAA65}" type="sibTrans" cxnId="{ED93E7B4-3FAB-0044-AD63-D649D0D571E9}">
      <dgm:prSet/>
      <dgm:spPr/>
      <dgm:t>
        <a:bodyPr/>
        <a:lstStyle/>
        <a:p>
          <a:endParaRPr lang="en-US"/>
        </a:p>
      </dgm:t>
    </dgm:pt>
    <dgm:pt modelId="{19EF1D64-CEF2-3A4A-B3AA-0311D5268D3D}">
      <dgm:prSet/>
      <dgm:spPr/>
      <dgm:t>
        <a:bodyPr/>
        <a:lstStyle/>
        <a:p>
          <a:r>
            <a:rPr lang="en-US"/>
            <a:t>Aggregation</a:t>
          </a:r>
        </a:p>
      </dgm:t>
    </dgm:pt>
    <dgm:pt modelId="{69B9D628-ABC1-F849-BF6E-3A607BD7D82C}" type="parTrans" cxnId="{7AE2FE7B-44AC-7240-AE69-56A89E52F1E2}">
      <dgm:prSet/>
      <dgm:spPr/>
      <dgm:t>
        <a:bodyPr/>
        <a:lstStyle/>
        <a:p>
          <a:endParaRPr lang="en-US"/>
        </a:p>
      </dgm:t>
    </dgm:pt>
    <dgm:pt modelId="{8319788A-D174-2647-A34E-3BCB88852071}" type="sibTrans" cxnId="{7AE2FE7B-44AC-7240-AE69-56A89E52F1E2}">
      <dgm:prSet/>
      <dgm:spPr/>
      <dgm:t>
        <a:bodyPr/>
        <a:lstStyle/>
        <a:p>
          <a:endParaRPr lang="en-US"/>
        </a:p>
      </dgm:t>
    </dgm:pt>
    <dgm:pt modelId="{D9276199-8026-174B-9A89-70F97723026A}">
      <dgm:prSet/>
      <dgm:spPr/>
      <dgm:t>
        <a:bodyPr/>
        <a:lstStyle/>
        <a:p>
          <a:r>
            <a:rPr lang="en-US"/>
            <a:t>Aggregate()</a:t>
          </a:r>
        </a:p>
      </dgm:t>
    </dgm:pt>
    <dgm:pt modelId="{E2B03FAF-15CF-7148-B428-075E8ACF0175}" type="parTrans" cxnId="{2570FBF7-5264-5248-9DBB-334A8B746DEF}">
      <dgm:prSet/>
      <dgm:spPr/>
      <dgm:t>
        <a:bodyPr/>
        <a:lstStyle/>
        <a:p>
          <a:endParaRPr lang="en-US"/>
        </a:p>
      </dgm:t>
    </dgm:pt>
    <dgm:pt modelId="{9C85080D-3824-114A-B84D-B2D7745B0FC2}" type="sibTrans" cxnId="{2570FBF7-5264-5248-9DBB-334A8B746DEF}">
      <dgm:prSet/>
      <dgm:spPr/>
      <dgm:t>
        <a:bodyPr/>
        <a:lstStyle/>
        <a:p>
          <a:endParaRPr lang="en-US"/>
        </a:p>
      </dgm:t>
    </dgm:pt>
    <dgm:pt modelId="{1C7ECCCF-1F20-3C45-86B4-C20103F87E13}">
      <dgm:prSet/>
      <dgm:spPr/>
      <dgm:t>
        <a:bodyPr/>
        <a:lstStyle/>
        <a:p>
          <a:r>
            <a:rPr lang="en-US"/>
            <a:t>Average()</a:t>
          </a:r>
        </a:p>
      </dgm:t>
    </dgm:pt>
    <dgm:pt modelId="{4A1E3B93-1897-9544-BF73-BEAC7EDC59D8}" type="parTrans" cxnId="{C164F784-FD06-3745-904D-7C25A2EB4F39}">
      <dgm:prSet/>
      <dgm:spPr/>
      <dgm:t>
        <a:bodyPr/>
        <a:lstStyle/>
        <a:p>
          <a:endParaRPr lang="en-US"/>
        </a:p>
      </dgm:t>
    </dgm:pt>
    <dgm:pt modelId="{9327839C-821F-9D44-965A-3B1AA146A5FB}" type="sibTrans" cxnId="{C164F784-FD06-3745-904D-7C25A2EB4F39}">
      <dgm:prSet/>
      <dgm:spPr/>
      <dgm:t>
        <a:bodyPr/>
        <a:lstStyle/>
        <a:p>
          <a:endParaRPr lang="en-US"/>
        </a:p>
      </dgm:t>
    </dgm:pt>
    <dgm:pt modelId="{72E16305-7662-9F45-8064-52DB70D541E5}">
      <dgm:prSet/>
      <dgm:spPr/>
      <dgm:t>
        <a:bodyPr/>
        <a:lstStyle/>
        <a:p>
          <a:r>
            <a:rPr lang="en-US"/>
            <a:t>Count()</a:t>
          </a:r>
        </a:p>
      </dgm:t>
    </dgm:pt>
    <dgm:pt modelId="{80AB743D-B01D-9344-B939-3C0CAF5F3B1E}" type="parTrans" cxnId="{4053E511-72C7-8343-8803-F4BA8271B13F}">
      <dgm:prSet/>
      <dgm:spPr/>
      <dgm:t>
        <a:bodyPr/>
        <a:lstStyle/>
        <a:p>
          <a:endParaRPr lang="en-US"/>
        </a:p>
      </dgm:t>
    </dgm:pt>
    <dgm:pt modelId="{3D4F8D47-C282-C640-89FF-70A8FEBDCC64}" type="sibTrans" cxnId="{4053E511-72C7-8343-8803-F4BA8271B13F}">
      <dgm:prSet/>
      <dgm:spPr/>
      <dgm:t>
        <a:bodyPr/>
        <a:lstStyle/>
        <a:p>
          <a:endParaRPr lang="en-US"/>
        </a:p>
      </dgm:t>
    </dgm:pt>
    <dgm:pt modelId="{7427E314-18B8-3E40-A76A-9843AC4C5969}">
      <dgm:prSet/>
      <dgm:spPr/>
      <dgm:t>
        <a:bodyPr/>
        <a:lstStyle/>
        <a:p>
          <a:r>
            <a:rPr lang="en-US"/>
            <a:t>Sum()</a:t>
          </a:r>
        </a:p>
      </dgm:t>
    </dgm:pt>
    <dgm:pt modelId="{A2F1AD73-7FF5-C241-BA87-0D3CBE63C479}" type="parTrans" cxnId="{F786351C-81DD-4247-835D-3667D352E477}">
      <dgm:prSet/>
      <dgm:spPr/>
      <dgm:t>
        <a:bodyPr/>
        <a:lstStyle/>
        <a:p>
          <a:endParaRPr lang="en-US"/>
        </a:p>
      </dgm:t>
    </dgm:pt>
    <dgm:pt modelId="{4F7A0765-97CD-F24E-8678-80D7C8FA22F8}" type="sibTrans" cxnId="{F786351C-81DD-4247-835D-3667D352E477}">
      <dgm:prSet/>
      <dgm:spPr/>
      <dgm:t>
        <a:bodyPr/>
        <a:lstStyle/>
        <a:p>
          <a:endParaRPr lang="en-US"/>
        </a:p>
      </dgm:t>
    </dgm:pt>
    <dgm:pt modelId="{44791BC0-E0FE-C547-835A-A3CBF121AF12}">
      <dgm:prSet/>
      <dgm:spPr/>
      <dgm:t>
        <a:bodyPr/>
        <a:lstStyle/>
        <a:p>
          <a:r>
            <a:rPr lang="en-US"/>
            <a:t>Conversion</a:t>
          </a:r>
        </a:p>
      </dgm:t>
    </dgm:pt>
    <dgm:pt modelId="{EDF29E65-BAA6-474E-BFD0-34EAC95C9B07}" type="parTrans" cxnId="{135EDB53-BB62-5041-99D8-55228DDBCEBF}">
      <dgm:prSet/>
      <dgm:spPr/>
      <dgm:t>
        <a:bodyPr/>
        <a:lstStyle/>
        <a:p>
          <a:endParaRPr lang="en-US"/>
        </a:p>
      </dgm:t>
    </dgm:pt>
    <dgm:pt modelId="{F89F54FE-185F-DD45-8EAD-CA4030EF080E}" type="sibTrans" cxnId="{135EDB53-BB62-5041-99D8-55228DDBCEBF}">
      <dgm:prSet/>
      <dgm:spPr/>
      <dgm:t>
        <a:bodyPr/>
        <a:lstStyle/>
        <a:p>
          <a:endParaRPr lang="en-US"/>
        </a:p>
      </dgm:t>
    </dgm:pt>
    <dgm:pt modelId="{87F21E3D-FA96-1D4F-8A07-837AC36BA727}">
      <dgm:prSet/>
      <dgm:spPr/>
      <dgm:t>
        <a:bodyPr/>
        <a:lstStyle/>
        <a:p>
          <a:r>
            <a:rPr lang="en-US"/>
            <a:t>ToArray</a:t>
          </a:r>
        </a:p>
      </dgm:t>
    </dgm:pt>
    <dgm:pt modelId="{8450BFCA-3218-1940-AC9F-0CFCB1E16C39}" type="parTrans" cxnId="{E046C248-65B9-854B-ACF7-5714A3646305}">
      <dgm:prSet/>
      <dgm:spPr/>
      <dgm:t>
        <a:bodyPr/>
        <a:lstStyle/>
        <a:p>
          <a:endParaRPr lang="en-US"/>
        </a:p>
      </dgm:t>
    </dgm:pt>
    <dgm:pt modelId="{59599658-26E6-F540-BA03-A79A70BB9787}" type="sibTrans" cxnId="{E046C248-65B9-854B-ACF7-5714A3646305}">
      <dgm:prSet/>
      <dgm:spPr/>
      <dgm:t>
        <a:bodyPr/>
        <a:lstStyle/>
        <a:p>
          <a:endParaRPr lang="en-US"/>
        </a:p>
      </dgm:t>
    </dgm:pt>
    <dgm:pt modelId="{37B5D229-5458-4644-B593-764E2A5AB5C8}">
      <dgm:prSet/>
      <dgm:spPr/>
      <dgm:t>
        <a:bodyPr/>
        <a:lstStyle/>
        <a:p>
          <a:r>
            <a:rPr lang="en-US"/>
            <a:t>ToDictionary</a:t>
          </a:r>
        </a:p>
      </dgm:t>
    </dgm:pt>
    <dgm:pt modelId="{D5356108-2D21-0B47-A077-D3276F73A737}" type="parTrans" cxnId="{5E6D5FE1-D996-3A46-AB50-13B0989E484B}">
      <dgm:prSet/>
      <dgm:spPr/>
      <dgm:t>
        <a:bodyPr/>
        <a:lstStyle/>
        <a:p>
          <a:endParaRPr lang="en-US"/>
        </a:p>
      </dgm:t>
    </dgm:pt>
    <dgm:pt modelId="{A33A411D-2370-C240-8A0C-139EFB3254BA}" type="sibTrans" cxnId="{5E6D5FE1-D996-3A46-AB50-13B0989E484B}">
      <dgm:prSet/>
      <dgm:spPr/>
      <dgm:t>
        <a:bodyPr/>
        <a:lstStyle/>
        <a:p>
          <a:endParaRPr lang="en-US"/>
        </a:p>
      </dgm:t>
    </dgm:pt>
    <dgm:pt modelId="{21F97FD5-B7FE-6D49-A6A0-F4C259FD549B}">
      <dgm:prSet/>
      <dgm:spPr/>
      <dgm:t>
        <a:bodyPr/>
        <a:lstStyle/>
        <a:p>
          <a:r>
            <a:rPr lang="en-US"/>
            <a:t>ToList</a:t>
          </a:r>
        </a:p>
      </dgm:t>
    </dgm:pt>
    <dgm:pt modelId="{8A288D1A-7F2D-1E4A-8688-A784AB09670E}" type="parTrans" cxnId="{7CB04B35-53C8-F247-AF6C-2B5E34EE27CD}">
      <dgm:prSet/>
      <dgm:spPr/>
      <dgm:t>
        <a:bodyPr/>
        <a:lstStyle/>
        <a:p>
          <a:endParaRPr lang="en-US"/>
        </a:p>
      </dgm:t>
    </dgm:pt>
    <dgm:pt modelId="{9C7F884D-B5FE-7F41-BEB1-868766A11060}" type="sibTrans" cxnId="{7CB04B35-53C8-F247-AF6C-2B5E34EE27CD}">
      <dgm:prSet/>
      <dgm:spPr/>
      <dgm:t>
        <a:bodyPr/>
        <a:lstStyle/>
        <a:p>
          <a:endParaRPr lang="en-US"/>
        </a:p>
      </dgm:t>
    </dgm:pt>
    <dgm:pt modelId="{E2A90BB2-F17D-8647-8B69-7BAEC0FADA18}">
      <dgm:prSet/>
      <dgm:spPr/>
      <dgm:t>
        <a:bodyPr/>
        <a:lstStyle/>
        <a:p>
          <a:r>
            <a:rPr lang="en-US"/>
            <a:t>ToLookup</a:t>
          </a:r>
        </a:p>
      </dgm:t>
    </dgm:pt>
    <dgm:pt modelId="{E51EFF04-ADF4-D44E-9D89-DE5541DE3EF6}" type="parTrans" cxnId="{9A841255-07A2-5042-8D25-4142D7B470B5}">
      <dgm:prSet/>
      <dgm:spPr/>
      <dgm:t>
        <a:bodyPr/>
        <a:lstStyle/>
        <a:p>
          <a:endParaRPr lang="en-US"/>
        </a:p>
      </dgm:t>
    </dgm:pt>
    <dgm:pt modelId="{1EA49C8E-270D-9245-8CB6-0E5CFCE4FE3A}" type="sibTrans" cxnId="{9A841255-07A2-5042-8D25-4142D7B470B5}">
      <dgm:prSet/>
      <dgm:spPr/>
      <dgm:t>
        <a:bodyPr/>
        <a:lstStyle/>
        <a:p>
          <a:endParaRPr lang="en-US"/>
        </a:p>
      </dgm:t>
    </dgm:pt>
    <dgm:pt modelId="{126266AA-5049-A54F-B618-191BEC010DB7}">
      <dgm:prSet/>
      <dgm:spPr/>
      <dgm:t>
        <a:bodyPr/>
        <a:lstStyle/>
        <a:p>
          <a:r>
            <a:rPr lang="en-US"/>
            <a:t>Many more…</a:t>
          </a:r>
        </a:p>
      </dgm:t>
    </dgm:pt>
    <dgm:pt modelId="{C2546208-B2F4-794B-9F29-DE38A63B0C5D}" type="parTrans" cxnId="{A5C4EAD3-F451-6C49-B326-91CCD1CB41F7}">
      <dgm:prSet/>
      <dgm:spPr/>
      <dgm:t>
        <a:bodyPr/>
        <a:lstStyle/>
        <a:p>
          <a:endParaRPr lang="en-US"/>
        </a:p>
      </dgm:t>
    </dgm:pt>
    <dgm:pt modelId="{0A49C7CF-1CD8-6540-9E6C-460B6D1B2F13}" type="sibTrans" cxnId="{A5C4EAD3-F451-6C49-B326-91CCD1CB41F7}">
      <dgm:prSet/>
      <dgm:spPr/>
      <dgm:t>
        <a:bodyPr/>
        <a:lstStyle/>
        <a:p>
          <a:endParaRPr lang="en-US"/>
        </a:p>
      </dgm:t>
    </dgm:pt>
    <dgm:pt modelId="{731797CA-14D1-E148-8202-B1E139DD5FFF}" type="pres">
      <dgm:prSet presAssocID="{FB6698BE-33A3-C845-9128-CBF5E422980D}" presName="linear" presStyleCnt="0">
        <dgm:presLayoutVars>
          <dgm:animLvl val="lvl"/>
          <dgm:resizeHandles val="exact"/>
        </dgm:presLayoutVars>
      </dgm:prSet>
      <dgm:spPr/>
    </dgm:pt>
    <dgm:pt modelId="{D1164D39-5243-4D48-BC0E-9CA3DD894C5A}" type="pres">
      <dgm:prSet presAssocID="{EF19CC18-96AB-AB4B-B0E6-C7D3815649F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4CDB20A-0B02-7348-B198-F33A813C6CBB}" type="pres">
      <dgm:prSet presAssocID="{EF19CC18-96AB-AB4B-B0E6-C7D3815649FA}" presName="childText" presStyleLbl="revTx" presStyleIdx="0" presStyleCnt="3">
        <dgm:presLayoutVars>
          <dgm:bulletEnabled val="1"/>
        </dgm:presLayoutVars>
      </dgm:prSet>
      <dgm:spPr/>
    </dgm:pt>
    <dgm:pt modelId="{28C8431F-D66C-4A41-9515-9B69FCD6261E}" type="pres">
      <dgm:prSet presAssocID="{19EF1D64-CEF2-3A4A-B3AA-0311D5268D3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7882298-5C7A-B74D-B317-C57E8D7605AF}" type="pres">
      <dgm:prSet presAssocID="{19EF1D64-CEF2-3A4A-B3AA-0311D5268D3D}" presName="childText" presStyleLbl="revTx" presStyleIdx="1" presStyleCnt="3">
        <dgm:presLayoutVars>
          <dgm:bulletEnabled val="1"/>
        </dgm:presLayoutVars>
      </dgm:prSet>
      <dgm:spPr/>
    </dgm:pt>
    <dgm:pt modelId="{AC382D93-EB98-2641-80DE-9A81B259A014}" type="pres">
      <dgm:prSet presAssocID="{44791BC0-E0FE-C547-835A-A3CBF121AF1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DCF234F-92D3-DA4F-8C66-81123F88FDCA}" type="pres">
      <dgm:prSet presAssocID="{44791BC0-E0FE-C547-835A-A3CBF121AF12}" presName="childText" presStyleLbl="revTx" presStyleIdx="2" presStyleCnt="3">
        <dgm:presLayoutVars>
          <dgm:bulletEnabled val="1"/>
        </dgm:presLayoutVars>
      </dgm:prSet>
      <dgm:spPr/>
    </dgm:pt>
    <dgm:pt modelId="{A2D3E02A-DA03-2C4F-AEA2-5B7B3D8DB872}" type="pres">
      <dgm:prSet presAssocID="{126266AA-5049-A54F-B618-191BEC010DB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9926406-F316-AF4C-8299-DC8A7120C9D9}" type="presOf" srcId="{21F97FD5-B7FE-6D49-A6A0-F4C259FD549B}" destId="{7DCF234F-92D3-DA4F-8C66-81123F88FDCA}" srcOrd="0" destOrd="2" presId="urn:microsoft.com/office/officeart/2005/8/layout/vList2"/>
    <dgm:cxn modelId="{4053E511-72C7-8343-8803-F4BA8271B13F}" srcId="{19EF1D64-CEF2-3A4A-B3AA-0311D5268D3D}" destId="{72E16305-7662-9F45-8064-52DB70D541E5}" srcOrd="2" destOrd="0" parTransId="{80AB743D-B01D-9344-B939-3C0CAF5F3B1E}" sibTransId="{3D4F8D47-C282-C640-89FF-70A8FEBDCC64}"/>
    <dgm:cxn modelId="{1CC6FA1A-EFD1-1F44-B595-A62FD115B1FE}" srcId="{EF19CC18-96AB-AB4B-B0E6-C7D3815649FA}" destId="{8CDBE410-30B9-3D4A-BA77-CAA83F84A1EE}" srcOrd="2" destOrd="0" parTransId="{4D95F1D5-EAAB-044B-9F6B-EFEED3AE073B}" sibTransId="{196609D6-8D39-B141-A523-5E3A19AA4BA3}"/>
    <dgm:cxn modelId="{64E4EB1B-DC68-BE40-B725-6400DB2EFF6E}" type="presOf" srcId="{F97952A8-A9BA-5842-AAB2-8DE1E94EF4AE}" destId="{34CDB20A-0B02-7348-B198-F33A813C6CBB}" srcOrd="0" destOrd="3" presId="urn:microsoft.com/office/officeart/2005/8/layout/vList2"/>
    <dgm:cxn modelId="{F786351C-81DD-4247-835D-3667D352E477}" srcId="{19EF1D64-CEF2-3A4A-B3AA-0311D5268D3D}" destId="{7427E314-18B8-3E40-A76A-9843AC4C5969}" srcOrd="3" destOrd="0" parTransId="{A2F1AD73-7FF5-C241-BA87-0D3CBE63C479}" sibTransId="{4F7A0765-97CD-F24E-8678-80D7C8FA22F8}"/>
    <dgm:cxn modelId="{9CD85323-E43E-424C-8210-8FA6F00B7CCC}" type="presOf" srcId="{72E16305-7662-9F45-8064-52DB70D541E5}" destId="{B7882298-5C7A-B74D-B317-C57E8D7605AF}" srcOrd="0" destOrd="2" presId="urn:microsoft.com/office/officeart/2005/8/layout/vList2"/>
    <dgm:cxn modelId="{7CB04B35-53C8-F247-AF6C-2B5E34EE27CD}" srcId="{44791BC0-E0FE-C547-835A-A3CBF121AF12}" destId="{21F97FD5-B7FE-6D49-A6A0-F4C259FD549B}" srcOrd="2" destOrd="0" parTransId="{8A288D1A-7F2D-1E4A-8688-A784AB09670E}" sibTransId="{9C7F884D-B5FE-7F41-BEB1-868766A11060}"/>
    <dgm:cxn modelId="{8AB6F73C-8174-A14E-B884-BBBA56C3663A}" type="presOf" srcId="{1C7ECCCF-1F20-3C45-86B4-C20103F87E13}" destId="{B7882298-5C7A-B74D-B317-C57E8D7605AF}" srcOrd="0" destOrd="1" presId="urn:microsoft.com/office/officeart/2005/8/layout/vList2"/>
    <dgm:cxn modelId="{CA84DC47-9E77-944E-9FA8-0E2F9FC87A17}" type="presOf" srcId="{7427E314-18B8-3E40-A76A-9843AC4C5969}" destId="{B7882298-5C7A-B74D-B317-C57E8D7605AF}" srcOrd="0" destOrd="3" presId="urn:microsoft.com/office/officeart/2005/8/layout/vList2"/>
    <dgm:cxn modelId="{E046C248-65B9-854B-ACF7-5714A3646305}" srcId="{44791BC0-E0FE-C547-835A-A3CBF121AF12}" destId="{87F21E3D-FA96-1D4F-8A07-837AC36BA727}" srcOrd="0" destOrd="0" parTransId="{8450BFCA-3218-1940-AC9F-0CFCB1E16C39}" sibTransId="{59599658-26E6-F540-BA03-A79A70BB9787}"/>
    <dgm:cxn modelId="{5896ED4B-6F3A-D54E-B5D7-F45CDA157962}" type="presOf" srcId="{FB6698BE-33A3-C845-9128-CBF5E422980D}" destId="{731797CA-14D1-E148-8202-B1E139DD5FFF}" srcOrd="0" destOrd="0" presId="urn:microsoft.com/office/officeart/2005/8/layout/vList2"/>
    <dgm:cxn modelId="{67DAD453-04FD-5D48-BFA1-31E78199A2C9}" type="presOf" srcId="{44791BC0-E0FE-C547-835A-A3CBF121AF12}" destId="{AC382D93-EB98-2641-80DE-9A81B259A014}" srcOrd="0" destOrd="0" presId="urn:microsoft.com/office/officeart/2005/8/layout/vList2"/>
    <dgm:cxn modelId="{135EDB53-BB62-5041-99D8-55228DDBCEBF}" srcId="{FB6698BE-33A3-C845-9128-CBF5E422980D}" destId="{44791BC0-E0FE-C547-835A-A3CBF121AF12}" srcOrd="2" destOrd="0" parTransId="{EDF29E65-BAA6-474E-BFD0-34EAC95C9B07}" sibTransId="{F89F54FE-185F-DD45-8EAD-CA4030EF080E}"/>
    <dgm:cxn modelId="{9A841255-07A2-5042-8D25-4142D7B470B5}" srcId="{44791BC0-E0FE-C547-835A-A3CBF121AF12}" destId="{E2A90BB2-F17D-8647-8B69-7BAEC0FADA18}" srcOrd="3" destOrd="0" parTransId="{E51EFF04-ADF4-D44E-9D89-DE5541DE3EF6}" sibTransId="{1EA49C8E-270D-9245-8CB6-0E5CFCE4FE3A}"/>
    <dgm:cxn modelId="{8C847A61-805B-0341-B97F-F45BF56C3CD6}" type="presOf" srcId="{19EF1D64-CEF2-3A4A-B3AA-0311D5268D3D}" destId="{28C8431F-D66C-4A41-9515-9B69FCD6261E}" srcOrd="0" destOrd="0" presId="urn:microsoft.com/office/officeart/2005/8/layout/vList2"/>
    <dgm:cxn modelId="{1FED0F73-0E64-7143-9D96-AB4BD83E9717}" type="presOf" srcId="{48383861-638E-BF46-A5BD-26BCD4E4FA5D}" destId="{34CDB20A-0B02-7348-B198-F33A813C6CBB}" srcOrd="0" destOrd="0" presId="urn:microsoft.com/office/officeart/2005/8/layout/vList2"/>
    <dgm:cxn modelId="{7AE2FE7B-44AC-7240-AE69-56A89E52F1E2}" srcId="{FB6698BE-33A3-C845-9128-CBF5E422980D}" destId="{19EF1D64-CEF2-3A4A-B3AA-0311D5268D3D}" srcOrd="1" destOrd="0" parTransId="{69B9D628-ABC1-F849-BF6E-3A607BD7D82C}" sibTransId="{8319788A-D174-2647-A34E-3BCB88852071}"/>
    <dgm:cxn modelId="{F65C8482-98FB-A541-8CF1-E497099120E5}" type="presOf" srcId="{8CDBE410-30B9-3D4A-BA77-CAA83F84A1EE}" destId="{34CDB20A-0B02-7348-B198-F33A813C6CBB}" srcOrd="0" destOrd="2" presId="urn:microsoft.com/office/officeart/2005/8/layout/vList2"/>
    <dgm:cxn modelId="{70AB4F84-049A-3940-8C49-31704B5BD52A}" type="presOf" srcId="{EF19CC18-96AB-AB4B-B0E6-C7D3815649FA}" destId="{D1164D39-5243-4D48-BC0E-9CA3DD894C5A}" srcOrd="0" destOrd="0" presId="urn:microsoft.com/office/officeart/2005/8/layout/vList2"/>
    <dgm:cxn modelId="{C164F784-FD06-3745-904D-7C25A2EB4F39}" srcId="{19EF1D64-CEF2-3A4A-B3AA-0311D5268D3D}" destId="{1C7ECCCF-1F20-3C45-86B4-C20103F87E13}" srcOrd="1" destOrd="0" parTransId="{4A1E3B93-1897-9544-BF73-BEAC7EDC59D8}" sibTransId="{9327839C-821F-9D44-965A-3B1AA146A5FB}"/>
    <dgm:cxn modelId="{0767B889-B7DB-8D4E-8F96-ABD259EEF36E}" type="presOf" srcId="{D9276199-8026-174B-9A89-70F97723026A}" destId="{B7882298-5C7A-B74D-B317-C57E8D7605AF}" srcOrd="0" destOrd="0" presId="urn:microsoft.com/office/officeart/2005/8/layout/vList2"/>
    <dgm:cxn modelId="{2AB884A9-672D-1946-BDF1-27853DB33E1C}" type="presOf" srcId="{126266AA-5049-A54F-B618-191BEC010DB7}" destId="{A2D3E02A-DA03-2C4F-AEA2-5B7B3D8DB872}" srcOrd="0" destOrd="0" presId="urn:microsoft.com/office/officeart/2005/8/layout/vList2"/>
    <dgm:cxn modelId="{1B5CEDAC-DB50-7447-B54C-ED04BC92358D}" type="presOf" srcId="{87F21E3D-FA96-1D4F-8A07-837AC36BA727}" destId="{7DCF234F-92D3-DA4F-8C66-81123F88FDCA}" srcOrd="0" destOrd="0" presId="urn:microsoft.com/office/officeart/2005/8/layout/vList2"/>
    <dgm:cxn modelId="{ED93E7B4-3FAB-0044-AD63-D649D0D571E9}" srcId="{EF19CC18-96AB-AB4B-B0E6-C7D3815649FA}" destId="{F97952A8-A9BA-5842-AAB2-8DE1E94EF4AE}" srcOrd="3" destOrd="0" parTransId="{CFD347DB-4211-A640-8A1D-7360F1F19BED}" sibTransId="{325ECCF6-2EF9-554F-B94D-932C524AAA65}"/>
    <dgm:cxn modelId="{785C21D2-B408-574C-86F7-F3FE36317537}" type="presOf" srcId="{8511AAE0-7F17-4E48-B703-79C1FFD2F14B}" destId="{34CDB20A-0B02-7348-B198-F33A813C6CBB}" srcOrd="0" destOrd="1" presId="urn:microsoft.com/office/officeart/2005/8/layout/vList2"/>
    <dgm:cxn modelId="{A5C4EAD3-F451-6C49-B326-91CCD1CB41F7}" srcId="{FB6698BE-33A3-C845-9128-CBF5E422980D}" destId="{126266AA-5049-A54F-B618-191BEC010DB7}" srcOrd="3" destOrd="0" parTransId="{C2546208-B2F4-794B-9F29-DE38A63B0C5D}" sibTransId="{0A49C7CF-1CD8-6540-9E6C-460B6D1B2F13}"/>
    <dgm:cxn modelId="{26A13CDB-A981-EC42-ADF7-F039B0D31B2A}" type="presOf" srcId="{E2A90BB2-F17D-8647-8B69-7BAEC0FADA18}" destId="{7DCF234F-92D3-DA4F-8C66-81123F88FDCA}" srcOrd="0" destOrd="3" presId="urn:microsoft.com/office/officeart/2005/8/layout/vList2"/>
    <dgm:cxn modelId="{AE7C25DF-8E8D-2843-9946-C472D7B2D830}" srcId="{EF19CC18-96AB-AB4B-B0E6-C7D3815649FA}" destId="{48383861-638E-BF46-A5BD-26BCD4E4FA5D}" srcOrd="0" destOrd="0" parTransId="{03CAF48F-198C-C042-A88C-40D23A6464CD}" sibTransId="{75D37AF9-3762-6445-9D81-5278659A61BF}"/>
    <dgm:cxn modelId="{5E6D5FE1-D996-3A46-AB50-13B0989E484B}" srcId="{44791BC0-E0FE-C547-835A-A3CBF121AF12}" destId="{37B5D229-5458-4644-B593-764E2A5AB5C8}" srcOrd="1" destOrd="0" parTransId="{D5356108-2D21-0B47-A077-D3276F73A737}" sibTransId="{A33A411D-2370-C240-8A0C-139EFB3254BA}"/>
    <dgm:cxn modelId="{4CACA8E4-4B35-1C4D-AAD0-23B9B9045A0B}" srcId="{FB6698BE-33A3-C845-9128-CBF5E422980D}" destId="{EF19CC18-96AB-AB4B-B0E6-C7D3815649FA}" srcOrd="0" destOrd="0" parTransId="{B6D2D4FA-6E93-1E4E-BC4D-A2C4969F967E}" sibTransId="{87750626-4ABB-894D-9371-ED8B24EBC707}"/>
    <dgm:cxn modelId="{2570FBF7-5264-5248-9DBB-334A8B746DEF}" srcId="{19EF1D64-CEF2-3A4A-B3AA-0311D5268D3D}" destId="{D9276199-8026-174B-9A89-70F97723026A}" srcOrd="0" destOrd="0" parTransId="{E2B03FAF-15CF-7148-B428-075E8ACF0175}" sibTransId="{9C85080D-3824-114A-B84D-B2D7745B0FC2}"/>
    <dgm:cxn modelId="{43E8A8FC-E91C-CB4C-82A0-F11304793AE3}" srcId="{EF19CC18-96AB-AB4B-B0E6-C7D3815649FA}" destId="{8511AAE0-7F17-4E48-B703-79C1FFD2F14B}" srcOrd="1" destOrd="0" parTransId="{0FF4509C-E909-394B-BC2C-C0BD3793E874}" sibTransId="{602C112F-E2F9-8C46-86EB-DC381981327B}"/>
    <dgm:cxn modelId="{2635FFFD-DB92-464A-BF3B-7BBF7729F82F}" type="presOf" srcId="{37B5D229-5458-4644-B593-764E2A5AB5C8}" destId="{7DCF234F-92D3-DA4F-8C66-81123F88FDCA}" srcOrd="0" destOrd="1" presId="urn:microsoft.com/office/officeart/2005/8/layout/vList2"/>
    <dgm:cxn modelId="{9B7069DF-9C4B-2346-8A99-E41C86C0EE1F}" type="presParOf" srcId="{731797CA-14D1-E148-8202-B1E139DD5FFF}" destId="{D1164D39-5243-4D48-BC0E-9CA3DD894C5A}" srcOrd="0" destOrd="0" presId="urn:microsoft.com/office/officeart/2005/8/layout/vList2"/>
    <dgm:cxn modelId="{4EADA627-8524-424C-B001-C7A90E027C37}" type="presParOf" srcId="{731797CA-14D1-E148-8202-B1E139DD5FFF}" destId="{34CDB20A-0B02-7348-B198-F33A813C6CBB}" srcOrd="1" destOrd="0" presId="urn:microsoft.com/office/officeart/2005/8/layout/vList2"/>
    <dgm:cxn modelId="{8FE646E0-3237-5E44-8F69-E101858CBBD6}" type="presParOf" srcId="{731797CA-14D1-E148-8202-B1E139DD5FFF}" destId="{28C8431F-D66C-4A41-9515-9B69FCD6261E}" srcOrd="2" destOrd="0" presId="urn:microsoft.com/office/officeart/2005/8/layout/vList2"/>
    <dgm:cxn modelId="{256577AB-EDF3-7E42-B610-88375B18C84F}" type="presParOf" srcId="{731797CA-14D1-E148-8202-B1E139DD5FFF}" destId="{B7882298-5C7A-B74D-B317-C57E8D7605AF}" srcOrd="3" destOrd="0" presId="urn:microsoft.com/office/officeart/2005/8/layout/vList2"/>
    <dgm:cxn modelId="{D32D5653-2DB1-FE4F-9455-EF01EAEFF2F9}" type="presParOf" srcId="{731797CA-14D1-E148-8202-B1E139DD5FFF}" destId="{AC382D93-EB98-2641-80DE-9A81B259A014}" srcOrd="4" destOrd="0" presId="urn:microsoft.com/office/officeart/2005/8/layout/vList2"/>
    <dgm:cxn modelId="{713DEFA2-6FA7-1947-B819-A2BFFE43820F}" type="presParOf" srcId="{731797CA-14D1-E148-8202-B1E139DD5FFF}" destId="{7DCF234F-92D3-DA4F-8C66-81123F88FDCA}" srcOrd="5" destOrd="0" presId="urn:microsoft.com/office/officeart/2005/8/layout/vList2"/>
    <dgm:cxn modelId="{1D6F152C-4754-524F-AB3A-89F61C329D0D}" type="presParOf" srcId="{731797CA-14D1-E148-8202-B1E139DD5FFF}" destId="{A2D3E02A-DA03-2C4F-AEA2-5B7B3D8DB87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96FA1-0D77-DD4E-9219-A40F6E6BCCF5}">
      <dsp:nvSpPr>
        <dsp:cNvPr id="0" name=""/>
        <dsp:cNvSpPr/>
      </dsp:nvSpPr>
      <dsp:spPr>
        <a:xfrm>
          <a:off x="754379" y="0"/>
          <a:ext cx="8549640" cy="393192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64092B-BAD6-0A4E-9EE5-BF59FDE6F136}">
      <dsp:nvSpPr>
        <dsp:cNvPr id="0" name=""/>
        <dsp:cNvSpPr/>
      </dsp:nvSpPr>
      <dsp:spPr>
        <a:xfrm>
          <a:off x="5034" y="1179576"/>
          <a:ext cx="2421284" cy="1572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Background in Declarative Syntax</a:t>
          </a:r>
        </a:p>
      </dsp:txBody>
      <dsp:txXfrm>
        <a:off x="81810" y="1256352"/>
        <a:ext cx="2267732" cy="1419216"/>
      </dsp:txXfrm>
    </dsp:sp>
    <dsp:sp modelId="{D31125BC-C00C-9E4B-84CC-22B98A161557}">
      <dsp:nvSpPr>
        <dsp:cNvPr id="0" name=""/>
        <dsp:cNvSpPr/>
      </dsp:nvSpPr>
      <dsp:spPr>
        <a:xfrm>
          <a:off x="2547383" y="1179576"/>
          <a:ext cx="2421284" cy="1572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Basic Query Syntax</a:t>
          </a:r>
        </a:p>
      </dsp:txBody>
      <dsp:txXfrm>
        <a:off x="2624159" y="1256352"/>
        <a:ext cx="2267732" cy="1419216"/>
      </dsp:txXfrm>
    </dsp:sp>
    <dsp:sp modelId="{C1C4E809-51F9-D645-9F9B-2D6B878EE933}">
      <dsp:nvSpPr>
        <dsp:cNvPr id="0" name=""/>
        <dsp:cNvSpPr/>
      </dsp:nvSpPr>
      <dsp:spPr>
        <a:xfrm>
          <a:off x="5089732" y="1179576"/>
          <a:ext cx="2421284" cy="1572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Joining and Grouping</a:t>
          </a:r>
        </a:p>
      </dsp:txBody>
      <dsp:txXfrm>
        <a:off x="5166508" y="1256352"/>
        <a:ext cx="2267732" cy="1419216"/>
      </dsp:txXfrm>
    </dsp:sp>
    <dsp:sp modelId="{A58C773E-8ED9-C645-AA5D-2EA9219981FE}">
      <dsp:nvSpPr>
        <dsp:cNvPr id="0" name=""/>
        <dsp:cNvSpPr/>
      </dsp:nvSpPr>
      <dsp:spPr>
        <a:xfrm>
          <a:off x="7632081" y="1179576"/>
          <a:ext cx="2421284" cy="1572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Important Concepts and Tools</a:t>
          </a:r>
        </a:p>
      </dsp:txBody>
      <dsp:txXfrm>
        <a:off x="7708857" y="1256352"/>
        <a:ext cx="2267732" cy="14192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5805D-D031-CD47-ACCE-6CE4A0420B66}">
      <dsp:nvSpPr>
        <dsp:cNvPr id="0" name=""/>
        <dsp:cNvSpPr/>
      </dsp:nvSpPr>
      <dsp:spPr>
        <a:xfrm>
          <a:off x="0" y="4950"/>
          <a:ext cx="10058399" cy="1295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Types of Programming</a:t>
          </a:r>
        </a:p>
      </dsp:txBody>
      <dsp:txXfrm>
        <a:off x="63226" y="68176"/>
        <a:ext cx="9931947" cy="1168738"/>
      </dsp:txXfrm>
    </dsp:sp>
    <dsp:sp modelId="{6542A590-F65C-4846-9D24-06BE1865E0B2}">
      <dsp:nvSpPr>
        <dsp:cNvPr id="0" name=""/>
        <dsp:cNvSpPr/>
      </dsp:nvSpPr>
      <dsp:spPr>
        <a:xfrm>
          <a:off x="0" y="1300140"/>
          <a:ext cx="10058399" cy="2626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68580" rIns="384048" bIns="68580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200" kern="1200"/>
            <a:t>Imperative – tell the program how to perform a task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200" kern="1200"/>
            <a:t>Declarative – tell the program what task you want to perform</a:t>
          </a:r>
        </a:p>
      </dsp:txBody>
      <dsp:txXfrm>
        <a:off x="0" y="1300140"/>
        <a:ext cx="10058399" cy="26268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6D589-21BA-BB48-8A6B-5D8ABD872C92}">
      <dsp:nvSpPr>
        <dsp:cNvPr id="0" name=""/>
        <dsp:cNvSpPr/>
      </dsp:nvSpPr>
      <dsp:spPr>
        <a:xfrm>
          <a:off x="1282" y="666029"/>
          <a:ext cx="1981601" cy="7926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Projection</a:t>
          </a:r>
        </a:p>
      </dsp:txBody>
      <dsp:txXfrm>
        <a:off x="397602" y="666029"/>
        <a:ext cx="1188961" cy="792640"/>
      </dsp:txXfrm>
    </dsp:sp>
    <dsp:sp modelId="{47EB1E91-AF82-6441-8F8C-B8817F8A5536}">
      <dsp:nvSpPr>
        <dsp:cNvPr id="0" name=""/>
        <dsp:cNvSpPr/>
      </dsp:nvSpPr>
      <dsp:spPr>
        <a:xfrm>
          <a:off x="1725275" y="733403"/>
          <a:ext cx="1644729" cy="6578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  <a:cs typeface="Consolas" panose="020B0609020204030204" pitchFamily="49" charset="0"/>
            </a:rPr>
            <a:t>select</a:t>
          </a:r>
          <a:r>
            <a:rPr lang="en-US" sz="1700" kern="1200" dirty="0"/>
            <a:t> clause</a:t>
          </a:r>
        </a:p>
      </dsp:txBody>
      <dsp:txXfrm>
        <a:off x="2054221" y="733403"/>
        <a:ext cx="986838" cy="657891"/>
      </dsp:txXfrm>
    </dsp:sp>
    <dsp:sp modelId="{8E35BA64-1511-614D-BCC9-1AD1CE4B207F}">
      <dsp:nvSpPr>
        <dsp:cNvPr id="0" name=""/>
        <dsp:cNvSpPr/>
      </dsp:nvSpPr>
      <dsp:spPr>
        <a:xfrm>
          <a:off x="3139743" y="733403"/>
          <a:ext cx="1644729" cy="6578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Shape results</a:t>
          </a:r>
        </a:p>
      </dsp:txBody>
      <dsp:txXfrm>
        <a:off x="3468689" y="733403"/>
        <a:ext cx="986838" cy="657891"/>
      </dsp:txXfrm>
    </dsp:sp>
    <dsp:sp modelId="{BBBF6B1B-333F-EF43-A77B-3378CD9E6F3A}">
      <dsp:nvSpPr>
        <dsp:cNvPr id="0" name=""/>
        <dsp:cNvSpPr/>
      </dsp:nvSpPr>
      <dsp:spPr>
        <a:xfrm>
          <a:off x="1282" y="1569639"/>
          <a:ext cx="1981601" cy="7926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Filters</a:t>
          </a:r>
        </a:p>
      </dsp:txBody>
      <dsp:txXfrm>
        <a:off x="397602" y="1569639"/>
        <a:ext cx="1188961" cy="792640"/>
      </dsp:txXfrm>
    </dsp:sp>
    <dsp:sp modelId="{FD544B20-0073-E840-BAB5-9DC5BC314BD5}">
      <dsp:nvSpPr>
        <dsp:cNvPr id="0" name=""/>
        <dsp:cNvSpPr/>
      </dsp:nvSpPr>
      <dsp:spPr>
        <a:xfrm>
          <a:off x="1725275" y="1637014"/>
          <a:ext cx="1644729" cy="6578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  <a:cs typeface="Consolas" panose="020B0609020204030204" pitchFamily="49" charset="0"/>
            </a:rPr>
            <a:t>where</a:t>
          </a:r>
          <a:r>
            <a:rPr lang="en-US" sz="1700" kern="1200" dirty="0"/>
            <a:t> clause</a:t>
          </a:r>
        </a:p>
      </dsp:txBody>
      <dsp:txXfrm>
        <a:off x="2054221" y="1637014"/>
        <a:ext cx="986838" cy="657891"/>
      </dsp:txXfrm>
    </dsp:sp>
    <dsp:sp modelId="{AA977684-3AB1-CA48-A33A-0347F31E5F62}">
      <dsp:nvSpPr>
        <dsp:cNvPr id="0" name=""/>
        <dsp:cNvSpPr/>
      </dsp:nvSpPr>
      <dsp:spPr>
        <a:xfrm>
          <a:off x="3139743" y="1637014"/>
          <a:ext cx="1644729" cy="6578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Which results</a:t>
          </a:r>
        </a:p>
      </dsp:txBody>
      <dsp:txXfrm>
        <a:off x="3468689" y="1637014"/>
        <a:ext cx="986838" cy="657891"/>
      </dsp:txXfrm>
    </dsp:sp>
    <dsp:sp modelId="{92E3E83F-A662-3A4B-99A3-8811886960E4}">
      <dsp:nvSpPr>
        <dsp:cNvPr id="0" name=""/>
        <dsp:cNvSpPr/>
      </dsp:nvSpPr>
      <dsp:spPr>
        <a:xfrm>
          <a:off x="1282" y="2473250"/>
          <a:ext cx="1981601" cy="7926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Sorting</a:t>
          </a:r>
        </a:p>
      </dsp:txBody>
      <dsp:txXfrm>
        <a:off x="397602" y="2473250"/>
        <a:ext cx="1188961" cy="792640"/>
      </dsp:txXfrm>
    </dsp:sp>
    <dsp:sp modelId="{EED51E47-9BD2-014B-87EB-A25ECB1CE57B}">
      <dsp:nvSpPr>
        <dsp:cNvPr id="0" name=""/>
        <dsp:cNvSpPr/>
      </dsp:nvSpPr>
      <dsp:spPr>
        <a:xfrm>
          <a:off x="1725275" y="2540624"/>
          <a:ext cx="1644729" cy="6578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  <a:cs typeface="Consolas" panose="020B0609020204030204" pitchFamily="49" charset="0"/>
            </a:rPr>
            <a:t>order by </a:t>
          </a:r>
          <a:r>
            <a:rPr lang="en-US" sz="1700" kern="1200" dirty="0"/>
            <a:t>clause</a:t>
          </a:r>
        </a:p>
      </dsp:txBody>
      <dsp:txXfrm>
        <a:off x="2054221" y="2540624"/>
        <a:ext cx="986838" cy="657891"/>
      </dsp:txXfrm>
    </dsp:sp>
    <dsp:sp modelId="{30DDCC97-CE9A-154D-A337-A76B89D9C06B}">
      <dsp:nvSpPr>
        <dsp:cNvPr id="0" name=""/>
        <dsp:cNvSpPr/>
      </dsp:nvSpPr>
      <dsp:spPr>
        <a:xfrm>
          <a:off x="3139743" y="2540624"/>
          <a:ext cx="1644729" cy="6578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Ordered results</a:t>
          </a:r>
        </a:p>
      </dsp:txBody>
      <dsp:txXfrm>
        <a:off x="3468689" y="2540624"/>
        <a:ext cx="986838" cy="6578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5737F-CCE8-FD48-911B-8005B7A58694}">
      <dsp:nvSpPr>
        <dsp:cNvPr id="0" name=""/>
        <dsp:cNvSpPr/>
      </dsp:nvSpPr>
      <dsp:spPr>
        <a:xfrm>
          <a:off x="1584" y="917903"/>
          <a:ext cx="2448729" cy="9794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Joining</a:t>
          </a:r>
        </a:p>
      </dsp:txBody>
      <dsp:txXfrm>
        <a:off x="491330" y="917903"/>
        <a:ext cx="1469238" cy="979491"/>
      </dsp:txXfrm>
    </dsp:sp>
    <dsp:sp modelId="{557295CF-6E1C-6642-BCB5-91DBE7A2A610}">
      <dsp:nvSpPr>
        <dsp:cNvPr id="0" name=""/>
        <dsp:cNvSpPr/>
      </dsp:nvSpPr>
      <dsp:spPr>
        <a:xfrm>
          <a:off x="2131979" y="1001160"/>
          <a:ext cx="2032445" cy="8129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  <a:cs typeface="Consolas" panose="020B0609020204030204" pitchFamily="49" charset="0"/>
            </a:rPr>
            <a:t>join on </a:t>
          </a:r>
          <a:r>
            <a:rPr lang="en-US" sz="2000" kern="1200" dirty="0"/>
            <a:t>clause</a:t>
          </a:r>
        </a:p>
      </dsp:txBody>
      <dsp:txXfrm>
        <a:off x="2538468" y="1001160"/>
        <a:ext cx="1219467" cy="812978"/>
      </dsp:txXfrm>
    </dsp:sp>
    <dsp:sp modelId="{56137E5E-4929-F449-B9F3-29C7464E0876}">
      <dsp:nvSpPr>
        <dsp:cNvPr id="0" name=""/>
        <dsp:cNvSpPr/>
      </dsp:nvSpPr>
      <dsp:spPr>
        <a:xfrm>
          <a:off x="3879882" y="1001160"/>
          <a:ext cx="2032445" cy="8129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Combine results</a:t>
          </a:r>
        </a:p>
      </dsp:txBody>
      <dsp:txXfrm>
        <a:off x="4286371" y="1001160"/>
        <a:ext cx="1219467" cy="812978"/>
      </dsp:txXfrm>
    </dsp:sp>
    <dsp:sp modelId="{F516B59E-EDC5-0C43-B387-0419E2D7C75E}">
      <dsp:nvSpPr>
        <dsp:cNvPr id="0" name=""/>
        <dsp:cNvSpPr/>
      </dsp:nvSpPr>
      <dsp:spPr>
        <a:xfrm>
          <a:off x="1584" y="2034524"/>
          <a:ext cx="2448729" cy="9794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Grouping</a:t>
          </a:r>
        </a:p>
      </dsp:txBody>
      <dsp:txXfrm>
        <a:off x="491330" y="2034524"/>
        <a:ext cx="1469238" cy="979491"/>
      </dsp:txXfrm>
    </dsp:sp>
    <dsp:sp modelId="{E1AF3FE6-0E99-3043-A761-387D8554932A}">
      <dsp:nvSpPr>
        <dsp:cNvPr id="0" name=""/>
        <dsp:cNvSpPr/>
      </dsp:nvSpPr>
      <dsp:spPr>
        <a:xfrm>
          <a:off x="2131979" y="2117781"/>
          <a:ext cx="2032445" cy="8129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  <a:cs typeface="Consolas" panose="020B0609020204030204" pitchFamily="49" charset="0"/>
            </a:rPr>
            <a:t>group by </a:t>
          </a:r>
          <a:r>
            <a:rPr lang="en-US" sz="2000" kern="1200" dirty="0"/>
            <a:t>clause</a:t>
          </a:r>
        </a:p>
      </dsp:txBody>
      <dsp:txXfrm>
        <a:off x="2538468" y="2117781"/>
        <a:ext cx="1219467" cy="812978"/>
      </dsp:txXfrm>
    </dsp:sp>
    <dsp:sp modelId="{CA93AB2A-AD7F-8D45-8FDA-B224B515C678}">
      <dsp:nvSpPr>
        <dsp:cNvPr id="0" name=""/>
        <dsp:cNvSpPr/>
      </dsp:nvSpPr>
      <dsp:spPr>
        <a:xfrm>
          <a:off x="3879882" y="2117781"/>
          <a:ext cx="2032445" cy="8129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Group results</a:t>
          </a:r>
        </a:p>
      </dsp:txBody>
      <dsp:txXfrm>
        <a:off x="4286371" y="2117781"/>
        <a:ext cx="1219467" cy="8129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82115-A8B7-4747-8E8F-FCA783DDE644}">
      <dsp:nvSpPr>
        <dsp:cNvPr id="0" name=""/>
        <dsp:cNvSpPr/>
      </dsp:nvSpPr>
      <dsp:spPr>
        <a:xfrm>
          <a:off x="5531" y="167562"/>
          <a:ext cx="3190527" cy="874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Providers</a:t>
          </a:r>
        </a:p>
      </dsp:txBody>
      <dsp:txXfrm>
        <a:off x="5531" y="167562"/>
        <a:ext cx="3190527" cy="874209"/>
      </dsp:txXfrm>
    </dsp:sp>
    <dsp:sp modelId="{8E3ADA55-F68C-4F4D-BA6E-386E8C4D1BCB}">
      <dsp:nvSpPr>
        <dsp:cNvPr id="0" name=""/>
        <dsp:cNvSpPr/>
      </dsp:nvSpPr>
      <dsp:spPr>
        <a:xfrm>
          <a:off x="16460" y="1041771"/>
          <a:ext cx="3168670" cy="27225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LINQ to XML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LINQ to EF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LINQ to Twitter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Many More…</a:t>
          </a:r>
        </a:p>
      </dsp:txBody>
      <dsp:txXfrm>
        <a:off x="16460" y="1041771"/>
        <a:ext cx="3168670" cy="2722585"/>
      </dsp:txXfrm>
    </dsp:sp>
    <dsp:sp modelId="{C57F8A3B-3B52-5141-8BAB-05DC5AB80BA0}">
      <dsp:nvSpPr>
        <dsp:cNvPr id="0" name=""/>
        <dsp:cNvSpPr/>
      </dsp:nvSpPr>
      <dsp:spPr>
        <a:xfrm>
          <a:off x="3584386" y="167562"/>
          <a:ext cx="3186533" cy="874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Materialization</a:t>
          </a:r>
        </a:p>
      </dsp:txBody>
      <dsp:txXfrm>
        <a:off x="3584386" y="167562"/>
        <a:ext cx="3186533" cy="874209"/>
      </dsp:txXfrm>
    </dsp:sp>
    <dsp:sp modelId="{F4EF674F-1440-CC4F-B822-16EECF95BFBA}">
      <dsp:nvSpPr>
        <dsp:cNvPr id="0" name=""/>
        <dsp:cNvSpPr/>
      </dsp:nvSpPr>
      <dsp:spPr>
        <a:xfrm>
          <a:off x="3586993" y="1041771"/>
          <a:ext cx="3181318" cy="27225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Query is what you want to do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Materialization makes it happen</a:t>
          </a:r>
        </a:p>
      </dsp:txBody>
      <dsp:txXfrm>
        <a:off x="3586993" y="1041771"/>
        <a:ext cx="3181318" cy="2722585"/>
      </dsp:txXfrm>
    </dsp:sp>
    <dsp:sp modelId="{E30A2742-8803-A042-9E07-939795C79CC5}">
      <dsp:nvSpPr>
        <dsp:cNvPr id="0" name=""/>
        <dsp:cNvSpPr/>
      </dsp:nvSpPr>
      <dsp:spPr>
        <a:xfrm>
          <a:off x="7161383" y="167562"/>
          <a:ext cx="3140710" cy="874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Standard Operators</a:t>
          </a:r>
        </a:p>
      </dsp:txBody>
      <dsp:txXfrm>
        <a:off x="7161383" y="167562"/>
        <a:ext cx="3140710" cy="874209"/>
      </dsp:txXfrm>
    </dsp:sp>
    <dsp:sp modelId="{1686A431-7E9C-C64C-ABED-6F637182975F}">
      <dsp:nvSpPr>
        <dsp:cNvPr id="0" name=""/>
        <dsp:cNvSpPr/>
      </dsp:nvSpPr>
      <dsp:spPr>
        <a:xfrm>
          <a:off x="7159247" y="1041771"/>
          <a:ext cx="3144982" cy="27225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Common actions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Method syntax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Extensibility</a:t>
          </a:r>
        </a:p>
      </dsp:txBody>
      <dsp:txXfrm>
        <a:off x="7159247" y="1041771"/>
        <a:ext cx="3144982" cy="27225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64D39-5243-4D48-BC0E-9CA3DD894C5A}">
      <dsp:nvSpPr>
        <dsp:cNvPr id="0" name=""/>
        <dsp:cNvSpPr/>
      </dsp:nvSpPr>
      <dsp:spPr>
        <a:xfrm>
          <a:off x="0" y="12172"/>
          <a:ext cx="10058399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Set Operations</a:t>
          </a:r>
        </a:p>
      </dsp:txBody>
      <dsp:txXfrm>
        <a:off x="17563" y="29735"/>
        <a:ext cx="10023273" cy="324648"/>
      </dsp:txXfrm>
    </dsp:sp>
    <dsp:sp modelId="{34CDB20A-0B02-7348-B198-F33A813C6CBB}">
      <dsp:nvSpPr>
        <dsp:cNvPr id="0" name=""/>
        <dsp:cNvSpPr/>
      </dsp:nvSpPr>
      <dsp:spPr>
        <a:xfrm>
          <a:off x="0" y="371947"/>
          <a:ext cx="10058399" cy="822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Distinct()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Except()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Intercept()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Union()</a:t>
          </a:r>
        </a:p>
      </dsp:txBody>
      <dsp:txXfrm>
        <a:off x="0" y="371947"/>
        <a:ext cx="10058399" cy="822825"/>
      </dsp:txXfrm>
    </dsp:sp>
    <dsp:sp modelId="{28C8431F-D66C-4A41-9515-9B69FCD6261E}">
      <dsp:nvSpPr>
        <dsp:cNvPr id="0" name=""/>
        <dsp:cNvSpPr/>
      </dsp:nvSpPr>
      <dsp:spPr>
        <a:xfrm>
          <a:off x="0" y="1194772"/>
          <a:ext cx="10058399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Aggregation</a:t>
          </a:r>
        </a:p>
      </dsp:txBody>
      <dsp:txXfrm>
        <a:off x="17563" y="1212335"/>
        <a:ext cx="10023273" cy="324648"/>
      </dsp:txXfrm>
    </dsp:sp>
    <dsp:sp modelId="{B7882298-5C7A-B74D-B317-C57E8D7605AF}">
      <dsp:nvSpPr>
        <dsp:cNvPr id="0" name=""/>
        <dsp:cNvSpPr/>
      </dsp:nvSpPr>
      <dsp:spPr>
        <a:xfrm>
          <a:off x="0" y="1554547"/>
          <a:ext cx="10058399" cy="822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Aggregate()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Average()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Count()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Sum()</a:t>
          </a:r>
        </a:p>
      </dsp:txBody>
      <dsp:txXfrm>
        <a:off x="0" y="1554547"/>
        <a:ext cx="10058399" cy="822825"/>
      </dsp:txXfrm>
    </dsp:sp>
    <dsp:sp modelId="{AC382D93-EB98-2641-80DE-9A81B259A014}">
      <dsp:nvSpPr>
        <dsp:cNvPr id="0" name=""/>
        <dsp:cNvSpPr/>
      </dsp:nvSpPr>
      <dsp:spPr>
        <a:xfrm>
          <a:off x="0" y="2377372"/>
          <a:ext cx="10058399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Conversion</a:t>
          </a:r>
        </a:p>
      </dsp:txBody>
      <dsp:txXfrm>
        <a:off x="17563" y="2394935"/>
        <a:ext cx="10023273" cy="324648"/>
      </dsp:txXfrm>
    </dsp:sp>
    <dsp:sp modelId="{7DCF234F-92D3-DA4F-8C66-81123F88FDCA}">
      <dsp:nvSpPr>
        <dsp:cNvPr id="0" name=""/>
        <dsp:cNvSpPr/>
      </dsp:nvSpPr>
      <dsp:spPr>
        <a:xfrm>
          <a:off x="0" y="2737147"/>
          <a:ext cx="10058399" cy="822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ToArray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ToDictionary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ToList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ToLookup</a:t>
          </a:r>
        </a:p>
      </dsp:txBody>
      <dsp:txXfrm>
        <a:off x="0" y="2737147"/>
        <a:ext cx="10058399" cy="822825"/>
      </dsp:txXfrm>
    </dsp:sp>
    <dsp:sp modelId="{A2D3E02A-DA03-2C4F-AEA2-5B7B3D8DB872}">
      <dsp:nvSpPr>
        <dsp:cNvPr id="0" name=""/>
        <dsp:cNvSpPr/>
      </dsp:nvSpPr>
      <dsp:spPr>
        <a:xfrm>
          <a:off x="0" y="3559972"/>
          <a:ext cx="10058399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Many more…</a:t>
          </a:r>
        </a:p>
      </dsp:txBody>
      <dsp:txXfrm>
        <a:off x="17563" y="3577535"/>
        <a:ext cx="10023273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1CCBA24C-5E51-4D08-8317-CD9A49C4F11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A9B5B92-E7A9-4B6A-8483-B78F72B4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73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A24C-5E51-4D08-8317-CD9A49C4F11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5B92-E7A9-4B6A-8483-B78F72B4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2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A24C-5E51-4D08-8317-CD9A49C4F11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5B92-E7A9-4B6A-8483-B78F72B4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A24C-5E51-4D08-8317-CD9A49C4F11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5B92-E7A9-4B6A-8483-B78F72B4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7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CCBA24C-5E51-4D08-8317-CD9A49C4F11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A9B5B92-E7A9-4B6A-8483-B78F72B4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97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A24C-5E51-4D08-8317-CD9A49C4F11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5B92-E7A9-4B6A-8483-B78F72B4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8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A24C-5E51-4D08-8317-CD9A49C4F11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5B92-E7A9-4B6A-8483-B78F72B4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9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A24C-5E51-4D08-8317-CD9A49C4F11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5B92-E7A9-4B6A-8483-B78F72B4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3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A24C-5E51-4D08-8317-CD9A49C4F11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5B92-E7A9-4B6A-8483-B78F72B4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9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A24C-5E51-4D08-8317-CD9A49C4F11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9B5B92-E7A9-4B6A-8483-B78F72B4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1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CCBA24C-5E51-4D08-8317-CD9A49C4F11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9B5B92-E7A9-4B6A-8483-B78F72B49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5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CCBA24C-5E51-4D08-8317-CD9A49C4F11D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A9B5B92-E7A9-4B6A-8483-B78F72B49A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071328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93" r:id="rId1"/>
    <p:sldLayoutId id="2147484994" r:id="rId2"/>
    <p:sldLayoutId id="2147484995" r:id="rId3"/>
    <p:sldLayoutId id="2147484996" r:id="rId4"/>
    <p:sldLayoutId id="2147484997" r:id="rId5"/>
    <p:sldLayoutId id="2147484998" r:id="rId6"/>
    <p:sldLayoutId id="2147484999" r:id="rId7"/>
    <p:sldLayoutId id="2147485000" r:id="rId8"/>
    <p:sldLayoutId id="2147485001" r:id="rId9"/>
    <p:sldLayoutId id="2147485002" r:id="rId10"/>
    <p:sldLayoutId id="21474850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jmayo@mayosoftware.com" TargetMode="External"/><Relationship Id="rId7" Type="http://schemas.openxmlformats.org/officeDocument/2006/relationships/hyperlink" Target="https://www.nuget.org/" TargetMode="External"/><Relationship Id="rId2" Type="http://schemas.openxmlformats.org/officeDocument/2006/relationships/hyperlink" Target="https://github.com/JoeMayo/IntroToLin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dp/B09HFN4J1F" TargetMode="External"/><Relationship Id="rId5" Type="http://schemas.openxmlformats.org/officeDocument/2006/relationships/hyperlink" Target="https://github.com/JoeMayo/LinqToTwitter" TargetMode="External"/><Relationship Id="rId4" Type="http://schemas.openxmlformats.org/officeDocument/2006/relationships/hyperlink" Target="https://docs.microsoft.com/en-us/dotnet/csharp/programming-guide/concepts/linq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39F4-158C-442B-8FEE-47E1FF90D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C# Language Integrated 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3E732-E2A8-461C-AA41-6B5C77402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@</a:t>
            </a:r>
            <a:r>
              <a:rPr lang="en-US" dirty="0" err="1"/>
              <a:t>JoeMayo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2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9D60-A716-1836-EFE9-FD32871A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Query Syntax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0FFBACB-407C-22C6-D52A-A4AB7AAC32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936671"/>
              </p:ext>
            </p:extLst>
          </p:nvPr>
        </p:nvGraphicFramePr>
        <p:xfrm>
          <a:off x="676894" y="2124759"/>
          <a:ext cx="4785755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C74DE0-74B1-B158-F70D-7D1F6C188502}"/>
              </a:ext>
            </a:extLst>
          </p:cNvPr>
          <p:cNvSpPr txBox="1"/>
          <p:nvPr/>
        </p:nvSpPr>
        <p:spPr>
          <a:xfrm>
            <a:off x="5628905" y="3305889"/>
            <a:ext cx="61751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nonJoeNames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names</a:t>
            </a:r>
            <a:endParaRPr lang="en-US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where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!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EndsWith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"Mayo"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select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69736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39F4-158C-442B-8FEE-47E1FF90D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3240758"/>
          </a:xfrm>
        </p:spPr>
        <p:txBody>
          <a:bodyPr>
            <a:normAutofit/>
          </a:bodyPr>
          <a:lstStyle/>
          <a:p>
            <a:r>
              <a:rPr lang="en-US" dirty="0"/>
              <a:t>Basic Syntax Demo</a:t>
            </a:r>
          </a:p>
        </p:txBody>
      </p:sp>
    </p:spTree>
    <p:extLst>
      <p:ext uri="{BB962C8B-B14F-4D97-AF65-F5344CB8AC3E}">
        <p14:creationId xmlns:p14="http://schemas.microsoft.com/office/powerpoint/2010/main" val="68317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6D10F-673A-24E1-DA37-CBB3F3D1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B6F780-5510-6497-1871-64424970ACE5}"/>
              </a:ext>
            </a:extLst>
          </p:cNvPr>
          <p:cNvSpPr txBox="1"/>
          <p:nvPr/>
        </p:nvSpPr>
        <p:spPr>
          <a:xfrm>
            <a:off x="1909948" y="1968089"/>
            <a:ext cx="837210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"Sam"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"Young"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"8ER345"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16.25m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"Pat"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"Smith"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"3UM760"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19.95m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"Joe"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"Mayo"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"9AF876"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13.79m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customerSummaries1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from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customers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select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CustomerSummary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$"{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 {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LastPurchasedSku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LastPurchaseAmount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2820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4880-5871-D765-5EFE-CC591CFC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21F17-E551-E00E-71C0-C33FF0B5D1F9}"/>
              </a:ext>
            </a:extLst>
          </p:cNvPr>
          <p:cNvSpPr txBox="1"/>
          <p:nvPr/>
        </p:nvSpPr>
        <p:spPr>
          <a:xfrm>
            <a:off x="1765959" y="1842976"/>
            <a:ext cx="866008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"John"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"Doe"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"6DP824"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0.64m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"Sam"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"Young"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"8ER345"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16.25m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"Pat"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"Smith"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"3UM760"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19.95m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"Joe"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"Mayo"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"9AF876"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13.79m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"Jane"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"Smith"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"1ON925"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157.91m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filteredCustomers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from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customers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where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LastPurchaseAmount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&gt;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5.0m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&amp;&amp;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LastPurchaseAmount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20m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select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99485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A644-1F72-FE79-70A9-031C10DC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40C3D-095E-0424-EE5C-76499CC614D1}"/>
              </a:ext>
            </a:extLst>
          </p:cNvPr>
          <p:cNvSpPr txBox="1"/>
          <p:nvPr/>
        </p:nvSpPr>
        <p:spPr>
          <a:xfrm>
            <a:off x="1944089" y="2448342"/>
            <a:ext cx="830382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"Sam"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"Young"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"8ER345"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16.25m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"Joe"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"Mayo"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"9AF876"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13.79m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"Pat"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"Smith"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"3UM760"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19.95m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customerSummaries1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from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customers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orderby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LastName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select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16902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9D60-A716-1836-EFE9-FD32871A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and Grouping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C99F960-64C1-504E-6A2E-2CEA07BA10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247712"/>
              </p:ext>
            </p:extLst>
          </p:nvPr>
        </p:nvGraphicFramePr>
        <p:xfrm>
          <a:off x="617517" y="2103120"/>
          <a:ext cx="5913912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91BC3E-28AB-4787-72AB-E2A36D2A1D39}"/>
              </a:ext>
            </a:extLst>
          </p:cNvPr>
          <p:cNvSpPr txBox="1"/>
          <p:nvPr/>
        </p:nvSpPr>
        <p:spPr>
          <a:xfrm>
            <a:off x="6626432" y="2499419"/>
            <a:ext cx="494805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customerOrders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from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customers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join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order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lastOrders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equals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order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select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order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LastPurchasedSku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order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LastPurchaseAmount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val="3366702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39F4-158C-442B-8FEE-47E1FF90D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3240758"/>
          </a:xfrm>
        </p:spPr>
        <p:txBody>
          <a:bodyPr>
            <a:normAutofit/>
          </a:bodyPr>
          <a:lstStyle/>
          <a:p>
            <a:r>
              <a:rPr lang="en-US" dirty="0"/>
              <a:t>Joining and Grouping Demo</a:t>
            </a:r>
          </a:p>
        </p:txBody>
      </p:sp>
    </p:spTree>
    <p:extLst>
      <p:ext uri="{BB962C8B-B14F-4D97-AF65-F5344CB8AC3E}">
        <p14:creationId xmlns:p14="http://schemas.microsoft.com/office/powerpoint/2010/main" val="356834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B487B-8711-E452-AABE-0C5FADE3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DC834-5330-722E-A7A1-9205BA4D5DC9}"/>
              </a:ext>
            </a:extLst>
          </p:cNvPr>
          <p:cNvSpPr txBox="1"/>
          <p:nvPr/>
        </p:nvSpPr>
        <p:spPr>
          <a:xfrm>
            <a:off x="3382488" y="559467"/>
            <a:ext cx="880951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"Sam"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"Young"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"Joe"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"Mayo"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LastOrder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lastOrders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LastOrder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"8ER345"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16.25m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LastOrder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"9AF876"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13.79m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customerOrders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from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customers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join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order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lastOrders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equals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order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select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order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LastPurchasedSku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order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LastPurchaseAmount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val="2276108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A428-72B2-FAC3-B094-6C5012CA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874EC5-9228-F18A-8B01-EB088871A6DB}"/>
              </a:ext>
            </a:extLst>
          </p:cNvPr>
          <p:cNvSpPr txBox="1"/>
          <p:nvPr/>
        </p:nvSpPr>
        <p:spPr>
          <a:xfrm>
            <a:off x="1542802" y="2299202"/>
            <a:ext cx="910639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"Sam"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"Young"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"9AF876"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16.25m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"Pat"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"Smith"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"3UM760"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19.95m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"Joe"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"Mayo"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"9AF876"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13.79m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"John"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"Doe"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"3UM760"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19.95m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customerGroups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from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customers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group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LastPurchasedSku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into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customerGp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select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customerGp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24962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9D60-A716-1836-EFE9-FD32871A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Concepts and Tools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CCB668-CC19-D173-CED4-FE4A75CC4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958732"/>
              </p:ext>
            </p:extLst>
          </p:nvPr>
        </p:nvGraphicFramePr>
        <p:xfrm>
          <a:off x="1066800" y="2103120"/>
          <a:ext cx="10309761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12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3EBCF-0D06-47B0-845E-38F21980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F2ADC8B-98B4-F40C-850F-19544DEE76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815089"/>
              </p:ext>
            </p:extLst>
          </p:nvPr>
        </p:nvGraphicFramePr>
        <p:xfrm>
          <a:off x="1066800" y="2103120"/>
          <a:ext cx="10058400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989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39F4-158C-442B-8FEE-47E1FF90D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3240758"/>
          </a:xfrm>
        </p:spPr>
        <p:txBody>
          <a:bodyPr>
            <a:normAutofit/>
          </a:bodyPr>
          <a:lstStyle/>
          <a:p>
            <a:r>
              <a:rPr lang="en-US" dirty="0"/>
              <a:t>Standard Operators Demo</a:t>
            </a:r>
          </a:p>
        </p:txBody>
      </p:sp>
    </p:spTree>
    <p:extLst>
      <p:ext uri="{BB962C8B-B14F-4D97-AF65-F5344CB8AC3E}">
        <p14:creationId xmlns:p14="http://schemas.microsoft.com/office/powerpoint/2010/main" val="2000669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9707-1F2C-9E0E-4C2E-7DCDBF54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322FC-A877-E2BC-F445-558186F76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2222665" cy="3931920"/>
          </a:xfrm>
        </p:spPr>
        <p:txBody>
          <a:bodyPr/>
          <a:lstStyle/>
          <a:p>
            <a:r>
              <a:rPr lang="en-US" dirty="0" err="1"/>
              <a:t>ToList</a:t>
            </a:r>
            <a:endParaRPr lang="en-US" dirty="0"/>
          </a:p>
          <a:p>
            <a:r>
              <a:rPr lang="en-US" dirty="0" err="1"/>
              <a:t>ToArray</a:t>
            </a:r>
            <a:endParaRPr lang="en-US" dirty="0"/>
          </a:p>
          <a:p>
            <a:r>
              <a:rPr lang="en-US" dirty="0"/>
              <a:t>Count</a:t>
            </a:r>
          </a:p>
          <a:p>
            <a:r>
              <a:rPr lang="en-US" dirty="0"/>
              <a:t>Any</a:t>
            </a:r>
          </a:p>
          <a:p>
            <a:r>
              <a:rPr lang="en-US" dirty="0"/>
              <a:t>foreach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993C4E-EE15-098C-ADE1-0A5D01DA6BDA}"/>
              </a:ext>
            </a:extLst>
          </p:cNvPr>
          <p:cNvSpPr txBox="1"/>
          <p:nvPr/>
        </p:nvSpPr>
        <p:spPr>
          <a:xfrm>
            <a:off x="3289465" y="2014194"/>
            <a:ext cx="835132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"Sam"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"Young"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"8ER345"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16.25m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"Pat"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"Smith"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"3UM760"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19.95m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"Joe"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"Mayo"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"9AF876"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13.79m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materialized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customers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select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ToList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51516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DEA0-0568-2DB7-26E0-F5C8F80E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Operators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98EE941-E395-0493-4F8C-4C455963B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942135"/>
              </p:ext>
            </p:extLst>
          </p:nvPr>
        </p:nvGraphicFramePr>
        <p:xfrm>
          <a:off x="1066800" y="2103120"/>
          <a:ext cx="10058400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241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D1AD-EE4C-D878-2FF7-800692C7E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7E9B-75F1-8A15-7929-D41F5E23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57548"/>
            <a:ext cx="10058400" cy="44578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Source Code: </a:t>
            </a:r>
            <a:r>
              <a:rPr lang="en-US" dirty="0">
                <a:hlinkClick r:id="rId2"/>
              </a:rPr>
              <a:t>https://github.com/JoeMayo/IntroToLinq</a:t>
            </a:r>
            <a:r>
              <a:rPr lang="en-US" dirty="0"/>
              <a:t> 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jmayo@mayosoftware.com</a:t>
            </a:r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JoeMayo</a:t>
            </a:r>
            <a:endParaRPr lang="en-US" dirty="0"/>
          </a:p>
          <a:p>
            <a:r>
              <a:rPr lang="en-US" dirty="0"/>
              <a:t>Microsoft LINQ Documentation: </a:t>
            </a:r>
            <a:r>
              <a:rPr lang="en-US" dirty="0">
                <a:hlinkClick r:id="rId4"/>
              </a:rPr>
              <a:t>https://docs.microsoft.com/en-us/dotnet/csharp/programming-guide/concepts/linq/</a:t>
            </a:r>
            <a:r>
              <a:rPr lang="en-US" dirty="0"/>
              <a:t> </a:t>
            </a:r>
          </a:p>
          <a:p>
            <a:r>
              <a:rPr lang="en-US" dirty="0"/>
              <a:t>LINQ to Twitter: 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Open-Source Twitter API Provider</a:t>
            </a:r>
          </a:p>
          <a:p>
            <a:pPr lvl="1"/>
            <a:r>
              <a:rPr lang="en-US" dirty="0">
                <a:hlinkClick r:id="rId5"/>
              </a:rPr>
              <a:t>https://github.com/JoeMayo/LinqToTwitter</a:t>
            </a:r>
            <a:r>
              <a:rPr lang="en-US" dirty="0"/>
              <a:t> </a:t>
            </a:r>
          </a:p>
          <a:p>
            <a:r>
              <a:rPr lang="en-US" dirty="0"/>
              <a:t>Book: </a:t>
            </a:r>
          </a:p>
          <a:p>
            <a:pPr lvl="1"/>
            <a:r>
              <a:rPr lang="en-US" dirty="0"/>
              <a:t>C# Cookbook/O’Reilly</a:t>
            </a:r>
          </a:p>
          <a:p>
            <a:pPr lvl="1"/>
            <a:r>
              <a:rPr lang="en-US" dirty="0">
                <a:hlinkClick r:id="rId6"/>
              </a:rPr>
              <a:t>https://www.amazon.com/dp/B09HFN4J1F</a:t>
            </a:r>
            <a:r>
              <a:rPr lang="en-US" dirty="0"/>
              <a:t> </a:t>
            </a:r>
          </a:p>
          <a:p>
            <a:r>
              <a:rPr lang="en-US" dirty="0"/>
              <a:t>NuGet</a:t>
            </a:r>
          </a:p>
          <a:p>
            <a:pPr lvl="1"/>
            <a:r>
              <a:rPr lang="en-US" dirty="0">
                <a:hlinkClick r:id="rId7"/>
              </a:rPr>
              <a:t>https://www.nuget.org</a:t>
            </a:r>
            <a:endParaRPr lang="en-US" dirty="0"/>
          </a:p>
          <a:p>
            <a:pPr lvl="1"/>
            <a:r>
              <a:rPr lang="en-US" dirty="0"/>
              <a:t>Search for “LINQ” (thousands of results)</a:t>
            </a:r>
          </a:p>
        </p:txBody>
      </p:sp>
    </p:spTree>
    <p:extLst>
      <p:ext uri="{BB962C8B-B14F-4D97-AF65-F5344CB8AC3E}">
        <p14:creationId xmlns:p14="http://schemas.microsoft.com/office/powerpoint/2010/main" val="228248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F17D-0172-810A-FA8D-FB194062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Background in Declarative Syntax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62C8D5-9CEC-73EE-D6BB-11175C42E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029852"/>
              </p:ext>
            </p:extLst>
          </p:nvPr>
        </p:nvGraphicFramePr>
        <p:xfrm>
          <a:off x="1066800" y="2103120"/>
          <a:ext cx="10058400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378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0B16-07EA-1F5F-EE73-D90A4099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- Imperative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5EC35-F2C6-51F1-12DB-F0B12FF2FDB8}"/>
              </a:ext>
            </a:extLst>
          </p:cNvPr>
          <p:cNvSpPr txBox="1"/>
          <p:nvPr/>
        </p:nvSpPr>
        <p:spPr>
          <a:xfrm>
            <a:off x="2325584" y="1968089"/>
            <a:ext cx="754083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"Sam Young"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"Pat Smith"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"Joe Mayo"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nonJoeNames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[];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names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let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(!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endsWith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"Mayo"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 {</a:t>
            </a:r>
          </a:p>
          <a:p>
            <a:r>
              <a:rPr lang="en-US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nonJoeNames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push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nonJoeNames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forEach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90776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1AEE-B20F-C94E-30DE-D7AD06151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- Declarative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B42EA9-30B5-2078-81CA-BDDEC7E8A574}"/>
              </a:ext>
            </a:extLst>
          </p:cNvPr>
          <p:cNvSpPr txBox="1"/>
          <p:nvPr/>
        </p:nvSpPr>
        <p:spPr>
          <a:xfrm>
            <a:off x="2327563" y="2578832"/>
            <a:ext cx="75368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"Sam Young"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"Pat Smith"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"Joe Mayo"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nonJoeNames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names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.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filter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!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endsWith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"Mayo"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.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nonJoeNames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forEach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385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F0F4-B200-8093-A846-2BE054EA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- Imperative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18CBC-6EB3-56ED-AF7D-6E160DCDA86E}"/>
              </a:ext>
            </a:extLst>
          </p:cNvPr>
          <p:cNvSpPr txBox="1"/>
          <p:nvPr/>
        </p:nvSpPr>
        <p:spPr>
          <a:xfrm>
            <a:off x="2787238" y="2121072"/>
            <a:ext cx="661752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"Sam Young"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"Pat Smith"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"Joe Mayo"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nonJoeNames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[]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)):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endswith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"Mayo"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nonJoeNames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nonJoeNames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print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438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A373-212B-E7FF-0CE6-C763C27E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- Declarative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F228FB-DF60-92C0-3652-A61D2B6EA1C1}"/>
              </a:ext>
            </a:extLst>
          </p:cNvPr>
          <p:cNvSpPr txBox="1"/>
          <p:nvPr/>
        </p:nvSpPr>
        <p:spPr>
          <a:xfrm>
            <a:off x="1179615" y="2738589"/>
            <a:ext cx="98327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"Sam Young"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"Pat Smith"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"Joe Mayo"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US" b="0" dirty="0">
                <a:solidFill>
                  <a:srgbClr val="F44747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filteredNames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filter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endswith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"Mayo"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mappedNames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filteredNames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nonJoeNames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mappedNames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nonJoeNames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print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486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27E28-68FA-8921-EA1F-B54FA290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- Imperative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7A677-015C-6F5E-D893-FE10DCE3067C}"/>
              </a:ext>
            </a:extLst>
          </p:cNvPr>
          <p:cNvSpPr txBox="1"/>
          <p:nvPr/>
        </p:nvSpPr>
        <p:spPr>
          <a:xfrm>
            <a:off x="2159330" y="1830125"/>
            <a:ext cx="78733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names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[] {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"Sam Young"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"Pat Smith"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"Joe Mayo"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nonJoeNames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names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names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(!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EndsWith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"Mayo"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nonJoeNames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foreach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nonJoeNames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WriteLine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954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30A9-D949-A957-9949-84E7F9BA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- Declarative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1AC8C-F07D-51B5-1755-72AD8B732320}"/>
              </a:ext>
            </a:extLst>
          </p:cNvPr>
          <p:cNvSpPr txBox="1"/>
          <p:nvPr/>
        </p:nvSpPr>
        <p:spPr>
          <a:xfrm>
            <a:off x="1661556" y="2796455"/>
            <a:ext cx="886888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[] {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"Sam Young"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"Pat Smith"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"Joe Mayo"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nonJoeNames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names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.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=&gt; !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EndsWith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"Mayo"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.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foreach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nonJoeNames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WriteLine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99842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{E48DE7AE-79DF-4746-A885-F982EB1D5DCF}tf10001067</Template>
  <TotalTime>2231</TotalTime>
  <Words>1402</Words>
  <Application>Microsoft Macintosh PowerPoint</Application>
  <PresentationFormat>Widescreen</PresentationFormat>
  <Paragraphs>245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Consolas</vt:lpstr>
      <vt:lpstr>Menlo</vt:lpstr>
      <vt:lpstr>Savon</vt:lpstr>
      <vt:lpstr>Introduction to C# Language Integrated Query</vt:lpstr>
      <vt:lpstr>Overview</vt:lpstr>
      <vt:lpstr>Background in Declarative Syntax</vt:lpstr>
      <vt:lpstr>JavaScript - Imperative</vt:lpstr>
      <vt:lpstr>JavaScript - Declarative</vt:lpstr>
      <vt:lpstr>Python - Imperative</vt:lpstr>
      <vt:lpstr>Python - Declarative</vt:lpstr>
      <vt:lpstr>C# - Imperative</vt:lpstr>
      <vt:lpstr>C# - Declarative</vt:lpstr>
      <vt:lpstr>Basic Query Syntax</vt:lpstr>
      <vt:lpstr>Basic Syntax Demo</vt:lpstr>
      <vt:lpstr>Projections</vt:lpstr>
      <vt:lpstr>Filtering</vt:lpstr>
      <vt:lpstr>Sorting</vt:lpstr>
      <vt:lpstr>Joining and Grouping</vt:lpstr>
      <vt:lpstr>Joining and Grouping Demo</vt:lpstr>
      <vt:lpstr>Joining</vt:lpstr>
      <vt:lpstr>Grouping</vt:lpstr>
      <vt:lpstr>Important Concepts and Tools</vt:lpstr>
      <vt:lpstr>Standard Operators Demo</vt:lpstr>
      <vt:lpstr>Materialization</vt:lpstr>
      <vt:lpstr>Standard Operators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C# Language Integrated Query</dc:title>
  <dc:creator>Joe Mayo</dc:creator>
  <cp:lastModifiedBy>Joe Mayo</cp:lastModifiedBy>
  <cp:revision>21</cp:revision>
  <dcterms:created xsi:type="dcterms:W3CDTF">2022-04-21T05:31:04Z</dcterms:created>
  <dcterms:modified xsi:type="dcterms:W3CDTF">2022-05-18T04:28:40Z</dcterms:modified>
</cp:coreProperties>
</file>