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23"/>
  </p:notesMasterIdLst>
  <p:sldIdLst>
    <p:sldId id="256" r:id="rId2"/>
    <p:sldId id="257" r:id="rId3"/>
    <p:sldId id="279" r:id="rId4"/>
    <p:sldId id="258" r:id="rId5"/>
    <p:sldId id="263" r:id="rId6"/>
    <p:sldId id="264" r:id="rId7"/>
    <p:sldId id="265" r:id="rId8"/>
    <p:sldId id="266" r:id="rId9"/>
    <p:sldId id="267" r:id="rId10"/>
    <p:sldId id="262" r:id="rId11"/>
    <p:sldId id="276" r:id="rId12"/>
    <p:sldId id="261" r:id="rId13"/>
    <p:sldId id="281" r:id="rId14"/>
    <p:sldId id="259" r:id="rId15"/>
    <p:sldId id="268" r:id="rId16"/>
    <p:sldId id="269" r:id="rId17"/>
    <p:sldId id="270" r:id="rId18"/>
    <p:sldId id="278" r:id="rId19"/>
    <p:sldId id="260" r:id="rId20"/>
    <p:sldId id="277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855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13766-384F-40D6-9D17-116E280284C2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3CD6F-2C69-408B-94E8-8AA5BDCC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6666666666666666666666666666666666666666666666666666666666666666666666666666666666666666666666666666666666666666666666666666666666666666666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3CD6F-2C69-408B-94E8-8AA5BDCC63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6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9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967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10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004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68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94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7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1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6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6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1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8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9E1B-4890-4F49-91E8-D72D40D18256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6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19E1B-4890-4F49-91E8-D72D40D18256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72F712-C60F-49B8-8DB5-ACFEDA33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3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jmayo@mayosoftware.com" TargetMode="External"/><Relationship Id="rId2" Type="http://schemas.openxmlformats.org/officeDocument/2006/relationships/hyperlink" Target="https://twitter.com/JoeMay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eMay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New in C#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Joe Mayo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Conditional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Simplifies null checking</a:t>
            </a:r>
          </a:p>
          <a:p>
            <a:r>
              <a:rPr lang="en-US" dirty="0" smtClean="0"/>
              <a:t>Entire expression evaluates to null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pizza?.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IngredientAmounts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"dough"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nameof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string with variable name</a:t>
            </a:r>
          </a:p>
          <a:p>
            <a:r>
              <a:rPr lang="en-US" dirty="0" smtClean="0"/>
              <a:t>Last segment of expression is result</a:t>
            </a:r>
          </a:p>
          <a:p>
            <a:r>
              <a:rPr lang="en-US" dirty="0" smtClean="0"/>
              <a:t>Prevents mistyping strings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</a:t>
            </a:r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1376"/>
            <a:ext cx="8915400" cy="47909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Fine grained checks for handling exceptions</a:t>
            </a:r>
          </a:p>
          <a:p>
            <a:r>
              <a:rPr lang="en-US" dirty="0" smtClean="0"/>
              <a:t>Easier to debug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CheckDeliveryTimes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ex.ParamName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"town"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ex.ParamName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null"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ex.ParamName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"street"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$"You need to specify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ex.ParamName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3379"/>
            <a:ext cx="8915400" cy="517691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in catch and finally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 Try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"Threw Exception"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ex.Message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 Finally."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9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Colorized Tooltips</a:t>
            </a:r>
          </a:p>
          <a:p>
            <a:r>
              <a:rPr lang="en-US" dirty="0" smtClean="0"/>
              <a:t>Code Fixes</a:t>
            </a:r>
          </a:p>
          <a:p>
            <a:r>
              <a:rPr lang="en-US" dirty="0" smtClean="0"/>
              <a:t>Refactoring</a:t>
            </a:r>
          </a:p>
          <a:p>
            <a:r>
              <a:rPr lang="en-US" dirty="0" smtClean="0"/>
              <a:t>New NuGet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Colorized </a:t>
            </a:r>
            <a:r>
              <a:rPr lang="en-US" dirty="0" smtClean="0"/>
              <a:t>Tooltips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549" y="2397707"/>
            <a:ext cx="8123714" cy="30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23" y="1905000"/>
            <a:ext cx="10341857" cy="386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91326"/>
            <a:ext cx="6654106" cy="422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NuGet </a:t>
            </a:r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38141"/>
            <a:ext cx="8302602" cy="527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3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Intellitrace</a:t>
            </a:r>
            <a:r>
              <a:rPr lang="en-US" dirty="0" smtClean="0"/>
              <a:t> Events</a:t>
            </a:r>
          </a:p>
          <a:p>
            <a:r>
              <a:rPr lang="en-US" dirty="0" smtClean="0"/>
              <a:t>Memory Usage</a:t>
            </a:r>
          </a:p>
          <a:p>
            <a:r>
              <a:rPr lang="en-US" dirty="0" smtClean="0"/>
              <a:t>CPU Monitoring</a:t>
            </a:r>
          </a:p>
          <a:p>
            <a:r>
              <a:rPr lang="en-US" dirty="0" smtClean="0"/>
              <a:t>Code Map Improvements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Language </a:t>
            </a:r>
            <a:r>
              <a:rPr lang="en-US" dirty="0"/>
              <a:t>F</a:t>
            </a:r>
            <a:r>
              <a:rPr lang="en-US" dirty="0" smtClean="0"/>
              <a:t>eatures</a:t>
            </a:r>
          </a:p>
          <a:p>
            <a:r>
              <a:rPr lang="en-US" dirty="0" smtClean="0"/>
              <a:t>IDE Improvements</a:t>
            </a:r>
          </a:p>
          <a:p>
            <a:r>
              <a:rPr lang="en-US" dirty="0" smtClean="0"/>
              <a:t>Analysis and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Diagnostics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264554"/>
            <a:ext cx="6683577" cy="55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Joe Mayo</a:t>
            </a:r>
          </a:p>
          <a:p>
            <a:r>
              <a:rPr lang="en-US" dirty="0"/>
              <a:t>Twitter: </a:t>
            </a:r>
            <a:r>
              <a:rPr lang="en-US" dirty="0">
                <a:hlinkClick r:id="rId2"/>
              </a:rPr>
              <a:t>@</a:t>
            </a:r>
            <a:r>
              <a:rPr lang="en-US" dirty="0" err="1">
                <a:hlinkClick r:id="rId2"/>
              </a:rPr>
              <a:t>JoeMayo</a:t>
            </a:r>
            <a:endParaRPr lang="en-US" dirty="0"/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jmayo@mayosoftware.com</a:t>
            </a:r>
            <a:endParaRPr lang="en-US" dirty="0" smtClean="0"/>
          </a:p>
          <a:p>
            <a:r>
              <a:rPr lang="en-US" dirty="0" smtClean="0"/>
              <a:t>Code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github.com/JoeMayo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51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1: Full Object-Oriented Language</a:t>
            </a:r>
          </a:p>
          <a:p>
            <a:r>
              <a:rPr lang="en-US" dirty="0" smtClean="0"/>
              <a:t>Version 2: Generics</a:t>
            </a:r>
          </a:p>
          <a:p>
            <a:r>
              <a:rPr lang="en-US" dirty="0" smtClean="0"/>
              <a:t>Version 3: LINQ</a:t>
            </a:r>
          </a:p>
          <a:p>
            <a:r>
              <a:rPr lang="en-US" dirty="0" smtClean="0"/>
              <a:t>Version 4: Dynamic</a:t>
            </a:r>
          </a:p>
          <a:p>
            <a:r>
              <a:rPr lang="en-US" dirty="0" smtClean="0"/>
              <a:t>Version 5: </a:t>
            </a:r>
            <a:r>
              <a:rPr lang="en-US" dirty="0" err="1" smtClean="0"/>
              <a:t>Async</a:t>
            </a:r>
            <a:endParaRPr lang="en-US" dirty="0" smtClean="0"/>
          </a:p>
          <a:p>
            <a:r>
              <a:rPr lang="en-US" dirty="0" smtClean="0"/>
              <a:t>Version 6: Clean Code Enhancements </a:t>
            </a:r>
            <a:r>
              <a:rPr lang="en-US" smtClean="0"/>
              <a:t>and Roslyn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1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Language </a:t>
            </a:r>
            <a:r>
              <a:rPr lang="en-US" dirty="0"/>
              <a:t>F</a:t>
            </a:r>
            <a:r>
              <a:rPr lang="en-US" dirty="0" smtClean="0"/>
              <a:t>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Auto-Property Initializers</a:t>
            </a:r>
          </a:p>
          <a:p>
            <a:r>
              <a:rPr lang="en-US" dirty="0"/>
              <a:t>String Interpolation</a:t>
            </a:r>
          </a:p>
          <a:p>
            <a:r>
              <a:rPr lang="en-US" dirty="0"/>
              <a:t>Static using </a:t>
            </a:r>
            <a:r>
              <a:rPr lang="en-US" dirty="0" smtClean="0"/>
              <a:t>Clauses</a:t>
            </a:r>
            <a:endParaRPr lang="en-US" dirty="0"/>
          </a:p>
          <a:p>
            <a:r>
              <a:rPr lang="en-US" dirty="0" smtClean="0"/>
              <a:t>Index </a:t>
            </a:r>
            <a:r>
              <a:rPr lang="en-US" dirty="0"/>
              <a:t>Initializers</a:t>
            </a:r>
          </a:p>
          <a:p>
            <a:r>
              <a:rPr lang="en-US" dirty="0" smtClean="0"/>
              <a:t>Expression Bodied Function Members</a:t>
            </a:r>
          </a:p>
          <a:p>
            <a:r>
              <a:rPr lang="en-US" dirty="0" smtClean="0"/>
              <a:t>Null Conditional Operator</a:t>
            </a:r>
          </a:p>
          <a:p>
            <a:r>
              <a:rPr lang="en-US" dirty="0" smtClean="0"/>
              <a:t>nameof Operator</a:t>
            </a:r>
          </a:p>
          <a:p>
            <a:r>
              <a:rPr lang="en-US" dirty="0" smtClean="0"/>
              <a:t>Exception Filters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Auto-Property </a:t>
            </a:r>
            <a:r>
              <a:rPr lang="en-US" dirty="0" smtClean="0"/>
              <a:t>Initializers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in class instance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readonly</a:t>
            </a:r>
            <a:endParaRPr lang="en-US" dirty="0" smtClean="0"/>
          </a:p>
          <a:p>
            <a:r>
              <a:rPr lang="en-US" dirty="0" smtClean="0"/>
              <a:t>Initialize like a field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62140" y="4584879"/>
            <a:ext cx="664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Price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= 3.00m;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1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prefix</a:t>
            </a:r>
          </a:p>
          <a:p>
            <a:r>
              <a:rPr lang="en-US" dirty="0" smtClean="0"/>
              <a:t>Replace format </a:t>
            </a:r>
            <a:r>
              <a:rPr lang="en-US" dirty="0" err="1" smtClean="0"/>
              <a:t>specifiers</a:t>
            </a:r>
            <a:endParaRPr lang="en-US" dirty="0" smtClean="0"/>
          </a:p>
          <a:p>
            <a:r>
              <a:rPr lang="en-US" dirty="0" smtClean="0"/>
              <a:t>Can hold expressions</a:t>
            </a:r>
          </a:p>
          <a:p>
            <a:r>
              <a:rPr lang="en-US" dirty="0" smtClean="0"/>
              <a:t>Familiar formatting available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menuItem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$"Name: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pizza.Name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Price: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pizza.Price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using </a:t>
            </a:r>
            <a:r>
              <a:rPr lang="en-US" dirty="0" smtClean="0"/>
              <a:t>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Shorter syntax for common classes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</a:t>
            </a:r>
            <a:r>
              <a:rPr lang="en-US" dirty="0" smtClean="0"/>
              <a:t>Initializers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Convenient syntax for dictionaries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IngredientAmounts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"dough"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1.2f,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"cheese"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.5f,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"sauce"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.45f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Bodied Function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syntax for simple logic</a:t>
            </a:r>
          </a:p>
          <a:p>
            <a:r>
              <a:rPr lang="en-US" dirty="0" smtClean="0"/>
              <a:t>Methods, properties, indexers</a:t>
            </a:r>
          </a:p>
          <a:p>
            <a:r>
              <a:rPr lang="en-US" dirty="0" smtClean="0"/>
              <a:t>Operators too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Ingredients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IngredientAmounts.Keys.ToArray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0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685</TotalTime>
  <Words>439</Words>
  <Application>Microsoft Office PowerPoint</Application>
  <PresentationFormat>Widescreen</PresentationFormat>
  <Paragraphs>129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Wingdings 3</vt:lpstr>
      <vt:lpstr>Wisp</vt:lpstr>
      <vt:lpstr>What’s New in C# 6</vt:lpstr>
      <vt:lpstr>Overview</vt:lpstr>
      <vt:lpstr>History</vt:lpstr>
      <vt:lpstr>New Language Features</vt:lpstr>
      <vt:lpstr>Auto-Property Initializers</vt:lpstr>
      <vt:lpstr>String Interpolation</vt:lpstr>
      <vt:lpstr>Static using Clauses</vt:lpstr>
      <vt:lpstr>Index Initializers</vt:lpstr>
      <vt:lpstr>Expression Bodied Function Members</vt:lpstr>
      <vt:lpstr>Null Conditional Operator</vt:lpstr>
      <vt:lpstr>nameof Operator</vt:lpstr>
      <vt:lpstr>Exception Filters</vt:lpstr>
      <vt:lpstr>Async Enhancements</vt:lpstr>
      <vt:lpstr>IDE Improvements</vt:lpstr>
      <vt:lpstr>Colorized Tooltips</vt:lpstr>
      <vt:lpstr>Code Fixes</vt:lpstr>
      <vt:lpstr>Refactoring</vt:lpstr>
      <vt:lpstr>New NuGet UI</vt:lpstr>
      <vt:lpstr>Analysis and Debugging</vt:lpstr>
      <vt:lpstr>The New Diagnostics Window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hat’s New in C# 6</dc:title>
  <dc:creator>Joe Mayo</dc:creator>
  <cp:lastModifiedBy>Joe Mayo</cp:lastModifiedBy>
  <cp:revision>27</cp:revision>
  <dcterms:created xsi:type="dcterms:W3CDTF">2015-02-26T05:22:18Z</dcterms:created>
  <dcterms:modified xsi:type="dcterms:W3CDTF">2015-03-17T15:38:41Z</dcterms:modified>
</cp:coreProperties>
</file>