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FBF6-395E-4105-AF6E-FD2A55DBF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860E-AD1B-4BB6-AFAB-7DA6EB2F8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B5EC-0EB0-49E3-88D2-398A2A7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2007-FDAE-4BBC-AE6D-6C06C650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3D68-2388-42B8-BD45-31DA85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11F4-171E-46DC-AF53-40CFDB23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34DB4-349B-4F2F-841D-A4C746E5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35D8-6AD0-4641-AB64-8F40054E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3AF7-EC08-4121-94D6-12FA4073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56D9B-D4B7-46ED-A4E4-B24C1D3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E943B-B9E5-4EF0-870F-CD071B64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D9E4-9D53-49F8-A972-8F77E513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BE50-EE14-46A5-AB6A-C56DB98C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AFFB-981A-4B96-B539-796CDF00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9584-0F2C-486D-93B3-7F258C6A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68E-6D1D-42B5-B821-601FBC9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6916-0A6F-4E25-A9E0-9981D5D9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9530-E6DC-4073-9997-EC34C4B8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9976-E6E3-46C2-81EC-F92FB204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C0C8-82BE-4F58-BF48-92AA5C87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BA8-2B22-46EB-9E28-88D7C4D5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9ACA-3D39-458E-ACAF-AD289FCB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ACD3-1819-47F4-A278-1E30C86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6AC1-3361-4F2F-92CA-1DEE8CBF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3B16-DE43-4659-9D12-BEC2EFBD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F0F-DB0B-4C76-8BC6-5C4E7314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C402-0891-41E3-A1F9-DF1C4AECB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5C59-A800-4B73-BDC6-1C6D05A4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15F9-B44D-4961-A366-CFB3A89E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9E00-8C91-4BBC-A439-512B2738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47A5F-E975-440E-A779-CF8F70A9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B49D-6AE5-4C31-97A3-004112BF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9909D-85DA-4C54-9E81-93FA3E2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A5722-0A6C-461D-AF1C-5AD7196F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C87DD-6BE0-42AA-A232-AB92B30B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9E5E1-A41E-441B-8E0D-328F1D9C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0F263-5104-4B3D-8E6B-283DADCC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38D50-FDC9-41B4-AD17-8DFA8EE8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82CF8-5D8A-44E3-A1E1-8FC2196E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99BA-6B27-45F5-A7CC-081359C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A537F-8D2B-4A01-8902-20F9BC38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D5F55-DF73-46D2-BC07-6B6BE426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09E42-891C-4D7F-AE39-A7886AA1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47A10-E61A-492A-A47C-D1AE016A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1403-4C74-47E2-BCE5-01594952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B739-0537-4C5B-925E-F175660C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4A27-A7E4-48C1-910A-E1D0F01D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D77A-5AC7-4A74-A789-77F01B2C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BA658-4703-4E07-985F-8E741B50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8E768-5469-447A-9E37-A0B118A8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EAE9-C805-42DD-9514-6F7011D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D50C6-812F-4CAA-AC76-489725B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455A-A2AD-49A6-B74D-AABA9F9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A61E5-577F-467A-84AC-E18525DFE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4841-85C4-43BE-B152-658CCFB0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E237-07B5-4EBB-8A4E-73AD6B6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D011-4F31-4663-9D8D-5595381A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CA967-AAAA-4B2A-8B3C-F0A63BC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E4230-DDC3-4C1C-93DB-747AEE41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2675-F4CB-42A6-95EF-8027B4748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67EA-65C5-45E3-AE64-35F3DF1B9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1499-3E16-49A5-B882-67D2D9AA8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C73E-D707-4D1F-9C88-B95E3414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9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eMayo/AIInYour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E3D2-7A14-4BCD-AE47-AA853C9A9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B2F4A-8747-4A17-80E9-2293962B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</p:txBody>
      </p:sp>
    </p:spTree>
    <p:extLst>
      <p:ext uri="{BB962C8B-B14F-4D97-AF65-F5344CB8AC3E}">
        <p14:creationId xmlns:p14="http://schemas.microsoft.com/office/powerpoint/2010/main" val="18683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7A53-337B-400E-98DD-D0A5EB47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21D-72C3-4C96-8CD6-E60982BA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Independent Consultant</a:t>
            </a:r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LINQ to Twitter</a:t>
            </a:r>
          </a:p>
          <a:p>
            <a:pPr lvl="1"/>
            <a:r>
              <a:rPr lang="en-US" dirty="0"/>
              <a:t>https://bit.ly/LinqToTwitr60</a:t>
            </a:r>
          </a:p>
          <a:p>
            <a:r>
              <a:rPr lang="en-US" dirty="0"/>
              <a:t>Latest Book</a:t>
            </a:r>
          </a:p>
          <a:p>
            <a:pPr lvl="1"/>
            <a:r>
              <a:rPr lang="en-US" dirty="0"/>
              <a:t>C# Cookbook/O’Reilly</a:t>
            </a:r>
          </a:p>
          <a:p>
            <a:pPr lvl="1"/>
            <a:r>
              <a:rPr lang="en-US" dirty="0"/>
              <a:t>https://bit.ly/CSharpCookbook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BEC44-1381-4001-8DFF-D134BD3C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401" y="4065207"/>
            <a:ext cx="13335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41945-124D-4D7B-AF93-C2905A80B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9976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6417-EB39-4752-B999-124E5D9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E618-FCFC-4EE7-A7A9-CC2C39FB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Records/Immutability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Top Level Programs</a:t>
            </a:r>
          </a:p>
          <a:p>
            <a:r>
              <a:rPr lang="en-US" dirty="0"/>
              <a:t>Target-typed new()</a:t>
            </a:r>
          </a:p>
          <a:p>
            <a:r>
              <a:rPr lang="en-US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7374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0FB2-14DA-40DB-A426-69EAAD2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Records/Immutability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A5AA-D5E6-4932-8121-6660F75F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type “record”</a:t>
            </a:r>
          </a:p>
          <a:p>
            <a:pPr lvl="1"/>
            <a:r>
              <a:rPr lang="en-US" dirty="0"/>
              <a:t>Like class, struct, interface,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Immutable</a:t>
            </a:r>
          </a:p>
          <a:p>
            <a:pPr lvl="1"/>
            <a:r>
              <a:rPr lang="en-US" dirty="0"/>
              <a:t>changes how we code</a:t>
            </a:r>
          </a:p>
          <a:p>
            <a:pPr lvl="1"/>
            <a:r>
              <a:rPr lang="en-US" dirty="0"/>
              <a:t>can’t modify existing instance</a:t>
            </a:r>
          </a:p>
          <a:p>
            <a:pPr lvl="1"/>
            <a:r>
              <a:rPr lang="en-US" dirty="0"/>
              <a:t>return new instance</a:t>
            </a:r>
          </a:p>
          <a:p>
            <a:pPr lvl="1"/>
            <a:r>
              <a:rPr lang="en-US" dirty="0"/>
              <a:t>no side-effects</a:t>
            </a:r>
          </a:p>
          <a:p>
            <a:pPr lvl="1"/>
            <a:r>
              <a:rPr lang="en-US" dirty="0"/>
              <a:t>thread-safe</a:t>
            </a:r>
          </a:p>
          <a:p>
            <a:r>
              <a:rPr lang="en-US" dirty="0"/>
              <a:t>Reference type with value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9621-23B4-4668-8807-CB86BB8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28C5-72BA-4A39-AC45-B945313D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C# Patterns</a:t>
            </a:r>
          </a:p>
          <a:p>
            <a:r>
              <a:rPr lang="en-US" dirty="0"/>
              <a:t>Building on the pattern story</a:t>
            </a:r>
          </a:p>
          <a:p>
            <a:pPr lvl="1"/>
            <a:r>
              <a:rPr lang="en-US" dirty="0"/>
              <a:t>Started in C# 7</a:t>
            </a:r>
          </a:p>
          <a:p>
            <a:pPr lvl="1"/>
            <a:r>
              <a:rPr lang="en-US" dirty="0"/>
              <a:t>Grew in C# 8</a:t>
            </a:r>
          </a:p>
          <a:p>
            <a:pPr lvl="1"/>
            <a:endParaRPr lang="en-US" dirty="0"/>
          </a:p>
          <a:p>
            <a:r>
              <a:rPr lang="en-US" dirty="0"/>
              <a:t>The Patterns:</a:t>
            </a:r>
          </a:p>
          <a:p>
            <a:pPr lvl="1"/>
            <a:r>
              <a:rPr lang="en-US" dirty="0"/>
              <a:t>and, or, not (combinators)</a:t>
            </a:r>
          </a:p>
          <a:p>
            <a:pPr lvl="1"/>
            <a:r>
              <a:rPr lang="en-US" dirty="0"/>
              <a:t>type patterns</a:t>
            </a:r>
          </a:p>
          <a:p>
            <a:pPr lvl="1"/>
            <a:r>
              <a:rPr lang="en-US" dirty="0"/>
              <a:t>relational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0646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8B7A-225F-46AD-89CC-46737F7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888F-9A1A-4AE8-8C13-9AC45DC9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Remove unnecessary ceremony</a:t>
            </a:r>
          </a:p>
          <a:p>
            <a:r>
              <a:rPr lang="en-US" dirty="0"/>
              <a:t>Just write code</a:t>
            </a:r>
          </a:p>
          <a:p>
            <a:pPr lvl="1"/>
            <a:r>
              <a:rPr lang="en-US" dirty="0"/>
              <a:t>Without namespace</a:t>
            </a:r>
          </a:p>
          <a:p>
            <a:pPr lvl="1"/>
            <a:r>
              <a:rPr lang="en-US" dirty="0"/>
              <a:t>Without class</a:t>
            </a:r>
          </a:p>
          <a:p>
            <a:pPr lvl="1"/>
            <a:r>
              <a:rPr lang="en-US" dirty="0"/>
              <a:t>Without Main</a:t>
            </a:r>
          </a:p>
          <a:p>
            <a:r>
              <a:rPr lang="en-US" dirty="0"/>
              <a:t>Nice for demos and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7C9-CFA5-4B43-881C-8FF856DD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E1EC-2069-4F6C-8569-6E97534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Instantiation</a:t>
            </a:r>
          </a:p>
          <a:p>
            <a:r>
              <a:rPr lang="en-US" dirty="0"/>
              <a:t>Works in fields</a:t>
            </a:r>
            <a:r>
              <a:rPr lang="en-US"/>
              <a:t>, auto-properties</a:t>
            </a:r>
            <a:r>
              <a:rPr lang="en-US" dirty="0"/>
              <a:t>, and variables</a:t>
            </a:r>
          </a:p>
          <a:p>
            <a:r>
              <a:rPr lang="en-US" dirty="0"/>
              <a:t>Handles both default and parameterized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9990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6326-5B26-4F54-882D-2E7AABE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B031-F7A4-4FF7-BEC9-7A216B34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Native sized integers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r>
              <a:rPr lang="en-US" dirty="0"/>
              <a:t>static anonymous functions</a:t>
            </a:r>
          </a:p>
          <a:p>
            <a:r>
              <a:rPr lang="en-US" dirty="0"/>
              <a:t>Target-typed conditional expressions</a:t>
            </a:r>
          </a:p>
          <a:p>
            <a:r>
              <a:rPr lang="en-US" dirty="0"/>
              <a:t>Covariant return types</a:t>
            </a:r>
          </a:p>
          <a:p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r>
              <a:rPr lang="en-US" dirty="0"/>
              <a:t>Lambda discard parameters</a:t>
            </a:r>
          </a:p>
          <a:p>
            <a:r>
              <a:rPr lang="en-US" dirty="0"/>
              <a:t>Attributes on local functions</a:t>
            </a:r>
          </a:p>
          <a:p>
            <a:r>
              <a:rPr lang="en-US" dirty="0"/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238047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A93-6863-4D2D-97B1-6477E62B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D36E-40DB-4A46-A444-0D16243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endParaRPr lang="en-US" dirty="0"/>
          </a:p>
          <a:p>
            <a:r>
              <a:rPr lang="en-US" dirty="0"/>
              <a:t>Twitter: @JoeMayo</a:t>
            </a:r>
          </a:p>
          <a:p>
            <a:r>
              <a:rPr lang="en-US" dirty="0"/>
              <a:t>What’s New in C# Docs: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https://docs.microsoft.com/en-us/dotnet/csharp/whats-new/csharp-9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4"/>
              </a:rPr>
              <a:t>https://github.com/JoeMayo/AIInYourApp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250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What’s New in C# 9</vt:lpstr>
      <vt:lpstr>About Joe</vt:lpstr>
      <vt:lpstr>Overview</vt:lpstr>
      <vt:lpstr>Records/Immutability</vt:lpstr>
      <vt:lpstr>Pattern Matching</vt:lpstr>
      <vt:lpstr>Top Level Programs</vt:lpstr>
      <vt:lpstr>Target-typed new()</vt:lpstr>
      <vt:lpstr>Additional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9</dc:title>
  <dc:creator>Joe Mayo</dc:creator>
  <cp:lastModifiedBy>Joe Mayo</cp:lastModifiedBy>
  <cp:revision>17</cp:revision>
  <dcterms:created xsi:type="dcterms:W3CDTF">2020-11-28T00:12:11Z</dcterms:created>
  <dcterms:modified xsi:type="dcterms:W3CDTF">2020-12-10T05:03:35Z</dcterms:modified>
</cp:coreProperties>
</file>