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86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9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csharpcode/ILSpy" TargetMode="External"/><Relationship Id="rId5" Type="http://schemas.openxmlformats.org/officeDocument/2006/relationships/hyperlink" Target="https://github.com/JoeMayo/LinqToTwitter" TargetMode="External"/><Relationship Id="rId4" Type="http://schemas.openxmlformats.org/officeDocument/2006/relationships/hyperlink" Target="https://github.com/JoeMayo/WhatsNewInCSharp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3D2-7A14-4BCD-AE47-AA853C9A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2F4A-8747-4A17-80E9-2293962B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</p:txBody>
      </p:sp>
    </p:spTree>
    <p:extLst>
      <p:ext uri="{BB962C8B-B14F-4D97-AF65-F5344CB8AC3E}">
        <p14:creationId xmlns:p14="http://schemas.microsoft.com/office/powerpoint/2010/main" val="186838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A93-6863-4D2D-97B1-6477E62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D36E-40DB-4A46-A444-0D16243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endParaRPr lang="en-US" dirty="0"/>
          </a:p>
          <a:p>
            <a:r>
              <a:rPr lang="en-US" dirty="0"/>
              <a:t>Twitter: @JoeMayo</a:t>
            </a:r>
          </a:p>
          <a:p>
            <a:r>
              <a:rPr lang="en-US" dirty="0"/>
              <a:t>What’s New in C# Docs: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https://docs.microsoft.com/en-us/dotnet/csharp/whats-new/csharp-9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4"/>
              </a:rPr>
              <a:t>https://github.com/JoeMayo/WhatsNewInCSharp9</a:t>
            </a:r>
            <a:r>
              <a:rPr lang="en-US" dirty="0"/>
              <a:t> </a:t>
            </a:r>
          </a:p>
          <a:p>
            <a:r>
              <a:rPr lang="en-US" dirty="0"/>
              <a:t>LINQ to Twitter:</a:t>
            </a:r>
          </a:p>
          <a:p>
            <a:pPr lvl="1"/>
            <a:r>
              <a:rPr lang="en-US" dirty="0">
                <a:hlinkClick r:id="rId5"/>
              </a:rPr>
              <a:t>https://github.com/JoeMayo/LinqToTwitter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:</a:t>
            </a:r>
          </a:p>
          <a:p>
            <a:pPr lvl="1"/>
            <a:r>
              <a:rPr lang="en-US">
                <a:hlinkClick r:id="rId6"/>
              </a:rPr>
              <a:t>https://github.com/icsharpcode/ILSpy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7A53-337B-400E-98DD-D0A5EB47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21D-72C3-4C96-8CD6-E60982BA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LINQ to Twitter</a:t>
            </a:r>
          </a:p>
          <a:p>
            <a:pPr lvl="1"/>
            <a:r>
              <a:rPr lang="en-US" dirty="0"/>
              <a:t>https://bit.ly/LinqToTwitr60</a:t>
            </a:r>
          </a:p>
          <a:p>
            <a:r>
              <a:rPr lang="en-US" dirty="0"/>
              <a:t>Latest Book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/>
              <a:t>https://bit.ly/CSharpCookbook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EC44-1381-4001-8DFF-D134BD3C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36" y="4136531"/>
            <a:ext cx="13335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41945-124D-4D7B-AF93-C2905A80B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5" y="23368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6417-EB39-4752-B999-124E5D9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E618-FCFC-4EE7-A7A9-CC2C39FB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# History</a:t>
            </a:r>
          </a:p>
          <a:p>
            <a:r>
              <a:rPr lang="en-US" dirty="0"/>
              <a:t>Records/Immutability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Top Level Programs</a:t>
            </a:r>
          </a:p>
          <a:p>
            <a:r>
              <a:rPr lang="en-US" dirty="0"/>
              <a:t>Target-typed new()</a:t>
            </a:r>
          </a:p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374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EE67-B70C-4079-BAC4-1F95D20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247A-B724-4DE0-ADC6-2784BD4A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V1 – A new object-oriented, component-based language</a:t>
            </a:r>
          </a:p>
          <a:p>
            <a:r>
              <a:rPr lang="en-US" dirty="0"/>
              <a:t>V2 – Generics and other features that didn’t make V1</a:t>
            </a:r>
          </a:p>
          <a:p>
            <a:r>
              <a:rPr lang="en-US" dirty="0"/>
              <a:t>V3 – LINQ – most other features supported LINQ</a:t>
            </a:r>
          </a:p>
          <a:p>
            <a:r>
              <a:rPr lang="en-US" dirty="0"/>
              <a:t>V4 – Dynamic programming</a:t>
            </a:r>
          </a:p>
          <a:p>
            <a:r>
              <a:rPr lang="en-US" dirty="0"/>
              <a:t>V5 – Async</a:t>
            </a:r>
          </a:p>
          <a:p>
            <a:r>
              <a:rPr lang="en-US" dirty="0"/>
              <a:t>V6 – Roslyn – compiler as a service</a:t>
            </a:r>
          </a:p>
          <a:p>
            <a:r>
              <a:rPr lang="en-US" dirty="0"/>
              <a:t>V7.x – Pattern matching - tuples</a:t>
            </a:r>
          </a:p>
          <a:p>
            <a:r>
              <a:rPr lang="en-US" dirty="0"/>
              <a:t>V8 – Nullable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FB2-14DA-40DB-A426-69EAAD2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Records/Immutability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A5AA-D5E6-4932-8121-6660F75F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type “record”</a:t>
            </a:r>
          </a:p>
          <a:p>
            <a:pPr lvl="1"/>
            <a:r>
              <a:rPr lang="en-US" dirty="0"/>
              <a:t>Like class, struct, interface,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changes how we code</a:t>
            </a:r>
          </a:p>
          <a:p>
            <a:pPr lvl="1"/>
            <a:r>
              <a:rPr lang="en-US" dirty="0"/>
              <a:t>can’t modify existing instance</a:t>
            </a:r>
          </a:p>
          <a:p>
            <a:pPr lvl="1"/>
            <a:r>
              <a:rPr lang="en-US" dirty="0"/>
              <a:t>return new instance</a:t>
            </a:r>
          </a:p>
          <a:p>
            <a:pPr lvl="1"/>
            <a:r>
              <a:rPr lang="en-US" dirty="0"/>
              <a:t>no side-effects</a:t>
            </a:r>
          </a:p>
          <a:p>
            <a:pPr lvl="1"/>
            <a:r>
              <a:rPr lang="en-US" dirty="0"/>
              <a:t>thread-safe</a:t>
            </a:r>
          </a:p>
          <a:p>
            <a:r>
              <a:rPr lang="en-US" dirty="0"/>
              <a:t>Reference type with </a:t>
            </a:r>
            <a:r>
              <a:rPr lang="en-US"/>
              <a:t>value equality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621-23B4-4668-8807-CB86BB8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28C5-72BA-4A39-AC45-B945313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C# Patterns</a:t>
            </a:r>
          </a:p>
          <a:p>
            <a:r>
              <a:rPr lang="en-US" dirty="0"/>
              <a:t>Building on the pattern story</a:t>
            </a:r>
          </a:p>
          <a:p>
            <a:pPr lvl="1"/>
            <a:r>
              <a:rPr lang="en-US" dirty="0"/>
              <a:t>Started in C# 7</a:t>
            </a:r>
          </a:p>
          <a:p>
            <a:pPr lvl="1"/>
            <a:r>
              <a:rPr lang="en-US" dirty="0"/>
              <a:t>Grew in C# 8</a:t>
            </a:r>
          </a:p>
          <a:p>
            <a:pPr lvl="1"/>
            <a:endParaRPr lang="en-US" dirty="0"/>
          </a:p>
          <a:p>
            <a:r>
              <a:rPr lang="en-US" dirty="0"/>
              <a:t>The Patterns:</a:t>
            </a:r>
          </a:p>
          <a:p>
            <a:pPr lvl="1"/>
            <a:r>
              <a:rPr lang="en-US" dirty="0"/>
              <a:t>and, or, not (combinators)</a:t>
            </a:r>
          </a:p>
          <a:p>
            <a:pPr lvl="1"/>
            <a:r>
              <a:rPr lang="en-US" dirty="0"/>
              <a:t>type patterns</a:t>
            </a:r>
          </a:p>
          <a:p>
            <a:pPr lvl="1"/>
            <a:r>
              <a:rPr lang="en-US" dirty="0"/>
              <a:t>relational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0646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8B7A-225F-46AD-89CC-46737F7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888F-9A1A-4AE8-8C13-9AC45DC9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Remove unnecessary ceremony</a:t>
            </a:r>
          </a:p>
          <a:p>
            <a:r>
              <a:rPr lang="en-US" dirty="0"/>
              <a:t>Just write code</a:t>
            </a:r>
          </a:p>
          <a:p>
            <a:pPr lvl="1"/>
            <a:r>
              <a:rPr lang="en-US" dirty="0"/>
              <a:t>Without namespace</a:t>
            </a:r>
          </a:p>
          <a:p>
            <a:pPr lvl="1"/>
            <a:r>
              <a:rPr lang="en-US" dirty="0"/>
              <a:t>Without class</a:t>
            </a:r>
          </a:p>
          <a:p>
            <a:pPr lvl="1"/>
            <a:r>
              <a:rPr lang="en-US" dirty="0"/>
              <a:t>Without Main</a:t>
            </a:r>
          </a:p>
          <a:p>
            <a:r>
              <a:rPr lang="en-US" dirty="0"/>
              <a:t>Nice for demos and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7C9-CFA5-4B43-881C-8FF856DD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E1EC-2069-4F6C-8569-6E97534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Instantiation</a:t>
            </a:r>
          </a:p>
          <a:p>
            <a:r>
              <a:rPr lang="en-US" dirty="0"/>
              <a:t>Works in fields, auto-properties, and variables</a:t>
            </a:r>
          </a:p>
          <a:p>
            <a:r>
              <a:rPr lang="en-US" dirty="0"/>
              <a:t>Handles initialization via:</a:t>
            </a:r>
          </a:p>
          <a:p>
            <a:pPr lvl="1"/>
            <a:r>
              <a:rPr lang="en-US" dirty="0"/>
              <a:t>Default constructor</a:t>
            </a:r>
          </a:p>
          <a:p>
            <a:pPr lvl="1"/>
            <a:r>
              <a:rPr lang="en-US" dirty="0"/>
              <a:t>Parameterized constructor</a:t>
            </a:r>
          </a:p>
          <a:p>
            <a:pPr lvl="1"/>
            <a:r>
              <a:rPr lang="en-US" dirty="0"/>
              <a:t>Object Initializer</a:t>
            </a:r>
          </a:p>
        </p:txBody>
      </p:sp>
    </p:spTree>
    <p:extLst>
      <p:ext uri="{BB962C8B-B14F-4D97-AF65-F5344CB8AC3E}">
        <p14:creationId xmlns:p14="http://schemas.microsoft.com/office/powerpoint/2010/main" val="9990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326-5B26-4F54-882D-2E7AABE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B031-F7A4-4FF7-BEC9-7A216B3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Native sized integers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r>
              <a:rPr lang="en-US" dirty="0"/>
              <a:t>static anonymous functions</a:t>
            </a:r>
          </a:p>
          <a:p>
            <a:r>
              <a:rPr lang="en-US" dirty="0"/>
              <a:t>Target-typed conditional expressions</a:t>
            </a:r>
          </a:p>
          <a:p>
            <a:r>
              <a:rPr lang="en-US" dirty="0"/>
              <a:t>Covariant return types</a:t>
            </a:r>
          </a:p>
          <a:p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r>
              <a:rPr lang="en-US" dirty="0"/>
              <a:t>Lambda discard parameters</a:t>
            </a:r>
          </a:p>
          <a:p>
            <a:r>
              <a:rPr lang="en-US" dirty="0"/>
              <a:t>Attributes on local functions</a:t>
            </a:r>
          </a:p>
          <a:p>
            <a:r>
              <a:rPr lang="en-US" dirty="0"/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380472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1625</TotalTime>
  <Words>338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What’s New in C# 9</vt:lpstr>
      <vt:lpstr>About Joe</vt:lpstr>
      <vt:lpstr>Overview</vt:lpstr>
      <vt:lpstr>C# History</vt:lpstr>
      <vt:lpstr>Records/Immutability</vt:lpstr>
      <vt:lpstr>Pattern Matching</vt:lpstr>
      <vt:lpstr>Top Level Programs</vt:lpstr>
      <vt:lpstr>Target-typed new()</vt:lpstr>
      <vt:lpstr>Additional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9</dc:title>
  <dc:creator>Joe Mayo</dc:creator>
  <cp:lastModifiedBy>Joe Mayo</cp:lastModifiedBy>
  <cp:revision>26</cp:revision>
  <dcterms:created xsi:type="dcterms:W3CDTF">2020-11-28T00:12:11Z</dcterms:created>
  <dcterms:modified xsi:type="dcterms:W3CDTF">2020-12-11T04:14:46Z</dcterms:modified>
</cp:coreProperties>
</file>