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6"/>
  </p:notesMasterIdLst>
  <p:sldIdLst>
    <p:sldId id="256" r:id="rId2"/>
    <p:sldId id="257" r:id="rId3"/>
    <p:sldId id="263" r:id="rId4"/>
    <p:sldId id="265" r:id="rId5"/>
    <p:sldId id="285" r:id="rId6"/>
    <p:sldId id="286" r:id="rId7"/>
    <p:sldId id="270" r:id="rId8"/>
    <p:sldId id="271" r:id="rId9"/>
    <p:sldId id="291" r:id="rId10"/>
    <p:sldId id="272" r:id="rId11"/>
    <p:sldId id="284" r:id="rId12"/>
    <p:sldId id="273" r:id="rId13"/>
    <p:sldId id="262" r:id="rId14"/>
    <p:sldId id="266" r:id="rId15"/>
    <p:sldId id="267" r:id="rId16"/>
    <p:sldId id="268" r:id="rId17"/>
    <p:sldId id="269" r:id="rId18"/>
    <p:sldId id="276" r:id="rId19"/>
    <p:sldId id="261" r:id="rId20"/>
    <p:sldId id="275" r:id="rId21"/>
    <p:sldId id="260" r:id="rId22"/>
    <p:sldId id="277" r:id="rId23"/>
    <p:sldId id="287" r:id="rId24"/>
    <p:sldId id="259" r:id="rId25"/>
    <p:sldId id="278" r:id="rId26"/>
    <p:sldId id="288" r:id="rId27"/>
    <p:sldId id="258" r:id="rId28"/>
    <p:sldId id="279" r:id="rId29"/>
    <p:sldId id="289" r:id="rId30"/>
    <p:sldId id="281" r:id="rId31"/>
    <p:sldId id="290" r:id="rId32"/>
    <p:sldId id="283" r:id="rId33"/>
    <p:sldId id="282" r:id="rId34"/>
    <p:sldId id="264" r:id="rId3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FBD"/>
    <a:srgbClr val="0047BE"/>
    <a:srgbClr val="0035AD"/>
    <a:srgbClr val="C7D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hyperlink" Target="http://developer.windows.com/" TargetMode="External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features/cordova-vs.aspx" TargetMode="External"/><Relationship Id="rId2" Type="http://schemas.openxmlformats.org/officeDocument/2006/relationships/hyperlink" Target="http://xamarin.com/" TargetMode="External"/><Relationship Id="rId1" Type="http://schemas.openxmlformats.org/officeDocument/2006/relationships/hyperlink" Target="http://developer.windows.com/" TargetMode="Externa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://azure.microsoft.com/" TargetMode="External"/><Relationship Id="rId1" Type="http://schemas.openxmlformats.org/officeDocument/2006/relationships/hyperlink" Target="https://www.visualstudio.com/downloads/visual-studio-2015-ctp-vs" TargetMode="External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hyperlink" Target="http://developer.windows.com/" TargetMode="External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hyperlink" Target="http://xamarin.com/" TargetMode="External"/><Relationship Id="rId2" Type="http://schemas.openxmlformats.org/officeDocument/2006/relationships/hyperlink" Target="https://www.visualstudio.com/en-us/features/cordova-vs.aspx" TargetMode="External"/><Relationship Id="rId1" Type="http://schemas.openxmlformats.org/officeDocument/2006/relationships/hyperlink" Target="http://developer.windows.com/" TargetMode="External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://azure.microsoft.com/" TargetMode="External"/><Relationship Id="rId1" Type="http://schemas.openxmlformats.org/officeDocument/2006/relationships/hyperlink" Target="https://www.visualstudio.com/downloads/visual-studio-2015-ctp-v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6E2FA-53F5-4646-90C9-BD0C74DA3B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D8CF6D-D137-462E-B07F-7ADE873105B1}">
      <dgm:prSet/>
      <dgm:spPr/>
      <dgm:t>
        <a:bodyPr/>
        <a:lstStyle/>
        <a:p>
          <a:pPr rtl="0"/>
          <a:r>
            <a:rPr lang="en-US" smtClean="0"/>
            <a:t>IDE Overview</a:t>
          </a:r>
          <a:endParaRPr lang="en-US"/>
        </a:p>
      </dgm:t>
    </dgm:pt>
    <dgm:pt modelId="{22D15717-ED0A-4D65-BF52-3C428ECA1A44}" type="parTrans" cxnId="{464FFF7C-B851-4640-9C34-3C8B5FAA0689}">
      <dgm:prSet/>
      <dgm:spPr/>
      <dgm:t>
        <a:bodyPr/>
        <a:lstStyle/>
        <a:p>
          <a:endParaRPr lang="en-US"/>
        </a:p>
      </dgm:t>
    </dgm:pt>
    <dgm:pt modelId="{624D6698-4513-4E98-9ADB-477E121AB83F}" type="sibTrans" cxnId="{464FFF7C-B851-4640-9C34-3C8B5FAA0689}">
      <dgm:prSet/>
      <dgm:spPr/>
      <dgm:t>
        <a:bodyPr/>
        <a:lstStyle/>
        <a:p>
          <a:endParaRPr lang="en-US"/>
        </a:p>
      </dgm:t>
    </dgm:pt>
    <dgm:pt modelId="{EC5C6212-D1E7-40A1-86BB-50EC413B9DFC}">
      <dgm:prSet/>
      <dgm:spPr/>
      <dgm:t>
        <a:bodyPr/>
        <a:lstStyle/>
        <a:p>
          <a:pPr rtl="0"/>
          <a:r>
            <a:rPr lang="en-US" smtClean="0"/>
            <a:t>Editor Features</a:t>
          </a:r>
          <a:endParaRPr lang="en-US"/>
        </a:p>
      </dgm:t>
    </dgm:pt>
    <dgm:pt modelId="{F0265D24-B757-44C1-AD81-756ECB4668AB}" type="parTrans" cxnId="{C96D206C-4BF3-4107-8418-021481F26A7B}">
      <dgm:prSet/>
      <dgm:spPr/>
      <dgm:t>
        <a:bodyPr/>
        <a:lstStyle/>
        <a:p>
          <a:endParaRPr lang="en-US"/>
        </a:p>
      </dgm:t>
    </dgm:pt>
    <dgm:pt modelId="{59683747-B2B4-4BC7-A3B0-23FAF1F7AC43}" type="sibTrans" cxnId="{C96D206C-4BF3-4107-8418-021481F26A7B}">
      <dgm:prSet/>
      <dgm:spPr/>
      <dgm:t>
        <a:bodyPr/>
        <a:lstStyle/>
        <a:p>
          <a:endParaRPr lang="en-US"/>
        </a:p>
      </dgm:t>
    </dgm:pt>
    <dgm:pt modelId="{3CF7309B-7F9F-470F-835D-BC3D8D4B294D}">
      <dgm:prSet/>
      <dgm:spPr/>
      <dgm:t>
        <a:bodyPr/>
        <a:lstStyle/>
        <a:p>
          <a:pPr rtl="0"/>
          <a:r>
            <a:rPr lang="en-US" smtClean="0"/>
            <a:t>Web Development</a:t>
          </a:r>
          <a:endParaRPr lang="en-US"/>
        </a:p>
      </dgm:t>
    </dgm:pt>
    <dgm:pt modelId="{3623430B-B730-46E8-B09D-66EE3A577BA5}" type="parTrans" cxnId="{230A1A0E-18CF-4FB0-B391-FE19C3AEA06A}">
      <dgm:prSet/>
      <dgm:spPr/>
      <dgm:t>
        <a:bodyPr/>
        <a:lstStyle/>
        <a:p>
          <a:endParaRPr lang="en-US"/>
        </a:p>
      </dgm:t>
    </dgm:pt>
    <dgm:pt modelId="{1C1E1981-3406-4DB7-A992-B2C3AB7AA62F}" type="sibTrans" cxnId="{230A1A0E-18CF-4FB0-B391-FE19C3AEA06A}">
      <dgm:prSet/>
      <dgm:spPr/>
      <dgm:t>
        <a:bodyPr/>
        <a:lstStyle/>
        <a:p>
          <a:endParaRPr lang="en-US"/>
        </a:p>
      </dgm:t>
    </dgm:pt>
    <dgm:pt modelId="{B07CD3E8-8DC4-45C7-8711-DAFEDD27C352}">
      <dgm:prSet/>
      <dgm:spPr/>
      <dgm:t>
        <a:bodyPr/>
        <a:lstStyle/>
        <a:p>
          <a:pPr rtl="0"/>
          <a:r>
            <a:rPr lang="en-US" smtClean="0"/>
            <a:t>Universal Apps and XAML</a:t>
          </a:r>
          <a:endParaRPr lang="en-US"/>
        </a:p>
      </dgm:t>
    </dgm:pt>
    <dgm:pt modelId="{5593BADD-CC56-4738-BB61-AE83A972AA6D}" type="parTrans" cxnId="{B8BAF58F-F748-48D3-8A7F-CC72712AC2DC}">
      <dgm:prSet/>
      <dgm:spPr/>
      <dgm:t>
        <a:bodyPr/>
        <a:lstStyle/>
        <a:p>
          <a:endParaRPr lang="en-US"/>
        </a:p>
      </dgm:t>
    </dgm:pt>
    <dgm:pt modelId="{F511B20C-6002-460A-95DA-E09A44661541}" type="sibTrans" cxnId="{B8BAF58F-F748-48D3-8A7F-CC72712AC2DC}">
      <dgm:prSet/>
      <dgm:spPr/>
      <dgm:t>
        <a:bodyPr/>
        <a:lstStyle/>
        <a:p>
          <a:endParaRPr lang="en-US"/>
        </a:p>
      </dgm:t>
    </dgm:pt>
    <dgm:pt modelId="{0477F8C5-9FF8-44D2-AB52-7FC2A3D091AC}">
      <dgm:prSet/>
      <dgm:spPr/>
      <dgm:t>
        <a:bodyPr/>
        <a:lstStyle/>
        <a:p>
          <a:pPr rtl="0"/>
          <a:r>
            <a:rPr lang="en-US" smtClean="0"/>
            <a:t>Mobile Development</a:t>
          </a:r>
          <a:endParaRPr lang="en-US"/>
        </a:p>
      </dgm:t>
    </dgm:pt>
    <dgm:pt modelId="{D7133606-3B6F-434B-99FA-03C3ECDD94A4}" type="parTrans" cxnId="{49B2BBF3-90B5-4576-830F-34C106759584}">
      <dgm:prSet/>
      <dgm:spPr/>
      <dgm:t>
        <a:bodyPr/>
        <a:lstStyle/>
        <a:p>
          <a:endParaRPr lang="en-US"/>
        </a:p>
      </dgm:t>
    </dgm:pt>
    <dgm:pt modelId="{4356052B-45D5-4542-8B8B-728E0E07699C}" type="sibTrans" cxnId="{49B2BBF3-90B5-4576-830F-34C106759584}">
      <dgm:prSet/>
      <dgm:spPr/>
      <dgm:t>
        <a:bodyPr/>
        <a:lstStyle/>
        <a:p>
          <a:endParaRPr lang="en-US"/>
        </a:p>
      </dgm:t>
    </dgm:pt>
    <dgm:pt modelId="{43FF2932-AF57-44F7-AF17-5D6722B251AA}">
      <dgm:prSet/>
      <dgm:spPr/>
      <dgm:t>
        <a:bodyPr/>
        <a:lstStyle/>
        <a:p>
          <a:pPr rtl="0"/>
          <a:r>
            <a:rPr lang="en-US" smtClean="0"/>
            <a:t>Debugging and Testing</a:t>
          </a:r>
          <a:endParaRPr lang="en-US"/>
        </a:p>
      </dgm:t>
    </dgm:pt>
    <dgm:pt modelId="{03154CD4-0F60-42B9-B1CA-057B3BF418ED}" type="parTrans" cxnId="{27177053-D994-44A5-B4DB-43DF5FBA7D40}">
      <dgm:prSet/>
      <dgm:spPr/>
      <dgm:t>
        <a:bodyPr/>
        <a:lstStyle/>
        <a:p>
          <a:endParaRPr lang="en-US"/>
        </a:p>
      </dgm:t>
    </dgm:pt>
    <dgm:pt modelId="{17808096-8A76-415E-A237-3E272BE05672}" type="sibTrans" cxnId="{27177053-D994-44A5-B4DB-43DF5FBA7D40}">
      <dgm:prSet/>
      <dgm:spPr/>
      <dgm:t>
        <a:bodyPr/>
        <a:lstStyle/>
        <a:p>
          <a:endParaRPr lang="en-US"/>
        </a:p>
      </dgm:t>
    </dgm:pt>
    <dgm:pt modelId="{C40233CA-1F5F-4DB4-9307-999F07BF0DE0}" type="pres">
      <dgm:prSet presAssocID="{9246E2FA-53F5-4646-90C9-BD0C74DA3B5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5DA79E-FC4C-4FD0-9FB4-DB22C42FD862}" type="pres">
      <dgm:prSet presAssocID="{5CD8CF6D-D137-462E-B07F-7ADE873105B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A3B94-C421-4266-829E-267FC8FA72E0}" type="pres">
      <dgm:prSet presAssocID="{624D6698-4513-4E98-9ADB-477E121AB83F}" presName="spacer" presStyleCnt="0"/>
      <dgm:spPr/>
    </dgm:pt>
    <dgm:pt modelId="{875DEF03-8EBA-4B49-AC02-4BD67FD3348E}" type="pres">
      <dgm:prSet presAssocID="{EC5C6212-D1E7-40A1-86BB-50EC413B9DF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E6DFB-75C4-423D-8C4B-E8CC41EA4C2C}" type="pres">
      <dgm:prSet presAssocID="{59683747-B2B4-4BC7-A3B0-23FAF1F7AC43}" presName="spacer" presStyleCnt="0"/>
      <dgm:spPr/>
    </dgm:pt>
    <dgm:pt modelId="{A24A894D-53B3-40D3-BE78-306E84FF6F29}" type="pres">
      <dgm:prSet presAssocID="{3CF7309B-7F9F-470F-835D-BC3D8D4B294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8D1E4-A15A-4334-AE1D-83C9EEFC2BBD}" type="pres">
      <dgm:prSet presAssocID="{1C1E1981-3406-4DB7-A992-B2C3AB7AA62F}" presName="spacer" presStyleCnt="0"/>
      <dgm:spPr/>
    </dgm:pt>
    <dgm:pt modelId="{EE677F2E-B5E2-44A7-AC0A-2282393BD78E}" type="pres">
      <dgm:prSet presAssocID="{B07CD3E8-8DC4-45C7-8711-DAFEDD27C35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01287-A532-4AE1-91A4-1B242385DFBB}" type="pres">
      <dgm:prSet presAssocID="{F511B20C-6002-460A-95DA-E09A44661541}" presName="spacer" presStyleCnt="0"/>
      <dgm:spPr/>
    </dgm:pt>
    <dgm:pt modelId="{B926D25C-572E-46FF-AC89-2F0A57F2EEA3}" type="pres">
      <dgm:prSet presAssocID="{0477F8C5-9FF8-44D2-AB52-7FC2A3D091A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60B45-B857-4213-87F6-F3A364854D72}" type="pres">
      <dgm:prSet presAssocID="{4356052B-45D5-4542-8B8B-728E0E07699C}" presName="spacer" presStyleCnt="0"/>
      <dgm:spPr/>
    </dgm:pt>
    <dgm:pt modelId="{3548F74A-996C-46A1-BED1-48E79F47D6A1}" type="pres">
      <dgm:prSet presAssocID="{43FF2932-AF57-44F7-AF17-5D6722B251A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177053-D994-44A5-B4DB-43DF5FBA7D40}" srcId="{9246E2FA-53F5-4646-90C9-BD0C74DA3B51}" destId="{43FF2932-AF57-44F7-AF17-5D6722B251AA}" srcOrd="5" destOrd="0" parTransId="{03154CD4-0F60-42B9-B1CA-057B3BF418ED}" sibTransId="{17808096-8A76-415E-A237-3E272BE05672}"/>
    <dgm:cxn modelId="{F33B55BD-808A-47FA-BFEB-96E3AE4C4913}" type="presOf" srcId="{43FF2932-AF57-44F7-AF17-5D6722B251AA}" destId="{3548F74A-996C-46A1-BED1-48E79F47D6A1}" srcOrd="0" destOrd="0" presId="urn:microsoft.com/office/officeart/2005/8/layout/vList2"/>
    <dgm:cxn modelId="{A5F4F087-9AB9-4722-AD14-6C8975EEB16F}" type="presOf" srcId="{3CF7309B-7F9F-470F-835D-BC3D8D4B294D}" destId="{A24A894D-53B3-40D3-BE78-306E84FF6F29}" srcOrd="0" destOrd="0" presId="urn:microsoft.com/office/officeart/2005/8/layout/vList2"/>
    <dgm:cxn modelId="{78962A69-9B25-43FE-AC46-05E1B59FD9D0}" type="presOf" srcId="{0477F8C5-9FF8-44D2-AB52-7FC2A3D091AC}" destId="{B926D25C-572E-46FF-AC89-2F0A57F2EEA3}" srcOrd="0" destOrd="0" presId="urn:microsoft.com/office/officeart/2005/8/layout/vList2"/>
    <dgm:cxn modelId="{BC12809B-0AB0-4003-9FB6-80CFD3A1760A}" type="presOf" srcId="{9246E2FA-53F5-4646-90C9-BD0C74DA3B51}" destId="{C40233CA-1F5F-4DB4-9307-999F07BF0DE0}" srcOrd="0" destOrd="0" presId="urn:microsoft.com/office/officeart/2005/8/layout/vList2"/>
    <dgm:cxn modelId="{464FFF7C-B851-4640-9C34-3C8B5FAA0689}" srcId="{9246E2FA-53F5-4646-90C9-BD0C74DA3B51}" destId="{5CD8CF6D-D137-462E-B07F-7ADE873105B1}" srcOrd="0" destOrd="0" parTransId="{22D15717-ED0A-4D65-BF52-3C428ECA1A44}" sibTransId="{624D6698-4513-4E98-9ADB-477E121AB83F}"/>
    <dgm:cxn modelId="{1009DDCD-6C4B-4753-B7B6-11096D5508B7}" type="presOf" srcId="{EC5C6212-D1E7-40A1-86BB-50EC413B9DFC}" destId="{875DEF03-8EBA-4B49-AC02-4BD67FD3348E}" srcOrd="0" destOrd="0" presId="urn:microsoft.com/office/officeart/2005/8/layout/vList2"/>
    <dgm:cxn modelId="{230A1A0E-18CF-4FB0-B391-FE19C3AEA06A}" srcId="{9246E2FA-53F5-4646-90C9-BD0C74DA3B51}" destId="{3CF7309B-7F9F-470F-835D-BC3D8D4B294D}" srcOrd="2" destOrd="0" parTransId="{3623430B-B730-46E8-B09D-66EE3A577BA5}" sibTransId="{1C1E1981-3406-4DB7-A992-B2C3AB7AA62F}"/>
    <dgm:cxn modelId="{C96D206C-4BF3-4107-8418-021481F26A7B}" srcId="{9246E2FA-53F5-4646-90C9-BD0C74DA3B51}" destId="{EC5C6212-D1E7-40A1-86BB-50EC413B9DFC}" srcOrd="1" destOrd="0" parTransId="{F0265D24-B757-44C1-AD81-756ECB4668AB}" sibTransId="{59683747-B2B4-4BC7-A3B0-23FAF1F7AC43}"/>
    <dgm:cxn modelId="{1084DD03-5745-4C31-AEDD-0E8D356DE123}" type="presOf" srcId="{5CD8CF6D-D137-462E-B07F-7ADE873105B1}" destId="{2D5DA79E-FC4C-4FD0-9FB4-DB22C42FD862}" srcOrd="0" destOrd="0" presId="urn:microsoft.com/office/officeart/2005/8/layout/vList2"/>
    <dgm:cxn modelId="{B8BAF58F-F748-48D3-8A7F-CC72712AC2DC}" srcId="{9246E2FA-53F5-4646-90C9-BD0C74DA3B51}" destId="{B07CD3E8-8DC4-45C7-8711-DAFEDD27C352}" srcOrd="3" destOrd="0" parTransId="{5593BADD-CC56-4738-BB61-AE83A972AA6D}" sibTransId="{F511B20C-6002-460A-95DA-E09A44661541}"/>
    <dgm:cxn modelId="{49B2BBF3-90B5-4576-830F-34C106759584}" srcId="{9246E2FA-53F5-4646-90C9-BD0C74DA3B51}" destId="{0477F8C5-9FF8-44D2-AB52-7FC2A3D091AC}" srcOrd="4" destOrd="0" parTransId="{D7133606-3B6F-434B-99FA-03C3ECDD94A4}" sibTransId="{4356052B-45D5-4542-8B8B-728E0E07699C}"/>
    <dgm:cxn modelId="{4866105B-123F-46AD-ADDE-43F78F5187D1}" type="presOf" srcId="{B07CD3E8-8DC4-45C7-8711-DAFEDD27C352}" destId="{EE677F2E-B5E2-44A7-AC0A-2282393BD78E}" srcOrd="0" destOrd="0" presId="urn:microsoft.com/office/officeart/2005/8/layout/vList2"/>
    <dgm:cxn modelId="{942E90BB-C73E-448E-B906-E2D83FC08278}" type="presParOf" srcId="{C40233CA-1F5F-4DB4-9307-999F07BF0DE0}" destId="{2D5DA79E-FC4C-4FD0-9FB4-DB22C42FD862}" srcOrd="0" destOrd="0" presId="urn:microsoft.com/office/officeart/2005/8/layout/vList2"/>
    <dgm:cxn modelId="{229E9EC5-A0B9-47F6-95CB-ECA1B0CF7792}" type="presParOf" srcId="{C40233CA-1F5F-4DB4-9307-999F07BF0DE0}" destId="{672A3B94-C421-4266-829E-267FC8FA72E0}" srcOrd="1" destOrd="0" presId="urn:microsoft.com/office/officeart/2005/8/layout/vList2"/>
    <dgm:cxn modelId="{25C1BDD4-4831-4280-91B7-7B5231A094D8}" type="presParOf" srcId="{C40233CA-1F5F-4DB4-9307-999F07BF0DE0}" destId="{875DEF03-8EBA-4B49-AC02-4BD67FD3348E}" srcOrd="2" destOrd="0" presId="urn:microsoft.com/office/officeart/2005/8/layout/vList2"/>
    <dgm:cxn modelId="{A44A2A56-D7FD-47B4-94C9-67C57DDFDF64}" type="presParOf" srcId="{C40233CA-1F5F-4DB4-9307-999F07BF0DE0}" destId="{19BE6DFB-75C4-423D-8C4B-E8CC41EA4C2C}" srcOrd="3" destOrd="0" presId="urn:microsoft.com/office/officeart/2005/8/layout/vList2"/>
    <dgm:cxn modelId="{9813FCD6-DD72-4429-B83E-023E2117661B}" type="presParOf" srcId="{C40233CA-1F5F-4DB4-9307-999F07BF0DE0}" destId="{A24A894D-53B3-40D3-BE78-306E84FF6F29}" srcOrd="4" destOrd="0" presId="urn:microsoft.com/office/officeart/2005/8/layout/vList2"/>
    <dgm:cxn modelId="{5BDDE747-A06E-498A-8832-0B1640F5DF8A}" type="presParOf" srcId="{C40233CA-1F5F-4DB4-9307-999F07BF0DE0}" destId="{4358D1E4-A15A-4334-AE1D-83C9EEFC2BBD}" srcOrd="5" destOrd="0" presId="urn:microsoft.com/office/officeart/2005/8/layout/vList2"/>
    <dgm:cxn modelId="{AFC6BAC4-8821-4900-AB8D-6E6296B6D080}" type="presParOf" srcId="{C40233CA-1F5F-4DB4-9307-999F07BF0DE0}" destId="{EE677F2E-B5E2-44A7-AC0A-2282393BD78E}" srcOrd="6" destOrd="0" presId="urn:microsoft.com/office/officeart/2005/8/layout/vList2"/>
    <dgm:cxn modelId="{DB59134A-42AD-43CB-AC83-FDDA5363D44E}" type="presParOf" srcId="{C40233CA-1F5F-4DB4-9307-999F07BF0DE0}" destId="{EFF01287-A532-4AE1-91A4-1B242385DFBB}" srcOrd="7" destOrd="0" presId="urn:microsoft.com/office/officeart/2005/8/layout/vList2"/>
    <dgm:cxn modelId="{F99FDFB5-7F34-498C-A48D-ED89E2483120}" type="presParOf" srcId="{C40233CA-1F5F-4DB4-9307-999F07BF0DE0}" destId="{B926D25C-572E-46FF-AC89-2F0A57F2EEA3}" srcOrd="8" destOrd="0" presId="urn:microsoft.com/office/officeart/2005/8/layout/vList2"/>
    <dgm:cxn modelId="{A0800A8C-932D-42DD-B585-D97F5FE2B0C1}" type="presParOf" srcId="{C40233CA-1F5F-4DB4-9307-999F07BF0DE0}" destId="{E4260B45-B857-4213-87F6-F3A364854D72}" srcOrd="9" destOrd="0" presId="urn:microsoft.com/office/officeart/2005/8/layout/vList2"/>
    <dgm:cxn modelId="{00963057-DB24-4547-8A65-444BFF44F8FC}" type="presParOf" srcId="{C40233CA-1F5F-4DB4-9307-999F07BF0DE0}" destId="{3548F74A-996C-46A1-BED1-48E79F47D6A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883C4C-899B-43D9-90B6-D96DC840C0F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21C0BC-DF84-454C-93C9-DBBF20E101FA}">
      <dgm:prSet/>
      <dgm:spPr/>
      <dgm:t>
        <a:bodyPr/>
        <a:lstStyle/>
        <a:p>
          <a:pPr rtl="0"/>
          <a:r>
            <a:rPr lang="en-US" smtClean="0"/>
            <a:t>Light Bulb</a:t>
          </a:r>
          <a:endParaRPr lang="en-US"/>
        </a:p>
      </dgm:t>
    </dgm:pt>
    <dgm:pt modelId="{D689E716-8FDE-42BC-BF86-F8216ED8D8EA}" type="parTrans" cxnId="{02834B43-35EE-4D2C-B56A-90A2C910AEBF}">
      <dgm:prSet/>
      <dgm:spPr/>
      <dgm:t>
        <a:bodyPr/>
        <a:lstStyle/>
        <a:p>
          <a:endParaRPr lang="en-US"/>
        </a:p>
      </dgm:t>
    </dgm:pt>
    <dgm:pt modelId="{865B9DF5-EF90-41E7-B5D6-350547576FA3}" type="sibTrans" cxnId="{02834B43-35EE-4D2C-B56A-90A2C910AEBF}">
      <dgm:prSet/>
      <dgm:spPr/>
      <dgm:t>
        <a:bodyPr/>
        <a:lstStyle/>
        <a:p>
          <a:endParaRPr lang="en-US"/>
        </a:p>
      </dgm:t>
    </dgm:pt>
    <dgm:pt modelId="{106A2642-C73A-4528-B4B3-8E6DE85BD1F8}">
      <dgm:prSet/>
      <dgm:spPr/>
      <dgm:t>
        <a:bodyPr/>
        <a:lstStyle/>
        <a:p>
          <a:pPr rtl="0"/>
          <a:r>
            <a:rPr lang="en-US" smtClean="0"/>
            <a:t>Colored Syntax</a:t>
          </a:r>
          <a:endParaRPr lang="en-US"/>
        </a:p>
      </dgm:t>
    </dgm:pt>
    <dgm:pt modelId="{CBFBA063-D857-4388-B781-B4E437F69BB7}" type="parTrans" cxnId="{0F9B99EE-13F3-4968-80F2-10D4DA30AA80}">
      <dgm:prSet/>
      <dgm:spPr/>
      <dgm:t>
        <a:bodyPr/>
        <a:lstStyle/>
        <a:p>
          <a:endParaRPr lang="en-US"/>
        </a:p>
      </dgm:t>
    </dgm:pt>
    <dgm:pt modelId="{D5F2AEFC-AD7F-4906-8A76-5CB591A2C013}" type="sibTrans" cxnId="{0F9B99EE-13F3-4968-80F2-10D4DA30AA80}">
      <dgm:prSet/>
      <dgm:spPr/>
      <dgm:t>
        <a:bodyPr/>
        <a:lstStyle/>
        <a:p>
          <a:endParaRPr lang="en-US"/>
        </a:p>
      </dgm:t>
    </dgm:pt>
    <dgm:pt modelId="{C23A2671-9CBF-4649-82D9-11784E597F46}">
      <dgm:prSet/>
      <dgm:spPr/>
      <dgm:t>
        <a:bodyPr/>
        <a:lstStyle/>
        <a:p>
          <a:pPr rtl="0"/>
          <a:r>
            <a:rPr lang="en-US" smtClean="0"/>
            <a:t>Suggestions</a:t>
          </a:r>
          <a:endParaRPr lang="en-US"/>
        </a:p>
      </dgm:t>
    </dgm:pt>
    <dgm:pt modelId="{652050A2-49D6-4F1A-87FE-39E877F7C2CF}" type="parTrans" cxnId="{F50976AB-DE34-4E78-8DD3-58F3BEC45912}">
      <dgm:prSet/>
      <dgm:spPr/>
      <dgm:t>
        <a:bodyPr/>
        <a:lstStyle/>
        <a:p>
          <a:endParaRPr lang="en-US"/>
        </a:p>
      </dgm:t>
    </dgm:pt>
    <dgm:pt modelId="{F4830DE2-CC01-45D7-880A-02284D19C292}" type="sibTrans" cxnId="{F50976AB-DE34-4E78-8DD3-58F3BEC45912}">
      <dgm:prSet/>
      <dgm:spPr/>
      <dgm:t>
        <a:bodyPr/>
        <a:lstStyle/>
        <a:p>
          <a:endParaRPr lang="en-US"/>
        </a:p>
      </dgm:t>
    </dgm:pt>
    <dgm:pt modelId="{62D24832-F789-4ADD-A7D2-4BEB1A883F3D}">
      <dgm:prSet/>
      <dgm:spPr/>
      <dgm:t>
        <a:bodyPr/>
        <a:lstStyle/>
        <a:p>
          <a:pPr rtl="0"/>
          <a:r>
            <a:rPr lang="en-US" smtClean="0"/>
            <a:t>Corrections</a:t>
          </a:r>
          <a:endParaRPr lang="en-US"/>
        </a:p>
      </dgm:t>
    </dgm:pt>
    <dgm:pt modelId="{6F33AF40-5CDF-4375-A653-BAA60DC4F22E}" type="parTrans" cxnId="{5D0A355B-BD58-4123-A0BE-2F23A76AE41E}">
      <dgm:prSet/>
      <dgm:spPr/>
      <dgm:t>
        <a:bodyPr/>
        <a:lstStyle/>
        <a:p>
          <a:endParaRPr lang="en-US"/>
        </a:p>
      </dgm:t>
    </dgm:pt>
    <dgm:pt modelId="{2B1217AF-A535-4D7F-9E19-32167B233D7E}" type="sibTrans" cxnId="{5D0A355B-BD58-4123-A0BE-2F23A76AE41E}">
      <dgm:prSet/>
      <dgm:spPr/>
      <dgm:t>
        <a:bodyPr/>
        <a:lstStyle/>
        <a:p>
          <a:endParaRPr lang="en-US"/>
        </a:p>
      </dgm:t>
    </dgm:pt>
    <dgm:pt modelId="{4AAC8A31-08E6-49AA-8072-E09E6153B7E7}" type="pres">
      <dgm:prSet presAssocID="{2A883C4C-899B-43D9-90B6-D96DC840C0F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76E746-D410-4C7B-8F74-16E228FC7365}" type="pres">
      <dgm:prSet presAssocID="{2A883C4C-899B-43D9-90B6-D96DC840C0F4}" presName="axisShape" presStyleLbl="bgShp" presStyleIdx="0" presStyleCnt="1"/>
      <dgm:spPr/>
    </dgm:pt>
    <dgm:pt modelId="{9805EE43-65D6-4866-96C0-6C8C90515BD7}" type="pres">
      <dgm:prSet presAssocID="{2A883C4C-899B-43D9-90B6-D96DC840C0F4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8A250-E48F-4C53-94DF-F910E9108444}" type="pres">
      <dgm:prSet presAssocID="{2A883C4C-899B-43D9-90B6-D96DC840C0F4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93E87-43E6-4955-B1B4-3E6BB0337D5F}" type="pres">
      <dgm:prSet presAssocID="{2A883C4C-899B-43D9-90B6-D96DC840C0F4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4F638-2766-41F7-A562-5C4D78A0B64F}" type="pres">
      <dgm:prSet presAssocID="{2A883C4C-899B-43D9-90B6-D96DC840C0F4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FA1A58-D458-4978-9625-7E53AE6021C8}" type="presOf" srcId="{2A883C4C-899B-43D9-90B6-D96DC840C0F4}" destId="{4AAC8A31-08E6-49AA-8072-E09E6153B7E7}" srcOrd="0" destOrd="0" presId="urn:microsoft.com/office/officeart/2005/8/layout/matrix2"/>
    <dgm:cxn modelId="{850197FC-5B8C-44A6-AF5D-168F9E371D73}" type="presOf" srcId="{106A2642-C73A-4528-B4B3-8E6DE85BD1F8}" destId="{ED78A250-E48F-4C53-94DF-F910E9108444}" srcOrd="0" destOrd="0" presId="urn:microsoft.com/office/officeart/2005/8/layout/matrix2"/>
    <dgm:cxn modelId="{F50976AB-DE34-4E78-8DD3-58F3BEC45912}" srcId="{2A883C4C-899B-43D9-90B6-D96DC840C0F4}" destId="{C23A2671-9CBF-4649-82D9-11784E597F46}" srcOrd="2" destOrd="0" parTransId="{652050A2-49D6-4F1A-87FE-39E877F7C2CF}" sibTransId="{F4830DE2-CC01-45D7-880A-02284D19C292}"/>
    <dgm:cxn modelId="{701316F8-2B5F-4877-A475-BEBE3630E9C6}" type="presOf" srcId="{C23A2671-9CBF-4649-82D9-11784E597F46}" destId="{2D493E87-43E6-4955-B1B4-3E6BB0337D5F}" srcOrd="0" destOrd="0" presId="urn:microsoft.com/office/officeart/2005/8/layout/matrix2"/>
    <dgm:cxn modelId="{233AC063-0533-4D0B-8266-A0646A42EDFB}" type="presOf" srcId="{62D24832-F789-4ADD-A7D2-4BEB1A883F3D}" destId="{6364F638-2766-41F7-A562-5C4D78A0B64F}" srcOrd="0" destOrd="0" presId="urn:microsoft.com/office/officeart/2005/8/layout/matrix2"/>
    <dgm:cxn modelId="{02834B43-35EE-4D2C-B56A-90A2C910AEBF}" srcId="{2A883C4C-899B-43D9-90B6-D96DC840C0F4}" destId="{F821C0BC-DF84-454C-93C9-DBBF20E101FA}" srcOrd="0" destOrd="0" parTransId="{D689E716-8FDE-42BC-BF86-F8216ED8D8EA}" sibTransId="{865B9DF5-EF90-41E7-B5D6-350547576FA3}"/>
    <dgm:cxn modelId="{5D0A355B-BD58-4123-A0BE-2F23A76AE41E}" srcId="{2A883C4C-899B-43D9-90B6-D96DC840C0F4}" destId="{62D24832-F789-4ADD-A7D2-4BEB1A883F3D}" srcOrd="3" destOrd="0" parTransId="{6F33AF40-5CDF-4375-A653-BAA60DC4F22E}" sibTransId="{2B1217AF-A535-4D7F-9E19-32167B233D7E}"/>
    <dgm:cxn modelId="{0F9B99EE-13F3-4968-80F2-10D4DA30AA80}" srcId="{2A883C4C-899B-43D9-90B6-D96DC840C0F4}" destId="{106A2642-C73A-4528-B4B3-8E6DE85BD1F8}" srcOrd="1" destOrd="0" parTransId="{CBFBA063-D857-4388-B781-B4E437F69BB7}" sibTransId="{D5F2AEFC-AD7F-4906-8A76-5CB591A2C013}"/>
    <dgm:cxn modelId="{7420E209-EB1A-4FFD-A647-A981514CE098}" type="presOf" srcId="{F821C0BC-DF84-454C-93C9-DBBF20E101FA}" destId="{9805EE43-65D6-4866-96C0-6C8C90515BD7}" srcOrd="0" destOrd="0" presId="urn:microsoft.com/office/officeart/2005/8/layout/matrix2"/>
    <dgm:cxn modelId="{4C17F909-52ED-47D2-9C2F-03F2A8AE8105}" type="presParOf" srcId="{4AAC8A31-08E6-49AA-8072-E09E6153B7E7}" destId="{DB76E746-D410-4C7B-8F74-16E228FC7365}" srcOrd="0" destOrd="0" presId="urn:microsoft.com/office/officeart/2005/8/layout/matrix2"/>
    <dgm:cxn modelId="{6AFDB27C-E5A6-4F88-939C-9BF3CC7A59A5}" type="presParOf" srcId="{4AAC8A31-08E6-49AA-8072-E09E6153B7E7}" destId="{9805EE43-65D6-4866-96C0-6C8C90515BD7}" srcOrd="1" destOrd="0" presId="urn:microsoft.com/office/officeart/2005/8/layout/matrix2"/>
    <dgm:cxn modelId="{6018F505-82B7-4E5A-A665-63CE5C11051E}" type="presParOf" srcId="{4AAC8A31-08E6-49AA-8072-E09E6153B7E7}" destId="{ED78A250-E48F-4C53-94DF-F910E9108444}" srcOrd="2" destOrd="0" presId="urn:microsoft.com/office/officeart/2005/8/layout/matrix2"/>
    <dgm:cxn modelId="{59544DF7-DD7E-4EDB-9C02-A40D896458B7}" type="presParOf" srcId="{4AAC8A31-08E6-49AA-8072-E09E6153B7E7}" destId="{2D493E87-43E6-4955-B1B4-3E6BB0337D5F}" srcOrd="3" destOrd="0" presId="urn:microsoft.com/office/officeart/2005/8/layout/matrix2"/>
    <dgm:cxn modelId="{67CF639F-0BDD-4594-AB8E-6B91F0DE097F}" type="presParOf" srcId="{4AAC8A31-08E6-49AA-8072-E09E6153B7E7}" destId="{6364F638-2766-41F7-A562-5C4D78A0B64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DC1247A-FE30-43BA-A3E0-673D4BA604D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7238A8-F37C-466E-9297-70762BCA0B5D}">
      <dgm:prSet/>
      <dgm:spPr/>
      <dgm:t>
        <a:bodyPr/>
        <a:lstStyle/>
        <a:p>
          <a:pPr rtl="0"/>
          <a:r>
            <a:rPr lang="en-US" smtClean="0"/>
            <a:t>Import NuGet Analysis Package</a:t>
          </a:r>
          <a:endParaRPr lang="en-US"/>
        </a:p>
      </dgm:t>
    </dgm:pt>
    <dgm:pt modelId="{C5286CC5-B07D-4848-B90E-14E16AF3325E}" type="parTrans" cxnId="{F6F03EA9-BCE4-479B-8459-1C8A2734C437}">
      <dgm:prSet/>
      <dgm:spPr/>
      <dgm:t>
        <a:bodyPr/>
        <a:lstStyle/>
        <a:p>
          <a:endParaRPr lang="en-US"/>
        </a:p>
      </dgm:t>
    </dgm:pt>
    <dgm:pt modelId="{AAAFE4DE-11F9-4BF7-A224-01593453C407}" type="sibTrans" cxnId="{F6F03EA9-BCE4-479B-8459-1C8A2734C437}">
      <dgm:prSet/>
      <dgm:spPr/>
      <dgm:t>
        <a:bodyPr/>
        <a:lstStyle/>
        <a:p>
          <a:endParaRPr lang="en-US"/>
        </a:p>
      </dgm:t>
    </dgm:pt>
    <dgm:pt modelId="{C568F1C5-1703-4BA9-B7DB-5DA78F3AC4FB}">
      <dgm:prSet/>
      <dgm:spPr/>
      <dgm:t>
        <a:bodyPr/>
        <a:lstStyle/>
        <a:p>
          <a:pPr rtl="0"/>
          <a:r>
            <a:rPr lang="en-US" smtClean="0"/>
            <a:t>Powered by Roslyn</a:t>
          </a:r>
          <a:endParaRPr lang="en-US"/>
        </a:p>
      </dgm:t>
    </dgm:pt>
    <dgm:pt modelId="{20807182-59A8-4792-85DA-D855A54D823E}" type="parTrans" cxnId="{A72A5343-D9D7-462A-8E99-0C3BCB5C17D7}">
      <dgm:prSet/>
      <dgm:spPr/>
      <dgm:t>
        <a:bodyPr/>
        <a:lstStyle/>
        <a:p>
          <a:endParaRPr lang="en-US"/>
        </a:p>
      </dgm:t>
    </dgm:pt>
    <dgm:pt modelId="{B32DFA9C-1139-47E2-A357-7B1E23F859F6}" type="sibTrans" cxnId="{A72A5343-D9D7-462A-8E99-0C3BCB5C17D7}">
      <dgm:prSet/>
      <dgm:spPr/>
      <dgm:t>
        <a:bodyPr/>
        <a:lstStyle/>
        <a:p>
          <a:endParaRPr lang="en-US"/>
        </a:p>
      </dgm:t>
    </dgm:pt>
    <dgm:pt modelId="{5F87A035-E2CA-4158-A195-11B250EC2765}">
      <dgm:prSet/>
      <dgm:spPr/>
      <dgm:t>
        <a:bodyPr/>
        <a:lstStyle/>
        <a:p>
          <a:pPr rtl="0"/>
          <a:r>
            <a:rPr lang="en-US" smtClean="0"/>
            <a:t>Compiler-as-a-service</a:t>
          </a:r>
          <a:endParaRPr lang="en-US"/>
        </a:p>
      </dgm:t>
    </dgm:pt>
    <dgm:pt modelId="{2379E004-DF24-4CAB-B661-F8CCE48EC9F7}" type="parTrans" cxnId="{C0AFB89D-5B6D-483F-B63A-C7E09C2A00CE}">
      <dgm:prSet/>
      <dgm:spPr/>
      <dgm:t>
        <a:bodyPr/>
        <a:lstStyle/>
        <a:p>
          <a:endParaRPr lang="en-US"/>
        </a:p>
      </dgm:t>
    </dgm:pt>
    <dgm:pt modelId="{BB1FC3F5-C91C-4FC8-A242-09C7D241647D}" type="sibTrans" cxnId="{C0AFB89D-5B6D-483F-B63A-C7E09C2A00CE}">
      <dgm:prSet/>
      <dgm:spPr/>
      <dgm:t>
        <a:bodyPr/>
        <a:lstStyle/>
        <a:p>
          <a:endParaRPr lang="en-US"/>
        </a:p>
      </dgm:t>
    </dgm:pt>
    <dgm:pt modelId="{FD5A8EE1-8B50-42FC-AB3D-6915D58F3354}">
      <dgm:prSet/>
      <dgm:spPr/>
      <dgm:t>
        <a:bodyPr/>
        <a:lstStyle/>
        <a:p>
          <a:pPr rtl="0"/>
          <a:r>
            <a:rPr lang="en-US" smtClean="0"/>
            <a:t>Errors/Warnings at code-time</a:t>
          </a:r>
          <a:endParaRPr lang="en-US"/>
        </a:p>
      </dgm:t>
    </dgm:pt>
    <dgm:pt modelId="{677FB9B7-5D5B-4875-9059-1C6445DF1826}" type="parTrans" cxnId="{6C4E06E0-243E-42F9-9EB8-AE1C91BAC56B}">
      <dgm:prSet/>
      <dgm:spPr/>
      <dgm:t>
        <a:bodyPr/>
        <a:lstStyle/>
        <a:p>
          <a:endParaRPr lang="en-US"/>
        </a:p>
      </dgm:t>
    </dgm:pt>
    <dgm:pt modelId="{57028C55-5398-440B-87B0-F31BB8457082}" type="sibTrans" cxnId="{6C4E06E0-243E-42F9-9EB8-AE1C91BAC56B}">
      <dgm:prSet/>
      <dgm:spPr/>
      <dgm:t>
        <a:bodyPr/>
        <a:lstStyle/>
        <a:p>
          <a:endParaRPr lang="en-US"/>
        </a:p>
      </dgm:t>
    </dgm:pt>
    <dgm:pt modelId="{04B00D74-4FD9-4F3C-89DC-6C4CD1749CFA}" type="pres">
      <dgm:prSet presAssocID="{FDC1247A-FE30-43BA-A3E0-673D4BA604D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79CF7-E007-4CC9-A100-E48700C4B07D}" type="pres">
      <dgm:prSet presAssocID="{FDC1247A-FE30-43BA-A3E0-673D4BA604D4}" presName="arrow" presStyleLbl="bgShp" presStyleIdx="0" presStyleCnt="1"/>
      <dgm:spPr/>
    </dgm:pt>
    <dgm:pt modelId="{A3590307-D39E-41D5-A63D-65C7E3BED671}" type="pres">
      <dgm:prSet presAssocID="{FDC1247A-FE30-43BA-A3E0-673D4BA604D4}" presName="linearProcess" presStyleCnt="0"/>
      <dgm:spPr/>
    </dgm:pt>
    <dgm:pt modelId="{87FC6CCD-EA17-45AA-B155-58679D0EDEE9}" type="pres">
      <dgm:prSet presAssocID="{9C7238A8-F37C-466E-9297-70762BCA0B5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72AD8-918B-4C30-BE61-66C9A6304D1B}" type="pres">
      <dgm:prSet presAssocID="{AAAFE4DE-11F9-4BF7-A224-01593453C407}" presName="sibTrans" presStyleCnt="0"/>
      <dgm:spPr/>
    </dgm:pt>
    <dgm:pt modelId="{AD13A3C6-6880-42F6-BC21-8865691E3167}" type="pres">
      <dgm:prSet presAssocID="{C568F1C5-1703-4BA9-B7DB-5DA78F3AC4F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819AF-E388-45E4-AC5B-EF1F64C5BCA9}" type="pres">
      <dgm:prSet presAssocID="{B32DFA9C-1139-47E2-A357-7B1E23F859F6}" presName="sibTrans" presStyleCnt="0"/>
      <dgm:spPr/>
    </dgm:pt>
    <dgm:pt modelId="{A37A4607-0AB5-4C03-81F9-33B66DFB284F}" type="pres">
      <dgm:prSet presAssocID="{FD5A8EE1-8B50-42FC-AB3D-6915D58F335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59302B-D133-40F7-B29F-36CDDF7281D0}" type="presOf" srcId="{FDC1247A-FE30-43BA-A3E0-673D4BA604D4}" destId="{04B00D74-4FD9-4F3C-89DC-6C4CD1749CFA}" srcOrd="0" destOrd="0" presId="urn:microsoft.com/office/officeart/2005/8/layout/hProcess9"/>
    <dgm:cxn modelId="{520E05B7-7897-4AE4-9136-138A51472D3F}" type="presOf" srcId="{9C7238A8-F37C-466E-9297-70762BCA0B5D}" destId="{87FC6CCD-EA17-45AA-B155-58679D0EDEE9}" srcOrd="0" destOrd="0" presId="urn:microsoft.com/office/officeart/2005/8/layout/hProcess9"/>
    <dgm:cxn modelId="{6C4E06E0-243E-42F9-9EB8-AE1C91BAC56B}" srcId="{FDC1247A-FE30-43BA-A3E0-673D4BA604D4}" destId="{FD5A8EE1-8B50-42FC-AB3D-6915D58F3354}" srcOrd="2" destOrd="0" parTransId="{677FB9B7-5D5B-4875-9059-1C6445DF1826}" sibTransId="{57028C55-5398-440B-87B0-F31BB8457082}"/>
    <dgm:cxn modelId="{21CE4A4D-87F9-4FC2-BF01-F190E24D01F2}" type="presOf" srcId="{5F87A035-E2CA-4158-A195-11B250EC2765}" destId="{AD13A3C6-6880-42F6-BC21-8865691E3167}" srcOrd="0" destOrd="1" presId="urn:microsoft.com/office/officeart/2005/8/layout/hProcess9"/>
    <dgm:cxn modelId="{A72A5343-D9D7-462A-8E99-0C3BCB5C17D7}" srcId="{FDC1247A-FE30-43BA-A3E0-673D4BA604D4}" destId="{C568F1C5-1703-4BA9-B7DB-5DA78F3AC4FB}" srcOrd="1" destOrd="0" parTransId="{20807182-59A8-4792-85DA-D855A54D823E}" sibTransId="{B32DFA9C-1139-47E2-A357-7B1E23F859F6}"/>
    <dgm:cxn modelId="{F6F03EA9-BCE4-479B-8459-1C8A2734C437}" srcId="{FDC1247A-FE30-43BA-A3E0-673D4BA604D4}" destId="{9C7238A8-F37C-466E-9297-70762BCA0B5D}" srcOrd="0" destOrd="0" parTransId="{C5286CC5-B07D-4848-B90E-14E16AF3325E}" sibTransId="{AAAFE4DE-11F9-4BF7-A224-01593453C407}"/>
    <dgm:cxn modelId="{FE68CDF8-4C2D-4615-A745-9819AD60436A}" type="presOf" srcId="{C568F1C5-1703-4BA9-B7DB-5DA78F3AC4FB}" destId="{AD13A3C6-6880-42F6-BC21-8865691E3167}" srcOrd="0" destOrd="0" presId="urn:microsoft.com/office/officeart/2005/8/layout/hProcess9"/>
    <dgm:cxn modelId="{C0AFB89D-5B6D-483F-B63A-C7E09C2A00CE}" srcId="{C568F1C5-1703-4BA9-B7DB-5DA78F3AC4FB}" destId="{5F87A035-E2CA-4158-A195-11B250EC2765}" srcOrd="0" destOrd="0" parTransId="{2379E004-DF24-4CAB-B661-F8CCE48EC9F7}" sibTransId="{BB1FC3F5-C91C-4FC8-A242-09C7D241647D}"/>
    <dgm:cxn modelId="{34E5287D-2107-4077-8C1D-24D9F78781C2}" type="presOf" srcId="{FD5A8EE1-8B50-42FC-AB3D-6915D58F3354}" destId="{A37A4607-0AB5-4C03-81F9-33B66DFB284F}" srcOrd="0" destOrd="0" presId="urn:microsoft.com/office/officeart/2005/8/layout/hProcess9"/>
    <dgm:cxn modelId="{4A852534-F314-4158-869F-6A1B0784A3FC}" type="presParOf" srcId="{04B00D74-4FD9-4F3C-89DC-6C4CD1749CFA}" destId="{5E379CF7-E007-4CC9-A100-E48700C4B07D}" srcOrd="0" destOrd="0" presId="urn:microsoft.com/office/officeart/2005/8/layout/hProcess9"/>
    <dgm:cxn modelId="{5EBCA36F-9389-4F7B-88C8-B4B9088F7AA1}" type="presParOf" srcId="{04B00D74-4FD9-4F3C-89DC-6C4CD1749CFA}" destId="{A3590307-D39E-41D5-A63D-65C7E3BED671}" srcOrd="1" destOrd="0" presId="urn:microsoft.com/office/officeart/2005/8/layout/hProcess9"/>
    <dgm:cxn modelId="{4F6D8BA5-ECF4-43BD-A0DE-CC85AACB7E33}" type="presParOf" srcId="{A3590307-D39E-41D5-A63D-65C7E3BED671}" destId="{87FC6CCD-EA17-45AA-B155-58679D0EDEE9}" srcOrd="0" destOrd="0" presId="urn:microsoft.com/office/officeart/2005/8/layout/hProcess9"/>
    <dgm:cxn modelId="{3E04D208-4740-45F7-9995-1D196F439B4F}" type="presParOf" srcId="{A3590307-D39E-41D5-A63D-65C7E3BED671}" destId="{CC172AD8-918B-4C30-BE61-66C9A6304D1B}" srcOrd="1" destOrd="0" presId="urn:microsoft.com/office/officeart/2005/8/layout/hProcess9"/>
    <dgm:cxn modelId="{572E424C-EF86-4560-B40F-FDCB943F396E}" type="presParOf" srcId="{A3590307-D39E-41D5-A63D-65C7E3BED671}" destId="{AD13A3C6-6880-42F6-BC21-8865691E3167}" srcOrd="2" destOrd="0" presId="urn:microsoft.com/office/officeart/2005/8/layout/hProcess9"/>
    <dgm:cxn modelId="{5A0B50B2-5734-4F46-B08E-FD939CA11549}" type="presParOf" srcId="{A3590307-D39E-41D5-A63D-65C7E3BED671}" destId="{526819AF-E388-45E4-AC5B-EF1F64C5BCA9}" srcOrd="3" destOrd="0" presId="urn:microsoft.com/office/officeart/2005/8/layout/hProcess9"/>
    <dgm:cxn modelId="{216335CD-68E5-48B3-AC4A-39B55C4CAB22}" type="presParOf" srcId="{A3590307-D39E-41D5-A63D-65C7E3BED671}" destId="{A37A4607-0AB5-4C03-81F9-33B66DFB284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807ECAC-BF9B-468C-98BD-64434A7D157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618D74-CBD5-4D30-8394-9494A18C1D73}">
      <dgm:prSet/>
      <dgm:spPr/>
      <dgm:t>
        <a:bodyPr/>
        <a:lstStyle/>
        <a:p>
          <a:pPr rtl="0"/>
          <a:r>
            <a:rPr lang="en-US" smtClean="0"/>
            <a:t>CodeLens Activity View</a:t>
          </a:r>
          <a:endParaRPr lang="en-US"/>
        </a:p>
      </dgm:t>
    </dgm:pt>
    <dgm:pt modelId="{4B1E42E9-93C8-4E61-8C4D-FD63362ACF5E}" type="parTrans" cxnId="{DEA0B7BF-8E8E-4D55-AA1D-315D5FC2D78C}">
      <dgm:prSet/>
      <dgm:spPr/>
      <dgm:t>
        <a:bodyPr/>
        <a:lstStyle/>
        <a:p>
          <a:endParaRPr lang="en-US"/>
        </a:p>
      </dgm:t>
    </dgm:pt>
    <dgm:pt modelId="{D1FBC904-B98B-4B53-9D43-702FBCE2E3DD}" type="sibTrans" cxnId="{DEA0B7BF-8E8E-4D55-AA1D-315D5FC2D78C}">
      <dgm:prSet/>
      <dgm:spPr/>
      <dgm:t>
        <a:bodyPr/>
        <a:lstStyle/>
        <a:p>
          <a:endParaRPr lang="en-US"/>
        </a:p>
      </dgm:t>
    </dgm:pt>
    <dgm:pt modelId="{60F60D77-9EE7-4F9D-A04C-339892010ED6}">
      <dgm:prSet/>
      <dgm:spPr/>
      <dgm:t>
        <a:bodyPr/>
        <a:lstStyle/>
        <a:p>
          <a:pPr rtl="0"/>
          <a:r>
            <a:rPr lang="en-US" smtClean="0"/>
            <a:t>Perftips for Timing Analysis</a:t>
          </a:r>
          <a:endParaRPr lang="en-US"/>
        </a:p>
      </dgm:t>
    </dgm:pt>
    <dgm:pt modelId="{BABCC1E7-C8C4-4CE4-90EE-D89E8E26F481}" type="parTrans" cxnId="{CD563E2D-981A-4520-9C31-34AF8F876B9F}">
      <dgm:prSet/>
      <dgm:spPr/>
      <dgm:t>
        <a:bodyPr/>
        <a:lstStyle/>
        <a:p>
          <a:endParaRPr lang="en-US"/>
        </a:p>
      </dgm:t>
    </dgm:pt>
    <dgm:pt modelId="{EDBFEF0A-477E-411B-885C-5C0542015F1F}" type="sibTrans" cxnId="{CD563E2D-981A-4520-9C31-34AF8F876B9F}">
      <dgm:prSet/>
      <dgm:spPr/>
      <dgm:t>
        <a:bodyPr/>
        <a:lstStyle/>
        <a:p>
          <a:endParaRPr lang="en-US"/>
        </a:p>
      </dgm:t>
    </dgm:pt>
    <dgm:pt modelId="{8C0F50E1-EF1A-458A-BA6E-F7EE39AA449D}" type="pres">
      <dgm:prSet presAssocID="{8807ECAC-BF9B-468C-98BD-64434A7D15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52285-B501-4688-A7F8-C0B8E3D4F23D}" type="pres">
      <dgm:prSet presAssocID="{DD618D74-CBD5-4D30-8394-9494A18C1D73}" presName="linNode" presStyleCnt="0"/>
      <dgm:spPr/>
    </dgm:pt>
    <dgm:pt modelId="{298C0996-7123-4482-A667-ABB6ED431A0B}" type="pres">
      <dgm:prSet presAssocID="{DD618D74-CBD5-4D30-8394-9494A18C1D73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4EC1F-7645-44D9-A073-C8E37A867326}" type="pres">
      <dgm:prSet presAssocID="{D1FBC904-B98B-4B53-9D43-702FBCE2E3DD}" presName="sp" presStyleCnt="0"/>
      <dgm:spPr/>
    </dgm:pt>
    <dgm:pt modelId="{180A7062-7A79-41AB-A9CC-1BC25B8CE813}" type="pres">
      <dgm:prSet presAssocID="{60F60D77-9EE7-4F9D-A04C-339892010ED6}" presName="linNode" presStyleCnt="0"/>
      <dgm:spPr/>
    </dgm:pt>
    <dgm:pt modelId="{1DED8C59-C0C3-4F38-91CC-963E3451727C}" type="pres">
      <dgm:prSet presAssocID="{60F60D77-9EE7-4F9D-A04C-339892010ED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0B7BF-8E8E-4D55-AA1D-315D5FC2D78C}" srcId="{8807ECAC-BF9B-468C-98BD-64434A7D157B}" destId="{DD618D74-CBD5-4D30-8394-9494A18C1D73}" srcOrd="0" destOrd="0" parTransId="{4B1E42E9-93C8-4E61-8C4D-FD63362ACF5E}" sibTransId="{D1FBC904-B98B-4B53-9D43-702FBCE2E3DD}"/>
    <dgm:cxn modelId="{67B81EBD-6BCF-42A1-9B30-7A953EBB9180}" type="presOf" srcId="{8807ECAC-BF9B-468C-98BD-64434A7D157B}" destId="{8C0F50E1-EF1A-458A-BA6E-F7EE39AA449D}" srcOrd="0" destOrd="0" presId="urn:microsoft.com/office/officeart/2005/8/layout/vList5"/>
    <dgm:cxn modelId="{CD563E2D-981A-4520-9C31-34AF8F876B9F}" srcId="{8807ECAC-BF9B-468C-98BD-64434A7D157B}" destId="{60F60D77-9EE7-4F9D-A04C-339892010ED6}" srcOrd="1" destOrd="0" parTransId="{BABCC1E7-C8C4-4CE4-90EE-D89E8E26F481}" sibTransId="{EDBFEF0A-477E-411B-885C-5C0542015F1F}"/>
    <dgm:cxn modelId="{587F0F64-3B3E-43C1-B0E6-3D2D5BAF0BD8}" type="presOf" srcId="{60F60D77-9EE7-4F9D-A04C-339892010ED6}" destId="{1DED8C59-C0C3-4F38-91CC-963E3451727C}" srcOrd="0" destOrd="0" presId="urn:microsoft.com/office/officeart/2005/8/layout/vList5"/>
    <dgm:cxn modelId="{100B9B7D-E520-466F-B330-66C7887D4C82}" type="presOf" srcId="{DD618D74-CBD5-4D30-8394-9494A18C1D73}" destId="{298C0996-7123-4482-A667-ABB6ED431A0B}" srcOrd="0" destOrd="0" presId="urn:microsoft.com/office/officeart/2005/8/layout/vList5"/>
    <dgm:cxn modelId="{6BCE4D8B-B5B1-4D7C-9E3B-DCF6C921D592}" type="presParOf" srcId="{8C0F50E1-EF1A-458A-BA6E-F7EE39AA449D}" destId="{BC952285-B501-4688-A7F8-C0B8E3D4F23D}" srcOrd="0" destOrd="0" presId="urn:microsoft.com/office/officeart/2005/8/layout/vList5"/>
    <dgm:cxn modelId="{D7B974F7-7652-4557-8F14-FC30E29434DD}" type="presParOf" srcId="{BC952285-B501-4688-A7F8-C0B8E3D4F23D}" destId="{298C0996-7123-4482-A667-ABB6ED431A0B}" srcOrd="0" destOrd="0" presId="urn:microsoft.com/office/officeart/2005/8/layout/vList5"/>
    <dgm:cxn modelId="{FE2A07FF-8CB7-4B8D-86F2-0C562C7E7C8D}" type="presParOf" srcId="{8C0F50E1-EF1A-458A-BA6E-F7EE39AA449D}" destId="{D314EC1F-7645-44D9-A073-C8E37A867326}" srcOrd="1" destOrd="0" presId="urn:microsoft.com/office/officeart/2005/8/layout/vList5"/>
    <dgm:cxn modelId="{E0B6C90F-E0BA-417C-98E0-573D2D72E19A}" type="presParOf" srcId="{8C0F50E1-EF1A-458A-BA6E-F7EE39AA449D}" destId="{180A7062-7A79-41AB-A9CC-1BC25B8CE813}" srcOrd="2" destOrd="0" presId="urn:microsoft.com/office/officeart/2005/8/layout/vList5"/>
    <dgm:cxn modelId="{8A6578D6-9DEF-4F24-B063-503BF0754AEA}" type="presParOf" srcId="{180A7062-7A79-41AB-A9CC-1BC25B8CE813}" destId="{1DED8C59-C0C3-4F38-91CC-963E3451727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FDCFEB9-BC44-4F72-B1A7-7E9D2CD04C8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DE747D-8930-4910-BC93-10E91803F484}">
      <dgm:prSet/>
      <dgm:spPr/>
      <dgm:t>
        <a:bodyPr/>
        <a:lstStyle/>
        <a:p>
          <a:pPr rtl="0"/>
          <a:r>
            <a:rPr lang="en-US" smtClean="0"/>
            <a:t>Rename</a:t>
          </a:r>
          <a:endParaRPr lang="en-US"/>
        </a:p>
      </dgm:t>
    </dgm:pt>
    <dgm:pt modelId="{331AA39C-C95E-4386-BDB0-0B06523AA0AA}" type="parTrans" cxnId="{B60FF3B7-7BE2-4B4F-8DE2-5283B66AA030}">
      <dgm:prSet/>
      <dgm:spPr/>
      <dgm:t>
        <a:bodyPr/>
        <a:lstStyle/>
        <a:p>
          <a:endParaRPr lang="en-US"/>
        </a:p>
      </dgm:t>
    </dgm:pt>
    <dgm:pt modelId="{5D326B63-CE07-4FFA-BCA4-22DFA46571E0}" type="sibTrans" cxnId="{B60FF3B7-7BE2-4B4F-8DE2-5283B66AA030}">
      <dgm:prSet/>
      <dgm:spPr/>
      <dgm:t>
        <a:bodyPr/>
        <a:lstStyle/>
        <a:p>
          <a:endParaRPr lang="en-US"/>
        </a:p>
      </dgm:t>
    </dgm:pt>
    <dgm:pt modelId="{CAA29F48-4B98-4321-95D4-B7DEEF1E98FE}">
      <dgm:prSet/>
      <dgm:spPr/>
      <dgm:t>
        <a:bodyPr/>
        <a:lstStyle/>
        <a:p>
          <a:pPr rtl="0"/>
          <a:r>
            <a:rPr lang="en-US" smtClean="0"/>
            <a:t>Inline Variable</a:t>
          </a:r>
          <a:endParaRPr lang="en-US"/>
        </a:p>
      </dgm:t>
    </dgm:pt>
    <dgm:pt modelId="{ABC8E657-FD72-43B9-887E-44D37ACD18ED}" type="parTrans" cxnId="{24FCE843-667C-4D63-A75F-58B1FC7DEAD3}">
      <dgm:prSet/>
      <dgm:spPr/>
      <dgm:t>
        <a:bodyPr/>
        <a:lstStyle/>
        <a:p>
          <a:endParaRPr lang="en-US"/>
        </a:p>
      </dgm:t>
    </dgm:pt>
    <dgm:pt modelId="{F087A6B0-22EA-4338-A640-54D925069E76}" type="sibTrans" cxnId="{24FCE843-667C-4D63-A75F-58B1FC7DEAD3}">
      <dgm:prSet/>
      <dgm:spPr/>
      <dgm:t>
        <a:bodyPr/>
        <a:lstStyle/>
        <a:p>
          <a:endParaRPr lang="en-US"/>
        </a:p>
      </dgm:t>
    </dgm:pt>
    <dgm:pt modelId="{EDDA7459-46B7-4B7A-9CED-729229CE08E0}">
      <dgm:prSet/>
      <dgm:spPr/>
      <dgm:t>
        <a:bodyPr/>
        <a:lstStyle/>
        <a:p>
          <a:pPr rtl="0"/>
          <a:r>
            <a:rPr lang="en-US" smtClean="0"/>
            <a:t>Introduce Local</a:t>
          </a:r>
          <a:endParaRPr lang="en-US"/>
        </a:p>
      </dgm:t>
    </dgm:pt>
    <dgm:pt modelId="{07318052-6A70-4A0D-BD2E-601D3BE25479}" type="parTrans" cxnId="{990B284A-9E88-462B-9F9E-50FAACE2D7F8}">
      <dgm:prSet/>
      <dgm:spPr/>
      <dgm:t>
        <a:bodyPr/>
        <a:lstStyle/>
        <a:p>
          <a:endParaRPr lang="en-US"/>
        </a:p>
      </dgm:t>
    </dgm:pt>
    <dgm:pt modelId="{7E294A48-E11A-44A5-A298-F10353F16471}" type="sibTrans" cxnId="{990B284A-9E88-462B-9F9E-50FAACE2D7F8}">
      <dgm:prSet/>
      <dgm:spPr/>
      <dgm:t>
        <a:bodyPr/>
        <a:lstStyle/>
        <a:p>
          <a:endParaRPr lang="en-US"/>
        </a:p>
      </dgm:t>
    </dgm:pt>
    <dgm:pt modelId="{6C7D8E4C-066F-4E31-9E3A-9CB761005C41}" type="pres">
      <dgm:prSet presAssocID="{7FDCFEB9-BC44-4F72-B1A7-7E9D2CD04C8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59428E-AE5A-411E-975B-751D30C421A2}" type="pres">
      <dgm:prSet presAssocID="{E5DE747D-8930-4910-BC93-10E91803F484}" presName="circle1" presStyleLbl="node1" presStyleIdx="0" presStyleCnt="3"/>
      <dgm:spPr/>
    </dgm:pt>
    <dgm:pt modelId="{D2F8AADA-9315-4BF7-BB56-009990CF8B49}" type="pres">
      <dgm:prSet presAssocID="{E5DE747D-8930-4910-BC93-10E91803F484}" presName="space" presStyleCnt="0"/>
      <dgm:spPr/>
    </dgm:pt>
    <dgm:pt modelId="{44EA3578-F180-4CE1-BB61-2A63253FE22A}" type="pres">
      <dgm:prSet presAssocID="{E5DE747D-8930-4910-BC93-10E91803F484}" presName="rect1" presStyleLbl="alignAcc1" presStyleIdx="0" presStyleCnt="3"/>
      <dgm:spPr/>
      <dgm:t>
        <a:bodyPr/>
        <a:lstStyle/>
        <a:p>
          <a:endParaRPr lang="en-US"/>
        </a:p>
      </dgm:t>
    </dgm:pt>
    <dgm:pt modelId="{B7712FAF-F270-45CD-88DE-E7FFEA0E4945}" type="pres">
      <dgm:prSet presAssocID="{CAA29F48-4B98-4321-95D4-B7DEEF1E98FE}" presName="vertSpace2" presStyleLbl="node1" presStyleIdx="0" presStyleCnt="3"/>
      <dgm:spPr/>
    </dgm:pt>
    <dgm:pt modelId="{41A062FE-7DE3-4C5C-924D-0CE113CDFF78}" type="pres">
      <dgm:prSet presAssocID="{CAA29F48-4B98-4321-95D4-B7DEEF1E98FE}" presName="circle2" presStyleLbl="node1" presStyleIdx="1" presStyleCnt="3"/>
      <dgm:spPr/>
    </dgm:pt>
    <dgm:pt modelId="{5935AC65-E12D-46F0-85FB-61F2F7B29A13}" type="pres">
      <dgm:prSet presAssocID="{CAA29F48-4B98-4321-95D4-B7DEEF1E98FE}" presName="rect2" presStyleLbl="alignAcc1" presStyleIdx="1" presStyleCnt="3"/>
      <dgm:spPr/>
      <dgm:t>
        <a:bodyPr/>
        <a:lstStyle/>
        <a:p>
          <a:endParaRPr lang="en-US"/>
        </a:p>
      </dgm:t>
    </dgm:pt>
    <dgm:pt modelId="{8AF2F775-044A-409D-A7A3-A78303DE6E5F}" type="pres">
      <dgm:prSet presAssocID="{EDDA7459-46B7-4B7A-9CED-729229CE08E0}" presName="vertSpace3" presStyleLbl="node1" presStyleIdx="1" presStyleCnt="3"/>
      <dgm:spPr/>
    </dgm:pt>
    <dgm:pt modelId="{8EA36134-B366-4B38-8F7E-37D4A75A85AF}" type="pres">
      <dgm:prSet presAssocID="{EDDA7459-46B7-4B7A-9CED-729229CE08E0}" presName="circle3" presStyleLbl="node1" presStyleIdx="2" presStyleCnt="3"/>
      <dgm:spPr/>
    </dgm:pt>
    <dgm:pt modelId="{E9606AED-0A77-4539-B577-FC98C6668F0C}" type="pres">
      <dgm:prSet presAssocID="{EDDA7459-46B7-4B7A-9CED-729229CE08E0}" presName="rect3" presStyleLbl="alignAcc1" presStyleIdx="2" presStyleCnt="3"/>
      <dgm:spPr/>
      <dgm:t>
        <a:bodyPr/>
        <a:lstStyle/>
        <a:p>
          <a:endParaRPr lang="en-US"/>
        </a:p>
      </dgm:t>
    </dgm:pt>
    <dgm:pt modelId="{F1ACBF3D-F0EA-482B-BC5C-3DE9FF85812A}" type="pres">
      <dgm:prSet presAssocID="{E5DE747D-8930-4910-BC93-10E91803F484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CD74D-8922-408D-A6F3-5FFD597D68A7}" type="pres">
      <dgm:prSet presAssocID="{CAA29F48-4B98-4321-95D4-B7DEEF1E98FE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33D1B8-F3F8-4524-9AE8-031BFCE44735}" type="pres">
      <dgm:prSet presAssocID="{EDDA7459-46B7-4B7A-9CED-729229CE08E0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F06635-6242-45B0-A2AE-2CBF7060233C}" type="presOf" srcId="{EDDA7459-46B7-4B7A-9CED-729229CE08E0}" destId="{E9606AED-0A77-4539-B577-FC98C6668F0C}" srcOrd="0" destOrd="0" presId="urn:microsoft.com/office/officeart/2005/8/layout/target3"/>
    <dgm:cxn modelId="{5AD620BB-7AB3-483F-9A9B-5D59191CE38E}" type="presOf" srcId="{E5DE747D-8930-4910-BC93-10E91803F484}" destId="{44EA3578-F180-4CE1-BB61-2A63253FE22A}" srcOrd="0" destOrd="0" presId="urn:microsoft.com/office/officeart/2005/8/layout/target3"/>
    <dgm:cxn modelId="{6DE1A70B-725E-4324-AA52-F43B9327A43A}" type="presOf" srcId="{CAA29F48-4B98-4321-95D4-B7DEEF1E98FE}" destId="{997CD74D-8922-408D-A6F3-5FFD597D68A7}" srcOrd="1" destOrd="0" presId="urn:microsoft.com/office/officeart/2005/8/layout/target3"/>
    <dgm:cxn modelId="{990B284A-9E88-462B-9F9E-50FAACE2D7F8}" srcId="{7FDCFEB9-BC44-4F72-B1A7-7E9D2CD04C89}" destId="{EDDA7459-46B7-4B7A-9CED-729229CE08E0}" srcOrd="2" destOrd="0" parTransId="{07318052-6A70-4A0D-BD2E-601D3BE25479}" sibTransId="{7E294A48-E11A-44A5-A298-F10353F16471}"/>
    <dgm:cxn modelId="{B60FF3B7-7BE2-4B4F-8DE2-5283B66AA030}" srcId="{7FDCFEB9-BC44-4F72-B1A7-7E9D2CD04C89}" destId="{E5DE747D-8930-4910-BC93-10E91803F484}" srcOrd="0" destOrd="0" parTransId="{331AA39C-C95E-4386-BDB0-0B06523AA0AA}" sibTransId="{5D326B63-CE07-4FFA-BCA4-22DFA46571E0}"/>
    <dgm:cxn modelId="{24FCE843-667C-4D63-A75F-58B1FC7DEAD3}" srcId="{7FDCFEB9-BC44-4F72-B1A7-7E9D2CD04C89}" destId="{CAA29F48-4B98-4321-95D4-B7DEEF1E98FE}" srcOrd="1" destOrd="0" parTransId="{ABC8E657-FD72-43B9-887E-44D37ACD18ED}" sibTransId="{F087A6B0-22EA-4338-A640-54D925069E76}"/>
    <dgm:cxn modelId="{5A84155E-4397-4F4C-9F3D-452D3B162354}" type="presOf" srcId="{EDDA7459-46B7-4B7A-9CED-729229CE08E0}" destId="{A233D1B8-F3F8-4524-9AE8-031BFCE44735}" srcOrd="1" destOrd="0" presId="urn:microsoft.com/office/officeart/2005/8/layout/target3"/>
    <dgm:cxn modelId="{62B24FB0-B490-4E12-95E7-0049E9FE4E46}" type="presOf" srcId="{E5DE747D-8930-4910-BC93-10E91803F484}" destId="{F1ACBF3D-F0EA-482B-BC5C-3DE9FF85812A}" srcOrd="1" destOrd="0" presId="urn:microsoft.com/office/officeart/2005/8/layout/target3"/>
    <dgm:cxn modelId="{6C638F93-A0C0-474B-B79A-740EC47A7039}" type="presOf" srcId="{7FDCFEB9-BC44-4F72-B1A7-7E9D2CD04C89}" destId="{6C7D8E4C-066F-4E31-9E3A-9CB761005C41}" srcOrd="0" destOrd="0" presId="urn:microsoft.com/office/officeart/2005/8/layout/target3"/>
    <dgm:cxn modelId="{5756F2E6-9030-4B4E-8CB0-33C7111C10C7}" type="presOf" srcId="{CAA29F48-4B98-4321-95D4-B7DEEF1E98FE}" destId="{5935AC65-E12D-46F0-85FB-61F2F7B29A13}" srcOrd="0" destOrd="0" presId="urn:microsoft.com/office/officeart/2005/8/layout/target3"/>
    <dgm:cxn modelId="{FBA557D8-68B5-4D6E-9905-DC50D3D480B4}" type="presParOf" srcId="{6C7D8E4C-066F-4E31-9E3A-9CB761005C41}" destId="{6F59428E-AE5A-411E-975B-751D30C421A2}" srcOrd="0" destOrd="0" presId="urn:microsoft.com/office/officeart/2005/8/layout/target3"/>
    <dgm:cxn modelId="{721FD719-2D5F-4C47-A116-C4D5A5C04DF9}" type="presParOf" srcId="{6C7D8E4C-066F-4E31-9E3A-9CB761005C41}" destId="{D2F8AADA-9315-4BF7-BB56-009990CF8B49}" srcOrd="1" destOrd="0" presId="urn:microsoft.com/office/officeart/2005/8/layout/target3"/>
    <dgm:cxn modelId="{8207C16D-6EE8-4E7D-94CE-4FB37E5BEFD7}" type="presParOf" srcId="{6C7D8E4C-066F-4E31-9E3A-9CB761005C41}" destId="{44EA3578-F180-4CE1-BB61-2A63253FE22A}" srcOrd="2" destOrd="0" presId="urn:microsoft.com/office/officeart/2005/8/layout/target3"/>
    <dgm:cxn modelId="{16A8D8DB-D14E-4E75-A741-B4ACF180D37D}" type="presParOf" srcId="{6C7D8E4C-066F-4E31-9E3A-9CB761005C41}" destId="{B7712FAF-F270-45CD-88DE-E7FFEA0E4945}" srcOrd="3" destOrd="0" presId="urn:microsoft.com/office/officeart/2005/8/layout/target3"/>
    <dgm:cxn modelId="{172DB057-C7C0-49C1-AF44-D680539B1B9B}" type="presParOf" srcId="{6C7D8E4C-066F-4E31-9E3A-9CB761005C41}" destId="{41A062FE-7DE3-4C5C-924D-0CE113CDFF78}" srcOrd="4" destOrd="0" presId="urn:microsoft.com/office/officeart/2005/8/layout/target3"/>
    <dgm:cxn modelId="{AA72B262-288C-4519-8790-21576DEAF32E}" type="presParOf" srcId="{6C7D8E4C-066F-4E31-9E3A-9CB761005C41}" destId="{5935AC65-E12D-46F0-85FB-61F2F7B29A13}" srcOrd="5" destOrd="0" presId="urn:microsoft.com/office/officeart/2005/8/layout/target3"/>
    <dgm:cxn modelId="{C58718C7-69ED-4F0B-BE79-0807A4E4D813}" type="presParOf" srcId="{6C7D8E4C-066F-4E31-9E3A-9CB761005C41}" destId="{8AF2F775-044A-409D-A7A3-A78303DE6E5F}" srcOrd="6" destOrd="0" presId="urn:microsoft.com/office/officeart/2005/8/layout/target3"/>
    <dgm:cxn modelId="{108D4F4B-629A-4F6E-AB72-08826A90F51B}" type="presParOf" srcId="{6C7D8E4C-066F-4E31-9E3A-9CB761005C41}" destId="{8EA36134-B366-4B38-8F7E-37D4A75A85AF}" srcOrd="7" destOrd="0" presId="urn:microsoft.com/office/officeart/2005/8/layout/target3"/>
    <dgm:cxn modelId="{F43D0E79-505E-4AE3-B477-DE6972A69F03}" type="presParOf" srcId="{6C7D8E4C-066F-4E31-9E3A-9CB761005C41}" destId="{E9606AED-0A77-4539-B577-FC98C6668F0C}" srcOrd="8" destOrd="0" presId="urn:microsoft.com/office/officeart/2005/8/layout/target3"/>
    <dgm:cxn modelId="{40A5AE75-27DD-4972-9567-40866156A987}" type="presParOf" srcId="{6C7D8E4C-066F-4E31-9E3A-9CB761005C41}" destId="{F1ACBF3D-F0EA-482B-BC5C-3DE9FF85812A}" srcOrd="9" destOrd="0" presId="urn:microsoft.com/office/officeart/2005/8/layout/target3"/>
    <dgm:cxn modelId="{3B345B0D-5BAA-47BB-8CD3-D3FB10276BB7}" type="presParOf" srcId="{6C7D8E4C-066F-4E31-9E3A-9CB761005C41}" destId="{997CD74D-8922-408D-A6F3-5FFD597D68A7}" srcOrd="10" destOrd="0" presId="urn:microsoft.com/office/officeart/2005/8/layout/target3"/>
    <dgm:cxn modelId="{A97078C5-3B78-4EAA-AD00-B324A030DDD6}" type="presParOf" srcId="{6C7D8E4C-066F-4E31-9E3A-9CB761005C41}" destId="{A233D1B8-F3F8-4524-9AE8-031BFCE44735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1A17562-4B0D-4F84-B167-66BF3EDAF6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D86E76-0ECD-4265-93D7-425AA61F6C26}">
      <dgm:prSet/>
      <dgm:spPr/>
      <dgm:t>
        <a:bodyPr/>
        <a:lstStyle/>
        <a:p>
          <a:pPr rtl="0"/>
          <a:r>
            <a:rPr lang="en-US" smtClean="0"/>
            <a:t>ASP.NET 5.0</a:t>
          </a:r>
          <a:endParaRPr lang="en-US"/>
        </a:p>
      </dgm:t>
    </dgm:pt>
    <dgm:pt modelId="{2C5BBD10-F66E-4E97-8DE7-94C3B87E9FC5}" type="parTrans" cxnId="{DA827BB6-FE22-4704-8497-5F73B6ED2F65}">
      <dgm:prSet/>
      <dgm:spPr/>
      <dgm:t>
        <a:bodyPr/>
        <a:lstStyle/>
        <a:p>
          <a:endParaRPr lang="en-US"/>
        </a:p>
      </dgm:t>
    </dgm:pt>
    <dgm:pt modelId="{F47C087B-32D6-4A2F-930A-FAE3D6855DF3}" type="sibTrans" cxnId="{DA827BB6-FE22-4704-8497-5F73B6ED2F65}">
      <dgm:prSet/>
      <dgm:spPr/>
      <dgm:t>
        <a:bodyPr/>
        <a:lstStyle/>
        <a:p>
          <a:endParaRPr lang="en-US"/>
        </a:p>
      </dgm:t>
    </dgm:pt>
    <dgm:pt modelId="{1097B05B-285D-4523-9E7A-6A269A0755FE}">
      <dgm:prSet/>
      <dgm:spPr/>
      <dgm:t>
        <a:bodyPr/>
        <a:lstStyle/>
        <a:p>
          <a:pPr rtl="0"/>
          <a:r>
            <a:rPr lang="en-US" smtClean="0"/>
            <a:t>MVC 6.0</a:t>
          </a:r>
          <a:endParaRPr lang="en-US"/>
        </a:p>
      </dgm:t>
    </dgm:pt>
    <dgm:pt modelId="{784DFFA3-358F-4425-8D4E-8B85557B6E3C}" type="parTrans" cxnId="{7D074B04-5CB3-45CC-81C3-64973B17AC1C}">
      <dgm:prSet/>
      <dgm:spPr/>
      <dgm:t>
        <a:bodyPr/>
        <a:lstStyle/>
        <a:p>
          <a:endParaRPr lang="en-US"/>
        </a:p>
      </dgm:t>
    </dgm:pt>
    <dgm:pt modelId="{2A8A9737-34EE-4EC0-9465-52611D4C68A4}" type="sibTrans" cxnId="{7D074B04-5CB3-45CC-81C3-64973B17AC1C}">
      <dgm:prSet/>
      <dgm:spPr/>
      <dgm:t>
        <a:bodyPr/>
        <a:lstStyle/>
        <a:p>
          <a:endParaRPr lang="en-US"/>
        </a:p>
      </dgm:t>
    </dgm:pt>
    <dgm:pt modelId="{CEE217FC-1611-49F1-AE60-33766F929074}">
      <dgm:prSet/>
      <dgm:spPr/>
      <dgm:t>
        <a:bodyPr/>
        <a:lstStyle/>
        <a:p>
          <a:pPr rtl="0"/>
          <a:r>
            <a:rPr lang="en-US" smtClean="0"/>
            <a:t>Web API Merged with UI</a:t>
          </a:r>
          <a:endParaRPr lang="en-US"/>
        </a:p>
      </dgm:t>
    </dgm:pt>
    <dgm:pt modelId="{02CF3E2F-9175-4108-A969-D77F9D04963B}" type="parTrans" cxnId="{8FA11DCD-458D-4768-949A-33E9C2E80B40}">
      <dgm:prSet/>
      <dgm:spPr/>
      <dgm:t>
        <a:bodyPr/>
        <a:lstStyle/>
        <a:p>
          <a:endParaRPr lang="en-US"/>
        </a:p>
      </dgm:t>
    </dgm:pt>
    <dgm:pt modelId="{785A6C30-A6CB-4B8C-8E3C-481B7C25B3FA}" type="sibTrans" cxnId="{8FA11DCD-458D-4768-949A-33E9C2E80B40}">
      <dgm:prSet/>
      <dgm:spPr/>
      <dgm:t>
        <a:bodyPr/>
        <a:lstStyle/>
        <a:p>
          <a:endParaRPr lang="en-US"/>
        </a:p>
      </dgm:t>
    </dgm:pt>
    <dgm:pt modelId="{97C8DD12-37F1-4561-8707-03ED1E697755}">
      <dgm:prSet/>
      <dgm:spPr/>
      <dgm:t>
        <a:bodyPr/>
        <a:lstStyle/>
        <a:p>
          <a:pPr rtl="0"/>
          <a:r>
            <a:rPr lang="en-US" smtClean="0"/>
            <a:t>Componentized</a:t>
          </a:r>
          <a:endParaRPr lang="en-US"/>
        </a:p>
      </dgm:t>
    </dgm:pt>
    <dgm:pt modelId="{300BFF6C-F3FB-45A8-AEB7-BB771E4315D3}" type="parTrans" cxnId="{44DDCFD3-9AB1-4986-A70B-4925C85FA791}">
      <dgm:prSet/>
      <dgm:spPr/>
      <dgm:t>
        <a:bodyPr/>
        <a:lstStyle/>
        <a:p>
          <a:endParaRPr lang="en-US"/>
        </a:p>
      </dgm:t>
    </dgm:pt>
    <dgm:pt modelId="{4C2422E8-527A-465F-93D7-0BA267BFFF55}" type="sibTrans" cxnId="{44DDCFD3-9AB1-4986-A70B-4925C85FA791}">
      <dgm:prSet/>
      <dgm:spPr/>
      <dgm:t>
        <a:bodyPr/>
        <a:lstStyle/>
        <a:p>
          <a:endParaRPr lang="en-US"/>
        </a:p>
      </dgm:t>
    </dgm:pt>
    <dgm:pt modelId="{5574AFA3-076A-4FA1-88C6-370FCCBD825B}">
      <dgm:prSet/>
      <dgm:spPr/>
      <dgm:t>
        <a:bodyPr/>
        <a:lstStyle/>
        <a:p>
          <a:pPr rtl="0"/>
          <a:r>
            <a:rPr lang="en-US" smtClean="0"/>
            <a:t>Browser Link</a:t>
          </a:r>
          <a:endParaRPr lang="en-US"/>
        </a:p>
      </dgm:t>
    </dgm:pt>
    <dgm:pt modelId="{A9355A04-7541-420B-AF17-879ABC2DFA7D}" type="parTrans" cxnId="{9AE54FA5-1711-43D1-884D-DAA687BBDA14}">
      <dgm:prSet/>
      <dgm:spPr/>
      <dgm:t>
        <a:bodyPr/>
        <a:lstStyle/>
        <a:p>
          <a:endParaRPr lang="en-US"/>
        </a:p>
      </dgm:t>
    </dgm:pt>
    <dgm:pt modelId="{8D9D1915-7C04-4025-A2E3-3D57D47F267B}" type="sibTrans" cxnId="{9AE54FA5-1711-43D1-884D-DAA687BBDA14}">
      <dgm:prSet/>
      <dgm:spPr/>
      <dgm:t>
        <a:bodyPr/>
        <a:lstStyle/>
        <a:p>
          <a:endParaRPr lang="en-US"/>
        </a:p>
      </dgm:t>
    </dgm:pt>
    <dgm:pt modelId="{39918809-0481-4409-BB5B-AD3DC6EAE7F8}">
      <dgm:prSet/>
      <dgm:spPr/>
      <dgm:t>
        <a:bodyPr/>
        <a:lstStyle/>
        <a:p>
          <a:pPr rtl="0"/>
          <a:r>
            <a:rPr lang="en-US" smtClean="0"/>
            <a:t>Cross-platform</a:t>
          </a:r>
          <a:endParaRPr lang="en-US"/>
        </a:p>
      </dgm:t>
    </dgm:pt>
    <dgm:pt modelId="{8B1410B3-3902-4D4C-9ED9-AA00247EDD25}" type="parTrans" cxnId="{EF2ADB7E-9B3F-418B-A982-383EB205C29F}">
      <dgm:prSet/>
      <dgm:spPr/>
      <dgm:t>
        <a:bodyPr/>
        <a:lstStyle/>
        <a:p>
          <a:endParaRPr lang="en-US"/>
        </a:p>
      </dgm:t>
    </dgm:pt>
    <dgm:pt modelId="{5402BFDA-B9BE-4606-9A0B-14A0F596F33E}" type="sibTrans" cxnId="{EF2ADB7E-9B3F-418B-A982-383EB205C29F}">
      <dgm:prSet/>
      <dgm:spPr/>
      <dgm:t>
        <a:bodyPr/>
        <a:lstStyle/>
        <a:p>
          <a:endParaRPr lang="en-US"/>
        </a:p>
      </dgm:t>
    </dgm:pt>
    <dgm:pt modelId="{E07752D5-16D4-478D-8CA0-7849D7F7C831}" type="pres">
      <dgm:prSet presAssocID="{11A17562-4B0D-4F84-B167-66BF3EDAF6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8DFCB9-1619-46EB-A600-A3AB481B6B10}" type="pres">
      <dgm:prSet presAssocID="{1BD86E76-0ECD-4265-93D7-425AA61F6C2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5E62F-3279-452E-84A0-CC5C715D29DE}" type="pres">
      <dgm:prSet presAssocID="{F47C087B-32D6-4A2F-930A-FAE3D6855DF3}" presName="spacer" presStyleCnt="0"/>
      <dgm:spPr/>
    </dgm:pt>
    <dgm:pt modelId="{1EFAD510-53F3-44B2-A85E-FC1D88219C8E}" type="pres">
      <dgm:prSet presAssocID="{1097B05B-285D-4523-9E7A-6A269A0755F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32EE5-4B06-4A4A-ABC7-33161FEF2B42}" type="pres">
      <dgm:prSet presAssocID="{2A8A9737-34EE-4EC0-9465-52611D4C68A4}" presName="spacer" presStyleCnt="0"/>
      <dgm:spPr/>
    </dgm:pt>
    <dgm:pt modelId="{5B68DC22-7DD6-4FA7-AAC3-A69D13AA0713}" type="pres">
      <dgm:prSet presAssocID="{CEE217FC-1611-49F1-AE60-33766F929074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9126B-BFD2-4A5C-9BB2-759A05831547}" type="pres">
      <dgm:prSet presAssocID="{785A6C30-A6CB-4B8C-8E3C-481B7C25B3FA}" presName="spacer" presStyleCnt="0"/>
      <dgm:spPr/>
    </dgm:pt>
    <dgm:pt modelId="{F500A7D0-1EF3-4184-B8B1-B19719EE6FFE}" type="pres">
      <dgm:prSet presAssocID="{97C8DD12-37F1-4561-8707-03ED1E69775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A2D49C-F029-4C74-843F-DC0C571071D6}" type="pres">
      <dgm:prSet presAssocID="{4C2422E8-527A-465F-93D7-0BA267BFFF55}" presName="spacer" presStyleCnt="0"/>
      <dgm:spPr/>
    </dgm:pt>
    <dgm:pt modelId="{9E6DBF94-F4A8-40D3-BD16-933E2547B83C}" type="pres">
      <dgm:prSet presAssocID="{5574AFA3-076A-4FA1-88C6-370FCCBD825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0FADF-EF4D-44BD-A3C3-E19AFC6661C0}" type="pres">
      <dgm:prSet presAssocID="{8D9D1915-7C04-4025-A2E3-3D57D47F267B}" presName="spacer" presStyleCnt="0"/>
      <dgm:spPr/>
    </dgm:pt>
    <dgm:pt modelId="{F33682FD-4644-4D10-8A49-31A440946038}" type="pres">
      <dgm:prSet presAssocID="{39918809-0481-4409-BB5B-AD3DC6EAE7F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074B04-5CB3-45CC-81C3-64973B17AC1C}" srcId="{11A17562-4B0D-4F84-B167-66BF3EDAF6DA}" destId="{1097B05B-285D-4523-9E7A-6A269A0755FE}" srcOrd="1" destOrd="0" parTransId="{784DFFA3-358F-4425-8D4E-8B85557B6E3C}" sibTransId="{2A8A9737-34EE-4EC0-9465-52611D4C68A4}"/>
    <dgm:cxn modelId="{DA827BB6-FE22-4704-8497-5F73B6ED2F65}" srcId="{11A17562-4B0D-4F84-B167-66BF3EDAF6DA}" destId="{1BD86E76-0ECD-4265-93D7-425AA61F6C26}" srcOrd="0" destOrd="0" parTransId="{2C5BBD10-F66E-4E97-8DE7-94C3B87E9FC5}" sibTransId="{F47C087B-32D6-4A2F-930A-FAE3D6855DF3}"/>
    <dgm:cxn modelId="{4004523F-B801-45F0-BC28-84D3B975A3EE}" type="presOf" srcId="{97C8DD12-37F1-4561-8707-03ED1E697755}" destId="{F500A7D0-1EF3-4184-B8B1-B19719EE6FFE}" srcOrd="0" destOrd="0" presId="urn:microsoft.com/office/officeart/2005/8/layout/vList2"/>
    <dgm:cxn modelId="{44DDCFD3-9AB1-4986-A70B-4925C85FA791}" srcId="{11A17562-4B0D-4F84-B167-66BF3EDAF6DA}" destId="{97C8DD12-37F1-4561-8707-03ED1E697755}" srcOrd="3" destOrd="0" parTransId="{300BFF6C-F3FB-45A8-AEB7-BB771E4315D3}" sibTransId="{4C2422E8-527A-465F-93D7-0BA267BFFF55}"/>
    <dgm:cxn modelId="{EF2ADB7E-9B3F-418B-A982-383EB205C29F}" srcId="{11A17562-4B0D-4F84-B167-66BF3EDAF6DA}" destId="{39918809-0481-4409-BB5B-AD3DC6EAE7F8}" srcOrd="5" destOrd="0" parTransId="{8B1410B3-3902-4D4C-9ED9-AA00247EDD25}" sibTransId="{5402BFDA-B9BE-4606-9A0B-14A0F596F33E}"/>
    <dgm:cxn modelId="{758B3E27-2C9E-43E4-9432-D451535EB2E8}" type="presOf" srcId="{CEE217FC-1611-49F1-AE60-33766F929074}" destId="{5B68DC22-7DD6-4FA7-AAC3-A69D13AA0713}" srcOrd="0" destOrd="0" presId="urn:microsoft.com/office/officeart/2005/8/layout/vList2"/>
    <dgm:cxn modelId="{BF0F4CE8-C989-4553-B5AE-C5EF4974A03F}" type="presOf" srcId="{1BD86E76-0ECD-4265-93D7-425AA61F6C26}" destId="{0E8DFCB9-1619-46EB-A600-A3AB481B6B10}" srcOrd="0" destOrd="0" presId="urn:microsoft.com/office/officeart/2005/8/layout/vList2"/>
    <dgm:cxn modelId="{24E515B0-49EE-4D2D-B438-F714173E097E}" type="presOf" srcId="{1097B05B-285D-4523-9E7A-6A269A0755FE}" destId="{1EFAD510-53F3-44B2-A85E-FC1D88219C8E}" srcOrd="0" destOrd="0" presId="urn:microsoft.com/office/officeart/2005/8/layout/vList2"/>
    <dgm:cxn modelId="{BE3CB781-386A-4AA7-B336-218D2B2DBF58}" type="presOf" srcId="{5574AFA3-076A-4FA1-88C6-370FCCBD825B}" destId="{9E6DBF94-F4A8-40D3-BD16-933E2547B83C}" srcOrd="0" destOrd="0" presId="urn:microsoft.com/office/officeart/2005/8/layout/vList2"/>
    <dgm:cxn modelId="{8FA11DCD-458D-4768-949A-33E9C2E80B40}" srcId="{11A17562-4B0D-4F84-B167-66BF3EDAF6DA}" destId="{CEE217FC-1611-49F1-AE60-33766F929074}" srcOrd="2" destOrd="0" parTransId="{02CF3E2F-9175-4108-A969-D77F9D04963B}" sibTransId="{785A6C30-A6CB-4B8C-8E3C-481B7C25B3FA}"/>
    <dgm:cxn modelId="{9AE54FA5-1711-43D1-884D-DAA687BBDA14}" srcId="{11A17562-4B0D-4F84-B167-66BF3EDAF6DA}" destId="{5574AFA3-076A-4FA1-88C6-370FCCBD825B}" srcOrd="4" destOrd="0" parTransId="{A9355A04-7541-420B-AF17-879ABC2DFA7D}" sibTransId="{8D9D1915-7C04-4025-A2E3-3D57D47F267B}"/>
    <dgm:cxn modelId="{0A15D0EB-960B-430B-A1AC-CC80AFDC061D}" type="presOf" srcId="{11A17562-4B0D-4F84-B167-66BF3EDAF6DA}" destId="{E07752D5-16D4-478D-8CA0-7849D7F7C831}" srcOrd="0" destOrd="0" presId="urn:microsoft.com/office/officeart/2005/8/layout/vList2"/>
    <dgm:cxn modelId="{7FEC1418-2A3C-43A0-9303-3F6158C636B1}" type="presOf" srcId="{39918809-0481-4409-BB5B-AD3DC6EAE7F8}" destId="{F33682FD-4644-4D10-8A49-31A440946038}" srcOrd="0" destOrd="0" presId="urn:microsoft.com/office/officeart/2005/8/layout/vList2"/>
    <dgm:cxn modelId="{64C5E335-33D6-490A-B271-ABA9E33CDCFF}" type="presParOf" srcId="{E07752D5-16D4-478D-8CA0-7849D7F7C831}" destId="{0E8DFCB9-1619-46EB-A600-A3AB481B6B10}" srcOrd="0" destOrd="0" presId="urn:microsoft.com/office/officeart/2005/8/layout/vList2"/>
    <dgm:cxn modelId="{8D5B875F-BACC-406A-8E8A-5829A9106B89}" type="presParOf" srcId="{E07752D5-16D4-478D-8CA0-7849D7F7C831}" destId="{C915E62F-3279-452E-84A0-CC5C715D29DE}" srcOrd="1" destOrd="0" presId="urn:microsoft.com/office/officeart/2005/8/layout/vList2"/>
    <dgm:cxn modelId="{597AB87B-53F9-4D13-8B7D-E0343B9320B7}" type="presParOf" srcId="{E07752D5-16D4-478D-8CA0-7849D7F7C831}" destId="{1EFAD510-53F3-44B2-A85E-FC1D88219C8E}" srcOrd="2" destOrd="0" presId="urn:microsoft.com/office/officeart/2005/8/layout/vList2"/>
    <dgm:cxn modelId="{E7CE98A7-64E4-4CD9-B0DB-BFAE16F69757}" type="presParOf" srcId="{E07752D5-16D4-478D-8CA0-7849D7F7C831}" destId="{ADD32EE5-4B06-4A4A-ABC7-33161FEF2B42}" srcOrd="3" destOrd="0" presId="urn:microsoft.com/office/officeart/2005/8/layout/vList2"/>
    <dgm:cxn modelId="{D4D459F3-0D30-4AAC-8572-618DF6F14420}" type="presParOf" srcId="{E07752D5-16D4-478D-8CA0-7849D7F7C831}" destId="{5B68DC22-7DD6-4FA7-AAC3-A69D13AA0713}" srcOrd="4" destOrd="0" presId="urn:microsoft.com/office/officeart/2005/8/layout/vList2"/>
    <dgm:cxn modelId="{17C814EF-5F1A-4083-83EB-7DFAB3E1E630}" type="presParOf" srcId="{E07752D5-16D4-478D-8CA0-7849D7F7C831}" destId="{D799126B-BFD2-4A5C-9BB2-759A05831547}" srcOrd="5" destOrd="0" presId="urn:microsoft.com/office/officeart/2005/8/layout/vList2"/>
    <dgm:cxn modelId="{BE34C000-938C-4D43-A88A-429BE98E6FC6}" type="presParOf" srcId="{E07752D5-16D4-478D-8CA0-7849D7F7C831}" destId="{F500A7D0-1EF3-4184-B8B1-B19719EE6FFE}" srcOrd="6" destOrd="0" presId="urn:microsoft.com/office/officeart/2005/8/layout/vList2"/>
    <dgm:cxn modelId="{F7DB721B-B678-49CB-9FDA-C1E93212C53A}" type="presParOf" srcId="{E07752D5-16D4-478D-8CA0-7849D7F7C831}" destId="{32A2D49C-F029-4C74-843F-DC0C571071D6}" srcOrd="7" destOrd="0" presId="urn:microsoft.com/office/officeart/2005/8/layout/vList2"/>
    <dgm:cxn modelId="{6ADEA243-F13D-4041-A6F1-93C359F3BCDF}" type="presParOf" srcId="{E07752D5-16D4-478D-8CA0-7849D7F7C831}" destId="{9E6DBF94-F4A8-40D3-BD16-933E2547B83C}" srcOrd="8" destOrd="0" presId="urn:microsoft.com/office/officeart/2005/8/layout/vList2"/>
    <dgm:cxn modelId="{DC3FF82D-9A7F-43F7-BC91-9E93201821FF}" type="presParOf" srcId="{E07752D5-16D4-478D-8CA0-7849D7F7C831}" destId="{53B0FADF-EF4D-44BD-A3C3-E19AFC6661C0}" srcOrd="9" destOrd="0" presId="urn:microsoft.com/office/officeart/2005/8/layout/vList2"/>
    <dgm:cxn modelId="{90E32420-2611-483F-AF95-8666F608C168}" type="presParOf" srcId="{E07752D5-16D4-478D-8CA0-7849D7F7C831}" destId="{F33682FD-4644-4D10-8A49-31A44094603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519B7EF-340E-4D21-8347-2BCB2D3E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E55D74-E035-4BEA-A0E2-4B934B50D988}">
      <dgm:prSet/>
      <dgm:spPr/>
      <dgm:t>
        <a:bodyPr/>
        <a:lstStyle/>
        <a:p>
          <a:pPr rtl="0"/>
          <a:r>
            <a:rPr lang="en-US" smtClean="0"/>
            <a:t>Single Windows Store Development model</a:t>
          </a:r>
          <a:endParaRPr lang="en-US"/>
        </a:p>
      </dgm:t>
    </dgm:pt>
    <dgm:pt modelId="{2851128C-5B79-4645-BC16-C80C9862C77F}" type="parTrans" cxnId="{032AAE1F-A909-4093-8B17-1B1837197F2F}">
      <dgm:prSet/>
      <dgm:spPr/>
      <dgm:t>
        <a:bodyPr/>
        <a:lstStyle/>
        <a:p>
          <a:endParaRPr lang="en-US"/>
        </a:p>
      </dgm:t>
    </dgm:pt>
    <dgm:pt modelId="{6BF0F1F5-D0AD-471F-92F5-A7A8AC21C495}" type="sibTrans" cxnId="{032AAE1F-A909-4093-8B17-1B1837197F2F}">
      <dgm:prSet/>
      <dgm:spPr/>
      <dgm:t>
        <a:bodyPr/>
        <a:lstStyle/>
        <a:p>
          <a:endParaRPr lang="en-US"/>
        </a:p>
      </dgm:t>
    </dgm:pt>
    <dgm:pt modelId="{8BE9BA9B-68DB-408E-BAFE-3E4ED30E30E1}">
      <dgm:prSet/>
      <dgm:spPr/>
      <dgm:t>
        <a:bodyPr/>
        <a:lstStyle/>
        <a:p>
          <a:pPr rtl="0"/>
          <a:r>
            <a:rPr lang="en-US" smtClean="0"/>
            <a:t>Code works for both phone and tablet</a:t>
          </a:r>
          <a:endParaRPr lang="en-US"/>
        </a:p>
      </dgm:t>
    </dgm:pt>
    <dgm:pt modelId="{509CAD51-1F31-465A-9379-15AA66E0BA26}" type="parTrans" cxnId="{0006C559-446D-4EDE-BDCE-48AC18C6927E}">
      <dgm:prSet/>
      <dgm:spPr/>
      <dgm:t>
        <a:bodyPr/>
        <a:lstStyle/>
        <a:p>
          <a:endParaRPr lang="en-US"/>
        </a:p>
      </dgm:t>
    </dgm:pt>
    <dgm:pt modelId="{EF703304-B2A0-4881-B1F8-0CF4E8EDBFC9}" type="sibTrans" cxnId="{0006C559-446D-4EDE-BDCE-48AC18C6927E}">
      <dgm:prSet/>
      <dgm:spPr/>
      <dgm:t>
        <a:bodyPr/>
        <a:lstStyle/>
        <a:p>
          <a:endParaRPr lang="en-US"/>
        </a:p>
      </dgm:t>
    </dgm:pt>
    <dgm:pt modelId="{51328369-00B7-44A7-86F4-9B705E1322F8}">
      <dgm:prSet/>
      <dgm:spPr/>
      <dgm:t>
        <a:bodyPr/>
        <a:lstStyle/>
        <a:p>
          <a:pPr rtl="0"/>
          <a:r>
            <a:rPr lang="en-US" smtClean="0"/>
            <a:t>Visual States let you customize UI</a:t>
          </a:r>
          <a:endParaRPr lang="en-US"/>
        </a:p>
      </dgm:t>
    </dgm:pt>
    <dgm:pt modelId="{25883201-A67A-4808-936D-7551E031B132}" type="parTrans" cxnId="{484E76E0-754D-4195-85B3-3A1A24F98715}">
      <dgm:prSet/>
      <dgm:spPr/>
      <dgm:t>
        <a:bodyPr/>
        <a:lstStyle/>
        <a:p>
          <a:endParaRPr lang="en-US"/>
        </a:p>
      </dgm:t>
    </dgm:pt>
    <dgm:pt modelId="{10CD92FE-791A-4E53-AEB2-7CBA20474DA2}" type="sibTrans" cxnId="{484E76E0-754D-4195-85B3-3A1A24F98715}">
      <dgm:prSet/>
      <dgm:spPr/>
      <dgm:t>
        <a:bodyPr/>
        <a:lstStyle/>
        <a:p>
          <a:endParaRPr lang="en-US"/>
        </a:p>
      </dgm:t>
    </dgm:pt>
    <dgm:pt modelId="{01E8CA8E-AD64-4E4C-9677-AA68DE91998D}">
      <dgm:prSet/>
      <dgm:spPr/>
      <dgm:t>
        <a:bodyPr/>
        <a:lstStyle/>
        <a:p>
          <a:pPr rtl="0"/>
          <a:r>
            <a:rPr lang="en-US" smtClean="0"/>
            <a:t>Blend hosted in VS shell</a:t>
          </a:r>
          <a:endParaRPr lang="en-US"/>
        </a:p>
      </dgm:t>
    </dgm:pt>
    <dgm:pt modelId="{C36FDED0-468C-484B-B1A7-C281478B48C1}" type="parTrans" cxnId="{47642C4D-D38A-4010-AEDD-27BEF770D468}">
      <dgm:prSet/>
      <dgm:spPr/>
      <dgm:t>
        <a:bodyPr/>
        <a:lstStyle/>
        <a:p>
          <a:endParaRPr lang="en-US"/>
        </a:p>
      </dgm:t>
    </dgm:pt>
    <dgm:pt modelId="{B6112BAB-32F7-45E3-9D98-5A3FB204465C}" type="sibTrans" cxnId="{47642C4D-D38A-4010-AEDD-27BEF770D468}">
      <dgm:prSet/>
      <dgm:spPr/>
      <dgm:t>
        <a:bodyPr/>
        <a:lstStyle/>
        <a:p>
          <a:endParaRPr lang="en-US"/>
        </a:p>
      </dgm:t>
    </dgm:pt>
    <dgm:pt modelId="{23E83127-FEBE-4F6D-8F05-83155330ECA0}">
      <dgm:prSet/>
      <dgm:spPr/>
      <dgm:t>
        <a:bodyPr/>
        <a:lstStyle/>
        <a:p>
          <a:pPr rtl="0"/>
          <a:r>
            <a:rPr lang="en-US" smtClean="0"/>
            <a:t>XAML Peek Definition</a:t>
          </a:r>
          <a:endParaRPr lang="en-US"/>
        </a:p>
      </dgm:t>
    </dgm:pt>
    <dgm:pt modelId="{03156FC5-5BDB-4A24-A4B9-6DA2CB4DD8A8}" type="parTrans" cxnId="{DE1BD3C6-F808-413D-9EC9-0BF8FCF9C82B}">
      <dgm:prSet/>
      <dgm:spPr/>
      <dgm:t>
        <a:bodyPr/>
        <a:lstStyle/>
        <a:p>
          <a:endParaRPr lang="en-US"/>
        </a:p>
      </dgm:t>
    </dgm:pt>
    <dgm:pt modelId="{DE8BF49B-B7BB-41EB-B35D-6173633A66DF}" type="sibTrans" cxnId="{DE1BD3C6-F808-413D-9EC9-0BF8FCF9C82B}">
      <dgm:prSet/>
      <dgm:spPr/>
      <dgm:t>
        <a:bodyPr/>
        <a:lstStyle/>
        <a:p>
          <a:endParaRPr lang="en-US"/>
        </a:p>
      </dgm:t>
    </dgm:pt>
    <dgm:pt modelId="{8000B496-F361-4C29-BDBD-9C74E395B758}">
      <dgm:prSet/>
      <dgm:spPr/>
      <dgm:t>
        <a:bodyPr/>
        <a:lstStyle/>
        <a:p>
          <a:pPr rtl="0"/>
          <a:r>
            <a:rPr lang="en-US" smtClean="0"/>
            <a:t>Path to HoloLens</a:t>
          </a:r>
          <a:endParaRPr lang="en-US"/>
        </a:p>
      </dgm:t>
    </dgm:pt>
    <dgm:pt modelId="{22F1CDE4-91AA-498B-BCFA-B0EFC23BF5CD}" type="parTrans" cxnId="{EF0F6C30-B874-42AA-A5C0-D3A685108E4A}">
      <dgm:prSet/>
      <dgm:spPr/>
      <dgm:t>
        <a:bodyPr/>
        <a:lstStyle/>
        <a:p>
          <a:endParaRPr lang="en-US"/>
        </a:p>
      </dgm:t>
    </dgm:pt>
    <dgm:pt modelId="{2002B23E-1B87-48F7-954F-68DA5DD166F6}" type="sibTrans" cxnId="{EF0F6C30-B874-42AA-A5C0-D3A685108E4A}">
      <dgm:prSet/>
      <dgm:spPr/>
      <dgm:t>
        <a:bodyPr/>
        <a:lstStyle/>
        <a:p>
          <a:endParaRPr lang="en-US"/>
        </a:p>
      </dgm:t>
    </dgm:pt>
    <dgm:pt modelId="{51059A5B-5C7A-4A2F-BE45-B8C4C0AC2965}" type="pres">
      <dgm:prSet presAssocID="{5519B7EF-340E-4D21-8347-2BCB2D3E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9FF070-7122-48FA-8B54-8DFE4DC7AD20}" type="pres">
      <dgm:prSet presAssocID="{7EE55D74-E035-4BEA-A0E2-4B934B50D98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CB8EC-6EB9-4928-94F8-F2E8F7EE3A26}" type="pres">
      <dgm:prSet presAssocID="{6BF0F1F5-D0AD-471F-92F5-A7A8AC21C495}" presName="spacer" presStyleCnt="0"/>
      <dgm:spPr/>
    </dgm:pt>
    <dgm:pt modelId="{A40F6810-C823-4B05-9413-516BA5AB40A9}" type="pres">
      <dgm:prSet presAssocID="{8BE9BA9B-68DB-408E-BAFE-3E4ED30E30E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22EDD-1906-49F0-A74E-9F1CA57D9DCB}" type="pres">
      <dgm:prSet presAssocID="{EF703304-B2A0-4881-B1F8-0CF4E8EDBFC9}" presName="spacer" presStyleCnt="0"/>
      <dgm:spPr/>
    </dgm:pt>
    <dgm:pt modelId="{AA9C9050-9F7C-4336-9885-3A862C34B398}" type="pres">
      <dgm:prSet presAssocID="{51328369-00B7-44A7-86F4-9B705E1322F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5E20E-1A22-4D6B-B955-B6A6788EDBEB}" type="pres">
      <dgm:prSet presAssocID="{10CD92FE-791A-4E53-AEB2-7CBA20474DA2}" presName="spacer" presStyleCnt="0"/>
      <dgm:spPr/>
    </dgm:pt>
    <dgm:pt modelId="{49E8511F-1BAB-4E11-BF1C-8F1EDC1A9D56}" type="pres">
      <dgm:prSet presAssocID="{01E8CA8E-AD64-4E4C-9677-AA68DE91998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67E47-008C-4F00-8F55-D4F599ED15CA}" type="pres">
      <dgm:prSet presAssocID="{B6112BAB-32F7-45E3-9D98-5A3FB204465C}" presName="spacer" presStyleCnt="0"/>
      <dgm:spPr/>
    </dgm:pt>
    <dgm:pt modelId="{E45976C0-C9FB-41E0-8CA9-AE63CDAE181A}" type="pres">
      <dgm:prSet presAssocID="{23E83127-FEBE-4F6D-8F05-83155330ECA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578030-E27E-4FF0-AA33-392BF21EAD57}" type="pres">
      <dgm:prSet presAssocID="{DE8BF49B-B7BB-41EB-B35D-6173633A66DF}" presName="spacer" presStyleCnt="0"/>
      <dgm:spPr/>
    </dgm:pt>
    <dgm:pt modelId="{CDBB774C-2281-414F-B80F-B6D330157937}" type="pres">
      <dgm:prSet presAssocID="{8000B496-F361-4C29-BDBD-9C74E395B75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536781-0D1F-4EAE-B1A8-7067F6FBB72D}" type="presOf" srcId="{01E8CA8E-AD64-4E4C-9677-AA68DE91998D}" destId="{49E8511F-1BAB-4E11-BF1C-8F1EDC1A9D56}" srcOrd="0" destOrd="0" presId="urn:microsoft.com/office/officeart/2005/8/layout/vList2"/>
    <dgm:cxn modelId="{3D24B12C-2860-421E-A711-2BDB85A9D176}" type="presOf" srcId="{23E83127-FEBE-4F6D-8F05-83155330ECA0}" destId="{E45976C0-C9FB-41E0-8CA9-AE63CDAE181A}" srcOrd="0" destOrd="0" presId="urn:microsoft.com/office/officeart/2005/8/layout/vList2"/>
    <dgm:cxn modelId="{47642C4D-D38A-4010-AEDD-27BEF770D468}" srcId="{5519B7EF-340E-4D21-8347-2BCB2D3EBC4B}" destId="{01E8CA8E-AD64-4E4C-9677-AA68DE91998D}" srcOrd="3" destOrd="0" parTransId="{C36FDED0-468C-484B-B1A7-C281478B48C1}" sibTransId="{B6112BAB-32F7-45E3-9D98-5A3FB204465C}"/>
    <dgm:cxn modelId="{0006C559-446D-4EDE-BDCE-48AC18C6927E}" srcId="{5519B7EF-340E-4D21-8347-2BCB2D3EBC4B}" destId="{8BE9BA9B-68DB-408E-BAFE-3E4ED30E30E1}" srcOrd="1" destOrd="0" parTransId="{509CAD51-1F31-465A-9379-15AA66E0BA26}" sibTransId="{EF703304-B2A0-4881-B1F8-0CF4E8EDBFC9}"/>
    <dgm:cxn modelId="{351FE979-262A-4856-82C2-DE987D62C155}" type="presOf" srcId="{51328369-00B7-44A7-86F4-9B705E1322F8}" destId="{AA9C9050-9F7C-4336-9885-3A862C34B398}" srcOrd="0" destOrd="0" presId="urn:microsoft.com/office/officeart/2005/8/layout/vList2"/>
    <dgm:cxn modelId="{484E76E0-754D-4195-85B3-3A1A24F98715}" srcId="{5519B7EF-340E-4D21-8347-2BCB2D3EBC4B}" destId="{51328369-00B7-44A7-86F4-9B705E1322F8}" srcOrd="2" destOrd="0" parTransId="{25883201-A67A-4808-936D-7551E031B132}" sibTransId="{10CD92FE-791A-4E53-AEB2-7CBA20474DA2}"/>
    <dgm:cxn modelId="{032AAE1F-A909-4093-8B17-1B1837197F2F}" srcId="{5519B7EF-340E-4D21-8347-2BCB2D3EBC4B}" destId="{7EE55D74-E035-4BEA-A0E2-4B934B50D988}" srcOrd="0" destOrd="0" parTransId="{2851128C-5B79-4645-BC16-C80C9862C77F}" sibTransId="{6BF0F1F5-D0AD-471F-92F5-A7A8AC21C495}"/>
    <dgm:cxn modelId="{5229E045-5403-4A65-ACC0-E0FAF5649A49}" type="presOf" srcId="{8000B496-F361-4C29-BDBD-9C74E395B758}" destId="{CDBB774C-2281-414F-B80F-B6D330157937}" srcOrd="0" destOrd="0" presId="urn:microsoft.com/office/officeart/2005/8/layout/vList2"/>
    <dgm:cxn modelId="{3B03B897-59F1-48BE-9293-5EA856F11181}" type="presOf" srcId="{8BE9BA9B-68DB-408E-BAFE-3E4ED30E30E1}" destId="{A40F6810-C823-4B05-9413-516BA5AB40A9}" srcOrd="0" destOrd="0" presId="urn:microsoft.com/office/officeart/2005/8/layout/vList2"/>
    <dgm:cxn modelId="{EF0F6C30-B874-42AA-A5C0-D3A685108E4A}" srcId="{5519B7EF-340E-4D21-8347-2BCB2D3EBC4B}" destId="{8000B496-F361-4C29-BDBD-9C74E395B758}" srcOrd="5" destOrd="0" parTransId="{22F1CDE4-91AA-498B-BCFA-B0EFC23BF5CD}" sibTransId="{2002B23E-1B87-48F7-954F-68DA5DD166F6}"/>
    <dgm:cxn modelId="{DE1BD3C6-F808-413D-9EC9-0BF8FCF9C82B}" srcId="{5519B7EF-340E-4D21-8347-2BCB2D3EBC4B}" destId="{23E83127-FEBE-4F6D-8F05-83155330ECA0}" srcOrd="4" destOrd="0" parTransId="{03156FC5-5BDB-4A24-A4B9-6DA2CB4DD8A8}" sibTransId="{DE8BF49B-B7BB-41EB-B35D-6173633A66DF}"/>
    <dgm:cxn modelId="{A44DF4BA-16D2-44AE-B23A-EE2B8377531E}" type="presOf" srcId="{7EE55D74-E035-4BEA-A0E2-4B934B50D988}" destId="{1F9FF070-7122-48FA-8B54-8DFE4DC7AD20}" srcOrd="0" destOrd="0" presId="urn:microsoft.com/office/officeart/2005/8/layout/vList2"/>
    <dgm:cxn modelId="{425BB7F8-D040-4EDF-81B4-3C892AE4EB28}" type="presOf" srcId="{5519B7EF-340E-4D21-8347-2BCB2D3EBC4B}" destId="{51059A5B-5C7A-4A2F-BE45-B8C4C0AC2965}" srcOrd="0" destOrd="0" presId="urn:microsoft.com/office/officeart/2005/8/layout/vList2"/>
    <dgm:cxn modelId="{E5B728F5-792A-483F-AEDE-D9D6D6539578}" type="presParOf" srcId="{51059A5B-5C7A-4A2F-BE45-B8C4C0AC2965}" destId="{1F9FF070-7122-48FA-8B54-8DFE4DC7AD20}" srcOrd="0" destOrd="0" presId="urn:microsoft.com/office/officeart/2005/8/layout/vList2"/>
    <dgm:cxn modelId="{7657A455-450E-414F-8A6D-4DF0C64C78F3}" type="presParOf" srcId="{51059A5B-5C7A-4A2F-BE45-B8C4C0AC2965}" destId="{1D4CB8EC-6EB9-4928-94F8-F2E8F7EE3A26}" srcOrd="1" destOrd="0" presId="urn:microsoft.com/office/officeart/2005/8/layout/vList2"/>
    <dgm:cxn modelId="{316B8AB8-77FC-4DFB-83B7-02929774BE05}" type="presParOf" srcId="{51059A5B-5C7A-4A2F-BE45-B8C4C0AC2965}" destId="{A40F6810-C823-4B05-9413-516BA5AB40A9}" srcOrd="2" destOrd="0" presId="urn:microsoft.com/office/officeart/2005/8/layout/vList2"/>
    <dgm:cxn modelId="{E9937AFC-DB99-4A12-919C-3A96CFD58DE1}" type="presParOf" srcId="{51059A5B-5C7A-4A2F-BE45-B8C4C0AC2965}" destId="{A4022EDD-1906-49F0-A74E-9F1CA57D9DCB}" srcOrd="3" destOrd="0" presId="urn:microsoft.com/office/officeart/2005/8/layout/vList2"/>
    <dgm:cxn modelId="{3F406B1A-C1F4-4E94-877C-80A23DF72B2D}" type="presParOf" srcId="{51059A5B-5C7A-4A2F-BE45-B8C4C0AC2965}" destId="{AA9C9050-9F7C-4336-9885-3A862C34B398}" srcOrd="4" destOrd="0" presId="urn:microsoft.com/office/officeart/2005/8/layout/vList2"/>
    <dgm:cxn modelId="{7BC2ACEA-45E7-4EDC-8795-F43BFE0E139F}" type="presParOf" srcId="{51059A5B-5C7A-4A2F-BE45-B8C4C0AC2965}" destId="{EA15E20E-1A22-4D6B-B955-B6A6788EDBEB}" srcOrd="5" destOrd="0" presId="urn:microsoft.com/office/officeart/2005/8/layout/vList2"/>
    <dgm:cxn modelId="{539BD248-EE36-4D9E-98B2-5FF3BCCF4098}" type="presParOf" srcId="{51059A5B-5C7A-4A2F-BE45-B8C4C0AC2965}" destId="{49E8511F-1BAB-4E11-BF1C-8F1EDC1A9D56}" srcOrd="6" destOrd="0" presId="urn:microsoft.com/office/officeart/2005/8/layout/vList2"/>
    <dgm:cxn modelId="{07B62F17-42CA-44BA-9AF2-F6E609569643}" type="presParOf" srcId="{51059A5B-5C7A-4A2F-BE45-B8C4C0AC2965}" destId="{50D67E47-008C-4F00-8F55-D4F599ED15CA}" srcOrd="7" destOrd="0" presId="urn:microsoft.com/office/officeart/2005/8/layout/vList2"/>
    <dgm:cxn modelId="{9077EC29-AB44-47BD-9944-ECEE08E1663A}" type="presParOf" srcId="{51059A5B-5C7A-4A2F-BE45-B8C4C0AC2965}" destId="{E45976C0-C9FB-41E0-8CA9-AE63CDAE181A}" srcOrd="8" destOrd="0" presId="urn:microsoft.com/office/officeart/2005/8/layout/vList2"/>
    <dgm:cxn modelId="{CD375E7C-582F-4EE0-B8A7-1F4CEB00B1CE}" type="presParOf" srcId="{51059A5B-5C7A-4A2F-BE45-B8C4C0AC2965}" destId="{7B578030-E27E-4FF0-AA33-392BF21EAD57}" srcOrd="9" destOrd="0" presId="urn:microsoft.com/office/officeart/2005/8/layout/vList2"/>
    <dgm:cxn modelId="{CB1B4AD4-FB82-4F1E-8422-19485B4B85A6}" type="presParOf" srcId="{51059A5B-5C7A-4A2F-BE45-B8C4C0AC2965}" destId="{CDBB774C-2281-414F-B80F-B6D33015793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DD9575A-DB26-493B-ABB4-E00E26F977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04FC2F-20E4-4300-AE75-9DA0C8CE1BE1}">
      <dgm:prSet/>
      <dgm:spPr/>
      <dgm:t>
        <a:bodyPr/>
        <a:lstStyle/>
        <a:p>
          <a:pPr rtl="0"/>
          <a:r>
            <a:rPr lang="en-US" smtClean="0"/>
            <a:t>Windows Developer Center</a:t>
          </a:r>
          <a:endParaRPr lang="en-US"/>
        </a:p>
      </dgm:t>
    </dgm:pt>
    <dgm:pt modelId="{3EF820C1-99A5-451E-8623-EFA1302388C4}" type="parTrans" cxnId="{BCA1352D-CDCF-407B-9EA2-AAC08724E87B}">
      <dgm:prSet/>
      <dgm:spPr/>
      <dgm:t>
        <a:bodyPr/>
        <a:lstStyle/>
        <a:p>
          <a:endParaRPr lang="en-US"/>
        </a:p>
      </dgm:t>
    </dgm:pt>
    <dgm:pt modelId="{8C4EE0FA-072F-4B01-8DCC-BD379362E11C}" type="sibTrans" cxnId="{BCA1352D-CDCF-407B-9EA2-AAC08724E87B}">
      <dgm:prSet/>
      <dgm:spPr/>
      <dgm:t>
        <a:bodyPr/>
        <a:lstStyle/>
        <a:p>
          <a:endParaRPr lang="en-US"/>
        </a:p>
      </dgm:t>
    </dgm:pt>
    <dgm:pt modelId="{26977306-E53F-4A52-9BF6-D780ECDDAB2E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http://developer.windows.com</a:t>
          </a:r>
          <a:r>
            <a:rPr lang="en-US" smtClean="0"/>
            <a:t> </a:t>
          </a:r>
          <a:endParaRPr lang="en-US"/>
        </a:p>
      </dgm:t>
    </dgm:pt>
    <dgm:pt modelId="{E7B46C20-FFF0-4A46-A3A3-34E9C0873A23}" type="parTrans" cxnId="{59C101A7-C957-472A-81C4-29ABBE29E323}">
      <dgm:prSet/>
      <dgm:spPr/>
      <dgm:t>
        <a:bodyPr/>
        <a:lstStyle/>
        <a:p>
          <a:endParaRPr lang="en-US"/>
        </a:p>
      </dgm:t>
    </dgm:pt>
    <dgm:pt modelId="{742C7B5C-325D-4BA9-AA4B-9D30467511E8}" type="sibTrans" cxnId="{59C101A7-C957-472A-81C4-29ABBE29E323}">
      <dgm:prSet/>
      <dgm:spPr/>
      <dgm:t>
        <a:bodyPr/>
        <a:lstStyle/>
        <a:p>
          <a:endParaRPr lang="en-US"/>
        </a:p>
      </dgm:t>
    </dgm:pt>
    <dgm:pt modelId="{80D80F5C-29EE-42AF-96A2-D32B679434C6}" type="pres">
      <dgm:prSet presAssocID="{DDD9575A-DB26-493B-ABB4-E00E26F977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8F37A3-4809-4C36-8136-0F1F80A72429}" type="pres">
      <dgm:prSet presAssocID="{3004FC2F-20E4-4300-AE75-9DA0C8CE1BE1}" presName="linNode" presStyleCnt="0"/>
      <dgm:spPr/>
    </dgm:pt>
    <dgm:pt modelId="{72BD53CE-B627-44C1-BA1D-778B49B3CA42}" type="pres">
      <dgm:prSet presAssocID="{3004FC2F-20E4-4300-AE75-9DA0C8CE1BE1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DEABE-9905-47AA-8E49-81846436973E}" type="pres">
      <dgm:prSet presAssocID="{3004FC2F-20E4-4300-AE75-9DA0C8CE1BE1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FB5002-067E-4720-8B5F-90A6B2FBC98F}" type="presOf" srcId="{3004FC2F-20E4-4300-AE75-9DA0C8CE1BE1}" destId="{72BD53CE-B627-44C1-BA1D-778B49B3CA42}" srcOrd="0" destOrd="0" presId="urn:microsoft.com/office/officeart/2005/8/layout/vList5"/>
    <dgm:cxn modelId="{59C101A7-C957-472A-81C4-29ABBE29E323}" srcId="{3004FC2F-20E4-4300-AE75-9DA0C8CE1BE1}" destId="{26977306-E53F-4A52-9BF6-D780ECDDAB2E}" srcOrd="0" destOrd="0" parTransId="{E7B46C20-FFF0-4A46-A3A3-34E9C0873A23}" sibTransId="{742C7B5C-325D-4BA9-AA4B-9D30467511E8}"/>
    <dgm:cxn modelId="{31EC9C76-C2EC-45F4-89A0-AFE46505C019}" type="presOf" srcId="{26977306-E53F-4A52-9BF6-D780ECDDAB2E}" destId="{C4EDEABE-9905-47AA-8E49-81846436973E}" srcOrd="0" destOrd="0" presId="urn:microsoft.com/office/officeart/2005/8/layout/vList5"/>
    <dgm:cxn modelId="{CC04CB16-E6D3-4685-9A55-40B60373F501}" type="presOf" srcId="{DDD9575A-DB26-493B-ABB4-E00E26F9772F}" destId="{80D80F5C-29EE-42AF-96A2-D32B679434C6}" srcOrd="0" destOrd="0" presId="urn:microsoft.com/office/officeart/2005/8/layout/vList5"/>
    <dgm:cxn modelId="{BCA1352D-CDCF-407B-9EA2-AAC08724E87B}" srcId="{DDD9575A-DB26-493B-ABB4-E00E26F9772F}" destId="{3004FC2F-20E4-4300-AE75-9DA0C8CE1BE1}" srcOrd="0" destOrd="0" parTransId="{3EF820C1-99A5-451E-8623-EFA1302388C4}" sibTransId="{8C4EE0FA-072F-4B01-8DCC-BD379362E11C}"/>
    <dgm:cxn modelId="{60F6A6E3-9BCE-4C1A-901D-E2473EB3E7AB}" type="presParOf" srcId="{80D80F5C-29EE-42AF-96A2-D32B679434C6}" destId="{B58F37A3-4809-4C36-8136-0F1F80A72429}" srcOrd="0" destOrd="0" presId="urn:microsoft.com/office/officeart/2005/8/layout/vList5"/>
    <dgm:cxn modelId="{9A54A9DB-3A66-4C0E-BB19-93768128A680}" type="presParOf" srcId="{B58F37A3-4809-4C36-8136-0F1F80A72429}" destId="{72BD53CE-B627-44C1-BA1D-778B49B3CA42}" srcOrd="0" destOrd="0" presId="urn:microsoft.com/office/officeart/2005/8/layout/vList5"/>
    <dgm:cxn modelId="{6BEBE1BD-454D-4D24-A888-0BEC9860928B}" type="presParOf" srcId="{B58F37A3-4809-4C36-8136-0F1F80A72429}" destId="{C4EDEABE-9905-47AA-8E49-8184643697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2C77A01-BA0C-4DB2-8117-59D11FBE22F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603C38-39F0-47EF-958C-E512D9CA1041}">
      <dgm:prSet/>
      <dgm:spPr/>
      <dgm:t>
        <a:bodyPr/>
        <a:lstStyle/>
        <a:p>
          <a:pPr rtl="0"/>
          <a:r>
            <a:rPr lang="en-US" smtClean="0"/>
            <a:t>Xamarin</a:t>
          </a:r>
          <a:endParaRPr lang="en-US"/>
        </a:p>
      </dgm:t>
    </dgm:pt>
    <dgm:pt modelId="{C4476082-22BA-418B-8B1E-D113D46BCA2A}" type="parTrans" cxnId="{CEB23527-F1CE-495B-A174-C27D9C9B5C6A}">
      <dgm:prSet/>
      <dgm:spPr/>
      <dgm:t>
        <a:bodyPr/>
        <a:lstStyle/>
        <a:p>
          <a:endParaRPr lang="en-US"/>
        </a:p>
      </dgm:t>
    </dgm:pt>
    <dgm:pt modelId="{B8694888-31EE-4950-B5FF-5FC144817E0D}" type="sibTrans" cxnId="{CEB23527-F1CE-495B-A174-C27D9C9B5C6A}">
      <dgm:prSet/>
      <dgm:spPr/>
      <dgm:t>
        <a:bodyPr/>
        <a:lstStyle/>
        <a:p>
          <a:endParaRPr lang="en-US"/>
        </a:p>
      </dgm:t>
    </dgm:pt>
    <dgm:pt modelId="{E07B9621-B311-4AC7-98D7-633738E14FF6}">
      <dgm:prSet/>
      <dgm:spPr/>
      <dgm:t>
        <a:bodyPr/>
        <a:lstStyle/>
        <a:p>
          <a:pPr rtl="0"/>
          <a:r>
            <a:rPr lang="en-US" smtClean="0"/>
            <a:t>Apache Cordova</a:t>
          </a:r>
          <a:endParaRPr lang="en-US"/>
        </a:p>
      </dgm:t>
    </dgm:pt>
    <dgm:pt modelId="{A9DA1405-5AD9-4F39-988F-FF2B761AF936}" type="parTrans" cxnId="{1F7D2C12-F96F-40C8-8156-F8068BBAF4C2}">
      <dgm:prSet/>
      <dgm:spPr/>
      <dgm:t>
        <a:bodyPr/>
        <a:lstStyle/>
        <a:p>
          <a:endParaRPr lang="en-US"/>
        </a:p>
      </dgm:t>
    </dgm:pt>
    <dgm:pt modelId="{248589EB-0080-423E-B6F6-17C14CEE724E}" type="sibTrans" cxnId="{1F7D2C12-F96F-40C8-8156-F8068BBAF4C2}">
      <dgm:prSet/>
      <dgm:spPr/>
      <dgm:t>
        <a:bodyPr/>
        <a:lstStyle/>
        <a:p>
          <a:endParaRPr lang="en-US"/>
        </a:p>
      </dgm:t>
    </dgm:pt>
    <dgm:pt modelId="{90283F51-50F6-465C-9A4E-D854C65B9768}">
      <dgm:prSet/>
      <dgm:spPr/>
      <dgm:t>
        <a:bodyPr/>
        <a:lstStyle/>
        <a:p>
          <a:pPr rtl="0"/>
          <a:r>
            <a:rPr lang="en-US" smtClean="0"/>
            <a:t>Android Emulator</a:t>
          </a:r>
          <a:endParaRPr lang="en-US"/>
        </a:p>
      </dgm:t>
    </dgm:pt>
    <dgm:pt modelId="{418CF0F7-5C13-4446-A412-A3073A84BDC9}" type="parTrans" cxnId="{361A75AD-16E3-4909-8394-CE69DA080496}">
      <dgm:prSet/>
      <dgm:spPr/>
      <dgm:t>
        <a:bodyPr/>
        <a:lstStyle/>
        <a:p>
          <a:endParaRPr lang="en-US"/>
        </a:p>
      </dgm:t>
    </dgm:pt>
    <dgm:pt modelId="{C6B0E0B4-279B-4823-8575-F8E53EB1F809}" type="sibTrans" cxnId="{361A75AD-16E3-4909-8394-CE69DA080496}">
      <dgm:prSet/>
      <dgm:spPr/>
      <dgm:t>
        <a:bodyPr/>
        <a:lstStyle/>
        <a:p>
          <a:endParaRPr lang="en-US"/>
        </a:p>
      </dgm:t>
    </dgm:pt>
    <dgm:pt modelId="{C504C40B-0560-431E-86EE-DE11F3029269}" type="pres">
      <dgm:prSet presAssocID="{42C77A01-BA0C-4DB2-8117-59D11FBE22F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2BC163-E369-465A-AA20-0CCB5CF327C8}" type="pres">
      <dgm:prSet presAssocID="{C9603C38-39F0-47EF-958C-E512D9CA1041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3D44C-F8EF-499E-9555-F5C4ACD2D03B}" type="pres">
      <dgm:prSet presAssocID="{C9603C38-39F0-47EF-958C-E512D9CA1041}" presName="gear1srcNode" presStyleLbl="node1" presStyleIdx="0" presStyleCnt="3"/>
      <dgm:spPr/>
      <dgm:t>
        <a:bodyPr/>
        <a:lstStyle/>
        <a:p>
          <a:endParaRPr lang="en-US"/>
        </a:p>
      </dgm:t>
    </dgm:pt>
    <dgm:pt modelId="{BF1A0D49-B6FA-43BE-B292-920467270E54}" type="pres">
      <dgm:prSet presAssocID="{C9603C38-39F0-47EF-958C-E512D9CA1041}" presName="gear1dstNode" presStyleLbl="node1" presStyleIdx="0" presStyleCnt="3"/>
      <dgm:spPr/>
      <dgm:t>
        <a:bodyPr/>
        <a:lstStyle/>
        <a:p>
          <a:endParaRPr lang="en-US"/>
        </a:p>
      </dgm:t>
    </dgm:pt>
    <dgm:pt modelId="{C92A4814-AEF0-4BB1-8286-8D078BE0DE18}" type="pres">
      <dgm:prSet presAssocID="{E07B9621-B311-4AC7-98D7-633738E14FF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45354-1996-4BC1-A0C9-55F7BBE631CF}" type="pres">
      <dgm:prSet presAssocID="{E07B9621-B311-4AC7-98D7-633738E14FF6}" presName="gear2srcNode" presStyleLbl="node1" presStyleIdx="1" presStyleCnt="3"/>
      <dgm:spPr/>
      <dgm:t>
        <a:bodyPr/>
        <a:lstStyle/>
        <a:p>
          <a:endParaRPr lang="en-US"/>
        </a:p>
      </dgm:t>
    </dgm:pt>
    <dgm:pt modelId="{D5B60F13-8219-421D-A5EF-57A88D8ED82A}" type="pres">
      <dgm:prSet presAssocID="{E07B9621-B311-4AC7-98D7-633738E14FF6}" presName="gear2dstNode" presStyleLbl="node1" presStyleIdx="1" presStyleCnt="3"/>
      <dgm:spPr/>
      <dgm:t>
        <a:bodyPr/>
        <a:lstStyle/>
        <a:p>
          <a:endParaRPr lang="en-US"/>
        </a:p>
      </dgm:t>
    </dgm:pt>
    <dgm:pt modelId="{34DD2FE9-21AF-428D-AC59-6DCCE246E06C}" type="pres">
      <dgm:prSet presAssocID="{90283F51-50F6-465C-9A4E-D854C65B9768}" presName="gear3" presStyleLbl="node1" presStyleIdx="2" presStyleCnt="3"/>
      <dgm:spPr/>
      <dgm:t>
        <a:bodyPr/>
        <a:lstStyle/>
        <a:p>
          <a:endParaRPr lang="en-US"/>
        </a:p>
      </dgm:t>
    </dgm:pt>
    <dgm:pt modelId="{689939F4-C293-4E65-AF6E-9BFF1741911D}" type="pres">
      <dgm:prSet presAssocID="{90283F51-50F6-465C-9A4E-D854C65B976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2ED05-7A9C-43E1-B76A-615D107A15E3}" type="pres">
      <dgm:prSet presAssocID="{90283F51-50F6-465C-9A4E-D854C65B9768}" presName="gear3srcNode" presStyleLbl="node1" presStyleIdx="2" presStyleCnt="3"/>
      <dgm:spPr/>
      <dgm:t>
        <a:bodyPr/>
        <a:lstStyle/>
        <a:p>
          <a:endParaRPr lang="en-US"/>
        </a:p>
      </dgm:t>
    </dgm:pt>
    <dgm:pt modelId="{985B747D-6381-4249-84CA-B77596139BD6}" type="pres">
      <dgm:prSet presAssocID="{90283F51-50F6-465C-9A4E-D854C65B9768}" presName="gear3dstNode" presStyleLbl="node1" presStyleIdx="2" presStyleCnt="3"/>
      <dgm:spPr/>
      <dgm:t>
        <a:bodyPr/>
        <a:lstStyle/>
        <a:p>
          <a:endParaRPr lang="en-US"/>
        </a:p>
      </dgm:t>
    </dgm:pt>
    <dgm:pt modelId="{361BF9A1-20C3-4664-ACCD-FCFD1847DEB2}" type="pres">
      <dgm:prSet presAssocID="{B8694888-31EE-4950-B5FF-5FC144817E0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114F599-607D-4052-A445-ED2B9B81B028}" type="pres">
      <dgm:prSet presAssocID="{248589EB-0080-423E-B6F6-17C14CEE724E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6CE0FD71-AFA4-4A86-860C-CC60455C9763}" type="pres">
      <dgm:prSet presAssocID="{C6B0E0B4-279B-4823-8575-F8E53EB1F809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CD95F0E-319D-49E8-941C-B370B71B5B72}" type="presOf" srcId="{C9603C38-39F0-47EF-958C-E512D9CA1041}" destId="{BF1A0D49-B6FA-43BE-B292-920467270E54}" srcOrd="2" destOrd="0" presId="urn:microsoft.com/office/officeart/2005/8/layout/gear1"/>
    <dgm:cxn modelId="{6C80E988-9698-48DD-B3A8-086E022932D1}" type="presOf" srcId="{E07B9621-B311-4AC7-98D7-633738E14FF6}" destId="{64145354-1996-4BC1-A0C9-55F7BBE631CF}" srcOrd="1" destOrd="0" presId="urn:microsoft.com/office/officeart/2005/8/layout/gear1"/>
    <dgm:cxn modelId="{1F7D2C12-F96F-40C8-8156-F8068BBAF4C2}" srcId="{42C77A01-BA0C-4DB2-8117-59D11FBE22F6}" destId="{E07B9621-B311-4AC7-98D7-633738E14FF6}" srcOrd="1" destOrd="0" parTransId="{A9DA1405-5AD9-4F39-988F-FF2B761AF936}" sibTransId="{248589EB-0080-423E-B6F6-17C14CEE724E}"/>
    <dgm:cxn modelId="{D32EBA7B-1AAC-4424-A5E0-2A3CFE999379}" type="presOf" srcId="{248589EB-0080-423E-B6F6-17C14CEE724E}" destId="{E114F599-607D-4052-A445-ED2B9B81B028}" srcOrd="0" destOrd="0" presId="urn:microsoft.com/office/officeart/2005/8/layout/gear1"/>
    <dgm:cxn modelId="{04FD4929-0F0E-456F-BBD3-AC16D41D4C6B}" type="presOf" srcId="{E07B9621-B311-4AC7-98D7-633738E14FF6}" destId="{C92A4814-AEF0-4BB1-8286-8D078BE0DE18}" srcOrd="0" destOrd="0" presId="urn:microsoft.com/office/officeart/2005/8/layout/gear1"/>
    <dgm:cxn modelId="{C8A78A73-CDFE-40FC-96CD-6EF022C11BD7}" type="presOf" srcId="{C9603C38-39F0-47EF-958C-E512D9CA1041}" destId="{0FE3D44C-F8EF-499E-9555-F5C4ACD2D03B}" srcOrd="1" destOrd="0" presId="urn:microsoft.com/office/officeart/2005/8/layout/gear1"/>
    <dgm:cxn modelId="{CEB23527-F1CE-495B-A174-C27D9C9B5C6A}" srcId="{42C77A01-BA0C-4DB2-8117-59D11FBE22F6}" destId="{C9603C38-39F0-47EF-958C-E512D9CA1041}" srcOrd="0" destOrd="0" parTransId="{C4476082-22BA-418B-8B1E-D113D46BCA2A}" sibTransId="{B8694888-31EE-4950-B5FF-5FC144817E0D}"/>
    <dgm:cxn modelId="{0688E8AA-5964-45DB-B07A-C35EA94E68D8}" type="presOf" srcId="{C9603C38-39F0-47EF-958C-E512D9CA1041}" destId="{A42BC163-E369-465A-AA20-0CCB5CF327C8}" srcOrd="0" destOrd="0" presId="urn:microsoft.com/office/officeart/2005/8/layout/gear1"/>
    <dgm:cxn modelId="{00A04EC1-8F80-4467-9805-40C1064FA8AE}" type="presOf" srcId="{B8694888-31EE-4950-B5FF-5FC144817E0D}" destId="{361BF9A1-20C3-4664-ACCD-FCFD1847DEB2}" srcOrd="0" destOrd="0" presId="urn:microsoft.com/office/officeart/2005/8/layout/gear1"/>
    <dgm:cxn modelId="{05D8A5B7-61AB-4555-A53A-7C43CA9640A2}" type="presOf" srcId="{42C77A01-BA0C-4DB2-8117-59D11FBE22F6}" destId="{C504C40B-0560-431E-86EE-DE11F3029269}" srcOrd="0" destOrd="0" presId="urn:microsoft.com/office/officeart/2005/8/layout/gear1"/>
    <dgm:cxn modelId="{AC58F2A4-E695-4E7F-ACA0-7836A9BB0A3E}" type="presOf" srcId="{90283F51-50F6-465C-9A4E-D854C65B9768}" destId="{689939F4-C293-4E65-AF6E-9BFF1741911D}" srcOrd="1" destOrd="0" presId="urn:microsoft.com/office/officeart/2005/8/layout/gear1"/>
    <dgm:cxn modelId="{02267C65-E6A8-4735-BCFD-3CC3E61D02C0}" type="presOf" srcId="{90283F51-50F6-465C-9A4E-D854C65B9768}" destId="{985B747D-6381-4249-84CA-B77596139BD6}" srcOrd="3" destOrd="0" presId="urn:microsoft.com/office/officeart/2005/8/layout/gear1"/>
    <dgm:cxn modelId="{82000BEB-4002-48B4-AC7D-4B761EAACC4E}" type="presOf" srcId="{90283F51-50F6-465C-9A4E-D854C65B9768}" destId="{A442ED05-7A9C-43E1-B76A-615D107A15E3}" srcOrd="2" destOrd="0" presId="urn:microsoft.com/office/officeart/2005/8/layout/gear1"/>
    <dgm:cxn modelId="{310A1833-B878-4F5D-9864-B7B19AE87EA4}" type="presOf" srcId="{E07B9621-B311-4AC7-98D7-633738E14FF6}" destId="{D5B60F13-8219-421D-A5EF-57A88D8ED82A}" srcOrd="2" destOrd="0" presId="urn:microsoft.com/office/officeart/2005/8/layout/gear1"/>
    <dgm:cxn modelId="{F667B873-8E21-49C9-9936-FF5634C85398}" type="presOf" srcId="{C6B0E0B4-279B-4823-8575-F8E53EB1F809}" destId="{6CE0FD71-AFA4-4A86-860C-CC60455C9763}" srcOrd="0" destOrd="0" presId="urn:microsoft.com/office/officeart/2005/8/layout/gear1"/>
    <dgm:cxn modelId="{361A75AD-16E3-4909-8394-CE69DA080496}" srcId="{42C77A01-BA0C-4DB2-8117-59D11FBE22F6}" destId="{90283F51-50F6-465C-9A4E-D854C65B9768}" srcOrd="2" destOrd="0" parTransId="{418CF0F7-5C13-4446-A412-A3073A84BDC9}" sibTransId="{C6B0E0B4-279B-4823-8575-F8E53EB1F809}"/>
    <dgm:cxn modelId="{5F5892E2-A1CD-4540-BB65-0ED26916B690}" type="presOf" srcId="{90283F51-50F6-465C-9A4E-D854C65B9768}" destId="{34DD2FE9-21AF-428D-AC59-6DCCE246E06C}" srcOrd="0" destOrd="0" presId="urn:microsoft.com/office/officeart/2005/8/layout/gear1"/>
    <dgm:cxn modelId="{1827058D-E7E2-413E-A4D9-44F3E0E98281}" type="presParOf" srcId="{C504C40B-0560-431E-86EE-DE11F3029269}" destId="{A42BC163-E369-465A-AA20-0CCB5CF327C8}" srcOrd="0" destOrd="0" presId="urn:microsoft.com/office/officeart/2005/8/layout/gear1"/>
    <dgm:cxn modelId="{DE433582-1DBF-4DB1-8B6D-4859E3E41229}" type="presParOf" srcId="{C504C40B-0560-431E-86EE-DE11F3029269}" destId="{0FE3D44C-F8EF-499E-9555-F5C4ACD2D03B}" srcOrd="1" destOrd="0" presId="urn:microsoft.com/office/officeart/2005/8/layout/gear1"/>
    <dgm:cxn modelId="{5B8C63A2-75B9-436F-B906-3149C8D21694}" type="presParOf" srcId="{C504C40B-0560-431E-86EE-DE11F3029269}" destId="{BF1A0D49-B6FA-43BE-B292-920467270E54}" srcOrd="2" destOrd="0" presId="urn:microsoft.com/office/officeart/2005/8/layout/gear1"/>
    <dgm:cxn modelId="{BE614E86-EFCA-4974-98CD-5F4EBADFCDB6}" type="presParOf" srcId="{C504C40B-0560-431E-86EE-DE11F3029269}" destId="{C92A4814-AEF0-4BB1-8286-8D078BE0DE18}" srcOrd="3" destOrd="0" presId="urn:microsoft.com/office/officeart/2005/8/layout/gear1"/>
    <dgm:cxn modelId="{671F6E2A-BA5E-4396-8D72-2FD8ED8DC404}" type="presParOf" srcId="{C504C40B-0560-431E-86EE-DE11F3029269}" destId="{64145354-1996-4BC1-A0C9-55F7BBE631CF}" srcOrd="4" destOrd="0" presId="urn:microsoft.com/office/officeart/2005/8/layout/gear1"/>
    <dgm:cxn modelId="{1E902C6E-2316-4D51-A2F5-93E15962BEE0}" type="presParOf" srcId="{C504C40B-0560-431E-86EE-DE11F3029269}" destId="{D5B60F13-8219-421D-A5EF-57A88D8ED82A}" srcOrd="5" destOrd="0" presId="urn:microsoft.com/office/officeart/2005/8/layout/gear1"/>
    <dgm:cxn modelId="{7AC2D310-2AA8-4756-8816-A94DD46EC965}" type="presParOf" srcId="{C504C40B-0560-431E-86EE-DE11F3029269}" destId="{34DD2FE9-21AF-428D-AC59-6DCCE246E06C}" srcOrd="6" destOrd="0" presId="urn:microsoft.com/office/officeart/2005/8/layout/gear1"/>
    <dgm:cxn modelId="{5C00EE27-585D-4C6E-B061-5FCBA7E713FA}" type="presParOf" srcId="{C504C40B-0560-431E-86EE-DE11F3029269}" destId="{689939F4-C293-4E65-AF6E-9BFF1741911D}" srcOrd="7" destOrd="0" presId="urn:microsoft.com/office/officeart/2005/8/layout/gear1"/>
    <dgm:cxn modelId="{6BAF3665-F183-47DB-8995-FD4E9E2C34AB}" type="presParOf" srcId="{C504C40B-0560-431E-86EE-DE11F3029269}" destId="{A442ED05-7A9C-43E1-B76A-615D107A15E3}" srcOrd="8" destOrd="0" presId="urn:microsoft.com/office/officeart/2005/8/layout/gear1"/>
    <dgm:cxn modelId="{4D645B32-0147-416A-B678-1F5731595539}" type="presParOf" srcId="{C504C40B-0560-431E-86EE-DE11F3029269}" destId="{985B747D-6381-4249-84CA-B77596139BD6}" srcOrd="9" destOrd="0" presId="urn:microsoft.com/office/officeart/2005/8/layout/gear1"/>
    <dgm:cxn modelId="{A4444D59-D716-4A88-91A9-F6B43E3F35A2}" type="presParOf" srcId="{C504C40B-0560-431E-86EE-DE11F3029269}" destId="{361BF9A1-20C3-4664-ACCD-FCFD1847DEB2}" srcOrd="10" destOrd="0" presId="urn:microsoft.com/office/officeart/2005/8/layout/gear1"/>
    <dgm:cxn modelId="{AB2A5849-E275-42D6-94E1-CD8798FB9323}" type="presParOf" srcId="{C504C40B-0560-431E-86EE-DE11F3029269}" destId="{E114F599-607D-4052-A445-ED2B9B81B028}" srcOrd="11" destOrd="0" presId="urn:microsoft.com/office/officeart/2005/8/layout/gear1"/>
    <dgm:cxn modelId="{7C9E3BC1-1339-4036-AC1D-DA62BC8136AC}" type="presParOf" srcId="{C504C40B-0560-431E-86EE-DE11F3029269}" destId="{6CE0FD71-AFA4-4A86-860C-CC60455C976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DD9575A-DB26-493B-ABB4-E00E26F977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4FC2F-20E4-4300-AE75-9DA0C8CE1BE1}">
      <dgm:prSet/>
      <dgm:spPr/>
      <dgm:t>
        <a:bodyPr/>
        <a:lstStyle/>
        <a:p>
          <a:pPr rtl="0"/>
          <a:r>
            <a:rPr lang="en-US" dirty="0" smtClean="0"/>
            <a:t>Apache Cordova</a:t>
          </a:r>
          <a:endParaRPr lang="en-US" dirty="0"/>
        </a:p>
      </dgm:t>
    </dgm:pt>
    <dgm:pt modelId="{3EF820C1-99A5-451E-8623-EFA1302388C4}" type="parTrans" cxnId="{BCA1352D-CDCF-407B-9EA2-AAC08724E87B}">
      <dgm:prSet/>
      <dgm:spPr/>
      <dgm:t>
        <a:bodyPr/>
        <a:lstStyle/>
        <a:p>
          <a:endParaRPr lang="en-US"/>
        </a:p>
      </dgm:t>
    </dgm:pt>
    <dgm:pt modelId="{8C4EE0FA-072F-4B01-8DCC-BD379362E11C}" type="sibTrans" cxnId="{BCA1352D-CDCF-407B-9EA2-AAC08724E87B}">
      <dgm:prSet/>
      <dgm:spPr/>
      <dgm:t>
        <a:bodyPr/>
        <a:lstStyle/>
        <a:p>
          <a:endParaRPr lang="en-US"/>
        </a:p>
      </dgm:t>
    </dgm:pt>
    <dgm:pt modelId="{26977306-E53F-4A52-9BF6-D780ECDDAB2E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1"/>
            </a:rPr>
            <a:t>http://cordova.apache.org/</a:t>
          </a:r>
          <a:endParaRPr lang="en-US" dirty="0"/>
        </a:p>
      </dgm:t>
    </dgm:pt>
    <dgm:pt modelId="{E7B46C20-FFF0-4A46-A3A3-34E9C0873A23}" type="parTrans" cxnId="{59C101A7-C957-472A-81C4-29ABBE29E323}">
      <dgm:prSet/>
      <dgm:spPr/>
      <dgm:t>
        <a:bodyPr/>
        <a:lstStyle/>
        <a:p>
          <a:endParaRPr lang="en-US"/>
        </a:p>
      </dgm:t>
    </dgm:pt>
    <dgm:pt modelId="{742C7B5C-325D-4BA9-AA4B-9D30467511E8}" type="sibTrans" cxnId="{59C101A7-C957-472A-81C4-29ABBE29E323}">
      <dgm:prSet/>
      <dgm:spPr/>
      <dgm:t>
        <a:bodyPr/>
        <a:lstStyle/>
        <a:p>
          <a:endParaRPr lang="en-US"/>
        </a:p>
      </dgm:t>
    </dgm:pt>
    <dgm:pt modelId="{B742773D-642C-4CB6-8A78-965E669F7384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endParaRPr lang="en-US" dirty="0"/>
        </a:p>
      </dgm:t>
    </dgm:pt>
    <dgm:pt modelId="{985955F3-12F3-4A2F-A770-1154080992A6}" type="parTrans" cxnId="{D8A09A6C-A8A3-43C0-947F-F102C11D15AF}">
      <dgm:prSet/>
      <dgm:spPr/>
      <dgm:t>
        <a:bodyPr/>
        <a:lstStyle/>
        <a:p>
          <a:endParaRPr lang="en-US"/>
        </a:p>
      </dgm:t>
    </dgm:pt>
    <dgm:pt modelId="{81BB241B-B1BA-4986-BC10-47483EDFF292}" type="sibTrans" cxnId="{D8A09A6C-A8A3-43C0-947F-F102C11D15AF}">
      <dgm:prSet/>
      <dgm:spPr/>
      <dgm:t>
        <a:bodyPr/>
        <a:lstStyle/>
        <a:p>
          <a:endParaRPr lang="en-US"/>
        </a:p>
      </dgm:t>
    </dgm:pt>
    <dgm:pt modelId="{777618B6-7310-4685-A6BD-5B1DC4673B19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2"/>
            </a:rPr>
            <a:t>http://xamarin.com/</a:t>
          </a:r>
          <a:r>
            <a:rPr lang="en-US" dirty="0" smtClean="0"/>
            <a:t> </a:t>
          </a:r>
          <a:endParaRPr lang="en-US" dirty="0"/>
        </a:p>
      </dgm:t>
    </dgm:pt>
    <dgm:pt modelId="{C04DE361-BF18-4571-8ABB-A09DE51453EF}" type="parTrans" cxnId="{6D80AF63-9A92-4FD2-A817-B97070415B89}">
      <dgm:prSet/>
      <dgm:spPr/>
      <dgm:t>
        <a:bodyPr/>
        <a:lstStyle/>
        <a:p>
          <a:endParaRPr lang="en-US"/>
        </a:p>
      </dgm:t>
    </dgm:pt>
    <dgm:pt modelId="{BA1D0CEC-C49D-4229-8AEB-252B7975CB0F}" type="sibTrans" cxnId="{6D80AF63-9A92-4FD2-A817-B97070415B89}">
      <dgm:prSet/>
      <dgm:spPr/>
      <dgm:t>
        <a:bodyPr/>
        <a:lstStyle/>
        <a:p>
          <a:endParaRPr lang="en-US"/>
        </a:p>
      </dgm:t>
    </dgm:pt>
    <dgm:pt modelId="{C84AB75D-F06C-4695-B4DB-042058DCFFB6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3"/>
            </a:rPr>
            <a:t>https://www.visualstudio.com/en-us/features/cordova-vs.aspx</a:t>
          </a:r>
          <a:r>
            <a:rPr lang="en-US" dirty="0" smtClean="0"/>
            <a:t>  </a:t>
          </a:r>
          <a:endParaRPr lang="en-US" dirty="0"/>
        </a:p>
      </dgm:t>
    </dgm:pt>
    <dgm:pt modelId="{552A6534-52BA-474C-BFA6-5B229D35DE41}" type="parTrans" cxnId="{1193666D-C5F6-4214-B858-221AD0D1802D}">
      <dgm:prSet/>
      <dgm:spPr/>
      <dgm:t>
        <a:bodyPr/>
        <a:lstStyle/>
        <a:p>
          <a:endParaRPr lang="en-US"/>
        </a:p>
      </dgm:t>
    </dgm:pt>
    <dgm:pt modelId="{4621F68D-D30B-41DE-B607-F9F441599B91}" type="sibTrans" cxnId="{1193666D-C5F6-4214-B858-221AD0D1802D}">
      <dgm:prSet/>
      <dgm:spPr/>
      <dgm:t>
        <a:bodyPr/>
        <a:lstStyle/>
        <a:p>
          <a:endParaRPr lang="en-US"/>
        </a:p>
      </dgm:t>
    </dgm:pt>
    <dgm:pt modelId="{80D80F5C-29EE-42AF-96A2-D32B679434C6}" type="pres">
      <dgm:prSet presAssocID="{DDD9575A-DB26-493B-ABB4-E00E26F977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8F37A3-4809-4C36-8136-0F1F80A72429}" type="pres">
      <dgm:prSet presAssocID="{3004FC2F-20E4-4300-AE75-9DA0C8CE1BE1}" presName="linNode" presStyleCnt="0"/>
      <dgm:spPr/>
    </dgm:pt>
    <dgm:pt modelId="{72BD53CE-B627-44C1-BA1D-778B49B3CA42}" type="pres">
      <dgm:prSet presAssocID="{3004FC2F-20E4-4300-AE75-9DA0C8CE1BE1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DEABE-9905-47AA-8E49-81846436973E}" type="pres">
      <dgm:prSet presAssocID="{3004FC2F-20E4-4300-AE75-9DA0C8CE1BE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07069-8E25-4FFD-AD28-B056E78E2A6A}" type="pres">
      <dgm:prSet presAssocID="{8C4EE0FA-072F-4B01-8DCC-BD379362E11C}" presName="sp" presStyleCnt="0"/>
      <dgm:spPr/>
    </dgm:pt>
    <dgm:pt modelId="{3D952BB7-45C5-4119-9B73-8FB7E70B054A}" type="pres">
      <dgm:prSet presAssocID="{B742773D-642C-4CB6-8A78-965E669F7384}" presName="linNode" presStyleCnt="0"/>
      <dgm:spPr/>
    </dgm:pt>
    <dgm:pt modelId="{46D5F725-764A-490E-9758-562D0EC1112E}" type="pres">
      <dgm:prSet presAssocID="{B742773D-642C-4CB6-8A78-965E669F738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9F549-D575-4286-9417-B2341C92B259}" type="pres">
      <dgm:prSet presAssocID="{B742773D-642C-4CB6-8A78-965E669F7384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BEACBF-2251-479E-B6A4-B53874E7B596}" type="presOf" srcId="{777618B6-7310-4685-A6BD-5B1DC4673B19}" destId="{9389F549-D575-4286-9417-B2341C92B259}" srcOrd="0" destOrd="0" presId="urn:microsoft.com/office/officeart/2005/8/layout/vList5"/>
    <dgm:cxn modelId="{D8A09A6C-A8A3-43C0-947F-F102C11D15AF}" srcId="{DDD9575A-DB26-493B-ABB4-E00E26F9772F}" destId="{B742773D-642C-4CB6-8A78-965E669F7384}" srcOrd="1" destOrd="0" parTransId="{985955F3-12F3-4A2F-A770-1154080992A6}" sibTransId="{81BB241B-B1BA-4986-BC10-47483EDFF292}"/>
    <dgm:cxn modelId="{68ED3EB7-AB50-4A77-8F03-EDBC286B9816}" type="presOf" srcId="{3004FC2F-20E4-4300-AE75-9DA0C8CE1BE1}" destId="{72BD53CE-B627-44C1-BA1D-778B49B3CA42}" srcOrd="0" destOrd="0" presId="urn:microsoft.com/office/officeart/2005/8/layout/vList5"/>
    <dgm:cxn modelId="{59C101A7-C957-472A-81C4-29ABBE29E323}" srcId="{3004FC2F-20E4-4300-AE75-9DA0C8CE1BE1}" destId="{26977306-E53F-4A52-9BF6-D780ECDDAB2E}" srcOrd="0" destOrd="0" parTransId="{E7B46C20-FFF0-4A46-A3A3-34E9C0873A23}" sibTransId="{742C7B5C-325D-4BA9-AA4B-9D30467511E8}"/>
    <dgm:cxn modelId="{1193666D-C5F6-4214-B858-221AD0D1802D}" srcId="{3004FC2F-20E4-4300-AE75-9DA0C8CE1BE1}" destId="{C84AB75D-F06C-4695-B4DB-042058DCFFB6}" srcOrd="1" destOrd="0" parTransId="{552A6534-52BA-474C-BFA6-5B229D35DE41}" sibTransId="{4621F68D-D30B-41DE-B607-F9F441599B91}"/>
    <dgm:cxn modelId="{633D6E0D-A65F-4EC1-A93E-665B7989D825}" type="presOf" srcId="{B742773D-642C-4CB6-8A78-965E669F7384}" destId="{46D5F725-764A-490E-9758-562D0EC1112E}" srcOrd="0" destOrd="0" presId="urn:microsoft.com/office/officeart/2005/8/layout/vList5"/>
    <dgm:cxn modelId="{F0155C41-ADCD-4208-9CFF-85176884C56B}" type="presOf" srcId="{26977306-E53F-4A52-9BF6-D780ECDDAB2E}" destId="{C4EDEABE-9905-47AA-8E49-81846436973E}" srcOrd="0" destOrd="0" presId="urn:microsoft.com/office/officeart/2005/8/layout/vList5"/>
    <dgm:cxn modelId="{BCA1352D-CDCF-407B-9EA2-AAC08724E87B}" srcId="{DDD9575A-DB26-493B-ABB4-E00E26F9772F}" destId="{3004FC2F-20E4-4300-AE75-9DA0C8CE1BE1}" srcOrd="0" destOrd="0" parTransId="{3EF820C1-99A5-451E-8623-EFA1302388C4}" sibTransId="{8C4EE0FA-072F-4B01-8DCC-BD379362E11C}"/>
    <dgm:cxn modelId="{8B649EC3-466F-4B94-B0C4-1E26503EF9FF}" type="presOf" srcId="{C84AB75D-F06C-4695-B4DB-042058DCFFB6}" destId="{C4EDEABE-9905-47AA-8E49-81846436973E}" srcOrd="0" destOrd="1" presId="urn:microsoft.com/office/officeart/2005/8/layout/vList5"/>
    <dgm:cxn modelId="{6D80AF63-9A92-4FD2-A817-B97070415B89}" srcId="{B742773D-642C-4CB6-8A78-965E669F7384}" destId="{777618B6-7310-4685-A6BD-5B1DC4673B19}" srcOrd="0" destOrd="0" parTransId="{C04DE361-BF18-4571-8ABB-A09DE51453EF}" sibTransId="{BA1D0CEC-C49D-4229-8AEB-252B7975CB0F}"/>
    <dgm:cxn modelId="{CC20A1E6-8926-40F0-94FE-C24851D46139}" type="presOf" srcId="{DDD9575A-DB26-493B-ABB4-E00E26F9772F}" destId="{80D80F5C-29EE-42AF-96A2-D32B679434C6}" srcOrd="0" destOrd="0" presId="urn:microsoft.com/office/officeart/2005/8/layout/vList5"/>
    <dgm:cxn modelId="{FE36F155-37A9-48EC-976D-FAED806B98BB}" type="presParOf" srcId="{80D80F5C-29EE-42AF-96A2-D32B679434C6}" destId="{B58F37A3-4809-4C36-8136-0F1F80A72429}" srcOrd="0" destOrd="0" presId="urn:microsoft.com/office/officeart/2005/8/layout/vList5"/>
    <dgm:cxn modelId="{E3EDDFFC-51E0-4137-9AB1-C8213297645C}" type="presParOf" srcId="{B58F37A3-4809-4C36-8136-0F1F80A72429}" destId="{72BD53CE-B627-44C1-BA1D-778B49B3CA42}" srcOrd="0" destOrd="0" presId="urn:microsoft.com/office/officeart/2005/8/layout/vList5"/>
    <dgm:cxn modelId="{C44F5783-5E24-414D-8929-94A75F3F642C}" type="presParOf" srcId="{B58F37A3-4809-4C36-8136-0F1F80A72429}" destId="{C4EDEABE-9905-47AA-8E49-81846436973E}" srcOrd="1" destOrd="0" presId="urn:microsoft.com/office/officeart/2005/8/layout/vList5"/>
    <dgm:cxn modelId="{EA3B0C86-66A7-4964-969F-B73146A37471}" type="presParOf" srcId="{80D80F5C-29EE-42AF-96A2-D32B679434C6}" destId="{15707069-8E25-4FFD-AD28-B056E78E2A6A}" srcOrd="1" destOrd="0" presId="urn:microsoft.com/office/officeart/2005/8/layout/vList5"/>
    <dgm:cxn modelId="{95A0A764-DA9F-4122-8F73-2437C77533D5}" type="presParOf" srcId="{80D80F5C-29EE-42AF-96A2-D32B679434C6}" destId="{3D952BB7-45C5-4119-9B73-8FB7E70B054A}" srcOrd="2" destOrd="0" presId="urn:microsoft.com/office/officeart/2005/8/layout/vList5"/>
    <dgm:cxn modelId="{E3C79B4E-3CA3-4AB7-8AD8-14C9DE60339D}" type="presParOf" srcId="{3D952BB7-45C5-4119-9B73-8FB7E70B054A}" destId="{46D5F725-764A-490E-9758-562D0EC1112E}" srcOrd="0" destOrd="0" presId="urn:microsoft.com/office/officeart/2005/8/layout/vList5"/>
    <dgm:cxn modelId="{A3016EB7-EA97-470A-BDFC-3B6DACEE40F0}" type="presParOf" srcId="{3D952BB7-45C5-4119-9B73-8FB7E70B054A}" destId="{9389F549-D575-4286-9417-B2341C92B2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C78019F-8EA0-4FD4-ADFB-CD24D11A2E1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924039-57F0-4F0C-B4FF-9DC7522281F5}">
      <dgm:prSet/>
      <dgm:spPr/>
      <dgm:t>
        <a:bodyPr/>
        <a:lstStyle/>
        <a:p>
          <a:pPr rtl="0"/>
          <a:r>
            <a:rPr lang="en-US" smtClean="0"/>
            <a:t>Breakpoint enhancements</a:t>
          </a:r>
          <a:endParaRPr lang="en-US"/>
        </a:p>
      </dgm:t>
    </dgm:pt>
    <dgm:pt modelId="{997F2CB1-9C6D-4BC8-AC0A-1575BD51EFC9}" type="parTrans" cxnId="{EF7A400C-0788-4124-9C35-6A676FCB204A}">
      <dgm:prSet/>
      <dgm:spPr/>
      <dgm:t>
        <a:bodyPr/>
        <a:lstStyle/>
        <a:p>
          <a:endParaRPr lang="en-US"/>
        </a:p>
      </dgm:t>
    </dgm:pt>
    <dgm:pt modelId="{93DDD63C-76E3-4CB9-9857-AE5B077F5750}" type="sibTrans" cxnId="{EF7A400C-0788-4124-9C35-6A676FCB204A}">
      <dgm:prSet/>
      <dgm:spPr/>
      <dgm:t>
        <a:bodyPr/>
        <a:lstStyle/>
        <a:p>
          <a:endParaRPr lang="en-US"/>
        </a:p>
      </dgm:t>
    </dgm:pt>
    <dgm:pt modelId="{E8035CA9-206F-41A8-B83C-B13EA6C41D61}">
      <dgm:prSet/>
      <dgm:spPr/>
      <dgm:t>
        <a:bodyPr/>
        <a:lstStyle/>
        <a:p>
          <a:pPr rtl="0"/>
          <a:r>
            <a:rPr lang="en-US" smtClean="0"/>
            <a:t>LINQ and Lambda debugging</a:t>
          </a:r>
          <a:endParaRPr lang="en-US"/>
        </a:p>
      </dgm:t>
    </dgm:pt>
    <dgm:pt modelId="{685AE016-2522-43C7-B798-E3E0D7024B09}" type="parTrans" cxnId="{5CB516DF-2F36-4062-B2FC-0261042043B7}">
      <dgm:prSet/>
      <dgm:spPr/>
      <dgm:t>
        <a:bodyPr/>
        <a:lstStyle/>
        <a:p>
          <a:endParaRPr lang="en-US"/>
        </a:p>
      </dgm:t>
    </dgm:pt>
    <dgm:pt modelId="{DAA384C1-0022-42BF-8FA3-29D623E4A2E8}" type="sibTrans" cxnId="{5CB516DF-2F36-4062-B2FC-0261042043B7}">
      <dgm:prSet/>
      <dgm:spPr/>
      <dgm:t>
        <a:bodyPr/>
        <a:lstStyle/>
        <a:p>
          <a:endParaRPr lang="en-US"/>
        </a:p>
      </dgm:t>
    </dgm:pt>
    <dgm:pt modelId="{B5ECF53E-8B94-4536-8582-B1B36471C0EB}">
      <dgm:prSet/>
      <dgm:spPr/>
      <dgm:t>
        <a:bodyPr/>
        <a:lstStyle/>
        <a:p>
          <a:pPr rtl="0"/>
          <a:r>
            <a:rPr lang="en-US" smtClean="0"/>
            <a:t>Diagnostic Tools</a:t>
          </a:r>
          <a:endParaRPr lang="en-US"/>
        </a:p>
      </dgm:t>
    </dgm:pt>
    <dgm:pt modelId="{7892D63E-FFDE-4FD6-BE8C-C18147975365}" type="parTrans" cxnId="{48947001-086B-4D0A-8FC6-345611A69CC7}">
      <dgm:prSet/>
      <dgm:spPr/>
      <dgm:t>
        <a:bodyPr/>
        <a:lstStyle/>
        <a:p>
          <a:endParaRPr lang="en-US"/>
        </a:p>
      </dgm:t>
    </dgm:pt>
    <dgm:pt modelId="{2B3AB6E0-13B6-457D-88F6-C3CB7F608AA8}" type="sibTrans" cxnId="{48947001-086B-4D0A-8FC6-345611A69CC7}">
      <dgm:prSet/>
      <dgm:spPr/>
      <dgm:t>
        <a:bodyPr/>
        <a:lstStyle/>
        <a:p>
          <a:endParaRPr lang="en-US"/>
        </a:p>
      </dgm:t>
    </dgm:pt>
    <dgm:pt modelId="{0B60534D-49C6-48A6-BDE8-015CDA50B24B}">
      <dgm:prSet/>
      <dgm:spPr/>
      <dgm:t>
        <a:bodyPr/>
        <a:lstStyle/>
        <a:p>
          <a:pPr rtl="0"/>
          <a:r>
            <a:rPr lang="en-US" smtClean="0"/>
            <a:t>Unit Testing</a:t>
          </a:r>
          <a:endParaRPr lang="en-US"/>
        </a:p>
      </dgm:t>
    </dgm:pt>
    <dgm:pt modelId="{297F1F7C-4B48-4774-BCC1-87F6D2464664}" type="parTrans" cxnId="{5CFF75A1-298B-4DC7-8FBF-52C911292FA4}">
      <dgm:prSet/>
      <dgm:spPr/>
      <dgm:t>
        <a:bodyPr/>
        <a:lstStyle/>
        <a:p>
          <a:endParaRPr lang="en-US"/>
        </a:p>
      </dgm:t>
    </dgm:pt>
    <dgm:pt modelId="{D51570F2-75F3-4ACA-9136-E5C510F031EE}" type="sibTrans" cxnId="{5CFF75A1-298B-4DC7-8FBF-52C911292FA4}">
      <dgm:prSet/>
      <dgm:spPr/>
      <dgm:t>
        <a:bodyPr/>
        <a:lstStyle/>
        <a:p>
          <a:endParaRPr lang="en-US"/>
        </a:p>
      </dgm:t>
    </dgm:pt>
    <dgm:pt modelId="{39AD8DA9-BB02-4478-9F00-AD4FB7FAA043}" type="pres">
      <dgm:prSet presAssocID="{2C78019F-8EA0-4FD4-ADFB-CD24D11A2E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BDBA71-6FB4-44D0-BFED-8A5631CFAF7A}" type="pres">
      <dgm:prSet presAssocID="{01924039-57F0-4F0C-B4FF-9DC7522281F5}" presName="linNode" presStyleCnt="0"/>
      <dgm:spPr/>
      <dgm:t>
        <a:bodyPr/>
        <a:lstStyle/>
        <a:p>
          <a:endParaRPr lang="en-US"/>
        </a:p>
      </dgm:t>
    </dgm:pt>
    <dgm:pt modelId="{E8E80943-271F-48DD-A1D2-43F717627CAB}" type="pres">
      <dgm:prSet presAssocID="{01924039-57F0-4F0C-B4FF-9DC7522281F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3A63D-F9A4-4772-932B-39A55ABE88B8}" type="pres">
      <dgm:prSet presAssocID="{93DDD63C-76E3-4CB9-9857-AE5B077F5750}" presName="sp" presStyleCnt="0"/>
      <dgm:spPr/>
      <dgm:t>
        <a:bodyPr/>
        <a:lstStyle/>
        <a:p>
          <a:endParaRPr lang="en-US"/>
        </a:p>
      </dgm:t>
    </dgm:pt>
    <dgm:pt modelId="{F22FCD4C-373F-4C84-95D9-CC37552FE957}" type="pres">
      <dgm:prSet presAssocID="{E8035CA9-206F-41A8-B83C-B13EA6C41D61}" presName="linNode" presStyleCnt="0"/>
      <dgm:spPr/>
      <dgm:t>
        <a:bodyPr/>
        <a:lstStyle/>
        <a:p>
          <a:endParaRPr lang="en-US"/>
        </a:p>
      </dgm:t>
    </dgm:pt>
    <dgm:pt modelId="{4550D093-0B7E-4F81-A8FA-8CCC66C0ED70}" type="pres">
      <dgm:prSet presAssocID="{E8035CA9-206F-41A8-B83C-B13EA6C41D6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11DA1-1532-4D09-918B-2907A388CD11}" type="pres">
      <dgm:prSet presAssocID="{DAA384C1-0022-42BF-8FA3-29D623E4A2E8}" presName="sp" presStyleCnt="0"/>
      <dgm:spPr/>
      <dgm:t>
        <a:bodyPr/>
        <a:lstStyle/>
        <a:p>
          <a:endParaRPr lang="en-US"/>
        </a:p>
      </dgm:t>
    </dgm:pt>
    <dgm:pt modelId="{0EC0A774-8EC4-48B4-B124-FF192D4AE4DD}" type="pres">
      <dgm:prSet presAssocID="{B5ECF53E-8B94-4536-8582-B1B36471C0EB}" presName="linNode" presStyleCnt="0"/>
      <dgm:spPr/>
      <dgm:t>
        <a:bodyPr/>
        <a:lstStyle/>
        <a:p>
          <a:endParaRPr lang="en-US"/>
        </a:p>
      </dgm:t>
    </dgm:pt>
    <dgm:pt modelId="{F66BD90F-300D-4312-B828-74503A4863A2}" type="pres">
      <dgm:prSet presAssocID="{B5ECF53E-8B94-4536-8582-B1B36471C0EB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7B929-38B7-495A-9AA3-9B60F2604A05}" type="pres">
      <dgm:prSet presAssocID="{2B3AB6E0-13B6-457D-88F6-C3CB7F608AA8}" presName="sp" presStyleCnt="0"/>
      <dgm:spPr/>
      <dgm:t>
        <a:bodyPr/>
        <a:lstStyle/>
        <a:p>
          <a:endParaRPr lang="en-US"/>
        </a:p>
      </dgm:t>
    </dgm:pt>
    <dgm:pt modelId="{FB2E5C16-8B58-4B5A-B9FC-A1F6CBA93AB4}" type="pres">
      <dgm:prSet presAssocID="{0B60534D-49C6-48A6-BDE8-015CDA50B24B}" presName="linNode" presStyleCnt="0"/>
      <dgm:spPr/>
      <dgm:t>
        <a:bodyPr/>
        <a:lstStyle/>
        <a:p>
          <a:endParaRPr lang="en-US"/>
        </a:p>
      </dgm:t>
    </dgm:pt>
    <dgm:pt modelId="{9950AFBB-44B5-4EE8-BC1D-F4320B53C3BC}" type="pres">
      <dgm:prSet presAssocID="{0B60534D-49C6-48A6-BDE8-015CDA50B24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7A400C-0788-4124-9C35-6A676FCB204A}" srcId="{2C78019F-8EA0-4FD4-ADFB-CD24D11A2E13}" destId="{01924039-57F0-4F0C-B4FF-9DC7522281F5}" srcOrd="0" destOrd="0" parTransId="{997F2CB1-9C6D-4BC8-AC0A-1575BD51EFC9}" sibTransId="{93DDD63C-76E3-4CB9-9857-AE5B077F5750}"/>
    <dgm:cxn modelId="{5CB516DF-2F36-4062-B2FC-0261042043B7}" srcId="{2C78019F-8EA0-4FD4-ADFB-CD24D11A2E13}" destId="{E8035CA9-206F-41A8-B83C-B13EA6C41D61}" srcOrd="1" destOrd="0" parTransId="{685AE016-2522-43C7-B798-E3E0D7024B09}" sibTransId="{DAA384C1-0022-42BF-8FA3-29D623E4A2E8}"/>
    <dgm:cxn modelId="{FE5A2627-1085-45CD-9516-75F6E784AF5A}" type="presOf" srcId="{B5ECF53E-8B94-4536-8582-B1B36471C0EB}" destId="{F66BD90F-300D-4312-B828-74503A4863A2}" srcOrd="0" destOrd="0" presId="urn:microsoft.com/office/officeart/2005/8/layout/vList5"/>
    <dgm:cxn modelId="{07AC68F5-670C-4D70-A92D-1EE561ACB41C}" type="presOf" srcId="{0B60534D-49C6-48A6-BDE8-015CDA50B24B}" destId="{9950AFBB-44B5-4EE8-BC1D-F4320B53C3BC}" srcOrd="0" destOrd="0" presId="urn:microsoft.com/office/officeart/2005/8/layout/vList5"/>
    <dgm:cxn modelId="{1AFBDDD8-B106-45C5-8056-9221C5A21C1C}" type="presOf" srcId="{E8035CA9-206F-41A8-B83C-B13EA6C41D61}" destId="{4550D093-0B7E-4F81-A8FA-8CCC66C0ED70}" srcOrd="0" destOrd="0" presId="urn:microsoft.com/office/officeart/2005/8/layout/vList5"/>
    <dgm:cxn modelId="{5CFF75A1-298B-4DC7-8FBF-52C911292FA4}" srcId="{2C78019F-8EA0-4FD4-ADFB-CD24D11A2E13}" destId="{0B60534D-49C6-48A6-BDE8-015CDA50B24B}" srcOrd="3" destOrd="0" parTransId="{297F1F7C-4B48-4774-BCC1-87F6D2464664}" sibTransId="{D51570F2-75F3-4ACA-9136-E5C510F031EE}"/>
    <dgm:cxn modelId="{83B5DAE8-2A36-4031-BCAC-F665EEE2D357}" type="presOf" srcId="{2C78019F-8EA0-4FD4-ADFB-CD24D11A2E13}" destId="{39AD8DA9-BB02-4478-9F00-AD4FB7FAA043}" srcOrd="0" destOrd="0" presId="urn:microsoft.com/office/officeart/2005/8/layout/vList5"/>
    <dgm:cxn modelId="{8CFB6F93-32E5-4D9F-A951-6CA91B7E7713}" type="presOf" srcId="{01924039-57F0-4F0C-B4FF-9DC7522281F5}" destId="{E8E80943-271F-48DD-A1D2-43F717627CAB}" srcOrd="0" destOrd="0" presId="urn:microsoft.com/office/officeart/2005/8/layout/vList5"/>
    <dgm:cxn modelId="{48947001-086B-4D0A-8FC6-345611A69CC7}" srcId="{2C78019F-8EA0-4FD4-ADFB-CD24D11A2E13}" destId="{B5ECF53E-8B94-4536-8582-B1B36471C0EB}" srcOrd="2" destOrd="0" parTransId="{7892D63E-FFDE-4FD6-BE8C-C18147975365}" sibTransId="{2B3AB6E0-13B6-457D-88F6-C3CB7F608AA8}"/>
    <dgm:cxn modelId="{BE294E8F-5AA6-4B58-A8F4-765B7508A149}" type="presParOf" srcId="{39AD8DA9-BB02-4478-9F00-AD4FB7FAA043}" destId="{6FBDBA71-6FB4-44D0-BFED-8A5631CFAF7A}" srcOrd="0" destOrd="0" presId="urn:microsoft.com/office/officeart/2005/8/layout/vList5"/>
    <dgm:cxn modelId="{E611CDE8-E3F1-4541-B59A-A7A3904BC48D}" type="presParOf" srcId="{6FBDBA71-6FB4-44D0-BFED-8A5631CFAF7A}" destId="{E8E80943-271F-48DD-A1D2-43F717627CAB}" srcOrd="0" destOrd="0" presId="urn:microsoft.com/office/officeart/2005/8/layout/vList5"/>
    <dgm:cxn modelId="{F9F4C6EC-048A-472D-8E83-818DF81435DA}" type="presParOf" srcId="{39AD8DA9-BB02-4478-9F00-AD4FB7FAA043}" destId="{BFC3A63D-F9A4-4772-932B-39A55ABE88B8}" srcOrd="1" destOrd="0" presId="urn:microsoft.com/office/officeart/2005/8/layout/vList5"/>
    <dgm:cxn modelId="{8FF4AA30-6BC5-4BC4-95E2-DE4EAACE9C57}" type="presParOf" srcId="{39AD8DA9-BB02-4478-9F00-AD4FB7FAA043}" destId="{F22FCD4C-373F-4C84-95D9-CC37552FE957}" srcOrd="2" destOrd="0" presId="urn:microsoft.com/office/officeart/2005/8/layout/vList5"/>
    <dgm:cxn modelId="{3A33EAB0-9B17-466F-BE2A-BEF1FEDDDA04}" type="presParOf" srcId="{F22FCD4C-373F-4C84-95D9-CC37552FE957}" destId="{4550D093-0B7E-4F81-A8FA-8CCC66C0ED70}" srcOrd="0" destOrd="0" presId="urn:microsoft.com/office/officeart/2005/8/layout/vList5"/>
    <dgm:cxn modelId="{378D459E-B724-4FB9-B0C9-A53C068AECE9}" type="presParOf" srcId="{39AD8DA9-BB02-4478-9F00-AD4FB7FAA043}" destId="{E1A11DA1-1532-4D09-918B-2907A388CD11}" srcOrd="3" destOrd="0" presId="urn:microsoft.com/office/officeart/2005/8/layout/vList5"/>
    <dgm:cxn modelId="{FB58E587-8AAA-4697-B90C-A73B94492920}" type="presParOf" srcId="{39AD8DA9-BB02-4478-9F00-AD4FB7FAA043}" destId="{0EC0A774-8EC4-48B4-B124-FF192D4AE4DD}" srcOrd="4" destOrd="0" presId="urn:microsoft.com/office/officeart/2005/8/layout/vList5"/>
    <dgm:cxn modelId="{4E3553AE-2CE9-48F3-A198-49B66295A3BB}" type="presParOf" srcId="{0EC0A774-8EC4-48B4-B124-FF192D4AE4DD}" destId="{F66BD90F-300D-4312-B828-74503A4863A2}" srcOrd="0" destOrd="0" presId="urn:microsoft.com/office/officeart/2005/8/layout/vList5"/>
    <dgm:cxn modelId="{A9A1A134-A6B2-474D-AB5E-F8C120F4F101}" type="presParOf" srcId="{39AD8DA9-BB02-4478-9F00-AD4FB7FAA043}" destId="{4C37B929-38B7-495A-9AA3-9B60F2604A05}" srcOrd="5" destOrd="0" presId="urn:microsoft.com/office/officeart/2005/8/layout/vList5"/>
    <dgm:cxn modelId="{6952C683-9E64-470F-A268-08AD71F60577}" type="presParOf" srcId="{39AD8DA9-BB02-4478-9F00-AD4FB7FAA043}" destId="{FB2E5C16-8B58-4B5A-B9FC-A1F6CBA93AB4}" srcOrd="6" destOrd="0" presId="urn:microsoft.com/office/officeart/2005/8/layout/vList5"/>
    <dgm:cxn modelId="{02815669-8D6F-4B76-9535-CA9766726258}" type="presParOf" srcId="{FB2E5C16-8B58-4B5A-B9FC-A1F6CBA93AB4}" destId="{9950AFBB-44B5-4EE8-BC1D-F4320B53C3B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BA4D32-D89C-4020-8068-5B6F76CACA9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DAE84F-5F94-48B3-9976-02C8CCA11A50}">
      <dgm:prSet/>
      <dgm:spPr/>
      <dgm:t>
        <a:bodyPr/>
        <a:lstStyle/>
        <a:p>
          <a:pPr rtl="0"/>
          <a:r>
            <a:rPr lang="en-US" smtClean="0"/>
            <a:t>Appearance</a:t>
          </a:r>
          <a:endParaRPr lang="en-US"/>
        </a:p>
      </dgm:t>
    </dgm:pt>
    <dgm:pt modelId="{BB47E1D1-6AAC-4C39-AA75-5DBDC11E0BFF}" type="parTrans" cxnId="{5BAD48F0-97F8-4409-B81A-62264A9766DB}">
      <dgm:prSet/>
      <dgm:spPr/>
      <dgm:t>
        <a:bodyPr/>
        <a:lstStyle/>
        <a:p>
          <a:endParaRPr lang="en-US"/>
        </a:p>
      </dgm:t>
    </dgm:pt>
    <dgm:pt modelId="{2F14E949-BB93-40D6-862B-30B49CBC9EAD}" type="sibTrans" cxnId="{5BAD48F0-97F8-4409-B81A-62264A9766DB}">
      <dgm:prSet/>
      <dgm:spPr/>
      <dgm:t>
        <a:bodyPr/>
        <a:lstStyle/>
        <a:p>
          <a:endParaRPr lang="en-US"/>
        </a:p>
      </dgm:t>
    </dgm:pt>
    <dgm:pt modelId="{71F7F5E0-EAF3-41D2-A6E8-0B5832FCA070}">
      <dgm:prSet/>
      <dgm:spPr/>
      <dgm:t>
        <a:bodyPr/>
        <a:lstStyle/>
        <a:p>
          <a:pPr rtl="0"/>
          <a:r>
            <a:rPr lang="en-US" smtClean="0"/>
            <a:t>Versions</a:t>
          </a:r>
          <a:endParaRPr lang="en-US"/>
        </a:p>
      </dgm:t>
    </dgm:pt>
    <dgm:pt modelId="{3ACCEDB9-5BF4-437E-935C-673D3D2EAB35}" type="parTrans" cxnId="{A640CDD8-0492-4E23-9016-BAD350DE2DD5}">
      <dgm:prSet/>
      <dgm:spPr/>
      <dgm:t>
        <a:bodyPr/>
        <a:lstStyle/>
        <a:p>
          <a:endParaRPr lang="en-US"/>
        </a:p>
      </dgm:t>
    </dgm:pt>
    <dgm:pt modelId="{85EA10E5-4FC6-43D9-93F9-2A25C6FA536C}" type="sibTrans" cxnId="{A640CDD8-0492-4E23-9016-BAD350DE2DD5}">
      <dgm:prSet/>
      <dgm:spPr/>
      <dgm:t>
        <a:bodyPr/>
        <a:lstStyle/>
        <a:p>
          <a:endParaRPr lang="en-US"/>
        </a:p>
      </dgm:t>
    </dgm:pt>
    <dgm:pt modelId="{1513F39D-7422-43E9-B0A6-EB7D78842E72}">
      <dgm:prSet/>
      <dgm:spPr/>
      <dgm:t>
        <a:bodyPr/>
        <a:lstStyle/>
        <a:p>
          <a:pPr rtl="0"/>
          <a:r>
            <a:rPr lang="en-US" smtClean="0"/>
            <a:t>Custom Window Layouts</a:t>
          </a:r>
          <a:endParaRPr lang="en-US"/>
        </a:p>
      </dgm:t>
    </dgm:pt>
    <dgm:pt modelId="{F3EB12EB-3656-4568-9A7C-86F22785A413}" type="parTrans" cxnId="{180876AC-750A-4B96-B653-5AA0F5D7F916}">
      <dgm:prSet/>
      <dgm:spPr/>
      <dgm:t>
        <a:bodyPr/>
        <a:lstStyle/>
        <a:p>
          <a:endParaRPr lang="en-US"/>
        </a:p>
      </dgm:t>
    </dgm:pt>
    <dgm:pt modelId="{0FC48D88-4613-48F2-B8F3-4EBB9C3A1419}" type="sibTrans" cxnId="{180876AC-750A-4B96-B653-5AA0F5D7F916}">
      <dgm:prSet/>
      <dgm:spPr/>
      <dgm:t>
        <a:bodyPr/>
        <a:lstStyle/>
        <a:p>
          <a:endParaRPr lang="en-US"/>
        </a:p>
      </dgm:t>
    </dgm:pt>
    <dgm:pt modelId="{D57852BE-0A65-4CFF-BE84-C82AE34BF7AD}">
      <dgm:prSet/>
      <dgm:spPr/>
      <dgm:t>
        <a:bodyPr/>
        <a:lstStyle/>
        <a:p>
          <a:pPr rtl="0"/>
          <a:r>
            <a:rPr lang="en-US" smtClean="0"/>
            <a:t>Touch Gestures</a:t>
          </a:r>
          <a:endParaRPr lang="en-US"/>
        </a:p>
      </dgm:t>
    </dgm:pt>
    <dgm:pt modelId="{13EF6450-40AC-429E-A619-FD34F7C63425}" type="parTrans" cxnId="{EFACE4FA-9816-49E8-AF3A-408FEA326AA6}">
      <dgm:prSet/>
      <dgm:spPr/>
      <dgm:t>
        <a:bodyPr/>
        <a:lstStyle/>
        <a:p>
          <a:endParaRPr lang="en-US"/>
        </a:p>
      </dgm:t>
    </dgm:pt>
    <dgm:pt modelId="{DBCBA962-6986-438F-A069-4D4804FDD296}" type="sibTrans" cxnId="{EFACE4FA-9816-49E8-AF3A-408FEA326AA6}">
      <dgm:prSet/>
      <dgm:spPr/>
      <dgm:t>
        <a:bodyPr/>
        <a:lstStyle/>
        <a:p>
          <a:endParaRPr lang="en-US"/>
        </a:p>
      </dgm:t>
    </dgm:pt>
    <dgm:pt modelId="{C65AA363-040A-499A-A708-1242F240F7E6}">
      <dgm:prSet/>
      <dgm:spPr/>
      <dgm:t>
        <a:bodyPr/>
        <a:lstStyle/>
        <a:p>
          <a:pPr rtl="0"/>
          <a:r>
            <a:rPr lang="en-US" smtClean="0"/>
            <a:t>Feedback</a:t>
          </a:r>
          <a:endParaRPr lang="en-US"/>
        </a:p>
      </dgm:t>
    </dgm:pt>
    <dgm:pt modelId="{F2CE2FD5-6624-4BAF-B57C-71D260B8CD46}" type="parTrans" cxnId="{C1BFF048-E252-4BE7-8542-F0B27E915DA7}">
      <dgm:prSet/>
      <dgm:spPr/>
      <dgm:t>
        <a:bodyPr/>
        <a:lstStyle/>
        <a:p>
          <a:endParaRPr lang="en-US"/>
        </a:p>
      </dgm:t>
    </dgm:pt>
    <dgm:pt modelId="{5A5EDDDF-0D1D-490F-8237-2639130C5526}" type="sibTrans" cxnId="{C1BFF048-E252-4BE7-8542-F0B27E915DA7}">
      <dgm:prSet/>
      <dgm:spPr/>
      <dgm:t>
        <a:bodyPr/>
        <a:lstStyle/>
        <a:p>
          <a:endParaRPr lang="en-US"/>
        </a:p>
      </dgm:t>
    </dgm:pt>
    <dgm:pt modelId="{77D26044-6049-4060-9FCA-16668DF0F908}">
      <dgm:prSet/>
      <dgm:spPr/>
      <dgm:t>
        <a:bodyPr/>
        <a:lstStyle/>
        <a:p>
          <a:pPr rtl="0"/>
          <a:r>
            <a:rPr lang="en-US" smtClean="0"/>
            <a:t>GIT</a:t>
          </a:r>
          <a:endParaRPr lang="en-US"/>
        </a:p>
      </dgm:t>
    </dgm:pt>
    <dgm:pt modelId="{36699440-1FD2-414B-BDE8-2BC3CD6CFEAB}" type="parTrans" cxnId="{061BCDF8-C6DA-4D95-931C-C31FA156E3F0}">
      <dgm:prSet/>
      <dgm:spPr/>
      <dgm:t>
        <a:bodyPr/>
        <a:lstStyle/>
        <a:p>
          <a:endParaRPr lang="en-US"/>
        </a:p>
      </dgm:t>
    </dgm:pt>
    <dgm:pt modelId="{DB2BF92E-1973-4239-809C-2430506EB2E3}" type="sibTrans" cxnId="{061BCDF8-C6DA-4D95-931C-C31FA156E3F0}">
      <dgm:prSet/>
      <dgm:spPr/>
      <dgm:t>
        <a:bodyPr/>
        <a:lstStyle/>
        <a:p>
          <a:endParaRPr lang="en-US"/>
        </a:p>
      </dgm:t>
    </dgm:pt>
    <dgm:pt modelId="{9619359A-A76C-4E9A-9813-5C4413B1222F}" type="pres">
      <dgm:prSet presAssocID="{2DBA4D32-D89C-4020-8068-5B6F76CACA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7806E3-54BA-4910-892E-C2A8620AE6D4}" type="pres">
      <dgm:prSet presAssocID="{FCDAE84F-5F94-48B3-9976-02C8CCA11A50}" presName="linNode" presStyleCnt="0"/>
      <dgm:spPr/>
    </dgm:pt>
    <dgm:pt modelId="{892CD177-20BD-4734-93CD-311574122037}" type="pres">
      <dgm:prSet presAssocID="{FCDAE84F-5F94-48B3-9976-02C8CCA11A50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093BD-897F-4338-A25D-98D9313A1136}" type="pres">
      <dgm:prSet presAssocID="{2F14E949-BB93-40D6-862B-30B49CBC9EAD}" presName="sp" presStyleCnt="0"/>
      <dgm:spPr/>
    </dgm:pt>
    <dgm:pt modelId="{EBD0851E-D1DF-4873-91E2-54C979506389}" type="pres">
      <dgm:prSet presAssocID="{71F7F5E0-EAF3-41D2-A6E8-0B5832FCA070}" presName="linNode" presStyleCnt="0"/>
      <dgm:spPr/>
    </dgm:pt>
    <dgm:pt modelId="{F1166FD0-36C0-4FA2-9006-F11A8FDF12F4}" type="pres">
      <dgm:prSet presAssocID="{71F7F5E0-EAF3-41D2-A6E8-0B5832FCA07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A4B0A-61C0-4632-8E98-A8F5972B6321}" type="pres">
      <dgm:prSet presAssocID="{85EA10E5-4FC6-43D9-93F9-2A25C6FA536C}" presName="sp" presStyleCnt="0"/>
      <dgm:spPr/>
    </dgm:pt>
    <dgm:pt modelId="{8CCA68A7-217E-4FD5-A9BE-8AFCC081E96E}" type="pres">
      <dgm:prSet presAssocID="{1513F39D-7422-43E9-B0A6-EB7D78842E72}" presName="linNode" presStyleCnt="0"/>
      <dgm:spPr/>
    </dgm:pt>
    <dgm:pt modelId="{20F3FB09-1800-4A7C-A626-136FAFA53D06}" type="pres">
      <dgm:prSet presAssocID="{1513F39D-7422-43E9-B0A6-EB7D78842E72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2AFDB-7AE3-4AA8-8BD3-CC7C716F684D}" type="pres">
      <dgm:prSet presAssocID="{0FC48D88-4613-48F2-B8F3-4EBB9C3A1419}" presName="sp" presStyleCnt="0"/>
      <dgm:spPr/>
    </dgm:pt>
    <dgm:pt modelId="{7A2EA8BE-4CC0-46F7-B7C5-AE726D585853}" type="pres">
      <dgm:prSet presAssocID="{D57852BE-0A65-4CFF-BE84-C82AE34BF7AD}" presName="linNode" presStyleCnt="0"/>
      <dgm:spPr/>
    </dgm:pt>
    <dgm:pt modelId="{6C0C70C2-4391-448E-8B17-F4E8937B3646}" type="pres">
      <dgm:prSet presAssocID="{D57852BE-0A65-4CFF-BE84-C82AE34BF7AD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A47D3-C0F0-4E0E-90FA-7D2B0767E65B}" type="pres">
      <dgm:prSet presAssocID="{DBCBA962-6986-438F-A069-4D4804FDD296}" presName="sp" presStyleCnt="0"/>
      <dgm:spPr/>
    </dgm:pt>
    <dgm:pt modelId="{DF7CA51F-CB0B-434D-B0EB-6EF19E3A7E37}" type="pres">
      <dgm:prSet presAssocID="{C65AA363-040A-499A-A708-1242F240F7E6}" presName="linNode" presStyleCnt="0"/>
      <dgm:spPr/>
    </dgm:pt>
    <dgm:pt modelId="{D851E63D-ADA6-48E8-8256-482B560B98A9}" type="pres">
      <dgm:prSet presAssocID="{C65AA363-040A-499A-A708-1242F240F7E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6C756-445A-4E24-B0A2-8CC370CEF0B7}" type="pres">
      <dgm:prSet presAssocID="{5A5EDDDF-0D1D-490F-8237-2639130C5526}" presName="sp" presStyleCnt="0"/>
      <dgm:spPr/>
    </dgm:pt>
    <dgm:pt modelId="{A7B09559-4D68-4AE7-943A-A5BF8DFB3B62}" type="pres">
      <dgm:prSet presAssocID="{77D26044-6049-4060-9FCA-16668DF0F908}" presName="linNode" presStyleCnt="0"/>
      <dgm:spPr/>
    </dgm:pt>
    <dgm:pt modelId="{AE81C322-1EBD-4539-A4D1-6633791BDA21}" type="pres">
      <dgm:prSet presAssocID="{77D26044-6049-4060-9FCA-16668DF0F908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8A33F4-47EF-4E45-8078-22A7D24394F1}" type="presOf" srcId="{D57852BE-0A65-4CFF-BE84-C82AE34BF7AD}" destId="{6C0C70C2-4391-448E-8B17-F4E8937B3646}" srcOrd="0" destOrd="0" presId="urn:microsoft.com/office/officeart/2005/8/layout/vList5"/>
    <dgm:cxn modelId="{34087CD3-CDE7-488C-8452-5169536C2688}" type="presOf" srcId="{1513F39D-7422-43E9-B0A6-EB7D78842E72}" destId="{20F3FB09-1800-4A7C-A626-136FAFA53D06}" srcOrd="0" destOrd="0" presId="urn:microsoft.com/office/officeart/2005/8/layout/vList5"/>
    <dgm:cxn modelId="{7E6F6E6A-1419-468B-840B-B1CA4811B619}" type="presOf" srcId="{C65AA363-040A-499A-A708-1242F240F7E6}" destId="{D851E63D-ADA6-48E8-8256-482B560B98A9}" srcOrd="0" destOrd="0" presId="urn:microsoft.com/office/officeart/2005/8/layout/vList5"/>
    <dgm:cxn modelId="{C1BFF048-E252-4BE7-8542-F0B27E915DA7}" srcId="{2DBA4D32-D89C-4020-8068-5B6F76CACA99}" destId="{C65AA363-040A-499A-A708-1242F240F7E6}" srcOrd="4" destOrd="0" parTransId="{F2CE2FD5-6624-4BAF-B57C-71D260B8CD46}" sibTransId="{5A5EDDDF-0D1D-490F-8237-2639130C5526}"/>
    <dgm:cxn modelId="{5BAD48F0-97F8-4409-B81A-62264A9766DB}" srcId="{2DBA4D32-D89C-4020-8068-5B6F76CACA99}" destId="{FCDAE84F-5F94-48B3-9976-02C8CCA11A50}" srcOrd="0" destOrd="0" parTransId="{BB47E1D1-6AAC-4C39-AA75-5DBDC11E0BFF}" sibTransId="{2F14E949-BB93-40D6-862B-30B49CBC9EAD}"/>
    <dgm:cxn modelId="{5CB792E4-B679-4AB3-9850-CC76C4FFFAB5}" type="presOf" srcId="{FCDAE84F-5F94-48B3-9976-02C8CCA11A50}" destId="{892CD177-20BD-4734-93CD-311574122037}" srcOrd="0" destOrd="0" presId="urn:microsoft.com/office/officeart/2005/8/layout/vList5"/>
    <dgm:cxn modelId="{4A9ACEC1-179A-4AC6-891C-757EB5FC1F6A}" type="presOf" srcId="{77D26044-6049-4060-9FCA-16668DF0F908}" destId="{AE81C322-1EBD-4539-A4D1-6633791BDA21}" srcOrd="0" destOrd="0" presId="urn:microsoft.com/office/officeart/2005/8/layout/vList5"/>
    <dgm:cxn modelId="{9FC61C55-B6D3-422A-A47A-2CBD8E2E9189}" type="presOf" srcId="{71F7F5E0-EAF3-41D2-A6E8-0B5832FCA070}" destId="{F1166FD0-36C0-4FA2-9006-F11A8FDF12F4}" srcOrd="0" destOrd="0" presId="urn:microsoft.com/office/officeart/2005/8/layout/vList5"/>
    <dgm:cxn modelId="{A640CDD8-0492-4E23-9016-BAD350DE2DD5}" srcId="{2DBA4D32-D89C-4020-8068-5B6F76CACA99}" destId="{71F7F5E0-EAF3-41D2-A6E8-0B5832FCA070}" srcOrd="1" destOrd="0" parTransId="{3ACCEDB9-5BF4-437E-935C-673D3D2EAB35}" sibTransId="{85EA10E5-4FC6-43D9-93F9-2A25C6FA536C}"/>
    <dgm:cxn modelId="{061BCDF8-C6DA-4D95-931C-C31FA156E3F0}" srcId="{2DBA4D32-D89C-4020-8068-5B6F76CACA99}" destId="{77D26044-6049-4060-9FCA-16668DF0F908}" srcOrd="5" destOrd="0" parTransId="{36699440-1FD2-414B-BDE8-2BC3CD6CFEAB}" sibTransId="{DB2BF92E-1973-4239-809C-2430506EB2E3}"/>
    <dgm:cxn modelId="{EFACE4FA-9816-49E8-AF3A-408FEA326AA6}" srcId="{2DBA4D32-D89C-4020-8068-5B6F76CACA99}" destId="{D57852BE-0A65-4CFF-BE84-C82AE34BF7AD}" srcOrd="3" destOrd="0" parTransId="{13EF6450-40AC-429E-A619-FD34F7C63425}" sibTransId="{DBCBA962-6986-438F-A069-4D4804FDD296}"/>
    <dgm:cxn modelId="{180876AC-750A-4B96-B653-5AA0F5D7F916}" srcId="{2DBA4D32-D89C-4020-8068-5B6F76CACA99}" destId="{1513F39D-7422-43E9-B0A6-EB7D78842E72}" srcOrd="2" destOrd="0" parTransId="{F3EB12EB-3656-4568-9A7C-86F22785A413}" sibTransId="{0FC48D88-4613-48F2-B8F3-4EBB9C3A1419}"/>
    <dgm:cxn modelId="{DD3C75A5-1600-4DED-B2A9-1E6149B7C444}" type="presOf" srcId="{2DBA4D32-D89C-4020-8068-5B6F76CACA99}" destId="{9619359A-A76C-4E9A-9813-5C4413B1222F}" srcOrd="0" destOrd="0" presId="urn:microsoft.com/office/officeart/2005/8/layout/vList5"/>
    <dgm:cxn modelId="{A3C4ACEA-A36A-4507-B431-995EAB1E2DC7}" type="presParOf" srcId="{9619359A-A76C-4E9A-9813-5C4413B1222F}" destId="{6F7806E3-54BA-4910-892E-C2A8620AE6D4}" srcOrd="0" destOrd="0" presId="urn:microsoft.com/office/officeart/2005/8/layout/vList5"/>
    <dgm:cxn modelId="{25CFF728-3A6C-4706-804F-5E3A6FFC1524}" type="presParOf" srcId="{6F7806E3-54BA-4910-892E-C2A8620AE6D4}" destId="{892CD177-20BD-4734-93CD-311574122037}" srcOrd="0" destOrd="0" presId="urn:microsoft.com/office/officeart/2005/8/layout/vList5"/>
    <dgm:cxn modelId="{A1C4F5EA-E2EB-4414-B947-76BC5F0B7225}" type="presParOf" srcId="{9619359A-A76C-4E9A-9813-5C4413B1222F}" destId="{462093BD-897F-4338-A25D-98D9313A1136}" srcOrd="1" destOrd="0" presId="urn:microsoft.com/office/officeart/2005/8/layout/vList5"/>
    <dgm:cxn modelId="{D85CA0B5-D814-4596-8681-DF2D94A2C1F7}" type="presParOf" srcId="{9619359A-A76C-4E9A-9813-5C4413B1222F}" destId="{EBD0851E-D1DF-4873-91E2-54C979506389}" srcOrd="2" destOrd="0" presId="urn:microsoft.com/office/officeart/2005/8/layout/vList5"/>
    <dgm:cxn modelId="{57C82680-D6DA-4250-B76C-31C0D53828DE}" type="presParOf" srcId="{EBD0851E-D1DF-4873-91E2-54C979506389}" destId="{F1166FD0-36C0-4FA2-9006-F11A8FDF12F4}" srcOrd="0" destOrd="0" presId="urn:microsoft.com/office/officeart/2005/8/layout/vList5"/>
    <dgm:cxn modelId="{6C701CA4-5F1C-4F80-B4DD-F90556D82A94}" type="presParOf" srcId="{9619359A-A76C-4E9A-9813-5C4413B1222F}" destId="{6A5A4B0A-61C0-4632-8E98-A8F5972B6321}" srcOrd="3" destOrd="0" presId="urn:microsoft.com/office/officeart/2005/8/layout/vList5"/>
    <dgm:cxn modelId="{877CBD78-45D6-440E-865B-F4BE31A47B07}" type="presParOf" srcId="{9619359A-A76C-4E9A-9813-5C4413B1222F}" destId="{8CCA68A7-217E-4FD5-A9BE-8AFCC081E96E}" srcOrd="4" destOrd="0" presId="urn:microsoft.com/office/officeart/2005/8/layout/vList5"/>
    <dgm:cxn modelId="{7D724422-CD29-46CF-A886-8233F584C428}" type="presParOf" srcId="{8CCA68A7-217E-4FD5-A9BE-8AFCC081E96E}" destId="{20F3FB09-1800-4A7C-A626-136FAFA53D06}" srcOrd="0" destOrd="0" presId="urn:microsoft.com/office/officeart/2005/8/layout/vList5"/>
    <dgm:cxn modelId="{EE17D5FF-FF05-4C0E-BFEE-FA9ADB11E332}" type="presParOf" srcId="{9619359A-A76C-4E9A-9813-5C4413B1222F}" destId="{64A2AFDB-7AE3-4AA8-8BD3-CC7C716F684D}" srcOrd="5" destOrd="0" presId="urn:microsoft.com/office/officeart/2005/8/layout/vList5"/>
    <dgm:cxn modelId="{B9651338-0581-40C2-B3B8-F149D37E953D}" type="presParOf" srcId="{9619359A-A76C-4E9A-9813-5C4413B1222F}" destId="{7A2EA8BE-4CC0-46F7-B7C5-AE726D585853}" srcOrd="6" destOrd="0" presId="urn:microsoft.com/office/officeart/2005/8/layout/vList5"/>
    <dgm:cxn modelId="{1100204C-4342-4D52-9045-DAFC47F33F6A}" type="presParOf" srcId="{7A2EA8BE-4CC0-46F7-B7C5-AE726D585853}" destId="{6C0C70C2-4391-448E-8B17-F4E8937B3646}" srcOrd="0" destOrd="0" presId="urn:microsoft.com/office/officeart/2005/8/layout/vList5"/>
    <dgm:cxn modelId="{BFB28674-068E-487B-B08E-E8AE51D52469}" type="presParOf" srcId="{9619359A-A76C-4E9A-9813-5C4413B1222F}" destId="{B84A47D3-C0F0-4E0E-90FA-7D2B0767E65B}" srcOrd="7" destOrd="0" presId="urn:microsoft.com/office/officeart/2005/8/layout/vList5"/>
    <dgm:cxn modelId="{380BB84C-DDD2-4408-ABEE-002016CE405F}" type="presParOf" srcId="{9619359A-A76C-4E9A-9813-5C4413B1222F}" destId="{DF7CA51F-CB0B-434D-B0EB-6EF19E3A7E37}" srcOrd="8" destOrd="0" presId="urn:microsoft.com/office/officeart/2005/8/layout/vList5"/>
    <dgm:cxn modelId="{6034F954-FD49-497B-B84B-A34C081B7952}" type="presParOf" srcId="{DF7CA51F-CB0B-434D-B0EB-6EF19E3A7E37}" destId="{D851E63D-ADA6-48E8-8256-482B560B98A9}" srcOrd="0" destOrd="0" presId="urn:microsoft.com/office/officeart/2005/8/layout/vList5"/>
    <dgm:cxn modelId="{1E57DD22-4EF9-40F4-93B9-D9F6C8FCF7C9}" type="presParOf" srcId="{9619359A-A76C-4E9A-9813-5C4413B1222F}" destId="{1A26C756-445A-4E24-B0A2-8CC370CEF0B7}" srcOrd="9" destOrd="0" presId="urn:microsoft.com/office/officeart/2005/8/layout/vList5"/>
    <dgm:cxn modelId="{8B06AF23-28F1-4E93-B932-49CA20CC0A6E}" type="presParOf" srcId="{9619359A-A76C-4E9A-9813-5C4413B1222F}" destId="{A7B09559-4D68-4AE7-943A-A5BF8DFB3B62}" srcOrd="10" destOrd="0" presId="urn:microsoft.com/office/officeart/2005/8/layout/vList5"/>
    <dgm:cxn modelId="{13792083-CD86-491B-9F08-90B1016DC848}" type="presParOf" srcId="{A7B09559-4D68-4AE7-943A-A5BF8DFB3B62}" destId="{AE81C322-1EBD-4539-A4D1-6633791BDA2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3EDD4A6-2520-4183-A3BA-F94B0D101E61}" type="doc">
      <dgm:prSet loTypeId="urn:diagrams.loki3.com/TabbedArc+Icon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C003C2-F55B-4986-B344-4D991715B9B1}">
      <dgm:prSet/>
      <dgm:spPr/>
      <dgm:t>
        <a:bodyPr/>
        <a:lstStyle/>
        <a:p>
          <a:pPr rtl="0"/>
          <a:r>
            <a:rPr lang="en-US" smtClean="0"/>
            <a:t>Gutter Settings Icon</a:t>
          </a:r>
          <a:endParaRPr lang="en-US"/>
        </a:p>
      </dgm:t>
    </dgm:pt>
    <dgm:pt modelId="{5A4899D2-8667-46BE-999C-39BCC580A860}" type="parTrans" cxnId="{FCF9BCE7-4F5E-47CF-853A-A9A4D051ECFA}">
      <dgm:prSet/>
      <dgm:spPr/>
      <dgm:t>
        <a:bodyPr/>
        <a:lstStyle/>
        <a:p>
          <a:endParaRPr lang="en-US"/>
        </a:p>
      </dgm:t>
    </dgm:pt>
    <dgm:pt modelId="{0A29F45B-00A2-41B3-8398-5F828F4CD4E3}" type="sibTrans" cxnId="{FCF9BCE7-4F5E-47CF-853A-A9A4D051ECFA}">
      <dgm:prSet/>
      <dgm:spPr/>
      <dgm:t>
        <a:bodyPr/>
        <a:lstStyle/>
        <a:p>
          <a:endParaRPr lang="en-US"/>
        </a:p>
      </dgm:t>
    </dgm:pt>
    <dgm:pt modelId="{5CC96BDC-46BE-4226-910E-09886853AD88}">
      <dgm:prSet/>
      <dgm:spPr/>
      <dgm:t>
        <a:bodyPr/>
        <a:lstStyle/>
        <a:p>
          <a:pPr rtl="0"/>
          <a:r>
            <a:rPr lang="en-US" smtClean="0"/>
            <a:t>Multi-conditional</a:t>
          </a:r>
          <a:endParaRPr lang="en-US"/>
        </a:p>
      </dgm:t>
    </dgm:pt>
    <dgm:pt modelId="{FCD8C1A8-9108-4ED2-A7E2-F05238F8E203}" type="parTrans" cxnId="{CF864C1A-56F0-4B1E-8F8F-01D4D77D311C}">
      <dgm:prSet/>
      <dgm:spPr/>
      <dgm:t>
        <a:bodyPr/>
        <a:lstStyle/>
        <a:p>
          <a:endParaRPr lang="en-US"/>
        </a:p>
      </dgm:t>
    </dgm:pt>
    <dgm:pt modelId="{F6813FD7-39CA-4175-B060-D1D6D110AB91}" type="sibTrans" cxnId="{CF864C1A-56F0-4B1E-8F8F-01D4D77D311C}">
      <dgm:prSet/>
      <dgm:spPr/>
      <dgm:t>
        <a:bodyPr/>
        <a:lstStyle/>
        <a:p>
          <a:endParaRPr lang="en-US"/>
        </a:p>
      </dgm:t>
    </dgm:pt>
    <dgm:pt modelId="{AA5DCCAE-18C5-4E64-AF53-7181BC005EA2}">
      <dgm:prSet/>
      <dgm:spPr/>
      <dgm:t>
        <a:bodyPr/>
        <a:lstStyle/>
        <a:p>
          <a:pPr rtl="0"/>
          <a:r>
            <a:rPr lang="en-US" smtClean="0"/>
            <a:t>Intellisense</a:t>
          </a:r>
          <a:endParaRPr lang="en-US"/>
        </a:p>
      </dgm:t>
    </dgm:pt>
    <dgm:pt modelId="{8CCCD441-F378-4F56-B26B-B508860501C6}" type="parTrans" cxnId="{B12C31E6-3AFA-402C-B6E6-45C184A2032C}">
      <dgm:prSet/>
      <dgm:spPr/>
      <dgm:t>
        <a:bodyPr/>
        <a:lstStyle/>
        <a:p>
          <a:endParaRPr lang="en-US"/>
        </a:p>
      </dgm:t>
    </dgm:pt>
    <dgm:pt modelId="{C26702FD-0C8B-4B36-B2A8-BC3FDABE2BC2}" type="sibTrans" cxnId="{B12C31E6-3AFA-402C-B6E6-45C184A2032C}">
      <dgm:prSet/>
      <dgm:spPr/>
      <dgm:t>
        <a:bodyPr/>
        <a:lstStyle/>
        <a:p>
          <a:endParaRPr lang="en-US"/>
        </a:p>
      </dgm:t>
    </dgm:pt>
    <dgm:pt modelId="{0D9E8D92-6DDD-4EB9-AF74-B701CB177D45}">
      <dgm:prSet/>
      <dgm:spPr/>
      <dgm:t>
        <a:bodyPr/>
        <a:lstStyle/>
        <a:p>
          <a:pPr rtl="0"/>
          <a:r>
            <a:rPr lang="en-US" smtClean="0"/>
            <a:t>Formatted debug output</a:t>
          </a:r>
          <a:endParaRPr lang="en-US"/>
        </a:p>
      </dgm:t>
    </dgm:pt>
    <dgm:pt modelId="{5ADE603E-E45E-481A-AB78-306428B5E83D}" type="parTrans" cxnId="{1A719A18-626A-46E7-9490-BECDF93BAFA0}">
      <dgm:prSet/>
      <dgm:spPr/>
      <dgm:t>
        <a:bodyPr/>
        <a:lstStyle/>
        <a:p>
          <a:endParaRPr lang="en-US"/>
        </a:p>
      </dgm:t>
    </dgm:pt>
    <dgm:pt modelId="{C5114E9D-B3E5-4CB2-8EE6-0A948C47F807}" type="sibTrans" cxnId="{1A719A18-626A-46E7-9490-BECDF93BAFA0}">
      <dgm:prSet/>
      <dgm:spPr/>
      <dgm:t>
        <a:bodyPr/>
        <a:lstStyle/>
        <a:p>
          <a:endParaRPr lang="en-US"/>
        </a:p>
      </dgm:t>
    </dgm:pt>
    <dgm:pt modelId="{3EF2B9D7-EBF0-4E6E-8754-524B9092A423}" type="pres">
      <dgm:prSet presAssocID="{A3EDD4A6-2520-4183-A3BA-F94B0D101E6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6473D0-26E9-4240-B212-92A02A785759}" type="pres">
      <dgm:prSet presAssocID="{74C003C2-F55B-4986-B344-4D991715B9B1}" presName="twoplus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9DF3F-0BAE-419A-8D48-F8F3A6C71A27}" type="pres">
      <dgm:prSet presAssocID="{5CC96BDC-46BE-4226-910E-09886853AD88}" presName="twoplu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F953B-3364-4CF7-875E-69B37454403D}" type="pres">
      <dgm:prSet presAssocID="{AA5DCCAE-18C5-4E64-AF53-7181BC005EA2}" presName="twoplu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D1457-6D1F-493A-8002-62B7EDB051BD}" type="pres">
      <dgm:prSet presAssocID="{0D9E8D92-6DDD-4EB9-AF74-B701CB177D45}" presName="twoplu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864C1A-56F0-4B1E-8F8F-01D4D77D311C}" srcId="{A3EDD4A6-2520-4183-A3BA-F94B0D101E61}" destId="{5CC96BDC-46BE-4226-910E-09886853AD88}" srcOrd="1" destOrd="0" parTransId="{FCD8C1A8-9108-4ED2-A7E2-F05238F8E203}" sibTransId="{F6813FD7-39CA-4175-B060-D1D6D110AB91}"/>
    <dgm:cxn modelId="{1A719A18-626A-46E7-9490-BECDF93BAFA0}" srcId="{A3EDD4A6-2520-4183-A3BA-F94B0D101E61}" destId="{0D9E8D92-6DDD-4EB9-AF74-B701CB177D45}" srcOrd="3" destOrd="0" parTransId="{5ADE603E-E45E-481A-AB78-306428B5E83D}" sibTransId="{C5114E9D-B3E5-4CB2-8EE6-0A948C47F807}"/>
    <dgm:cxn modelId="{42ECC0EC-908A-4B08-B105-3CABB8DBFD9D}" type="presOf" srcId="{74C003C2-F55B-4986-B344-4D991715B9B1}" destId="{7B6473D0-26E9-4240-B212-92A02A785759}" srcOrd="0" destOrd="0" presId="urn:diagrams.loki3.com/TabbedArc+Icon"/>
    <dgm:cxn modelId="{B12C31E6-3AFA-402C-B6E6-45C184A2032C}" srcId="{A3EDD4A6-2520-4183-A3BA-F94B0D101E61}" destId="{AA5DCCAE-18C5-4E64-AF53-7181BC005EA2}" srcOrd="2" destOrd="0" parTransId="{8CCCD441-F378-4F56-B26B-B508860501C6}" sibTransId="{C26702FD-0C8B-4B36-B2A8-BC3FDABE2BC2}"/>
    <dgm:cxn modelId="{B3C6E152-0738-45A9-9FEF-081BD059CDCA}" type="presOf" srcId="{AA5DCCAE-18C5-4E64-AF53-7181BC005EA2}" destId="{991F953B-3364-4CF7-875E-69B37454403D}" srcOrd="0" destOrd="0" presId="urn:diagrams.loki3.com/TabbedArc+Icon"/>
    <dgm:cxn modelId="{CE7EFC00-9BF5-45ED-B558-9580D26F2D31}" type="presOf" srcId="{5CC96BDC-46BE-4226-910E-09886853AD88}" destId="{A049DF3F-0BAE-419A-8D48-F8F3A6C71A27}" srcOrd="0" destOrd="0" presId="urn:diagrams.loki3.com/TabbedArc+Icon"/>
    <dgm:cxn modelId="{33E36D07-11CD-44AE-A01E-3D1B6C891FCC}" type="presOf" srcId="{0D9E8D92-6DDD-4EB9-AF74-B701CB177D45}" destId="{EF0D1457-6D1F-493A-8002-62B7EDB051BD}" srcOrd="0" destOrd="0" presId="urn:diagrams.loki3.com/TabbedArc+Icon"/>
    <dgm:cxn modelId="{FCF9BCE7-4F5E-47CF-853A-A9A4D051ECFA}" srcId="{A3EDD4A6-2520-4183-A3BA-F94B0D101E61}" destId="{74C003C2-F55B-4986-B344-4D991715B9B1}" srcOrd="0" destOrd="0" parTransId="{5A4899D2-8667-46BE-999C-39BCC580A860}" sibTransId="{0A29F45B-00A2-41B3-8398-5F828F4CD4E3}"/>
    <dgm:cxn modelId="{EFE0500D-9791-4C0D-A6CD-D9BE2BCB3740}" type="presOf" srcId="{A3EDD4A6-2520-4183-A3BA-F94B0D101E61}" destId="{3EF2B9D7-EBF0-4E6E-8754-524B9092A423}" srcOrd="0" destOrd="0" presId="urn:diagrams.loki3.com/TabbedArc+Icon"/>
    <dgm:cxn modelId="{697F0EE5-2765-40B8-B550-76EF1D41A17C}" type="presParOf" srcId="{3EF2B9D7-EBF0-4E6E-8754-524B9092A423}" destId="{7B6473D0-26E9-4240-B212-92A02A785759}" srcOrd="0" destOrd="0" presId="urn:diagrams.loki3.com/TabbedArc+Icon"/>
    <dgm:cxn modelId="{D25CA06B-03EF-4EBC-AE74-482EC708C6EC}" type="presParOf" srcId="{3EF2B9D7-EBF0-4E6E-8754-524B9092A423}" destId="{A049DF3F-0BAE-419A-8D48-F8F3A6C71A27}" srcOrd="1" destOrd="0" presId="urn:diagrams.loki3.com/TabbedArc+Icon"/>
    <dgm:cxn modelId="{63236BED-6F5D-489B-B838-D8B4E6C6B149}" type="presParOf" srcId="{3EF2B9D7-EBF0-4E6E-8754-524B9092A423}" destId="{991F953B-3364-4CF7-875E-69B37454403D}" srcOrd="2" destOrd="0" presId="urn:diagrams.loki3.com/TabbedArc+Icon"/>
    <dgm:cxn modelId="{548E181C-6C9D-4B70-BFC4-B210EDF1ED14}" type="presParOf" srcId="{3EF2B9D7-EBF0-4E6E-8754-524B9092A423}" destId="{EF0D1457-6D1F-493A-8002-62B7EDB051BD}" srcOrd="3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4D0D7EC-1E6C-4792-A2E8-AAA6F524403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F1CEAC-D7A7-42E9-B302-06F65E8B3812}">
      <dgm:prSet/>
      <dgm:spPr/>
      <dgm:t>
        <a:bodyPr/>
        <a:lstStyle/>
        <a:p>
          <a:pPr rtl="0"/>
          <a:r>
            <a:rPr lang="en-US" smtClean="0"/>
            <a:t>Memory</a:t>
          </a:r>
          <a:endParaRPr lang="en-US"/>
        </a:p>
      </dgm:t>
    </dgm:pt>
    <dgm:pt modelId="{24C42737-5459-4F87-85CB-366849990256}" type="parTrans" cxnId="{7BAAD85E-B3BD-4D91-A5B6-2751FD0AFBF2}">
      <dgm:prSet/>
      <dgm:spPr/>
      <dgm:t>
        <a:bodyPr/>
        <a:lstStyle/>
        <a:p>
          <a:endParaRPr lang="en-US"/>
        </a:p>
      </dgm:t>
    </dgm:pt>
    <dgm:pt modelId="{A7AD01B9-78F1-40DD-8810-E17FDB918205}" type="sibTrans" cxnId="{7BAAD85E-B3BD-4D91-A5B6-2751FD0AFBF2}">
      <dgm:prSet/>
      <dgm:spPr/>
      <dgm:t>
        <a:bodyPr/>
        <a:lstStyle/>
        <a:p>
          <a:endParaRPr lang="en-US"/>
        </a:p>
      </dgm:t>
    </dgm:pt>
    <dgm:pt modelId="{0C63F676-57D1-4434-8B89-11E76D39D0D9}">
      <dgm:prSet/>
      <dgm:spPr/>
      <dgm:t>
        <a:bodyPr/>
        <a:lstStyle/>
        <a:p>
          <a:pPr rtl="0"/>
          <a:r>
            <a:rPr lang="en-US" smtClean="0"/>
            <a:t>CPU</a:t>
          </a:r>
          <a:endParaRPr lang="en-US"/>
        </a:p>
      </dgm:t>
    </dgm:pt>
    <dgm:pt modelId="{1A89175F-352E-4966-8F0F-B630C0D08E2D}" type="parTrans" cxnId="{799CD8D2-2BAE-48A1-A455-D7E02D26B604}">
      <dgm:prSet/>
      <dgm:spPr/>
      <dgm:t>
        <a:bodyPr/>
        <a:lstStyle/>
        <a:p>
          <a:endParaRPr lang="en-US"/>
        </a:p>
      </dgm:t>
    </dgm:pt>
    <dgm:pt modelId="{A12CEFDA-046B-4AED-9A4B-6840F81A2097}" type="sibTrans" cxnId="{799CD8D2-2BAE-48A1-A455-D7E02D26B604}">
      <dgm:prSet/>
      <dgm:spPr/>
      <dgm:t>
        <a:bodyPr/>
        <a:lstStyle/>
        <a:p>
          <a:endParaRPr lang="en-US"/>
        </a:p>
      </dgm:t>
    </dgm:pt>
    <dgm:pt modelId="{FCE4DB2F-78D9-47B8-9B72-7A0C61A9C28D}">
      <dgm:prSet/>
      <dgm:spPr/>
      <dgm:t>
        <a:bodyPr/>
        <a:lstStyle/>
        <a:p>
          <a:pPr rtl="0"/>
          <a:r>
            <a:rPr lang="en-US" smtClean="0"/>
            <a:t>Debugger Events</a:t>
          </a:r>
          <a:endParaRPr lang="en-US"/>
        </a:p>
      </dgm:t>
    </dgm:pt>
    <dgm:pt modelId="{FC2145A6-8ECA-47B7-8AB2-AC93DFFA9BC3}" type="parTrans" cxnId="{CAAD4052-D9FE-467D-99F8-7DCC5612C6FE}">
      <dgm:prSet/>
      <dgm:spPr/>
      <dgm:t>
        <a:bodyPr/>
        <a:lstStyle/>
        <a:p>
          <a:endParaRPr lang="en-US"/>
        </a:p>
      </dgm:t>
    </dgm:pt>
    <dgm:pt modelId="{BB173731-A902-4A85-8CB0-6512F3A6C4FC}" type="sibTrans" cxnId="{CAAD4052-D9FE-467D-99F8-7DCC5612C6FE}">
      <dgm:prSet/>
      <dgm:spPr/>
      <dgm:t>
        <a:bodyPr/>
        <a:lstStyle/>
        <a:p>
          <a:endParaRPr lang="en-US"/>
        </a:p>
      </dgm:t>
    </dgm:pt>
    <dgm:pt modelId="{5AF5ABC2-AC03-4EB7-B0AB-53D220680AB6}" type="pres">
      <dgm:prSet presAssocID="{A4D0D7EC-1E6C-4792-A2E8-AAA6F52440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E24B2A-3856-4196-B81C-D4EF25557292}" type="pres">
      <dgm:prSet presAssocID="{56F1CEAC-D7A7-42E9-B302-06F65E8B38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2282F-EF76-40C4-8064-F62374D8CFCB}" type="pres">
      <dgm:prSet presAssocID="{A7AD01B9-78F1-40DD-8810-E17FDB91820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8DEAABF-DE1E-480E-9AE3-DCCA1555C224}" type="pres">
      <dgm:prSet presAssocID="{A7AD01B9-78F1-40DD-8810-E17FDB91820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9193E93-8E12-4088-A3C2-2109BDB9F413}" type="pres">
      <dgm:prSet presAssocID="{0C63F676-57D1-4434-8B89-11E76D39D0D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12229-A8F0-41E9-A58E-6422C35E1B96}" type="pres">
      <dgm:prSet presAssocID="{A12CEFDA-046B-4AED-9A4B-6840F81A209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06E6AAD-563D-4B9B-AFD7-84FD7E02C377}" type="pres">
      <dgm:prSet presAssocID="{A12CEFDA-046B-4AED-9A4B-6840F81A209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ECE3EA5-646E-400F-843D-65D00471C701}" type="pres">
      <dgm:prSet presAssocID="{FCE4DB2F-78D9-47B8-9B72-7A0C61A9C28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B91014-B87D-4BB7-8040-5CA7DC7F751B}" type="pres">
      <dgm:prSet presAssocID="{BB173731-A902-4A85-8CB0-6512F3A6C4F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B22EBB9-3662-40BA-92AD-156030CB8A6C}" type="pres">
      <dgm:prSet presAssocID="{BB173731-A902-4A85-8CB0-6512F3A6C4F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BAAD85E-B3BD-4D91-A5B6-2751FD0AFBF2}" srcId="{A4D0D7EC-1E6C-4792-A2E8-AAA6F524403A}" destId="{56F1CEAC-D7A7-42E9-B302-06F65E8B3812}" srcOrd="0" destOrd="0" parTransId="{24C42737-5459-4F87-85CB-366849990256}" sibTransId="{A7AD01B9-78F1-40DD-8810-E17FDB918205}"/>
    <dgm:cxn modelId="{C736FD25-D7C6-49E7-910D-77F436EE7BB4}" type="presOf" srcId="{FCE4DB2F-78D9-47B8-9B72-7A0C61A9C28D}" destId="{1ECE3EA5-646E-400F-843D-65D00471C701}" srcOrd="0" destOrd="0" presId="urn:microsoft.com/office/officeart/2005/8/layout/cycle7"/>
    <dgm:cxn modelId="{E0F9F1D0-A77A-413C-B510-8214FF24ECF8}" type="presOf" srcId="{A12CEFDA-046B-4AED-9A4B-6840F81A2097}" destId="{8D512229-A8F0-41E9-A58E-6422C35E1B96}" srcOrd="0" destOrd="0" presId="urn:microsoft.com/office/officeart/2005/8/layout/cycle7"/>
    <dgm:cxn modelId="{8116F2E6-FE84-4F4F-B785-87E24AB59312}" type="presOf" srcId="{56F1CEAC-D7A7-42E9-B302-06F65E8B3812}" destId="{66E24B2A-3856-4196-B81C-D4EF25557292}" srcOrd="0" destOrd="0" presId="urn:microsoft.com/office/officeart/2005/8/layout/cycle7"/>
    <dgm:cxn modelId="{FEB7B3F6-CEF3-443D-A6D7-0A0AD920CE2F}" type="presOf" srcId="{A7AD01B9-78F1-40DD-8810-E17FDB918205}" destId="{78DEAABF-DE1E-480E-9AE3-DCCA1555C224}" srcOrd="1" destOrd="0" presId="urn:microsoft.com/office/officeart/2005/8/layout/cycle7"/>
    <dgm:cxn modelId="{2F86A9EF-6774-42BA-BFBA-8993DD47D6D2}" type="presOf" srcId="{BB173731-A902-4A85-8CB0-6512F3A6C4FC}" destId="{87B91014-B87D-4BB7-8040-5CA7DC7F751B}" srcOrd="0" destOrd="0" presId="urn:microsoft.com/office/officeart/2005/8/layout/cycle7"/>
    <dgm:cxn modelId="{CAAD4052-D9FE-467D-99F8-7DCC5612C6FE}" srcId="{A4D0D7EC-1E6C-4792-A2E8-AAA6F524403A}" destId="{FCE4DB2F-78D9-47B8-9B72-7A0C61A9C28D}" srcOrd="2" destOrd="0" parTransId="{FC2145A6-8ECA-47B7-8AB2-AC93DFFA9BC3}" sibTransId="{BB173731-A902-4A85-8CB0-6512F3A6C4FC}"/>
    <dgm:cxn modelId="{4B3921F9-7D3D-41FC-9244-4C09E10B239A}" type="presOf" srcId="{A7AD01B9-78F1-40DD-8810-E17FDB918205}" destId="{8E52282F-EF76-40C4-8064-F62374D8CFCB}" srcOrd="0" destOrd="0" presId="urn:microsoft.com/office/officeart/2005/8/layout/cycle7"/>
    <dgm:cxn modelId="{BF6A4EAD-8E35-40E5-964E-7EFB0413BB55}" type="presOf" srcId="{A12CEFDA-046B-4AED-9A4B-6840F81A2097}" destId="{406E6AAD-563D-4B9B-AFD7-84FD7E02C377}" srcOrd="1" destOrd="0" presId="urn:microsoft.com/office/officeart/2005/8/layout/cycle7"/>
    <dgm:cxn modelId="{750857D0-A9AD-4723-A579-F90A85AC46CA}" type="presOf" srcId="{BB173731-A902-4A85-8CB0-6512F3A6C4FC}" destId="{BB22EBB9-3662-40BA-92AD-156030CB8A6C}" srcOrd="1" destOrd="0" presId="urn:microsoft.com/office/officeart/2005/8/layout/cycle7"/>
    <dgm:cxn modelId="{799CD8D2-2BAE-48A1-A455-D7E02D26B604}" srcId="{A4D0D7EC-1E6C-4792-A2E8-AAA6F524403A}" destId="{0C63F676-57D1-4434-8B89-11E76D39D0D9}" srcOrd="1" destOrd="0" parTransId="{1A89175F-352E-4966-8F0F-B630C0D08E2D}" sibTransId="{A12CEFDA-046B-4AED-9A4B-6840F81A2097}"/>
    <dgm:cxn modelId="{D896C286-778C-4EB9-9FCE-B43AFB03C25A}" type="presOf" srcId="{0C63F676-57D1-4434-8B89-11E76D39D0D9}" destId="{39193E93-8E12-4088-A3C2-2109BDB9F413}" srcOrd="0" destOrd="0" presId="urn:microsoft.com/office/officeart/2005/8/layout/cycle7"/>
    <dgm:cxn modelId="{94235B6A-DC83-45F3-8ECC-2888211DBCB5}" type="presOf" srcId="{A4D0D7EC-1E6C-4792-A2E8-AAA6F524403A}" destId="{5AF5ABC2-AC03-4EB7-B0AB-53D220680AB6}" srcOrd="0" destOrd="0" presId="urn:microsoft.com/office/officeart/2005/8/layout/cycle7"/>
    <dgm:cxn modelId="{B3D7AF6A-0CCF-4F65-9800-C516821628BB}" type="presParOf" srcId="{5AF5ABC2-AC03-4EB7-B0AB-53D220680AB6}" destId="{66E24B2A-3856-4196-B81C-D4EF25557292}" srcOrd="0" destOrd="0" presId="urn:microsoft.com/office/officeart/2005/8/layout/cycle7"/>
    <dgm:cxn modelId="{515737AE-4610-4CA7-A853-A4AC6BE4E70E}" type="presParOf" srcId="{5AF5ABC2-AC03-4EB7-B0AB-53D220680AB6}" destId="{8E52282F-EF76-40C4-8064-F62374D8CFCB}" srcOrd="1" destOrd="0" presId="urn:microsoft.com/office/officeart/2005/8/layout/cycle7"/>
    <dgm:cxn modelId="{610CE5DC-745D-4E0E-B983-09D52BEFD8EC}" type="presParOf" srcId="{8E52282F-EF76-40C4-8064-F62374D8CFCB}" destId="{78DEAABF-DE1E-480E-9AE3-DCCA1555C224}" srcOrd="0" destOrd="0" presId="urn:microsoft.com/office/officeart/2005/8/layout/cycle7"/>
    <dgm:cxn modelId="{D6470BA9-4B47-4A00-A9DC-3425F33CB91F}" type="presParOf" srcId="{5AF5ABC2-AC03-4EB7-B0AB-53D220680AB6}" destId="{39193E93-8E12-4088-A3C2-2109BDB9F413}" srcOrd="2" destOrd="0" presId="urn:microsoft.com/office/officeart/2005/8/layout/cycle7"/>
    <dgm:cxn modelId="{1A7446EF-4E3D-4EE5-A08C-2C11DA35496D}" type="presParOf" srcId="{5AF5ABC2-AC03-4EB7-B0AB-53D220680AB6}" destId="{8D512229-A8F0-41E9-A58E-6422C35E1B96}" srcOrd="3" destOrd="0" presId="urn:microsoft.com/office/officeart/2005/8/layout/cycle7"/>
    <dgm:cxn modelId="{657B8E98-23B0-4586-97E6-8852AD7CF2F3}" type="presParOf" srcId="{8D512229-A8F0-41E9-A58E-6422C35E1B96}" destId="{406E6AAD-563D-4B9B-AFD7-84FD7E02C377}" srcOrd="0" destOrd="0" presId="urn:microsoft.com/office/officeart/2005/8/layout/cycle7"/>
    <dgm:cxn modelId="{E989EAB7-8051-4C7C-8B84-CF2C9F0FE0D7}" type="presParOf" srcId="{5AF5ABC2-AC03-4EB7-B0AB-53D220680AB6}" destId="{1ECE3EA5-646E-400F-843D-65D00471C701}" srcOrd="4" destOrd="0" presId="urn:microsoft.com/office/officeart/2005/8/layout/cycle7"/>
    <dgm:cxn modelId="{E771A49F-AFC6-4885-8FDB-0C62E8828EA8}" type="presParOf" srcId="{5AF5ABC2-AC03-4EB7-B0AB-53D220680AB6}" destId="{87B91014-B87D-4BB7-8040-5CA7DC7F751B}" srcOrd="5" destOrd="0" presId="urn:microsoft.com/office/officeart/2005/8/layout/cycle7"/>
    <dgm:cxn modelId="{83B33554-CEC4-405F-8A24-9DA63EE5E236}" type="presParOf" srcId="{87B91014-B87D-4BB7-8040-5CA7DC7F751B}" destId="{BB22EBB9-3662-40BA-92AD-156030CB8A6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DBBC788-179F-4F1B-B629-9B632B76993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BD1C94-FB29-4B21-80FC-73B5A28B6D77}">
      <dgm:prSet/>
      <dgm:spPr/>
      <dgm:t>
        <a:bodyPr/>
        <a:lstStyle/>
        <a:p>
          <a:pPr rtl="0"/>
          <a:r>
            <a:rPr lang="en-US" smtClean="0"/>
            <a:t>Smart Unit Tests</a:t>
          </a:r>
          <a:endParaRPr lang="en-US"/>
        </a:p>
      </dgm:t>
    </dgm:pt>
    <dgm:pt modelId="{34343240-C004-4000-B80A-4B41D0594773}" type="parTrans" cxnId="{D7846FB0-04BE-4D1F-905A-26E7B7E38B64}">
      <dgm:prSet/>
      <dgm:spPr/>
      <dgm:t>
        <a:bodyPr/>
        <a:lstStyle/>
        <a:p>
          <a:endParaRPr lang="en-US"/>
        </a:p>
      </dgm:t>
    </dgm:pt>
    <dgm:pt modelId="{8B4553D7-0B8F-4223-894E-BBF447760A3D}" type="sibTrans" cxnId="{D7846FB0-04BE-4D1F-905A-26E7B7E38B64}">
      <dgm:prSet/>
      <dgm:spPr/>
      <dgm:t>
        <a:bodyPr/>
        <a:lstStyle/>
        <a:p>
          <a:endParaRPr lang="en-US"/>
        </a:p>
      </dgm:t>
    </dgm:pt>
    <dgm:pt modelId="{0A9F9493-E372-4F8B-AFC6-B825A91634FB}">
      <dgm:prSet/>
      <dgm:spPr/>
      <dgm:t>
        <a:bodyPr/>
        <a:lstStyle/>
        <a:p>
          <a:pPr rtl="0"/>
          <a:r>
            <a:rPr lang="en-US" smtClean="0"/>
            <a:t>Parameterized Unit Tests</a:t>
          </a:r>
          <a:endParaRPr lang="en-US"/>
        </a:p>
      </dgm:t>
    </dgm:pt>
    <dgm:pt modelId="{46EF30B6-702C-4DE1-8BDC-4D4BA218DD13}" type="parTrans" cxnId="{077FA2DE-2D71-41FD-BFF4-2F59518F90A8}">
      <dgm:prSet/>
      <dgm:spPr/>
      <dgm:t>
        <a:bodyPr/>
        <a:lstStyle/>
        <a:p>
          <a:endParaRPr lang="en-US"/>
        </a:p>
      </dgm:t>
    </dgm:pt>
    <dgm:pt modelId="{C5A451FC-3877-4C77-9743-7CDD3E0126D7}" type="sibTrans" cxnId="{077FA2DE-2D71-41FD-BFF4-2F59518F90A8}">
      <dgm:prSet/>
      <dgm:spPr/>
      <dgm:t>
        <a:bodyPr/>
        <a:lstStyle/>
        <a:p>
          <a:endParaRPr lang="en-US"/>
        </a:p>
      </dgm:t>
    </dgm:pt>
    <dgm:pt modelId="{91F2B9E4-2A25-4518-AF32-2FBFD1C294F0}">
      <dgm:prSet/>
      <dgm:spPr/>
      <dgm:t>
        <a:bodyPr/>
        <a:lstStyle/>
        <a:p>
          <a:pPr rtl="0"/>
          <a:r>
            <a:rPr lang="en-US" smtClean="0"/>
            <a:t>Test Stubs Creation</a:t>
          </a:r>
          <a:endParaRPr lang="en-US"/>
        </a:p>
      </dgm:t>
    </dgm:pt>
    <dgm:pt modelId="{1C9DDADF-1E38-4615-9FCB-5F14B186FAE7}" type="parTrans" cxnId="{41A21024-32B0-4770-A63F-C712993D5435}">
      <dgm:prSet/>
      <dgm:spPr/>
      <dgm:t>
        <a:bodyPr/>
        <a:lstStyle/>
        <a:p>
          <a:endParaRPr lang="en-US"/>
        </a:p>
      </dgm:t>
    </dgm:pt>
    <dgm:pt modelId="{04DE4833-3434-4213-95C8-B2A8C6341F3E}" type="sibTrans" cxnId="{41A21024-32B0-4770-A63F-C712993D5435}">
      <dgm:prSet/>
      <dgm:spPr/>
      <dgm:t>
        <a:bodyPr/>
        <a:lstStyle/>
        <a:p>
          <a:endParaRPr lang="en-US"/>
        </a:p>
      </dgm:t>
    </dgm:pt>
    <dgm:pt modelId="{B4896EF3-5D54-452E-ACB2-387D8CF9C291}" type="pres">
      <dgm:prSet presAssocID="{CDBBC788-179F-4F1B-B629-9B632B7699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E1D037-47CF-4C44-AC6F-E85B6B3E9271}" type="pres">
      <dgm:prSet presAssocID="{7DBD1C94-FB29-4B21-80FC-73B5A28B6D77}" presName="linNode" presStyleCnt="0"/>
      <dgm:spPr/>
    </dgm:pt>
    <dgm:pt modelId="{65C0A388-7574-4C6F-A561-867C4CF7E92E}" type="pres">
      <dgm:prSet presAssocID="{7DBD1C94-FB29-4B21-80FC-73B5A28B6D7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8272-34CC-49FF-AEBE-1D8AF539DB6E}" type="pres">
      <dgm:prSet presAssocID="{7DBD1C94-FB29-4B21-80FC-73B5A28B6D77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846FB0-04BE-4D1F-905A-26E7B7E38B64}" srcId="{CDBBC788-179F-4F1B-B629-9B632B76993B}" destId="{7DBD1C94-FB29-4B21-80FC-73B5A28B6D77}" srcOrd="0" destOrd="0" parTransId="{34343240-C004-4000-B80A-4B41D0594773}" sibTransId="{8B4553D7-0B8F-4223-894E-BBF447760A3D}"/>
    <dgm:cxn modelId="{5F213A01-20E2-424C-AEF1-EBC694CAE016}" type="presOf" srcId="{CDBBC788-179F-4F1B-B629-9B632B76993B}" destId="{B4896EF3-5D54-452E-ACB2-387D8CF9C291}" srcOrd="0" destOrd="0" presId="urn:microsoft.com/office/officeart/2005/8/layout/vList5"/>
    <dgm:cxn modelId="{4F554F4A-3EC7-4755-B700-7A5AC3AE747C}" type="presOf" srcId="{0A9F9493-E372-4F8B-AFC6-B825A91634FB}" destId="{7F058272-34CC-49FF-AEBE-1D8AF539DB6E}" srcOrd="0" destOrd="0" presId="urn:microsoft.com/office/officeart/2005/8/layout/vList5"/>
    <dgm:cxn modelId="{077FA2DE-2D71-41FD-BFF4-2F59518F90A8}" srcId="{7DBD1C94-FB29-4B21-80FC-73B5A28B6D77}" destId="{0A9F9493-E372-4F8B-AFC6-B825A91634FB}" srcOrd="0" destOrd="0" parTransId="{46EF30B6-702C-4DE1-8BDC-4D4BA218DD13}" sibTransId="{C5A451FC-3877-4C77-9743-7CDD3E0126D7}"/>
    <dgm:cxn modelId="{B3D38FEF-2F1F-416B-BDE3-FA3F17CC152B}" type="presOf" srcId="{7DBD1C94-FB29-4B21-80FC-73B5A28B6D77}" destId="{65C0A388-7574-4C6F-A561-867C4CF7E92E}" srcOrd="0" destOrd="0" presId="urn:microsoft.com/office/officeart/2005/8/layout/vList5"/>
    <dgm:cxn modelId="{3A3B069B-5E78-4F1A-B7DE-C76450F777FD}" type="presOf" srcId="{91F2B9E4-2A25-4518-AF32-2FBFD1C294F0}" destId="{7F058272-34CC-49FF-AEBE-1D8AF539DB6E}" srcOrd="0" destOrd="1" presId="urn:microsoft.com/office/officeart/2005/8/layout/vList5"/>
    <dgm:cxn modelId="{41A21024-32B0-4770-A63F-C712993D5435}" srcId="{7DBD1C94-FB29-4B21-80FC-73B5A28B6D77}" destId="{91F2B9E4-2A25-4518-AF32-2FBFD1C294F0}" srcOrd="1" destOrd="0" parTransId="{1C9DDADF-1E38-4615-9FCB-5F14B186FAE7}" sibTransId="{04DE4833-3434-4213-95C8-B2A8C6341F3E}"/>
    <dgm:cxn modelId="{38F9D97D-470B-40D2-B73C-39D05C5701D5}" type="presParOf" srcId="{B4896EF3-5D54-452E-ACB2-387D8CF9C291}" destId="{53E1D037-47CF-4C44-AC6F-E85B6B3E9271}" srcOrd="0" destOrd="0" presId="urn:microsoft.com/office/officeart/2005/8/layout/vList5"/>
    <dgm:cxn modelId="{D9103471-B669-453F-96C1-0B2C3B9C8226}" type="presParOf" srcId="{53E1D037-47CF-4C44-AC6F-E85B6B3E9271}" destId="{65C0A388-7574-4C6F-A561-867C4CF7E92E}" srcOrd="0" destOrd="0" presId="urn:microsoft.com/office/officeart/2005/8/layout/vList5"/>
    <dgm:cxn modelId="{F1D01F0C-9433-4F37-B897-3DD22B754F6D}" type="presParOf" srcId="{53E1D037-47CF-4C44-AC6F-E85B6B3E9271}" destId="{7F058272-34CC-49FF-AEBE-1D8AF539DB6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DB5175-4102-4F3B-A568-03B08F67E5F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111BB4-9018-48BF-8B88-7C56468AA17F}">
      <dgm:prSet/>
      <dgm:spPr/>
      <dgm:t>
        <a:bodyPr/>
        <a:lstStyle/>
        <a:p>
          <a:pPr rtl="0"/>
          <a:r>
            <a:rPr lang="en-US" smtClean="0"/>
            <a:t>Title Case Menus</a:t>
          </a:r>
          <a:endParaRPr lang="en-US"/>
        </a:p>
      </dgm:t>
    </dgm:pt>
    <dgm:pt modelId="{DA9A0D02-AE03-437B-8488-8AD03478FC76}" type="parTrans" cxnId="{7DD44A89-666E-43E3-8837-344F2C2DB97A}">
      <dgm:prSet/>
      <dgm:spPr/>
      <dgm:t>
        <a:bodyPr/>
        <a:lstStyle/>
        <a:p>
          <a:endParaRPr lang="en-US"/>
        </a:p>
      </dgm:t>
    </dgm:pt>
    <dgm:pt modelId="{48E3BB13-9AEB-4C0B-8C82-948EE0A30040}" type="sibTrans" cxnId="{7DD44A89-666E-43E3-8837-344F2C2DB97A}">
      <dgm:prSet/>
      <dgm:spPr/>
      <dgm:t>
        <a:bodyPr/>
        <a:lstStyle/>
        <a:p>
          <a:endParaRPr lang="en-US"/>
        </a:p>
      </dgm:t>
    </dgm:pt>
    <dgm:pt modelId="{03085CF7-6C81-4731-A08F-F4D7B8479B68}">
      <dgm:prSet/>
      <dgm:spPr/>
      <dgm:t>
        <a:bodyPr/>
        <a:lstStyle/>
        <a:p>
          <a:pPr rtl="0"/>
          <a:r>
            <a:rPr lang="en-US" smtClean="0"/>
            <a:t>Feedback enhancements</a:t>
          </a:r>
          <a:endParaRPr lang="en-US"/>
        </a:p>
      </dgm:t>
    </dgm:pt>
    <dgm:pt modelId="{59B52E02-4BA4-4A1A-B6A3-4E032AC5D17C}" type="parTrans" cxnId="{1157139A-A7C3-47AA-B8E4-736B6D76DDD0}">
      <dgm:prSet/>
      <dgm:spPr/>
      <dgm:t>
        <a:bodyPr/>
        <a:lstStyle/>
        <a:p>
          <a:endParaRPr lang="en-US"/>
        </a:p>
      </dgm:t>
    </dgm:pt>
    <dgm:pt modelId="{EE635959-AB95-424E-BD20-236E6E1101C7}" type="sibTrans" cxnId="{1157139A-A7C3-47AA-B8E4-736B6D76DDD0}">
      <dgm:prSet/>
      <dgm:spPr/>
      <dgm:t>
        <a:bodyPr/>
        <a:lstStyle/>
        <a:p>
          <a:endParaRPr lang="en-US"/>
        </a:p>
      </dgm:t>
    </dgm:pt>
    <dgm:pt modelId="{2DF592D0-53AA-418A-8D98-EAC77786C8BE}">
      <dgm:prSet/>
      <dgm:spPr/>
      <dgm:t>
        <a:bodyPr/>
        <a:lstStyle/>
        <a:p>
          <a:pPr rtl="0"/>
          <a:r>
            <a:rPr lang="en-US" smtClean="0"/>
            <a:t>Hi-Resolution Icons</a:t>
          </a:r>
          <a:endParaRPr lang="en-US"/>
        </a:p>
      </dgm:t>
    </dgm:pt>
    <dgm:pt modelId="{A0018026-6112-421D-8EDC-15EB8EAC00B2}" type="parTrans" cxnId="{F2D49741-EF0E-491E-B94C-BB82DAD08717}">
      <dgm:prSet/>
      <dgm:spPr/>
      <dgm:t>
        <a:bodyPr/>
        <a:lstStyle/>
        <a:p>
          <a:endParaRPr lang="en-US"/>
        </a:p>
      </dgm:t>
    </dgm:pt>
    <dgm:pt modelId="{A0EE1CB2-92C6-4244-9444-6DA5571CA3F4}" type="sibTrans" cxnId="{F2D49741-EF0E-491E-B94C-BB82DAD08717}">
      <dgm:prSet/>
      <dgm:spPr/>
      <dgm:t>
        <a:bodyPr/>
        <a:lstStyle/>
        <a:p>
          <a:endParaRPr lang="en-US"/>
        </a:p>
      </dgm:t>
    </dgm:pt>
    <dgm:pt modelId="{51B707E4-E9B6-41C2-9F44-58FE74FEBB34}" type="pres">
      <dgm:prSet presAssocID="{DADB5175-4102-4F3B-A568-03B08F67E5F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32AADB9-5548-49D4-8854-F4FE9F017651}" type="pres">
      <dgm:prSet presAssocID="{DADB5175-4102-4F3B-A568-03B08F67E5FF}" presName="Name1" presStyleCnt="0"/>
      <dgm:spPr/>
    </dgm:pt>
    <dgm:pt modelId="{AF31D190-5847-4F2A-BFC3-DB031761C452}" type="pres">
      <dgm:prSet presAssocID="{DADB5175-4102-4F3B-A568-03B08F67E5FF}" presName="cycle" presStyleCnt="0"/>
      <dgm:spPr/>
    </dgm:pt>
    <dgm:pt modelId="{73E19AB2-2E06-4022-864A-658DB5C7A173}" type="pres">
      <dgm:prSet presAssocID="{DADB5175-4102-4F3B-A568-03B08F67E5FF}" presName="srcNode" presStyleLbl="node1" presStyleIdx="0" presStyleCnt="3"/>
      <dgm:spPr/>
    </dgm:pt>
    <dgm:pt modelId="{36C757C1-9099-43E5-8528-8501FEDABD98}" type="pres">
      <dgm:prSet presAssocID="{DADB5175-4102-4F3B-A568-03B08F67E5FF}" presName="conn" presStyleLbl="parChTrans1D2" presStyleIdx="0" presStyleCnt="1"/>
      <dgm:spPr/>
      <dgm:t>
        <a:bodyPr/>
        <a:lstStyle/>
        <a:p>
          <a:endParaRPr lang="en-US"/>
        </a:p>
      </dgm:t>
    </dgm:pt>
    <dgm:pt modelId="{E3B45F88-C22C-4F5D-B5FB-A365B62C3981}" type="pres">
      <dgm:prSet presAssocID="{DADB5175-4102-4F3B-A568-03B08F67E5FF}" presName="extraNode" presStyleLbl="node1" presStyleIdx="0" presStyleCnt="3"/>
      <dgm:spPr/>
    </dgm:pt>
    <dgm:pt modelId="{63D27F65-43F0-4380-938E-F79EA9471B97}" type="pres">
      <dgm:prSet presAssocID="{DADB5175-4102-4F3B-A568-03B08F67E5FF}" presName="dstNode" presStyleLbl="node1" presStyleIdx="0" presStyleCnt="3"/>
      <dgm:spPr/>
    </dgm:pt>
    <dgm:pt modelId="{5B655905-CE37-45FA-94B6-ED01EE15099A}" type="pres">
      <dgm:prSet presAssocID="{28111BB4-9018-48BF-8B88-7C56468AA17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4296A-DEF9-44C2-8FBB-67484F0431F0}" type="pres">
      <dgm:prSet presAssocID="{28111BB4-9018-48BF-8B88-7C56468AA17F}" presName="accent_1" presStyleCnt="0"/>
      <dgm:spPr/>
    </dgm:pt>
    <dgm:pt modelId="{5F5AF71E-4C41-4F92-8056-DD00E3B04369}" type="pres">
      <dgm:prSet presAssocID="{28111BB4-9018-48BF-8B88-7C56468AA17F}" presName="accentRepeatNode" presStyleLbl="solidFgAcc1" presStyleIdx="0" presStyleCnt="3"/>
      <dgm:spPr/>
    </dgm:pt>
    <dgm:pt modelId="{AEF8104F-963E-42C9-BCD4-6100365070CD}" type="pres">
      <dgm:prSet presAssocID="{03085CF7-6C81-4731-A08F-F4D7B8479B6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108EF-6F9B-4FB3-888F-5540C0F006DD}" type="pres">
      <dgm:prSet presAssocID="{03085CF7-6C81-4731-A08F-F4D7B8479B68}" presName="accent_2" presStyleCnt="0"/>
      <dgm:spPr/>
    </dgm:pt>
    <dgm:pt modelId="{E21284B0-741B-4948-8BF2-1AEAFA5B8BBD}" type="pres">
      <dgm:prSet presAssocID="{03085CF7-6C81-4731-A08F-F4D7B8479B68}" presName="accentRepeatNode" presStyleLbl="solidFgAcc1" presStyleIdx="1" presStyleCnt="3"/>
      <dgm:spPr/>
    </dgm:pt>
    <dgm:pt modelId="{72964F6C-ACF7-437A-8B7A-A52C89141188}" type="pres">
      <dgm:prSet presAssocID="{2DF592D0-53AA-418A-8D98-EAC77786C8B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13872-1BE6-4CB1-9613-A197C8DE2A67}" type="pres">
      <dgm:prSet presAssocID="{2DF592D0-53AA-418A-8D98-EAC77786C8BE}" presName="accent_3" presStyleCnt="0"/>
      <dgm:spPr/>
    </dgm:pt>
    <dgm:pt modelId="{D2298364-5DDE-4802-ABE7-44D1881241F8}" type="pres">
      <dgm:prSet presAssocID="{2DF592D0-53AA-418A-8D98-EAC77786C8BE}" presName="accentRepeatNode" presStyleLbl="solidFgAcc1" presStyleIdx="2" presStyleCnt="3"/>
      <dgm:spPr/>
    </dgm:pt>
  </dgm:ptLst>
  <dgm:cxnLst>
    <dgm:cxn modelId="{C0F2A277-F16B-4780-9F4F-1A8244DAF193}" type="presOf" srcId="{48E3BB13-9AEB-4C0B-8C82-948EE0A30040}" destId="{36C757C1-9099-43E5-8528-8501FEDABD98}" srcOrd="0" destOrd="0" presId="urn:microsoft.com/office/officeart/2008/layout/VerticalCurvedList"/>
    <dgm:cxn modelId="{F2D49741-EF0E-491E-B94C-BB82DAD08717}" srcId="{DADB5175-4102-4F3B-A568-03B08F67E5FF}" destId="{2DF592D0-53AA-418A-8D98-EAC77786C8BE}" srcOrd="2" destOrd="0" parTransId="{A0018026-6112-421D-8EDC-15EB8EAC00B2}" sibTransId="{A0EE1CB2-92C6-4244-9444-6DA5571CA3F4}"/>
    <dgm:cxn modelId="{7DD44A89-666E-43E3-8837-344F2C2DB97A}" srcId="{DADB5175-4102-4F3B-A568-03B08F67E5FF}" destId="{28111BB4-9018-48BF-8B88-7C56468AA17F}" srcOrd="0" destOrd="0" parTransId="{DA9A0D02-AE03-437B-8488-8AD03478FC76}" sibTransId="{48E3BB13-9AEB-4C0B-8C82-948EE0A30040}"/>
    <dgm:cxn modelId="{2EFD36A3-3CE1-4EBA-91C8-F90280CEB53E}" type="presOf" srcId="{2DF592D0-53AA-418A-8D98-EAC77786C8BE}" destId="{72964F6C-ACF7-437A-8B7A-A52C89141188}" srcOrd="0" destOrd="0" presId="urn:microsoft.com/office/officeart/2008/layout/VerticalCurvedList"/>
    <dgm:cxn modelId="{8DD2E9F9-6429-4AE4-A1F3-3A94858A5E69}" type="presOf" srcId="{03085CF7-6C81-4731-A08F-F4D7B8479B68}" destId="{AEF8104F-963E-42C9-BCD4-6100365070CD}" srcOrd="0" destOrd="0" presId="urn:microsoft.com/office/officeart/2008/layout/VerticalCurvedList"/>
    <dgm:cxn modelId="{1157139A-A7C3-47AA-B8E4-736B6D76DDD0}" srcId="{DADB5175-4102-4F3B-A568-03B08F67E5FF}" destId="{03085CF7-6C81-4731-A08F-F4D7B8479B68}" srcOrd="1" destOrd="0" parTransId="{59B52E02-4BA4-4A1A-B6A3-4E032AC5D17C}" sibTransId="{EE635959-AB95-424E-BD20-236E6E1101C7}"/>
    <dgm:cxn modelId="{4E6324C9-139B-4C2E-BC8E-CE6727B5AD49}" type="presOf" srcId="{28111BB4-9018-48BF-8B88-7C56468AA17F}" destId="{5B655905-CE37-45FA-94B6-ED01EE15099A}" srcOrd="0" destOrd="0" presId="urn:microsoft.com/office/officeart/2008/layout/VerticalCurvedList"/>
    <dgm:cxn modelId="{997E3EE6-9EF2-45B8-B536-A113E054D33C}" type="presOf" srcId="{DADB5175-4102-4F3B-A568-03B08F67E5FF}" destId="{51B707E4-E9B6-41C2-9F44-58FE74FEBB34}" srcOrd="0" destOrd="0" presId="urn:microsoft.com/office/officeart/2008/layout/VerticalCurvedList"/>
    <dgm:cxn modelId="{E4F97F20-3CA5-4385-B629-5FDF6FED7AD7}" type="presParOf" srcId="{51B707E4-E9B6-41C2-9F44-58FE74FEBB34}" destId="{B32AADB9-5548-49D4-8854-F4FE9F017651}" srcOrd="0" destOrd="0" presId="urn:microsoft.com/office/officeart/2008/layout/VerticalCurvedList"/>
    <dgm:cxn modelId="{61AE3073-9896-4580-8E91-A7F63D7638A5}" type="presParOf" srcId="{B32AADB9-5548-49D4-8854-F4FE9F017651}" destId="{AF31D190-5847-4F2A-BFC3-DB031761C452}" srcOrd="0" destOrd="0" presId="urn:microsoft.com/office/officeart/2008/layout/VerticalCurvedList"/>
    <dgm:cxn modelId="{590BF2D3-82D0-4298-9E4F-50534D513BDF}" type="presParOf" srcId="{AF31D190-5847-4F2A-BFC3-DB031761C452}" destId="{73E19AB2-2E06-4022-864A-658DB5C7A173}" srcOrd="0" destOrd="0" presId="urn:microsoft.com/office/officeart/2008/layout/VerticalCurvedList"/>
    <dgm:cxn modelId="{26A041DA-5695-4E91-9754-EF05BFBBF021}" type="presParOf" srcId="{AF31D190-5847-4F2A-BFC3-DB031761C452}" destId="{36C757C1-9099-43E5-8528-8501FEDABD98}" srcOrd="1" destOrd="0" presId="urn:microsoft.com/office/officeart/2008/layout/VerticalCurvedList"/>
    <dgm:cxn modelId="{FBF49F59-EBF4-4515-9F28-D157FA13B493}" type="presParOf" srcId="{AF31D190-5847-4F2A-BFC3-DB031761C452}" destId="{E3B45F88-C22C-4F5D-B5FB-A365B62C3981}" srcOrd="2" destOrd="0" presId="urn:microsoft.com/office/officeart/2008/layout/VerticalCurvedList"/>
    <dgm:cxn modelId="{28D4E924-7D63-4569-8DD0-18EB17A54186}" type="presParOf" srcId="{AF31D190-5847-4F2A-BFC3-DB031761C452}" destId="{63D27F65-43F0-4380-938E-F79EA9471B97}" srcOrd="3" destOrd="0" presId="urn:microsoft.com/office/officeart/2008/layout/VerticalCurvedList"/>
    <dgm:cxn modelId="{13CF5665-59A9-48A0-B2C4-A934947E0361}" type="presParOf" srcId="{B32AADB9-5548-49D4-8854-F4FE9F017651}" destId="{5B655905-CE37-45FA-94B6-ED01EE15099A}" srcOrd="1" destOrd="0" presId="urn:microsoft.com/office/officeart/2008/layout/VerticalCurvedList"/>
    <dgm:cxn modelId="{380D4EF0-90E0-47D9-ADB6-9748F319A80A}" type="presParOf" srcId="{B32AADB9-5548-49D4-8854-F4FE9F017651}" destId="{8D84296A-DEF9-44C2-8FBB-67484F0431F0}" srcOrd="2" destOrd="0" presId="urn:microsoft.com/office/officeart/2008/layout/VerticalCurvedList"/>
    <dgm:cxn modelId="{2398472F-D20C-4B2E-A863-4D5A3B08588B}" type="presParOf" srcId="{8D84296A-DEF9-44C2-8FBB-67484F0431F0}" destId="{5F5AF71E-4C41-4F92-8056-DD00E3B04369}" srcOrd="0" destOrd="0" presId="urn:microsoft.com/office/officeart/2008/layout/VerticalCurvedList"/>
    <dgm:cxn modelId="{6AC3AAC3-6FCE-491E-BEAF-9EDB562CE947}" type="presParOf" srcId="{B32AADB9-5548-49D4-8854-F4FE9F017651}" destId="{AEF8104F-963E-42C9-BCD4-6100365070CD}" srcOrd="3" destOrd="0" presId="urn:microsoft.com/office/officeart/2008/layout/VerticalCurvedList"/>
    <dgm:cxn modelId="{847C3203-72E7-430B-B375-CE3A323BC6C1}" type="presParOf" srcId="{B32AADB9-5548-49D4-8854-F4FE9F017651}" destId="{AD2108EF-6F9B-4FB3-888F-5540C0F006DD}" srcOrd="4" destOrd="0" presId="urn:microsoft.com/office/officeart/2008/layout/VerticalCurvedList"/>
    <dgm:cxn modelId="{3E813D33-14F1-4C7A-84C0-751788F9CC62}" type="presParOf" srcId="{AD2108EF-6F9B-4FB3-888F-5540C0F006DD}" destId="{E21284B0-741B-4948-8BF2-1AEAFA5B8BBD}" srcOrd="0" destOrd="0" presId="urn:microsoft.com/office/officeart/2008/layout/VerticalCurvedList"/>
    <dgm:cxn modelId="{0AB05AA2-7F89-4D33-812E-3A1A50B615CC}" type="presParOf" srcId="{B32AADB9-5548-49D4-8854-F4FE9F017651}" destId="{72964F6C-ACF7-437A-8B7A-A52C89141188}" srcOrd="5" destOrd="0" presId="urn:microsoft.com/office/officeart/2008/layout/VerticalCurvedList"/>
    <dgm:cxn modelId="{BC786B1E-69A6-486A-964B-53599F9818C7}" type="presParOf" srcId="{B32AADB9-5548-49D4-8854-F4FE9F017651}" destId="{FC713872-1BE6-4CB1-9613-A197C8DE2A67}" srcOrd="6" destOrd="0" presId="urn:microsoft.com/office/officeart/2008/layout/VerticalCurvedList"/>
    <dgm:cxn modelId="{8EFDAFA7-180A-4B10-9F02-C3F26D227941}" type="presParOf" srcId="{FC713872-1BE6-4CB1-9613-A197C8DE2A67}" destId="{D2298364-5DDE-4802-ABE7-44D1881241F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AE0805-1E03-4737-8B1A-0D10D941FE9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C0A856-A1AD-4AA7-BCBB-88918A180F92}">
      <dgm:prSet/>
      <dgm:spPr/>
      <dgm:t>
        <a:bodyPr/>
        <a:lstStyle/>
        <a:p>
          <a:pPr rtl="0"/>
          <a:r>
            <a:rPr lang="en-US" smtClean="0"/>
            <a:t>Visual Studio Downloads</a:t>
          </a:r>
          <a:endParaRPr lang="en-US"/>
        </a:p>
      </dgm:t>
    </dgm:pt>
    <dgm:pt modelId="{D73AD519-C99D-4C9B-9102-C039EEA10FFC}" type="parTrans" cxnId="{5C3049BF-3203-42FE-8EC0-70F3168DE775}">
      <dgm:prSet/>
      <dgm:spPr/>
      <dgm:t>
        <a:bodyPr/>
        <a:lstStyle/>
        <a:p>
          <a:endParaRPr lang="en-US"/>
        </a:p>
      </dgm:t>
    </dgm:pt>
    <dgm:pt modelId="{E8312E83-A529-4AAE-81D8-6E876E9C6B57}" type="sibTrans" cxnId="{5C3049BF-3203-42FE-8EC0-70F3168DE775}">
      <dgm:prSet/>
      <dgm:spPr/>
      <dgm:t>
        <a:bodyPr/>
        <a:lstStyle/>
        <a:p>
          <a:endParaRPr lang="en-US"/>
        </a:p>
      </dgm:t>
    </dgm:pt>
    <dgm:pt modelId="{5BAB97D6-3092-48C9-AE4B-99C29F7677BC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https://www.visualstudio.com/downloads/visual-studio-2015-ctp-vs</a:t>
          </a:r>
          <a:endParaRPr lang="en-US"/>
        </a:p>
      </dgm:t>
    </dgm:pt>
    <dgm:pt modelId="{8AF39E31-F32E-46BB-911C-0ECF567FFAB0}" type="parTrans" cxnId="{66B50FF5-D1A6-4680-A332-A5FAB157DCCE}">
      <dgm:prSet/>
      <dgm:spPr/>
      <dgm:t>
        <a:bodyPr/>
        <a:lstStyle/>
        <a:p>
          <a:endParaRPr lang="en-US"/>
        </a:p>
      </dgm:t>
    </dgm:pt>
    <dgm:pt modelId="{742D727E-9E9C-4F02-8FE6-0C90331A25AC}" type="sibTrans" cxnId="{66B50FF5-D1A6-4680-A332-A5FAB157DCCE}">
      <dgm:prSet/>
      <dgm:spPr/>
      <dgm:t>
        <a:bodyPr/>
        <a:lstStyle/>
        <a:p>
          <a:endParaRPr lang="en-US"/>
        </a:p>
      </dgm:t>
    </dgm:pt>
    <dgm:pt modelId="{C215E982-5861-4BAF-851F-1A31B1853347}">
      <dgm:prSet/>
      <dgm:spPr/>
      <dgm:t>
        <a:bodyPr/>
        <a:lstStyle/>
        <a:p>
          <a:pPr rtl="0"/>
          <a:r>
            <a:rPr lang="en-US" smtClean="0"/>
            <a:t>Azure Virtual Machines</a:t>
          </a:r>
          <a:endParaRPr lang="en-US"/>
        </a:p>
      </dgm:t>
    </dgm:pt>
    <dgm:pt modelId="{21B18EDD-0A17-47C0-82C1-7F3A04383FCE}" type="parTrans" cxnId="{448D48E7-CDB1-4CBD-B378-DF5072A42F40}">
      <dgm:prSet/>
      <dgm:spPr/>
      <dgm:t>
        <a:bodyPr/>
        <a:lstStyle/>
        <a:p>
          <a:endParaRPr lang="en-US"/>
        </a:p>
      </dgm:t>
    </dgm:pt>
    <dgm:pt modelId="{3E03A5B0-9256-4F7E-80B3-B7DC276EA295}" type="sibTrans" cxnId="{448D48E7-CDB1-4CBD-B378-DF5072A42F40}">
      <dgm:prSet/>
      <dgm:spPr/>
      <dgm:t>
        <a:bodyPr/>
        <a:lstStyle/>
        <a:p>
          <a:endParaRPr lang="en-US"/>
        </a:p>
      </dgm:t>
    </dgm:pt>
    <dgm:pt modelId="{5C4E0D5A-D2DD-47B5-93D7-4B3DB76D5EBC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2"/>
            </a:rPr>
            <a:t>http://azure.microsoft.com</a:t>
          </a:r>
          <a:r>
            <a:rPr lang="en-US" smtClean="0"/>
            <a:t> </a:t>
          </a:r>
          <a:endParaRPr lang="en-US"/>
        </a:p>
      </dgm:t>
    </dgm:pt>
    <dgm:pt modelId="{590F918F-D5FC-4BF9-9C83-0740DA3B0D51}" type="parTrans" cxnId="{618196DB-2ABA-4DBB-BF5B-1460F40AFC4E}">
      <dgm:prSet/>
      <dgm:spPr/>
      <dgm:t>
        <a:bodyPr/>
        <a:lstStyle/>
        <a:p>
          <a:endParaRPr lang="en-US"/>
        </a:p>
      </dgm:t>
    </dgm:pt>
    <dgm:pt modelId="{EA48FFAB-8910-4296-B78B-C60B0E0BF29D}" type="sibTrans" cxnId="{618196DB-2ABA-4DBB-BF5B-1460F40AFC4E}">
      <dgm:prSet/>
      <dgm:spPr/>
      <dgm:t>
        <a:bodyPr/>
        <a:lstStyle/>
        <a:p>
          <a:endParaRPr lang="en-US"/>
        </a:p>
      </dgm:t>
    </dgm:pt>
    <dgm:pt modelId="{53B29624-0117-47C2-A6CE-AB1F7FAF2C2D}" type="pres">
      <dgm:prSet presAssocID="{9BAE0805-1E03-4737-8B1A-0D10D941FE9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A551EC-A643-45CA-BD8C-E9631E0550D5}" type="pres">
      <dgm:prSet presAssocID="{3AC0A856-A1AD-4AA7-BCBB-88918A180F92}" presName="parentLin" presStyleCnt="0"/>
      <dgm:spPr/>
    </dgm:pt>
    <dgm:pt modelId="{8AA1D498-2DBF-42F6-B9B2-04139E7F6B6B}" type="pres">
      <dgm:prSet presAssocID="{3AC0A856-A1AD-4AA7-BCBB-88918A180F9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8CD2A27-4558-4F8A-A138-F0FB128027C9}" type="pres">
      <dgm:prSet presAssocID="{3AC0A856-A1AD-4AA7-BCBB-88918A180F9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E7392-C17B-403C-A345-2AC97AB4F465}" type="pres">
      <dgm:prSet presAssocID="{3AC0A856-A1AD-4AA7-BCBB-88918A180F92}" presName="negativeSpace" presStyleCnt="0"/>
      <dgm:spPr/>
    </dgm:pt>
    <dgm:pt modelId="{01F4F56C-9268-4153-8079-CE4B62273D6E}" type="pres">
      <dgm:prSet presAssocID="{3AC0A856-A1AD-4AA7-BCBB-88918A180F9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D8D9B-1F06-4C6D-90BF-E17B3A3BF946}" type="pres">
      <dgm:prSet presAssocID="{E8312E83-A529-4AAE-81D8-6E876E9C6B57}" presName="spaceBetweenRectangles" presStyleCnt="0"/>
      <dgm:spPr/>
    </dgm:pt>
    <dgm:pt modelId="{B542FF8C-A1EB-45C2-88F8-029FBDBF877C}" type="pres">
      <dgm:prSet presAssocID="{C215E982-5861-4BAF-851F-1A31B1853347}" presName="parentLin" presStyleCnt="0"/>
      <dgm:spPr/>
    </dgm:pt>
    <dgm:pt modelId="{0EAB7D76-46FA-47F2-94F0-7DA638D832B4}" type="pres">
      <dgm:prSet presAssocID="{C215E982-5861-4BAF-851F-1A31B1853347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ED3D48A-AB14-4987-B963-AE6CB14E9F98}" type="pres">
      <dgm:prSet presAssocID="{C215E982-5861-4BAF-851F-1A31B185334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72471-CA34-43BD-8E9F-1EAE7BD3CF07}" type="pres">
      <dgm:prSet presAssocID="{C215E982-5861-4BAF-851F-1A31B1853347}" presName="negativeSpace" presStyleCnt="0"/>
      <dgm:spPr/>
    </dgm:pt>
    <dgm:pt modelId="{F814B6C9-0C3C-4378-B341-65D585874A4E}" type="pres">
      <dgm:prSet presAssocID="{C215E982-5861-4BAF-851F-1A31B185334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8D48E7-CDB1-4CBD-B378-DF5072A42F40}" srcId="{9BAE0805-1E03-4737-8B1A-0D10D941FE92}" destId="{C215E982-5861-4BAF-851F-1A31B1853347}" srcOrd="1" destOrd="0" parTransId="{21B18EDD-0A17-47C0-82C1-7F3A04383FCE}" sibTransId="{3E03A5B0-9256-4F7E-80B3-B7DC276EA295}"/>
    <dgm:cxn modelId="{1F365A2F-2C25-4343-83BB-72D77222DF51}" type="presOf" srcId="{C215E982-5861-4BAF-851F-1A31B1853347}" destId="{0EAB7D76-46FA-47F2-94F0-7DA638D832B4}" srcOrd="0" destOrd="0" presId="urn:microsoft.com/office/officeart/2005/8/layout/list1"/>
    <dgm:cxn modelId="{6740FEA8-C5CE-43BB-9B5C-39EF4AB4A8FF}" type="presOf" srcId="{3AC0A856-A1AD-4AA7-BCBB-88918A180F92}" destId="{8AA1D498-2DBF-42F6-B9B2-04139E7F6B6B}" srcOrd="0" destOrd="0" presId="urn:microsoft.com/office/officeart/2005/8/layout/list1"/>
    <dgm:cxn modelId="{66B50FF5-D1A6-4680-A332-A5FAB157DCCE}" srcId="{3AC0A856-A1AD-4AA7-BCBB-88918A180F92}" destId="{5BAB97D6-3092-48C9-AE4B-99C29F7677BC}" srcOrd="0" destOrd="0" parTransId="{8AF39E31-F32E-46BB-911C-0ECF567FFAB0}" sibTransId="{742D727E-9E9C-4F02-8FE6-0C90331A25AC}"/>
    <dgm:cxn modelId="{9EC45F54-2785-428A-B192-D2F7000DF6E6}" type="presOf" srcId="{C215E982-5861-4BAF-851F-1A31B1853347}" destId="{1ED3D48A-AB14-4987-B963-AE6CB14E9F98}" srcOrd="1" destOrd="0" presId="urn:microsoft.com/office/officeart/2005/8/layout/list1"/>
    <dgm:cxn modelId="{131B9364-5AE0-4C2B-894E-861A62D72FE1}" type="presOf" srcId="{5BAB97D6-3092-48C9-AE4B-99C29F7677BC}" destId="{01F4F56C-9268-4153-8079-CE4B62273D6E}" srcOrd="0" destOrd="0" presId="urn:microsoft.com/office/officeart/2005/8/layout/list1"/>
    <dgm:cxn modelId="{6A80ED91-7406-47B5-AED7-E9A1F2B4F013}" type="presOf" srcId="{9BAE0805-1E03-4737-8B1A-0D10D941FE92}" destId="{53B29624-0117-47C2-A6CE-AB1F7FAF2C2D}" srcOrd="0" destOrd="0" presId="urn:microsoft.com/office/officeart/2005/8/layout/list1"/>
    <dgm:cxn modelId="{FDB32CBE-EE17-4FB8-9F7B-FFC1A7BB2E84}" type="presOf" srcId="{5C4E0D5A-D2DD-47B5-93D7-4B3DB76D5EBC}" destId="{F814B6C9-0C3C-4378-B341-65D585874A4E}" srcOrd="0" destOrd="0" presId="urn:microsoft.com/office/officeart/2005/8/layout/list1"/>
    <dgm:cxn modelId="{33F4F858-FC2C-4938-8F8E-B8940FF8A930}" type="presOf" srcId="{3AC0A856-A1AD-4AA7-BCBB-88918A180F92}" destId="{D8CD2A27-4558-4F8A-A138-F0FB128027C9}" srcOrd="1" destOrd="0" presId="urn:microsoft.com/office/officeart/2005/8/layout/list1"/>
    <dgm:cxn modelId="{618196DB-2ABA-4DBB-BF5B-1460F40AFC4E}" srcId="{C215E982-5861-4BAF-851F-1A31B1853347}" destId="{5C4E0D5A-D2DD-47B5-93D7-4B3DB76D5EBC}" srcOrd="0" destOrd="0" parTransId="{590F918F-D5FC-4BF9-9C83-0740DA3B0D51}" sibTransId="{EA48FFAB-8910-4296-B78B-C60B0E0BF29D}"/>
    <dgm:cxn modelId="{5C3049BF-3203-42FE-8EC0-70F3168DE775}" srcId="{9BAE0805-1E03-4737-8B1A-0D10D941FE92}" destId="{3AC0A856-A1AD-4AA7-BCBB-88918A180F92}" srcOrd="0" destOrd="0" parTransId="{D73AD519-C99D-4C9B-9102-C039EEA10FFC}" sibTransId="{E8312E83-A529-4AAE-81D8-6E876E9C6B57}"/>
    <dgm:cxn modelId="{A2854023-8CA9-420B-BE64-02B85E0F2A42}" type="presParOf" srcId="{53B29624-0117-47C2-A6CE-AB1F7FAF2C2D}" destId="{11A551EC-A643-45CA-BD8C-E9631E0550D5}" srcOrd="0" destOrd="0" presId="urn:microsoft.com/office/officeart/2005/8/layout/list1"/>
    <dgm:cxn modelId="{27BAE7C3-D7D4-4500-8608-48B033D7F71B}" type="presParOf" srcId="{11A551EC-A643-45CA-BD8C-E9631E0550D5}" destId="{8AA1D498-2DBF-42F6-B9B2-04139E7F6B6B}" srcOrd="0" destOrd="0" presId="urn:microsoft.com/office/officeart/2005/8/layout/list1"/>
    <dgm:cxn modelId="{74CE3DCC-7BA8-46BE-9385-152095A05E34}" type="presParOf" srcId="{11A551EC-A643-45CA-BD8C-E9631E0550D5}" destId="{D8CD2A27-4558-4F8A-A138-F0FB128027C9}" srcOrd="1" destOrd="0" presId="urn:microsoft.com/office/officeart/2005/8/layout/list1"/>
    <dgm:cxn modelId="{0A44E1B3-9667-474F-963C-61E05784EF46}" type="presParOf" srcId="{53B29624-0117-47C2-A6CE-AB1F7FAF2C2D}" destId="{5FEE7392-C17B-403C-A345-2AC97AB4F465}" srcOrd="1" destOrd="0" presId="urn:microsoft.com/office/officeart/2005/8/layout/list1"/>
    <dgm:cxn modelId="{626E64FC-9D4E-4248-B37A-BD96350F501A}" type="presParOf" srcId="{53B29624-0117-47C2-A6CE-AB1F7FAF2C2D}" destId="{01F4F56C-9268-4153-8079-CE4B62273D6E}" srcOrd="2" destOrd="0" presId="urn:microsoft.com/office/officeart/2005/8/layout/list1"/>
    <dgm:cxn modelId="{C667E699-1407-4CAD-A64E-21CDC5FAA356}" type="presParOf" srcId="{53B29624-0117-47C2-A6CE-AB1F7FAF2C2D}" destId="{3F1D8D9B-1F06-4C6D-90BF-E17B3A3BF946}" srcOrd="3" destOrd="0" presId="urn:microsoft.com/office/officeart/2005/8/layout/list1"/>
    <dgm:cxn modelId="{36D14F23-C943-4D89-990C-F28E2ADD27D8}" type="presParOf" srcId="{53B29624-0117-47C2-A6CE-AB1F7FAF2C2D}" destId="{B542FF8C-A1EB-45C2-88F8-029FBDBF877C}" srcOrd="4" destOrd="0" presId="urn:microsoft.com/office/officeart/2005/8/layout/list1"/>
    <dgm:cxn modelId="{7071B8E0-E3ED-4A47-9F0D-D4F3956334E7}" type="presParOf" srcId="{B542FF8C-A1EB-45C2-88F8-029FBDBF877C}" destId="{0EAB7D76-46FA-47F2-94F0-7DA638D832B4}" srcOrd="0" destOrd="0" presId="urn:microsoft.com/office/officeart/2005/8/layout/list1"/>
    <dgm:cxn modelId="{32DBE1C9-A090-4A78-9C99-6637BAEF20A5}" type="presParOf" srcId="{B542FF8C-A1EB-45C2-88F8-029FBDBF877C}" destId="{1ED3D48A-AB14-4987-B963-AE6CB14E9F98}" srcOrd="1" destOrd="0" presId="urn:microsoft.com/office/officeart/2005/8/layout/list1"/>
    <dgm:cxn modelId="{0313C977-08C2-4D2E-9B90-B070746B6F6E}" type="presParOf" srcId="{53B29624-0117-47C2-A6CE-AB1F7FAF2C2D}" destId="{68D72471-CA34-43BD-8E9F-1EAE7BD3CF07}" srcOrd="5" destOrd="0" presId="urn:microsoft.com/office/officeart/2005/8/layout/list1"/>
    <dgm:cxn modelId="{440148CB-DBDC-4D70-8F75-82C8798F3231}" type="presParOf" srcId="{53B29624-0117-47C2-A6CE-AB1F7FAF2C2D}" destId="{F814B6C9-0C3C-4378-B341-65D585874A4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AF72F3-20D4-4015-87D7-22903B9216E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D5A2C3-C375-4AEC-8FC7-2C2354C1B568}">
      <dgm:prSet/>
      <dgm:spPr/>
      <dgm:t>
        <a:bodyPr/>
        <a:lstStyle/>
        <a:p>
          <a:pPr rtl="0"/>
          <a:r>
            <a:rPr lang="en-US" dirty="0" smtClean="0"/>
            <a:t>Community</a:t>
          </a:r>
          <a:endParaRPr lang="en-US" dirty="0"/>
        </a:p>
      </dgm:t>
    </dgm:pt>
    <dgm:pt modelId="{D76BDF3A-E2D7-435D-9261-38C25E614473}" type="parTrans" cxnId="{7D889DFE-464D-4390-8899-37D9CBDE9982}">
      <dgm:prSet/>
      <dgm:spPr/>
      <dgm:t>
        <a:bodyPr/>
        <a:lstStyle/>
        <a:p>
          <a:endParaRPr lang="en-US"/>
        </a:p>
      </dgm:t>
    </dgm:pt>
    <dgm:pt modelId="{C280B70F-7322-4E25-88C8-ACB6D4353D09}" type="sibTrans" cxnId="{7D889DFE-464D-4390-8899-37D9CBDE9982}">
      <dgm:prSet/>
      <dgm:spPr/>
      <dgm:t>
        <a:bodyPr/>
        <a:lstStyle/>
        <a:p>
          <a:endParaRPr lang="en-US"/>
        </a:p>
      </dgm:t>
    </dgm:pt>
    <dgm:pt modelId="{2131DAFC-C06D-4859-A47E-292A6A500BD3}">
      <dgm:prSet/>
      <dgm:spPr/>
      <dgm:t>
        <a:bodyPr/>
        <a:lstStyle/>
        <a:p>
          <a:pPr rtl="0"/>
          <a:r>
            <a:rPr lang="en-US" dirty="0" smtClean="0"/>
            <a:t>Professional</a:t>
          </a:r>
          <a:endParaRPr lang="en-US" dirty="0"/>
        </a:p>
      </dgm:t>
    </dgm:pt>
    <dgm:pt modelId="{8BDABED0-B807-49CA-B419-D618A8B90815}" type="parTrans" cxnId="{19DFB780-4595-46A6-8215-786A318800DF}">
      <dgm:prSet/>
      <dgm:spPr/>
      <dgm:t>
        <a:bodyPr/>
        <a:lstStyle/>
        <a:p>
          <a:endParaRPr lang="en-US"/>
        </a:p>
      </dgm:t>
    </dgm:pt>
    <dgm:pt modelId="{B62F6740-BDC2-43B5-83A3-EA1F924F6228}" type="sibTrans" cxnId="{19DFB780-4595-46A6-8215-786A318800DF}">
      <dgm:prSet/>
      <dgm:spPr/>
      <dgm:t>
        <a:bodyPr/>
        <a:lstStyle/>
        <a:p>
          <a:endParaRPr lang="en-US"/>
        </a:p>
      </dgm:t>
    </dgm:pt>
    <dgm:pt modelId="{EC4859BC-B805-4D3C-BCB3-55C709FB7874}">
      <dgm:prSet/>
      <dgm:spPr/>
      <dgm:t>
        <a:bodyPr/>
        <a:lstStyle/>
        <a:p>
          <a:pPr rtl="0"/>
          <a:r>
            <a:rPr lang="en-US" dirty="0" smtClean="0"/>
            <a:t>Enterprise</a:t>
          </a:r>
          <a:endParaRPr lang="en-US" dirty="0"/>
        </a:p>
      </dgm:t>
    </dgm:pt>
    <dgm:pt modelId="{DC95C07E-F17D-478B-BBBB-4936C33BEA2C}" type="parTrans" cxnId="{F702BEF1-09CE-416C-8AD1-CC2DC694B5BD}">
      <dgm:prSet/>
      <dgm:spPr/>
      <dgm:t>
        <a:bodyPr/>
        <a:lstStyle/>
        <a:p>
          <a:endParaRPr lang="en-US"/>
        </a:p>
      </dgm:t>
    </dgm:pt>
    <dgm:pt modelId="{83021F85-8A9B-4758-A91A-CEA101DCEBCA}" type="sibTrans" cxnId="{F702BEF1-09CE-416C-8AD1-CC2DC694B5BD}">
      <dgm:prSet/>
      <dgm:spPr/>
      <dgm:t>
        <a:bodyPr/>
        <a:lstStyle/>
        <a:p>
          <a:endParaRPr lang="en-US"/>
        </a:p>
      </dgm:t>
    </dgm:pt>
    <dgm:pt modelId="{1FFABE50-5BF3-4289-BB66-0846704B3943}">
      <dgm:prSet/>
      <dgm:spPr/>
      <dgm:t>
        <a:bodyPr/>
        <a:lstStyle/>
        <a:p>
          <a:pPr rtl="0"/>
          <a:r>
            <a:rPr lang="en-US" dirty="0" smtClean="0"/>
            <a:t>Replaces Express</a:t>
          </a:r>
          <a:endParaRPr lang="en-US" dirty="0"/>
        </a:p>
      </dgm:t>
    </dgm:pt>
    <dgm:pt modelId="{89693012-E5B0-4C9D-8BC3-449BB22BE20A}" type="parTrans" cxnId="{947A5E14-3247-43D8-8D0C-4F3B50BAB2DB}">
      <dgm:prSet/>
      <dgm:spPr/>
      <dgm:t>
        <a:bodyPr/>
        <a:lstStyle/>
        <a:p>
          <a:endParaRPr lang="en-US"/>
        </a:p>
      </dgm:t>
    </dgm:pt>
    <dgm:pt modelId="{DDF59C68-6F04-4F57-A0EC-3338E2F20933}" type="sibTrans" cxnId="{947A5E14-3247-43D8-8D0C-4F3B50BAB2DB}">
      <dgm:prSet/>
      <dgm:spPr/>
      <dgm:t>
        <a:bodyPr/>
        <a:lstStyle/>
        <a:p>
          <a:endParaRPr lang="en-US"/>
        </a:p>
      </dgm:t>
    </dgm:pt>
    <dgm:pt modelId="{382EAC0B-9944-4771-9AB6-5CCD0A7F342C}">
      <dgm:prSet/>
      <dgm:spPr/>
      <dgm:t>
        <a:bodyPr/>
        <a:lstStyle/>
        <a:p>
          <a:pPr rtl="0"/>
          <a:r>
            <a:rPr lang="en-US" dirty="0" smtClean="0"/>
            <a:t>First appeared in VS 2013</a:t>
          </a:r>
          <a:endParaRPr lang="en-US" dirty="0"/>
        </a:p>
      </dgm:t>
    </dgm:pt>
    <dgm:pt modelId="{9199C8CE-D3C0-40C0-AF90-9C23FDDEA3B0}" type="parTrans" cxnId="{F4A97A4F-7D75-4A7B-A96A-216A32CCEB57}">
      <dgm:prSet/>
      <dgm:spPr/>
      <dgm:t>
        <a:bodyPr/>
        <a:lstStyle/>
        <a:p>
          <a:endParaRPr lang="en-US"/>
        </a:p>
      </dgm:t>
    </dgm:pt>
    <dgm:pt modelId="{39ECEF54-70FA-479B-8D3A-C61A6F452665}" type="sibTrans" cxnId="{F4A97A4F-7D75-4A7B-A96A-216A32CCEB57}">
      <dgm:prSet/>
      <dgm:spPr/>
      <dgm:t>
        <a:bodyPr/>
        <a:lstStyle/>
        <a:p>
          <a:endParaRPr lang="en-US"/>
        </a:p>
      </dgm:t>
    </dgm:pt>
    <dgm:pt modelId="{A4262D97-B861-4C1C-9E4E-A5EA734F5764}">
      <dgm:prSet/>
      <dgm:spPr/>
      <dgm:t>
        <a:bodyPr/>
        <a:lstStyle/>
        <a:p>
          <a:pPr rtl="0"/>
          <a:r>
            <a:rPr lang="en-US" dirty="0" smtClean="0"/>
            <a:t>Continuation of Pro Version</a:t>
          </a:r>
          <a:endParaRPr lang="en-US" dirty="0"/>
        </a:p>
      </dgm:t>
    </dgm:pt>
    <dgm:pt modelId="{350EC8A7-B674-40DB-9C50-8948BB80585E}" type="parTrans" cxnId="{6C6AE048-A5A7-4DB6-810A-D80410445FA7}">
      <dgm:prSet/>
      <dgm:spPr/>
      <dgm:t>
        <a:bodyPr/>
        <a:lstStyle/>
        <a:p>
          <a:endParaRPr lang="en-US"/>
        </a:p>
      </dgm:t>
    </dgm:pt>
    <dgm:pt modelId="{7FAF180A-61DC-4561-9AEC-2079DCE74C65}" type="sibTrans" cxnId="{6C6AE048-A5A7-4DB6-810A-D80410445FA7}">
      <dgm:prSet/>
      <dgm:spPr/>
      <dgm:t>
        <a:bodyPr/>
        <a:lstStyle/>
        <a:p>
          <a:endParaRPr lang="en-US"/>
        </a:p>
      </dgm:t>
    </dgm:pt>
    <dgm:pt modelId="{56257E48-5926-47ED-BC2B-A2C73FEE8EFA}">
      <dgm:prSet/>
      <dgm:spPr/>
      <dgm:t>
        <a:bodyPr/>
        <a:lstStyle/>
        <a:p>
          <a:pPr rtl="0"/>
          <a:r>
            <a:rPr lang="en-US" dirty="0" smtClean="0"/>
            <a:t>Replaces Premium and Ultimate</a:t>
          </a:r>
          <a:endParaRPr lang="en-US" dirty="0"/>
        </a:p>
      </dgm:t>
    </dgm:pt>
    <dgm:pt modelId="{D6B18AF4-443D-40E4-996B-861D9E985072}" type="parTrans" cxnId="{70290FC9-C7DB-4BAA-A9D2-94773AB2719B}">
      <dgm:prSet/>
      <dgm:spPr/>
      <dgm:t>
        <a:bodyPr/>
        <a:lstStyle/>
        <a:p>
          <a:endParaRPr lang="en-US"/>
        </a:p>
      </dgm:t>
    </dgm:pt>
    <dgm:pt modelId="{C274CF25-CEF7-4D64-A537-7281FFD2DE5B}" type="sibTrans" cxnId="{70290FC9-C7DB-4BAA-A9D2-94773AB2719B}">
      <dgm:prSet/>
      <dgm:spPr/>
      <dgm:t>
        <a:bodyPr/>
        <a:lstStyle/>
        <a:p>
          <a:endParaRPr lang="en-US"/>
        </a:p>
      </dgm:t>
    </dgm:pt>
    <dgm:pt modelId="{613E1EB0-DADB-4C57-8827-095B22C19E3E}">
      <dgm:prSet/>
      <dgm:spPr/>
      <dgm:t>
        <a:bodyPr/>
        <a:lstStyle/>
        <a:p>
          <a:pPr rtl="0"/>
          <a:r>
            <a:rPr lang="en-US" dirty="0" smtClean="0"/>
            <a:t>More Info</a:t>
          </a:r>
          <a:endParaRPr lang="en-US" dirty="0"/>
        </a:p>
      </dgm:t>
    </dgm:pt>
    <dgm:pt modelId="{8E34F709-B0C1-46C9-A7D5-30C01344666D}" type="parTrans" cxnId="{A4C526B1-ABFD-4B13-A6A4-5C9BC29F2D78}">
      <dgm:prSet/>
      <dgm:spPr/>
    </dgm:pt>
    <dgm:pt modelId="{9D8FDDB6-340E-42A9-936A-898156A428C8}" type="sibTrans" cxnId="{A4C526B1-ABFD-4B13-A6A4-5C9BC29F2D78}">
      <dgm:prSet/>
      <dgm:spPr/>
    </dgm:pt>
    <dgm:pt modelId="{52F2F742-9CBF-4084-B813-2CA202DAA3B7}">
      <dgm:prSet/>
      <dgm:spPr/>
      <dgm:t>
        <a:bodyPr/>
        <a:lstStyle/>
        <a:p>
          <a:pPr rtl="0"/>
          <a:r>
            <a:rPr lang="en-US" dirty="0" smtClean="0"/>
            <a:t>http://blogs.msdn.com/b/visualstudio/archive/2015/03/31/announcing-the-visual-studio-2015-product-line.aspx</a:t>
          </a:r>
          <a:endParaRPr lang="en-US" dirty="0"/>
        </a:p>
      </dgm:t>
    </dgm:pt>
    <dgm:pt modelId="{4E8E650D-CCCB-4B8C-925C-35986C9729A8}" type="parTrans" cxnId="{7FF257DF-DF02-4E79-B0BC-1C32DC1C7679}">
      <dgm:prSet/>
      <dgm:spPr/>
    </dgm:pt>
    <dgm:pt modelId="{7D83C878-D91D-4C67-AD0E-76F82E800B47}" type="sibTrans" cxnId="{7FF257DF-DF02-4E79-B0BC-1C32DC1C7679}">
      <dgm:prSet/>
      <dgm:spPr/>
    </dgm:pt>
    <dgm:pt modelId="{6DD4F398-C0BA-423A-926F-FCB08006D6B5}" type="pres">
      <dgm:prSet presAssocID="{4FAF72F3-20D4-4015-87D7-22903B9216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0B2EA9-F57F-420E-9CDE-57A11724C082}" type="pres">
      <dgm:prSet presAssocID="{9CD5A2C3-C375-4AEC-8FC7-2C2354C1B568}" presName="linNode" presStyleCnt="0"/>
      <dgm:spPr/>
    </dgm:pt>
    <dgm:pt modelId="{5C81389C-17FD-4A86-A758-35641A6A13DA}" type="pres">
      <dgm:prSet presAssocID="{9CD5A2C3-C375-4AEC-8FC7-2C2354C1B568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07C6C-F829-4CCD-8C87-CF4FE980BA90}" type="pres">
      <dgm:prSet presAssocID="{9CD5A2C3-C375-4AEC-8FC7-2C2354C1B568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C9D169-DEF8-4358-8960-5273AE0E0DEA}" type="pres">
      <dgm:prSet presAssocID="{C280B70F-7322-4E25-88C8-ACB6D4353D09}" presName="sp" presStyleCnt="0"/>
      <dgm:spPr/>
    </dgm:pt>
    <dgm:pt modelId="{9670F1C2-7BB9-4870-9B68-059BBA27EC29}" type="pres">
      <dgm:prSet presAssocID="{2131DAFC-C06D-4859-A47E-292A6A500BD3}" presName="linNode" presStyleCnt="0"/>
      <dgm:spPr/>
    </dgm:pt>
    <dgm:pt modelId="{42DEB696-A5F2-48B1-955E-73B0EC066463}" type="pres">
      <dgm:prSet presAssocID="{2131DAFC-C06D-4859-A47E-292A6A500BD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25A2D-8DC0-439E-AF41-505C084EF3F5}" type="pres">
      <dgm:prSet presAssocID="{2131DAFC-C06D-4859-A47E-292A6A500BD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E12F5-BACE-4E65-9132-503DF1F57017}" type="pres">
      <dgm:prSet presAssocID="{B62F6740-BDC2-43B5-83A3-EA1F924F6228}" presName="sp" presStyleCnt="0"/>
      <dgm:spPr/>
    </dgm:pt>
    <dgm:pt modelId="{2B16E850-EF70-4B55-B667-B9851BE117BE}" type="pres">
      <dgm:prSet presAssocID="{EC4859BC-B805-4D3C-BCB3-55C709FB7874}" presName="linNode" presStyleCnt="0"/>
      <dgm:spPr/>
    </dgm:pt>
    <dgm:pt modelId="{8251BA51-4AB2-4A11-A034-BE17874D6F31}" type="pres">
      <dgm:prSet presAssocID="{EC4859BC-B805-4D3C-BCB3-55C709FB787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9B967-5179-46C3-AD5B-AB11CDC93B69}" type="pres">
      <dgm:prSet presAssocID="{EC4859BC-B805-4D3C-BCB3-55C709FB787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8C58D-E1CB-4829-90BA-39BD33321800}" type="pres">
      <dgm:prSet presAssocID="{83021F85-8A9B-4758-A91A-CEA101DCEBCA}" presName="sp" presStyleCnt="0"/>
      <dgm:spPr/>
    </dgm:pt>
    <dgm:pt modelId="{B3DA3022-5E90-4D59-8026-4B99DA9FF68B}" type="pres">
      <dgm:prSet presAssocID="{613E1EB0-DADB-4C57-8827-095B22C19E3E}" presName="linNode" presStyleCnt="0"/>
      <dgm:spPr/>
    </dgm:pt>
    <dgm:pt modelId="{B1D38957-D597-48B9-81E4-F44E01E6062B}" type="pres">
      <dgm:prSet presAssocID="{613E1EB0-DADB-4C57-8827-095B22C19E3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058BC-C3FE-41C8-A67E-61D8C3CD20C2}" type="pres">
      <dgm:prSet presAssocID="{613E1EB0-DADB-4C57-8827-095B22C19E3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889DFE-464D-4390-8899-37D9CBDE9982}" srcId="{4FAF72F3-20D4-4015-87D7-22903B9216E3}" destId="{9CD5A2C3-C375-4AEC-8FC7-2C2354C1B568}" srcOrd="0" destOrd="0" parTransId="{D76BDF3A-E2D7-435D-9261-38C25E614473}" sibTransId="{C280B70F-7322-4E25-88C8-ACB6D4353D09}"/>
    <dgm:cxn modelId="{F702BEF1-09CE-416C-8AD1-CC2DC694B5BD}" srcId="{4FAF72F3-20D4-4015-87D7-22903B9216E3}" destId="{EC4859BC-B805-4D3C-BCB3-55C709FB7874}" srcOrd="2" destOrd="0" parTransId="{DC95C07E-F17D-478B-BBBB-4936C33BEA2C}" sibTransId="{83021F85-8A9B-4758-A91A-CEA101DCEBCA}"/>
    <dgm:cxn modelId="{6C6AE048-A5A7-4DB6-810A-D80410445FA7}" srcId="{2131DAFC-C06D-4859-A47E-292A6A500BD3}" destId="{A4262D97-B861-4C1C-9E4E-A5EA734F5764}" srcOrd="0" destOrd="0" parTransId="{350EC8A7-B674-40DB-9C50-8948BB80585E}" sibTransId="{7FAF180A-61DC-4561-9AEC-2079DCE74C65}"/>
    <dgm:cxn modelId="{7FF257DF-DF02-4E79-B0BC-1C32DC1C7679}" srcId="{613E1EB0-DADB-4C57-8827-095B22C19E3E}" destId="{52F2F742-9CBF-4084-B813-2CA202DAA3B7}" srcOrd="0" destOrd="0" parTransId="{4E8E650D-CCCB-4B8C-925C-35986C9729A8}" sibTransId="{7D83C878-D91D-4C67-AD0E-76F82E800B47}"/>
    <dgm:cxn modelId="{A4C526B1-ABFD-4B13-A6A4-5C9BC29F2D78}" srcId="{4FAF72F3-20D4-4015-87D7-22903B9216E3}" destId="{613E1EB0-DADB-4C57-8827-095B22C19E3E}" srcOrd="3" destOrd="0" parTransId="{8E34F709-B0C1-46C9-A7D5-30C01344666D}" sibTransId="{9D8FDDB6-340E-42A9-936A-898156A428C8}"/>
    <dgm:cxn modelId="{F4D60EE5-B2D9-4375-AA1C-E4E6DC7B7BF5}" type="presOf" srcId="{2131DAFC-C06D-4859-A47E-292A6A500BD3}" destId="{42DEB696-A5F2-48B1-955E-73B0EC066463}" srcOrd="0" destOrd="0" presId="urn:microsoft.com/office/officeart/2005/8/layout/vList5"/>
    <dgm:cxn modelId="{83801EDB-9C49-456B-AE72-80904A5340E6}" type="presOf" srcId="{613E1EB0-DADB-4C57-8827-095B22C19E3E}" destId="{B1D38957-D597-48B9-81E4-F44E01E6062B}" srcOrd="0" destOrd="0" presId="urn:microsoft.com/office/officeart/2005/8/layout/vList5"/>
    <dgm:cxn modelId="{EAFC6058-039C-4641-A3E1-F5BC5B324559}" type="presOf" srcId="{4FAF72F3-20D4-4015-87D7-22903B9216E3}" destId="{6DD4F398-C0BA-423A-926F-FCB08006D6B5}" srcOrd="0" destOrd="0" presId="urn:microsoft.com/office/officeart/2005/8/layout/vList5"/>
    <dgm:cxn modelId="{F4A97A4F-7D75-4A7B-A96A-216A32CCEB57}" srcId="{9CD5A2C3-C375-4AEC-8FC7-2C2354C1B568}" destId="{382EAC0B-9944-4771-9AB6-5CCD0A7F342C}" srcOrd="1" destOrd="0" parTransId="{9199C8CE-D3C0-40C0-AF90-9C23FDDEA3B0}" sibTransId="{39ECEF54-70FA-479B-8D3A-C61A6F452665}"/>
    <dgm:cxn modelId="{E0AD0F4C-4F7C-4A0F-AA2F-38F09B094CCC}" type="presOf" srcId="{EC4859BC-B805-4D3C-BCB3-55C709FB7874}" destId="{8251BA51-4AB2-4A11-A034-BE17874D6F31}" srcOrd="0" destOrd="0" presId="urn:microsoft.com/office/officeart/2005/8/layout/vList5"/>
    <dgm:cxn modelId="{19DFB780-4595-46A6-8215-786A318800DF}" srcId="{4FAF72F3-20D4-4015-87D7-22903B9216E3}" destId="{2131DAFC-C06D-4859-A47E-292A6A500BD3}" srcOrd="1" destOrd="0" parTransId="{8BDABED0-B807-49CA-B419-D618A8B90815}" sibTransId="{B62F6740-BDC2-43B5-83A3-EA1F924F6228}"/>
    <dgm:cxn modelId="{18231957-CEA3-4D4D-BBC0-9A34CAFCCBAB}" type="presOf" srcId="{52F2F742-9CBF-4084-B813-2CA202DAA3B7}" destId="{CE4058BC-C3FE-41C8-A67E-61D8C3CD20C2}" srcOrd="0" destOrd="0" presId="urn:microsoft.com/office/officeart/2005/8/layout/vList5"/>
    <dgm:cxn modelId="{D8DA3C66-A12C-4A12-90EF-B3C3B8BA5984}" type="presOf" srcId="{9CD5A2C3-C375-4AEC-8FC7-2C2354C1B568}" destId="{5C81389C-17FD-4A86-A758-35641A6A13DA}" srcOrd="0" destOrd="0" presId="urn:microsoft.com/office/officeart/2005/8/layout/vList5"/>
    <dgm:cxn modelId="{061AB1F7-9949-49A2-9722-04401F11BC50}" type="presOf" srcId="{56257E48-5926-47ED-BC2B-A2C73FEE8EFA}" destId="{9699B967-5179-46C3-AD5B-AB11CDC93B69}" srcOrd="0" destOrd="0" presId="urn:microsoft.com/office/officeart/2005/8/layout/vList5"/>
    <dgm:cxn modelId="{C552EC24-E916-4C58-BE33-0AF0E5E507A2}" type="presOf" srcId="{382EAC0B-9944-4771-9AB6-5CCD0A7F342C}" destId="{8CC07C6C-F829-4CCD-8C87-CF4FE980BA90}" srcOrd="0" destOrd="1" presId="urn:microsoft.com/office/officeart/2005/8/layout/vList5"/>
    <dgm:cxn modelId="{31E17E53-22C4-47F5-89BF-DCA716F4B4D6}" type="presOf" srcId="{1FFABE50-5BF3-4289-BB66-0846704B3943}" destId="{8CC07C6C-F829-4CCD-8C87-CF4FE980BA90}" srcOrd="0" destOrd="0" presId="urn:microsoft.com/office/officeart/2005/8/layout/vList5"/>
    <dgm:cxn modelId="{947A5E14-3247-43D8-8D0C-4F3B50BAB2DB}" srcId="{9CD5A2C3-C375-4AEC-8FC7-2C2354C1B568}" destId="{1FFABE50-5BF3-4289-BB66-0846704B3943}" srcOrd="0" destOrd="0" parTransId="{89693012-E5B0-4C9D-8BC3-449BB22BE20A}" sibTransId="{DDF59C68-6F04-4F57-A0EC-3338E2F20933}"/>
    <dgm:cxn modelId="{70290FC9-C7DB-4BAA-A9D2-94773AB2719B}" srcId="{EC4859BC-B805-4D3C-BCB3-55C709FB7874}" destId="{56257E48-5926-47ED-BC2B-A2C73FEE8EFA}" srcOrd="0" destOrd="0" parTransId="{D6B18AF4-443D-40E4-996B-861D9E985072}" sibTransId="{C274CF25-CEF7-4D64-A537-7281FFD2DE5B}"/>
    <dgm:cxn modelId="{BC4B6217-281D-4B51-86E9-24AC98CFA211}" type="presOf" srcId="{A4262D97-B861-4C1C-9E4E-A5EA734F5764}" destId="{93B25A2D-8DC0-439E-AF41-505C084EF3F5}" srcOrd="0" destOrd="0" presId="urn:microsoft.com/office/officeart/2005/8/layout/vList5"/>
    <dgm:cxn modelId="{BD67614A-32C1-41FA-9511-750177CD04B8}" type="presParOf" srcId="{6DD4F398-C0BA-423A-926F-FCB08006D6B5}" destId="{E00B2EA9-F57F-420E-9CDE-57A11724C082}" srcOrd="0" destOrd="0" presId="urn:microsoft.com/office/officeart/2005/8/layout/vList5"/>
    <dgm:cxn modelId="{D16FAAB2-714D-41BE-8633-EADDFCF1519D}" type="presParOf" srcId="{E00B2EA9-F57F-420E-9CDE-57A11724C082}" destId="{5C81389C-17FD-4A86-A758-35641A6A13DA}" srcOrd="0" destOrd="0" presId="urn:microsoft.com/office/officeart/2005/8/layout/vList5"/>
    <dgm:cxn modelId="{28A1FD66-29CF-44D7-AB93-45765EAD5966}" type="presParOf" srcId="{E00B2EA9-F57F-420E-9CDE-57A11724C082}" destId="{8CC07C6C-F829-4CCD-8C87-CF4FE980BA90}" srcOrd="1" destOrd="0" presId="urn:microsoft.com/office/officeart/2005/8/layout/vList5"/>
    <dgm:cxn modelId="{611B405D-9D5E-4221-816F-F910E6789F64}" type="presParOf" srcId="{6DD4F398-C0BA-423A-926F-FCB08006D6B5}" destId="{1EC9D169-DEF8-4358-8960-5273AE0E0DEA}" srcOrd="1" destOrd="0" presId="urn:microsoft.com/office/officeart/2005/8/layout/vList5"/>
    <dgm:cxn modelId="{E12C1C79-96A0-4F97-9B4B-6907E1BD510F}" type="presParOf" srcId="{6DD4F398-C0BA-423A-926F-FCB08006D6B5}" destId="{9670F1C2-7BB9-4870-9B68-059BBA27EC29}" srcOrd="2" destOrd="0" presId="urn:microsoft.com/office/officeart/2005/8/layout/vList5"/>
    <dgm:cxn modelId="{74720A1F-E67D-4E40-897E-67FEECC35F77}" type="presParOf" srcId="{9670F1C2-7BB9-4870-9B68-059BBA27EC29}" destId="{42DEB696-A5F2-48B1-955E-73B0EC066463}" srcOrd="0" destOrd="0" presId="urn:microsoft.com/office/officeart/2005/8/layout/vList5"/>
    <dgm:cxn modelId="{5853B22C-C207-48A1-AF44-54121F04B6FF}" type="presParOf" srcId="{9670F1C2-7BB9-4870-9B68-059BBA27EC29}" destId="{93B25A2D-8DC0-439E-AF41-505C084EF3F5}" srcOrd="1" destOrd="0" presId="urn:microsoft.com/office/officeart/2005/8/layout/vList5"/>
    <dgm:cxn modelId="{D1C827CE-6BC5-49BE-90D8-F563DB961B40}" type="presParOf" srcId="{6DD4F398-C0BA-423A-926F-FCB08006D6B5}" destId="{897E12F5-BACE-4E65-9132-503DF1F57017}" srcOrd="3" destOrd="0" presId="urn:microsoft.com/office/officeart/2005/8/layout/vList5"/>
    <dgm:cxn modelId="{D2364716-0BCD-478E-98CC-19E6B7382D25}" type="presParOf" srcId="{6DD4F398-C0BA-423A-926F-FCB08006D6B5}" destId="{2B16E850-EF70-4B55-B667-B9851BE117BE}" srcOrd="4" destOrd="0" presId="urn:microsoft.com/office/officeart/2005/8/layout/vList5"/>
    <dgm:cxn modelId="{60658FCC-00BC-44C6-A5C6-F665CF8F9EF9}" type="presParOf" srcId="{2B16E850-EF70-4B55-B667-B9851BE117BE}" destId="{8251BA51-4AB2-4A11-A034-BE17874D6F31}" srcOrd="0" destOrd="0" presId="urn:microsoft.com/office/officeart/2005/8/layout/vList5"/>
    <dgm:cxn modelId="{30A88C9E-F4A9-4DAF-841F-06D627D36424}" type="presParOf" srcId="{2B16E850-EF70-4B55-B667-B9851BE117BE}" destId="{9699B967-5179-46C3-AD5B-AB11CDC93B69}" srcOrd="1" destOrd="0" presId="urn:microsoft.com/office/officeart/2005/8/layout/vList5"/>
    <dgm:cxn modelId="{3FA64348-F552-4646-9EE6-9D7CE1D16F47}" type="presParOf" srcId="{6DD4F398-C0BA-423A-926F-FCB08006D6B5}" destId="{AC98C58D-E1CB-4829-90BA-39BD33321800}" srcOrd="5" destOrd="0" presId="urn:microsoft.com/office/officeart/2005/8/layout/vList5"/>
    <dgm:cxn modelId="{ABBCE843-1C02-46F1-B6B1-F77065BAB319}" type="presParOf" srcId="{6DD4F398-C0BA-423A-926F-FCB08006D6B5}" destId="{B3DA3022-5E90-4D59-8026-4B99DA9FF68B}" srcOrd="6" destOrd="0" presId="urn:microsoft.com/office/officeart/2005/8/layout/vList5"/>
    <dgm:cxn modelId="{ECB7B73D-D283-43F8-B0A1-4BDE28536D2F}" type="presParOf" srcId="{B3DA3022-5E90-4D59-8026-4B99DA9FF68B}" destId="{B1D38957-D597-48B9-81E4-F44E01E6062B}" srcOrd="0" destOrd="0" presId="urn:microsoft.com/office/officeart/2005/8/layout/vList5"/>
    <dgm:cxn modelId="{5F412B72-79EF-44CA-90BE-962E945F16DF}" type="presParOf" srcId="{B3DA3022-5E90-4D59-8026-4B99DA9FF68B}" destId="{CE4058BC-C3FE-41C8-A67E-61D8C3CD20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CED729-7D02-4D8E-B7A4-9A2B7330E29E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7E5409-4466-4A23-A79C-3715DD7B253B}">
      <dgm:prSet/>
      <dgm:spPr/>
      <dgm:t>
        <a:bodyPr/>
        <a:lstStyle/>
        <a:p>
          <a:pPr rtl="0"/>
          <a:r>
            <a:rPr lang="en-US" smtClean="0"/>
            <a:t>Save</a:t>
          </a:r>
          <a:endParaRPr lang="en-US"/>
        </a:p>
      </dgm:t>
    </dgm:pt>
    <dgm:pt modelId="{9D69E895-A6C4-43E4-A96A-315D19D7964D}" type="parTrans" cxnId="{8A9D446C-B701-41B8-A42A-94F7E4E15467}">
      <dgm:prSet/>
      <dgm:spPr/>
      <dgm:t>
        <a:bodyPr/>
        <a:lstStyle/>
        <a:p>
          <a:endParaRPr lang="en-US"/>
        </a:p>
      </dgm:t>
    </dgm:pt>
    <dgm:pt modelId="{E6CFEC58-7382-40FE-A648-F99C53693F54}" type="sibTrans" cxnId="{8A9D446C-B701-41B8-A42A-94F7E4E15467}">
      <dgm:prSet/>
      <dgm:spPr/>
      <dgm:t>
        <a:bodyPr/>
        <a:lstStyle/>
        <a:p>
          <a:endParaRPr lang="en-US"/>
        </a:p>
      </dgm:t>
    </dgm:pt>
    <dgm:pt modelId="{2247303D-767D-40FD-B186-868F5BD2B901}">
      <dgm:prSet/>
      <dgm:spPr/>
      <dgm:t>
        <a:bodyPr/>
        <a:lstStyle/>
        <a:p>
          <a:pPr rtl="0"/>
          <a:r>
            <a:rPr lang="en-US" smtClean="0"/>
            <a:t>Apply</a:t>
          </a:r>
          <a:endParaRPr lang="en-US"/>
        </a:p>
      </dgm:t>
    </dgm:pt>
    <dgm:pt modelId="{D788433F-081D-4E13-8671-5EFBE3CADC7B}" type="parTrans" cxnId="{EEE08993-480C-4694-A010-5CB6887E1F40}">
      <dgm:prSet/>
      <dgm:spPr/>
      <dgm:t>
        <a:bodyPr/>
        <a:lstStyle/>
        <a:p>
          <a:endParaRPr lang="en-US"/>
        </a:p>
      </dgm:t>
    </dgm:pt>
    <dgm:pt modelId="{269E014E-40EE-429A-95C2-1C326C273A76}" type="sibTrans" cxnId="{EEE08993-480C-4694-A010-5CB6887E1F40}">
      <dgm:prSet/>
      <dgm:spPr/>
      <dgm:t>
        <a:bodyPr/>
        <a:lstStyle/>
        <a:p>
          <a:endParaRPr lang="en-US"/>
        </a:p>
      </dgm:t>
    </dgm:pt>
    <dgm:pt modelId="{FF833C7F-FE27-48D0-B2A4-33B6D895EF09}">
      <dgm:prSet/>
      <dgm:spPr/>
      <dgm:t>
        <a:bodyPr/>
        <a:lstStyle/>
        <a:p>
          <a:pPr rtl="0"/>
          <a:r>
            <a:rPr lang="en-US" smtClean="0"/>
            <a:t>Manage</a:t>
          </a:r>
          <a:endParaRPr lang="en-US"/>
        </a:p>
      </dgm:t>
    </dgm:pt>
    <dgm:pt modelId="{DC5F987E-B23F-40E1-966C-65C551C33CCF}" type="parTrans" cxnId="{F5E5225B-C5E0-47CF-AB80-071C6135379F}">
      <dgm:prSet/>
      <dgm:spPr/>
      <dgm:t>
        <a:bodyPr/>
        <a:lstStyle/>
        <a:p>
          <a:endParaRPr lang="en-US"/>
        </a:p>
      </dgm:t>
    </dgm:pt>
    <dgm:pt modelId="{3ED629D0-BA48-40DF-B363-36BE5E9756D5}" type="sibTrans" cxnId="{F5E5225B-C5E0-47CF-AB80-071C6135379F}">
      <dgm:prSet/>
      <dgm:spPr/>
      <dgm:t>
        <a:bodyPr/>
        <a:lstStyle/>
        <a:p>
          <a:endParaRPr lang="en-US"/>
        </a:p>
      </dgm:t>
    </dgm:pt>
    <dgm:pt modelId="{39DC90DF-DEA3-477D-8A59-CBCEABC9C16A}">
      <dgm:prSet/>
      <dgm:spPr/>
      <dgm:t>
        <a:bodyPr/>
        <a:lstStyle/>
        <a:p>
          <a:pPr rtl="0"/>
          <a:r>
            <a:rPr lang="en-US" smtClean="0"/>
            <a:t>Reset</a:t>
          </a:r>
          <a:endParaRPr lang="en-US"/>
        </a:p>
      </dgm:t>
    </dgm:pt>
    <dgm:pt modelId="{61492CCF-D1DD-43F0-BCE8-009CA0B45D74}" type="parTrans" cxnId="{D7F36DFD-6E33-4933-BB3A-747C20692711}">
      <dgm:prSet/>
      <dgm:spPr/>
      <dgm:t>
        <a:bodyPr/>
        <a:lstStyle/>
        <a:p>
          <a:endParaRPr lang="en-US"/>
        </a:p>
      </dgm:t>
    </dgm:pt>
    <dgm:pt modelId="{B68BA232-2FC5-4F52-BCB1-D19705CD2A21}" type="sibTrans" cxnId="{D7F36DFD-6E33-4933-BB3A-747C20692711}">
      <dgm:prSet/>
      <dgm:spPr/>
      <dgm:t>
        <a:bodyPr/>
        <a:lstStyle/>
        <a:p>
          <a:endParaRPr lang="en-US"/>
        </a:p>
      </dgm:t>
    </dgm:pt>
    <dgm:pt modelId="{8B8B7D64-96CC-4835-A448-3D9EF884A4E6}" type="pres">
      <dgm:prSet presAssocID="{B2CED729-7D02-4D8E-B7A4-9A2B7330E29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545409-2DE4-468C-BD03-405FDB2E76AA}" type="pres">
      <dgm:prSet presAssocID="{6A7E5409-4466-4A23-A79C-3715DD7B253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7BE99-D024-4D31-B400-CA716F9D133F}" type="pres">
      <dgm:prSet presAssocID="{6A7E5409-4466-4A23-A79C-3715DD7B253B}" presName="spNode" presStyleCnt="0"/>
      <dgm:spPr/>
    </dgm:pt>
    <dgm:pt modelId="{A03958D3-24EC-4DBC-ADEC-4A3D725D67F7}" type="pres">
      <dgm:prSet presAssocID="{E6CFEC58-7382-40FE-A648-F99C53693F54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5F3655B-5A01-4EFF-A991-0522C514EFCA}" type="pres">
      <dgm:prSet presAssocID="{2247303D-767D-40FD-B186-868F5BD2B90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4E08B-1A81-4EB2-842E-6EB2AC63C127}" type="pres">
      <dgm:prSet presAssocID="{2247303D-767D-40FD-B186-868F5BD2B901}" presName="spNode" presStyleCnt="0"/>
      <dgm:spPr/>
    </dgm:pt>
    <dgm:pt modelId="{CE9A3222-DDF5-45DA-A476-C29EBD011F69}" type="pres">
      <dgm:prSet presAssocID="{269E014E-40EE-429A-95C2-1C326C273A76}" presName="sibTrans" presStyleLbl="sibTrans1D1" presStyleIdx="1" presStyleCnt="4"/>
      <dgm:spPr/>
      <dgm:t>
        <a:bodyPr/>
        <a:lstStyle/>
        <a:p>
          <a:endParaRPr lang="en-US"/>
        </a:p>
      </dgm:t>
    </dgm:pt>
    <dgm:pt modelId="{79BA04D3-4380-4570-9D0A-785B192C5B24}" type="pres">
      <dgm:prSet presAssocID="{FF833C7F-FE27-48D0-B2A4-33B6D895EF0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88FEB-02EA-4496-B409-15790F7B48F1}" type="pres">
      <dgm:prSet presAssocID="{FF833C7F-FE27-48D0-B2A4-33B6D895EF09}" presName="spNode" presStyleCnt="0"/>
      <dgm:spPr/>
    </dgm:pt>
    <dgm:pt modelId="{186548E9-A3AA-4BA7-A3DF-DCD4522A0DC4}" type="pres">
      <dgm:prSet presAssocID="{3ED629D0-BA48-40DF-B363-36BE5E9756D5}" presName="sibTrans" presStyleLbl="sibTrans1D1" presStyleIdx="2" presStyleCnt="4"/>
      <dgm:spPr/>
      <dgm:t>
        <a:bodyPr/>
        <a:lstStyle/>
        <a:p>
          <a:endParaRPr lang="en-US"/>
        </a:p>
      </dgm:t>
    </dgm:pt>
    <dgm:pt modelId="{7B394E92-13A5-4B52-A100-FC029D8544FE}" type="pres">
      <dgm:prSet presAssocID="{39DC90DF-DEA3-477D-8A59-CBCEABC9C16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73F71-1E7B-4F74-A4BE-040978658D17}" type="pres">
      <dgm:prSet presAssocID="{39DC90DF-DEA3-477D-8A59-CBCEABC9C16A}" presName="spNode" presStyleCnt="0"/>
      <dgm:spPr/>
    </dgm:pt>
    <dgm:pt modelId="{23847499-B4D2-4FFB-AD3F-CEA35033B0F9}" type="pres">
      <dgm:prSet presAssocID="{B68BA232-2FC5-4F52-BCB1-D19705CD2A21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6EBC0103-60EF-4323-90B8-80A219A30E31}" type="presOf" srcId="{6A7E5409-4466-4A23-A79C-3715DD7B253B}" destId="{1B545409-2DE4-468C-BD03-405FDB2E76AA}" srcOrd="0" destOrd="0" presId="urn:microsoft.com/office/officeart/2005/8/layout/cycle6"/>
    <dgm:cxn modelId="{CD989C14-C5E6-4F0B-9085-9E17008049D0}" type="presOf" srcId="{E6CFEC58-7382-40FE-A648-F99C53693F54}" destId="{A03958D3-24EC-4DBC-ADEC-4A3D725D67F7}" srcOrd="0" destOrd="0" presId="urn:microsoft.com/office/officeart/2005/8/layout/cycle6"/>
    <dgm:cxn modelId="{63897A6F-2A71-48E6-B0FD-8F59A7EAE5FC}" type="presOf" srcId="{FF833C7F-FE27-48D0-B2A4-33B6D895EF09}" destId="{79BA04D3-4380-4570-9D0A-785B192C5B24}" srcOrd="0" destOrd="0" presId="urn:microsoft.com/office/officeart/2005/8/layout/cycle6"/>
    <dgm:cxn modelId="{0FD8FC73-9634-46A8-B015-D60D296F04CF}" type="presOf" srcId="{2247303D-767D-40FD-B186-868F5BD2B901}" destId="{15F3655B-5A01-4EFF-A991-0522C514EFCA}" srcOrd="0" destOrd="0" presId="urn:microsoft.com/office/officeart/2005/8/layout/cycle6"/>
    <dgm:cxn modelId="{F5E5225B-C5E0-47CF-AB80-071C6135379F}" srcId="{B2CED729-7D02-4D8E-B7A4-9A2B7330E29E}" destId="{FF833C7F-FE27-48D0-B2A4-33B6D895EF09}" srcOrd="2" destOrd="0" parTransId="{DC5F987E-B23F-40E1-966C-65C551C33CCF}" sibTransId="{3ED629D0-BA48-40DF-B363-36BE5E9756D5}"/>
    <dgm:cxn modelId="{8A9D446C-B701-41B8-A42A-94F7E4E15467}" srcId="{B2CED729-7D02-4D8E-B7A4-9A2B7330E29E}" destId="{6A7E5409-4466-4A23-A79C-3715DD7B253B}" srcOrd="0" destOrd="0" parTransId="{9D69E895-A6C4-43E4-A96A-315D19D7964D}" sibTransId="{E6CFEC58-7382-40FE-A648-F99C53693F54}"/>
    <dgm:cxn modelId="{7761928C-FE07-44DC-AC92-DD3E5757B6BB}" type="presOf" srcId="{B68BA232-2FC5-4F52-BCB1-D19705CD2A21}" destId="{23847499-B4D2-4FFB-AD3F-CEA35033B0F9}" srcOrd="0" destOrd="0" presId="urn:microsoft.com/office/officeart/2005/8/layout/cycle6"/>
    <dgm:cxn modelId="{DD361CA3-8712-42CC-92D8-4176FAAEBBFD}" type="presOf" srcId="{39DC90DF-DEA3-477D-8A59-CBCEABC9C16A}" destId="{7B394E92-13A5-4B52-A100-FC029D8544FE}" srcOrd="0" destOrd="0" presId="urn:microsoft.com/office/officeart/2005/8/layout/cycle6"/>
    <dgm:cxn modelId="{D7F36DFD-6E33-4933-BB3A-747C20692711}" srcId="{B2CED729-7D02-4D8E-B7A4-9A2B7330E29E}" destId="{39DC90DF-DEA3-477D-8A59-CBCEABC9C16A}" srcOrd="3" destOrd="0" parTransId="{61492CCF-D1DD-43F0-BCE8-009CA0B45D74}" sibTransId="{B68BA232-2FC5-4F52-BCB1-D19705CD2A21}"/>
    <dgm:cxn modelId="{800E104B-8A16-42F0-86BE-B3C98A589396}" type="presOf" srcId="{3ED629D0-BA48-40DF-B363-36BE5E9756D5}" destId="{186548E9-A3AA-4BA7-A3DF-DCD4522A0DC4}" srcOrd="0" destOrd="0" presId="urn:microsoft.com/office/officeart/2005/8/layout/cycle6"/>
    <dgm:cxn modelId="{EEE08993-480C-4694-A010-5CB6887E1F40}" srcId="{B2CED729-7D02-4D8E-B7A4-9A2B7330E29E}" destId="{2247303D-767D-40FD-B186-868F5BD2B901}" srcOrd="1" destOrd="0" parTransId="{D788433F-081D-4E13-8671-5EFBE3CADC7B}" sibTransId="{269E014E-40EE-429A-95C2-1C326C273A76}"/>
    <dgm:cxn modelId="{BCEFE582-3E60-46EA-96DC-843E71D2A6BD}" type="presOf" srcId="{B2CED729-7D02-4D8E-B7A4-9A2B7330E29E}" destId="{8B8B7D64-96CC-4835-A448-3D9EF884A4E6}" srcOrd="0" destOrd="0" presId="urn:microsoft.com/office/officeart/2005/8/layout/cycle6"/>
    <dgm:cxn modelId="{3E745113-99F9-44ED-A763-C1D06EAAD7AC}" type="presOf" srcId="{269E014E-40EE-429A-95C2-1C326C273A76}" destId="{CE9A3222-DDF5-45DA-A476-C29EBD011F69}" srcOrd="0" destOrd="0" presId="urn:microsoft.com/office/officeart/2005/8/layout/cycle6"/>
    <dgm:cxn modelId="{6C9B2FB2-5FD1-45CF-B66F-1BE13BBD91D0}" type="presParOf" srcId="{8B8B7D64-96CC-4835-A448-3D9EF884A4E6}" destId="{1B545409-2DE4-468C-BD03-405FDB2E76AA}" srcOrd="0" destOrd="0" presId="urn:microsoft.com/office/officeart/2005/8/layout/cycle6"/>
    <dgm:cxn modelId="{C63E6E79-B1F4-474C-8113-6242F451F658}" type="presParOf" srcId="{8B8B7D64-96CC-4835-A448-3D9EF884A4E6}" destId="{3AC7BE99-D024-4D31-B400-CA716F9D133F}" srcOrd="1" destOrd="0" presId="urn:microsoft.com/office/officeart/2005/8/layout/cycle6"/>
    <dgm:cxn modelId="{B5ECA94F-5E8C-45FC-A9FE-14F1B5BE3AA3}" type="presParOf" srcId="{8B8B7D64-96CC-4835-A448-3D9EF884A4E6}" destId="{A03958D3-24EC-4DBC-ADEC-4A3D725D67F7}" srcOrd="2" destOrd="0" presId="urn:microsoft.com/office/officeart/2005/8/layout/cycle6"/>
    <dgm:cxn modelId="{27E9125D-2BE5-445D-87C7-D124E5FD18D5}" type="presParOf" srcId="{8B8B7D64-96CC-4835-A448-3D9EF884A4E6}" destId="{15F3655B-5A01-4EFF-A991-0522C514EFCA}" srcOrd="3" destOrd="0" presId="urn:microsoft.com/office/officeart/2005/8/layout/cycle6"/>
    <dgm:cxn modelId="{795DBB9C-5600-4AAB-BB40-C5543D063437}" type="presParOf" srcId="{8B8B7D64-96CC-4835-A448-3D9EF884A4E6}" destId="{6584E08B-1A81-4EB2-842E-6EB2AC63C127}" srcOrd="4" destOrd="0" presId="urn:microsoft.com/office/officeart/2005/8/layout/cycle6"/>
    <dgm:cxn modelId="{FCE97F8A-1A84-4278-9D67-36D405C55950}" type="presParOf" srcId="{8B8B7D64-96CC-4835-A448-3D9EF884A4E6}" destId="{CE9A3222-DDF5-45DA-A476-C29EBD011F69}" srcOrd="5" destOrd="0" presId="urn:microsoft.com/office/officeart/2005/8/layout/cycle6"/>
    <dgm:cxn modelId="{C47BCD1D-48A9-4843-83B2-2F17DA5DCDB7}" type="presParOf" srcId="{8B8B7D64-96CC-4835-A448-3D9EF884A4E6}" destId="{79BA04D3-4380-4570-9D0A-785B192C5B24}" srcOrd="6" destOrd="0" presId="urn:microsoft.com/office/officeart/2005/8/layout/cycle6"/>
    <dgm:cxn modelId="{FDF2D6B8-7495-439D-B9E7-DCA16364B217}" type="presParOf" srcId="{8B8B7D64-96CC-4835-A448-3D9EF884A4E6}" destId="{59588FEB-02EA-4496-B409-15790F7B48F1}" srcOrd="7" destOrd="0" presId="urn:microsoft.com/office/officeart/2005/8/layout/cycle6"/>
    <dgm:cxn modelId="{BF78E37B-890A-41CD-B2A2-16BC51DE214D}" type="presParOf" srcId="{8B8B7D64-96CC-4835-A448-3D9EF884A4E6}" destId="{186548E9-A3AA-4BA7-A3DF-DCD4522A0DC4}" srcOrd="8" destOrd="0" presId="urn:microsoft.com/office/officeart/2005/8/layout/cycle6"/>
    <dgm:cxn modelId="{12F022C0-54D4-4918-B289-DFF72045AE0B}" type="presParOf" srcId="{8B8B7D64-96CC-4835-A448-3D9EF884A4E6}" destId="{7B394E92-13A5-4B52-A100-FC029D8544FE}" srcOrd="9" destOrd="0" presId="urn:microsoft.com/office/officeart/2005/8/layout/cycle6"/>
    <dgm:cxn modelId="{5CC137C7-850B-4DC3-A18E-E9069667F4D1}" type="presParOf" srcId="{8B8B7D64-96CC-4835-A448-3D9EF884A4E6}" destId="{D9B73F71-1E7B-4F74-A4BE-040978658D17}" srcOrd="10" destOrd="0" presId="urn:microsoft.com/office/officeart/2005/8/layout/cycle6"/>
    <dgm:cxn modelId="{F155733F-E9A3-4DC8-8C37-E10B7B3B96F0}" type="presParOf" srcId="{8B8B7D64-96CC-4835-A448-3D9EF884A4E6}" destId="{23847499-B4D2-4FFB-AD3F-CEA35033B0F9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E31EF5-0C68-44F0-AED5-F616A43661E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40A76D-6EFE-4A5C-8889-96871EE863D9}">
      <dgm:prSet/>
      <dgm:spPr/>
      <dgm:t>
        <a:bodyPr/>
        <a:lstStyle/>
        <a:p>
          <a:pPr rtl="0"/>
          <a:r>
            <a:rPr lang="en-US" smtClean="0"/>
            <a:t>Select a line</a:t>
          </a:r>
          <a:endParaRPr lang="en-US"/>
        </a:p>
      </dgm:t>
    </dgm:pt>
    <dgm:pt modelId="{BE44B300-D5D9-42E8-848F-818864EF2A14}" type="parTrans" cxnId="{74B7D628-A7E6-445D-9EA1-7B272F295857}">
      <dgm:prSet/>
      <dgm:spPr/>
      <dgm:t>
        <a:bodyPr/>
        <a:lstStyle/>
        <a:p>
          <a:endParaRPr lang="en-US"/>
        </a:p>
      </dgm:t>
    </dgm:pt>
    <dgm:pt modelId="{63973BEC-6C19-424A-A41F-3223E4313DB6}" type="sibTrans" cxnId="{74B7D628-A7E6-445D-9EA1-7B272F295857}">
      <dgm:prSet/>
      <dgm:spPr/>
      <dgm:t>
        <a:bodyPr/>
        <a:lstStyle/>
        <a:p>
          <a:endParaRPr lang="en-US"/>
        </a:p>
      </dgm:t>
    </dgm:pt>
    <dgm:pt modelId="{A08080E8-782E-4D52-8CA8-713E6E9E7573}">
      <dgm:prSet/>
      <dgm:spPr/>
      <dgm:t>
        <a:bodyPr/>
        <a:lstStyle/>
        <a:p>
          <a:pPr rtl="0"/>
          <a:r>
            <a:rPr lang="en-US" smtClean="0"/>
            <a:t>Scroll</a:t>
          </a:r>
          <a:endParaRPr lang="en-US"/>
        </a:p>
      </dgm:t>
    </dgm:pt>
    <dgm:pt modelId="{74CE7317-EB85-417B-85E3-35551E4BD4B8}" type="parTrans" cxnId="{7A3B26E9-079A-4185-8E32-8C4FA9F6B054}">
      <dgm:prSet/>
      <dgm:spPr/>
      <dgm:t>
        <a:bodyPr/>
        <a:lstStyle/>
        <a:p>
          <a:endParaRPr lang="en-US"/>
        </a:p>
      </dgm:t>
    </dgm:pt>
    <dgm:pt modelId="{E10A8AE7-2381-4B53-B53F-57C7EF2A0032}" type="sibTrans" cxnId="{7A3B26E9-079A-4185-8E32-8C4FA9F6B054}">
      <dgm:prSet/>
      <dgm:spPr/>
      <dgm:t>
        <a:bodyPr/>
        <a:lstStyle/>
        <a:p>
          <a:endParaRPr lang="en-US"/>
        </a:p>
      </dgm:t>
    </dgm:pt>
    <dgm:pt modelId="{F34A0B26-82EF-4BA2-BD44-18CA3C330BB1}">
      <dgm:prSet/>
      <dgm:spPr/>
      <dgm:t>
        <a:bodyPr/>
        <a:lstStyle/>
        <a:p>
          <a:pPr rtl="0"/>
          <a:r>
            <a:rPr lang="en-US" smtClean="0"/>
            <a:t>Zoom in/out</a:t>
          </a:r>
          <a:endParaRPr lang="en-US"/>
        </a:p>
      </dgm:t>
    </dgm:pt>
    <dgm:pt modelId="{76EA177E-0304-4238-AD9B-8DD97D2F60A7}" type="parTrans" cxnId="{E960F427-A271-4B21-8656-3306C9EC06B3}">
      <dgm:prSet/>
      <dgm:spPr/>
      <dgm:t>
        <a:bodyPr/>
        <a:lstStyle/>
        <a:p>
          <a:endParaRPr lang="en-US"/>
        </a:p>
      </dgm:t>
    </dgm:pt>
    <dgm:pt modelId="{AEB3B9D7-6657-4329-9D34-DB450E853B62}" type="sibTrans" cxnId="{E960F427-A271-4B21-8656-3306C9EC06B3}">
      <dgm:prSet/>
      <dgm:spPr/>
      <dgm:t>
        <a:bodyPr/>
        <a:lstStyle/>
        <a:p>
          <a:endParaRPr lang="en-US"/>
        </a:p>
      </dgm:t>
    </dgm:pt>
    <dgm:pt modelId="{EECF7681-1228-4652-A463-5B998EDB62D4}" type="pres">
      <dgm:prSet presAssocID="{FFE31EF5-0C68-44F0-AED5-F616A43661E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7360847-36E2-4A79-8139-2DDEA8AEADCD}" type="pres">
      <dgm:prSet presAssocID="{4440A76D-6EFE-4A5C-8889-96871EE863D9}" presName="root" presStyleCnt="0"/>
      <dgm:spPr/>
    </dgm:pt>
    <dgm:pt modelId="{5DC29CAD-9329-4478-A008-93EAE532C082}" type="pres">
      <dgm:prSet presAssocID="{4440A76D-6EFE-4A5C-8889-96871EE863D9}" presName="rootComposite" presStyleCnt="0"/>
      <dgm:spPr/>
    </dgm:pt>
    <dgm:pt modelId="{237391A6-7F6C-4F98-9BE8-55ADFDC8E31B}" type="pres">
      <dgm:prSet presAssocID="{4440A76D-6EFE-4A5C-8889-96871EE863D9}" presName="rootText" presStyleLbl="node1" presStyleIdx="0" presStyleCnt="3"/>
      <dgm:spPr/>
      <dgm:t>
        <a:bodyPr/>
        <a:lstStyle/>
        <a:p>
          <a:endParaRPr lang="en-US"/>
        </a:p>
      </dgm:t>
    </dgm:pt>
    <dgm:pt modelId="{02004318-6A76-4CF5-A0F5-1FC7EFA33E89}" type="pres">
      <dgm:prSet presAssocID="{4440A76D-6EFE-4A5C-8889-96871EE863D9}" presName="rootConnector" presStyleLbl="node1" presStyleIdx="0" presStyleCnt="3"/>
      <dgm:spPr/>
      <dgm:t>
        <a:bodyPr/>
        <a:lstStyle/>
        <a:p>
          <a:endParaRPr lang="en-US"/>
        </a:p>
      </dgm:t>
    </dgm:pt>
    <dgm:pt modelId="{1353DDE9-E2FE-4FE8-85F6-666FB4DE608C}" type="pres">
      <dgm:prSet presAssocID="{4440A76D-6EFE-4A5C-8889-96871EE863D9}" presName="childShape" presStyleCnt="0"/>
      <dgm:spPr/>
    </dgm:pt>
    <dgm:pt modelId="{5774BF93-6B68-4BDB-AE02-A0E78149FEAB}" type="pres">
      <dgm:prSet presAssocID="{A08080E8-782E-4D52-8CA8-713E6E9E7573}" presName="root" presStyleCnt="0"/>
      <dgm:spPr/>
    </dgm:pt>
    <dgm:pt modelId="{CD707CF1-4CBF-4E89-97A5-ED80CDF2250B}" type="pres">
      <dgm:prSet presAssocID="{A08080E8-782E-4D52-8CA8-713E6E9E7573}" presName="rootComposite" presStyleCnt="0"/>
      <dgm:spPr/>
    </dgm:pt>
    <dgm:pt modelId="{B7D6DB3B-4598-48F2-B0E4-7B8F5EE9B522}" type="pres">
      <dgm:prSet presAssocID="{A08080E8-782E-4D52-8CA8-713E6E9E7573}" presName="rootText" presStyleLbl="node1" presStyleIdx="1" presStyleCnt="3"/>
      <dgm:spPr/>
      <dgm:t>
        <a:bodyPr/>
        <a:lstStyle/>
        <a:p>
          <a:endParaRPr lang="en-US"/>
        </a:p>
      </dgm:t>
    </dgm:pt>
    <dgm:pt modelId="{F4911001-4C8E-4676-9A9A-F4D3B0EFBB3A}" type="pres">
      <dgm:prSet presAssocID="{A08080E8-782E-4D52-8CA8-713E6E9E7573}" presName="rootConnector" presStyleLbl="node1" presStyleIdx="1" presStyleCnt="3"/>
      <dgm:spPr/>
      <dgm:t>
        <a:bodyPr/>
        <a:lstStyle/>
        <a:p>
          <a:endParaRPr lang="en-US"/>
        </a:p>
      </dgm:t>
    </dgm:pt>
    <dgm:pt modelId="{77738589-4FBE-498B-A2D6-C06465E04DE6}" type="pres">
      <dgm:prSet presAssocID="{A08080E8-782E-4D52-8CA8-713E6E9E7573}" presName="childShape" presStyleCnt="0"/>
      <dgm:spPr/>
    </dgm:pt>
    <dgm:pt modelId="{A16D5032-F50D-40AF-81C6-450E78A0EC09}" type="pres">
      <dgm:prSet presAssocID="{F34A0B26-82EF-4BA2-BD44-18CA3C330BB1}" presName="root" presStyleCnt="0"/>
      <dgm:spPr/>
    </dgm:pt>
    <dgm:pt modelId="{371778B4-7986-42D2-ADA4-2DDD0529571F}" type="pres">
      <dgm:prSet presAssocID="{F34A0B26-82EF-4BA2-BD44-18CA3C330BB1}" presName="rootComposite" presStyleCnt="0"/>
      <dgm:spPr/>
    </dgm:pt>
    <dgm:pt modelId="{11373B14-0C3C-47B9-9535-BA440CE8D076}" type="pres">
      <dgm:prSet presAssocID="{F34A0B26-82EF-4BA2-BD44-18CA3C330BB1}" presName="rootText" presStyleLbl="node1" presStyleIdx="2" presStyleCnt="3"/>
      <dgm:spPr/>
      <dgm:t>
        <a:bodyPr/>
        <a:lstStyle/>
        <a:p>
          <a:endParaRPr lang="en-US"/>
        </a:p>
      </dgm:t>
    </dgm:pt>
    <dgm:pt modelId="{DB66499B-0033-42AA-ADCA-76F464B53A01}" type="pres">
      <dgm:prSet presAssocID="{F34A0B26-82EF-4BA2-BD44-18CA3C330BB1}" presName="rootConnector" presStyleLbl="node1" presStyleIdx="2" presStyleCnt="3"/>
      <dgm:spPr/>
      <dgm:t>
        <a:bodyPr/>
        <a:lstStyle/>
        <a:p>
          <a:endParaRPr lang="en-US"/>
        </a:p>
      </dgm:t>
    </dgm:pt>
    <dgm:pt modelId="{CDC9C996-7EA6-4917-BC04-3E1DF5C5798E}" type="pres">
      <dgm:prSet presAssocID="{F34A0B26-82EF-4BA2-BD44-18CA3C330BB1}" presName="childShape" presStyleCnt="0"/>
      <dgm:spPr/>
    </dgm:pt>
  </dgm:ptLst>
  <dgm:cxnLst>
    <dgm:cxn modelId="{7A3B26E9-079A-4185-8E32-8C4FA9F6B054}" srcId="{FFE31EF5-0C68-44F0-AED5-F616A43661EF}" destId="{A08080E8-782E-4D52-8CA8-713E6E9E7573}" srcOrd="1" destOrd="0" parTransId="{74CE7317-EB85-417B-85E3-35551E4BD4B8}" sibTransId="{E10A8AE7-2381-4B53-B53F-57C7EF2A0032}"/>
    <dgm:cxn modelId="{17377AD9-C718-4377-8B53-994C2EA2570F}" type="presOf" srcId="{4440A76D-6EFE-4A5C-8889-96871EE863D9}" destId="{02004318-6A76-4CF5-A0F5-1FC7EFA33E89}" srcOrd="1" destOrd="0" presId="urn:microsoft.com/office/officeart/2005/8/layout/hierarchy3"/>
    <dgm:cxn modelId="{E960F427-A271-4B21-8656-3306C9EC06B3}" srcId="{FFE31EF5-0C68-44F0-AED5-F616A43661EF}" destId="{F34A0B26-82EF-4BA2-BD44-18CA3C330BB1}" srcOrd="2" destOrd="0" parTransId="{76EA177E-0304-4238-AD9B-8DD97D2F60A7}" sibTransId="{AEB3B9D7-6657-4329-9D34-DB450E853B62}"/>
    <dgm:cxn modelId="{82C6A0CD-7D53-4FB1-8F65-F135BF05F54B}" type="presOf" srcId="{A08080E8-782E-4D52-8CA8-713E6E9E7573}" destId="{B7D6DB3B-4598-48F2-B0E4-7B8F5EE9B522}" srcOrd="0" destOrd="0" presId="urn:microsoft.com/office/officeart/2005/8/layout/hierarchy3"/>
    <dgm:cxn modelId="{7E04CFB1-7388-49EA-B3AA-AD8DE530A47B}" type="presOf" srcId="{A08080E8-782E-4D52-8CA8-713E6E9E7573}" destId="{F4911001-4C8E-4676-9A9A-F4D3B0EFBB3A}" srcOrd="1" destOrd="0" presId="urn:microsoft.com/office/officeart/2005/8/layout/hierarchy3"/>
    <dgm:cxn modelId="{046BD42F-4ABD-4F4C-89F8-7E2B78B0C87F}" type="presOf" srcId="{F34A0B26-82EF-4BA2-BD44-18CA3C330BB1}" destId="{11373B14-0C3C-47B9-9535-BA440CE8D076}" srcOrd="0" destOrd="0" presId="urn:microsoft.com/office/officeart/2005/8/layout/hierarchy3"/>
    <dgm:cxn modelId="{12DA7F4C-4AC1-4D78-AFCD-81DB9301EE4C}" type="presOf" srcId="{FFE31EF5-0C68-44F0-AED5-F616A43661EF}" destId="{EECF7681-1228-4652-A463-5B998EDB62D4}" srcOrd="0" destOrd="0" presId="urn:microsoft.com/office/officeart/2005/8/layout/hierarchy3"/>
    <dgm:cxn modelId="{568ACA2A-44B6-4B76-8A71-3C301E3D31A4}" type="presOf" srcId="{F34A0B26-82EF-4BA2-BD44-18CA3C330BB1}" destId="{DB66499B-0033-42AA-ADCA-76F464B53A01}" srcOrd="1" destOrd="0" presId="urn:microsoft.com/office/officeart/2005/8/layout/hierarchy3"/>
    <dgm:cxn modelId="{74B7D628-A7E6-445D-9EA1-7B272F295857}" srcId="{FFE31EF5-0C68-44F0-AED5-F616A43661EF}" destId="{4440A76D-6EFE-4A5C-8889-96871EE863D9}" srcOrd="0" destOrd="0" parTransId="{BE44B300-D5D9-42E8-848F-818864EF2A14}" sibTransId="{63973BEC-6C19-424A-A41F-3223E4313DB6}"/>
    <dgm:cxn modelId="{656F424B-6188-4CCE-BB4D-84B425DD7410}" type="presOf" srcId="{4440A76D-6EFE-4A5C-8889-96871EE863D9}" destId="{237391A6-7F6C-4F98-9BE8-55ADFDC8E31B}" srcOrd="0" destOrd="0" presId="urn:microsoft.com/office/officeart/2005/8/layout/hierarchy3"/>
    <dgm:cxn modelId="{35218B54-E1F6-4098-AF50-85338083EBA8}" type="presParOf" srcId="{EECF7681-1228-4652-A463-5B998EDB62D4}" destId="{C7360847-36E2-4A79-8139-2DDEA8AEADCD}" srcOrd="0" destOrd="0" presId="urn:microsoft.com/office/officeart/2005/8/layout/hierarchy3"/>
    <dgm:cxn modelId="{447F13A4-C1BF-42C2-A947-0051B61CEFA0}" type="presParOf" srcId="{C7360847-36E2-4A79-8139-2DDEA8AEADCD}" destId="{5DC29CAD-9329-4478-A008-93EAE532C082}" srcOrd="0" destOrd="0" presId="urn:microsoft.com/office/officeart/2005/8/layout/hierarchy3"/>
    <dgm:cxn modelId="{7EA026F1-6696-485D-84EB-E773B77D5BCF}" type="presParOf" srcId="{5DC29CAD-9329-4478-A008-93EAE532C082}" destId="{237391A6-7F6C-4F98-9BE8-55ADFDC8E31B}" srcOrd="0" destOrd="0" presId="urn:microsoft.com/office/officeart/2005/8/layout/hierarchy3"/>
    <dgm:cxn modelId="{51DE4F09-0EEA-452A-B10A-0E1B2B18458E}" type="presParOf" srcId="{5DC29CAD-9329-4478-A008-93EAE532C082}" destId="{02004318-6A76-4CF5-A0F5-1FC7EFA33E89}" srcOrd="1" destOrd="0" presId="urn:microsoft.com/office/officeart/2005/8/layout/hierarchy3"/>
    <dgm:cxn modelId="{88708A76-7C43-492E-8C2E-F3839EA8EA30}" type="presParOf" srcId="{C7360847-36E2-4A79-8139-2DDEA8AEADCD}" destId="{1353DDE9-E2FE-4FE8-85F6-666FB4DE608C}" srcOrd="1" destOrd="0" presId="urn:microsoft.com/office/officeart/2005/8/layout/hierarchy3"/>
    <dgm:cxn modelId="{51909686-07EE-4ABD-A715-F43658E3D2F3}" type="presParOf" srcId="{EECF7681-1228-4652-A463-5B998EDB62D4}" destId="{5774BF93-6B68-4BDB-AE02-A0E78149FEAB}" srcOrd="1" destOrd="0" presId="urn:microsoft.com/office/officeart/2005/8/layout/hierarchy3"/>
    <dgm:cxn modelId="{4EC79681-A986-40CB-A0EF-F9BD93073B5E}" type="presParOf" srcId="{5774BF93-6B68-4BDB-AE02-A0E78149FEAB}" destId="{CD707CF1-4CBF-4E89-97A5-ED80CDF2250B}" srcOrd="0" destOrd="0" presId="urn:microsoft.com/office/officeart/2005/8/layout/hierarchy3"/>
    <dgm:cxn modelId="{00F8B387-BD86-47FE-82BB-0B9BA04C5365}" type="presParOf" srcId="{CD707CF1-4CBF-4E89-97A5-ED80CDF2250B}" destId="{B7D6DB3B-4598-48F2-B0E4-7B8F5EE9B522}" srcOrd="0" destOrd="0" presId="urn:microsoft.com/office/officeart/2005/8/layout/hierarchy3"/>
    <dgm:cxn modelId="{3CF460BC-9C7B-4A14-B314-C0286185BC81}" type="presParOf" srcId="{CD707CF1-4CBF-4E89-97A5-ED80CDF2250B}" destId="{F4911001-4C8E-4676-9A9A-F4D3B0EFBB3A}" srcOrd="1" destOrd="0" presId="urn:microsoft.com/office/officeart/2005/8/layout/hierarchy3"/>
    <dgm:cxn modelId="{4C9C63BF-310D-457D-9AFC-0BACB55D1C3F}" type="presParOf" srcId="{5774BF93-6B68-4BDB-AE02-A0E78149FEAB}" destId="{77738589-4FBE-498B-A2D6-C06465E04DE6}" srcOrd="1" destOrd="0" presId="urn:microsoft.com/office/officeart/2005/8/layout/hierarchy3"/>
    <dgm:cxn modelId="{D83B9B71-C965-40D2-8CAE-07DEE3297FBE}" type="presParOf" srcId="{EECF7681-1228-4652-A463-5B998EDB62D4}" destId="{A16D5032-F50D-40AF-81C6-450E78A0EC09}" srcOrd="2" destOrd="0" presId="urn:microsoft.com/office/officeart/2005/8/layout/hierarchy3"/>
    <dgm:cxn modelId="{5DB478F0-5113-4B8B-89C8-FFBF4C1BEE09}" type="presParOf" srcId="{A16D5032-F50D-40AF-81C6-450E78A0EC09}" destId="{371778B4-7986-42D2-ADA4-2DDD0529571F}" srcOrd="0" destOrd="0" presId="urn:microsoft.com/office/officeart/2005/8/layout/hierarchy3"/>
    <dgm:cxn modelId="{02ACB491-F8D8-4669-B954-48FDF8D5644E}" type="presParOf" srcId="{371778B4-7986-42D2-ADA4-2DDD0529571F}" destId="{11373B14-0C3C-47B9-9535-BA440CE8D076}" srcOrd="0" destOrd="0" presId="urn:microsoft.com/office/officeart/2005/8/layout/hierarchy3"/>
    <dgm:cxn modelId="{C51A1465-EF3A-4EA1-B2B3-A96A73991085}" type="presParOf" srcId="{371778B4-7986-42D2-ADA4-2DDD0529571F}" destId="{DB66499B-0033-42AA-ADCA-76F464B53A01}" srcOrd="1" destOrd="0" presId="urn:microsoft.com/office/officeart/2005/8/layout/hierarchy3"/>
    <dgm:cxn modelId="{588E2155-7EEA-47D6-B2E0-4344BBB43160}" type="presParOf" srcId="{A16D5032-F50D-40AF-81C6-450E78A0EC09}" destId="{CDC9C996-7EA6-4917-BC04-3E1DF5C5798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97517B-F739-498A-9C6F-9511B73D17B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F54B0D-CC81-480E-A7F4-A44D8681E4C0}">
      <dgm:prSet/>
      <dgm:spPr/>
      <dgm:t>
        <a:bodyPr/>
        <a:lstStyle/>
        <a:p>
          <a:pPr rtl="0"/>
          <a:r>
            <a:rPr lang="en-US" smtClean="0"/>
            <a:t>Branches</a:t>
          </a:r>
          <a:endParaRPr lang="en-US"/>
        </a:p>
      </dgm:t>
    </dgm:pt>
    <dgm:pt modelId="{DCDCC0F3-5BC1-4FB3-B740-BC57374DA302}" type="parTrans" cxnId="{A5AA08E9-5FA6-452A-ADC7-49C17FCB8673}">
      <dgm:prSet/>
      <dgm:spPr/>
      <dgm:t>
        <a:bodyPr/>
        <a:lstStyle/>
        <a:p>
          <a:endParaRPr lang="en-US"/>
        </a:p>
      </dgm:t>
    </dgm:pt>
    <dgm:pt modelId="{FF155F9E-B241-4BFF-B9F0-DD13432FF4EE}" type="sibTrans" cxnId="{A5AA08E9-5FA6-452A-ADC7-49C17FCB8673}">
      <dgm:prSet/>
      <dgm:spPr/>
      <dgm:t>
        <a:bodyPr/>
        <a:lstStyle/>
        <a:p>
          <a:endParaRPr lang="en-US"/>
        </a:p>
      </dgm:t>
    </dgm:pt>
    <dgm:pt modelId="{606F4429-E664-479C-A9A9-6AB02921AD64}">
      <dgm:prSet/>
      <dgm:spPr/>
      <dgm:t>
        <a:bodyPr/>
        <a:lstStyle/>
        <a:p>
          <a:pPr rtl="0"/>
          <a:r>
            <a:rPr lang="en-US" smtClean="0"/>
            <a:t>Tree View</a:t>
          </a:r>
          <a:endParaRPr lang="en-US"/>
        </a:p>
      </dgm:t>
    </dgm:pt>
    <dgm:pt modelId="{7D1CBF46-4208-466B-BA65-EC5AA92D8E5B}" type="parTrans" cxnId="{BFA95A3F-B9BF-41B4-B523-9D47487B8310}">
      <dgm:prSet/>
      <dgm:spPr/>
      <dgm:t>
        <a:bodyPr/>
        <a:lstStyle/>
        <a:p>
          <a:endParaRPr lang="en-US"/>
        </a:p>
      </dgm:t>
    </dgm:pt>
    <dgm:pt modelId="{A5171326-8970-4247-A427-2E7982FFE51A}" type="sibTrans" cxnId="{BFA95A3F-B9BF-41B4-B523-9D47487B8310}">
      <dgm:prSet/>
      <dgm:spPr/>
      <dgm:t>
        <a:bodyPr/>
        <a:lstStyle/>
        <a:p>
          <a:endParaRPr lang="en-US"/>
        </a:p>
      </dgm:t>
    </dgm:pt>
    <dgm:pt modelId="{378AF6AB-2DA7-488A-B6A4-CFB1833825E8}">
      <dgm:prSet/>
      <dgm:spPr/>
      <dgm:t>
        <a:bodyPr/>
        <a:lstStyle/>
        <a:p>
          <a:pPr rtl="0"/>
          <a:r>
            <a:rPr lang="en-US" smtClean="0"/>
            <a:t>Separate Local and Remote branches</a:t>
          </a:r>
          <a:endParaRPr lang="en-US"/>
        </a:p>
      </dgm:t>
    </dgm:pt>
    <dgm:pt modelId="{2DD46007-64E5-47B1-A8CB-6D6900483276}" type="parTrans" cxnId="{D4865DAE-0603-4C0F-928D-D6AC4DB8561C}">
      <dgm:prSet/>
      <dgm:spPr/>
      <dgm:t>
        <a:bodyPr/>
        <a:lstStyle/>
        <a:p>
          <a:endParaRPr lang="en-US"/>
        </a:p>
      </dgm:t>
    </dgm:pt>
    <dgm:pt modelId="{4AEBCBAE-02B9-4925-9A2D-9CDE0F3B2716}" type="sibTrans" cxnId="{D4865DAE-0603-4C0F-928D-D6AC4DB8561C}">
      <dgm:prSet/>
      <dgm:spPr/>
      <dgm:t>
        <a:bodyPr/>
        <a:lstStyle/>
        <a:p>
          <a:endParaRPr lang="en-US"/>
        </a:p>
      </dgm:t>
    </dgm:pt>
    <dgm:pt modelId="{59142FE0-7710-4475-ABF9-298ECAE790ED}">
      <dgm:prSet/>
      <dgm:spPr/>
      <dgm:t>
        <a:bodyPr/>
        <a:lstStyle/>
        <a:p>
          <a:pPr rtl="0"/>
          <a:r>
            <a:rPr lang="en-US" smtClean="0"/>
            <a:t>History</a:t>
          </a:r>
          <a:endParaRPr lang="en-US"/>
        </a:p>
      </dgm:t>
    </dgm:pt>
    <dgm:pt modelId="{C95BCEB0-CFAD-4185-BE56-81BA5B84D549}" type="parTrans" cxnId="{949F5BDC-F726-4697-A271-A1E6E53138CA}">
      <dgm:prSet/>
      <dgm:spPr/>
      <dgm:t>
        <a:bodyPr/>
        <a:lstStyle/>
        <a:p>
          <a:endParaRPr lang="en-US"/>
        </a:p>
      </dgm:t>
    </dgm:pt>
    <dgm:pt modelId="{D760DEF4-F2AC-4FC7-8703-216D80982085}" type="sibTrans" cxnId="{949F5BDC-F726-4697-A271-A1E6E53138CA}">
      <dgm:prSet/>
      <dgm:spPr/>
      <dgm:t>
        <a:bodyPr/>
        <a:lstStyle/>
        <a:p>
          <a:endParaRPr lang="en-US"/>
        </a:p>
      </dgm:t>
    </dgm:pt>
    <dgm:pt modelId="{F5D43854-AAE2-42EC-A732-313F2560E73B}">
      <dgm:prSet/>
      <dgm:spPr/>
      <dgm:t>
        <a:bodyPr/>
        <a:lstStyle/>
        <a:p>
          <a:pPr rtl="0"/>
          <a:r>
            <a:rPr lang="en-US" smtClean="0"/>
            <a:t>Visual Graph</a:t>
          </a:r>
          <a:endParaRPr lang="en-US"/>
        </a:p>
      </dgm:t>
    </dgm:pt>
    <dgm:pt modelId="{439C8D73-5D04-4A90-B13F-B5C14EE1774D}" type="parTrans" cxnId="{35F3A2B5-DBF3-4A7D-AA58-D7CB1F18D45E}">
      <dgm:prSet/>
      <dgm:spPr/>
      <dgm:t>
        <a:bodyPr/>
        <a:lstStyle/>
        <a:p>
          <a:endParaRPr lang="en-US"/>
        </a:p>
      </dgm:t>
    </dgm:pt>
    <dgm:pt modelId="{9C01F1F8-4182-4846-87EE-96657D1D08C0}" type="sibTrans" cxnId="{35F3A2B5-DBF3-4A7D-AA58-D7CB1F18D45E}">
      <dgm:prSet/>
      <dgm:spPr/>
      <dgm:t>
        <a:bodyPr/>
        <a:lstStyle/>
        <a:p>
          <a:endParaRPr lang="en-US"/>
        </a:p>
      </dgm:t>
    </dgm:pt>
    <dgm:pt modelId="{6084AC03-CE78-45B6-B0B0-093A135976B6}">
      <dgm:prSet/>
      <dgm:spPr/>
      <dgm:t>
        <a:bodyPr/>
        <a:lstStyle/>
        <a:p>
          <a:pPr rtl="0"/>
          <a:r>
            <a:rPr lang="en-US" smtClean="0"/>
            <a:t>Merge/Non-Merge commit visualization</a:t>
          </a:r>
          <a:endParaRPr lang="en-US"/>
        </a:p>
      </dgm:t>
    </dgm:pt>
    <dgm:pt modelId="{FBDCC31A-C71C-4682-AFD9-9136E4400ED0}" type="parTrans" cxnId="{D9CDDD70-2529-4D86-8BB2-EAEBAF7D1B51}">
      <dgm:prSet/>
      <dgm:spPr/>
      <dgm:t>
        <a:bodyPr/>
        <a:lstStyle/>
        <a:p>
          <a:endParaRPr lang="en-US"/>
        </a:p>
      </dgm:t>
    </dgm:pt>
    <dgm:pt modelId="{8E9FF663-1B4B-45F2-92D4-14AAF6870E11}" type="sibTrans" cxnId="{D9CDDD70-2529-4D86-8BB2-EAEBAF7D1B51}">
      <dgm:prSet/>
      <dgm:spPr/>
      <dgm:t>
        <a:bodyPr/>
        <a:lstStyle/>
        <a:p>
          <a:endParaRPr lang="en-US"/>
        </a:p>
      </dgm:t>
    </dgm:pt>
    <dgm:pt modelId="{9142AD43-BB6B-4B1D-A244-AC3A7ED2A9AF}" type="pres">
      <dgm:prSet presAssocID="{BB97517B-F739-498A-9C6F-9511B73D17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5CC77D-C28C-4779-B9E8-9872FD9394ED}" type="pres">
      <dgm:prSet presAssocID="{43F54B0D-CC81-480E-A7F4-A44D8681E4C0}" presName="composite" presStyleCnt="0"/>
      <dgm:spPr/>
    </dgm:pt>
    <dgm:pt modelId="{32F33EF3-49A1-4F3C-9F1F-C5FF21687AE4}" type="pres">
      <dgm:prSet presAssocID="{43F54B0D-CC81-480E-A7F4-A44D8681E4C0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AC826-EED6-4F2A-AAEA-CED000A844BE}" type="pres">
      <dgm:prSet presAssocID="{43F54B0D-CC81-480E-A7F4-A44D8681E4C0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BD5FC-B5D6-48BE-ABBB-7C8D8BFCC18D}" type="pres">
      <dgm:prSet presAssocID="{FF155F9E-B241-4BFF-B9F0-DD13432FF4EE}" presName="sp" presStyleCnt="0"/>
      <dgm:spPr/>
    </dgm:pt>
    <dgm:pt modelId="{33D3F051-D8D0-47A5-99D0-F9D9133C1D7D}" type="pres">
      <dgm:prSet presAssocID="{59142FE0-7710-4475-ABF9-298ECAE790ED}" presName="composite" presStyleCnt="0"/>
      <dgm:spPr/>
    </dgm:pt>
    <dgm:pt modelId="{7B138A05-FFC1-4207-AFAF-DE8B01B5F237}" type="pres">
      <dgm:prSet presAssocID="{59142FE0-7710-4475-ABF9-298ECAE790ED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56B16-6A6C-47F9-9983-EBF6DE6926F1}" type="pres">
      <dgm:prSet presAssocID="{59142FE0-7710-4475-ABF9-298ECAE790ED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CDDD70-2529-4D86-8BB2-EAEBAF7D1B51}" srcId="{59142FE0-7710-4475-ABF9-298ECAE790ED}" destId="{6084AC03-CE78-45B6-B0B0-093A135976B6}" srcOrd="1" destOrd="0" parTransId="{FBDCC31A-C71C-4682-AFD9-9136E4400ED0}" sibTransId="{8E9FF663-1B4B-45F2-92D4-14AAF6870E11}"/>
    <dgm:cxn modelId="{949F5BDC-F726-4697-A271-A1E6E53138CA}" srcId="{BB97517B-F739-498A-9C6F-9511B73D17B9}" destId="{59142FE0-7710-4475-ABF9-298ECAE790ED}" srcOrd="1" destOrd="0" parTransId="{C95BCEB0-CFAD-4185-BE56-81BA5B84D549}" sibTransId="{D760DEF4-F2AC-4FC7-8703-216D80982085}"/>
    <dgm:cxn modelId="{A5AA08E9-5FA6-452A-ADC7-49C17FCB8673}" srcId="{BB97517B-F739-498A-9C6F-9511B73D17B9}" destId="{43F54B0D-CC81-480E-A7F4-A44D8681E4C0}" srcOrd="0" destOrd="0" parTransId="{DCDCC0F3-5BC1-4FB3-B740-BC57374DA302}" sibTransId="{FF155F9E-B241-4BFF-B9F0-DD13432FF4EE}"/>
    <dgm:cxn modelId="{BE5F5DD9-E790-4367-8107-37B124474D05}" type="presOf" srcId="{59142FE0-7710-4475-ABF9-298ECAE790ED}" destId="{7B138A05-FFC1-4207-AFAF-DE8B01B5F237}" srcOrd="0" destOrd="0" presId="urn:microsoft.com/office/officeart/2005/8/layout/chevron2"/>
    <dgm:cxn modelId="{8BB58975-1DFF-4DBE-BE79-05C53BFC6469}" type="presOf" srcId="{606F4429-E664-479C-A9A9-6AB02921AD64}" destId="{F6DAC826-EED6-4F2A-AAEA-CED000A844BE}" srcOrd="0" destOrd="0" presId="urn:microsoft.com/office/officeart/2005/8/layout/chevron2"/>
    <dgm:cxn modelId="{35F3A2B5-DBF3-4A7D-AA58-D7CB1F18D45E}" srcId="{59142FE0-7710-4475-ABF9-298ECAE790ED}" destId="{F5D43854-AAE2-42EC-A732-313F2560E73B}" srcOrd="0" destOrd="0" parTransId="{439C8D73-5D04-4A90-B13F-B5C14EE1774D}" sibTransId="{9C01F1F8-4182-4846-87EE-96657D1D08C0}"/>
    <dgm:cxn modelId="{ACEAC651-9771-4F57-87FB-32BCC17D68EC}" type="presOf" srcId="{43F54B0D-CC81-480E-A7F4-A44D8681E4C0}" destId="{32F33EF3-49A1-4F3C-9F1F-C5FF21687AE4}" srcOrd="0" destOrd="0" presId="urn:microsoft.com/office/officeart/2005/8/layout/chevron2"/>
    <dgm:cxn modelId="{BFA95A3F-B9BF-41B4-B523-9D47487B8310}" srcId="{43F54B0D-CC81-480E-A7F4-A44D8681E4C0}" destId="{606F4429-E664-479C-A9A9-6AB02921AD64}" srcOrd="0" destOrd="0" parTransId="{7D1CBF46-4208-466B-BA65-EC5AA92D8E5B}" sibTransId="{A5171326-8970-4247-A427-2E7982FFE51A}"/>
    <dgm:cxn modelId="{7F658DBC-B626-40C9-854A-A4DA896C1284}" type="presOf" srcId="{BB97517B-F739-498A-9C6F-9511B73D17B9}" destId="{9142AD43-BB6B-4B1D-A244-AC3A7ED2A9AF}" srcOrd="0" destOrd="0" presId="urn:microsoft.com/office/officeart/2005/8/layout/chevron2"/>
    <dgm:cxn modelId="{DE7B3B62-BD1F-475E-8F1F-5D724BCDD60C}" type="presOf" srcId="{378AF6AB-2DA7-488A-B6A4-CFB1833825E8}" destId="{F6DAC826-EED6-4F2A-AAEA-CED000A844BE}" srcOrd="0" destOrd="1" presId="urn:microsoft.com/office/officeart/2005/8/layout/chevron2"/>
    <dgm:cxn modelId="{D4865DAE-0603-4C0F-928D-D6AC4DB8561C}" srcId="{43F54B0D-CC81-480E-A7F4-A44D8681E4C0}" destId="{378AF6AB-2DA7-488A-B6A4-CFB1833825E8}" srcOrd="1" destOrd="0" parTransId="{2DD46007-64E5-47B1-A8CB-6D6900483276}" sibTransId="{4AEBCBAE-02B9-4925-9A2D-9CDE0F3B2716}"/>
    <dgm:cxn modelId="{09974AD5-D829-413C-8F8A-3E62D5BAECDB}" type="presOf" srcId="{F5D43854-AAE2-42EC-A732-313F2560E73B}" destId="{26A56B16-6A6C-47F9-9983-EBF6DE6926F1}" srcOrd="0" destOrd="0" presId="urn:microsoft.com/office/officeart/2005/8/layout/chevron2"/>
    <dgm:cxn modelId="{8B54CAE7-0839-45CC-8FE0-5403DE3DF8AB}" type="presOf" srcId="{6084AC03-CE78-45B6-B0B0-093A135976B6}" destId="{26A56B16-6A6C-47F9-9983-EBF6DE6926F1}" srcOrd="0" destOrd="1" presId="urn:microsoft.com/office/officeart/2005/8/layout/chevron2"/>
    <dgm:cxn modelId="{F31AF2D7-9E74-439A-9840-7AF65D6FAE9F}" type="presParOf" srcId="{9142AD43-BB6B-4B1D-A244-AC3A7ED2A9AF}" destId="{605CC77D-C28C-4779-B9E8-9872FD9394ED}" srcOrd="0" destOrd="0" presId="urn:microsoft.com/office/officeart/2005/8/layout/chevron2"/>
    <dgm:cxn modelId="{1560242A-8FEE-49EE-909B-A228B5BB480D}" type="presParOf" srcId="{605CC77D-C28C-4779-B9E8-9872FD9394ED}" destId="{32F33EF3-49A1-4F3C-9F1F-C5FF21687AE4}" srcOrd="0" destOrd="0" presId="urn:microsoft.com/office/officeart/2005/8/layout/chevron2"/>
    <dgm:cxn modelId="{4A997D51-2944-41C7-8A2E-6E07469AA2C5}" type="presParOf" srcId="{605CC77D-C28C-4779-B9E8-9872FD9394ED}" destId="{F6DAC826-EED6-4F2A-AAEA-CED000A844BE}" srcOrd="1" destOrd="0" presId="urn:microsoft.com/office/officeart/2005/8/layout/chevron2"/>
    <dgm:cxn modelId="{C9309630-B660-456E-997F-38F01EB5F5AC}" type="presParOf" srcId="{9142AD43-BB6B-4B1D-A244-AC3A7ED2A9AF}" destId="{316BD5FC-B5D6-48BE-ABBB-7C8D8BFCC18D}" srcOrd="1" destOrd="0" presId="urn:microsoft.com/office/officeart/2005/8/layout/chevron2"/>
    <dgm:cxn modelId="{F4532A38-CA57-4C08-89B5-424C077D8038}" type="presParOf" srcId="{9142AD43-BB6B-4B1D-A244-AC3A7ED2A9AF}" destId="{33D3F051-D8D0-47A5-99D0-F9D9133C1D7D}" srcOrd="2" destOrd="0" presId="urn:microsoft.com/office/officeart/2005/8/layout/chevron2"/>
    <dgm:cxn modelId="{DDC321CF-4681-4CA4-BB29-382A344C204F}" type="presParOf" srcId="{33D3F051-D8D0-47A5-99D0-F9D9133C1D7D}" destId="{7B138A05-FFC1-4207-AFAF-DE8B01B5F237}" srcOrd="0" destOrd="0" presId="urn:microsoft.com/office/officeart/2005/8/layout/chevron2"/>
    <dgm:cxn modelId="{2BF4DB32-CE2D-48DC-9031-76312BA428A0}" type="presParOf" srcId="{33D3F051-D8D0-47A5-99D0-F9D9133C1D7D}" destId="{26A56B16-6A6C-47F9-9983-EBF6DE6926F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26FA8-750E-48AA-B425-B9BCB04064D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877100-EA59-4E9B-8D02-8A50914D4574}">
      <dgm:prSet/>
      <dgm:spPr/>
      <dgm:t>
        <a:bodyPr/>
        <a:lstStyle/>
        <a:p>
          <a:pPr rtl="0"/>
          <a:r>
            <a:rPr lang="en-US" smtClean="0"/>
            <a:t>Quick Actions</a:t>
          </a:r>
          <a:endParaRPr lang="en-US"/>
        </a:p>
      </dgm:t>
    </dgm:pt>
    <dgm:pt modelId="{BE9C9916-9E80-49F2-AD22-F3DD40FFB9C3}" type="parTrans" cxnId="{3F14723A-F1D1-403F-A233-7260C55681B8}">
      <dgm:prSet/>
      <dgm:spPr/>
      <dgm:t>
        <a:bodyPr/>
        <a:lstStyle/>
        <a:p>
          <a:endParaRPr lang="en-US"/>
        </a:p>
      </dgm:t>
    </dgm:pt>
    <dgm:pt modelId="{11CBDF0D-57EE-45BA-A87B-3469BDA80FB9}" type="sibTrans" cxnId="{3F14723A-F1D1-403F-A233-7260C55681B8}">
      <dgm:prSet/>
      <dgm:spPr/>
      <dgm:t>
        <a:bodyPr/>
        <a:lstStyle/>
        <a:p>
          <a:endParaRPr lang="en-US"/>
        </a:p>
      </dgm:t>
    </dgm:pt>
    <dgm:pt modelId="{83FC9817-6C55-437F-897F-F9B8B92FE136}">
      <dgm:prSet/>
      <dgm:spPr/>
      <dgm:t>
        <a:bodyPr/>
        <a:lstStyle/>
        <a:p>
          <a:pPr rtl="0"/>
          <a:r>
            <a:rPr lang="en-US" smtClean="0"/>
            <a:t>Live Static Code Analysis</a:t>
          </a:r>
          <a:endParaRPr lang="en-US"/>
        </a:p>
      </dgm:t>
    </dgm:pt>
    <dgm:pt modelId="{0474FB19-2D6A-4779-9F86-ACCB0FE64F4E}" type="parTrans" cxnId="{995CFA16-7E8F-42BC-B17C-4B65CD891C1C}">
      <dgm:prSet/>
      <dgm:spPr/>
      <dgm:t>
        <a:bodyPr/>
        <a:lstStyle/>
        <a:p>
          <a:endParaRPr lang="en-US"/>
        </a:p>
      </dgm:t>
    </dgm:pt>
    <dgm:pt modelId="{FC8CF5B8-1F93-4745-AAAF-784EB6171361}" type="sibTrans" cxnId="{995CFA16-7E8F-42BC-B17C-4B65CD891C1C}">
      <dgm:prSet/>
      <dgm:spPr/>
      <dgm:t>
        <a:bodyPr/>
        <a:lstStyle/>
        <a:p>
          <a:endParaRPr lang="en-US"/>
        </a:p>
      </dgm:t>
    </dgm:pt>
    <dgm:pt modelId="{254314DA-4E7E-42A8-AA27-E0269F0BFEAB}">
      <dgm:prSet/>
      <dgm:spPr/>
      <dgm:t>
        <a:bodyPr/>
        <a:lstStyle/>
        <a:p>
          <a:pPr rtl="0"/>
          <a:r>
            <a:rPr lang="en-US" dirty="0" err="1" smtClean="0"/>
            <a:t>CodeLens</a:t>
          </a:r>
          <a:r>
            <a:rPr lang="en-US" dirty="0" smtClean="0"/>
            <a:t> and </a:t>
          </a:r>
          <a:r>
            <a:rPr lang="en-US" dirty="0" err="1" smtClean="0"/>
            <a:t>PerfTips</a:t>
          </a:r>
          <a:endParaRPr lang="en-US" dirty="0"/>
        </a:p>
      </dgm:t>
    </dgm:pt>
    <dgm:pt modelId="{485A8AE9-37CC-42E6-8F51-CDD0F687E852}" type="parTrans" cxnId="{CA340500-AE37-4ADD-883E-D1B1F47439CA}">
      <dgm:prSet/>
      <dgm:spPr/>
      <dgm:t>
        <a:bodyPr/>
        <a:lstStyle/>
        <a:p>
          <a:endParaRPr lang="en-US"/>
        </a:p>
      </dgm:t>
    </dgm:pt>
    <dgm:pt modelId="{2536CDB5-BB63-4423-B54D-E33F1BC00287}" type="sibTrans" cxnId="{CA340500-AE37-4ADD-883E-D1B1F47439CA}">
      <dgm:prSet/>
      <dgm:spPr/>
      <dgm:t>
        <a:bodyPr/>
        <a:lstStyle/>
        <a:p>
          <a:endParaRPr lang="en-US"/>
        </a:p>
      </dgm:t>
    </dgm:pt>
    <dgm:pt modelId="{9261F092-9E54-42B2-8273-E7F735FBA929}">
      <dgm:prSet/>
      <dgm:spPr/>
      <dgm:t>
        <a:bodyPr/>
        <a:lstStyle/>
        <a:p>
          <a:pPr rtl="0"/>
          <a:r>
            <a:rPr lang="en-US" dirty="0" smtClean="0"/>
            <a:t>Refactoring</a:t>
          </a:r>
          <a:endParaRPr lang="en-US" dirty="0"/>
        </a:p>
      </dgm:t>
    </dgm:pt>
    <dgm:pt modelId="{BED2E7CE-B056-4684-B01C-05B3B6893B2D}" type="parTrans" cxnId="{D5C421AC-D0FE-4473-BE92-ED6638F98DF4}">
      <dgm:prSet/>
      <dgm:spPr/>
      <dgm:t>
        <a:bodyPr/>
        <a:lstStyle/>
        <a:p>
          <a:endParaRPr lang="en-US"/>
        </a:p>
      </dgm:t>
    </dgm:pt>
    <dgm:pt modelId="{68E0E941-3694-4650-9B1E-3D62597B5BEE}" type="sibTrans" cxnId="{D5C421AC-D0FE-4473-BE92-ED6638F98DF4}">
      <dgm:prSet/>
      <dgm:spPr/>
      <dgm:t>
        <a:bodyPr/>
        <a:lstStyle/>
        <a:p>
          <a:endParaRPr lang="en-US"/>
        </a:p>
      </dgm:t>
    </dgm:pt>
    <dgm:pt modelId="{29993943-4A34-4FAB-9959-602E304E0E50}">
      <dgm:prSet/>
      <dgm:spPr/>
      <dgm:t>
        <a:bodyPr/>
        <a:lstStyle/>
        <a:p>
          <a:pPr rtl="0"/>
          <a:r>
            <a:rPr lang="en-US" dirty="0" smtClean="0"/>
            <a:t>Exception Settings</a:t>
          </a:r>
          <a:endParaRPr lang="en-US" dirty="0"/>
        </a:p>
      </dgm:t>
    </dgm:pt>
    <dgm:pt modelId="{965005E9-B51C-4FF7-9AB3-2612A80AF395}" type="parTrans" cxnId="{6CB780E2-73E9-422C-8ED3-5C923245383B}">
      <dgm:prSet/>
      <dgm:spPr/>
      <dgm:t>
        <a:bodyPr/>
        <a:lstStyle/>
        <a:p>
          <a:endParaRPr lang="en-US"/>
        </a:p>
      </dgm:t>
    </dgm:pt>
    <dgm:pt modelId="{ADAC0044-E432-48B0-8ED5-07DD7B43529A}" type="sibTrans" cxnId="{6CB780E2-73E9-422C-8ED3-5C923245383B}">
      <dgm:prSet/>
      <dgm:spPr/>
      <dgm:t>
        <a:bodyPr/>
        <a:lstStyle/>
        <a:p>
          <a:endParaRPr lang="en-US"/>
        </a:p>
      </dgm:t>
    </dgm:pt>
    <dgm:pt modelId="{405D4F80-05D5-468A-AEE2-83607E16A97D}" type="pres">
      <dgm:prSet presAssocID="{66426FA8-750E-48AA-B425-B9BCB04064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669A22-0F27-49D1-B1FA-D242146357FC}" type="pres">
      <dgm:prSet presAssocID="{75877100-EA59-4E9B-8D02-8A50914D4574}" presName="linNode" presStyleCnt="0"/>
      <dgm:spPr/>
    </dgm:pt>
    <dgm:pt modelId="{68B2E498-0C1F-40BE-80B9-CD4AF58AB5AA}" type="pres">
      <dgm:prSet presAssocID="{75877100-EA59-4E9B-8D02-8A50914D457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F9AFB-60F7-4D64-A503-2E9B5233CA24}" type="pres">
      <dgm:prSet presAssocID="{11CBDF0D-57EE-45BA-A87B-3469BDA80FB9}" presName="sp" presStyleCnt="0"/>
      <dgm:spPr/>
    </dgm:pt>
    <dgm:pt modelId="{77EF1BE5-2350-4195-AE9B-921DB44E43C1}" type="pres">
      <dgm:prSet presAssocID="{83FC9817-6C55-437F-897F-F9B8B92FE136}" presName="linNode" presStyleCnt="0"/>
      <dgm:spPr/>
    </dgm:pt>
    <dgm:pt modelId="{1D0C574E-A0DC-4F74-BED4-AAC5BD4F33E1}" type="pres">
      <dgm:prSet presAssocID="{83FC9817-6C55-437F-897F-F9B8B92FE13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5AC0D-A5DD-482C-A707-F2FE11A455D2}" type="pres">
      <dgm:prSet presAssocID="{FC8CF5B8-1F93-4745-AAAF-784EB6171361}" presName="sp" presStyleCnt="0"/>
      <dgm:spPr/>
    </dgm:pt>
    <dgm:pt modelId="{16AFE41F-DEA7-4E6A-8620-9E5F08AB1313}" type="pres">
      <dgm:prSet presAssocID="{254314DA-4E7E-42A8-AA27-E0269F0BFEAB}" presName="linNode" presStyleCnt="0"/>
      <dgm:spPr/>
    </dgm:pt>
    <dgm:pt modelId="{871685F6-B7BD-4924-9DDC-0540B7772960}" type="pres">
      <dgm:prSet presAssocID="{254314DA-4E7E-42A8-AA27-E0269F0BFEAB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422FE0-1BBE-450D-B9C5-E887518B4956}" type="pres">
      <dgm:prSet presAssocID="{2536CDB5-BB63-4423-B54D-E33F1BC00287}" presName="sp" presStyleCnt="0"/>
      <dgm:spPr/>
    </dgm:pt>
    <dgm:pt modelId="{428CF832-D501-4A6D-918E-1220ED34D512}" type="pres">
      <dgm:prSet presAssocID="{9261F092-9E54-42B2-8273-E7F735FBA929}" presName="linNode" presStyleCnt="0"/>
      <dgm:spPr/>
    </dgm:pt>
    <dgm:pt modelId="{F7FEBB18-15F7-4846-B848-261692F6C068}" type="pres">
      <dgm:prSet presAssocID="{9261F092-9E54-42B2-8273-E7F735FBA929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EA050-7126-4187-9CF5-A417D4540AAB}" type="pres">
      <dgm:prSet presAssocID="{68E0E941-3694-4650-9B1E-3D62597B5BEE}" presName="sp" presStyleCnt="0"/>
      <dgm:spPr/>
    </dgm:pt>
    <dgm:pt modelId="{F5E91001-F9A0-4BE8-BA5D-79800A363A3A}" type="pres">
      <dgm:prSet presAssocID="{29993943-4A34-4FAB-9959-602E304E0E50}" presName="linNode" presStyleCnt="0"/>
      <dgm:spPr/>
    </dgm:pt>
    <dgm:pt modelId="{CA130AA1-52D4-4546-B7DB-5F1B664BA439}" type="pres">
      <dgm:prSet presAssocID="{29993943-4A34-4FAB-9959-602E304E0E5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340500-AE37-4ADD-883E-D1B1F47439CA}" srcId="{66426FA8-750E-48AA-B425-B9BCB04064D3}" destId="{254314DA-4E7E-42A8-AA27-E0269F0BFEAB}" srcOrd="2" destOrd="0" parTransId="{485A8AE9-37CC-42E6-8F51-CDD0F687E852}" sibTransId="{2536CDB5-BB63-4423-B54D-E33F1BC00287}"/>
    <dgm:cxn modelId="{D5C421AC-D0FE-4473-BE92-ED6638F98DF4}" srcId="{66426FA8-750E-48AA-B425-B9BCB04064D3}" destId="{9261F092-9E54-42B2-8273-E7F735FBA929}" srcOrd="3" destOrd="0" parTransId="{BED2E7CE-B056-4684-B01C-05B3B6893B2D}" sibTransId="{68E0E941-3694-4650-9B1E-3D62597B5BEE}"/>
    <dgm:cxn modelId="{3F14723A-F1D1-403F-A233-7260C55681B8}" srcId="{66426FA8-750E-48AA-B425-B9BCB04064D3}" destId="{75877100-EA59-4E9B-8D02-8A50914D4574}" srcOrd="0" destOrd="0" parTransId="{BE9C9916-9E80-49F2-AD22-F3DD40FFB9C3}" sibTransId="{11CBDF0D-57EE-45BA-A87B-3469BDA80FB9}"/>
    <dgm:cxn modelId="{6CB780E2-73E9-422C-8ED3-5C923245383B}" srcId="{66426FA8-750E-48AA-B425-B9BCB04064D3}" destId="{29993943-4A34-4FAB-9959-602E304E0E50}" srcOrd="4" destOrd="0" parTransId="{965005E9-B51C-4FF7-9AB3-2612A80AF395}" sibTransId="{ADAC0044-E432-48B0-8ED5-07DD7B43529A}"/>
    <dgm:cxn modelId="{BCAB4314-105C-4ED0-8D4B-C6C189359C30}" type="presOf" srcId="{66426FA8-750E-48AA-B425-B9BCB04064D3}" destId="{405D4F80-05D5-468A-AEE2-83607E16A97D}" srcOrd="0" destOrd="0" presId="urn:microsoft.com/office/officeart/2005/8/layout/vList5"/>
    <dgm:cxn modelId="{7079988A-EC2E-4E93-A2BC-AC2A19993475}" type="presOf" srcId="{29993943-4A34-4FAB-9959-602E304E0E50}" destId="{CA130AA1-52D4-4546-B7DB-5F1B664BA439}" srcOrd="0" destOrd="0" presId="urn:microsoft.com/office/officeart/2005/8/layout/vList5"/>
    <dgm:cxn modelId="{F48877A7-D87C-453F-9B76-81F76D804905}" type="presOf" srcId="{9261F092-9E54-42B2-8273-E7F735FBA929}" destId="{F7FEBB18-15F7-4846-B848-261692F6C068}" srcOrd="0" destOrd="0" presId="urn:microsoft.com/office/officeart/2005/8/layout/vList5"/>
    <dgm:cxn modelId="{920C2112-4341-495A-A371-7C66416BD3B8}" type="presOf" srcId="{83FC9817-6C55-437F-897F-F9B8B92FE136}" destId="{1D0C574E-A0DC-4F74-BED4-AAC5BD4F33E1}" srcOrd="0" destOrd="0" presId="urn:microsoft.com/office/officeart/2005/8/layout/vList5"/>
    <dgm:cxn modelId="{D917D704-16BB-4978-AD9F-3090C8AB6CE4}" type="presOf" srcId="{75877100-EA59-4E9B-8D02-8A50914D4574}" destId="{68B2E498-0C1F-40BE-80B9-CD4AF58AB5AA}" srcOrd="0" destOrd="0" presId="urn:microsoft.com/office/officeart/2005/8/layout/vList5"/>
    <dgm:cxn modelId="{995CFA16-7E8F-42BC-B17C-4B65CD891C1C}" srcId="{66426FA8-750E-48AA-B425-B9BCB04064D3}" destId="{83FC9817-6C55-437F-897F-F9B8B92FE136}" srcOrd="1" destOrd="0" parTransId="{0474FB19-2D6A-4779-9F86-ACCB0FE64F4E}" sibTransId="{FC8CF5B8-1F93-4745-AAAF-784EB6171361}"/>
    <dgm:cxn modelId="{758F3904-F378-423D-8ABB-447A0A6372B6}" type="presOf" srcId="{254314DA-4E7E-42A8-AA27-E0269F0BFEAB}" destId="{871685F6-B7BD-4924-9DDC-0540B7772960}" srcOrd="0" destOrd="0" presId="urn:microsoft.com/office/officeart/2005/8/layout/vList5"/>
    <dgm:cxn modelId="{5630D5E9-E7B6-45F5-B6C9-567D3F21E624}" type="presParOf" srcId="{405D4F80-05D5-468A-AEE2-83607E16A97D}" destId="{A9669A22-0F27-49D1-B1FA-D242146357FC}" srcOrd="0" destOrd="0" presId="urn:microsoft.com/office/officeart/2005/8/layout/vList5"/>
    <dgm:cxn modelId="{0ABE4904-9453-4864-B2E2-6DAACE1B5098}" type="presParOf" srcId="{A9669A22-0F27-49D1-B1FA-D242146357FC}" destId="{68B2E498-0C1F-40BE-80B9-CD4AF58AB5AA}" srcOrd="0" destOrd="0" presId="urn:microsoft.com/office/officeart/2005/8/layout/vList5"/>
    <dgm:cxn modelId="{E24F0909-D007-48DC-BDF6-AAB43DCA51D2}" type="presParOf" srcId="{405D4F80-05D5-468A-AEE2-83607E16A97D}" destId="{454F9AFB-60F7-4D64-A503-2E9B5233CA24}" srcOrd="1" destOrd="0" presId="urn:microsoft.com/office/officeart/2005/8/layout/vList5"/>
    <dgm:cxn modelId="{93BCC0B7-D031-4E96-A9B2-0996D5E89275}" type="presParOf" srcId="{405D4F80-05D5-468A-AEE2-83607E16A97D}" destId="{77EF1BE5-2350-4195-AE9B-921DB44E43C1}" srcOrd="2" destOrd="0" presId="urn:microsoft.com/office/officeart/2005/8/layout/vList5"/>
    <dgm:cxn modelId="{A1DFA327-C0E2-43ED-BB72-E286EBCD0493}" type="presParOf" srcId="{77EF1BE5-2350-4195-AE9B-921DB44E43C1}" destId="{1D0C574E-A0DC-4F74-BED4-AAC5BD4F33E1}" srcOrd="0" destOrd="0" presId="urn:microsoft.com/office/officeart/2005/8/layout/vList5"/>
    <dgm:cxn modelId="{AB73E8F9-30FD-4797-94EF-EEB7273FD103}" type="presParOf" srcId="{405D4F80-05D5-468A-AEE2-83607E16A97D}" destId="{D3A5AC0D-A5DD-482C-A707-F2FE11A455D2}" srcOrd="3" destOrd="0" presId="urn:microsoft.com/office/officeart/2005/8/layout/vList5"/>
    <dgm:cxn modelId="{E76F8A19-7BB7-43BE-B040-BBED2627AEC9}" type="presParOf" srcId="{405D4F80-05D5-468A-AEE2-83607E16A97D}" destId="{16AFE41F-DEA7-4E6A-8620-9E5F08AB1313}" srcOrd="4" destOrd="0" presId="urn:microsoft.com/office/officeart/2005/8/layout/vList5"/>
    <dgm:cxn modelId="{9F33F8FB-C8B4-4E6D-99DC-8A6927F68F29}" type="presParOf" srcId="{16AFE41F-DEA7-4E6A-8620-9E5F08AB1313}" destId="{871685F6-B7BD-4924-9DDC-0540B7772960}" srcOrd="0" destOrd="0" presId="urn:microsoft.com/office/officeart/2005/8/layout/vList5"/>
    <dgm:cxn modelId="{CF23F64E-EDEC-4E53-8752-C4D7A4901743}" type="presParOf" srcId="{405D4F80-05D5-468A-AEE2-83607E16A97D}" destId="{D1422FE0-1BBE-450D-B9C5-E887518B4956}" srcOrd="5" destOrd="0" presId="urn:microsoft.com/office/officeart/2005/8/layout/vList5"/>
    <dgm:cxn modelId="{2174B071-B49B-4E59-A4CE-60F9A8C9BD3E}" type="presParOf" srcId="{405D4F80-05D5-468A-AEE2-83607E16A97D}" destId="{428CF832-D501-4A6D-918E-1220ED34D512}" srcOrd="6" destOrd="0" presId="urn:microsoft.com/office/officeart/2005/8/layout/vList5"/>
    <dgm:cxn modelId="{60D0490A-9416-46BB-AFBF-8A68ECEC3EE6}" type="presParOf" srcId="{428CF832-D501-4A6D-918E-1220ED34D512}" destId="{F7FEBB18-15F7-4846-B848-261692F6C068}" srcOrd="0" destOrd="0" presId="urn:microsoft.com/office/officeart/2005/8/layout/vList5"/>
    <dgm:cxn modelId="{DCF03577-0527-4EFA-948B-AE2FA54D9739}" type="presParOf" srcId="{405D4F80-05D5-468A-AEE2-83607E16A97D}" destId="{A7FEA050-7126-4187-9CF5-A417D4540AAB}" srcOrd="7" destOrd="0" presId="urn:microsoft.com/office/officeart/2005/8/layout/vList5"/>
    <dgm:cxn modelId="{D7F001F2-15E0-4121-8561-2FB757B60FCA}" type="presParOf" srcId="{405D4F80-05D5-468A-AEE2-83607E16A97D}" destId="{F5E91001-F9A0-4BE8-BA5D-79800A363A3A}" srcOrd="8" destOrd="0" presId="urn:microsoft.com/office/officeart/2005/8/layout/vList5"/>
    <dgm:cxn modelId="{43ADF8A7-A8CF-4108-B85D-D756C24F2AC2}" type="presParOf" srcId="{F5E91001-F9A0-4BE8-BA5D-79800A363A3A}" destId="{CA130AA1-52D4-4546-B7DB-5F1B664BA43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DA79E-FC4C-4FD0-9FB4-DB22C42FD862}">
      <dsp:nvSpPr>
        <dsp:cNvPr id="0" name=""/>
        <dsp:cNvSpPr/>
      </dsp:nvSpPr>
      <dsp:spPr>
        <a:xfrm>
          <a:off x="0" y="7477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IDE Overview</a:t>
          </a:r>
          <a:endParaRPr lang="en-US" sz="2600" kern="1200"/>
        </a:p>
      </dsp:txBody>
      <dsp:txXfrm>
        <a:off x="30442" y="105218"/>
        <a:ext cx="8168716" cy="562726"/>
      </dsp:txXfrm>
    </dsp:sp>
    <dsp:sp modelId="{875DEF03-8EBA-4B49-AC02-4BD67FD3348E}">
      <dsp:nvSpPr>
        <dsp:cNvPr id="0" name=""/>
        <dsp:cNvSpPr/>
      </dsp:nvSpPr>
      <dsp:spPr>
        <a:xfrm>
          <a:off x="0" y="77326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Editor Features</a:t>
          </a:r>
          <a:endParaRPr lang="en-US" sz="2600" kern="1200"/>
        </a:p>
      </dsp:txBody>
      <dsp:txXfrm>
        <a:off x="30442" y="803708"/>
        <a:ext cx="8168716" cy="562726"/>
      </dsp:txXfrm>
    </dsp:sp>
    <dsp:sp modelId="{A24A894D-53B3-40D3-BE78-306E84FF6F29}">
      <dsp:nvSpPr>
        <dsp:cNvPr id="0" name=""/>
        <dsp:cNvSpPr/>
      </dsp:nvSpPr>
      <dsp:spPr>
        <a:xfrm>
          <a:off x="0" y="147175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Web Development</a:t>
          </a:r>
          <a:endParaRPr lang="en-US" sz="2600" kern="1200"/>
        </a:p>
      </dsp:txBody>
      <dsp:txXfrm>
        <a:off x="30442" y="1502198"/>
        <a:ext cx="8168716" cy="562726"/>
      </dsp:txXfrm>
    </dsp:sp>
    <dsp:sp modelId="{EE677F2E-B5E2-44A7-AC0A-2282393BD78E}">
      <dsp:nvSpPr>
        <dsp:cNvPr id="0" name=""/>
        <dsp:cNvSpPr/>
      </dsp:nvSpPr>
      <dsp:spPr>
        <a:xfrm>
          <a:off x="0" y="217024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Universal Apps and XAML</a:t>
          </a:r>
          <a:endParaRPr lang="en-US" sz="2600" kern="1200"/>
        </a:p>
      </dsp:txBody>
      <dsp:txXfrm>
        <a:off x="30442" y="2200688"/>
        <a:ext cx="8168716" cy="562726"/>
      </dsp:txXfrm>
    </dsp:sp>
    <dsp:sp modelId="{B926D25C-572E-46FF-AC89-2F0A57F2EEA3}">
      <dsp:nvSpPr>
        <dsp:cNvPr id="0" name=""/>
        <dsp:cNvSpPr/>
      </dsp:nvSpPr>
      <dsp:spPr>
        <a:xfrm>
          <a:off x="0" y="286873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Mobile Development</a:t>
          </a:r>
          <a:endParaRPr lang="en-US" sz="2600" kern="1200"/>
        </a:p>
      </dsp:txBody>
      <dsp:txXfrm>
        <a:off x="30442" y="2899178"/>
        <a:ext cx="8168716" cy="562726"/>
      </dsp:txXfrm>
    </dsp:sp>
    <dsp:sp modelId="{3548F74A-996C-46A1-BED1-48E79F47D6A1}">
      <dsp:nvSpPr>
        <dsp:cNvPr id="0" name=""/>
        <dsp:cNvSpPr/>
      </dsp:nvSpPr>
      <dsp:spPr>
        <a:xfrm>
          <a:off x="0" y="356722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Debugging and Testing</a:t>
          </a:r>
          <a:endParaRPr lang="en-US" sz="2600" kern="1200"/>
        </a:p>
      </dsp:txBody>
      <dsp:txXfrm>
        <a:off x="30442" y="3597668"/>
        <a:ext cx="8168716" cy="5627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6E746-D410-4C7B-8F74-16E228FC7365}">
      <dsp:nvSpPr>
        <dsp:cNvPr id="0" name=""/>
        <dsp:cNvSpPr/>
      </dsp:nvSpPr>
      <dsp:spPr>
        <a:xfrm>
          <a:off x="1981993" y="0"/>
          <a:ext cx="4265613" cy="426561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5EE43-65D6-4866-96C0-6C8C90515BD7}">
      <dsp:nvSpPr>
        <dsp:cNvPr id="0" name=""/>
        <dsp:cNvSpPr/>
      </dsp:nvSpPr>
      <dsp:spPr>
        <a:xfrm>
          <a:off x="2259258" y="277264"/>
          <a:ext cx="1706245" cy="1706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Light Bulb</a:t>
          </a:r>
          <a:endParaRPr lang="en-US" sz="2200" kern="1200"/>
        </a:p>
      </dsp:txBody>
      <dsp:txXfrm>
        <a:off x="2342550" y="360556"/>
        <a:ext cx="1539661" cy="1539661"/>
      </dsp:txXfrm>
    </dsp:sp>
    <dsp:sp modelId="{ED78A250-E48F-4C53-94DF-F910E9108444}">
      <dsp:nvSpPr>
        <dsp:cNvPr id="0" name=""/>
        <dsp:cNvSpPr/>
      </dsp:nvSpPr>
      <dsp:spPr>
        <a:xfrm>
          <a:off x="4264096" y="277264"/>
          <a:ext cx="1706245" cy="1706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Colored Syntax</a:t>
          </a:r>
          <a:endParaRPr lang="en-US" sz="2200" kern="1200"/>
        </a:p>
      </dsp:txBody>
      <dsp:txXfrm>
        <a:off x="4347388" y="360556"/>
        <a:ext cx="1539661" cy="1539661"/>
      </dsp:txXfrm>
    </dsp:sp>
    <dsp:sp modelId="{2D493E87-43E6-4955-B1B4-3E6BB0337D5F}">
      <dsp:nvSpPr>
        <dsp:cNvPr id="0" name=""/>
        <dsp:cNvSpPr/>
      </dsp:nvSpPr>
      <dsp:spPr>
        <a:xfrm>
          <a:off x="2259258" y="2282102"/>
          <a:ext cx="1706245" cy="1706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Suggestions</a:t>
          </a:r>
          <a:endParaRPr lang="en-US" sz="2200" kern="1200"/>
        </a:p>
      </dsp:txBody>
      <dsp:txXfrm>
        <a:off x="2342550" y="2365394"/>
        <a:ext cx="1539661" cy="1539661"/>
      </dsp:txXfrm>
    </dsp:sp>
    <dsp:sp modelId="{6364F638-2766-41F7-A562-5C4D78A0B64F}">
      <dsp:nvSpPr>
        <dsp:cNvPr id="0" name=""/>
        <dsp:cNvSpPr/>
      </dsp:nvSpPr>
      <dsp:spPr>
        <a:xfrm>
          <a:off x="4264096" y="2282102"/>
          <a:ext cx="1706245" cy="1706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Corrections</a:t>
          </a:r>
          <a:endParaRPr lang="en-US" sz="2200" kern="1200"/>
        </a:p>
      </dsp:txBody>
      <dsp:txXfrm>
        <a:off x="4347388" y="2365394"/>
        <a:ext cx="1539661" cy="153966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79CF7-E007-4CC9-A100-E48700C4B07D}">
      <dsp:nvSpPr>
        <dsp:cNvPr id="0" name=""/>
        <dsp:cNvSpPr/>
      </dsp:nvSpPr>
      <dsp:spPr>
        <a:xfrm>
          <a:off x="617219" y="0"/>
          <a:ext cx="6995160" cy="426561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C6CCD-EA17-45AA-B155-58679D0EDEE9}">
      <dsp:nvSpPr>
        <dsp:cNvPr id="0" name=""/>
        <dsp:cNvSpPr/>
      </dsp:nvSpPr>
      <dsp:spPr>
        <a:xfrm>
          <a:off x="278874" y="1279683"/>
          <a:ext cx="2468880" cy="1706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Import NuGet Analysis Package</a:t>
          </a:r>
          <a:endParaRPr lang="en-US" sz="2400" kern="1200"/>
        </a:p>
      </dsp:txBody>
      <dsp:txXfrm>
        <a:off x="362166" y="1362975"/>
        <a:ext cx="2302296" cy="1539661"/>
      </dsp:txXfrm>
    </dsp:sp>
    <dsp:sp modelId="{AD13A3C6-6880-42F6-BC21-8865691E3167}">
      <dsp:nvSpPr>
        <dsp:cNvPr id="0" name=""/>
        <dsp:cNvSpPr/>
      </dsp:nvSpPr>
      <dsp:spPr>
        <a:xfrm>
          <a:off x="2880359" y="1279683"/>
          <a:ext cx="2468880" cy="1706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Powered by Roslyn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Compiler-as-a-service</a:t>
          </a:r>
          <a:endParaRPr lang="en-US" sz="1900" kern="1200"/>
        </a:p>
      </dsp:txBody>
      <dsp:txXfrm>
        <a:off x="2963651" y="1362975"/>
        <a:ext cx="2302296" cy="1539661"/>
      </dsp:txXfrm>
    </dsp:sp>
    <dsp:sp modelId="{A37A4607-0AB5-4C03-81F9-33B66DFB284F}">
      <dsp:nvSpPr>
        <dsp:cNvPr id="0" name=""/>
        <dsp:cNvSpPr/>
      </dsp:nvSpPr>
      <dsp:spPr>
        <a:xfrm>
          <a:off x="5481845" y="1279683"/>
          <a:ext cx="2468880" cy="1706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Errors/Warnings at code-time</a:t>
          </a:r>
          <a:endParaRPr lang="en-US" sz="2400" kern="1200"/>
        </a:p>
      </dsp:txBody>
      <dsp:txXfrm>
        <a:off x="5565137" y="1362975"/>
        <a:ext cx="2302296" cy="153966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C0996-7123-4482-A667-ABB6ED431A0B}">
      <dsp:nvSpPr>
        <dsp:cNvPr id="0" name=""/>
        <dsp:cNvSpPr/>
      </dsp:nvSpPr>
      <dsp:spPr>
        <a:xfrm>
          <a:off x="2633471" y="52"/>
          <a:ext cx="2962656" cy="2080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CodeLens Activity View</a:t>
          </a:r>
          <a:endParaRPr lang="en-US" sz="4100" kern="1200"/>
        </a:p>
      </dsp:txBody>
      <dsp:txXfrm>
        <a:off x="2735044" y="101625"/>
        <a:ext cx="2759510" cy="1877590"/>
      </dsp:txXfrm>
    </dsp:sp>
    <dsp:sp modelId="{1DED8C59-C0C3-4F38-91CC-963E3451727C}">
      <dsp:nvSpPr>
        <dsp:cNvPr id="0" name=""/>
        <dsp:cNvSpPr/>
      </dsp:nvSpPr>
      <dsp:spPr>
        <a:xfrm>
          <a:off x="2633471" y="2184824"/>
          <a:ext cx="2962656" cy="2080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Perftips for Timing Analysis</a:t>
          </a:r>
          <a:endParaRPr lang="en-US" sz="4100" kern="1200"/>
        </a:p>
      </dsp:txBody>
      <dsp:txXfrm>
        <a:off x="2735044" y="2286397"/>
        <a:ext cx="2759510" cy="187759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9428E-AE5A-411E-975B-751D30C421A2}">
      <dsp:nvSpPr>
        <dsp:cNvPr id="0" name=""/>
        <dsp:cNvSpPr/>
      </dsp:nvSpPr>
      <dsp:spPr>
        <a:xfrm>
          <a:off x="0" y="0"/>
          <a:ext cx="4265613" cy="426561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A3578-F180-4CE1-BB61-2A63253FE22A}">
      <dsp:nvSpPr>
        <dsp:cNvPr id="0" name=""/>
        <dsp:cNvSpPr/>
      </dsp:nvSpPr>
      <dsp:spPr>
        <a:xfrm>
          <a:off x="2132806" y="0"/>
          <a:ext cx="6096793" cy="4265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smtClean="0"/>
            <a:t>Rename</a:t>
          </a:r>
          <a:endParaRPr lang="en-US" sz="5900" kern="1200"/>
        </a:p>
      </dsp:txBody>
      <dsp:txXfrm>
        <a:off x="2132806" y="0"/>
        <a:ext cx="6096793" cy="1279686"/>
      </dsp:txXfrm>
    </dsp:sp>
    <dsp:sp modelId="{41A062FE-7DE3-4C5C-924D-0CE113CDFF78}">
      <dsp:nvSpPr>
        <dsp:cNvPr id="0" name=""/>
        <dsp:cNvSpPr/>
      </dsp:nvSpPr>
      <dsp:spPr>
        <a:xfrm>
          <a:off x="746483" y="1279686"/>
          <a:ext cx="2772645" cy="27726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5AC65-E12D-46F0-85FB-61F2F7B29A13}">
      <dsp:nvSpPr>
        <dsp:cNvPr id="0" name=""/>
        <dsp:cNvSpPr/>
      </dsp:nvSpPr>
      <dsp:spPr>
        <a:xfrm>
          <a:off x="2132806" y="1279686"/>
          <a:ext cx="6096793" cy="27726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smtClean="0"/>
            <a:t>Inline Variable</a:t>
          </a:r>
          <a:endParaRPr lang="en-US" sz="5900" kern="1200"/>
        </a:p>
      </dsp:txBody>
      <dsp:txXfrm>
        <a:off x="2132806" y="1279686"/>
        <a:ext cx="6096793" cy="1279682"/>
      </dsp:txXfrm>
    </dsp:sp>
    <dsp:sp modelId="{8EA36134-B366-4B38-8F7E-37D4A75A85AF}">
      <dsp:nvSpPr>
        <dsp:cNvPr id="0" name=""/>
        <dsp:cNvSpPr/>
      </dsp:nvSpPr>
      <dsp:spPr>
        <a:xfrm>
          <a:off x="1492965" y="2559369"/>
          <a:ext cx="1279682" cy="127968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06AED-0A77-4539-B577-FC98C6668F0C}">
      <dsp:nvSpPr>
        <dsp:cNvPr id="0" name=""/>
        <dsp:cNvSpPr/>
      </dsp:nvSpPr>
      <dsp:spPr>
        <a:xfrm>
          <a:off x="2132806" y="2559369"/>
          <a:ext cx="6096793" cy="12796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smtClean="0"/>
            <a:t>Introduce Local</a:t>
          </a:r>
          <a:endParaRPr lang="en-US" sz="5900" kern="1200"/>
        </a:p>
      </dsp:txBody>
      <dsp:txXfrm>
        <a:off x="2132806" y="2559369"/>
        <a:ext cx="6096793" cy="12796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DFCB9-1619-46EB-A600-A3AB481B6B10}">
      <dsp:nvSpPr>
        <dsp:cNvPr id="0" name=""/>
        <dsp:cNvSpPr/>
      </dsp:nvSpPr>
      <dsp:spPr>
        <a:xfrm>
          <a:off x="0" y="7477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ASP.NET 5.0</a:t>
          </a:r>
          <a:endParaRPr lang="en-US" sz="2600" kern="1200"/>
        </a:p>
      </dsp:txBody>
      <dsp:txXfrm>
        <a:off x="30442" y="105218"/>
        <a:ext cx="8168716" cy="562726"/>
      </dsp:txXfrm>
    </dsp:sp>
    <dsp:sp modelId="{1EFAD510-53F3-44B2-A85E-FC1D88219C8E}">
      <dsp:nvSpPr>
        <dsp:cNvPr id="0" name=""/>
        <dsp:cNvSpPr/>
      </dsp:nvSpPr>
      <dsp:spPr>
        <a:xfrm>
          <a:off x="0" y="77326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MVC 6.0</a:t>
          </a:r>
          <a:endParaRPr lang="en-US" sz="2600" kern="1200"/>
        </a:p>
      </dsp:txBody>
      <dsp:txXfrm>
        <a:off x="30442" y="803708"/>
        <a:ext cx="8168716" cy="562726"/>
      </dsp:txXfrm>
    </dsp:sp>
    <dsp:sp modelId="{5B68DC22-7DD6-4FA7-AAC3-A69D13AA0713}">
      <dsp:nvSpPr>
        <dsp:cNvPr id="0" name=""/>
        <dsp:cNvSpPr/>
      </dsp:nvSpPr>
      <dsp:spPr>
        <a:xfrm>
          <a:off x="0" y="147175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Web API Merged with UI</a:t>
          </a:r>
          <a:endParaRPr lang="en-US" sz="2600" kern="1200"/>
        </a:p>
      </dsp:txBody>
      <dsp:txXfrm>
        <a:off x="30442" y="1502198"/>
        <a:ext cx="8168716" cy="562726"/>
      </dsp:txXfrm>
    </dsp:sp>
    <dsp:sp modelId="{F500A7D0-1EF3-4184-B8B1-B19719EE6FFE}">
      <dsp:nvSpPr>
        <dsp:cNvPr id="0" name=""/>
        <dsp:cNvSpPr/>
      </dsp:nvSpPr>
      <dsp:spPr>
        <a:xfrm>
          <a:off x="0" y="217024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Componentized</a:t>
          </a:r>
          <a:endParaRPr lang="en-US" sz="2600" kern="1200"/>
        </a:p>
      </dsp:txBody>
      <dsp:txXfrm>
        <a:off x="30442" y="2200688"/>
        <a:ext cx="8168716" cy="562726"/>
      </dsp:txXfrm>
    </dsp:sp>
    <dsp:sp modelId="{9E6DBF94-F4A8-40D3-BD16-933E2547B83C}">
      <dsp:nvSpPr>
        <dsp:cNvPr id="0" name=""/>
        <dsp:cNvSpPr/>
      </dsp:nvSpPr>
      <dsp:spPr>
        <a:xfrm>
          <a:off x="0" y="286873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Browser Link</a:t>
          </a:r>
          <a:endParaRPr lang="en-US" sz="2600" kern="1200"/>
        </a:p>
      </dsp:txBody>
      <dsp:txXfrm>
        <a:off x="30442" y="2899178"/>
        <a:ext cx="8168716" cy="562726"/>
      </dsp:txXfrm>
    </dsp:sp>
    <dsp:sp modelId="{F33682FD-4644-4D10-8A49-31A440946038}">
      <dsp:nvSpPr>
        <dsp:cNvPr id="0" name=""/>
        <dsp:cNvSpPr/>
      </dsp:nvSpPr>
      <dsp:spPr>
        <a:xfrm>
          <a:off x="0" y="356722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Cross-platform</a:t>
          </a:r>
          <a:endParaRPr lang="en-US" sz="2600" kern="1200"/>
        </a:p>
      </dsp:txBody>
      <dsp:txXfrm>
        <a:off x="30442" y="3597668"/>
        <a:ext cx="8168716" cy="5627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FF070-7122-48FA-8B54-8DFE4DC7AD20}">
      <dsp:nvSpPr>
        <dsp:cNvPr id="0" name=""/>
        <dsp:cNvSpPr/>
      </dsp:nvSpPr>
      <dsp:spPr>
        <a:xfrm>
          <a:off x="0" y="7477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Single Windows Store Development model</a:t>
          </a:r>
          <a:endParaRPr lang="en-US" sz="2600" kern="1200"/>
        </a:p>
      </dsp:txBody>
      <dsp:txXfrm>
        <a:off x="30442" y="105218"/>
        <a:ext cx="8168716" cy="562726"/>
      </dsp:txXfrm>
    </dsp:sp>
    <dsp:sp modelId="{A40F6810-C823-4B05-9413-516BA5AB40A9}">
      <dsp:nvSpPr>
        <dsp:cNvPr id="0" name=""/>
        <dsp:cNvSpPr/>
      </dsp:nvSpPr>
      <dsp:spPr>
        <a:xfrm>
          <a:off x="0" y="77326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Code works for both phone and tablet</a:t>
          </a:r>
          <a:endParaRPr lang="en-US" sz="2600" kern="1200"/>
        </a:p>
      </dsp:txBody>
      <dsp:txXfrm>
        <a:off x="30442" y="803708"/>
        <a:ext cx="8168716" cy="562726"/>
      </dsp:txXfrm>
    </dsp:sp>
    <dsp:sp modelId="{AA9C9050-9F7C-4336-9885-3A862C34B398}">
      <dsp:nvSpPr>
        <dsp:cNvPr id="0" name=""/>
        <dsp:cNvSpPr/>
      </dsp:nvSpPr>
      <dsp:spPr>
        <a:xfrm>
          <a:off x="0" y="147175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Visual States let you customize UI</a:t>
          </a:r>
          <a:endParaRPr lang="en-US" sz="2600" kern="1200"/>
        </a:p>
      </dsp:txBody>
      <dsp:txXfrm>
        <a:off x="30442" y="1502198"/>
        <a:ext cx="8168716" cy="562726"/>
      </dsp:txXfrm>
    </dsp:sp>
    <dsp:sp modelId="{49E8511F-1BAB-4E11-BF1C-8F1EDC1A9D56}">
      <dsp:nvSpPr>
        <dsp:cNvPr id="0" name=""/>
        <dsp:cNvSpPr/>
      </dsp:nvSpPr>
      <dsp:spPr>
        <a:xfrm>
          <a:off x="0" y="217024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Blend hosted in VS shell</a:t>
          </a:r>
          <a:endParaRPr lang="en-US" sz="2600" kern="1200"/>
        </a:p>
      </dsp:txBody>
      <dsp:txXfrm>
        <a:off x="30442" y="2200688"/>
        <a:ext cx="8168716" cy="562726"/>
      </dsp:txXfrm>
    </dsp:sp>
    <dsp:sp modelId="{E45976C0-C9FB-41E0-8CA9-AE63CDAE181A}">
      <dsp:nvSpPr>
        <dsp:cNvPr id="0" name=""/>
        <dsp:cNvSpPr/>
      </dsp:nvSpPr>
      <dsp:spPr>
        <a:xfrm>
          <a:off x="0" y="286873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XAML Peek Definition</a:t>
          </a:r>
          <a:endParaRPr lang="en-US" sz="2600" kern="1200"/>
        </a:p>
      </dsp:txBody>
      <dsp:txXfrm>
        <a:off x="30442" y="2899178"/>
        <a:ext cx="8168716" cy="562726"/>
      </dsp:txXfrm>
    </dsp:sp>
    <dsp:sp modelId="{CDBB774C-2281-414F-B80F-B6D330157937}">
      <dsp:nvSpPr>
        <dsp:cNvPr id="0" name=""/>
        <dsp:cNvSpPr/>
      </dsp:nvSpPr>
      <dsp:spPr>
        <a:xfrm>
          <a:off x="0" y="356722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Path to HoloLens</a:t>
          </a:r>
          <a:endParaRPr lang="en-US" sz="2600" kern="1200"/>
        </a:p>
      </dsp:txBody>
      <dsp:txXfrm>
        <a:off x="30442" y="3597668"/>
        <a:ext cx="8168716" cy="56272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DEABE-9905-47AA-8E49-81846436973E}">
      <dsp:nvSpPr>
        <dsp:cNvPr id="0" name=""/>
        <dsp:cNvSpPr/>
      </dsp:nvSpPr>
      <dsp:spPr>
        <a:xfrm rot="5400000">
          <a:off x="3889882" y="-500665"/>
          <a:ext cx="34124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smtClean="0">
              <a:hlinkClick xmlns:r="http://schemas.openxmlformats.org/officeDocument/2006/relationships" r:id="rId1"/>
            </a:rPr>
            <a:t>http://developer.windows.com</a:t>
          </a:r>
          <a:r>
            <a:rPr lang="en-US" sz="2800" kern="1200" smtClean="0"/>
            <a:t> </a:t>
          </a:r>
          <a:endParaRPr lang="en-US" sz="2800" kern="1200"/>
        </a:p>
      </dsp:txBody>
      <dsp:txXfrm rot="-5400000">
        <a:off x="2962655" y="593146"/>
        <a:ext cx="5100360" cy="3079322"/>
      </dsp:txXfrm>
    </dsp:sp>
    <dsp:sp modelId="{72BD53CE-B627-44C1-BA1D-778B49B3CA42}">
      <dsp:nvSpPr>
        <dsp:cNvPr id="0" name=""/>
        <dsp:cNvSpPr/>
      </dsp:nvSpPr>
      <dsp:spPr>
        <a:xfrm>
          <a:off x="0" y="0"/>
          <a:ext cx="2962656" cy="4265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Windows Developer Center</a:t>
          </a:r>
          <a:endParaRPr lang="en-US" sz="4400" kern="1200"/>
        </a:p>
      </dsp:txBody>
      <dsp:txXfrm>
        <a:off x="144625" y="144625"/>
        <a:ext cx="2673406" cy="397636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BC163-E369-465A-AA20-0CCB5CF327C8}">
      <dsp:nvSpPr>
        <dsp:cNvPr id="0" name=""/>
        <dsp:cNvSpPr/>
      </dsp:nvSpPr>
      <dsp:spPr>
        <a:xfrm>
          <a:off x="3901519" y="1919525"/>
          <a:ext cx="2346087" cy="234608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Xamarin</a:t>
          </a:r>
          <a:endParaRPr lang="en-US" sz="1800" kern="1200"/>
        </a:p>
      </dsp:txBody>
      <dsp:txXfrm>
        <a:off x="4373187" y="2469085"/>
        <a:ext cx="1402751" cy="1205937"/>
      </dsp:txXfrm>
    </dsp:sp>
    <dsp:sp modelId="{C92A4814-AEF0-4BB1-8286-8D078BE0DE18}">
      <dsp:nvSpPr>
        <dsp:cNvPr id="0" name=""/>
        <dsp:cNvSpPr/>
      </dsp:nvSpPr>
      <dsp:spPr>
        <a:xfrm>
          <a:off x="2536523" y="1364996"/>
          <a:ext cx="1706245" cy="170624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Apache Cordova</a:t>
          </a:r>
          <a:endParaRPr lang="en-US" sz="1800" kern="1200"/>
        </a:p>
      </dsp:txBody>
      <dsp:txXfrm>
        <a:off x="2966075" y="1797144"/>
        <a:ext cx="847141" cy="841949"/>
      </dsp:txXfrm>
    </dsp:sp>
    <dsp:sp modelId="{34DD2FE9-21AF-428D-AC59-6DCCE246E06C}">
      <dsp:nvSpPr>
        <dsp:cNvPr id="0" name=""/>
        <dsp:cNvSpPr/>
      </dsp:nvSpPr>
      <dsp:spPr>
        <a:xfrm rot="20700000">
          <a:off x="3492194" y="187861"/>
          <a:ext cx="1671772" cy="167177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Android Emulator</a:t>
          </a:r>
          <a:endParaRPr lang="en-US" sz="1800" kern="1200"/>
        </a:p>
      </dsp:txBody>
      <dsp:txXfrm rot="-20700000">
        <a:off x="3858863" y="554529"/>
        <a:ext cx="938434" cy="938434"/>
      </dsp:txXfrm>
    </dsp:sp>
    <dsp:sp modelId="{361BF9A1-20C3-4664-ACCD-FCFD1847DEB2}">
      <dsp:nvSpPr>
        <dsp:cNvPr id="0" name=""/>
        <dsp:cNvSpPr/>
      </dsp:nvSpPr>
      <dsp:spPr>
        <a:xfrm>
          <a:off x="3721902" y="1565061"/>
          <a:ext cx="3002991" cy="3002991"/>
        </a:xfrm>
        <a:prstGeom prst="circularArrow">
          <a:avLst>
            <a:gd name="adj1" fmla="val 4687"/>
            <a:gd name="adj2" fmla="val 299029"/>
            <a:gd name="adj3" fmla="val 2517905"/>
            <a:gd name="adj4" fmla="val 1585753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4F599-607D-4052-A445-ED2B9B81B028}">
      <dsp:nvSpPr>
        <dsp:cNvPr id="0" name=""/>
        <dsp:cNvSpPr/>
      </dsp:nvSpPr>
      <dsp:spPr>
        <a:xfrm>
          <a:off x="2234350" y="987162"/>
          <a:ext cx="2181861" cy="21818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0FD71-AFA4-4A86-860C-CC60455C9763}">
      <dsp:nvSpPr>
        <dsp:cNvPr id="0" name=""/>
        <dsp:cNvSpPr/>
      </dsp:nvSpPr>
      <dsp:spPr>
        <a:xfrm>
          <a:off x="3105496" y="-178625"/>
          <a:ext cx="2352485" cy="235248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DEABE-9905-47AA-8E49-81846436973E}">
      <dsp:nvSpPr>
        <dsp:cNvPr id="0" name=""/>
        <dsp:cNvSpPr/>
      </dsp:nvSpPr>
      <dsp:spPr>
        <a:xfrm rot="5400000">
          <a:off x="4763833" y="-1593051"/>
          <a:ext cx="166458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hlinkClick xmlns:r="http://schemas.openxmlformats.org/officeDocument/2006/relationships" r:id="rId1"/>
            </a:rPr>
            <a:t>http://cordova.apache.org/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hlinkClick xmlns:r="http://schemas.openxmlformats.org/officeDocument/2006/relationships" r:id="rId2"/>
            </a:rPr>
            <a:t>https://www.visualstudio.com/en-us/features/cordova-vs.aspx</a:t>
          </a:r>
          <a:r>
            <a:rPr lang="en-US" sz="2600" kern="1200" dirty="0" smtClean="0"/>
            <a:t>  </a:t>
          </a:r>
          <a:endParaRPr lang="en-US" sz="2600" kern="1200" dirty="0"/>
        </a:p>
      </dsp:txBody>
      <dsp:txXfrm rot="-5400000">
        <a:off x="2962655" y="289385"/>
        <a:ext cx="5185686" cy="1502072"/>
      </dsp:txXfrm>
    </dsp:sp>
    <dsp:sp modelId="{72BD53CE-B627-44C1-BA1D-778B49B3CA42}">
      <dsp:nvSpPr>
        <dsp:cNvPr id="0" name=""/>
        <dsp:cNvSpPr/>
      </dsp:nvSpPr>
      <dsp:spPr>
        <a:xfrm>
          <a:off x="0" y="52"/>
          <a:ext cx="2962656" cy="2080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Apache Cordova</a:t>
          </a:r>
          <a:endParaRPr lang="en-US" sz="5200" kern="1200" dirty="0"/>
        </a:p>
      </dsp:txBody>
      <dsp:txXfrm>
        <a:off x="101573" y="101625"/>
        <a:ext cx="2759510" cy="1877590"/>
      </dsp:txXfrm>
    </dsp:sp>
    <dsp:sp modelId="{9389F549-D575-4286-9417-B2341C92B259}">
      <dsp:nvSpPr>
        <dsp:cNvPr id="0" name=""/>
        <dsp:cNvSpPr/>
      </dsp:nvSpPr>
      <dsp:spPr>
        <a:xfrm rot="5400000">
          <a:off x="4763833" y="591720"/>
          <a:ext cx="166458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hlinkClick xmlns:r="http://schemas.openxmlformats.org/officeDocument/2006/relationships" r:id="rId3"/>
            </a:rPr>
            <a:t>http://xamarin.com/</a:t>
          </a:r>
          <a:r>
            <a:rPr lang="en-US" sz="2600" kern="1200" dirty="0" smtClean="0"/>
            <a:t> </a:t>
          </a:r>
          <a:endParaRPr lang="en-US" sz="2600" kern="1200" dirty="0"/>
        </a:p>
      </dsp:txBody>
      <dsp:txXfrm rot="-5400000">
        <a:off x="2962655" y="2474156"/>
        <a:ext cx="5185686" cy="1502072"/>
      </dsp:txXfrm>
    </dsp:sp>
    <dsp:sp modelId="{46D5F725-764A-490E-9758-562D0EC1112E}">
      <dsp:nvSpPr>
        <dsp:cNvPr id="0" name=""/>
        <dsp:cNvSpPr/>
      </dsp:nvSpPr>
      <dsp:spPr>
        <a:xfrm>
          <a:off x="0" y="2184824"/>
          <a:ext cx="2962656" cy="2080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err="1" smtClean="0"/>
            <a:t>Xamarin</a:t>
          </a:r>
          <a:endParaRPr lang="en-US" sz="5200" kern="1200" dirty="0"/>
        </a:p>
      </dsp:txBody>
      <dsp:txXfrm>
        <a:off x="101573" y="2286397"/>
        <a:ext cx="2759510" cy="187759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80943-271F-48DD-A1D2-43F717627CAB}">
      <dsp:nvSpPr>
        <dsp:cNvPr id="0" name=""/>
        <dsp:cNvSpPr/>
      </dsp:nvSpPr>
      <dsp:spPr>
        <a:xfrm>
          <a:off x="2633471" y="2134"/>
          <a:ext cx="2962656" cy="10268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Breakpoint enhancements</a:t>
          </a:r>
          <a:endParaRPr lang="en-US" sz="2800" kern="1200"/>
        </a:p>
      </dsp:txBody>
      <dsp:txXfrm>
        <a:off x="2683597" y="52260"/>
        <a:ext cx="2862404" cy="926577"/>
      </dsp:txXfrm>
    </dsp:sp>
    <dsp:sp modelId="{4550D093-0B7E-4F81-A8FA-8CCC66C0ED70}">
      <dsp:nvSpPr>
        <dsp:cNvPr id="0" name=""/>
        <dsp:cNvSpPr/>
      </dsp:nvSpPr>
      <dsp:spPr>
        <a:xfrm>
          <a:off x="2633471" y="1080306"/>
          <a:ext cx="2962656" cy="10268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LINQ and Lambda debugging</a:t>
          </a:r>
          <a:endParaRPr lang="en-US" sz="2800" kern="1200"/>
        </a:p>
      </dsp:txBody>
      <dsp:txXfrm>
        <a:off x="2683597" y="1130432"/>
        <a:ext cx="2862404" cy="926577"/>
      </dsp:txXfrm>
    </dsp:sp>
    <dsp:sp modelId="{F66BD90F-300D-4312-B828-74503A4863A2}">
      <dsp:nvSpPr>
        <dsp:cNvPr id="0" name=""/>
        <dsp:cNvSpPr/>
      </dsp:nvSpPr>
      <dsp:spPr>
        <a:xfrm>
          <a:off x="2633471" y="2158477"/>
          <a:ext cx="2962656" cy="10268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Diagnostic Tools</a:t>
          </a:r>
          <a:endParaRPr lang="en-US" sz="2800" kern="1200"/>
        </a:p>
      </dsp:txBody>
      <dsp:txXfrm>
        <a:off x="2683597" y="2208603"/>
        <a:ext cx="2862404" cy="926577"/>
      </dsp:txXfrm>
    </dsp:sp>
    <dsp:sp modelId="{9950AFBB-44B5-4EE8-BC1D-F4320B53C3BC}">
      <dsp:nvSpPr>
        <dsp:cNvPr id="0" name=""/>
        <dsp:cNvSpPr/>
      </dsp:nvSpPr>
      <dsp:spPr>
        <a:xfrm>
          <a:off x="2633471" y="3236648"/>
          <a:ext cx="2962656" cy="10268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Unit Testing</a:t>
          </a:r>
          <a:endParaRPr lang="en-US" sz="2800" kern="1200"/>
        </a:p>
      </dsp:txBody>
      <dsp:txXfrm>
        <a:off x="2683597" y="3286774"/>
        <a:ext cx="2862404" cy="926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CD177-20BD-4734-93CD-311574122037}">
      <dsp:nvSpPr>
        <dsp:cNvPr id="0" name=""/>
        <dsp:cNvSpPr/>
      </dsp:nvSpPr>
      <dsp:spPr>
        <a:xfrm>
          <a:off x="2633471" y="1171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Appearance</a:t>
          </a:r>
          <a:endParaRPr lang="en-US" sz="2100" kern="1200"/>
        </a:p>
      </dsp:txBody>
      <dsp:txXfrm>
        <a:off x="2666770" y="34470"/>
        <a:ext cx="2896058" cy="615525"/>
      </dsp:txXfrm>
    </dsp:sp>
    <dsp:sp modelId="{F1166FD0-36C0-4FA2-9006-F11A8FDF12F4}">
      <dsp:nvSpPr>
        <dsp:cNvPr id="0" name=""/>
        <dsp:cNvSpPr/>
      </dsp:nvSpPr>
      <dsp:spPr>
        <a:xfrm>
          <a:off x="2633471" y="717400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Versions</a:t>
          </a:r>
          <a:endParaRPr lang="en-US" sz="2100" kern="1200"/>
        </a:p>
      </dsp:txBody>
      <dsp:txXfrm>
        <a:off x="2666770" y="750699"/>
        <a:ext cx="2896058" cy="615525"/>
      </dsp:txXfrm>
    </dsp:sp>
    <dsp:sp modelId="{20F3FB09-1800-4A7C-A626-136FAFA53D06}">
      <dsp:nvSpPr>
        <dsp:cNvPr id="0" name=""/>
        <dsp:cNvSpPr/>
      </dsp:nvSpPr>
      <dsp:spPr>
        <a:xfrm>
          <a:off x="2633471" y="1433630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Custom Window Layouts</a:t>
          </a:r>
          <a:endParaRPr lang="en-US" sz="2100" kern="1200"/>
        </a:p>
      </dsp:txBody>
      <dsp:txXfrm>
        <a:off x="2666770" y="1466929"/>
        <a:ext cx="2896058" cy="615525"/>
      </dsp:txXfrm>
    </dsp:sp>
    <dsp:sp modelId="{6C0C70C2-4391-448E-8B17-F4E8937B3646}">
      <dsp:nvSpPr>
        <dsp:cNvPr id="0" name=""/>
        <dsp:cNvSpPr/>
      </dsp:nvSpPr>
      <dsp:spPr>
        <a:xfrm>
          <a:off x="2633471" y="2149859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Touch Gestures</a:t>
          </a:r>
          <a:endParaRPr lang="en-US" sz="2100" kern="1200"/>
        </a:p>
      </dsp:txBody>
      <dsp:txXfrm>
        <a:off x="2666770" y="2183158"/>
        <a:ext cx="2896058" cy="615525"/>
      </dsp:txXfrm>
    </dsp:sp>
    <dsp:sp modelId="{D851E63D-ADA6-48E8-8256-482B560B98A9}">
      <dsp:nvSpPr>
        <dsp:cNvPr id="0" name=""/>
        <dsp:cNvSpPr/>
      </dsp:nvSpPr>
      <dsp:spPr>
        <a:xfrm>
          <a:off x="2633471" y="2866088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Feedback</a:t>
          </a:r>
          <a:endParaRPr lang="en-US" sz="2100" kern="1200"/>
        </a:p>
      </dsp:txBody>
      <dsp:txXfrm>
        <a:off x="2666770" y="2899387"/>
        <a:ext cx="2896058" cy="615525"/>
      </dsp:txXfrm>
    </dsp:sp>
    <dsp:sp modelId="{AE81C322-1EBD-4539-A4D1-6633791BDA21}">
      <dsp:nvSpPr>
        <dsp:cNvPr id="0" name=""/>
        <dsp:cNvSpPr/>
      </dsp:nvSpPr>
      <dsp:spPr>
        <a:xfrm>
          <a:off x="2633471" y="3582318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GIT</a:t>
          </a:r>
          <a:endParaRPr lang="en-US" sz="2100" kern="1200"/>
        </a:p>
      </dsp:txBody>
      <dsp:txXfrm>
        <a:off x="2666770" y="3615617"/>
        <a:ext cx="2896058" cy="6155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473D0-26E9-4240-B212-92A02A785759}">
      <dsp:nvSpPr>
        <dsp:cNvPr id="0" name=""/>
        <dsp:cNvSpPr/>
      </dsp:nvSpPr>
      <dsp:spPr>
        <a:xfrm rot="18000000">
          <a:off x="986" y="2229167"/>
          <a:ext cx="2097583" cy="1363429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36830" rIns="110490" bIns="3683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Gutter Settings Icon</a:t>
          </a:r>
          <a:endParaRPr lang="en-US" sz="2900" kern="1200"/>
        </a:p>
      </dsp:txBody>
      <dsp:txXfrm>
        <a:off x="96363" y="2279085"/>
        <a:ext cx="1964469" cy="1296872"/>
      </dsp:txXfrm>
    </dsp:sp>
    <dsp:sp modelId="{A049DF3F-0BAE-419A-8D48-F8F3A6C71A27}">
      <dsp:nvSpPr>
        <dsp:cNvPr id="0" name=""/>
        <dsp:cNvSpPr/>
      </dsp:nvSpPr>
      <dsp:spPr>
        <a:xfrm rot="20400000">
          <a:off x="1855536" y="673015"/>
          <a:ext cx="2097583" cy="1363429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36830" rIns="110490" bIns="3683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Multi-conditional</a:t>
          </a:r>
          <a:endParaRPr lang="en-US" sz="2900" kern="1200"/>
        </a:p>
      </dsp:txBody>
      <dsp:txXfrm>
        <a:off x="1933475" y="737565"/>
        <a:ext cx="1964469" cy="1296872"/>
      </dsp:txXfrm>
    </dsp:sp>
    <dsp:sp modelId="{991F953B-3364-4CF7-875E-69B37454403D}">
      <dsp:nvSpPr>
        <dsp:cNvPr id="0" name=""/>
        <dsp:cNvSpPr/>
      </dsp:nvSpPr>
      <dsp:spPr>
        <a:xfrm rot="1200000">
          <a:off x="4276479" y="673015"/>
          <a:ext cx="2097583" cy="1363429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36830" rIns="110490" bIns="3683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Intellisense</a:t>
          </a:r>
          <a:endParaRPr lang="en-US" sz="2900" kern="1200"/>
        </a:p>
      </dsp:txBody>
      <dsp:txXfrm>
        <a:off x="4331654" y="737565"/>
        <a:ext cx="1964469" cy="1296872"/>
      </dsp:txXfrm>
    </dsp:sp>
    <dsp:sp modelId="{EF0D1457-6D1F-493A-8002-62B7EDB051BD}">
      <dsp:nvSpPr>
        <dsp:cNvPr id="0" name=""/>
        <dsp:cNvSpPr/>
      </dsp:nvSpPr>
      <dsp:spPr>
        <a:xfrm rot="3600000">
          <a:off x="6131029" y="2229167"/>
          <a:ext cx="2097583" cy="1363429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36830" rIns="110490" bIns="3683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Formatted debug output</a:t>
          </a:r>
          <a:endParaRPr lang="en-US" sz="2900" kern="1200"/>
        </a:p>
      </dsp:txBody>
      <dsp:txXfrm>
        <a:off x="6168766" y="2279085"/>
        <a:ext cx="1964469" cy="129687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4B2A-3856-4196-B81C-D4EF25557292}">
      <dsp:nvSpPr>
        <dsp:cNvPr id="0" name=""/>
        <dsp:cNvSpPr/>
      </dsp:nvSpPr>
      <dsp:spPr>
        <a:xfrm>
          <a:off x="3009751" y="913"/>
          <a:ext cx="2210097" cy="1105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Memory</a:t>
          </a:r>
          <a:endParaRPr lang="en-US" sz="2900" kern="1200"/>
        </a:p>
      </dsp:txBody>
      <dsp:txXfrm>
        <a:off x="3042117" y="33279"/>
        <a:ext cx="2145365" cy="1040316"/>
      </dsp:txXfrm>
    </dsp:sp>
    <dsp:sp modelId="{8E52282F-EF76-40C4-8064-F62374D8CFCB}">
      <dsp:nvSpPr>
        <dsp:cNvPr id="0" name=""/>
        <dsp:cNvSpPr/>
      </dsp:nvSpPr>
      <dsp:spPr>
        <a:xfrm rot="3600000">
          <a:off x="4451729" y="1939422"/>
          <a:ext cx="1149839" cy="38676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567759" y="2016775"/>
        <a:ext cx="917779" cy="232061"/>
      </dsp:txXfrm>
    </dsp:sp>
    <dsp:sp modelId="{39193E93-8E12-4088-A3C2-2109BDB9F413}">
      <dsp:nvSpPr>
        <dsp:cNvPr id="0" name=""/>
        <dsp:cNvSpPr/>
      </dsp:nvSpPr>
      <dsp:spPr>
        <a:xfrm>
          <a:off x="4833449" y="3159651"/>
          <a:ext cx="2210097" cy="1105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CPU</a:t>
          </a:r>
          <a:endParaRPr lang="en-US" sz="2900" kern="1200"/>
        </a:p>
      </dsp:txBody>
      <dsp:txXfrm>
        <a:off x="4865815" y="3192017"/>
        <a:ext cx="2145365" cy="1040316"/>
      </dsp:txXfrm>
    </dsp:sp>
    <dsp:sp modelId="{8D512229-A8F0-41E9-A58E-6422C35E1B96}">
      <dsp:nvSpPr>
        <dsp:cNvPr id="0" name=""/>
        <dsp:cNvSpPr/>
      </dsp:nvSpPr>
      <dsp:spPr>
        <a:xfrm rot="10800000">
          <a:off x="3539880" y="3518791"/>
          <a:ext cx="1149839" cy="38676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655910" y="3596144"/>
        <a:ext cx="917779" cy="232061"/>
      </dsp:txXfrm>
    </dsp:sp>
    <dsp:sp modelId="{1ECE3EA5-646E-400F-843D-65D00471C701}">
      <dsp:nvSpPr>
        <dsp:cNvPr id="0" name=""/>
        <dsp:cNvSpPr/>
      </dsp:nvSpPr>
      <dsp:spPr>
        <a:xfrm>
          <a:off x="1186052" y="3159651"/>
          <a:ext cx="2210097" cy="1105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Debugger Events</a:t>
          </a:r>
          <a:endParaRPr lang="en-US" sz="2900" kern="1200"/>
        </a:p>
      </dsp:txBody>
      <dsp:txXfrm>
        <a:off x="1218418" y="3192017"/>
        <a:ext cx="2145365" cy="1040316"/>
      </dsp:txXfrm>
    </dsp:sp>
    <dsp:sp modelId="{87B91014-B87D-4BB7-8040-5CA7DC7F751B}">
      <dsp:nvSpPr>
        <dsp:cNvPr id="0" name=""/>
        <dsp:cNvSpPr/>
      </dsp:nvSpPr>
      <dsp:spPr>
        <a:xfrm rot="18000000">
          <a:off x="2628031" y="1939422"/>
          <a:ext cx="1149839" cy="38676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744061" y="2016775"/>
        <a:ext cx="917779" cy="23206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58272-34CC-49FF-AEBE-1D8AF539DB6E}">
      <dsp:nvSpPr>
        <dsp:cNvPr id="0" name=""/>
        <dsp:cNvSpPr/>
      </dsp:nvSpPr>
      <dsp:spPr>
        <a:xfrm rot="5400000">
          <a:off x="3889882" y="-500665"/>
          <a:ext cx="34124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285750" lvl="1" indent="-285750" algn="l" defTabSz="2178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900" kern="1200" smtClean="0"/>
            <a:t>Parameterized Unit Tests</a:t>
          </a:r>
          <a:endParaRPr lang="en-US" sz="4900" kern="1200"/>
        </a:p>
        <a:p>
          <a:pPr marL="285750" lvl="1" indent="-285750" algn="l" defTabSz="2178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900" kern="1200" smtClean="0"/>
            <a:t>Test Stubs Creation</a:t>
          </a:r>
          <a:endParaRPr lang="en-US" sz="4900" kern="1200"/>
        </a:p>
      </dsp:txBody>
      <dsp:txXfrm rot="-5400000">
        <a:off x="2962655" y="593146"/>
        <a:ext cx="5100360" cy="3079322"/>
      </dsp:txXfrm>
    </dsp:sp>
    <dsp:sp modelId="{65C0A388-7574-4C6F-A561-867C4CF7E92E}">
      <dsp:nvSpPr>
        <dsp:cNvPr id="0" name=""/>
        <dsp:cNvSpPr/>
      </dsp:nvSpPr>
      <dsp:spPr>
        <a:xfrm>
          <a:off x="0" y="0"/>
          <a:ext cx="2962656" cy="4265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Smart Unit Tests</a:t>
          </a:r>
          <a:endParaRPr lang="en-US" sz="6500" kern="1200"/>
        </a:p>
      </dsp:txBody>
      <dsp:txXfrm>
        <a:off x="144625" y="144625"/>
        <a:ext cx="2673406" cy="3976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757C1-9099-43E5-8528-8501FEDABD98}">
      <dsp:nvSpPr>
        <dsp:cNvPr id="0" name=""/>
        <dsp:cNvSpPr/>
      </dsp:nvSpPr>
      <dsp:spPr>
        <a:xfrm>
          <a:off x="-3100006" y="-477230"/>
          <a:ext cx="3697660" cy="3697660"/>
        </a:xfrm>
        <a:prstGeom prst="blockArc">
          <a:avLst>
            <a:gd name="adj1" fmla="val 18900000"/>
            <a:gd name="adj2" fmla="val 2700000"/>
            <a:gd name="adj3" fmla="val 58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55905-CE37-45FA-94B6-ED01EE15099A}">
      <dsp:nvSpPr>
        <dsp:cNvPr id="0" name=""/>
        <dsp:cNvSpPr/>
      </dsp:nvSpPr>
      <dsp:spPr>
        <a:xfrm>
          <a:off x="384286" y="274320"/>
          <a:ext cx="7810987" cy="548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483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Title Case Menus</a:t>
          </a:r>
          <a:endParaRPr lang="en-US" sz="2800" kern="1200"/>
        </a:p>
      </dsp:txBody>
      <dsp:txXfrm>
        <a:off x="384286" y="274320"/>
        <a:ext cx="7810987" cy="548640"/>
      </dsp:txXfrm>
    </dsp:sp>
    <dsp:sp modelId="{5F5AF71E-4C41-4F92-8056-DD00E3B04369}">
      <dsp:nvSpPr>
        <dsp:cNvPr id="0" name=""/>
        <dsp:cNvSpPr/>
      </dsp:nvSpPr>
      <dsp:spPr>
        <a:xfrm>
          <a:off x="41386" y="205740"/>
          <a:ext cx="685800" cy="685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8104F-963E-42C9-BCD4-6100365070CD}">
      <dsp:nvSpPr>
        <dsp:cNvPr id="0" name=""/>
        <dsp:cNvSpPr/>
      </dsp:nvSpPr>
      <dsp:spPr>
        <a:xfrm>
          <a:off x="583717" y="1097280"/>
          <a:ext cx="7611557" cy="548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483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Feedback enhancements</a:t>
          </a:r>
          <a:endParaRPr lang="en-US" sz="2800" kern="1200"/>
        </a:p>
      </dsp:txBody>
      <dsp:txXfrm>
        <a:off x="583717" y="1097280"/>
        <a:ext cx="7611557" cy="548640"/>
      </dsp:txXfrm>
    </dsp:sp>
    <dsp:sp modelId="{E21284B0-741B-4948-8BF2-1AEAFA5B8BBD}">
      <dsp:nvSpPr>
        <dsp:cNvPr id="0" name=""/>
        <dsp:cNvSpPr/>
      </dsp:nvSpPr>
      <dsp:spPr>
        <a:xfrm>
          <a:off x="240817" y="1028700"/>
          <a:ext cx="685800" cy="685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64F6C-ACF7-437A-8B7A-A52C89141188}">
      <dsp:nvSpPr>
        <dsp:cNvPr id="0" name=""/>
        <dsp:cNvSpPr/>
      </dsp:nvSpPr>
      <dsp:spPr>
        <a:xfrm>
          <a:off x="384286" y="1920240"/>
          <a:ext cx="7810987" cy="548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483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Hi-Resolution Icons</a:t>
          </a:r>
          <a:endParaRPr lang="en-US" sz="2800" kern="1200"/>
        </a:p>
      </dsp:txBody>
      <dsp:txXfrm>
        <a:off x="384286" y="1920240"/>
        <a:ext cx="7810987" cy="548640"/>
      </dsp:txXfrm>
    </dsp:sp>
    <dsp:sp modelId="{D2298364-5DDE-4802-ABE7-44D1881241F8}">
      <dsp:nvSpPr>
        <dsp:cNvPr id="0" name=""/>
        <dsp:cNvSpPr/>
      </dsp:nvSpPr>
      <dsp:spPr>
        <a:xfrm>
          <a:off x="41386" y="1851660"/>
          <a:ext cx="685800" cy="685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4F56C-9268-4153-8079-CE4B62273D6E}">
      <dsp:nvSpPr>
        <dsp:cNvPr id="0" name=""/>
        <dsp:cNvSpPr/>
      </dsp:nvSpPr>
      <dsp:spPr>
        <a:xfrm>
          <a:off x="0" y="772681"/>
          <a:ext cx="8229600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41528" rIns="638708" bIns="184912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>
              <a:hlinkClick xmlns:r="http://schemas.openxmlformats.org/officeDocument/2006/relationships" r:id="rId1"/>
            </a:rPr>
            <a:t>https://www.visualstudio.com/downloads/visual-studio-2015-ctp-vs</a:t>
          </a:r>
          <a:endParaRPr lang="en-US" sz="2600" kern="1200"/>
        </a:p>
      </dsp:txBody>
      <dsp:txXfrm>
        <a:off x="0" y="772681"/>
        <a:ext cx="8229600" cy="1474200"/>
      </dsp:txXfrm>
    </dsp:sp>
    <dsp:sp modelId="{D8CD2A27-4558-4F8A-A138-F0FB128027C9}">
      <dsp:nvSpPr>
        <dsp:cNvPr id="0" name=""/>
        <dsp:cNvSpPr/>
      </dsp:nvSpPr>
      <dsp:spPr>
        <a:xfrm>
          <a:off x="411480" y="388921"/>
          <a:ext cx="576072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Visual Studio Downloads</a:t>
          </a:r>
          <a:endParaRPr lang="en-US" sz="2600" kern="1200"/>
        </a:p>
      </dsp:txBody>
      <dsp:txXfrm>
        <a:off x="448947" y="426388"/>
        <a:ext cx="5685786" cy="692586"/>
      </dsp:txXfrm>
    </dsp:sp>
    <dsp:sp modelId="{F814B6C9-0C3C-4378-B341-65D585874A4E}">
      <dsp:nvSpPr>
        <dsp:cNvPr id="0" name=""/>
        <dsp:cNvSpPr/>
      </dsp:nvSpPr>
      <dsp:spPr>
        <a:xfrm>
          <a:off x="0" y="2771041"/>
          <a:ext cx="8229600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41528" rIns="638708" bIns="184912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>
              <a:hlinkClick xmlns:r="http://schemas.openxmlformats.org/officeDocument/2006/relationships" r:id="rId2"/>
            </a:rPr>
            <a:t>http://azure.microsoft.com</a:t>
          </a:r>
          <a:r>
            <a:rPr lang="en-US" sz="2600" kern="1200" smtClean="0"/>
            <a:t> </a:t>
          </a:r>
          <a:endParaRPr lang="en-US" sz="2600" kern="1200"/>
        </a:p>
      </dsp:txBody>
      <dsp:txXfrm>
        <a:off x="0" y="2771041"/>
        <a:ext cx="8229600" cy="1105650"/>
      </dsp:txXfrm>
    </dsp:sp>
    <dsp:sp modelId="{1ED3D48A-AB14-4987-B963-AE6CB14E9F98}">
      <dsp:nvSpPr>
        <dsp:cNvPr id="0" name=""/>
        <dsp:cNvSpPr/>
      </dsp:nvSpPr>
      <dsp:spPr>
        <a:xfrm>
          <a:off x="411480" y="2387281"/>
          <a:ext cx="576072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Azure Virtual Machines</a:t>
          </a:r>
          <a:endParaRPr lang="en-US" sz="2600" kern="1200"/>
        </a:p>
      </dsp:txBody>
      <dsp:txXfrm>
        <a:off x="448947" y="2424748"/>
        <a:ext cx="5685786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07C6C-F829-4CCD-8C87-CF4FE980BA90}">
      <dsp:nvSpPr>
        <dsp:cNvPr id="0" name=""/>
        <dsp:cNvSpPr/>
      </dsp:nvSpPr>
      <dsp:spPr>
        <a:xfrm rot="5400000">
          <a:off x="5185396" y="-2117922"/>
          <a:ext cx="82146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Replaces Express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First appeared in VS 2013</a:t>
          </a:r>
          <a:endParaRPr lang="en-US" sz="1300" kern="1200" dirty="0"/>
        </a:p>
      </dsp:txBody>
      <dsp:txXfrm rot="-5400000">
        <a:off x="2962656" y="144919"/>
        <a:ext cx="5226843" cy="741261"/>
      </dsp:txXfrm>
    </dsp:sp>
    <dsp:sp modelId="{5C81389C-17FD-4A86-A758-35641A6A13DA}">
      <dsp:nvSpPr>
        <dsp:cNvPr id="0" name=""/>
        <dsp:cNvSpPr/>
      </dsp:nvSpPr>
      <dsp:spPr>
        <a:xfrm>
          <a:off x="0" y="2134"/>
          <a:ext cx="2962656" cy="10268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Community</a:t>
          </a:r>
          <a:endParaRPr lang="en-US" sz="3800" kern="1200" dirty="0"/>
        </a:p>
      </dsp:txBody>
      <dsp:txXfrm>
        <a:off x="50126" y="52260"/>
        <a:ext cx="2862404" cy="926577"/>
      </dsp:txXfrm>
    </dsp:sp>
    <dsp:sp modelId="{93B25A2D-8DC0-439E-AF41-505C084EF3F5}">
      <dsp:nvSpPr>
        <dsp:cNvPr id="0" name=""/>
        <dsp:cNvSpPr/>
      </dsp:nvSpPr>
      <dsp:spPr>
        <a:xfrm rot="5400000">
          <a:off x="5185396" y="-1039751"/>
          <a:ext cx="82146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Continuation of Pro Version</a:t>
          </a:r>
          <a:endParaRPr lang="en-US" sz="1300" kern="1200" dirty="0"/>
        </a:p>
      </dsp:txBody>
      <dsp:txXfrm rot="-5400000">
        <a:off x="2962656" y="1223090"/>
        <a:ext cx="5226843" cy="741261"/>
      </dsp:txXfrm>
    </dsp:sp>
    <dsp:sp modelId="{42DEB696-A5F2-48B1-955E-73B0EC066463}">
      <dsp:nvSpPr>
        <dsp:cNvPr id="0" name=""/>
        <dsp:cNvSpPr/>
      </dsp:nvSpPr>
      <dsp:spPr>
        <a:xfrm>
          <a:off x="0" y="1080306"/>
          <a:ext cx="2962656" cy="10268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Professional</a:t>
          </a:r>
          <a:endParaRPr lang="en-US" sz="3800" kern="1200" dirty="0"/>
        </a:p>
      </dsp:txBody>
      <dsp:txXfrm>
        <a:off x="50126" y="1130432"/>
        <a:ext cx="2862404" cy="926577"/>
      </dsp:txXfrm>
    </dsp:sp>
    <dsp:sp modelId="{9699B967-5179-46C3-AD5B-AB11CDC93B69}">
      <dsp:nvSpPr>
        <dsp:cNvPr id="0" name=""/>
        <dsp:cNvSpPr/>
      </dsp:nvSpPr>
      <dsp:spPr>
        <a:xfrm rot="5400000">
          <a:off x="5185396" y="38420"/>
          <a:ext cx="82146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Replaces Premium and Ultimate</a:t>
          </a:r>
          <a:endParaRPr lang="en-US" sz="1300" kern="1200" dirty="0"/>
        </a:p>
      </dsp:txBody>
      <dsp:txXfrm rot="-5400000">
        <a:off x="2962656" y="2301262"/>
        <a:ext cx="5226843" cy="741261"/>
      </dsp:txXfrm>
    </dsp:sp>
    <dsp:sp modelId="{8251BA51-4AB2-4A11-A034-BE17874D6F31}">
      <dsp:nvSpPr>
        <dsp:cNvPr id="0" name=""/>
        <dsp:cNvSpPr/>
      </dsp:nvSpPr>
      <dsp:spPr>
        <a:xfrm>
          <a:off x="0" y="2158477"/>
          <a:ext cx="2962656" cy="10268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Enterprise</a:t>
          </a:r>
          <a:endParaRPr lang="en-US" sz="3800" kern="1200" dirty="0"/>
        </a:p>
      </dsp:txBody>
      <dsp:txXfrm>
        <a:off x="50126" y="2208603"/>
        <a:ext cx="2862404" cy="926577"/>
      </dsp:txXfrm>
    </dsp:sp>
    <dsp:sp modelId="{CE4058BC-C3FE-41C8-A67E-61D8C3CD20C2}">
      <dsp:nvSpPr>
        <dsp:cNvPr id="0" name=""/>
        <dsp:cNvSpPr/>
      </dsp:nvSpPr>
      <dsp:spPr>
        <a:xfrm rot="5400000">
          <a:off x="5185396" y="1116591"/>
          <a:ext cx="82146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http://blogs.msdn.com/b/visualstudio/archive/2015/03/31/announcing-the-visual-studio-2015-product-line.aspx</a:t>
          </a:r>
          <a:endParaRPr lang="en-US" sz="1300" kern="1200" dirty="0"/>
        </a:p>
      </dsp:txBody>
      <dsp:txXfrm rot="-5400000">
        <a:off x="2962656" y="3379433"/>
        <a:ext cx="5226843" cy="741261"/>
      </dsp:txXfrm>
    </dsp:sp>
    <dsp:sp modelId="{B1D38957-D597-48B9-81E4-F44E01E6062B}">
      <dsp:nvSpPr>
        <dsp:cNvPr id="0" name=""/>
        <dsp:cNvSpPr/>
      </dsp:nvSpPr>
      <dsp:spPr>
        <a:xfrm>
          <a:off x="0" y="3236648"/>
          <a:ext cx="2962656" cy="10268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More Info</a:t>
          </a:r>
          <a:endParaRPr lang="en-US" sz="3800" kern="1200" dirty="0"/>
        </a:p>
      </dsp:txBody>
      <dsp:txXfrm>
        <a:off x="50126" y="3286774"/>
        <a:ext cx="2862404" cy="9265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45409-2DE4-468C-BD03-405FDB2E76AA}">
      <dsp:nvSpPr>
        <dsp:cNvPr id="0" name=""/>
        <dsp:cNvSpPr/>
      </dsp:nvSpPr>
      <dsp:spPr>
        <a:xfrm>
          <a:off x="3353320" y="516"/>
          <a:ext cx="1522958" cy="989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Save</a:t>
          </a:r>
          <a:endParaRPr lang="en-US" sz="2800" kern="1200"/>
        </a:p>
      </dsp:txBody>
      <dsp:txXfrm>
        <a:off x="3401644" y="48840"/>
        <a:ext cx="1426310" cy="893274"/>
      </dsp:txXfrm>
    </dsp:sp>
    <dsp:sp modelId="{A03958D3-24EC-4DBC-ADEC-4A3D725D67F7}">
      <dsp:nvSpPr>
        <dsp:cNvPr id="0" name=""/>
        <dsp:cNvSpPr/>
      </dsp:nvSpPr>
      <dsp:spPr>
        <a:xfrm>
          <a:off x="2477471" y="495478"/>
          <a:ext cx="3274656" cy="3274656"/>
        </a:xfrm>
        <a:custGeom>
          <a:avLst/>
          <a:gdLst/>
          <a:ahLst/>
          <a:cxnLst/>
          <a:rect l="0" t="0" r="0" b="0"/>
          <a:pathLst>
            <a:path>
              <a:moveTo>
                <a:pt x="2409806" y="193679"/>
              </a:moveTo>
              <a:arcTo wR="1637328" hR="1637328" stAng="17889040" swAng="262907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3655B-5A01-4EFF-A991-0522C514EFCA}">
      <dsp:nvSpPr>
        <dsp:cNvPr id="0" name=""/>
        <dsp:cNvSpPr/>
      </dsp:nvSpPr>
      <dsp:spPr>
        <a:xfrm>
          <a:off x="4990649" y="1637845"/>
          <a:ext cx="1522958" cy="989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Apply</a:t>
          </a:r>
          <a:endParaRPr lang="en-US" sz="2800" kern="1200"/>
        </a:p>
      </dsp:txBody>
      <dsp:txXfrm>
        <a:off x="5038973" y="1686169"/>
        <a:ext cx="1426310" cy="893274"/>
      </dsp:txXfrm>
    </dsp:sp>
    <dsp:sp modelId="{CE9A3222-DDF5-45DA-A476-C29EBD011F69}">
      <dsp:nvSpPr>
        <dsp:cNvPr id="0" name=""/>
        <dsp:cNvSpPr/>
      </dsp:nvSpPr>
      <dsp:spPr>
        <a:xfrm>
          <a:off x="2477471" y="495478"/>
          <a:ext cx="3274656" cy="3274656"/>
        </a:xfrm>
        <a:custGeom>
          <a:avLst/>
          <a:gdLst/>
          <a:ahLst/>
          <a:cxnLst/>
          <a:rect l="0" t="0" r="0" b="0"/>
          <a:pathLst>
            <a:path>
              <a:moveTo>
                <a:pt x="3194242" y="2144142"/>
              </a:moveTo>
              <a:arcTo wR="1637328" hR="1637328" stAng="1081881" swAng="262907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A04D3-4380-4570-9D0A-785B192C5B24}">
      <dsp:nvSpPr>
        <dsp:cNvPr id="0" name=""/>
        <dsp:cNvSpPr/>
      </dsp:nvSpPr>
      <dsp:spPr>
        <a:xfrm>
          <a:off x="3353320" y="3275173"/>
          <a:ext cx="1522958" cy="989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Manage</a:t>
          </a:r>
          <a:endParaRPr lang="en-US" sz="2800" kern="1200"/>
        </a:p>
      </dsp:txBody>
      <dsp:txXfrm>
        <a:off x="3401644" y="3323497"/>
        <a:ext cx="1426310" cy="893274"/>
      </dsp:txXfrm>
    </dsp:sp>
    <dsp:sp modelId="{186548E9-A3AA-4BA7-A3DF-DCD4522A0DC4}">
      <dsp:nvSpPr>
        <dsp:cNvPr id="0" name=""/>
        <dsp:cNvSpPr/>
      </dsp:nvSpPr>
      <dsp:spPr>
        <a:xfrm>
          <a:off x="2477471" y="495478"/>
          <a:ext cx="3274656" cy="3274656"/>
        </a:xfrm>
        <a:custGeom>
          <a:avLst/>
          <a:gdLst/>
          <a:ahLst/>
          <a:cxnLst/>
          <a:rect l="0" t="0" r="0" b="0"/>
          <a:pathLst>
            <a:path>
              <a:moveTo>
                <a:pt x="864850" y="3080976"/>
              </a:moveTo>
              <a:arcTo wR="1637328" hR="1637328" stAng="7089040" swAng="262907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94E92-13A5-4B52-A100-FC029D8544FE}">
      <dsp:nvSpPr>
        <dsp:cNvPr id="0" name=""/>
        <dsp:cNvSpPr/>
      </dsp:nvSpPr>
      <dsp:spPr>
        <a:xfrm>
          <a:off x="1715992" y="1637845"/>
          <a:ext cx="1522958" cy="989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Reset</a:t>
          </a:r>
          <a:endParaRPr lang="en-US" sz="2800" kern="1200"/>
        </a:p>
      </dsp:txBody>
      <dsp:txXfrm>
        <a:off x="1764316" y="1686169"/>
        <a:ext cx="1426310" cy="893274"/>
      </dsp:txXfrm>
    </dsp:sp>
    <dsp:sp modelId="{23847499-B4D2-4FFB-AD3F-CEA35033B0F9}">
      <dsp:nvSpPr>
        <dsp:cNvPr id="0" name=""/>
        <dsp:cNvSpPr/>
      </dsp:nvSpPr>
      <dsp:spPr>
        <a:xfrm>
          <a:off x="2477471" y="495478"/>
          <a:ext cx="3274656" cy="3274656"/>
        </a:xfrm>
        <a:custGeom>
          <a:avLst/>
          <a:gdLst/>
          <a:ahLst/>
          <a:cxnLst/>
          <a:rect l="0" t="0" r="0" b="0"/>
          <a:pathLst>
            <a:path>
              <a:moveTo>
                <a:pt x="80413" y="1130514"/>
              </a:moveTo>
              <a:arcTo wR="1637328" hR="1637328" stAng="11881881" swAng="262907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391A6-7F6C-4F98-9BE8-55ADFDC8E31B}">
      <dsp:nvSpPr>
        <dsp:cNvPr id="0" name=""/>
        <dsp:cNvSpPr/>
      </dsp:nvSpPr>
      <dsp:spPr>
        <a:xfrm>
          <a:off x="1004" y="1545121"/>
          <a:ext cx="2350740" cy="1175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Select a line</a:t>
          </a:r>
          <a:endParaRPr lang="en-US" sz="3600" kern="1200"/>
        </a:p>
      </dsp:txBody>
      <dsp:txXfrm>
        <a:off x="35429" y="1579546"/>
        <a:ext cx="2281890" cy="1106520"/>
      </dsp:txXfrm>
    </dsp:sp>
    <dsp:sp modelId="{B7D6DB3B-4598-48F2-B0E4-7B8F5EE9B522}">
      <dsp:nvSpPr>
        <dsp:cNvPr id="0" name=""/>
        <dsp:cNvSpPr/>
      </dsp:nvSpPr>
      <dsp:spPr>
        <a:xfrm>
          <a:off x="2939429" y="1545121"/>
          <a:ext cx="2350740" cy="1175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Scroll</a:t>
          </a:r>
          <a:endParaRPr lang="en-US" sz="3600" kern="1200"/>
        </a:p>
      </dsp:txBody>
      <dsp:txXfrm>
        <a:off x="2973854" y="1579546"/>
        <a:ext cx="2281890" cy="1106520"/>
      </dsp:txXfrm>
    </dsp:sp>
    <dsp:sp modelId="{11373B14-0C3C-47B9-9535-BA440CE8D076}">
      <dsp:nvSpPr>
        <dsp:cNvPr id="0" name=""/>
        <dsp:cNvSpPr/>
      </dsp:nvSpPr>
      <dsp:spPr>
        <a:xfrm>
          <a:off x="5877855" y="1545121"/>
          <a:ext cx="2350740" cy="1175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Zoom in/out</a:t>
          </a:r>
          <a:endParaRPr lang="en-US" sz="3600" kern="1200"/>
        </a:p>
      </dsp:txBody>
      <dsp:txXfrm>
        <a:off x="5912280" y="1579546"/>
        <a:ext cx="2281890" cy="11065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3EF3-49A1-4F3C-9F1F-C5FF21687AE4}">
      <dsp:nvSpPr>
        <dsp:cNvPr id="0" name=""/>
        <dsp:cNvSpPr/>
      </dsp:nvSpPr>
      <dsp:spPr>
        <a:xfrm rot="5400000">
          <a:off x="-341165" y="342347"/>
          <a:ext cx="2274438" cy="15921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Branches</a:t>
          </a:r>
          <a:endParaRPr lang="en-US" sz="3200" kern="1200"/>
        </a:p>
      </dsp:txBody>
      <dsp:txXfrm rot="-5400000">
        <a:off x="1" y="797234"/>
        <a:ext cx="1592106" cy="682332"/>
      </dsp:txXfrm>
    </dsp:sp>
    <dsp:sp modelId="{F6DAC826-EED6-4F2A-AAEA-CED000A844BE}">
      <dsp:nvSpPr>
        <dsp:cNvPr id="0" name=""/>
        <dsp:cNvSpPr/>
      </dsp:nvSpPr>
      <dsp:spPr>
        <a:xfrm rot="5400000">
          <a:off x="4171660" y="-2578372"/>
          <a:ext cx="1478384" cy="6637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Tree View</a:t>
          </a:r>
          <a:endParaRPr lang="en-US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Separate Local and Remote branches</a:t>
          </a:r>
          <a:endParaRPr lang="en-US" sz="2900" kern="1200"/>
        </a:p>
      </dsp:txBody>
      <dsp:txXfrm rot="-5400000">
        <a:off x="1592106" y="73351"/>
        <a:ext cx="6565324" cy="1334046"/>
      </dsp:txXfrm>
    </dsp:sp>
    <dsp:sp modelId="{7B138A05-FFC1-4207-AFAF-DE8B01B5F237}">
      <dsp:nvSpPr>
        <dsp:cNvPr id="0" name=""/>
        <dsp:cNvSpPr/>
      </dsp:nvSpPr>
      <dsp:spPr>
        <a:xfrm rot="5400000">
          <a:off x="-341165" y="2331159"/>
          <a:ext cx="2274438" cy="15921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History</a:t>
          </a:r>
          <a:endParaRPr lang="en-US" sz="3200" kern="1200"/>
        </a:p>
      </dsp:txBody>
      <dsp:txXfrm rot="-5400000">
        <a:off x="1" y="2786046"/>
        <a:ext cx="1592106" cy="682332"/>
      </dsp:txXfrm>
    </dsp:sp>
    <dsp:sp modelId="{26A56B16-6A6C-47F9-9983-EBF6DE6926F1}">
      <dsp:nvSpPr>
        <dsp:cNvPr id="0" name=""/>
        <dsp:cNvSpPr/>
      </dsp:nvSpPr>
      <dsp:spPr>
        <a:xfrm rot="5400000">
          <a:off x="4171660" y="-589560"/>
          <a:ext cx="1478384" cy="6637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Visual Graph</a:t>
          </a:r>
          <a:endParaRPr lang="en-US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Merge/Non-Merge commit visualization</a:t>
          </a:r>
          <a:endParaRPr lang="en-US" sz="2900" kern="1200"/>
        </a:p>
      </dsp:txBody>
      <dsp:txXfrm rot="-5400000">
        <a:off x="1592106" y="2062163"/>
        <a:ext cx="6565324" cy="13340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2E498-0C1F-40BE-80B9-CD4AF58AB5AA}">
      <dsp:nvSpPr>
        <dsp:cNvPr id="0" name=""/>
        <dsp:cNvSpPr/>
      </dsp:nvSpPr>
      <dsp:spPr>
        <a:xfrm>
          <a:off x="2633471" y="1874"/>
          <a:ext cx="2962656" cy="819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Quick Actions</a:t>
          </a:r>
          <a:endParaRPr lang="en-US" sz="2300" kern="1200"/>
        </a:p>
      </dsp:txBody>
      <dsp:txXfrm>
        <a:off x="2673480" y="41883"/>
        <a:ext cx="2882638" cy="739571"/>
      </dsp:txXfrm>
    </dsp:sp>
    <dsp:sp modelId="{1D0C574E-A0DC-4F74-BED4-AAC5BD4F33E1}">
      <dsp:nvSpPr>
        <dsp:cNvPr id="0" name=""/>
        <dsp:cNvSpPr/>
      </dsp:nvSpPr>
      <dsp:spPr>
        <a:xfrm>
          <a:off x="2633471" y="862443"/>
          <a:ext cx="2962656" cy="819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Live Static Code Analysis</a:t>
          </a:r>
          <a:endParaRPr lang="en-US" sz="2300" kern="1200"/>
        </a:p>
      </dsp:txBody>
      <dsp:txXfrm>
        <a:off x="2673480" y="902452"/>
        <a:ext cx="2882638" cy="739571"/>
      </dsp:txXfrm>
    </dsp:sp>
    <dsp:sp modelId="{871685F6-B7BD-4924-9DDC-0540B7772960}">
      <dsp:nvSpPr>
        <dsp:cNvPr id="0" name=""/>
        <dsp:cNvSpPr/>
      </dsp:nvSpPr>
      <dsp:spPr>
        <a:xfrm>
          <a:off x="2633471" y="1723011"/>
          <a:ext cx="2962656" cy="819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CodeLens</a:t>
          </a:r>
          <a:r>
            <a:rPr lang="en-US" sz="2300" kern="1200" dirty="0" smtClean="0"/>
            <a:t> and </a:t>
          </a:r>
          <a:r>
            <a:rPr lang="en-US" sz="2300" kern="1200" dirty="0" err="1" smtClean="0"/>
            <a:t>PerfTips</a:t>
          </a:r>
          <a:endParaRPr lang="en-US" sz="2300" kern="1200" dirty="0"/>
        </a:p>
      </dsp:txBody>
      <dsp:txXfrm>
        <a:off x="2673480" y="1763020"/>
        <a:ext cx="2882638" cy="739571"/>
      </dsp:txXfrm>
    </dsp:sp>
    <dsp:sp modelId="{F7FEBB18-15F7-4846-B848-261692F6C068}">
      <dsp:nvSpPr>
        <dsp:cNvPr id="0" name=""/>
        <dsp:cNvSpPr/>
      </dsp:nvSpPr>
      <dsp:spPr>
        <a:xfrm>
          <a:off x="2633471" y="2583580"/>
          <a:ext cx="2962656" cy="819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Refactoring</a:t>
          </a:r>
          <a:endParaRPr lang="en-US" sz="2300" kern="1200" dirty="0"/>
        </a:p>
      </dsp:txBody>
      <dsp:txXfrm>
        <a:off x="2673480" y="2623589"/>
        <a:ext cx="2882638" cy="739571"/>
      </dsp:txXfrm>
    </dsp:sp>
    <dsp:sp modelId="{CA130AA1-52D4-4546-B7DB-5F1B664BA439}">
      <dsp:nvSpPr>
        <dsp:cNvPr id="0" name=""/>
        <dsp:cNvSpPr/>
      </dsp:nvSpPr>
      <dsp:spPr>
        <a:xfrm>
          <a:off x="2633471" y="3444149"/>
          <a:ext cx="2962656" cy="819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Exception Settings</a:t>
          </a:r>
          <a:endParaRPr lang="en-US" sz="2300" kern="1200" dirty="0"/>
        </a:p>
      </dsp:txBody>
      <dsp:txXfrm>
        <a:off x="2673480" y="3484158"/>
        <a:ext cx="2882638" cy="739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9BE68B0-9CD9-43BA-B3A3-38A6E88458C9}" type="datetimeFigureOut">
              <a:rPr lang="en-US"/>
              <a:pPr>
                <a:defRPr/>
              </a:pPr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EBF7F3-D7FB-4672-BE42-8620A655D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B06506-02C6-40A7-A5EE-6EFBCB0CEFA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7772400" cy="1470025"/>
          </a:xfrm>
        </p:spPr>
        <p:txBody>
          <a:bodyPr/>
          <a:lstStyle>
            <a:lvl1pPr>
              <a:defRPr sz="4400" b="1">
                <a:solidFill>
                  <a:srgbClr val="0047B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5905500"/>
            <a:ext cx="3619500" cy="723900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6934200" cy="304800"/>
          </a:xfrm>
        </p:spPr>
        <p:txBody>
          <a:bodyPr/>
          <a:lstStyle/>
          <a:p>
            <a:r>
              <a:rPr lang="en-US" smtClean="0"/>
              <a:t>©2015 LearnNow, LLC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592762"/>
          </a:xfrm>
        </p:spPr>
        <p:txBody>
          <a:bodyPr vert="eaVert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592762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38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172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671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4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1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7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94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" y="5934364"/>
            <a:ext cx="9144001" cy="923636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52400" y="64770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©2015 LearnNow, LLC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032FBD"/>
          </a:solidFill>
          <a:latin typeface="+mn-lt"/>
          <a:ea typeface="Segoe UI" pitchFamily="34" charset="0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32FBD"/>
          </a:solidFill>
          <a:latin typeface="Calibri" pitchFamily="34" charset="0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32FBD"/>
          </a:solidFill>
          <a:latin typeface="Calibri" pitchFamily="34" charset="0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32FBD"/>
          </a:solidFill>
          <a:latin typeface="Calibri" pitchFamily="34" charset="0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32FBD"/>
          </a:solidFill>
          <a:latin typeface="Calibri" pitchFamily="34" charset="0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32FBD"/>
          </a:solidFill>
          <a:latin typeface="Calibri" pitchFamily="34" charset="0"/>
          <a:cs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32FBD"/>
          </a:solidFill>
          <a:latin typeface="Calibri" pitchFamily="34" charset="0"/>
          <a:cs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32FBD"/>
          </a:solidFill>
          <a:latin typeface="Calibri" pitchFamily="34" charset="0"/>
          <a:cs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32FBD"/>
          </a:solidFill>
          <a:latin typeface="Calibri" pitchFamily="34" charset="0"/>
          <a:cs typeface="Segoe U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Char char="•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yo" TargetMode="External"/><Relationship Id="rId2" Type="http://schemas.openxmlformats.org/officeDocument/2006/relationships/hyperlink" Target="mailto:jmayo@mayosoftware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What’s New in Visual Studio 2015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by Joe Mayo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Twitter: @</a:t>
            </a:r>
            <a:r>
              <a:rPr lang="en-US" b="1" dirty="0" err="1" smtClean="0">
                <a:solidFill>
                  <a:schemeClr val="tx1"/>
                </a:solidFill>
              </a:rPr>
              <a:t>JoeMayo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Gestures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25334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823675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0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823568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Actions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280662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Static Code Analysis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684984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CodeLens</a:t>
            </a:r>
            <a:r>
              <a:rPr lang="en-US" dirty="0"/>
              <a:t> and </a:t>
            </a:r>
            <a:r>
              <a:rPr lang="en-US" dirty="0" err="1"/>
              <a:t>PerfTips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373863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772992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909097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422766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09625"/>
            <a:ext cx="8686800" cy="304800"/>
          </a:xfrm>
          <a:noFill/>
        </p:spPr>
        <p:txBody>
          <a:bodyPr/>
          <a:lstStyle>
            <a:lvl1pPr>
              <a:defRPr sz="1100" baseline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mtClean="0"/>
              <a:t>©2015 LearnNow, LLC All Rights Reserved.</a:t>
            </a:r>
            <a:endParaRPr lang="en-US" kern="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 and XAML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019191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207565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169066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226427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and 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188025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 Enhancements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317102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578998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Tools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65284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712035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 Mayo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JoeMayo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jmayo@mayosoftware.com</a:t>
            </a:r>
            <a:endParaRPr lang="en-US" dirty="0" smtClean="0"/>
          </a:p>
          <a:p>
            <a:r>
              <a:rPr lang="en-US" dirty="0" smtClean="0"/>
              <a:t>Code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https://github.com/JoeMayo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Appearance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136280"/>
              </p:ext>
            </p:extLst>
          </p:nvPr>
        </p:nvGraphicFramePr>
        <p:xfrm>
          <a:off x="457200" y="1600201"/>
          <a:ext cx="8229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4233" y="4495800"/>
            <a:ext cx="4715533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Visual Studio 2015 CTP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227853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470154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Window Layouts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879803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1JzYxDa2LoDRO2FlZpHx1"/>
</p:tagLst>
</file>

<file path=ppt/theme/theme1.xml><?xml version="1.0" encoding="utf-8"?>
<a:theme xmlns:a="http://schemas.openxmlformats.org/drawingml/2006/main" name="LN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</Template>
  <TotalTime>3520</TotalTime>
  <Words>624</Words>
  <Application>Microsoft Office PowerPoint</Application>
  <PresentationFormat>On-screen Show (4:3)</PresentationFormat>
  <Paragraphs>170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Segoe UI</vt:lpstr>
      <vt:lpstr>Tahoma</vt:lpstr>
      <vt:lpstr>Trebuchet MS</vt:lpstr>
      <vt:lpstr>LNO_Template</vt:lpstr>
      <vt:lpstr>What’s New in Visual Studio 2015</vt:lpstr>
      <vt:lpstr>Overview</vt:lpstr>
      <vt:lpstr>IDE Overview</vt:lpstr>
      <vt:lpstr>Appearance</vt:lpstr>
      <vt:lpstr>Demo</vt:lpstr>
      <vt:lpstr>Use Visual Studio 2015 CTP</vt:lpstr>
      <vt:lpstr>Versions</vt:lpstr>
      <vt:lpstr>Custom Window Layouts</vt:lpstr>
      <vt:lpstr>Demo</vt:lpstr>
      <vt:lpstr>Touch Gestures</vt:lpstr>
      <vt:lpstr>GIT</vt:lpstr>
      <vt:lpstr>Demo</vt:lpstr>
      <vt:lpstr>Editor Features</vt:lpstr>
      <vt:lpstr>Quick Actions</vt:lpstr>
      <vt:lpstr>Live Static Code Analysis</vt:lpstr>
      <vt:lpstr>CodeLens and PerfTips</vt:lpstr>
      <vt:lpstr>Refactoring</vt:lpstr>
      <vt:lpstr>Demo</vt:lpstr>
      <vt:lpstr>Web Development</vt:lpstr>
      <vt:lpstr>Demo</vt:lpstr>
      <vt:lpstr>Universal Apps and XAML</vt:lpstr>
      <vt:lpstr>Demo</vt:lpstr>
      <vt:lpstr>More Info</vt:lpstr>
      <vt:lpstr>Mobile Development</vt:lpstr>
      <vt:lpstr>Demo</vt:lpstr>
      <vt:lpstr>More Info</vt:lpstr>
      <vt:lpstr>Debugging and Testing</vt:lpstr>
      <vt:lpstr>Breakpoint Enhancements</vt:lpstr>
      <vt:lpstr>Demo</vt:lpstr>
      <vt:lpstr>Diagnostic Tools</vt:lpstr>
      <vt:lpstr>Demo</vt:lpstr>
      <vt:lpstr>Unit Testing</vt:lpstr>
      <vt:lpstr>Demo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Visual Studio 2015</dc:title>
  <dc:creator>Joe Mayo</dc:creator>
  <cp:lastModifiedBy>Joe Mayo</cp:lastModifiedBy>
  <cp:revision>67</cp:revision>
  <cp:lastPrinted>2011-11-17T20:20:51Z</cp:lastPrinted>
  <dcterms:created xsi:type="dcterms:W3CDTF">2015-04-15T20:56:06Z</dcterms:created>
  <dcterms:modified xsi:type="dcterms:W3CDTF">2015-04-22T17:58:08Z</dcterms:modified>
</cp:coreProperties>
</file>