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685-07EA-470B-A4FB-D0161031391C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F8B2-676C-46EB-B1F8-B12BE6134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685-07EA-470B-A4FB-D0161031391C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F8B2-676C-46EB-B1F8-B12BE6134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8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685-07EA-470B-A4FB-D0161031391C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F8B2-676C-46EB-B1F8-B12BE6134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3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685-07EA-470B-A4FB-D0161031391C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F8B2-676C-46EB-B1F8-B12BE6134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1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685-07EA-470B-A4FB-D0161031391C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F8B2-676C-46EB-B1F8-B12BE6134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71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685-07EA-470B-A4FB-D0161031391C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F8B2-676C-46EB-B1F8-B12BE6134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6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685-07EA-470B-A4FB-D0161031391C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F8B2-676C-46EB-B1F8-B12BE6134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685-07EA-470B-A4FB-D0161031391C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F8B2-676C-46EB-B1F8-B12BE6134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6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685-07EA-470B-A4FB-D0161031391C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F8B2-676C-46EB-B1F8-B12BE6134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2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685-07EA-470B-A4FB-D0161031391C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F8B2-676C-46EB-B1F8-B12BE6134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4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685-07EA-470B-A4FB-D0161031391C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F8B2-676C-46EB-B1F8-B12BE6134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7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9E685-07EA-470B-A4FB-D0161031391C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0F8B2-676C-46EB-B1F8-B12BE6134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4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dirty="0" smtClean="0"/>
              <a:t>Risk Storyboard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4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Risk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Enter total number of players(2-6):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67000" y="4038600"/>
            <a:ext cx="39624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4200" y="5430795"/>
            <a:ext cx="27432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Start!</a:t>
            </a:r>
            <a:endParaRPr lang="en-US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2581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918754" y="5699896"/>
            <a:ext cx="2133600" cy="10970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Greenland</a:t>
            </a:r>
          </a:p>
          <a:p>
            <a:pPr algn="ctr"/>
            <a:r>
              <a:rPr lang="en-US" dirty="0" smtClean="0"/>
              <a:t>Cavalry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1 Reinforce</a:t>
            </a:r>
            <a:endParaRPr lang="en-US" dirty="0"/>
          </a:p>
        </p:txBody>
      </p:sp>
      <p:pic>
        <p:nvPicPr>
          <p:cNvPr id="4" name="Picture 4" descr="http://upload.wikimedia.org/wikipedia/commons/thumb/a/aa/Risk_game_map_fixed.png/1000px-Risk_game_map_fix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85784"/>
            <a:ext cx="5506332" cy="292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91732" y="481261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troops to add: 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0" y="1890584"/>
            <a:ext cx="2133600" cy="4112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Redeem Cards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0" y="5600700"/>
            <a:ext cx="2248266" cy="11962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Turn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4720281"/>
            <a:ext cx="1461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Left-click to add</a:t>
            </a:r>
          </a:p>
          <a:p>
            <a:r>
              <a:rPr lang="en-US" sz="1200" dirty="0" smtClean="0"/>
              <a:t>right click to remove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67730" y="5699896"/>
            <a:ext cx="2133600" cy="10970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Madagascar</a:t>
            </a:r>
          </a:p>
          <a:p>
            <a:pPr algn="ctr"/>
            <a:r>
              <a:rPr lang="en-US" dirty="0" smtClean="0"/>
              <a:t>Infantry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58000" y="3733800"/>
            <a:ext cx="2133600" cy="4112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Finalize Troops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7730" y="1295400"/>
            <a:ext cx="6590270" cy="43053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57999" y="1295399"/>
            <a:ext cx="2248267" cy="55015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5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918754" y="5699896"/>
            <a:ext cx="2133600" cy="10970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Greenland</a:t>
            </a:r>
          </a:p>
          <a:p>
            <a:pPr algn="ctr"/>
            <a:r>
              <a:rPr lang="en-US" dirty="0" smtClean="0"/>
              <a:t>Cavalry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1 Attack</a:t>
            </a:r>
            <a:endParaRPr lang="en-US" dirty="0"/>
          </a:p>
        </p:txBody>
      </p:sp>
      <p:pic>
        <p:nvPicPr>
          <p:cNvPr id="4" name="Picture 4" descr="http://upload.wikimedia.org/wikipedia/commons/thumb/a/aa/Risk_game_map_fixed.png/1000px-Risk_game_map_fix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85784"/>
            <a:ext cx="5506332" cy="292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858000" y="5600700"/>
            <a:ext cx="2248266" cy="11962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Turn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4720281"/>
            <a:ext cx="2039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Left-click attacking </a:t>
            </a:r>
            <a:r>
              <a:rPr lang="en-US" sz="1200" dirty="0" smtClean="0"/>
              <a:t>territory</a:t>
            </a:r>
            <a:endParaRPr lang="en-US" sz="1200" dirty="0" smtClean="0"/>
          </a:p>
          <a:p>
            <a:r>
              <a:rPr lang="en-US" sz="1200" dirty="0" smtClean="0"/>
              <a:t>Right-click defending </a:t>
            </a:r>
            <a:r>
              <a:rPr lang="en-US" sz="1200" dirty="0" smtClean="0"/>
              <a:t>territory</a:t>
            </a:r>
            <a:endParaRPr lang="en-US" sz="1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267730" y="5699896"/>
            <a:ext cx="2133600" cy="10970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Madagascar</a:t>
            </a:r>
          </a:p>
          <a:p>
            <a:pPr algn="ctr"/>
            <a:r>
              <a:rPr lang="en-US" dirty="0" smtClean="0"/>
              <a:t>Infantry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915333" y="3733800"/>
            <a:ext cx="2133600" cy="4112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Attack!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7730" y="1295400"/>
            <a:ext cx="6590270" cy="43053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57999" y="1295399"/>
            <a:ext cx="2248267" cy="55015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17343" y="4812613"/>
            <a:ext cx="2614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You can only attack adjacent </a:t>
            </a:r>
            <a:r>
              <a:rPr lang="en-US" sz="1200" dirty="0" smtClean="0"/>
              <a:t>territories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7576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918754" y="5699896"/>
            <a:ext cx="2133600" cy="10970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Greenland</a:t>
            </a:r>
          </a:p>
          <a:p>
            <a:pPr algn="ctr"/>
            <a:r>
              <a:rPr lang="en-US" dirty="0" smtClean="0"/>
              <a:t>Cavalry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1 Move</a:t>
            </a:r>
            <a:endParaRPr lang="en-US" dirty="0"/>
          </a:p>
        </p:txBody>
      </p:sp>
      <p:pic>
        <p:nvPicPr>
          <p:cNvPr id="4" name="Picture 4" descr="http://upload.wikimedia.org/wikipedia/commons/thumb/a/aa/Risk_game_map_fixed.png/1000px-Risk_game_map_fix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85784"/>
            <a:ext cx="5506332" cy="292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858000" y="5600700"/>
            <a:ext cx="2248266" cy="11962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Turn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4720281"/>
            <a:ext cx="2120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Left-click source territory</a:t>
            </a:r>
          </a:p>
          <a:p>
            <a:r>
              <a:rPr lang="en-US" sz="1200" dirty="0" smtClean="0"/>
              <a:t>Right-click destination </a:t>
            </a:r>
            <a:r>
              <a:rPr lang="en-US" sz="1200" dirty="0" smtClean="0"/>
              <a:t>territory</a:t>
            </a:r>
            <a:endParaRPr lang="en-US" sz="1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267730" y="5699896"/>
            <a:ext cx="2133600" cy="10970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Madagascar</a:t>
            </a:r>
          </a:p>
          <a:p>
            <a:pPr algn="ctr"/>
            <a:r>
              <a:rPr lang="en-US" dirty="0" smtClean="0"/>
              <a:t>Infantry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915333" y="3733800"/>
            <a:ext cx="2133600" cy="4112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Fortify!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7730" y="1295400"/>
            <a:ext cx="6590270" cy="43053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57999" y="1295399"/>
            <a:ext cx="2248267" cy="55015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17343" y="4812613"/>
            <a:ext cx="238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You can only move through adjacent territories that you own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77408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Player 3 Wins!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065101"/>
              </p:ext>
            </p:extLst>
          </p:nvPr>
        </p:nvGraphicFramePr>
        <p:xfrm>
          <a:off x="1371600" y="2057400"/>
          <a:ext cx="6096000" cy="391668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19200"/>
                <a:gridCol w="812800"/>
                <a:gridCol w="1016000"/>
                <a:gridCol w="1016000"/>
                <a:gridCol w="1016000"/>
                <a:gridCol w="1016000"/>
              </a:tblGrid>
              <a:tr h="377699">
                <a:tc>
                  <a:txBody>
                    <a:bodyPr/>
                    <a:lstStyle/>
                    <a:p>
                      <a:r>
                        <a:rPr lang="en-US" dirty="0" smtClean="0"/>
                        <a:t>Players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931312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Troops Owned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1919">
                <a:tc>
                  <a:txBody>
                    <a:bodyPr/>
                    <a:lstStyle/>
                    <a:p>
                      <a:r>
                        <a:rPr lang="en-US" dirty="0" smtClean="0"/>
                        <a:t>Troops Killed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1919">
                <a:tc>
                  <a:txBody>
                    <a:bodyPr/>
                    <a:lstStyle/>
                    <a:p>
                      <a:r>
                        <a:rPr lang="en-US" dirty="0" smtClean="0"/>
                        <a:t>Troops Lost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1919">
                <a:tc>
                  <a:txBody>
                    <a:bodyPr/>
                    <a:lstStyle/>
                    <a:p>
                      <a:r>
                        <a:rPr lang="en-US" dirty="0" smtClean="0"/>
                        <a:t> Territories</a:t>
                      </a:r>
                      <a:r>
                        <a:rPr lang="en-US" baseline="0" dirty="0" smtClean="0"/>
                        <a:t> Conquered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51919">
                <a:tc>
                  <a:txBody>
                    <a:bodyPr/>
                    <a:lstStyle/>
                    <a:p>
                      <a:r>
                        <a:rPr lang="en-US" dirty="0" smtClean="0"/>
                        <a:t>Territories Lost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200400" y="6172200"/>
            <a:ext cx="22098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959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http://upload.wikimedia.org/wikipedia/commons/thumb/a/aa/Risk_game_map_fixed.png/1000px-Risk_game_map_fixed.png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70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119</Words>
  <Application>Microsoft Office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Risk Storyboard</vt:lpstr>
      <vt:lpstr>Title</vt:lpstr>
      <vt:lpstr>Player 1 Reinforce</vt:lpstr>
      <vt:lpstr>Player 1 Attack</vt:lpstr>
      <vt:lpstr>Player 1 Move</vt:lpstr>
      <vt:lpstr>Game over</vt:lpstr>
      <vt:lpstr>References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Storyboard</dc:title>
  <dc:creator>Joseph McNelly</dc:creator>
  <cp:lastModifiedBy>Joseph McNelly</cp:lastModifiedBy>
  <cp:revision>4</cp:revision>
  <dcterms:created xsi:type="dcterms:W3CDTF">2015-03-25T21:06:49Z</dcterms:created>
  <dcterms:modified xsi:type="dcterms:W3CDTF">2015-03-25T21:40:21Z</dcterms:modified>
</cp:coreProperties>
</file>