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5"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7865D4-595F-4CF2-B105-8C9CD080A85D}"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208150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865D4-595F-4CF2-B105-8C9CD080A85D}"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407181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865D4-595F-4CF2-B105-8C9CD080A85D}"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873451-BF0F-4416-860F-6A8B1572D75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430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7865D4-595F-4CF2-B105-8C9CD080A85D}"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1230271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7865D4-595F-4CF2-B105-8C9CD080A85D}"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873451-BF0F-4416-860F-6A8B1572D75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1875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7865D4-595F-4CF2-B105-8C9CD080A85D}"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1562022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7865D4-595F-4CF2-B105-8C9CD080A85D}"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4027496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7865D4-595F-4CF2-B105-8C9CD080A85D}"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392141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7865D4-595F-4CF2-B105-8C9CD080A85D}"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341958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865D4-595F-4CF2-B105-8C9CD080A85D}"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496829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7865D4-595F-4CF2-B105-8C9CD080A85D}"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340677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7865D4-595F-4CF2-B105-8C9CD080A85D}"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248930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7865D4-595F-4CF2-B105-8C9CD080A85D}"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305299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865D4-595F-4CF2-B105-8C9CD080A85D}"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146969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865D4-595F-4CF2-B105-8C9CD080A85D}"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1155451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865D4-595F-4CF2-B105-8C9CD080A85D}"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873451-BF0F-4416-860F-6A8B1572D75E}" type="slidenum">
              <a:rPr lang="en-US" smtClean="0"/>
              <a:t>‹#›</a:t>
            </a:fld>
            <a:endParaRPr lang="en-US"/>
          </a:p>
        </p:txBody>
      </p:sp>
    </p:spTree>
    <p:extLst>
      <p:ext uri="{BB962C8B-B14F-4D97-AF65-F5344CB8AC3E}">
        <p14:creationId xmlns:p14="http://schemas.microsoft.com/office/powerpoint/2010/main" val="419830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37865D4-595F-4CF2-B105-8C9CD080A85D}" type="datetimeFigureOut">
              <a:rPr lang="en-US" smtClean="0"/>
              <a:t>3/22/2018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4873451-BF0F-4416-860F-6A8B1572D75E}" type="slidenum">
              <a:rPr lang="en-US" smtClean="0"/>
              <a:t>‹#›</a:t>
            </a:fld>
            <a:endParaRPr lang="en-US"/>
          </a:p>
        </p:txBody>
      </p:sp>
    </p:spTree>
    <p:extLst>
      <p:ext uri="{BB962C8B-B14F-4D97-AF65-F5344CB8AC3E}">
        <p14:creationId xmlns:p14="http://schemas.microsoft.com/office/powerpoint/2010/main" val="16426871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7037" y="2514600"/>
            <a:ext cx="10140779" cy="2262781"/>
          </a:xfrm>
        </p:spPr>
        <p:txBody>
          <a:bodyPr>
            <a:normAutofit/>
          </a:bodyPr>
          <a:lstStyle/>
          <a:p>
            <a:r>
              <a:rPr lang="en-US" dirty="0" smtClean="0"/>
              <a:t>Capstone Project:</a:t>
            </a:r>
            <a:br>
              <a:rPr lang="en-US" dirty="0" smtClean="0"/>
            </a:br>
            <a:r>
              <a:rPr lang="en-US" dirty="0" smtClean="0"/>
              <a:t>Project Title</a:t>
            </a:r>
            <a:endParaRPr lang="en-US" i="1" dirty="0"/>
          </a:p>
        </p:txBody>
      </p:sp>
      <p:sp>
        <p:nvSpPr>
          <p:cNvPr id="3" name="Subtitle 2"/>
          <p:cNvSpPr>
            <a:spLocks noGrp="1"/>
          </p:cNvSpPr>
          <p:nvPr>
            <p:ph type="subTitle" idx="1"/>
          </p:nvPr>
        </p:nvSpPr>
        <p:spPr>
          <a:xfrm>
            <a:off x="1935893" y="4777379"/>
            <a:ext cx="9568720" cy="1126283"/>
          </a:xfrm>
        </p:spPr>
        <p:txBody>
          <a:bodyPr>
            <a:normAutofit lnSpcReduction="10000"/>
          </a:bodyPr>
          <a:lstStyle/>
          <a:p>
            <a:r>
              <a:rPr lang="en-US" dirty="0" smtClean="0"/>
              <a:t>Jordan McLaughlin</a:t>
            </a:r>
            <a:endParaRPr lang="en-US" dirty="0" smtClean="0"/>
          </a:p>
          <a:p>
            <a:r>
              <a:rPr lang="en-US" dirty="0" smtClean="0"/>
              <a:t>Jordan </a:t>
            </a:r>
            <a:r>
              <a:rPr lang="en-US" dirty="0" err="1" smtClean="0"/>
              <a:t>Zabar</a:t>
            </a:r>
            <a:endParaRPr lang="en-US" dirty="0" smtClean="0"/>
          </a:p>
          <a:p>
            <a:r>
              <a:rPr lang="en-US" dirty="0" err="1" smtClean="0"/>
              <a:t>Maynald</a:t>
            </a:r>
            <a:r>
              <a:rPr lang="en-US" dirty="0" smtClean="0"/>
              <a:t> </a:t>
            </a:r>
            <a:r>
              <a:rPr lang="en-US" dirty="0" err="1" smtClean="0"/>
              <a:t>Savatdy</a:t>
            </a:r>
            <a:endParaRPr lang="en-US" dirty="0"/>
          </a:p>
        </p:txBody>
      </p:sp>
    </p:spTree>
    <p:extLst>
      <p:ext uri="{BB962C8B-B14F-4D97-AF65-F5344CB8AC3E}">
        <p14:creationId xmlns:p14="http://schemas.microsoft.com/office/powerpoint/2010/main" val="361468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Idea</a:t>
            </a:r>
            <a:endParaRPr lang="en-US" dirty="0"/>
          </a:p>
        </p:txBody>
      </p:sp>
      <p:sp>
        <p:nvSpPr>
          <p:cNvPr id="3" name="Content Placeholder 2"/>
          <p:cNvSpPr>
            <a:spLocks noGrp="1"/>
          </p:cNvSpPr>
          <p:nvPr>
            <p:ph idx="1"/>
          </p:nvPr>
        </p:nvSpPr>
        <p:spPr/>
        <p:txBody>
          <a:bodyPr>
            <a:normAutofit/>
          </a:bodyPr>
          <a:lstStyle/>
          <a:p>
            <a:r>
              <a:rPr lang="en-US" sz="2800" dirty="0" smtClean="0"/>
              <a:t>The idea of this project is to take the process of checking if HST numbers are valid and automating it. Right now the Canada Revenue Agency website is only capable of looking up one number at a time. We would like to make this an automated process that can check thousands of numbers at a time</a:t>
            </a:r>
            <a:endParaRPr lang="en-US" sz="2800" dirty="0"/>
          </a:p>
        </p:txBody>
      </p:sp>
    </p:spTree>
    <p:extLst>
      <p:ext uri="{BB962C8B-B14F-4D97-AF65-F5344CB8AC3E}">
        <p14:creationId xmlns:p14="http://schemas.microsoft.com/office/powerpoint/2010/main" val="73637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a:bodyPr>
          <a:lstStyle/>
          <a:p>
            <a:r>
              <a:rPr lang="en-US" dirty="0" smtClean="0"/>
              <a:t>Multiple Number Checks</a:t>
            </a:r>
          </a:p>
          <a:p>
            <a:r>
              <a:rPr lang="en-US" dirty="0" smtClean="0"/>
              <a:t>Automatic Entry</a:t>
            </a:r>
          </a:p>
          <a:p>
            <a:r>
              <a:rPr lang="en-US" dirty="0" smtClean="0"/>
              <a:t>Detailed Reports</a:t>
            </a:r>
          </a:p>
          <a:p>
            <a:r>
              <a:rPr lang="en-US" dirty="0" smtClean="0"/>
              <a:t>User Login</a:t>
            </a:r>
          </a:p>
          <a:p>
            <a:r>
              <a:rPr lang="en-US" dirty="0" smtClean="0"/>
              <a:t>Security</a:t>
            </a:r>
          </a:p>
          <a:p>
            <a:endParaRPr lang="en-US" dirty="0" smtClean="0"/>
          </a:p>
        </p:txBody>
      </p:sp>
    </p:spTree>
    <p:extLst>
      <p:ext uri="{BB962C8B-B14F-4D97-AF65-F5344CB8AC3E}">
        <p14:creationId xmlns:p14="http://schemas.microsoft.com/office/powerpoint/2010/main" val="324543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Beat The Competition</a:t>
            </a:r>
            <a:endParaRPr lang="en-US" dirty="0"/>
          </a:p>
        </p:txBody>
      </p:sp>
      <p:sp>
        <p:nvSpPr>
          <p:cNvPr id="3" name="Content Placeholder 2"/>
          <p:cNvSpPr>
            <a:spLocks noGrp="1"/>
          </p:cNvSpPr>
          <p:nvPr>
            <p:ph idx="1"/>
          </p:nvPr>
        </p:nvSpPr>
        <p:spPr/>
        <p:txBody>
          <a:bodyPr/>
          <a:lstStyle/>
          <a:p>
            <a:r>
              <a:rPr lang="en-US" sz="3200" dirty="0" smtClean="0"/>
              <a:t>We beat the competition because ther</a:t>
            </a:r>
            <a:r>
              <a:rPr lang="en-US" sz="3200" dirty="0" smtClean="0"/>
              <a:t>e is none. There is no other piece of software that does what this will do. It will also be made as an API so it will be easily used by many people, how they want to use it.</a:t>
            </a:r>
          </a:p>
          <a:p>
            <a:pPr marL="0" indent="0">
              <a:buNone/>
            </a:pPr>
            <a:endParaRPr lang="en-US" dirty="0" smtClean="0"/>
          </a:p>
          <a:p>
            <a:endParaRPr lang="en-US" dirty="0"/>
          </a:p>
        </p:txBody>
      </p:sp>
    </p:spTree>
    <p:extLst>
      <p:ext uri="{BB962C8B-B14F-4D97-AF65-F5344CB8AC3E}">
        <p14:creationId xmlns:p14="http://schemas.microsoft.com/office/powerpoint/2010/main" val="95001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idx="1"/>
          </p:nvPr>
        </p:nvSpPr>
        <p:spPr/>
        <p:txBody>
          <a:bodyPr/>
          <a:lstStyle/>
          <a:p>
            <a:r>
              <a:rPr lang="en-US" dirty="0" smtClean="0"/>
              <a:t>This project will consist of the following technologies</a:t>
            </a:r>
          </a:p>
          <a:p>
            <a:r>
              <a:rPr lang="en-US" dirty="0" smtClean="0"/>
              <a:t>C#, WCF and Windows Forms application</a:t>
            </a:r>
          </a:p>
          <a:p>
            <a:r>
              <a:rPr lang="en-US" dirty="0" smtClean="0"/>
              <a:t>Microsoft SQL Server</a:t>
            </a:r>
          </a:p>
          <a:p>
            <a:r>
              <a:rPr lang="en-US" dirty="0" smtClean="0"/>
              <a:t>HTML Agility Pack Extension</a:t>
            </a:r>
          </a:p>
          <a:p>
            <a:r>
              <a:rPr lang="en-US" dirty="0" err="1" smtClean="0"/>
              <a:t>Scrapy</a:t>
            </a:r>
            <a:r>
              <a:rPr lang="en-US" dirty="0" smtClean="0"/>
              <a:t> Sharp Extension</a:t>
            </a:r>
            <a:endParaRPr lang="en-US" dirty="0"/>
          </a:p>
        </p:txBody>
      </p:sp>
    </p:spTree>
    <p:extLst>
      <p:ext uri="{BB962C8B-B14F-4D97-AF65-F5344CB8AC3E}">
        <p14:creationId xmlns:p14="http://schemas.microsoft.com/office/powerpoint/2010/main" val="68566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800" dirty="0" smtClean="0"/>
              <a:t>This project will be the first of its kind and will be able to automate a process that usually would have taken a lot </a:t>
            </a:r>
            <a:r>
              <a:rPr lang="en-US" sz="2800" dirty="0" smtClean="0"/>
              <a:t>of time. Access to this product will be a commodity to any company that hires contractors. This means that it will be very valuable to anyone who is currently checking numbers by hand</a:t>
            </a:r>
            <a:endParaRPr lang="en-US" sz="2800" dirty="0"/>
          </a:p>
        </p:txBody>
      </p:sp>
    </p:spTree>
    <p:extLst>
      <p:ext uri="{BB962C8B-B14F-4D97-AF65-F5344CB8AC3E}">
        <p14:creationId xmlns:p14="http://schemas.microsoft.com/office/powerpoint/2010/main" val="12717887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128</TotalTime>
  <Words>219</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Capstone Project: Project Title</vt:lpstr>
      <vt:lpstr>Project Idea</vt:lpstr>
      <vt:lpstr>Features</vt:lpstr>
      <vt:lpstr>Why We Beat The Competition</vt:lpstr>
      <vt:lpstr>Technology</vt:lpstr>
      <vt:lpstr>Conclusion</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Daniel Singroy</dc:creator>
  <cp:lastModifiedBy>Jordan Mclaughlin</cp:lastModifiedBy>
  <cp:revision>12</cp:revision>
  <dcterms:created xsi:type="dcterms:W3CDTF">2014-06-05T20:51:48Z</dcterms:created>
  <dcterms:modified xsi:type="dcterms:W3CDTF">2018-03-22T16:53:37Z</dcterms:modified>
</cp:coreProperties>
</file>