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150" y="1122680"/>
            <a:ext cx="10299700" cy="238760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Arial Black" panose="020B0A04020102020204" charset="0"/>
                <a:cs typeface="Arial Black" panose="020B0A04020102020204" charset="0"/>
              </a:rPr>
              <a:t>Machine Learning</a:t>
            </a:r>
            <a:endParaRPr lang="en-US" sz="80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aspect of training models using datasets.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3343275" y="628650"/>
            <a:ext cx="5506085" cy="131889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24090" y="3429635"/>
            <a:ext cx="4385310" cy="17945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6775" y="3429000"/>
            <a:ext cx="4344670" cy="17951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472815" y="2692400"/>
            <a:ext cx="5483860" cy="2032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930265" y="1954530"/>
            <a:ext cx="20955" cy="73596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935720" y="2714625"/>
            <a:ext cx="20955" cy="71501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451860" y="2690495"/>
            <a:ext cx="20955" cy="71501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Agency FB</vt:lpstr>
      <vt:lpstr>Arial Black</vt:lpstr>
      <vt:lpstr>Arial Rounded MT Bold</vt:lpstr>
      <vt:lpstr>Arial Narrow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bency benson</dc:creator>
  <cp:lastModifiedBy>bency</cp:lastModifiedBy>
  <cp:revision>1</cp:revision>
  <dcterms:created xsi:type="dcterms:W3CDTF">2024-02-05T13:24:13Z</dcterms:created>
  <dcterms:modified xsi:type="dcterms:W3CDTF">2024-02-05T13:24:13Z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4598C56322BF4CB293D2BDD0EB818502_12</vt:lpwstr>
  </property>
  <property fmtid="{D5CDD505-2E9C-101B-9397-08002B2CF9AE}" pid="3" name="KSOProductBuildVer">
    <vt:lpwstr>1033-12.2.0.13431</vt:lpwstr>
  </property>
</Properties>
</file>