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AF811C-530C-49A5-822F-881B38CD0B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7DC83-5F53-4F35-84B6-3025557A05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20C98-04B9-4E28-81EE-E8DDEF2F8693}" type="datetimeFigureOut">
              <a:rPr lang="en-SE" smtClean="0"/>
              <a:t>2021-01-30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4F45A-E1A9-4A5D-8B21-9DA61F5686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A1AFE-6E8A-4C9E-ABD2-AB533CA77A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E9719-3CD2-4633-BC40-A8D03B0500F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0947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D91D-07BB-402B-AEFD-C81479DAF7BC}" type="datetimeFigureOut">
              <a:rPr lang="en-SE" smtClean="0"/>
              <a:t>2021-01-30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1E54-25CC-4C91-AFCF-235EFE2EE9A1}" type="slidenum">
              <a:rPr lang="en-SE" smtClean="0"/>
              <a:t>‹#›</a:t>
            </a:fld>
            <a:endParaRPr lang="en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8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D91D-07BB-402B-AEFD-C81479DAF7BC}" type="datetimeFigureOut">
              <a:rPr lang="en-SE" smtClean="0"/>
              <a:t>2021-01-30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1E54-25CC-4C91-AFCF-235EFE2EE9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896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D91D-07BB-402B-AEFD-C81479DAF7BC}" type="datetimeFigureOut">
              <a:rPr lang="en-SE" smtClean="0"/>
              <a:t>2021-01-30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1E54-25CC-4C91-AFCF-235EFE2EE9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2664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D91D-07BB-402B-AEFD-C81479DAF7BC}" type="datetimeFigureOut">
              <a:rPr lang="en-SE" smtClean="0"/>
              <a:t>2021-01-30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1E54-25CC-4C91-AFCF-235EFE2EE9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7425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D91D-07BB-402B-AEFD-C81479DAF7BC}" type="datetimeFigureOut">
              <a:rPr lang="en-SE" smtClean="0"/>
              <a:t>2021-01-30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1E54-25CC-4C91-AFCF-235EFE2EE9A1}" type="slidenum">
              <a:rPr lang="en-SE" smtClean="0"/>
              <a:t>‹#›</a:t>
            </a:fld>
            <a:endParaRPr lang="en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7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D91D-07BB-402B-AEFD-C81479DAF7BC}" type="datetimeFigureOut">
              <a:rPr lang="en-SE" smtClean="0"/>
              <a:t>2021-01-30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1E54-25CC-4C91-AFCF-235EFE2EE9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539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D91D-07BB-402B-AEFD-C81479DAF7BC}" type="datetimeFigureOut">
              <a:rPr lang="en-SE" smtClean="0"/>
              <a:t>2021-01-30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1E54-25CC-4C91-AFCF-235EFE2EE9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541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D91D-07BB-402B-AEFD-C81479DAF7BC}" type="datetimeFigureOut">
              <a:rPr lang="en-SE" smtClean="0"/>
              <a:t>2021-01-30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1E54-25CC-4C91-AFCF-235EFE2EE9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8661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D91D-07BB-402B-AEFD-C81479DAF7BC}" type="datetimeFigureOut">
              <a:rPr lang="en-SE" smtClean="0"/>
              <a:t>2021-01-30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1E54-25CC-4C91-AFCF-235EFE2EE9A1}" type="slidenum">
              <a:rPr lang="en-SE" smtClean="0"/>
              <a:t>‹#›</a:t>
            </a:fld>
            <a:endParaRPr lang="en-S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99C9AD-073E-4E96-9220-DFE1EA11F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300" y="152129"/>
            <a:ext cx="8488170" cy="6062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E7D91D-07BB-402B-AEFD-C81479DAF7BC}" type="datetimeFigureOut">
              <a:rPr lang="en-SE" smtClean="0"/>
              <a:t>2021-01-30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321E54-25CC-4C91-AFCF-235EFE2EE9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656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D91D-07BB-402B-AEFD-C81479DAF7BC}" type="datetimeFigureOut">
              <a:rPr lang="en-SE" smtClean="0"/>
              <a:t>2021-01-30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1E54-25CC-4C91-AFCF-235EFE2EE9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E7D91D-07BB-402B-AEFD-C81479DAF7BC}" type="datetimeFigureOut">
              <a:rPr lang="en-SE" smtClean="0"/>
              <a:t>2021-01-30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321E54-25CC-4C91-AFCF-235EFE2EE9A1}" type="slidenum">
              <a:rPr lang="en-SE" smtClean="0"/>
              <a:t>‹#›</a:t>
            </a:fld>
            <a:endParaRPr lang="en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3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Calibri Light</vt:lpstr>
      <vt:lpstr>Retrospect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Noonan</dc:creator>
  <cp:lastModifiedBy>Joseph Noonan</cp:lastModifiedBy>
  <cp:revision>5</cp:revision>
  <dcterms:created xsi:type="dcterms:W3CDTF">2021-01-30T15:49:05Z</dcterms:created>
  <dcterms:modified xsi:type="dcterms:W3CDTF">2021-01-30T16:34:16Z</dcterms:modified>
</cp:coreProperties>
</file>