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B664-2706-4B9C-8921-2E4C9AC80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758D-BFC4-41E7-9F23-A871F144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5B59-E8F0-44A4-A16B-13BB12A5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7AFA-C313-4170-BF1A-9720B1D9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DD53-1462-42FE-921D-B3AF3B2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077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AF9F-DA59-44DE-8ED0-9BD221FA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F95AB-2E80-432E-9AC0-9CE3DDCF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5901-8108-4C33-9004-C5E05AB7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62CD-EC0A-4E7A-8A3E-C55D49AD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D28F-33EA-460D-80B2-F3BC0875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72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8CB87-F4F3-4042-92A8-1E08B92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3202F-9DEC-4668-B828-03B232E1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A1FFE-4D73-4AB4-83DF-F6FEDC55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43D9A9-F31F-45CA-8037-629F4253F0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51600" y="136525"/>
            <a:ext cx="8488800" cy="60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276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43D2F-DFA0-40D0-9445-52A72B3FA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B52DD-DD40-45C6-A531-49736217C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858A-0E37-4C8B-BAE4-5CDC0BE4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1AEC-25DD-4E38-9029-FA1C5B39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8804-2227-417E-AD61-73B1EBA8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247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1E6C-7E8F-429A-B5F1-3655D8B5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03FF-419D-4D92-9BA3-23B31634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672F-281C-4164-BBB9-4567BB13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B4CF-9606-4D54-93D8-CAC59EAF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EE23E-1FF8-4BB3-8A3D-DBE8DDB1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09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A40-B049-48D9-90C8-C5601689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2A63-D6F1-4512-AE80-72A3794D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8AEF-51A9-42BA-8670-B9E1E4B3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32D7-22D6-46F6-9306-C6527FF8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E1CB-E2E6-4146-A9D2-851498F8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8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4A2-2D02-4669-AD42-946478D2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5376-9687-405B-9050-3085AFA6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593F4-9CC4-4AD5-8B42-EB2D8F5A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08B8-5C16-460B-8356-8BCC47F5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16C60-554D-4AF1-884D-6823C496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8B15-2F57-4838-8745-36090A4C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85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294D-41C7-4231-9540-7F5F7192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035D-326E-419E-B670-8BD1EA62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A131-510C-4506-987D-F6153AA6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52F97-6600-45AC-92CA-A79E27A30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A840-579F-47CC-B6EF-D2B6910C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F488F-6098-417C-97C3-871888E3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76301-DE75-425C-8D9E-9BB5CEA5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9C18-9B83-419F-8A7B-7369D1EA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20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731-3823-426A-8042-C042A7A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41B15-6BAE-46A9-AD24-4E7143E4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A37CB-A93E-46B5-9D0D-36D180D6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5742-CD3A-4693-B39F-8C511C4C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002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E7C39-0B70-4C5F-A49C-8C6CCD0E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82262-4540-430C-ABA7-A0C956E7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44EE2-3A22-44F2-9FD0-63CAE5C2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516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9432-741C-434C-A763-C4454052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6188-87E0-41A9-B4DE-A844F3B8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BAE8E-9DE3-4D5D-ADEA-3D51DBFDE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1A31-AFAA-449E-92BA-31C0A11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7B83-F6D0-45C4-8B81-F486C327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791BE-9EEC-4974-B7B4-15965AAA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773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D226-3D2E-41A6-BAB9-C3D535FB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09D10-6175-4E2D-BD44-B59933C0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AD9E2-8F79-45F7-BF5D-C2184EA5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6C475-236A-47D5-B147-BBFE63D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142C-24F6-419F-A159-53C0A3DD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B9E8-8208-45CD-BFBC-53872680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43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EACD-8694-4D4D-BE1C-809BD5C3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F5151-A981-4582-AF44-4364002D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1659-2927-47CD-A543-7FE2D731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AB304-5664-40F5-BF2B-228106D5267A}" type="datetimeFigureOut">
              <a:rPr lang="en-SE" smtClean="0"/>
              <a:t>2021-02-12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1266-6CFE-4CF2-83C3-E734118A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0988-27F4-4C46-8DEB-E89449F0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9FB9-0F40-4CEA-AF34-27AFA93F513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485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Noonan</dc:creator>
  <cp:lastModifiedBy>Joseph Noonan</cp:lastModifiedBy>
  <cp:revision>2</cp:revision>
  <dcterms:created xsi:type="dcterms:W3CDTF">2021-02-12T13:32:33Z</dcterms:created>
  <dcterms:modified xsi:type="dcterms:W3CDTF">2021-02-12T13:36:32Z</dcterms:modified>
</cp:coreProperties>
</file>