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c2-107-20-54-170.compute-1.amazonaws.com/HealthEquity/Home/PredictResults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c2-107-20-54-170.compute-1.amazonaws.com/HealthEquity/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c2-107-20-54-170.compute-1.amazonaws.com/HealthEquity/Home/NewMemberPredictions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Using Sequence Transitions to Predict Future Costs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Health Equity Data Set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Training Set and Gold Set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Built a training set with 97% of the records.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3% were used for verification in the gold set, and tested.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Gold Set Prediction Results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Gold Set Prediction Results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Gold Average:</a:t>
            </a:r>
            <a:r>
              <a:rPr lang="en"/>
              <a:t> 83% (Gold / Expected)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Gold Stdev:</a:t>
            </a:r>
            <a:r>
              <a:rPr lang="en"/>
              <a:t> .63 (amount of variation between most of the results, most fell between 20% and 146%)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A lot of variation...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Expected Amount Query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Expected Amount Query Location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Given: BirthYear, Location, and Previous CPTCode, expected amount of next cost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List of Predictions For Members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Member Predictions Location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Recommended Balance ($ Amount)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Sufficient Amount (Yes/No)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Future Considerations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Test against random subsets of transition sequences. 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Better involvement of time - prediction is based on next CPTCode but isn’t specific on when that could be.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Future Considerations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Finish all member calculations (time constraint).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Continue experimenting with age/location and even gender groupings.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Test current predictions against future.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Provided claim information for members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Predict when a user should add money into their account.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Approach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How is money taken out of the system? 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As members receive services, claim contains </a:t>
            </a:r>
            <a:r>
              <a:rPr lang="en" i="1"/>
              <a:t>when </a:t>
            </a:r>
            <a:r>
              <a:rPr lang="en"/>
              <a:t>(ServiceEnd), </a:t>
            </a:r>
            <a:r>
              <a:rPr lang="en" i="1"/>
              <a:t>what </a:t>
            </a:r>
            <a:r>
              <a:rPr lang="en"/>
              <a:t>(CPTCode), and </a:t>
            </a:r>
            <a:r>
              <a:rPr lang="en" i="1"/>
              <a:t>how much</a:t>
            </a:r>
            <a:r>
              <a:rPr lang="en"/>
              <a:t> (PatientResponsibilityAmount).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Ordered in a sequence of time.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Approach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 order to determine how much money a person should have in their account, we want to determine what the next procedure could be and how much it costs.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Procedures rendered can often follow a pattern.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CPT to CCS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CPT codes can be too granular, need a way to group similarities. 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CCS groups them from 52,000~ codes to 242.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Denormalized Data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NewMemberID, DependentID, CPTCode, CCSCode, BirthYear, Zip, State, ServiceEnd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Ordered  by NewMemberID, DependentID, ServiceEnd ascending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Transition Per Person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Every NewMemberID/DependentID represents a new person.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Built transitions to represent features about the person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Age group (Under 30, Under 60, Over 60)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Location (State)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Transition Probabilities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Under60_UT169 -&gt; Under60_UT147 : 0.01357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Probabilities are calculated after counting all the instances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Emissions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Emissions are the cost of the service.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Calculated in bigram transitions.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Under30_UT231_Under30_UT240 -&gt; 1425.22 : 0.00008321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