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Waste Management Application with Chatbot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Abstract</a:t>
            </a:r>
            <a:endParaRPr lang="en-US"/>
          </a:p>
        </p:txBody>
      </p:sp>
      <p:sp>
        <p:nvSpPr>
          <p:cNvPr id="3" name="Content Placeholder 2"/>
          <p:cNvSpPr>
            <a:spLocks noGrp="1"/>
          </p:cNvSpPr>
          <p:nvPr>
            <p:ph idx="1"/>
          </p:nvPr>
        </p:nvSpPr>
        <p:spPr/>
        <p:txBody>
          <a:bodyPr/>
          <a:p>
            <a:pPr marL="0" indent="0" algn="just">
              <a:buNone/>
            </a:pPr>
            <a:r>
              <a:rPr lang="en-US"/>
              <a:t>Our Waste Management Application with Chatbot addresses the pressing issue of inefficient waste disposal by providing a user-friendly solution. Through natural language processing (NLP), users can interact with the chatbot to locate nearby industries in need of waste, find waste collection organizations, and match industries in need of plastic waste. Built on the Django framework, this application integrates real-time data to accurately identify opportunities for waste utilization. By streamlining waste management processes, our solution aims to promote sustainability, reduce environmental impact, and foster collaboration between businesses and waste management entities.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Scope of Project:</a:t>
            </a:r>
            <a:endParaRPr lang="en-US"/>
          </a:p>
        </p:txBody>
      </p:sp>
      <p:sp>
        <p:nvSpPr>
          <p:cNvPr id="3" name="Content Placeholder 2"/>
          <p:cNvSpPr>
            <a:spLocks noGrp="1"/>
          </p:cNvSpPr>
          <p:nvPr>
            <p:ph idx="1"/>
          </p:nvPr>
        </p:nvSpPr>
        <p:spPr/>
        <p:txBody>
          <a:bodyPr>
            <a:normAutofit fontScale="70000"/>
          </a:bodyPr>
          <a:p>
            <a:pPr marL="0" indent="0">
              <a:lnSpc>
                <a:spcPct val="150000"/>
              </a:lnSpc>
              <a:buNone/>
            </a:pPr>
            <a:r>
              <a:rPr lang="en-US"/>
              <a:t>Our project aims to develop a waste management application with a chatbot interface using Django. The application will utilize natural language processing (NLP) to assist users in locating nearby industries in need of waste, identifying waste collection organizations, and matching industries in need of specific types of waste, such as plastics. The scope encompasses developing the chatbot functionality, integrating real-time data for accurate industry identification, and ensuring user-friendly design for seamless navigation. Additionally, the project will involve collaborating with local waste management entities to facilitate efficient waste collection and recycling processes, ultimately contributing to sustainable waste management practices.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Existing System:</a:t>
            </a:r>
            <a:endParaRPr lang="en-IN" altLang="en-US"/>
          </a:p>
        </p:txBody>
      </p:sp>
      <p:sp>
        <p:nvSpPr>
          <p:cNvPr id="3" name="Content Placeholder 2"/>
          <p:cNvSpPr>
            <a:spLocks noGrp="1"/>
          </p:cNvSpPr>
          <p:nvPr>
            <p:ph idx="1"/>
          </p:nvPr>
        </p:nvSpPr>
        <p:spPr/>
        <p:txBody>
          <a:bodyPr>
            <a:normAutofit fontScale="70000"/>
          </a:bodyPr>
          <a:p>
            <a:pPr marL="0" indent="0" algn="just">
              <a:lnSpc>
                <a:spcPct val="150000"/>
              </a:lnSpc>
              <a:buNone/>
            </a:pPr>
            <a:r>
              <a:rPr lang="en-US"/>
              <a:t>The current waste management system lacks efficient communication channels for waste disposal and recycling. Users face challenges in identifying nearby industries in need of waste materials and locating suitable waste collection organizations. Moreover, there is a lack of centralized platforms to match industries needing specific types of waste, such as plastics, with potential suppliers. This results in suboptimal waste disposal practices, contributing to environmental pollution and resource wastage. The absence of real-time data integration further exacerbates the problem, hindering timely and effective waste management solutions. Overall, the existing system is fragmented and inefficient, necessitating the development of a comprehensive waste management application.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Disadvantages of Existing System:</a:t>
            </a:r>
            <a:endParaRPr lang="en-US"/>
          </a:p>
        </p:txBody>
      </p:sp>
      <p:sp>
        <p:nvSpPr>
          <p:cNvPr id="3" name="Content Placeholder 2"/>
          <p:cNvSpPr>
            <a:spLocks noGrp="1"/>
          </p:cNvSpPr>
          <p:nvPr>
            <p:ph idx="1"/>
          </p:nvPr>
        </p:nvSpPr>
        <p:spPr/>
        <p:txBody>
          <a:bodyPr>
            <a:normAutofit fontScale="90000"/>
          </a:bodyPr>
          <a:p>
            <a:pPr marL="0" indent="0">
              <a:buNone/>
            </a:pPr>
            <a:endParaRPr lang="en-US"/>
          </a:p>
          <a:p>
            <a:r>
              <a:rPr lang="en-US"/>
              <a:t>The current system lacks effective communication channels between waste generators and potential users of waste materials, leading to missed opportunities for waste recycling and reuse.</a:t>
            </a:r>
            <a:endParaRPr lang="en-US"/>
          </a:p>
          <a:p>
            <a:r>
              <a:rPr lang="en-US"/>
              <a:t>Information regarding nearby industries in need of waste materials and waste collection organizations is scattered and not easily accessible, resulting in inefficiencies and delays in waste management processes.</a:t>
            </a:r>
            <a:endParaRPr lang="en-US"/>
          </a:p>
          <a:p>
            <a:r>
              <a:rPr lang="en-US"/>
              <a:t> Suboptimal waste disposal practices due to the shortcomings of the existing system contribute to environmental pollution, resource depletion, and adverse effects on ecosystems and public health.</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Proposed System:</a:t>
            </a:r>
            <a:endParaRPr lang="en-US"/>
          </a:p>
        </p:txBody>
      </p:sp>
      <p:sp>
        <p:nvSpPr>
          <p:cNvPr id="3" name="Content Placeholder 2"/>
          <p:cNvSpPr>
            <a:spLocks noGrp="1"/>
          </p:cNvSpPr>
          <p:nvPr>
            <p:ph idx="1"/>
          </p:nvPr>
        </p:nvSpPr>
        <p:spPr/>
        <p:txBody>
          <a:bodyPr>
            <a:normAutofit fontScale="80000"/>
          </a:bodyPr>
          <a:p>
            <a:pPr marL="0" indent="0">
              <a:lnSpc>
                <a:spcPct val="150000"/>
              </a:lnSpc>
              <a:buNone/>
            </a:pPr>
            <a:r>
              <a:rPr lang="en-US"/>
              <a:t>Our proposed waste management system offers a user-friendly solution to streamline waste disposal and recycling processes. Through a chatbot interface, users can easily locate nearby industries in need of waste materials, find waste collection organizations, and match industries in need of specific types of waste, such as plastics. Built on the Django framework, the system integrates real-time data to ensure accurate industry identification and seamless navigation. By promoting efficient waste management practices, our solution aims to reduce environmental pollution, conserve resources, and foster sustainable development for communities and businesses alike.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Advantages of Proposed System:</a:t>
            </a:r>
            <a:endParaRPr lang="en-US"/>
          </a:p>
        </p:txBody>
      </p:sp>
      <p:sp>
        <p:nvSpPr>
          <p:cNvPr id="3" name="Content Placeholder 2"/>
          <p:cNvSpPr>
            <a:spLocks noGrp="1"/>
          </p:cNvSpPr>
          <p:nvPr>
            <p:ph idx="1"/>
          </p:nvPr>
        </p:nvSpPr>
        <p:spPr/>
        <p:txBody>
          <a:bodyPr>
            <a:normAutofit/>
          </a:bodyPr>
          <a:p>
            <a:endParaRPr lang="en-US"/>
          </a:p>
          <a:p>
            <a:r>
              <a:rPr lang="en-US"/>
              <a:t>The chatbot interface makes it easy for users to locate industries needing waste materials and waste collection organizations, streamlining the waste management process.</a:t>
            </a:r>
            <a:endParaRPr lang="en-US"/>
          </a:p>
          <a:p>
            <a:endParaRPr lang="en-US"/>
          </a:p>
          <a:p>
            <a:r>
              <a:rPr lang="en-US"/>
              <a:t> By promoting proper waste disposal practices and facilitating recycling efforts, the system contributes to reducing environmental pollution and conserving resources for a cleaner and healthier environment.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cs typeface="+mj-lt"/>
              </a:rPr>
              <a:t>Architecture Diagram</a:t>
            </a:r>
            <a:endParaRPr lang="en-IN" altLang="en-US">
              <a:cs typeface="+mj-lt"/>
            </a:endParaRPr>
          </a:p>
        </p:txBody>
      </p:sp>
      <p:pic>
        <p:nvPicPr>
          <p:cNvPr id="7" name="Picture 7" descr="IMG_256"/>
          <p:cNvPicPr>
            <a:picLocks noChangeAspect="1"/>
          </p:cNvPicPr>
          <p:nvPr>
            <p:ph idx="1"/>
          </p:nvPr>
        </p:nvPicPr>
        <p:blipFill>
          <a:blip r:embed="rId1"/>
          <a:stretch>
            <a:fillRect/>
          </a:stretch>
        </p:blipFill>
        <p:spPr>
          <a:xfrm>
            <a:off x="838200" y="1795780"/>
            <a:ext cx="10515600" cy="35979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 Description</a:t>
            </a:r>
            <a:endParaRPr lang="en-US"/>
          </a:p>
        </p:txBody>
      </p:sp>
      <p:sp>
        <p:nvSpPr>
          <p:cNvPr id="3" name="Content Placeholder 2"/>
          <p:cNvSpPr>
            <a:spLocks noGrp="1"/>
          </p:cNvSpPr>
          <p:nvPr>
            <p:ph idx="1"/>
          </p:nvPr>
        </p:nvSpPr>
        <p:spPr/>
        <p:txBody>
          <a:bodyPr>
            <a:normAutofit fontScale="80000"/>
          </a:bodyPr>
          <a:p>
            <a:pPr marL="0" indent="0">
              <a:buNone/>
            </a:pPr>
            <a:r>
              <a:rPr lang="en-US" b="1"/>
              <a:t>Text Processing:</a:t>
            </a:r>
            <a:r>
              <a:rPr lang="en-US"/>
              <a:t> This module preprocesses user input, including tokenization, stemming, and lemmatization, to extract relevant keywords and understand the user's intent.</a:t>
            </a:r>
            <a:endParaRPr lang="en-US"/>
          </a:p>
          <a:p>
            <a:pPr marL="0" indent="0">
              <a:buNone/>
            </a:pPr>
            <a:r>
              <a:rPr lang="en-US" b="1"/>
              <a:t>Intent Recognition:</a:t>
            </a:r>
            <a:r>
              <a:rPr lang="en-US"/>
              <a:t> Using machine learning algorithms such as Intent Classification or Named Entity Recognition (NER), the module identifies the user's intention behind the query, whether it's finding nearby industries, locating waste collection organizations, or matching industries in need of specific waste types.</a:t>
            </a:r>
            <a:endParaRPr lang="en-US"/>
          </a:p>
          <a:p>
            <a:pPr marL="0" indent="0">
              <a:buNone/>
            </a:pPr>
            <a:r>
              <a:rPr lang="en-US" b="1"/>
              <a:t>Contextual Understanding: </a:t>
            </a:r>
            <a:r>
              <a:rPr lang="en-US"/>
              <a:t>By analyzing contextual clues and conversation history, the chatbot module ensures more accurate responses and maintains the context of ongoing conversations, enhancing the user experience.</a:t>
            </a:r>
            <a:endParaRPr lang="en-US"/>
          </a:p>
          <a:p>
            <a:pPr marL="0" indent="0">
              <a:buNone/>
            </a:pPr>
            <a:r>
              <a:rPr lang="en-US" b="1"/>
              <a:t>Response Generation:</a:t>
            </a:r>
            <a:r>
              <a:rPr lang="en-US"/>
              <a:t> Based on the interpreted user intent and extracted information, the module generates appropriate responses in natural language, providing users with relevant information about nearby waste-related entities and services.</a:t>
            </a:r>
            <a:endParaRPr lang="en-US"/>
          </a:p>
          <a:p>
            <a:pPr marL="0" indent="0">
              <a:buNone/>
            </a:pPr>
            <a:endParaRPr lang="en-US"/>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4986</Words>
  <Application>WPS Presentation</Application>
  <PresentationFormat>Widescreen</PresentationFormat>
  <Paragraphs>41</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 Waste Management Application with Chatbot</vt:lpstr>
      <vt:lpstr>Abstract</vt:lpstr>
      <vt:lpstr>Scope of Project:</vt:lpstr>
      <vt:lpstr>Existing System:</vt:lpstr>
      <vt:lpstr>Disadvantages of Existing System:</vt:lpstr>
      <vt:lpstr>Proposed System:</vt:lpstr>
      <vt:lpstr>Advantages of Proposed System:</vt:lpstr>
      <vt:lpstr>Architecture Diagram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Waste Management Application with Chatbot</dc:title>
  <dc:creator/>
  <cp:lastModifiedBy>RETECH CSE</cp:lastModifiedBy>
  <cp:revision>5</cp:revision>
  <dcterms:created xsi:type="dcterms:W3CDTF">2024-03-12T16:07:00Z</dcterms:created>
  <dcterms:modified xsi:type="dcterms:W3CDTF">2024-03-13T11:50:51Z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5E5B252EA42F4A0D878DD45006CC989A_12</vt:lpwstr>
  </property>
  <property fmtid="{D5CDD505-2E9C-101B-9397-08002B2CF9AE}" pid="3" name="KSOProductBuildVer">
    <vt:lpwstr>1033-12.2.0.13489</vt:lpwstr>
  </property>
</Properties>
</file>