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Workout App - GetFit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Andrew Long, Andrew Toufas, Gian Santos, Joseph Rocaberte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Components Used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622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Database, DBHelper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adapter for fragments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to Youtube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Workout Class and Adapter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List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store workout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name of workouts, targeted muscle groups, image id, and youtube url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Implemented query method into DBHelper that allows us to </a:t>
            </a:r>
            <a:r>
              <a:rPr lang="en"/>
              <a:t>specifically</a:t>
            </a:r>
            <a:r>
              <a:rPr lang="en"/>
              <a:t> choose what tuples we want to display from DB using SQL.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Structure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0" y="1073425"/>
            <a:ext cx="8058926" cy="3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