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07673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07673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07673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07673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07673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07673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07673c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07673c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07673c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07673c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Lads and the Gang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by cultured gentlemen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 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Childhood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Camerons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Guests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1651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make are kanban we used google sheets for </a:t>
            </a:r>
            <a:r>
              <a:rPr lang="en"/>
              <a:t>convenience</a:t>
            </a:r>
            <a:r>
              <a:rPr lang="en"/>
              <a:t> and we have been slowly working our way through our list of </a:t>
            </a:r>
            <a:r>
              <a:rPr lang="en"/>
              <a:t>assigned</a:t>
            </a:r>
            <a:r>
              <a:rPr lang="en"/>
              <a:t> tasks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0" y="1152468"/>
            <a:ext cx="2046600" cy="1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50" y="1152475"/>
            <a:ext cx="13518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so far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we have created the group KANBAN, Mind map and have discussed ideas for our podcast, we have also created a </a:t>
            </a:r>
            <a:r>
              <a:rPr lang="en"/>
              <a:t>questionnaire and have received responses.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 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914" y="1813326"/>
            <a:ext cx="2923900" cy="70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2179070"/>
            <a:ext cx="2711950" cy="2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650" y="2571750"/>
            <a:ext cx="3132250" cy="25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we’ll do today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7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 we are hoping to be able to have a Podcast Name And as well as have questions for our podcast ready we are also  going to use our </a:t>
            </a:r>
            <a:r>
              <a:rPr lang="en"/>
              <a:t>questionnaires results to find our target audience 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095" y="1152475"/>
            <a:ext cx="2848550" cy="1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for next week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plan for next week is to find a room to record our podcast sessions and to also find equipment. We also plan to get some questions ready for the podcast.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63" y="1965325"/>
            <a:ext cx="2562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