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0" r:id="rId5"/>
    <p:sldId id="263" r:id="rId6"/>
    <p:sldId id="262" r:id="rId7"/>
    <p:sldId id="264" r:id="rId8"/>
    <p:sldId id="26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1" d="100"/>
          <a:sy n="81" d="100"/>
        </p:scale>
        <p:origin x="120" y="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providerId="Windows Live" clId="Web-{C2C81E97-4503-44CE-B62D-DDC5E74B5055}"/>
    <pc:docChg chg="modSld">
      <pc:chgData name="Guest" userId="" providerId="Windows Live" clId="Web-{C2C81E97-4503-44CE-B62D-DDC5E74B5055}" dt="2018-01-09T13:24:53.121" v="43"/>
      <pc:docMkLst>
        <pc:docMk/>
      </pc:docMkLst>
      <pc:sldChg chg="modSp">
        <pc:chgData name="Guest" userId="" providerId="Windows Live" clId="Web-{C2C81E97-4503-44CE-B62D-DDC5E74B5055}" dt="2018-01-09T13:24:53.121" v="42"/>
        <pc:sldMkLst>
          <pc:docMk/>
          <pc:sldMk cId="3199484221" sldId="256"/>
        </pc:sldMkLst>
        <pc:spChg chg="mod">
          <ac:chgData name="Guest" userId="" providerId="Windows Live" clId="Web-{C2C81E97-4503-44CE-B62D-DDC5E74B5055}" dt="2018-01-09T13:24:53.121" v="42"/>
          <ac:spMkLst>
            <pc:docMk/>
            <pc:sldMk cId="3199484221" sldId="256"/>
            <ac:spMk id="3" creationId="{00000000-0000-0000-0000-000000000000}"/>
          </ac:spMkLst>
        </pc:spChg>
      </pc:sldChg>
    </pc:docChg>
  </pc:docChgLst>
  <pc:docChgLst>
    <pc:chgData name="joseph roper" userId="584682fc0f03f0ac" providerId="Windows Live" clId="Web-{731011BF-90A6-4B7D-9F84-83BC30920900}"/>
    <pc:docChg chg="delSld">
      <pc:chgData name="joseph roper" userId="584682fc0f03f0ac" providerId="Windows Live" clId="Web-{731011BF-90A6-4B7D-9F84-83BC30920900}" dt="2018-02-06T13:56:28.474" v="0"/>
      <pc:docMkLst>
        <pc:docMk/>
      </pc:docMkLst>
      <pc:sldChg chg="del">
        <pc:chgData name="joseph roper" userId="584682fc0f03f0ac" providerId="Windows Live" clId="Web-{731011BF-90A6-4B7D-9F84-83BC30920900}" dt="2018-02-06T13:56:28.474" v="0"/>
        <pc:sldMkLst>
          <pc:docMk/>
          <pc:sldMk cId="341627599" sldId="266"/>
        </pc:sldMkLst>
      </pc:sldChg>
    </pc:docChg>
  </pc:docChgLst>
  <pc:docChgLst>
    <pc:chgData name="joseph roper" userId="584682fc0f03f0ac" providerId="Windows Live" clId="Web-{90BFDE6D-55A1-40B6-9B2C-65C3EF6B78AD}"/>
    <pc:docChg chg="modSld">
      <pc:chgData name="joseph roper" userId="584682fc0f03f0ac" providerId="Windows Live" clId="Web-{90BFDE6D-55A1-40B6-9B2C-65C3EF6B78AD}" dt="2018-01-30T13:49:40.476" v="71"/>
      <pc:docMkLst>
        <pc:docMk/>
      </pc:docMkLst>
      <pc:sldChg chg="modSp">
        <pc:chgData name="joseph roper" userId="584682fc0f03f0ac" providerId="Windows Live" clId="Web-{90BFDE6D-55A1-40B6-9B2C-65C3EF6B78AD}" dt="2018-01-30T13:49:40.476" v="71"/>
        <pc:sldMkLst>
          <pc:docMk/>
          <pc:sldMk cId="63158827" sldId="257"/>
        </pc:sldMkLst>
        <pc:spChg chg="mod">
          <ac:chgData name="joseph roper" userId="584682fc0f03f0ac" providerId="Windows Live" clId="Web-{90BFDE6D-55A1-40B6-9B2C-65C3EF6B78AD}" dt="2018-01-30T13:49:40.476" v="71"/>
          <ac:spMkLst>
            <pc:docMk/>
            <pc:sldMk cId="63158827" sldId="257"/>
            <ac:spMk id="3" creationId="{00000000-0000-0000-0000-000000000000}"/>
          </ac:spMkLst>
        </pc:spChg>
      </pc:sldChg>
      <pc:sldChg chg="modSp">
        <pc:chgData name="joseph roper" userId="584682fc0f03f0ac" providerId="Windows Live" clId="Web-{90BFDE6D-55A1-40B6-9B2C-65C3EF6B78AD}" dt="2018-01-30T13:34:01.103" v="50"/>
        <pc:sldMkLst>
          <pc:docMk/>
          <pc:sldMk cId="4200211768" sldId="258"/>
        </pc:sldMkLst>
        <pc:spChg chg="mod">
          <ac:chgData name="joseph roper" userId="584682fc0f03f0ac" providerId="Windows Live" clId="Web-{90BFDE6D-55A1-40B6-9B2C-65C3EF6B78AD}" dt="2018-01-30T13:33:33.901" v="46"/>
          <ac:spMkLst>
            <pc:docMk/>
            <pc:sldMk cId="4200211768" sldId="258"/>
            <ac:spMk id="3" creationId="{00000000-0000-0000-0000-000000000000}"/>
          </ac:spMkLst>
        </pc:spChg>
        <pc:picChg chg="mod">
          <ac:chgData name="joseph roper" userId="584682fc0f03f0ac" providerId="Windows Live" clId="Web-{90BFDE6D-55A1-40B6-9B2C-65C3EF6B78AD}" dt="2018-01-30T13:34:01.103" v="50"/>
          <ac:picMkLst>
            <pc:docMk/>
            <pc:sldMk cId="4200211768" sldId="258"/>
            <ac:picMk id="1026" creationId="{00000000-0000-0000-0000-000000000000}"/>
          </ac:picMkLst>
        </pc:picChg>
        <pc:picChg chg="mod">
          <ac:chgData name="joseph roper" userId="584682fc0f03f0ac" providerId="Windows Live" clId="Web-{90BFDE6D-55A1-40B6-9B2C-65C3EF6B78AD}" dt="2018-01-30T13:33:22.762" v="43"/>
          <ac:picMkLst>
            <pc:docMk/>
            <pc:sldMk cId="4200211768" sldId="258"/>
            <ac:picMk id="1032" creationId="{00000000-0000-0000-0000-000000000000}"/>
          </ac:picMkLst>
        </pc:picChg>
        <pc:picChg chg="mod">
          <ac:chgData name="joseph roper" userId="584682fc0f03f0ac" providerId="Windows Live" clId="Web-{90BFDE6D-55A1-40B6-9B2C-65C3EF6B78AD}" dt="2018-01-30T13:33:30.652" v="45"/>
          <ac:picMkLst>
            <pc:docMk/>
            <pc:sldMk cId="4200211768" sldId="258"/>
            <ac:picMk id="1034" creationId="{00000000-0000-0000-0000-000000000000}"/>
          </ac:picMkLst>
        </pc:picChg>
      </pc:sldChg>
      <pc:sldChg chg="modSp">
        <pc:chgData name="joseph roper" userId="584682fc0f03f0ac" providerId="Windows Live" clId="Web-{90BFDE6D-55A1-40B6-9B2C-65C3EF6B78AD}" dt="2018-01-30T13:32:13.658" v="17"/>
        <pc:sldMkLst>
          <pc:docMk/>
          <pc:sldMk cId="982259152" sldId="259"/>
        </pc:sldMkLst>
        <pc:spChg chg="mod">
          <ac:chgData name="joseph roper" userId="584682fc0f03f0ac" providerId="Windows Live" clId="Web-{90BFDE6D-55A1-40B6-9B2C-65C3EF6B78AD}" dt="2018-01-30T13:32:13.658" v="17"/>
          <ac:spMkLst>
            <pc:docMk/>
            <pc:sldMk cId="982259152" sldId="259"/>
            <ac:spMk id="3" creationId="{00000000-0000-0000-0000-000000000000}"/>
          </ac:spMkLst>
        </pc:spChg>
      </pc:sldChg>
      <pc:sldChg chg="modSp">
        <pc:chgData name="joseph roper" userId="584682fc0f03f0ac" providerId="Windows Live" clId="Web-{90BFDE6D-55A1-40B6-9B2C-65C3EF6B78AD}" dt="2018-01-30T13:33:05.872" v="40"/>
        <pc:sldMkLst>
          <pc:docMk/>
          <pc:sldMk cId="341627599" sldId="266"/>
        </pc:sldMkLst>
        <pc:spChg chg="mod">
          <ac:chgData name="joseph roper" userId="584682fc0f03f0ac" providerId="Windows Live" clId="Web-{90BFDE6D-55A1-40B6-9B2C-65C3EF6B78AD}" dt="2018-01-30T13:33:05.872" v="40"/>
          <ac:spMkLst>
            <pc:docMk/>
            <pc:sldMk cId="341627599" sldId="266"/>
            <ac:spMk id="3" creationId="{AA009962-9D40-46D2-B74E-9220B09B32D1}"/>
          </ac:spMkLst>
        </pc:spChg>
      </pc:sldChg>
    </pc:docChg>
  </pc:docChgLst>
  <pc:docChgLst>
    <pc:chgData name="joseph roper" userId="584682fc0f03f0ac" providerId="Windows Live" clId="Web-{D1AC813E-084C-46F2-BD24-C8CB3A60CB20}"/>
    <pc:docChg chg="modSld">
      <pc:chgData name="joseph roper" userId="584682fc0f03f0ac" providerId="Windows Live" clId="Web-{D1AC813E-084C-46F2-BD24-C8CB3A60CB20}" dt="2018-01-21T19:04:00.166" v="319"/>
      <pc:docMkLst>
        <pc:docMk/>
      </pc:docMkLst>
      <pc:sldChg chg="modSp">
        <pc:chgData name="joseph roper" userId="584682fc0f03f0ac" providerId="Windows Live" clId="Web-{D1AC813E-084C-46F2-BD24-C8CB3A60CB20}" dt="2018-01-21T19:04:00.166" v="318"/>
        <pc:sldMkLst>
          <pc:docMk/>
          <pc:sldMk cId="982259152" sldId="259"/>
        </pc:sldMkLst>
        <pc:spChg chg="mod">
          <ac:chgData name="joseph roper" userId="584682fc0f03f0ac" providerId="Windows Live" clId="Web-{D1AC813E-084C-46F2-BD24-C8CB3A60CB20}" dt="2018-01-21T19:04:00.166" v="318"/>
          <ac:spMkLst>
            <pc:docMk/>
            <pc:sldMk cId="982259152" sldId="259"/>
            <ac:spMk id="3" creationId="{00000000-0000-0000-0000-000000000000}"/>
          </ac:spMkLst>
        </pc:spChg>
      </pc:sldChg>
    </pc:docChg>
  </pc:docChgLst>
  <pc:docChgLst>
    <pc:chgData name="joseph roper" userId="584682fc0f03f0ac" providerId="Windows Live" clId="Web-{3D77459A-E808-4EBB-B77F-413A54C34563}"/>
    <pc:docChg chg="addSld modSld modSection">
      <pc:chgData name="joseph roper" userId="584682fc0f03f0ac" providerId="Windows Live" clId="Web-{3D77459A-E808-4EBB-B77F-413A54C34563}" dt="2018-01-22T14:56:48.795" v="448"/>
      <pc:docMkLst>
        <pc:docMk/>
      </pc:docMkLst>
      <pc:sldChg chg="modSp">
        <pc:chgData name="joseph roper" userId="584682fc0f03f0ac" providerId="Windows Live" clId="Web-{3D77459A-E808-4EBB-B77F-413A54C34563}" dt="2018-01-22T14:30:50.236" v="6"/>
        <pc:sldMkLst>
          <pc:docMk/>
          <pc:sldMk cId="63158827" sldId="257"/>
        </pc:sldMkLst>
        <pc:spChg chg="mod">
          <ac:chgData name="joseph roper" userId="584682fc0f03f0ac" providerId="Windows Live" clId="Web-{3D77459A-E808-4EBB-B77F-413A54C34563}" dt="2018-01-22T14:30:50.236" v="6"/>
          <ac:spMkLst>
            <pc:docMk/>
            <pc:sldMk cId="63158827" sldId="257"/>
            <ac:spMk id="3" creationId="{00000000-0000-0000-0000-000000000000}"/>
          </ac:spMkLst>
        </pc:spChg>
      </pc:sldChg>
      <pc:sldChg chg="modSp new">
        <pc:chgData name="joseph roper" userId="584682fc0f03f0ac" providerId="Windows Live" clId="Web-{3D77459A-E808-4EBB-B77F-413A54C34563}" dt="2018-01-22T14:56:48.780" v="447"/>
        <pc:sldMkLst>
          <pc:docMk/>
          <pc:sldMk cId="341627599" sldId="266"/>
        </pc:sldMkLst>
        <pc:spChg chg="mod">
          <ac:chgData name="joseph roper" userId="584682fc0f03f0ac" providerId="Windows Live" clId="Web-{3D77459A-E808-4EBB-B77F-413A54C34563}" dt="2018-01-22T14:33:06.235" v="20"/>
          <ac:spMkLst>
            <pc:docMk/>
            <pc:sldMk cId="341627599" sldId="266"/>
            <ac:spMk id="2" creationId="{FCBC931C-5B84-417D-AFF2-1200ABAAA3D7}"/>
          </ac:spMkLst>
        </pc:spChg>
        <pc:spChg chg="mod">
          <ac:chgData name="joseph roper" userId="584682fc0f03f0ac" providerId="Windows Live" clId="Web-{3D77459A-E808-4EBB-B77F-413A54C34563}" dt="2018-01-22T14:56:48.780" v="447"/>
          <ac:spMkLst>
            <pc:docMk/>
            <pc:sldMk cId="341627599" sldId="266"/>
            <ac:spMk id="3" creationId="{AA009962-9D40-46D2-B74E-9220B09B32D1}"/>
          </ac:spMkLst>
        </pc:spChg>
      </pc:sldChg>
    </pc:docChg>
  </pc:docChgLst>
  <pc:docChgLst>
    <pc:chgData name="joseph roper" userId="584682fc0f03f0ac" providerId="LiveId" clId="{EB945CCF-A03B-43FB-8D11-FCD382F30545}"/>
    <pc:docChg chg="custSel addSld modSld">
      <pc:chgData name="joseph roper" userId="584682fc0f03f0ac" providerId="LiveId" clId="{EB945CCF-A03B-43FB-8D11-FCD382F30545}" dt="2018-01-22T20:02:51.041" v="740" actId="20577"/>
      <pc:docMkLst>
        <pc:docMk/>
      </pc:docMkLst>
      <pc:sldChg chg="modSp">
        <pc:chgData name="joseph roper" userId="584682fc0f03f0ac" providerId="LiveId" clId="{EB945CCF-A03B-43FB-8D11-FCD382F30545}" dt="2018-01-22T20:02:51.041" v="740" actId="20577"/>
        <pc:sldMkLst>
          <pc:docMk/>
          <pc:sldMk cId="1845407611" sldId="260"/>
        </pc:sldMkLst>
        <pc:spChg chg="mod">
          <ac:chgData name="joseph roper" userId="584682fc0f03f0ac" providerId="LiveId" clId="{EB945CCF-A03B-43FB-8D11-FCD382F30545}" dt="2018-01-22T20:02:51.041" v="740" actId="20577"/>
          <ac:spMkLst>
            <pc:docMk/>
            <pc:sldMk cId="1845407611" sldId="260"/>
            <ac:spMk id="3" creationId="{00000000-0000-0000-0000-000000000000}"/>
          </ac:spMkLst>
        </pc:spChg>
      </pc:sldChg>
      <pc:sldChg chg="modSp">
        <pc:chgData name="joseph roper" userId="584682fc0f03f0ac" providerId="LiveId" clId="{EB945CCF-A03B-43FB-8D11-FCD382F30545}" dt="2018-01-22T19:48:15.005" v="117" actId="1076"/>
        <pc:sldMkLst>
          <pc:docMk/>
          <pc:sldMk cId="3622672469" sldId="263"/>
        </pc:sldMkLst>
        <pc:picChg chg="mod">
          <ac:chgData name="joseph roper" userId="584682fc0f03f0ac" providerId="LiveId" clId="{EB945CCF-A03B-43FB-8D11-FCD382F30545}" dt="2018-01-22T19:48:15.005" v="117" actId="1076"/>
          <ac:picMkLst>
            <pc:docMk/>
            <pc:sldMk cId="3622672469" sldId="263"/>
            <ac:picMk id="5" creationId="{83C60901-E185-404A-8497-46070707EF27}"/>
          </ac:picMkLst>
        </pc:picChg>
      </pc:sldChg>
      <pc:sldChg chg="modSp">
        <pc:chgData name="joseph roper" userId="584682fc0f03f0ac" providerId="LiveId" clId="{EB945CCF-A03B-43FB-8D11-FCD382F30545}" dt="2018-01-22T19:49:24.733" v="134" actId="1076"/>
        <pc:sldMkLst>
          <pc:docMk/>
          <pc:sldMk cId="502720322" sldId="264"/>
        </pc:sldMkLst>
        <pc:picChg chg="mod">
          <ac:chgData name="joseph roper" userId="584682fc0f03f0ac" providerId="LiveId" clId="{EB945CCF-A03B-43FB-8D11-FCD382F30545}" dt="2018-01-22T19:49:24.733" v="134" actId="1076"/>
          <ac:picMkLst>
            <pc:docMk/>
            <pc:sldMk cId="502720322" sldId="264"/>
            <ac:picMk id="5" creationId="{42474B0C-4E60-4D80-BA58-B221EBF92106}"/>
          </ac:picMkLst>
        </pc:picChg>
      </pc:sldChg>
      <pc:sldChg chg="modSp">
        <pc:chgData name="joseph roper" userId="584682fc0f03f0ac" providerId="LiveId" clId="{EB945CCF-A03B-43FB-8D11-FCD382F30545}" dt="2018-01-22T19:53:24.297" v="254" actId="20577"/>
        <pc:sldMkLst>
          <pc:docMk/>
          <pc:sldMk cId="341627599" sldId="266"/>
        </pc:sldMkLst>
        <pc:spChg chg="mod">
          <ac:chgData name="joseph roper" userId="584682fc0f03f0ac" providerId="LiveId" clId="{EB945CCF-A03B-43FB-8D11-FCD382F30545}" dt="2018-01-22T19:53:24.297" v="254" actId="20577"/>
          <ac:spMkLst>
            <pc:docMk/>
            <pc:sldMk cId="341627599" sldId="266"/>
            <ac:spMk id="3" creationId="{AA009962-9D40-46D2-B74E-9220B09B32D1}"/>
          </ac:spMkLst>
        </pc:spChg>
      </pc:sldChg>
      <pc:sldChg chg="addSp delSp modSp add">
        <pc:chgData name="joseph roper" userId="584682fc0f03f0ac" providerId="LiveId" clId="{EB945CCF-A03B-43FB-8D11-FCD382F30545}" dt="2018-01-22T19:50:09.250" v="218" actId="20577"/>
        <pc:sldMkLst>
          <pc:docMk/>
          <pc:sldMk cId="1240632660" sldId="267"/>
        </pc:sldMkLst>
        <pc:spChg chg="mod">
          <ac:chgData name="joseph roper" userId="584682fc0f03f0ac" providerId="LiveId" clId="{EB945CCF-A03B-43FB-8D11-FCD382F30545}" dt="2018-01-22T19:49:15.764" v="132" actId="20577"/>
          <ac:spMkLst>
            <pc:docMk/>
            <pc:sldMk cId="1240632660" sldId="267"/>
            <ac:spMk id="2" creationId="{437B30BA-0376-4CA5-962E-9EA0D2F1AF11}"/>
          </ac:spMkLst>
        </pc:spChg>
        <pc:spChg chg="del">
          <ac:chgData name="joseph roper" userId="584682fc0f03f0ac" providerId="LiveId" clId="{EB945CCF-A03B-43FB-8D11-FCD382F30545}" dt="2018-01-22T19:49:37.458" v="135" actId="20577"/>
          <ac:spMkLst>
            <pc:docMk/>
            <pc:sldMk cId="1240632660" sldId="267"/>
            <ac:spMk id="3" creationId="{E8475AE5-94C1-43BF-A84A-EA3BF0121312}"/>
          </ac:spMkLst>
        </pc:spChg>
        <pc:spChg chg="del">
          <ac:chgData name="joseph roper" userId="584682fc0f03f0ac" providerId="LiveId" clId="{EB945CCF-A03B-43FB-8D11-FCD382F30545}" dt="2018-01-22T19:49:37.458" v="135" actId="20577"/>
          <ac:spMkLst>
            <pc:docMk/>
            <pc:sldMk cId="1240632660" sldId="267"/>
            <ac:spMk id="4" creationId="{87588B09-E971-4E18-BD04-1B1FD4620F07}"/>
          </ac:spMkLst>
        </pc:spChg>
        <pc:spChg chg="add mod">
          <ac:chgData name="joseph roper" userId="584682fc0f03f0ac" providerId="LiveId" clId="{EB945CCF-A03B-43FB-8D11-FCD382F30545}" dt="2018-01-22T19:50:09.250" v="218" actId="20577"/>
          <ac:spMkLst>
            <pc:docMk/>
            <pc:sldMk cId="1240632660" sldId="267"/>
            <ac:spMk id="5" creationId="{9A212F4E-18CF-4D43-BFF7-90DA37279171}"/>
          </ac:spMkLst>
        </pc:spChg>
      </pc:sldChg>
    </pc:docChg>
  </pc:docChgLst>
  <pc:docChgLst>
    <pc:chgData name="Guest" providerId="Windows Live" clId="Web-{279A2DBB-6BDE-4452-9665-FC072F43A942}"/>
    <pc:docChg chg="modSld sldOrd">
      <pc:chgData name="Guest" userId="" providerId="Windows Live" clId="Web-{279A2DBB-6BDE-4452-9665-FC072F43A942}" dt="2018-01-09T14:43:15.351" v="256"/>
      <pc:docMkLst>
        <pc:docMk/>
      </pc:docMkLst>
      <pc:sldChg chg="modSp">
        <pc:chgData name="Guest" userId="" providerId="Windows Live" clId="Web-{279A2DBB-6BDE-4452-9665-FC072F43A942}" dt="2018-01-09T14:16:56.696" v="20"/>
        <pc:sldMkLst>
          <pc:docMk/>
          <pc:sldMk cId="3199484221" sldId="256"/>
        </pc:sldMkLst>
        <pc:spChg chg="mod">
          <ac:chgData name="Guest" userId="" providerId="Windows Live" clId="Web-{279A2DBB-6BDE-4452-9665-FC072F43A942}" dt="2018-01-09T14:16:56.696" v="20"/>
          <ac:spMkLst>
            <pc:docMk/>
            <pc:sldMk cId="3199484221" sldId="256"/>
            <ac:spMk id="3" creationId="{00000000-0000-0000-0000-000000000000}"/>
          </ac:spMkLst>
        </pc:spChg>
      </pc:sldChg>
      <pc:sldChg chg="modSp">
        <pc:chgData name="Guest" userId="" providerId="Windows Live" clId="Web-{279A2DBB-6BDE-4452-9665-FC072F43A942}" dt="2018-01-09T14:20:51.310" v="185"/>
        <pc:sldMkLst>
          <pc:docMk/>
          <pc:sldMk cId="63158827" sldId="257"/>
        </pc:sldMkLst>
        <pc:spChg chg="mod">
          <ac:chgData name="Guest" userId="" providerId="Windows Live" clId="Web-{279A2DBB-6BDE-4452-9665-FC072F43A942}" dt="2018-01-09T14:20:51.310" v="185"/>
          <ac:spMkLst>
            <pc:docMk/>
            <pc:sldMk cId="63158827" sldId="257"/>
            <ac:spMk id="3" creationId="{00000000-0000-0000-0000-000000000000}"/>
          </ac:spMkLst>
        </pc:spChg>
      </pc:sldChg>
      <pc:sldChg chg="modSp ord">
        <pc:chgData name="Guest" userId="" providerId="Windows Live" clId="Web-{279A2DBB-6BDE-4452-9665-FC072F43A942}" dt="2018-01-09T14:43:15.351" v="255"/>
        <pc:sldMkLst>
          <pc:docMk/>
          <pc:sldMk cId="1845407611" sldId="260"/>
        </pc:sldMkLst>
        <pc:spChg chg="mod">
          <ac:chgData name="Guest" userId="" providerId="Windows Live" clId="Web-{279A2DBB-6BDE-4452-9665-FC072F43A942}" dt="2018-01-09T14:22:10.640" v="194"/>
          <ac:spMkLst>
            <pc:docMk/>
            <pc:sldMk cId="1845407611" sldId="260"/>
            <ac:spMk id="2" creationId="{00000000-0000-0000-0000-000000000000}"/>
          </ac:spMkLst>
        </pc:spChg>
        <pc:spChg chg="mod">
          <ac:chgData name="Guest" userId="" providerId="Windows Live" clId="Web-{279A2DBB-6BDE-4452-9665-FC072F43A942}" dt="2018-01-09T14:43:15.351" v="255"/>
          <ac:spMkLst>
            <pc:docMk/>
            <pc:sldMk cId="1845407611" sldId="260"/>
            <ac:spMk id="3" creationId="{00000000-0000-0000-0000-000000000000}"/>
          </ac:spMkLst>
        </pc:spChg>
      </pc:sldChg>
    </pc:docChg>
  </pc:docChgLst>
  <pc:docChgLst>
    <pc:chgData name="Guest" providerId="Windows Live" clId="Web-{7F296C67-ED42-4871-9A5F-08F5E349B61A}"/>
    <pc:docChg chg="addSld delSld modSld modSection">
      <pc:chgData name="Guest" userId="" providerId="Windows Live" clId="Web-{7F296C67-ED42-4871-9A5F-08F5E349B61A}" dt="2018-01-16T14:35:34.088" v="1378"/>
      <pc:docMkLst>
        <pc:docMk/>
      </pc:docMkLst>
      <pc:sldChg chg="modSp">
        <pc:chgData name="Guest" userId="" providerId="Windows Live" clId="Web-{7F296C67-ED42-4871-9A5F-08F5E349B61A}" dt="2018-01-16T13:08:41.461" v="6"/>
        <pc:sldMkLst>
          <pc:docMk/>
          <pc:sldMk cId="3199484221" sldId="256"/>
        </pc:sldMkLst>
        <pc:spChg chg="mod">
          <ac:chgData name="Guest" userId="" providerId="Windows Live" clId="Web-{7F296C67-ED42-4871-9A5F-08F5E349B61A}" dt="2018-01-16T13:08:41.461" v="6"/>
          <ac:spMkLst>
            <pc:docMk/>
            <pc:sldMk cId="3199484221" sldId="256"/>
            <ac:spMk id="3" creationId="{00000000-0000-0000-0000-000000000000}"/>
          </ac:spMkLst>
        </pc:spChg>
      </pc:sldChg>
      <pc:sldChg chg="modSp">
        <pc:chgData name="Guest" userId="" providerId="Windows Live" clId="Web-{7F296C67-ED42-4871-9A5F-08F5E349B61A}" dt="2018-01-16T13:22:55.560" v="310"/>
        <pc:sldMkLst>
          <pc:docMk/>
          <pc:sldMk cId="63158827" sldId="257"/>
        </pc:sldMkLst>
        <pc:spChg chg="mod">
          <ac:chgData name="Guest" userId="" providerId="Windows Live" clId="Web-{7F296C67-ED42-4871-9A5F-08F5E349B61A}" dt="2018-01-16T13:22:55.560" v="310"/>
          <ac:spMkLst>
            <pc:docMk/>
            <pc:sldMk cId="63158827" sldId="257"/>
            <ac:spMk id="3" creationId="{00000000-0000-0000-0000-000000000000}"/>
          </ac:spMkLst>
        </pc:spChg>
      </pc:sldChg>
      <pc:sldChg chg="modSp">
        <pc:chgData name="Guest" userId="" providerId="Windows Live" clId="Web-{7F296C67-ED42-4871-9A5F-08F5E349B61A}" dt="2018-01-16T14:35:34.072" v="1377"/>
        <pc:sldMkLst>
          <pc:docMk/>
          <pc:sldMk cId="4200211768" sldId="258"/>
        </pc:sldMkLst>
        <pc:spChg chg="mod">
          <ac:chgData name="Guest" userId="" providerId="Windows Live" clId="Web-{7F296C67-ED42-4871-9A5F-08F5E349B61A}" dt="2018-01-16T14:35:34.072" v="1377"/>
          <ac:spMkLst>
            <pc:docMk/>
            <pc:sldMk cId="4200211768" sldId="258"/>
            <ac:spMk id="3" creationId="{00000000-0000-0000-0000-000000000000}"/>
          </ac:spMkLst>
        </pc:spChg>
      </pc:sldChg>
      <pc:sldChg chg="addSp delSp modSp">
        <pc:chgData name="Guest" userId="" providerId="Windows Live" clId="Web-{7F296C67-ED42-4871-9A5F-08F5E349B61A}" dt="2018-01-16T13:38:59.519" v="541"/>
        <pc:sldMkLst>
          <pc:docMk/>
          <pc:sldMk cId="1845407611" sldId="260"/>
        </pc:sldMkLst>
        <pc:spChg chg="mod">
          <ac:chgData name="Guest" userId="" providerId="Windows Live" clId="Web-{7F296C67-ED42-4871-9A5F-08F5E349B61A}" dt="2018-01-16T13:36:24.409" v="499"/>
          <ac:spMkLst>
            <pc:docMk/>
            <pc:sldMk cId="1845407611" sldId="260"/>
            <ac:spMk id="3" creationId="{00000000-0000-0000-0000-000000000000}"/>
          </ac:spMkLst>
        </pc:spChg>
        <pc:picChg chg="add del mod">
          <ac:chgData name="Guest" userId="" providerId="Windows Live" clId="Web-{7F296C67-ED42-4871-9A5F-08F5E349B61A}" dt="2018-01-16T13:38:36.535" v="535"/>
          <ac:picMkLst>
            <pc:docMk/>
            <pc:sldMk cId="1845407611" sldId="260"/>
            <ac:picMk id="4" creationId="{80267F26-FF26-4492-A9E0-0F12A5B5169E}"/>
          </ac:picMkLst>
        </pc:picChg>
        <pc:picChg chg="add del mod">
          <ac:chgData name="Guest" userId="" providerId="Windows Live" clId="Web-{7F296C67-ED42-4871-9A5F-08F5E349B61A}" dt="2018-01-16T13:38:59.519" v="541"/>
          <ac:picMkLst>
            <pc:docMk/>
            <pc:sldMk cId="1845407611" sldId="260"/>
            <ac:picMk id="6" creationId="{58D83822-06C0-4C9A-AE62-2A150B1C0242}"/>
          </ac:picMkLst>
        </pc:picChg>
      </pc:sldChg>
      <pc:sldChg chg="addSp delSp modSp new">
        <pc:chgData name="Guest" userId="" providerId="Windows Live" clId="Web-{7F296C67-ED42-4871-9A5F-08F5E349B61A}" dt="2018-01-16T13:43:56.302" v="569"/>
        <pc:sldMkLst>
          <pc:docMk/>
          <pc:sldMk cId="2368753322" sldId="262"/>
        </pc:sldMkLst>
        <pc:spChg chg="del">
          <ac:chgData name="Guest" userId="" providerId="Windows Live" clId="Web-{7F296C67-ED42-4871-9A5F-08F5E349B61A}" dt="2018-01-16T13:43:14.568" v="565"/>
          <ac:spMkLst>
            <pc:docMk/>
            <pc:sldMk cId="2368753322" sldId="262"/>
            <ac:spMk id="3" creationId="{98CE65A1-3D9C-4158-A31A-802252107D46}"/>
          </ac:spMkLst>
        </pc:spChg>
        <pc:spChg chg="del">
          <ac:chgData name="Guest" userId="" providerId="Windows Live" clId="Web-{7F296C67-ED42-4871-9A5F-08F5E349B61A}" dt="2018-01-16T13:43:48.584" v="566"/>
          <ac:spMkLst>
            <pc:docMk/>
            <pc:sldMk cId="2368753322" sldId="262"/>
            <ac:spMk id="4" creationId="{81AD0A4B-9890-48AB-8C58-993E5773688D}"/>
          </ac:spMkLst>
        </pc:spChg>
        <pc:picChg chg="add mod ord">
          <ac:chgData name="Guest" userId="" providerId="Windows Live" clId="Web-{7F296C67-ED42-4871-9A5F-08F5E349B61A}" dt="2018-01-16T13:43:14.568" v="565"/>
          <ac:picMkLst>
            <pc:docMk/>
            <pc:sldMk cId="2368753322" sldId="262"/>
            <ac:picMk id="5" creationId="{B92BDE60-8029-4553-B362-5271CC482CD9}"/>
          </ac:picMkLst>
        </pc:picChg>
        <pc:picChg chg="add mod ord">
          <ac:chgData name="Guest" userId="" providerId="Windows Live" clId="Web-{7F296C67-ED42-4871-9A5F-08F5E349B61A}" dt="2018-01-16T13:43:56.302" v="569"/>
          <ac:picMkLst>
            <pc:docMk/>
            <pc:sldMk cId="2368753322" sldId="262"/>
            <ac:picMk id="7" creationId="{1092D502-DAA3-42A9-B6F9-47C54CC7489D}"/>
          </ac:picMkLst>
        </pc:picChg>
      </pc:sldChg>
      <pc:sldChg chg="addSp delSp modSp new">
        <pc:chgData name="Guest" userId="" providerId="Windows Live" clId="Web-{7F296C67-ED42-4871-9A5F-08F5E349B61A}" dt="2018-01-16T13:41:21.411" v="563"/>
        <pc:sldMkLst>
          <pc:docMk/>
          <pc:sldMk cId="3622672469" sldId="263"/>
        </pc:sldMkLst>
        <pc:spChg chg="mod">
          <ac:chgData name="Guest" userId="" providerId="Windows Live" clId="Web-{7F296C67-ED42-4871-9A5F-08F5E349B61A}" dt="2018-01-16T13:40:17.301" v="554"/>
          <ac:spMkLst>
            <pc:docMk/>
            <pc:sldMk cId="3622672469" sldId="263"/>
            <ac:spMk id="2" creationId="{E146CF94-A075-4642-9DE9-763A21E66D40}"/>
          </ac:spMkLst>
        </pc:spChg>
        <pc:spChg chg="del">
          <ac:chgData name="Guest" userId="" providerId="Windows Live" clId="Web-{7F296C67-ED42-4871-9A5F-08F5E349B61A}" dt="2018-01-16T13:40:41.364" v="558"/>
          <ac:spMkLst>
            <pc:docMk/>
            <pc:sldMk cId="3622672469" sldId="263"/>
            <ac:spMk id="3" creationId="{79009710-8197-4712-A7A0-364D0BBA9C87}"/>
          </ac:spMkLst>
        </pc:spChg>
        <pc:spChg chg="del">
          <ac:chgData name="Guest" userId="" providerId="Windows Live" clId="Web-{7F296C67-ED42-4871-9A5F-08F5E349B61A}" dt="2018-01-16T13:41:08.833" v="560"/>
          <ac:spMkLst>
            <pc:docMk/>
            <pc:sldMk cId="3622672469" sldId="263"/>
            <ac:spMk id="4" creationId="{AC6D8253-E2AA-48D4-9E59-2D65BA997C27}"/>
          </ac:spMkLst>
        </pc:spChg>
        <pc:picChg chg="add mod ord">
          <ac:chgData name="Guest" userId="" providerId="Windows Live" clId="Web-{7F296C67-ED42-4871-9A5F-08F5E349B61A}" dt="2018-01-16T13:41:21.411" v="563"/>
          <ac:picMkLst>
            <pc:docMk/>
            <pc:sldMk cId="3622672469" sldId="263"/>
            <ac:picMk id="5" creationId="{83C60901-E185-404A-8497-46070707EF27}"/>
          </ac:picMkLst>
        </pc:picChg>
        <pc:picChg chg="add mod ord">
          <ac:chgData name="Guest" userId="" providerId="Windows Live" clId="Web-{7F296C67-ED42-4871-9A5F-08F5E349B61A}" dt="2018-01-16T13:41:08.833" v="560"/>
          <ac:picMkLst>
            <pc:docMk/>
            <pc:sldMk cId="3622672469" sldId="263"/>
            <ac:picMk id="7" creationId="{319A3F6A-6AAD-41CA-9D6D-7559E2C28860}"/>
          </ac:picMkLst>
        </pc:picChg>
      </pc:sldChg>
      <pc:sldChg chg="addSp delSp modSp new">
        <pc:chgData name="Guest" userId="" providerId="Windows Live" clId="Web-{7F296C67-ED42-4871-9A5F-08F5E349B61A}" dt="2018-01-16T13:45:52.334" v="576"/>
        <pc:sldMkLst>
          <pc:docMk/>
          <pc:sldMk cId="502720322" sldId="264"/>
        </pc:sldMkLst>
        <pc:spChg chg="del">
          <ac:chgData name="Guest" userId="" providerId="Windows Live" clId="Web-{7F296C67-ED42-4871-9A5F-08F5E349B61A}" dt="2018-01-16T13:44:27.818" v="571"/>
          <ac:spMkLst>
            <pc:docMk/>
            <pc:sldMk cId="502720322" sldId="264"/>
            <ac:spMk id="3" creationId="{47D3D3A2-54C6-4D66-A22A-933594D92374}"/>
          </ac:spMkLst>
        </pc:spChg>
        <pc:spChg chg="del">
          <ac:chgData name="Guest" userId="" providerId="Windows Live" clId="Web-{7F296C67-ED42-4871-9A5F-08F5E349B61A}" dt="2018-01-16T13:45:42.381" v="572"/>
          <ac:spMkLst>
            <pc:docMk/>
            <pc:sldMk cId="502720322" sldId="264"/>
            <ac:spMk id="4" creationId="{9F9AE640-8B0E-4706-ACB4-B097CE0EA392}"/>
          </ac:spMkLst>
        </pc:spChg>
        <pc:picChg chg="add mod ord">
          <ac:chgData name="Guest" userId="" providerId="Windows Live" clId="Web-{7F296C67-ED42-4871-9A5F-08F5E349B61A}" dt="2018-01-16T13:44:27.818" v="571"/>
          <ac:picMkLst>
            <pc:docMk/>
            <pc:sldMk cId="502720322" sldId="264"/>
            <ac:picMk id="5" creationId="{42474B0C-4E60-4D80-BA58-B221EBF92106}"/>
          </ac:picMkLst>
        </pc:picChg>
        <pc:picChg chg="add mod ord">
          <ac:chgData name="Guest" userId="" providerId="Windows Live" clId="Web-{7F296C67-ED42-4871-9A5F-08F5E349B61A}" dt="2018-01-16T13:45:52.334" v="576"/>
          <ac:picMkLst>
            <pc:docMk/>
            <pc:sldMk cId="502720322" sldId="264"/>
            <ac:picMk id="7" creationId="{225ABD54-A522-4813-B9BC-222CF4AEB1B8}"/>
          </ac:picMkLst>
        </pc:picChg>
      </pc:sldChg>
      <pc:sldChg chg="addSp delSp modSp new">
        <pc:chgData name="Guest" userId="" providerId="Windows Live" clId="Web-{7F296C67-ED42-4871-9A5F-08F5E349B61A}" dt="2018-01-16T13:47:41.257" v="584"/>
        <pc:sldMkLst>
          <pc:docMk/>
          <pc:sldMk cId="1685913168" sldId="265"/>
        </pc:sldMkLst>
        <pc:spChg chg="del">
          <ac:chgData name="Guest" userId="" providerId="Windows Live" clId="Web-{7F296C67-ED42-4871-9A5F-08F5E349B61A}" dt="2018-01-16T13:47:05.976" v="578"/>
          <ac:spMkLst>
            <pc:docMk/>
            <pc:sldMk cId="1685913168" sldId="265"/>
            <ac:spMk id="3" creationId="{F7675E57-0F89-46A5-849C-75DD7C210797}"/>
          </ac:spMkLst>
        </pc:spChg>
        <pc:spChg chg="del">
          <ac:chgData name="Guest" userId="" providerId="Windows Live" clId="Web-{7F296C67-ED42-4871-9A5F-08F5E349B61A}" dt="2018-01-16T13:47:35.257" v="582"/>
          <ac:spMkLst>
            <pc:docMk/>
            <pc:sldMk cId="1685913168" sldId="265"/>
            <ac:spMk id="4" creationId="{CF87BB44-BA07-4F1C-B1F7-D3C2A260961C}"/>
          </ac:spMkLst>
        </pc:spChg>
        <pc:picChg chg="add mod ord">
          <ac:chgData name="Guest" userId="" providerId="Windows Live" clId="Web-{7F296C67-ED42-4871-9A5F-08F5E349B61A}" dt="2018-01-16T13:47:11.663" v="581"/>
          <ac:picMkLst>
            <pc:docMk/>
            <pc:sldMk cId="1685913168" sldId="265"/>
            <ac:picMk id="5" creationId="{7DE07935-9AA2-4311-98B5-1B30A4C7A3D9}"/>
          </ac:picMkLst>
        </pc:picChg>
        <pc:picChg chg="add mod ord">
          <ac:chgData name="Guest" userId="" providerId="Windows Live" clId="Web-{7F296C67-ED42-4871-9A5F-08F5E349B61A}" dt="2018-01-16T13:47:41.257" v="584"/>
          <ac:picMkLst>
            <pc:docMk/>
            <pc:sldMk cId="1685913168" sldId="265"/>
            <ac:picMk id="7" creationId="{A2867573-1D90-4A42-853C-45A08E97BD4C}"/>
          </ac:picMkLst>
        </pc:picChg>
      </pc:sldChg>
    </pc:docChg>
  </pc:docChgLst>
  <pc:docChgLst>
    <pc:chgData name="Guest" providerId="Windows Live" clId="Web-{80FE2BA6-ABD3-45C8-B00C-5F1753F3C83D}"/>
    <pc:docChg chg="modSld">
      <pc:chgData name="Guest" userId="" providerId="Windows Live" clId="Web-{80FE2BA6-ABD3-45C8-B00C-5F1753F3C83D}" dt="2018-01-30T13:55:29.011" v="3"/>
      <pc:docMkLst>
        <pc:docMk/>
      </pc:docMkLst>
      <pc:sldChg chg="modSp">
        <pc:chgData name="Guest" userId="" providerId="Windows Live" clId="Web-{80FE2BA6-ABD3-45C8-B00C-5F1753F3C83D}" dt="2018-01-30T13:55:29.011" v="3"/>
        <pc:sldMkLst>
          <pc:docMk/>
          <pc:sldMk cId="63158827" sldId="257"/>
        </pc:sldMkLst>
        <pc:spChg chg="mod">
          <ac:chgData name="Guest" userId="" providerId="Windows Live" clId="Web-{80FE2BA6-ABD3-45C8-B00C-5F1753F3C83D}" dt="2018-01-30T13:55:29.011" v="3"/>
          <ac:spMkLst>
            <pc:docMk/>
            <pc:sldMk cId="63158827"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388819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172047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3028790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0362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3625635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1455167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4"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1505240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74502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27298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33475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400884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336247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834721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3"/>
          <p:cNvSpPr>
            <a:spLocks noGrp="1"/>
          </p:cNvSpPr>
          <p:nvPr>
            <p:ph type="ftr" sz="quarter" idx="11"/>
          </p:nvPr>
        </p:nvSpPr>
        <p:spPr/>
        <p:txBody>
          <a:bodyPr/>
          <a:lstStyle/>
          <a:p>
            <a:endParaRPr lang="en-GB" dirty="0"/>
          </a:p>
        </p:txBody>
      </p:sp>
      <p:sp>
        <p:nvSpPr>
          <p:cNvPr id="6" name="Slide Number Placeholder 4"/>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1594312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2"/>
          <p:cNvSpPr>
            <a:spLocks noGrp="1"/>
          </p:cNvSpPr>
          <p:nvPr>
            <p:ph type="ftr" sz="quarter" idx="11"/>
          </p:nvPr>
        </p:nvSpPr>
        <p:spPr/>
        <p:txBody>
          <a:bodyPr/>
          <a:lstStyle/>
          <a:p>
            <a:endParaRPr lang="en-GB" dirty="0"/>
          </a:p>
        </p:txBody>
      </p:sp>
      <p:sp>
        <p:nvSpPr>
          <p:cNvPr id="6" name="Slide Number Placeholder 3"/>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104811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5" name="Footer Placeholder 5"/>
          <p:cNvSpPr>
            <a:spLocks noGrp="1"/>
          </p:cNvSpPr>
          <p:nvPr>
            <p:ph type="ftr" sz="quarter" idx="11"/>
          </p:nvPr>
        </p:nvSpPr>
        <p:spPr/>
        <p:txBody>
          <a:bodyPr/>
          <a:lstStyle/>
          <a:p>
            <a:endParaRPr lang="en-GB" dirty="0"/>
          </a:p>
        </p:txBody>
      </p:sp>
      <p:sp>
        <p:nvSpPr>
          <p:cNvPr id="6" name="Slide Number Placeholder 6"/>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53616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29EB23F-C4E6-45BA-BB63-957E22EC013C}" type="datetimeFigureOut">
              <a:rPr lang="en-GB" smtClean="0"/>
              <a:t>06/02/2018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A8F9E1FF-F35D-46C7-813F-94D4FF3C22B0}" type="slidenum">
              <a:rPr lang="en-GB" smtClean="0"/>
              <a:t>‹#›</a:t>
            </a:fld>
            <a:endParaRPr lang="en-GB" dirty="0"/>
          </a:p>
        </p:txBody>
      </p:sp>
    </p:spTree>
    <p:extLst>
      <p:ext uri="{BB962C8B-B14F-4D97-AF65-F5344CB8AC3E}">
        <p14:creationId xmlns:p14="http://schemas.microsoft.com/office/powerpoint/2010/main" val="69728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29EB23F-C4E6-45BA-BB63-957E22EC013C}" type="datetimeFigureOut">
              <a:rPr lang="en-GB" smtClean="0"/>
              <a:t>06/02/2018</a:t>
            </a:fld>
            <a:endParaRPr lang="en-GB"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8F9E1FF-F35D-46C7-813F-94D4FF3C22B0}" type="slidenum">
              <a:rPr lang="en-GB" smtClean="0"/>
              <a:t>‹#›</a:t>
            </a:fld>
            <a:endParaRPr lang="en-GB" dirty="0"/>
          </a:p>
        </p:txBody>
      </p:sp>
    </p:spTree>
    <p:extLst>
      <p:ext uri="{BB962C8B-B14F-4D97-AF65-F5344CB8AC3E}">
        <p14:creationId xmlns:p14="http://schemas.microsoft.com/office/powerpoint/2010/main" val="3040861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statista.com/statistics/189592/breakdown-of-us-video-game-sales-2009-by-gen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Unit 3: Presentation</a:t>
            </a:r>
          </a:p>
        </p:txBody>
      </p:sp>
      <p:sp>
        <p:nvSpPr>
          <p:cNvPr id="3" name="Subtitle 2"/>
          <p:cNvSpPr>
            <a:spLocks noGrp="1"/>
          </p:cNvSpPr>
          <p:nvPr>
            <p:ph type="subTitle" idx="1"/>
          </p:nvPr>
        </p:nvSpPr>
        <p:spPr/>
        <p:txBody>
          <a:bodyPr vert="horz" lIns="91440" tIns="45720" rIns="91440" bIns="45720" rtlCol="0" anchor="t">
            <a:normAutofit/>
          </a:bodyPr>
          <a:lstStyle/>
          <a:p>
            <a:r>
              <a:rPr lang="en-GB" dirty="0"/>
              <a:t>Made by: Joseph Roper, Cameron Whittle, James Diep</a:t>
            </a:r>
          </a:p>
        </p:txBody>
      </p:sp>
    </p:spTree>
    <p:extLst>
      <p:ext uri="{BB962C8B-B14F-4D97-AF65-F5344CB8AC3E}">
        <p14:creationId xmlns:p14="http://schemas.microsoft.com/office/powerpoint/2010/main" val="3199484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Production Research</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GB" dirty="0"/>
          </a:p>
          <a:p>
            <a:r>
              <a:rPr lang="en-GB" dirty="0"/>
              <a:t>For our second research method we handed out QR codes linking to our questionnaire on survey monkey. We were able to get 22 people to take part in our survey through this method, giving us valuable information when thinking of how we want to make our game. </a:t>
            </a:r>
          </a:p>
          <a:p>
            <a:r>
              <a:rPr lang="en-GB" dirty="0"/>
              <a:t>The research took place at our college in one of our classes as we thought everyone in our class was part of our target market is teenagers to young adults who like video games. For our focus group we needed a Nintendo Switch with the game Kamiko. </a:t>
            </a:r>
          </a:p>
        </p:txBody>
      </p:sp>
    </p:spTree>
    <p:extLst>
      <p:ext uri="{BB962C8B-B14F-4D97-AF65-F5344CB8AC3E}">
        <p14:creationId xmlns:p14="http://schemas.microsoft.com/office/powerpoint/2010/main" val="982259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38200" y="1825625"/>
            <a:ext cx="10515600" cy="4644332"/>
          </a:xfrm>
        </p:spPr>
        <p:txBody>
          <a:bodyPr vert="horz" lIns="91440" tIns="45720" rIns="91440" bIns="45720" rtlCol="0" anchor="t">
            <a:noAutofit/>
          </a:bodyPr>
          <a:lstStyle/>
          <a:p>
            <a:pPr marL="0" indent="0">
              <a:buNone/>
            </a:pPr>
            <a:r>
              <a:rPr lang="en-GB" dirty="0"/>
              <a:t>In this assignment we researched people's opinions on top down perspective action games, the reason why we wanted to know this is so we can have the information on how to create our game and whether or not we should make any changes to our original idea. </a:t>
            </a:r>
            <a:endParaRPr lang="en-US" dirty="0"/>
          </a:p>
          <a:p>
            <a:pPr marL="0" indent="0">
              <a:buNone/>
            </a:pPr>
            <a:r>
              <a:rPr lang="en-GB" dirty="0"/>
              <a:t>From our research we concluded that our game (</a:t>
            </a:r>
            <a:r>
              <a:rPr lang="en-GB" dirty="0" err="1"/>
              <a:t>Terropiia</a:t>
            </a:r>
            <a:r>
              <a:rPr lang="en-GB" dirty="0"/>
              <a:t>) will be an open world top down action RPG with pixel art graphics. The story will take place in the world of </a:t>
            </a:r>
            <a:r>
              <a:rPr lang="en-GB" dirty="0" err="1"/>
              <a:t>Terropiia</a:t>
            </a:r>
            <a:r>
              <a:rPr lang="en-GB" dirty="0"/>
              <a:t>, a war torn world between the humans and the Demon Lord’s Army.  </a:t>
            </a:r>
          </a:p>
        </p:txBody>
      </p:sp>
    </p:spTree>
    <p:extLst>
      <p:ext uri="{BB962C8B-B14F-4D97-AF65-F5344CB8AC3E}">
        <p14:creationId xmlns:p14="http://schemas.microsoft.com/office/powerpoint/2010/main" val="63158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Secondary Research</a:t>
            </a:r>
          </a:p>
        </p:txBody>
      </p:sp>
      <p:sp>
        <p:nvSpPr>
          <p:cNvPr id="3" name="Content Placeholder 2"/>
          <p:cNvSpPr>
            <a:spLocks noGrp="1"/>
          </p:cNvSpPr>
          <p:nvPr>
            <p:ph idx="1"/>
          </p:nvPr>
        </p:nvSpPr>
        <p:spPr/>
        <p:txBody>
          <a:bodyPr/>
          <a:lstStyle/>
          <a:p>
            <a:r>
              <a:rPr lang="en-GB" dirty="0"/>
              <a:t>Our first research method was to check the results of other people's research on different game genre's and how popular they are. </a:t>
            </a:r>
          </a:p>
        </p:txBody>
      </p:sp>
      <p:pic>
        <p:nvPicPr>
          <p:cNvPr id="4" name="Picture 3">
            <a:hlinkClick r:id="rId2"/>
          </p:cNvPr>
          <p:cNvPicPr>
            <a:picLocks noChangeAspect="1"/>
          </p:cNvPicPr>
          <p:nvPr/>
        </p:nvPicPr>
        <p:blipFill>
          <a:blip r:embed="rId3"/>
          <a:stretch>
            <a:fillRect/>
          </a:stretch>
        </p:blipFill>
        <p:spPr>
          <a:xfrm>
            <a:off x="487312" y="2829147"/>
            <a:ext cx="5406412" cy="3482753"/>
          </a:xfrm>
          <a:prstGeom prst="rect">
            <a:avLst/>
          </a:prstGeom>
        </p:spPr>
      </p:pic>
      <p:sp>
        <p:nvSpPr>
          <p:cNvPr id="5" name="TextBox 4"/>
          <p:cNvSpPr txBox="1"/>
          <p:nvPr/>
        </p:nvSpPr>
        <p:spPr>
          <a:xfrm>
            <a:off x="6203576" y="2770094"/>
            <a:ext cx="5325036" cy="2862322"/>
          </a:xfrm>
          <a:prstGeom prst="rect">
            <a:avLst/>
          </a:prstGeom>
          <a:noFill/>
        </p:spPr>
        <p:txBody>
          <a:bodyPr wrap="square" rtlCol="0">
            <a:spAutoFit/>
          </a:bodyPr>
          <a:lstStyle/>
          <a:p>
            <a:r>
              <a:rPr lang="en-GB" dirty="0"/>
              <a:t>We found this graph useful as it shows us the best selling and most popular genre of games. We can use this information to create a game that we believe will sell well and become very popular within the community. </a:t>
            </a:r>
          </a:p>
          <a:p>
            <a:endParaRPr lang="en-GB" dirty="0"/>
          </a:p>
          <a:p>
            <a:r>
              <a:rPr lang="en-GB" dirty="0">
                <a:hlinkClick r:id="rId2"/>
              </a:rPr>
              <a:t>https://www.statista.com/statistics/189592/breakdown-of-us-video-game-sales-2009-by-genre/</a:t>
            </a:r>
            <a:endParaRPr lang="en-GB" dirty="0"/>
          </a:p>
          <a:p>
            <a:endParaRPr lang="en-GB" dirty="0"/>
          </a:p>
        </p:txBody>
      </p:sp>
    </p:spTree>
    <p:extLst>
      <p:ext uri="{BB962C8B-B14F-4D97-AF65-F5344CB8AC3E}">
        <p14:creationId xmlns:p14="http://schemas.microsoft.com/office/powerpoint/2010/main" val="338232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methods</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dirty="0"/>
              <a:t>Our second research involved us creating an online survey on the website SurveyMonkey.com which we handed out around our college and gave the link to people we know who fit our target market so they could also fill out the survey.</a:t>
            </a:r>
          </a:p>
          <a:p>
            <a:pPr marL="0" indent="0">
              <a:buNone/>
            </a:pPr>
            <a:r>
              <a:rPr lang="en-GB" dirty="0"/>
              <a:t>Our final piece of research we did was our focus group where we had people who fit our target market play a game which we want to base ours off of and then at the end of their play time we asked them questions about what they liked about it and if they would change the game.</a:t>
            </a:r>
          </a:p>
        </p:txBody>
      </p:sp>
    </p:spTree>
    <p:extLst>
      <p:ext uri="{BB962C8B-B14F-4D97-AF65-F5344CB8AC3E}">
        <p14:creationId xmlns:p14="http://schemas.microsoft.com/office/powerpoint/2010/main" val="184540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CF94-A075-4642-9DE9-763A21E66D40}"/>
              </a:ext>
            </a:extLst>
          </p:cNvPr>
          <p:cNvSpPr>
            <a:spLocks noGrp="1"/>
          </p:cNvSpPr>
          <p:nvPr>
            <p:ph type="title"/>
          </p:nvPr>
        </p:nvSpPr>
        <p:spPr/>
        <p:txBody>
          <a:bodyPr/>
          <a:lstStyle/>
          <a:p>
            <a:r>
              <a:rPr lang="en-US" dirty="0"/>
              <a:t>Research Method 1 -SurveyMonkey</a:t>
            </a:r>
          </a:p>
        </p:txBody>
      </p:sp>
      <p:pic>
        <p:nvPicPr>
          <p:cNvPr id="5" name="Picture 5" descr="A screenshot of a cell phone&#10;&#10;Description generated with very high confidence">
            <a:extLst>
              <a:ext uri="{FF2B5EF4-FFF2-40B4-BE49-F238E27FC236}">
                <a16:creationId xmlns:a16="http://schemas.microsoft.com/office/drawing/2014/main" id="{83C60901-E185-404A-8497-46070707EF27}"/>
              </a:ext>
            </a:extLst>
          </p:cNvPr>
          <p:cNvPicPr>
            <a:picLocks noGrp="1" noChangeAspect="1"/>
          </p:cNvPicPr>
          <p:nvPr>
            <p:ph sz="half" idx="1"/>
          </p:nvPr>
        </p:nvPicPr>
        <p:blipFill>
          <a:blip r:embed="rId2"/>
          <a:stretch>
            <a:fillRect/>
          </a:stretch>
        </p:blipFill>
        <p:spPr>
          <a:xfrm>
            <a:off x="180486" y="2336557"/>
            <a:ext cx="5825250" cy="3426862"/>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319A3F6A-6AAD-41CA-9D6D-7559E2C28860}"/>
              </a:ext>
            </a:extLst>
          </p:cNvPr>
          <p:cNvPicPr>
            <a:picLocks noGrp="1" noChangeAspect="1"/>
          </p:cNvPicPr>
          <p:nvPr>
            <p:ph sz="half" idx="2"/>
          </p:nvPr>
        </p:nvPicPr>
        <p:blipFill>
          <a:blip r:embed="rId3"/>
          <a:stretch>
            <a:fillRect/>
          </a:stretch>
        </p:blipFill>
        <p:spPr>
          <a:xfrm>
            <a:off x="6005736" y="2336558"/>
            <a:ext cx="5011326" cy="3426862"/>
          </a:xfrm>
          <a:prstGeom prst="rect">
            <a:avLst/>
          </a:prstGeom>
        </p:spPr>
      </p:pic>
    </p:spTree>
    <p:extLst>
      <p:ext uri="{BB962C8B-B14F-4D97-AF65-F5344CB8AC3E}">
        <p14:creationId xmlns:p14="http://schemas.microsoft.com/office/powerpoint/2010/main" val="362267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78764-D450-4161-809C-8B323C41409C}"/>
              </a:ext>
            </a:extLst>
          </p:cNvPr>
          <p:cNvSpPr>
            <a:spLocks noGrp="1"/>
          </p:cNvSpPr>
          <p:nvPr>
            <p:ph type="title"/>
          </p:nvPr>
        </p:nvSpPr>
        <p:spPr/>
        <p:txBody>
          <a:bodyPr/>
          <a:lstStyle/>
          <a:p>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B92BDE60-8029-4553-B362-5271CC482CD9}"/>
              </a:ext>
            </a:extLst>
          </p:cNvPr>
          <p:cNvPicPr>
            <a:picLocks noGrp="1" noChangeAspect="1"/>
          </p:cNvPicPr>
          <p:nvPr>
            <p:ph sz="half" idx="1"/>
          </p:nvPr>
        </p:nvPicPr>
        <p:blipFill>
          <a:blip r:embed="rId2"/>
          <a:stretch>
            <a:fillRect/>
          </a:stretch>
        </p:blipFill>
        <p:spPr>
          <a:xfrm>
            <a:off x="338542" y="1762871"/>
            <a:ext cx="5014854" cy="4146317"/>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1092D502-DAA3-42A9-B6F9-47C54CC7489D}"/>
              </a:ext>
            </a:extLst>
          </p:cNvPr>
          <p:cNvPicPr>
            <a:picLocks noGrp="1" noChangeAspect="1"/>
          </p:cNvPicPr>
          <p:nvPr>
            <p:ph sz="half" idx="2"/>
          </p:nvPr>
        </p:nvPicPr>
        <p:blipFill>
          <a:blip r:embed="rId3"/>
          <a:stretch>
            <a:fillRect/>
          </a:stretch>
        </p:blipFill>
        <p:spPr>
          <a:xfrm>
            <a:off x="5348472" y="1762871"/>
            <a:ext cx="6615919" cy="3945638"/>
          </a:xfrm>
          <a:prstGeom prst="rect">
            <a:avLst/>
          </a:prstGeom>
        </p:spPr>
      </p:pic>
    </p:spTree>
    <p:extLst>
      <p:ext uri="{BB962C8B-B14F-4D97-AF65-F5344CB8AC3E}">
        <p14:creationId xmlns:p14="http://schemas.microsoft.com/office/powerpoint/2010/main" val="2368753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E1F-F1E8-47AB-A55D-AB963FA85DE4}"/>
              </a:ext>
            </a:extLst>
          </p:cNvPr>
          <p:cNvSpPr>
            <a:spLocks noGrp="1"/>
          </p:cNvSpPr>
          <p:nvPr>
            <p:ph type="title"/>
          </p:nvPr>
        </p:nvSpPr>
        <p:spPr/>
        <p:txBody>
          <a:bodyPr/>
          <a:lstStyle/>
          <a:p>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42474B0C-4E60-4D80-BA58-B221EBF92106}"/>
              </a:ext>
            </a:extLst>
          </p:cNvPr>
          <p:cNvPicPr>
            <a:picLocks noGrp="1" noChangeAspect="1"/>
          </p:cNvPicPr>
          <p:nvPr>
            <p:ph sz="half" idx="1"/>
          </p:nvPr>
        </p:nvPicPr>
        <p:blipFill>
          <a:blip r:embed="rId2"/>
          <a:stretch>
            <a:fillRect/>
          </a:stretch>
        </p:blipFill>
        <p:spPr>
          <a:xfrm>
            <a:off x="594360" y="1956489"/>
            <a:ext cx="5181600" cy="4133493"/>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225ABD54-A522-4813-B9BC-222CF4AEB1B8}"/>
              </a:ext>
            </a:extLst>
          </p:cNvPr>
          <p:cNvPicPr>
            <a:picLocks noGrp="1" noChangeAspect="1"/>
          </p:cNvPicPr>
          <p:nvPr>
            <p:ph sz="half" idx="2"/>
          </p:nvPr>
        </p:nvPicPr>
        <p:blipFill>
          <a:blip r:embed="rId3"/>
          <a:stretch>
            <a:fillRect/>
          </a:stretch>
        </p:blipFill>
        <p:spPr>
          <a:xfrm>
            <a:off x="5775960" y="1956489"/>
            <a:ext cx="6200240" cy="4133493"/>
          </a:xfrm>
          <a:prstGeom prst="rect">
            <a:avLst/>
          </a:prstGeom>
        </p:spPr>
      </p:pic>
    </p:spTree>
    <p:extLst>
      <p:ext uri="{BB962C8B-B14F-4D97-AF65-F5344CB8AC3E}">
        <p14:creationId xmlns:p14="http://schemas.microsoft.com/office/powerpoint/2010/main" val="50272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AEFD-F71C-4B28-B80C-50C0D4EC524C}"/>
              </a:ext>
            </a:extLst>
          </p:cNvPr>
          <p:cNvSpPr>
            <a:spLocks noGrp="1"/>
          </p:cNvSpPr>
          <p:nvPr>
            <p:ph type="title"/>
          </p:nvPr>
        </p:nvSpPr>
        <p:spPr/>
        <p:txBody>
          <a:bodyPr/>
          <a:lstStyle/>
          <a:p>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7DE07935-9AA2-4311-98B5-1B30A4C7A3D9}"/>
              </a:ext>
            </a:extLst>
          </p:cNvPr>
          <p:cNvPicPr>
            <a:picLocks noGrp="1" noChangeAspect="1"/>
          </p:cNvPicPr>
          <p:nvPr>
            <p:ph sz="half" idx="1"/>
          </p:nvPr>
        </p:nvPicPr>
        <p:blipFill>
          <a:blip r:embed="rId2"/>
          <a:stretch>
            <a:fillRect/>
          </a:stretch>
        </p:blipFill>
        <p:spPr>
          <a:xfrm>
            <a:off x="336207" y="2133600"/>
            <a:ext cx="5841342" cy="3445858"/>
          </a:xfrm>
          <a:prstGeom prst="rect">
            <a:avLst/>
          </a:prstGeom>
        </p:spPr>
      </p:pic>
      <p:pic>
        <p:nvPicPr>
          <p:cNvPr id="7" name="Picture 7" descr="A screenshot of a cell phone&#10;&#10;Description generated with very high confidence">
            <a:extLst>
              <a:ext uri="{FF2B5EF4-FFF2-40B4-BE49-F238E27FC236}">
                <a16:creationId xmlns:a16="http://schemas.microsoft.com/office/drawing/2014/main" id="{A2867573-1D90-4A42-853C-45A08E97BD4C}"/>
              </a:ext>
            </a:extLst>
          </p:cNvPr>
          <p:cNvPicPr>
            <a:picLocks noGrp="1" noChangeAspect="1"/>
          </p:cNvPicPr>
          <p:nvPr>
            <p:ph sz="half" idx="2"/>
          </p:nvPr>
        </p:nvPicPr>
        <p:blipFill>
          <a:blip r:embed="rId3"/>
          <a:stretch>
            <a:fillRect/>
          </a:stretch>
        </p:blipFill>
        <p:spPr>
          <a:xfrm>
            <a:off x="6177549" y="535698"/>
            <a:ext cx="4942861" cy="5828705"/>
          </a:xfrm>
          <a:prstGeom prst="rect">
            <a:avLst/>
          </a:prstGeom>
        </p:spPr>
      </p:pic>
    </p:spTree>
    <p:extLst>
      <p:ext uri="{BB962C8B-B14F-4D97-AF65-F5344CB8AC3E}">
        <p14:creationId xmlns:p14="http://schemas.microsoft.com/office/powerpoint/2010/main" val="168591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7842" y="231790"/>
            <a:ext cx="9404723" cy="1400530"/>
          </a:xfrm>
        </p:spPr>
        <p:txBody>
          <a:bodyPr/>
          <a:lstStyle/>
          <a:p>
            <a:r>
              <a:rPr lang="en-GB" dirty="0"/>
              <a:t>Audience Research</a:t>
            </a:r>
          </a:p>
        </p:txBody>
      </p:sp>
      <p:sp>
        <p:nvSpPr>
          <p:cNvPr id="3" name="Content Placeholder 2"/>
          <p:cNvSpPr>
            <a:spLocks noGrp="1"/>
          </p:cNvSpPr>
          <p:nvPr>
            <p:ph idx="1"/>
          </p:nvPr>
        </p:nvSpPr>
        <p:spPr>
          <a:xfrm>
            <a:off x="0" y="936552"/>
            <a:ext cx="8319547" cy="5921448"/>
          </a:xfrm>
        </p:spPr>
        <p:txBody>
          <a:bodyPr vert="horz" lIns="91440" tIns="45720" rIns="91440" bIns="45720" rtlCol="0" anchor="t">
            <a:normAutofit fontScale="70000" lnSpcReduction="20000"/>
          </a:bodyPr>
          <a:lstStyle/>
          <a:p>
            <a:pPr marL="0" indent="0">
              <a:buNone/>
            </a:pPr>
            <a:r>
              <a:rPr lang="en-GB" sz="2900" dirty="0"/>
              <a:t>For our Audience research we decided to hold a focus group for the game "Kamiko" which is similar to the idea we have for our game. We asked 5 people on what they thought about the game Kamiko after playing the first level.</a:t>
            </a:r>
            <a:endParaRPr lang="en-US" sz="2900" dirty="0"/>
          </a:p>
          <a:p>
            <a:pPr marL="0" indent="0">
              <a:buNone/>
            </a:pPr>
            <a:r>
              <a:rPr lang="en-GB" sz="2900" dirty="0"/>
              <a:t>Did you like the game? Outstanding yes.</a:t>
            </a:r>
          </a:p>
          <a:p>
            <a:pPr marL="0" indent="0">
              <a:buNone/>
            </a:pPr>
            <a:r>
              <a:rPr lang="en-GB" sz="2900" dirty="0"/>
              <a:t>If you could make any changes to the game, what would they be? More weapons/classes (which we already had in our plan), they also wanted more variety between enemies</a:t>
            </a:r>
          </a:p>
          <a:p>
            <a:pPr marL="0" indent="0">
              <a:buNone/>
            </a:pPr>
            <a:r>
              <a:rPr lang="en-GB" sz="2900" dirty="0"/>
              <a:t>Do you think Kamiko should have more story? Yes, they liked the lore in the story</a:t>
            </a:r>
          </a:p>
          <a:p>
            <a:pPr marL="0" indent="0">
              <a:buNone/>
            </a:pPr>
            <a:r>
              <a:rPr lang="en-GB" sz="2900" dirty="0"/>
              <a:t>Did you like the combat system in Kamiko? Yes but it got repetitive, so they wanted more combos.</a:t>
            </a:r>
          </a:p>
          <a:p>
            <a:pPr marL="0" indent="0">
              <a:buNone/>
            </a:pPr>
            <a:r>
              <a:rPr lang="en-GB" sz="2900" dirty="0"/>
              <a:t>Did you like the art direction in Kamiko? Yes, it is very retro.</a:t>
            </a:r>
          </a:p>
          <a:p>
            <a:pPr marL="0" indent="0">
              <a:buNone/>
            </a:pPr>
            <a:r>
              <a:rPr lang="en-GB" sz="2900" dirty="0"/>
              <a:t>Do you think the puzzles in Kamiko were challenging enough? No, they found it pretty easy </a:t>
            </a:r>
          </a:p>
          <a:p>
            <a:pPr marL="0" indent="0">
              <a:buNone/>
            </a:pPr>
            <a:r>
              <a:rPr lang="en-GB" sz="2900" dirty="0"/>
              <a:t>What did you think about the music in Kamiko? They liked the music.</a:t>
            </a:r>
          </a:p>
          <a:p>
            <a:pPr marL="0" indent="0">
              <a:buNone/>
            </a:pPr>
            <a:r>
              <a:rPr lang="en-GB" sz="2900" dirty="0"/>
              <a:t>Do you think Kamiko is worth it at its price of £5? Yes, they thought they would buy at a higher price.</a:t>
            </a:r>
          </a:p>
          <a:p>
            <a:pPr marL="0" indent="0">
              <a:buNone/>
            </a:pPr>
            <a:endParaRPr lang="en-GB" sz="2000" dirty="0"/>
          </a:p>
        </p:txBody>
      </p:sp>
      <p:pic>
        <p:nvPicPr>
          <p:cNvPr id="1026" name="Picture 2" descr="Image result for kamik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53582" y="0"/>
            <a:ext cx="3838418" cy="191931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kamik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9344" y="2149475"/>
            <a:ext cx="3862656" cy="217261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kamik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7075" y="4567238"/>
            <a:ext cx="3844925" cy="21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211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214</TotalTime>
  <Words>452</Words>
  <Application>Microsoft Office PowerPoint</Application>
  <PresentationFormat>Widescreen</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Unit 3: Presentation</vt:lpstr>
      <vt:lpstr>Introduction</vt:lpstr>
      <vt:lpstr>Secondary Research</vt:lpstr>
      <vt:lpstr>Research methods</vt:lpstr>
      <vt:lpstr>Research Method 1 -SurveyMonkey</vt:lpstr>
      <vt:lpstr>PowerPoint Presentation</vt:lpstr>
      <vt:lpstr>PowerPoint Presentation</vt:lpstr>
      <vt:lpstr>PowerPoint Presentation</vt:lpstr>
      <vt:lpstr>Audience Research</vt:lpstr>
      <vt:lpstr>Production Research</vt:lpstr>
    </vt:vector>
  </TitlesOfParts>
  <Company>Salford City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Presentation</dc:title>
  <dc:creator>STUDENT Joseph Roper</dc:creator>
  <cp:lastModifiedBy>joseph roper</cp:lastModifiedBy>
  <cp:revision>17</cp:revision>
  <dcterms:created xsi:type="dcterms:W3CDTF">2017-12-12T14:18:38Z</dcterms:created>
  <dcterms:modified xsi:type="dcterms:W3CDTF">2018-02-06T13:57:29Z</dcterms:modified>
</cp:coreProperties>
</file>