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9" r:id="rId4"/>
    <p:sldId id="261" r:id="rId5"/>
    <p:sldId id="263" r:id="rId6"/>
    <p:sldId id="265" r:id="rId7"/>
    <p:sldId id="267"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0734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3141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92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74796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347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128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0381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70939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474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702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3334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8986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927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31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529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12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56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24842257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estivalcamper.com/product/3-led-wind-up-torch-tor367/"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hyperlink" Target="http://dontstarve.wikia.com/wiki/Campfire"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hyperlink" Target="http://dontstarve.wikia.com/wiki/Fir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free-photos-vectors/telescope"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hyperlink" Target="https://www.zoro.co.uk/shop/hand-tools/shovels/solid-socket-wooden-t-taper-shovel/p/ZT1010327X?utm_campaign=pla-Hand+Tools+-+&amp;utm_source=google&amp;utm_medium=shopping-pla&amp;utm_keyword=ZT1010327X&amp;istCompanyId=6aa6787b-063e-4414-802d-129f235df603&amp;istItemId=wtqitwmwrt&amp;istBid=tztt&amp;gclid=EAIaIQobChMIkPb61bvL2wIVRkPTCh1FsgjwEAQYBSABEgLP7_D_BwE"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hyperlink" Target="http://rust.wikia.com/wiki/Stone_Spear"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rk.gamepedia.com/Wooden_Chair"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hyperlink" Target="https://www.gransforsbruk.com/en/product/gransfors-hunters-axe/" TargetMode="External"/><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pixelartmaker.com/art/15c29d69815975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E08F-253C-4614-B10D-9A026C40545F}"/>
              </a:ext>
            </a:extLst>
          </p:cNvPr>
          <p:cNvSpPr>
            <a:spLocks noGrp="1"/>
          </p:cNvSpPr>
          <p:nvPr>
            <p:ph type="ctrTitle"/>
          </p:nvPr>
        </p:nvSpPr>
        <p:spPr/>
        <p:txBody>
          <a:bodyPr/>
          <a:lstStyle/>
          <a:p>
            <a:r>
              <a:rPr lang="en-US" dirty="0"/>
              <a:t>Unit 66 - Task </a:t>
            </a:r>
            <a:r>
              <a:rPr lang="en-US" dirty="0" smtClean="0"/>
              <a:t>2</a:t>
            </a:r>
            <a:endParaRPr lang="en-GB" dirty="0"/>
          </a:p>
        </p:txBody>
      </p:sp>
      <p:sp>
        <p:nvSpPr>
          <p:cNvPr id="3" name="Subtitle 2">
            <a:extLst>
              <a:ext uri="{FF2B5EF4-FFF2-40B4-BE49-F238E27FC236}">
                <a16:creationId xmlns:a16="http://schemas.microsoft.com/office/drawing/2014/main" id="{3372D0DF-052E-4979-A4F6-778F39ED4A56}"/>
              </a:ext>
            </a:extLst>
          </p:cNvPr>
          <p:cNvSpPr>
            <a:spLocks noGrp="1"/>
          </p:cNvSpPr>
          <p:nvPr>
            <p:ph type="subTitle" idx="1"/>
          </p:nvPr>
        </p:nvSpPr>
        <p:spPr/>
        <p:txBody>
          <a:bodyPr/>
          <a:lstStyle/>
          <a:p>
            <a:r>
              <a:rPr lang="en-US" dirty="0"/>
              <a:t>Salford City College – Future Skills</a:t>
            </a:r>
          </a:p>
          <a:p>
            <a:r>
              <a:rPr lang="en-US" dirty="0"/>
              <a:t>By joseph roper</a:t>
            </a:r>
            <a:endParaRPr lang="en-GB" dirty="0"/>
          </a:p>
        </p:txBody>
      </p:sp>
    </p:spTree>
    <p:extLst>
      <p:ext uri="{BB962C8B-B14F-4D97-AF65-F5344CB8AC3E}">
        <p14:creationId xmlns:p14="http://schemas.microsoft.com/office/powerpoint/2010/main" val="379012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1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526077"/>
            <a:ext cx="8946541" cy="4195481"/>
          </a:xfrm>
        </p:spPr>
        <p:txBody>
          <a:bodyPr/>
          <a:lstStyle/>
          <a:p>
            <a:r>
              <a:rPr lang="en-US" dirty="0"/>
              <a:t>For my first model I decided one survival item you would want while stuck on an island is a wind up torch that could last forever, providing light to keep you safe from predators at night. This model is suitable for all ages as it does not contain any blood or explicit images</a:t>
            </a:r>
            <a:r>
              <a:rPr lang="en-US" dirty="0" smtClean="0"/>
              <a:t>. The torch will have rubber grips on the side with a wind up handle and a power button in the middle.</a:t>
            </a:r>
            <a:endParaRPr lang="en-GB" dirty="0"/>
          </a:p>
        </p:txBody>
      </p:sp>
      <p:pic>
        <p:nvPicPr>
          <p:cNvPr id="7" name="Picture 6" descr="https://scontent-lht6-1.xx.fbcdn.net/v/t1.15752-9/33902954_1953643054659415_888870325452800000_n.jpg?_nc_cat=0&amp;oh=ab85985f9b2f1913b027fa1ca5708960&amp;oe=5BBF410A">
            <a:extLst>
              <a:ext uri="{FF2B5EF4-FFF2-40B4-BE49-F238E27FC236}">
                <a16:creationId xmlns:a16="http://schemas.microsoft.com/office/drawing/2014/main" id="{A5AC9BA6-FE04-4980-B194-FFA968438191}"/>
              </a:ext>
            </a:extLst>
          </p:cNvPr>
          <p:cNvPicPr/>
          <p:nvPr/>
        </p:nvPicPr>
        <p:blipFill rotWithShape="1">
          <a:blip r:embed="rId2">
            <a:extLst>
              <a:ext uri="{28A0092B-C50C-407E-A947-70E740481C1C}">
                <a14:useLocalDpi xmlns:a14="http://schemas.microsoft.com/office/drawing/2010/main" val="0"/>
              </a:ext>
            </a:extLst>
          </a:blip>
          <a:srcRect l="3098" t="1066" r="35053" b="2959"/>
          <a:stretch/>
        </p:blipFill>
        <p:spPr bwMode="auto">
          <a:xfrm>
            <a:off x="646111" y="3588802"/>
            <a:ext cx="3673475" cy="3206115"/>
          </a:xfrm>
          <a:prstGeom prst="rect">
            <a:avLst/>
          </a:prstGeom>
          <a:noFill/>
          <a:ln>
            <a:noFill/>
          </a:ln>
          <a:extLst>
            <a:ext uri="{53640926-AAD7-44D8-BBD7-CCE9431645EC}">
              <a14:shadowObscured xmlns:a14="http://schemas.microsoft.com/office/drawing/2010/main"/>
            </a:ext>
          </a:extLst>
        </p:spPr>
      </p:pic>
      <p:pic>
        <p:nvPicPr>
          <p:cNvPr id="5" name="Picture 2" descr="Image result for wind up torch">
            <a:hlinkClick r:id="rId3"/>
            <a:extLst>
              <a:ext uri="{FF2B5EF4-FFF2-40B4-BE49-F238E27FC236}">
                <a16:creationId xmlns:a16="http://schemas.microsoft.com/office/drawing/2014/main" id="{154F320B-CA71-4CFB-A4AB-A6ECED816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207" y="3588802"/>
            <a:ext cx="3574763" cy="320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2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63108"/>
            <a:ext cx="8946541" cy="4195481"/>
          </a:xfrm>
        </p:spPr>
        <p:txBody>
          <a:bodyPr/>
          <a:lstStyle/>
          <a:p>
            <a:r>
              <a:rPr lang="en-US" dirty="0"/>
              <a:t>For my second model I decided one survival item you would want while stuck on an island is a fire pit which would provide me with heat and a means to cook food and scare off predators. This model is suitable for all ages as it does not contain any blood or explicit images</a:t>
            </a:r>
            <a:r>
              <a:rPr lang="en-US" dirty="0" smtClean="0"/>
              <a:t>. For a reference I looked at both of the campfire models in the game Don’t </a:t>
            </a:r>
            <a:r>
              <a:rPr lang="en-US" dirty="0" smtClean="0"/>
              <a:t>Starve making my campfire a mixture of both with logs in the middle and stones on the outside.</a:t>
            </a:r>
            <a:endParaRPr lang="en-GB" dirty="0"/>
          </a:p>
          <a:p>
            <a:endParaRPr lang="en-GB" dirty="0"/>
          </a:p>
        </p:txBody>
      </p:sp>
      <p:pic>
        <p:nvPicPr>
          <p:cNvPr id="2050" name="Picture 2" descr="https://scontent-lht6-1.xx.fbcdn.net/v/t1.15752-9/34481352_1960962303927490_5113092354672164864_n.jpg?_nc_cat=0&amp;oh=d569aa49e4e11e43ed16cb3587bc73a8&amp;oe=5B7F80BD">
            <a:extLst>
              <a:ext uri="{FF2B5EF4-FFF2-40B4-BE49-F238E27FC236}">
                <a16:creationId xmlns:a16="http://schemas.microsoft.com/office/drawing/2014/main" id="{90DDBAA5-D8E6-4CAF-BE5A-ACAFCF79A2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4" t="30826" b="25749"/>
          <a:stretch/>
        </p:blipFill>
        <p:spPr bwMode="auto">
          <a:xfrm>
            <a:off x="7883852" y="3660351"/>
            <a:ext cx="3452814" cy="29780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ire pit dont starv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1" y="3660353"/>
            <a:ext cx="3775199" cy="2978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ire dont starve">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210" t="54489" r="34845" b="18966"/>
          <a:stretch/>
        </p:blipFill>
        <p:spPr bwMode="auto">
          <a:xfrm>
            <a:off x="4440995" y="3660352"/>
            <a:ext cx="2937298" cy="297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384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3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298940"/>
            <a:ext cx="8946541" cy="4195481"/>
          </a:xfrm>
        </p:spPr>
        <p:txBody>
          <a:bodyPr/>
          <a:lstStyle/>
          <a:p>
            <a:r>
              <a:rPr lang="en-US" dirty="0"/>
              <a:t>My third design is a telescope as if I was stuck on a survival island I’d want a telescope so I would be able to look further out in the distance to hopefully see a ship coming in so I could make a smoke signal to aware the captain that I need saving. This model is suitable for all ages as it does not contain any blood or explicit images</a:t>
            </a:r>
            <a:r>
              <a:rPr lang="en-US" dirty="0" smtClean="0"/>
              <a:t>. The telescope will be made out of wood for example the tripod with the tips being made out of gold. However the gold and wood will look tattered and damaged like it’s just came out of a shipwreck.</a:t>
            </a:r>
            <a:endParaRPr lang="en-US" dirty="0"/>
          </a:p>
          <a:p>
            <a:endParaRPr lang="en-GB" dirty="0"/>
          </a:p>
          <a:p>
            <a:endParaRPr lang="en-GB" dirty="0"/>
          </a:p>
        </p:txBody>
      </p:sp>
      <p:pic>
        <p:nvPicPr>
          <p:cNvPr id="1026" name="Picture 2" descr="https://scontent-lht6-1.xx.fbcdn.net/v/t1.15752-9/34582129_1960962283927492_2154824606102323200_n.jpg?_nc_cat=0&amp;oh=073e7ac092a424f59f65f5c7a821a4b7&amp;oe=5BBBFBD7">
            <a:extLst>
              <a:ext uri="{FF2B5EF4-FFF2-40B4-BE49-F238E27FC236}">
                <a16:creationId xmlns:a16="http://schemas.microsoft.com/office/drawing/2014/main" id="{BD718852-4D09-4B60-9633-9B10DF1ADB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954" b="18165"/>
          <a:stretch/>
        </p:blipFill>
        <p:spPr bwMode="auto">
          <a:xfrm>
            <a:off x="1078373" y="3815356"/>
            <a:ext cx="2867231" cy="28993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telescop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2923" y="3814547"/>
            <a:ext cx="2900189" cy="290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9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4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272742"/>
            <a:ext cx="8946541" cy="4195481"/>
          </a:xfrm>
        </p:spPr>
        <p:txBody>
          <a:bodyPr/>
          <a:lstStyle/>
          <a:p>
            <a:r>
              <a:rPr lang="en-US" dirty="0"/>
              <a:t>For my fourth model I decided one survival item you would want while stuck on an island is a shovel that could be used to dig up dirt to build a mud hut for shelter. This model is suitable for all ages as it does not contain any blood or explicit images.</a:t>
            </a:r>
            <a:endParaRPr lang="en-GB" dirty="0"/>
          </a:p>
          <a:p>
            <a:endParaRPr lang="en-GB" dirty="0"/>
          </a:p>
        </p:txBody>
      </p:sp>
      <p:pic>
        <p:nvPicPr>
          <p:cNvPr id="1026" name="Picture 2" descr="https://scontent-lht6-1.xx.fbcdn.net/v/t1.15752-9/34810082_1961516340538753_8726816015767306240_n.jpg?_nc_cat=0&amp;oh=3eac8235c16057b7451596a11e3cb5b1&amp;oe=5B7CBEA4"/>
          <p:cNvPicPr>
            <a:picLocks noChangeAspect="1" noChangeArrowheads="1"/>
          </p:cNvPicPr>
          <p:nvPr/>
        </p:nvPicPr>
        <p:blipFill rotWithShape="1">
          <a:blip r:embed="rId2">
            <a:extLst>
              <a:ext uri="{28A0092B-C50C-407E-A947-70E740481C1C}">
                <a14:useLocalDpi xmlns:a14="http://schemas.microsoft.com/office/drawing/2010/main" val="0"/>
              </a:ext>
            </a:extLst>
          </a:blip>
          <a:srcRect l="28472" r="32242"/>
          <a:stretch/>
        </p:blipFill>
        <p:spPr bwMode="auto">
          <a:xfrm rot="16200000">
            <a:off x="1779813" y="1920353"/>
            <a:ext cx="3592286" cy="5143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aper Mouth Shovel - T Wooden Handle SOLID SOCKET WOODEN T TAPER SHOVE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801" y="2695960"/>
            <a:ext cx="3592287" cy="359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19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5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331465"/>
            <a:ext cx="8946541" cy="4195481"/>
          </a:xfrm>
        </p:spPr>
        <p:txBody>
          <a:bodyPr/>
          <a:lstStyle/>
          <a:p>
            <a:r>
              <a:rPr lang="en-US" dirty="0"/>
              <a:t>For my fifth model I decided one survival item you would want while stuck on an island is a </a:t>
            </a:r>
            <a:r>
              <a:rPr lang="en-US" dirty="0" smtClean="0"/>
              <a:t>spear </a:t>
            </a:r>
            <a:r>
              <a:rPr lang="en-US" dirty="0"/>
              <a:t>which can be used to hunt animals for </a:t>
            </a:r>
            <a:r>
              <a:rPr lang="en-US" dirty="0" smtClean="0"/>
              <a:t>food giving the distance I would want from an animal to feel safe while attacking. This </a:t>
            </a:r>
            <a:r>
              <a:rPr lang="en-US" dirty="0"/>
              <a:t>model is suitable for all ages as it does not contain any blood or explicit images.</a:t>
            </a:r>
            <a:endParaRPr lang="en-GB" dirty="0"/>
          </a:p>
          <a:p>
            <a:endParaRPr lang="en-GB" dirty="0"/>
          </a:p>
        </p:txBody>
      </p:sp>
      <p:pic>
        <p:nvPicPr>
          <p:cNvPr id="4" name="Picture 3"/>
          <p:cNvPicPr>
            <a:picLocks noChangeAspect="1"/>
          </p:cNvPicPr>
          <p:nvPr/>
        </p:nvPicPr>
        <p:blipFill>
          <a:blip r:embed="rId2"/>
          <a:stretch>
            <a:fillRect/>
          </a:stretch>
        </p:blipFill>
        <p:spPr>
          <a:xfrm>
            <a:off x="976312" y="3143250"/>
            <a:ext cx="4046275" cy="2895599"/>
          </a:xfrm>
          <a:prstGeom prst="rect">
            <a:avLst/>
          </a:prstGeom>
        </p:spPr>
      </p:pic>
      <p:pic>
        <p:nvPicPr>
          <p:cNvPr id="6146" name="Picture 2" descr="Image result for spea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419" y="337184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69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6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289520"/>
            <a:ext cx="8946541" cy="4195481"/>
          </a:xfrm>
        </p:spPr>
        <p:txBody>
          <a:bodyPr/>
          <a:lstStyle/>
          <a:p>
            <a:r>
              <a:rPr lang="en-US" dirty="0"/>
              <a:t>For my sixth model I decided one survival item you would want while stuck on an island is a chair just so that you could have a chance to sit and relax while worrying about your oncoming death. This model is suitable for all ages as it does not contain any blood or explicit images.</a:t>
            </a:r>
            <a:endParaRPr lang="en-GB" dirty="0"/>
          </a:p>
          <a:p>
            <a:endParaRPr lang="en-GB" dirty="0"/>
          </a:p>
        </p:txBody>
      </p:sp>
      <p:pic>
        <p:nvPicPr>
          <p:cNvPr id="3074" name="Picture 2" descr="https://scontent-lht6-1.xx.fbcdn.net/v/t1.15752-9/34847144_1961516310538756_432961423883108352_n.jpg?_nc_cat=0&amp;oh=6f719eaee2c92db1d929914d9511399b&amp;oe=5BBA2D39"/>
          <p:cNvPicPr>
            <a:picLocks noChangeAspect="1" noChangeArrowheads="1"/>
          </p:cNvPicPr>
          <p:nvPr/>
        </p:nvPicPr>
        <p:blipFill rotWithShape="1">
          <a:blip r:embed="rId2">
            <a:extLst>
              <a:ext uri="{28A0092B-C50C-407E-A947-70E740481C1C}">
                <a14:useLocalDpi xmlns:a14="http://schemas.microsoft.com/office/drawing/2010/main" val="0"/>
              </a:ext>
            </a:extLst>
          </a:blip>
          <a:srcRect l="9356" t="31932" r="10644" b="23425"/>
          <a:stretch/>
        </p:blipFill>
        <p:spPr bwMode="auto">
          <a:xfrm>
            <a:off x="939267" y="3020786"/>
            <a:ext cx="3327426" cy="330101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wooden chai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1950" y="3019803"/>
            <a:ext cx="3302000" cy="330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78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9D91-DAD6-461A-BEC3-5EEC3C8BB40C}"/>
              </a:ext>
            </a:extLst>
          </p:cNvPr>
          <p:cNvSpPr>
            <a:spLocks noGrp="1"/>
          </p:cNvSpPr>
          <p:nvPr>
            <p:ph type="title"/>
          </p:nvPr>
        </p:nvSpPr>
        <p:spPr/>
        <p:txBody>
          <a:bodyPr/>
          <a:lstStyle/>
          <a:p>
            <a:r>
              <a:rPr lang="en-US" dirty="0"/>
              <a:t>Model 7 – Concept/Design</a:t>
            </a:r>
            <a:endParaRPr lang="en-GB" dirty="0"/>
          </a:p>
        </p:txBody>
      </p:sp>
      <p:sp>
        <p:nvSpPr>
          <p:cNvPr id="3" name="Content Placeholder 2">
            <a:extLst>
              <a:ext uri="{FF2B5EF4-FFF2-40B4-BE49-F238E27FC236}">
                <a16:creationId xmlns:a16="http://schemas.microsoft.com/office/drawing/2014/main" id="{19EB44B5-0CCE-45CE-9B5E-1A8BD8A0258F}"/>
              </a:ext>
            </a:extLst>
          </p:cNvPr>
          <p:cNvSpPr>
            <a:spLocks noGrp="1"/>
          </p:cNvSpPr>
          <p:nvPr>
            <p:ph idx="1"/>
          </p:nvPr>
        </p:nvSpPr>
        <p:spPr>
          <a:xfrm>
            <a:off x="646111" y="1239186"/>
            <a:ext cx="8946541" cy="4195481"/>
          </a:xfrm>
        </p:spPr>
        <p:txBody>
          <a:bodyPr/>
          <a:lstStyle/>
          <a:p>
            <a:r>
              <a:rPr lang="en-US" dirty="0"/>
              <a:t>For my seventh model I decided one survival item you would want while stuck on an island is a axe to cut down trees for a shelter and fire wood. This model is suitable for all ages as it does not contain any blood or explicit images.</a:t>
            </a:r>
            <a:endParaRPr lang="en-GB" dirty="0"/>
          </a:p>
          <a:p>
            <a:endParaRPr lang="en-GB" dirty="0"/>
          </a:p>
        </p:txBody>
      </p:sp>
      <p:pic>
        <p:nvPicPr>
          <p:cNvPr id="4098" name="Picture 2" descr="https://scontent-lht6-1.xx.fbcdn.net/v/t1.15752-9/34704849_1961516327205421_7138109678856175616_n.jpg?_nc_cat=0&amp;oh=76ebc2896622a43cf4810261f2593e1a&amp;oe=5BB2ECCF"/>
          <p:cNvPicPr>
            <a:picLocks noChangeAspect="1" noChangeArrowheads="1"/>
          </p:cNvPicPr>
          <p:nvPr/>
        </p:nvPicPr>
        <p:blipFill rotWithShape="1">
          <a:blip r:embed="rId2">
            <a:extLst>
              <a:ext uri="{28A0092B-C50C-407E-A947-70E740481C1C}">
                <a14:useLocalDpi xmlns:a14="http://schemas.microsoft.com/office/drawing/2010/main" val="0"/>
              </a:ext>
            </a:extLst>
          </a:blip>
          <a:srcRect l="28656" t="7041" r="32594"/>
          <a:stretch/>
        </p:blipFill>
        <p:spPr bwMode="auto">
          <a:xfrm rot="16200000">
            <a:off x="1265123" y="2020704"/>
            <a:ext cx="3543300" cy="478132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Image result for ax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7920" y="2639716"/>
            <a:ext cx="4973052"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28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646111" y="1404525"/>
            <a:ext cx="8946541" cy="4195481"/>
          </a:xfrm>
        </p:spPr>
        <p:txBody>
          <a:bodyPr/>
          <a:lstStyle/>
          <a:p>
            <a:r>
              <a:rPr lang="en-GB" dirty="0" smtClean="0"/>
              <a:t>Throughout this assignment I have thought of 7 ideas for 3D models which I will later create. During the creation process I will keep looking back at my initial designs and ideas both for inspiration and as a reference for the model.</a:t>
            </a:r>
          </a:p>
          <a:p>
            <a:r>
              <a:rPr lang="en-GB" dirty="0" smtClean="0"/>
              <a:t>I believe all my models will be suitable for children as they don’t contain and blood or explicit imagery as I designed them to look simple to make them easily recognisable to what they are supposed to be for example the axe and also so that they remain PG.</a:t>
            </a:r>
          </a:p>
          <a:p>
            <a:r>
              <a:rPr lang="en-GB" dirty="0" smtClean="0"/>
              <a:t>I would aim these models at all ages as the ideas are similar to the game Minecraft's models and that game is for all ages.</a:t>
            </a:r>
          </a:p>
          <a:p>
            <a:endParaRPr lang="en-GB" dirty="0"/>
          </a:p>
        </p:txBody>
      </p:sp>
      <p:pic>
        <p:nvPicPr>
          <p:cNvPr id="1028" name="Picture 4" descr="Image result for minecraft tools">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848" y="4759728"/>
            <a:ext cx="4404213" cy="1680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12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681</TotalTime>
  <Words>665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Unit 66 - Task 2</vt:lpstr>
      <vt:lpstr>Model 1 – Concept/Design</vt:lpstr>
      <vt:lpstr>Model 2 – Concept/Design</vt:lpstr>
      <vt:lpstr>Model 3 – Concept/Design</vt:lpstr>
      <vt:lpstr>Model 4 – Concept/Design</vt:lpstr>
      <vt:lpstr>Model 5 – Concept/Design</vt:lpstr>
      <vt:lpstr>Model 6 – Concept/Design</vt:lpstr>
      <vt:lpstr>Model 7 – Concept/Design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66 - Task 2 &amp; 3</dc:title>
  <dc:creator>joseph roper</dc:creator>
  <cp:lastModifiedBy>STUDENT Joseph Roper</cp:lastModifiedBy>
  <cp:revision>28</cp:revision>
  <dcterms:created xsi:type="dcterms:W3CDTF">2018-05-30T19:35:58Z</dcterms:created>
  <dcterms:modified xsi:type="dcterms:W3CDTF">2018-06-11T15:19:03Z</dcterms:modified>
</cp:coreProperties>
</file>