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8" r:id="rId3"/>
    <p:sldId id="260" r:id="rId4"/>
    <p:sldId id="262" r:id="rId5"/>
    <p:sldId id="266" r:id="rId6"/>
    <p:sldId id="264" r:id="rId7"/>
    <p:sldId id="268"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073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141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9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74796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347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128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0381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093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474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702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333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986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927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3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529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12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56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24842257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E08F-253C-4614-B10D-9A026C40545F}"/>
              </a:ext>
            </a:extLst>
          </p:cNvPr>
          <p:cNvSpPr>
            <a:spLocks noGrp="1"/>
          </p:cNvSpPr>
          <p:nvPr>
            <p:ph type="ctrTitle"/>
          </p:nvPr>
        </p:nvSpPr>
        <p:spPr/>
        <p:txBody>
          <a:bodyPr/>
          <a:lstStyle/>
          <a:p>
            <a:r>
              <a:rPr lang="en-US" dirty="0"/>
              <a:t>Unit 66 - Task </a:t>
            </a:r>
            <a:r>
              <a:rPr lang="en-US" dirty="0" smtClean="0"/>
              <a:t>3</a:t>
            </a:r>
            <a:endParaRPr lang="en-GB" dirty="0"/>
          </a:p>
        </p:txBody>
      </p:sp>
      <p:sp>
        <p:nvSpPr>
          <p:cNvPr id="3" name="Subtitle 2">
            <a:extLst>
              <a:ext uri="{FF2B5EF4-FFF2-40B4-BE49-F238E27FC236}">
                <a16:creationId xmlns:a16="http://schemas.microsoft.com/office/drawing/2014/main" id="{3372D0DF-052E-4979-A4F6-778F39ED4A56}"/>
              </a:ext>
            </a:extLst>
          </p:cNvPr>
          <p:cNvSpPr>
            <a:spLocks noGrp="1"/>
          </p:cNvSpPr>
          <p:nvPr>
            <p:ph type="subTitle" idx="1"/>
          </p:nvPr>
        </p:nvSpPr>
        <p:spPr/>
        <p:txBody>
          <a:bodyPr/>
          <a:lstStyle/>
          <a:p>
            <a:r>
              <a:rPr lang="en-US" dirty="0"/>
              <a:t>Salford City College – Future Skills</a:t>
            </a:r>
          </a:p>
          <a:p>
            <a:r>
              <a:rPr lang="en-US" dirty="0"/>
              <a:t>By joseph roper</a:t>
            </a:r>
            <a:endParaRPr lang="en-GB" dirty="0"/>
          </a:p>
        </p:txBody>
      </p:sp>
    </p:spTree>
    <p:extLst>
      <p:ext uri="{BB962C8B-B14F-4D97-AF65-F5344CB8AC3E}">
        <p14:creationId xmlns:p14="http://schemas.microsoft.com/office/powerpoint/2010/main" val="37901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1 – Finished Model</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339854"/>
            <a:ext cx="8946541" cy="4195481"/>
          </a:xfrm>
        </p:spPr>
        <p:txBody>
          <a:bodyPr/>
          <a:lstStyle/>
          <a:p>
            <a:r>
              <a:rPr lang="en-US" dirty="0"/>
              <a:t>This model is made up of entirely cuboids which have been altered in various ways. For the main body I added a bevel modifier to the object making it look less blocky and more smooth. For the rest of the model I either changes the size of the object or manipulated the vertices to change the objects original shape. </a:t>
            </a:r>
            <a:r>
              <a:rPr lang="en-US" dirty="0" smtClean="0"/>
              <a:t>Currently the torch cannot produce light but I will fix that later by adding a lamp to the object the should produce light</a:t>
            </a:r>
            <a:r>
              <a:rPr lang="en-US" dirty="0" smtClean="0"/>
              <a:t>. For this asset I used the box modelling technique as I believe it suits my designs.</a:t>
            </a:r>
            <a:endParaRPr lang="en-GB" dirty="0"/>
          </a:p>
        </p:txBody>
      </p:sp>
      <p:pic>
        <p:nvPicPr>
          <p:cNvPr id="20" name="Picture 19">
            <a:extLst>
              <a:ext uri="{FF2B5EF4-FFF2-40B4-BE49-F238E27FC236}">
                <a16:creationId xmlns:a16="http://schemas.microsoft.com/office/drawing/2014/main" id="{824A6A16-3822-46EF-97D6-AB68233D65F8}"/>
              </a:ext>
            </a:extLst>
          </p:cNvPr>
          <p:cNvPicPr>
            <a:picLocks noChangeAspect="1"/>
          </p:cNvPicPr>
          <p:nvPr/>
        </p:nvPicPr>
        <p:blipFill>
          <a:blip r:embed="rId2"/>
          <a:stretch>
            <a:fillRect/>
          </a:stretch>
        </p:blipFill>
        <p:spPr>
          <a:xfrm>
            <a:off x="3033284" y="4018512"/>
            <a:ext cx="2627376" cy="2715346"/>
          </a:xfrm>
          <a:prstGeom prst="rect">
            <a:avLst/>
          </a:prstGeom>
        </p:spPr>
      </p:pic>
      <p:pic>
        <p:nvPicPr>
          <p:cNvPr id="22" name="Picture 21">
            <a:extLst>
              <a:ext uri="{FF2B5EF4-FFF2-40B4-BE49-F238E27FC236}">
                <a16:creationId xmlns:a16="http://schemas.microsoft.com/office/drawing/2014/main" id="{29039C49-7C21-4F60-92EB-5EEBC6A0231D}"/>
              </a:ext>
            </a:extLst>
          </p:cNvPr>
          <p:cNvPicPr>
            <a:picLocks noChangeAspect="1"/>
          </p:cNvPicPr>
          <p:nvPr/>
        </p:nvPicPr>
        <p:blipFill>
          <a:blip r:embed="rId3"/>
          <a:stretch>
            <a:fillRect/>
          </a:stretch>
        </p:blipFill>
        <p:spPr>
          <a:xfrm>
            <a:off x="918507" y="4306715"/>
            <a:ext cx="1637434" cy="1910340"/>
          </a:xfrm>
          <a:prstGeom prst="rect">
            <a:avLst/>
          </a:prstGeom>
        </p:spPr>
      </p:pic>
      <p:pic>
        <p:nvPicPr>
          <p:cNvPr id="23" name="Picture 22">
            <a:extLst>
              <a:ext uri="{FF2B5EF4-FFF2-40B4-BE49-F238E27FC236}">
                <a16:creationId xmlns:a16="http://schemas.microsoft.com/office/drawing/2014/main" id="{8C4788CD-63F3-4D67-BD8B-EBE22C63BC47}"/>
              </a:ext>
            </a:extLst>
          </p:cNvPr>
          <p:cNvPicPr>
            <a:picLocks noChangeAspect="1"/>
          </p:cNvPicPr>
          <p:nvPr/>
        </p:nvPicPr>
        <p:blipFill>
          <a:blip r:embed="rId4"/>
          <a:stretch>
            <a:fillRect/>
          </a:stretch>
        </p:blipFill>
        <p:spPr>
          <a:xfrm>
            <a:off x="6138003" y="4018512"/>
            <a:ext cx="2273921" cy="2729922"/>
          </a:xfrm>
          <a:prstGeom prst="rect">
            <a:avLst/>
          </a:prstGeom>
        </p:spPr>
      </p:pic>
    </p:spTree>
    <p:extLst>
      <p:ext uri="{BB962C8B-B14F-4D97-AF65-F5344CB8AC3E}">
        <p14:creationId xmlns:p14="http://schemas.microsoft.com/office/powerpoint/2010/main" val="314428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2 – Finished Model</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536205" y="1326832"/>
            <a:ext cx="8946541" cy="4195481"/>
          </a:xfrm>
        </p:spPr>
        <p:txBody>
          <a:bodyPr/>
          <a:lstStyle/>
          <a:p>
            <a:r>
              <a:rPr lang="en-GB" dirty="0" smtClean="0"/>
              <a:t>This model is made up of spheres which have been compressed for the rocks and cylinders for the logs which have had their vertices slightly compressed to make the exterior look rugged. Lastly I added a smoke and fire effect to a compressed sphere in the middle to represent the fire aspect. In the future I will add a spiral on the inside of the log to make it more realistic. </a:t>
            </a:r>
            <a:r>
              <a:rPr lang="en-US" dirty="0"/>
              <a:t>For this asset I used the box modelling technique as I believe it suits my designs.</a:t>
            </a:r>
            <a:endParaRPr lang="en-GB" dirty="0"/>
          </a:p>
          <a:p>
            <a:endParaRPr lang="en-GB" dirty="0"/>
          </a:p>
        </p:txBody>
      </p:sp>
      <p:pic>
        <p:nvPicPr>
          <p:cNvPr id="4" name="Picture 3">
            <a:extLst>
              <a:ext uri="{FF2B5EF4-FFF2-40B4-BE49-F238E27FC236}">
                <a16:creationId xmlns:a16="http://schemas.microsoft.com/office/drawing/2014/main" id="{561229C4-3F86-4136-B386-6D90E0C3C01F}"/>
              </a:ext>
            </a:extLst>
          </p:cNvPr>
          <p:cNvPicPr>
            <a:picLocks noChangeAspect="1"/>
          </p:cNvPicPr>
          <p:nvPr/>
        </p:nvPicPr>
        <p:blipFill>
          <a:blip r:embed="rId2"/>
          <a:stretch>
            <a:fillRect/>
          </a:stretch>
        </p:blipFill>
        <p:spPr>
          <a:xfrm>
            <a:off x="3949456" y="3903221"/>
            <a:ext cx="1317284" cy="806161"/>
          </a:xfrm>
          <a:prstGeom prst="rect">
            <a:avLst/>
          </a:prstGeom>
        </p:spPr>
      </p:pic>
      <p:pic>
        <p:nvPicPr>
          <p:cNvPr id="5" name="Picture 4">
            <a:extLst>
              <a:ext uri="{FF2B5EF4-FFF2-40B4-BE49-F238E27FC236}">
                <a16:creationId xmlns:a16="http://schemas.microsoft.com/office/drawing/2014/main" id="{13D3478A-6804-41E3-9A3E-7AC18714046E}"/>
              </a:ext>
            </a:extLst>
          </p:cNvPr>
          <p:cNvPicPr>
            <a:picLocks noChangeAspect="1"/>
          </p:cNvPicPr>
          <p:nvPr/>
        </p:nvPicPr>
        <p:blipFill>
          <a:blip r:embed="rId3"/>
          <a:stretch>
            <a:fillRect/>
          </a:stretch>
        </p:blipFill>
        <p:spPr>
          <a:xfrm>
            <a:off x="646111" y="3903221"/>
            <a:ext cx="2762107" cy="811866"/>
          </a:xfrm>
          <a:prstGeom prst="rect">
            <a:avLst/>
          </a:prstGeom>
        </p:spPr>
      </p:pic>
      <p:pic>
        <p:nvPicPr>
          <p:cNvPr id="6" name="Picture 5">
            <a:extLst>
              <a:ext uri="{FF2B5EF4-FFF2-40B4-BE49-F238E27FC236}">
                <a16:creationId xmlns:a16="http://schemas.microsoft.com/office/drawing/2014/main" id="{B32DA5AC-725D-4DCF-AE54-E3059EC91124}"/>
              </a:ext>
            </a:extLst>
          </p:cNvPr>
          <p:cNvPicPr>
            <a:picLocks noChangeAspect="1"/>
          </p:cNvPicPr>
          <p:nvPr/>
        </p:nvPicPr>
        <p:blipFill>
          <a:blip r:embed="rId4"/>
          <a:stretch>
            <a:fillRect/>
          </a:stretch>
        </p:blipFill>
        <p:spPr>
          <a:xfrm>
            <a:off x="5907831" y="3736577"/>
            <a:ext cx="1118611" cy="1145154"/>
          </a:xfrm>
          <a:prstGeom prst="rect">
            <a:avLst/>
          </a:prstGeom>
        </p:spPr>
      </p:pic>
      <p:pic>
        <p:nvPicPr>
          <p:cNvPr id="7" name="Picture 6">
            <a:extLst>
              <a:ext uri="{FF2B5EF4-FFF2-40B4-BE49-F238E27FC236}">
                <a16:creationId xmlns:a16="http://schemas.microsoft.com/office/drawing/2014/main" id="{0F66F974-DAAA-42E5-BE18-B89A5909706F}"/>
              </a:ext>
            </a:extLst>
          </p:cNvPr>
          <p:cNvPicPr>
            <a:picLocks noChangeAspect="1"/>
          </p:cNvPicPr>
          <p:nvPr/>
        </p:nvPicPr>
        <p:blipFill>
          <a:blip r:embed="rId5"/>
          <a:stretch>
            <a:fillRect/>
          </a:stretch>
        </p:blipFill>
        <p:spPr>
          <a:xfrm>
            <a:off x="4206719" y="5251541"/>
            <a:ext cx="802757" cy="627720"/>
          </a:xfrm>
          <a:prstGeom prst="rect">
            <a:avLst/>
          </a:prstGeom>
        </p:spPr>
      </p:pic>
      <p:pic>
        <p:nvPicPr>
          <p:cNvPr id="8" name="Picture 7">
            <a:extLst>
              <a:ext uri="{FF2B5EF4-FFF2-40B4-BE49-F238E27FC236}">
                <a16:creationId xmlns:a16="http://schemas.microsoft.com/office/drawing/2014/main" id="{A9D66269-231C-42CD-8E19-4F30381BB7FA}"/>
              </a:ext>
            </a:extLst>
          </p:cNvPr>
          <p:cNvPicPr>
            <a:picLocks noChangeAspect="1"/>
          </p:cNvPicPr>
          <p:nvPr/>
        </p:nvPicPr>
        <p:blipFill>
          <a:blip r:embed="rId6"/>
          <a:stretch>
            <a:fillRect/>
          </a:stretch>
        </p:blipFill>
        <p:spPr>
          <a:xfrm>
            <a:off x="5488712" y="5076475"/>
            <a:ext cx="1540452" cy="977852"/>
          </a:xfrm>
          <a:prstGeom prst="rect">
            <a:avLst/>
          </a:prstGeom>
        </p:spPr>
      </p:pic>
      <p:pic>
        <p:nvPicPr>
          <p:cNvPr id="9" name="Picture 8">
            <a:extLst>
              <a:ext uri="{FF2B5EF4-FFF2-40B4-BE49-F238E27FC236}">
                <a16:creationId xmlns:a16="http://schemas.microsoft.com/office/drawing/2014/main" id="{0D3C80E8-B28C-42A2-A243-0FD657562ECC}"/>
              </a:ext>
            </a:extLst>
          </p:cNvPr>
          <p:cNvPicPr>
            <a:picLocks noChangeAspect="1"/>
          </p:cNvPicPr>
          <p:nvPr/>
        </p:nvPicPr>
        <p:blipFill>
          <a:blip r:embed="rId7"/>
          <a:stretch>
            <a:fillRect/>
          </a:stretch>
        </p:blipFill>
        <p:spPr>
          <a:xfrm>
            <a:off x="8068204" y="4306301"/>
            <a:ext cx="1512868" cy="1153823"/>
          </a:xfrm>
          <a:prstGeom prst="rect">
            <a:avLst/>
          </a:prstGeom>
        </p:spPr>
      </p:pic>
      <p:cxnSp>
        <p:nvCxnSpPr>
          <p:cNvPr id="10" name="Straight Arrow Connector 9">
            <a:extLst>
              <a:ext uri="{FF2B5EF4-FFF2-40B4-BE49-F238E27FC236}">
                <a16:creationId xmlns:a16="http://schemas.microsoft.com/office/drawing/2014/main" id="{6088D0CC-F00C-4147-BFCB-03ADA645C18D}"/>
              </a:ext>
            </a:extLst>
          </p:cNvPr>
          <p:cNvCxnSpPr>
            <a:stCxn id="5" idx="3"/>
            <a:endCxn id="4" idx="1"/>
          </p:cNvCxnSpPr>
          <p:nvPr/>
        </p:nvCxnSpPr>
        <p:spPr>
          <a:xfrm flipV="1">
            <a:off x="3408218" y="4306302"/>
            <a:ext cx="541238" cy="2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0F697DA-B790-412D-8E5C-77FC3A9EB909}"/>
              </a:ext>
            </a:extLst>
          </p:cNvPr>
          <p:cNvCxnSpPr>
            <a:stCxn id="4" idx="3"/>
            <a:endCxn id="6" idx="1"/>
          </p:cNvCxnSpPr>
          <p:nvPr/>
        </p:nvCxnSpPr>
        <p:spPr>
          <a:xfrm>
            <a:off x="5266740" y="4306302"/>
            <a:ext cx="641091" cy="2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D25A5DC-5F68-4623-9533-A9DF085A2184}"/>
              </a:ext>
            </a:extLst>
          </p:cNvPr>
          <p:cNvCxnSpPr>
            <a:stCxn id="7" idx="3"/>
            <a:endCxn id="8" idx="1"/>
          </p:cNvCxnSpPr>
          <p:nvPr/>
        </p:nvCxnSpPr>
        <p:spPr>
          <a:xfrm>
            <a:off x="5009476" y="5565401"/>
            <a:ext cx="4792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65408485-1773-4AD4-BF2A-BD51C552A41F}"/>
              </a:ext>
            </a:extLst>
          </p:cNvPr>
          <p:cNvCxnSpPr>
            <a:stCxn id="6" idx="3"/>
            <a:endCxn id="9" idx="1"/>
          </p:cNvCxnSpPr>
          <p:nvPr/>
        </p:nvCxnSpPr>
        <p:spPr>
          <a:xfrm>
            <a:off x="7026442" y="4309154"/>
            <a:ext cx="1041762" cy="5740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A0046474-D2AD-4451-86D5-BE4188682A2D}"/>
              </a:ext>
            </a:extLst>
          </p:cNvPr>
          <p:cNvCxnSpPr>
            <a:stCxn id="8" idx="3"/>
            <a:endCxn id="9" idx="1"/>
          </p:cNvCxnSpPr>
          <p:nvPr/>
        </p:nvCxnSpPr>
        <p:spPr>
          <a:xfrm flipV="1">
            <a:off x="7029164" y="4883213"/>
            <a:ext cx="1039040" cy="68218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595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3 – Finished Model</a:t>
            </a:r>
            <a:endParaRPr lang="en-GB" dirty="0"/>
          </a:p>
        </p:txBody>
      </p:sp>
      <p:pic>
        <p:nvPicPr>
          <p:cNvPr id="4" name="Content Placeholder 3">
            <a:extLst>
              <a:ext uri="{FF2B5EF4-FFF2-40B4-BE49-F238E27FC236}">
                <a16:creationId xmlns:a16="http://schemas.microsoft.com/office/drawing/2014/main" id="{34218EA8-C667-43AF-B05D-170FE9A937B6}"/>
              </a:ext>
            </a:extLst>
          </p:cNvPr>
          <p:cNvPicPr>
            <a:picLocks noGrp="1" noChangeAspect="1"/>
          </p:cNvPicPr>
          <p:nvPr>
            <p:ph idx="1"/>
          </p:nvPr>
        </p:nvPicPr>
        <p:blipFill>
          <a:blip r:embed="rId2"/>
          <a:stretch>
            <a:fillRect/>
          </a:stretch>
        </p:blipFill>
        <p:spPr>
          <a:xfrm>
            <a:off x="9413396" y="3773978"/>
            <a:ext cx="2103031" cy="2909455"/>
          </a:xfrm>
          <a:prstGeom prst="rect">
            <a:avLst/>
          </a:prstGeom>
        </p:spPr>
      </p:pic>
      <p:sp>
        <p:nvSpPr>
          <p:cNvPr id="5" name="Content Placeholder 2">
            <a:extLst>
              <a:ext uri="{FF2B5EF4-FFF2-40B4-BE49-F238E27FC236}">
                <a16:creationId xmlns:a16="http://schemas.microsoft.com/office/drawing/2014/main" id="{19EB44B5-0CCE-45CE-9B5E-1A8BD8A0258F}"/>
              </a:ext>
            </a:extLst>
          </p:cNvPr>
          <p:cNvSpPr txBox="1">
            <a:spLocks/>
          </p:cNvSpPr>
          <p:nvPr/>
        </p:nvSpPr>
        <p:spPr>
          <a:xfrm>
            <a:off x="646111" y="1298940"/>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This model is nearly entirely made out of cylinders apart from a sphere for the glass, a cuboid for the stand and lastly a monkey head for the logo. The sphere representing the magnifier on the telescope has a worn out glass material added on to it making it seem at closer inspection this item has been shipwrecked for a long time. In the future I will add colour and textures to the rest of the parts making certain part a scratched gold effect and the rest to look like waterlogged wood</a:t>
            </a:r>
            <a:r>
              <a:rPr lang="en-GB" dirty="0" smtClean="0"/>
              <a:t>. </a:t>
            </a:r>
            <a:r>
              <a:rPr lang="en-US" dirty="0"/>
              <a:t>For this asset I used the box modelling technique as I believe it suits my designs.</a:t>
            </a:r>
            <a:endParaRPr lang="en-GB" dirty="0"/>
          </a:p>
          <a:p>
            <a:endParaRPr lang="en-GB" dirty="0" smtClean="0"/>
          </a:p>
          <a:p>
            <a:endParaRPr lang="en-GB" dirty="0"/>
          </a:p>
        </p:txBody>
      </p:sp>
    </p:spTree>
    <p:extLst>
      <p:ext uri="{BB962C8B-B14F-4D97-AF65-F5344CB8AC3E}">
        <p14:creationId xmlns:p14="http://schemas.microsoft.com/office/powerpoint/2010/main" val="2928060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a:t>
            </a:r>
            <a:r>
              <a:rPr lang="en-US" dirty="0" smtClean="0"/>
              <a:t>4 </a:t>
            </a:r>
            <a:r>
              <a:rPr lang="en-US" dirty="0"/>
              <a:t>– Finished Model</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367118"/>
            <a:ext cx="8946541" cy="4195481"/>
          </a:xfrm>
        </p:spPr>
        <p:txBody>
          <a:bodyPr/>
          <a:lstStyle/>
          <a:p>
            <a:r>
              <a:rPr lang="en-GB" dirty="0" smtClean="0"/>
              <a:t>For this model I recycled the previous wooden log and stretched it out to make it look more like a stick. Then I got a cuboid and changed the properties of the vertices to get this peculiar looking spade head. I then added a sort of dirty steel colour to the spade head</a:t>
            </a:r>
            <a:r>
              <a:rPr lang="en-GB" dirty="0" smtClean="0"/>
              <a:t>. </a:t>
            </a:r>
            <a:r>
              <a:rPr lang="en-US" dirty="0"/>
              <a:t>For this asset I used the box modelling technique as I believe it suits my designs.</a:t>
            </a:r>
            <a:endParaRPr lang="en-GB" dirty="0"/>
          </a:p>
          <a:p>
            <a:endParaRPr lang="en-GB" dirty="0"/>
          </a:p>
        </p:txBody>
      </p:sp>
      <p:pic>
        <p:nvPicPr>
          <p:cNvPr id="5122" name="Picture 2" descr="https://media.discordapp.net/attachments/173182029679165440/454992610151628801/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5" y="1229996"/>
            <a:ext cx="1914525"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46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a:t>
            </a:r>
            <a:r>
              <a:rPr lang="en-US" dirty="0" smtClean="0"/>
              <a:t>5 </a:t>
            </a:r>
            <a:r>
              <a:rPr lang="en-US" dirty="0"/>
              <a:t>– Finished Model</a:t>
            </a:r>
            <a:endParaRPr lang="en-GB" dirty="0"/>
          </a:p>
        </p:txBody>
      </p:sp>
      <p:pic>
        <p:nvPicPr>
          <p:cNvPr id="7170" name="Picture 2" descr="https://media.discordapp.net/attachments/173182029679165440/454992690791186450/unknown.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50112" y="1509713"/>
            <a:ext cx="1092951"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19EB44B5-0CCE-45CE-9B5E-1A8BD8A0258F}"/>
              </a:ext>
            </a:extLst>
          </p:cNvPr>
          <p:cNvSpPr txBox="1">
            <a:spLocks/>
          </p:cNvSpPr>
          <p:nvPr/>
        </p:nvSpPr>
        <p:spPr>
          <a:xfrm>
            <a:off x="646111" y="13671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GB" dirty="0" smtClean="0"/>
              <a:t>For this model I recycled the previous wooden log and stretched it out to make it look more like a stick. Then I used a cone and stretched it a bit to make it look more like a spear. I </a:t>
            </a:r>
            <a:r>
              <a:rPr lang="en-GB" dirty="0"/>
              <a:t>then added a sort of dirty steel colour to the </a:t>
            </a:r>
            <a:r>
              <a:rPr lang="en-GB" dirty="0" smtClean="0"/>
              <a:t>spear </a:t>
            </a:r>
            <a:r>
              <a:rPr lang="en-GB" dirty="0"/>
              <a:t>head</a:t>
            </a:r>
            <a:r>
              <a:rPr lang="en-GB" dirty="0" smtClean="0"/>
              <a:t>. </a:t>
            </a:r>
            <a:r>
              <a:rPr lang="en-US" dirty="0"/>
              <a:t>For this asset I used the box modelling technique as I believe it suits my designs.</a:t>
            </a:r>
            <a:endParaRPr lang="en-GB" dirty="0"/>
          </a:p>
          <a:p>
            <a:endParaRPr lang="en-GB" dirty="0"/>
          </a:p>
          <a:p>
            <a:endParaRPr lang="en-GB" dirty="0"/>
          </a:p>
        </p:txBody>
      </p:sp>
    </p:spTree>
    <p:extLst>
      <p:ext uri="{BB962C8B-B14F-4D97-AF65-F5344CB8AC3E}">
        <p14:creationId xmlns:p14="http://schemas.microsoft.com/office/powerpoint/2010/main" val="227791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6 – Finished Model</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395693"/>
            <a:ext cx="8946541" cy="4195481"/>
          </a:xfrm>
        </p:spPr>
        <p:txBody>
          <a:bodyPr/>
          <a:lstStyle/>
          <a:p>
            <a:r>
              <a:rPr lang="en-GB" dirty="0"/>
              <a:t>For this model I recycled the previous wooden log and stretched it out to make it look more like </a:t>
            </a:r>
            <a:r>
              <a:rPr lang="en-GB" dirty="0" smtClean="0"/>
              <a:t>the legs, seat and back of the chair</a:t>
            </a:r>
            <a:r>
              <a:rPr lang="en-GB" dirty="0" smtClean="0"/>
              <a:t>. </a:t>
            </a:r>
            <a:r>
              <a:rPr lang="en-US" dirty="0"/>
              <a:t>For this asset I used the box modelling technique as I believe it suits my designs.</a:t>
            </a:r>
            <a:endParaRPr lang="en-GB" dirty="0"/>
          </a:p>
          <a:p>
            <a:endParaRPr lang="en-GB" dirty="0"/>
          </a:p>
        </p:txBody>
      </p:sp>
      <p:pic>
        <p:nvPicPr>
          <p:cNvPr id="9218" name="Picture 2" descr="https://media.discordapp.net/attachments/173182029679165440/454411048619999243/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396" y="2568898"/>
            <a:ext cx="2597150" cy="4041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75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7 – Finished Model</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376643"/>
            <a:ext cx="8946541" cy="4195481"/>
          </a:xfrm>
        </p:spPr>
        <p:txBody>
          <a:bodyPr/>
          <a:lstStyle/>
          <a:p>
            <a:r>
              <a:rPr lang="en-GB" dirty="0" smtClean="0"/>
              <a:t>For this model I recycled the previous wooden log and stretched it out to make it look more like a stick. Then I used a cuboid and changed the properties of the vertices to make it look more like a axe head. I then added a sort of dirty steel colour to the axe head. </a:t>
            </a:r>
            <a:r>
              <a:rPr lang="en-US" dirty="0"/>
              <a:t>For this asset I used the box modelling technique as I believe it suits my designs.</a:t>
            </a:r>
            <a:endParaRPr lang="en-GB" dirty="0"/>
          </a:p>
          <a:p>
            <a:endParaRPr lang="en-GB" dirty="0" smtClean="0"/>
          </a:p>
          <a:p>
            <a:endParaRPr lang="en-GB" dirty="0"/>
          </a:p>
        </p:txBody>
      </p:sp>
      <p:pic>
        <p:nvPicPr>
          <p:cNvPr id="11266" name="Picture 2" descr="https://media.discordapp.net/attachments/173182029679165440/454977984626032640/unkn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4053" y="2162174"/>
            <a:ext cx="2686050"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37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646111" y="1495966"/>
            <a:ext cx="8946541" cy="4195481"/>
          </a:xfrm>
        </p:spPr>
        <p:txBody>
          <a:bodyPr/>
          <a:lstStyle/>
          <a:p>
            <a:r>
              <a:rPr lang="en-GB" dirty="0" smtClean="0"/>
              <a:t>Overall I am happy with the models I have created and believe they look like my initial designs on paper. I experienced a lot of problems with the 3D modelling software I was using mainly to do with me not being used to the controls meaning that I would accidently press a button causing all of my work to disappear then I would spend at least 10 minutes trying to get it back. I would have liked to spend longer on my models and become more familiar with Blender the modelling software I used, however due to time constraints I couldn’t.</a:t>
            </a:r>
            <a:endParaRPr lang="en-GB" dirty="0"/>
          </a:p>
        </p:txBody>
      </p:sp>
    </p:spTree>
    <p:extLst>
      <p:ext uri="{BB962C8B-B14F-4D97-AF65-F5344CB8AC3E}">
        <p14:creationId xmlns:p14="http://schemas.microsoft.com/office/powerpoint/2010/main" val="631278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651</TotalTime>
  <Words>728</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Unit 66 - Task 3</vt:lpstr>
      <vt:lpstr>Model 1 – Finished Model</vt:lpstr>
      <vt:lpstr>Model 2 – Finished Model</vt:lpstr>
      <vt:lpstr>Model 3 – Finished Model</vt:lpstr>
      <vt:lpstr>Model 4 – Finished Model</vt:lpstr>
      <vt:lpstr>Model 5 – Finished Model</vt:lpstr>
      <vt:lpstr>Model 6 – Finished Model</vt:lpstr>
      <vt:lpstr>Model 7 – Finished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66 - Task 2 &amp; 3</dc:title>
  <dc:creator>joseph roper</dc:creator>
  <cp:lastModifiedBy>STUDENT Joseph Roper</cp:lastModifiedBy>
  <cp:revision>27</cp:revision>
  <dcterms:created xsi:type="dcterms:W3CDTF">2018-05-30T19:35:58Z</dcterms:created>
  <dcterms:modified xsi:type="dcterms:W3CDTF">2018-06-11T14:41:35Z</dcterms:modified>
</cp:coreProperties>
</file>