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roper" userId="584682fc0f03f0ac" providerId="Windows Live" clId="Web-{6C7B3860-E7AF-4B61-A4C0-AC37110EBE64}"/>
    <pc:docChg chg="modSld">
      <pc:chgData name="joseph roper" userId="584682fc0f03f0ac" providerId="Windows Live" clId="Web-{6C7B3860-E7AF-4B61-A4C0-AC37110EBE64}" dt="2018-01-17T11:16:31.966" v="62"/>
      <pc:docMkLst>
        <pc:docMk/>
      </pc:docMkLst>
      <pc:sldChg chg="modSp">
        <pc:chgData name="joseph roper" userId="584682fc0f03f0ac" providerId="Windows Live" clId="Web-{6C7B3860-E7AF-4B61-A4C0-AC37110EBE64}" dt="2018-01-17T11:16:31.966" v="61"/>
        <pc:sldMkLst>
          <pc:docMk/>
          <pc:sldMk cId="109857222" sldId="256"/>
        </pc:sldMkLst>
        <pc:spChg chg="mod">
          <ac:chgData name="joseph roper" userId="584682fc0f03f0ac" providerId="Windows Live" clId="Web-{6C7B3860-E7AF-4B61-A4C0-AC37110EBE64}" dt="2018-01-17T11:15:40.402" v="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seph roper" userId="584682fc0f03f0ac" providerId="Windows Live" clId="Web-{6C7B3860-E7AF-4B61-A4C0-AC37110EBE64}" dt="2018-01-17T11:16:31.966" v="6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Guest" providerId="Windows Live" clId="Web-{5EA445B3-2F4D-4D70-A835-F7BF53AA47FA}"/>
    <pc:docChg chg="modSld">
      <pc:chgData name="Guest" userId="" providerId="Windows Live" clId="Web-{5EA445B3-2F4D-4D70-A835-F7BF53AA47FA}" dt="2018-01-17T11:59:32.888" v="144"/>
      <pc:docMkLst>
        <pc:docMk/>
      </pc:docMkLst>
      <pc:sldChg chg="modSp">
        <pc:chgData name="Guest" userId="" providerId="Windows Live" clId="Web-{5EA445B3-2F4D-4D70-A835-F7BF53AA47FA}" dt="2018-01-17T11:57:02.556" v="2"/>
        <pc:sldMkLst>
          <pc:docMk/>
          <pc:sldMk cId="1614929628" sldId="258"/>
        </pc:sldMkLst>
        <pc:spChg chg="mod">
          <ac:chgData name="Guest" userId="" providerId="Windows Live" clId="Web-{5EA445B3-2F4D-4D70-A835-F7BF53AA47FA}" dt="2018-01-17T11:57:02.556" v="2"/>
          <ac:spMkLst>
            <pc:docMk/>
            <pc:sldMk cId="1614929628" sldId="258"/>
            <ac:spMk id="4" creationId="{00000000-0000-0000-0000-000000000000}"/>
          </ac:spMkLst>
        </pc:spChg>
      </pc:sldChg>
      <pc:sldChg chg="modSp">
        <pc:chgData name="Guest" userId="" providerId="Windows Live" clId="Web-{5EA445B3-2F4D-4D70-A835-F7BF53AA47FA}" dt="2018-01-17T11:57:15.275" v="14"/>
        <pc:sldMkLst>
          <pc:docMk/>
          <pc:sldMk cId="912068570" sldId="259"/>
        </pc:sldMkLst>
        <pc:spChg chg="mod">
          <ac:chgData name="Guest" userId="" providerId="Windows Live" clId="Web-{5EA445B3-2F4D-4D70-A835-F7BF53AA47FA}" dt="2018-01-17T11:57:15.275" v="14"/>
          <ac:spMkLst>
            <pc:docMk/>
            <pc:sldMk cId="912068570" sldId="259"/>
            <ac:spMk id="4" creationId="{00000000-0000-0000-0000-000000000000}"/>
          </ac:spMkLst>
        </pc:spChg>
      </pc:sldChg>
      <pc:sldChg chg="modSp">
        <pc:chgData name="Guest" userId="" providerId="Windows Live" clId="Web-{5EA445B3-2F4D-4D70-A835-F7BF53AA47FA}" dt="2018-01-17T11:57:23.025" v="25"/>
        <pc:sldMkLst>
          <pc:docMk/>
          <pc:sldMk cId="2829552161" sldId="260"/>
        </pc:sldMkLst>
        <pc:spChg chg="mod">
          <ac:chgData name="Guest" userId="" providerId="Windows Live" clId="Web-{5EA445B3-2F4D-4D70-A835-F7BF53AA47FA}" dt="2018-01-17T11:57:23.025" v="25"/>
          <ac:spMkLst>
            <pc:docMk/>
            <pc:sldMk cId="2829552161" sldId="260"/>
            <ac:spMk id="4" creationId="{00000000-0000-0000-0000-000000000000}"/>
          </ac:spMkLst>
        </pc:spChg>
      </pc:sldChg>
      <pc:sldChg chg="modSp">
        <pc:chgData name="Guest" userId="" providerId="Windows Live" clId="Web-{5EA445B3-2F4D-4D70-A835-F7BF53AA47FA}" dt="2018-01-17T11:57:31.025" v="30"/>
        <pc:sldMkLst>
          <pc:docMk/>
          <pc:sldMk cId="1230440779" sldId="261"/>
        </pc:sldMkLst>
        <pc:spChg chg="mod">
          <ac:chgData name="Guest" userId="" providerId="Windows Live" clId="Web-{5EA445B3-2F4D-4D70-A835-F7BF53AA47FA}" dt="2018-01-17T11:57:31.025" v="30"/>
          <ac:spMkLst>
            <pc:docMk/>
            <pc:sldMk cId="1230440779" sldId="261"/>
            <ac:spMk id="4" creationId="{00000000-0000-0000-0000-000000000000}"/>
          </ac:spMkLst>
        </pc:spChg>
      </pc:sldChg>
      <pc:sldChg chg="modSp">
        <pc:chgData name="Guest" userId="" providerId="Windows Live" clId="Web-{5EA445B3-2F4D-4D70-A835-F7BF53AA47FA}" dt="2018-01-17T11:57:35.463" v="32"/>
        <pc:sldMkLst>
          <pc:docMk/>
          <pc:sldMk cId="2465701840" sldId="262"/>
        </pc:sldMkLst>
        <pc:spChg chg="mod">
          <ac:chgData name="Guest" userId="" providerId="Windows Live" clId="Web-{5EA445B3-2F4D-4D70-A835-F7BF53AA47FA}" dt="2018-01-17T11:57:35.463" v="32"/>
          <ac:spMkLst>
            <pc:docMk/>
            <pc:sldMk cId="2465701840" sldId="262"/>
            <ac:spMk id="4" creationId="{00000000-0000-0000-0000-000000000000}"/>
          </ac:spMkLst>
        </pc:spChg>
      </pc:sldChg>
      <pc:sldChg chg="modSp">
        <pc:chgData name="Guest" userId="" providerId="Windows Live" clId="Web-{5EA445B3-2F4D-4D70-A835-F7BF53AA47FA}" dt="2018-01-17T11:57:46.088" v="46"/>
        <pc:sldMkLst>
          <pc:docMk/>
          <pc:sldMk cId="2299790539" sldId="263"/>
        </pc:sldMkLst>
        <pc:spChg chg="mod">
          <ac:chgData name="Guest" userId="" providerId="Windows Live" clId="Web-{5EA445B3-2F4D-4D70-A835-F7BF53AA47FA}" dt="2018-01-17T11:57:46.088" v="46"/>
          <ac:spMkLst>
            <pc:docMk/>
            <pc:sldMk cId="2299790539" sldId="263"/>
            <ac:spMk id="4" creationId="{00000000-0000-0000-0000-000000000000}"/>
          </ac:spMkLst>
        </pc:spChg>
      </pc:sldChg>
      <pc:sldChg chg="modSp">
        <pc:chgData name="Guest" userId="" providerId="Windows Live" clId="Web-{5EA445B3-2F4D-4D70-A835-F7BF53AA47FA}" dt="2018-01-17T11:57:57.620" v="62"/>
        <pc:sldMkLst>
          <pc:docMk/>
          <pc:sldMk cId="97196367" sldId="264"/>
        </pc:sldMkLst>
        <pc:spChg chg="mod">
          <ac:chgData name="Guest" userId="" providerId="Windows Live" clId="Web-{5EA445B3-2F4D-4D70-A835-F7BF53AA47FA}" dt="2018-01-17T11:57:57.620" v="62"/>
          <ac:spMkLst>
            <pc:docMk/>
            <pc:sldMk cId="97196367" sldId="264"/>
            <ac:spMk id="4" creationId="{00000000-0000-0000-0000-000000000000}"/>
          </ac:spMkLst>
        </pc:spChg>
      </pc:sldChg>
      <pc:sldChg chg="modSp">
        <pc:chgData name="Guest" userId="" providerId="Windows Live" clId="Web-{5EA445B3-2F4D-4D70-A835-F7BF53AA47FA}" dt="2018-01-17T11:58:10.292" v="84"/>
        <pc:sldMkLst>
          <pc:docMk/>
          <pc:sldMk cId="1602099413" sldId="266"/>
        </pc:sldMkLst>
        <pc:spChg chg="mod">
          <ac:chgData name="Guest" userId="" providerId="Windows Live" clId="Web-{5EA445B3-2F4D-4D70-A835-F7BF53AA47FA}" dt="2018-01-17T11:58:10.292" v="84"/>
          <ac:spMkLst>
            <pc:docMk/>
            <pc:sldMk cId="1602099413" sldId="266"/>
            <ac:spMk id="4" creationId="{00000000-0000-0000-0000-000000000000}"/>
          </ac:spMkLst>
        </pc:spChg>
      </pc:sldChg>
      <pc:sldChg chg="modSp">
        <pc:chgData name="Guest" userId="" providerId="Windows Live" clId="Web-{5EA445B3-2F4D-4D70-A835-F7BF53AA47FA}" dt="2018-01-17T11:58:03.401" v="73"/>
        <pc:sldMkLst>
          <pc:docMk/>
          <pc:sldMk cId="1948934512" sldId="267"/>
        </pc:sldMkLst>
        <pc:spChg chg="mod">
          <ac:chgData name="Guest" userId="" providerId="Windows Live" clId="Web-{5EA445B3-2F4D-4D70-A835-F7BF53AA47FA}" dt="2018-01-17T11:58:03.401" v="73"/>
          <ac:spMkLst>
            <pc:docMk/>
            <pc:sldMk cId="1948934512" sldId="267"/>
            <ac:spMk id="4" creationId="{00000000-0000-0000-0000-000000000000}"/>
          </ac:spMkLst>
        </pc:spChg>
      </pc:sldChg>
      <pc:sldChg chg="modSp">
        <pc:chgData name="Guest" userId="" providerId="Windows Live" clId="Web-{5EA445B3-2F4D-4D70-A835-F7BF53AA47FA}" dt="2018-01-17T11:58:17.355" v="91"/>
        <pc:sldMkLst>
          <pc:docMk/>
          <pc:sldMk cId="3540694426" sldId="268"/>
        </pc:sldMkLst>
        <pc:spChg chg="mod">
          <ac:chgData name="Guest" userId="" providerId="Windows Live" clId="Web-{5EA445B3-2F4D-4D70-A835-F7BF53AA47FA}" dt="2018-01-17T11:58:17.355" v="91"/>
          <ac:spMkLst>
            <pc:docMk/>
            <pc:sldMk cId="3540694426" sldId="268"/>
            <ac:spMk id="4" creationId="{00000000-0000-0000-0000-000000000000}"/>
          </ac:spMkLst>
        </pc:spChg>
      </pc:sldChg>
      <pc:sldChg chg="modSp">
        <pc:chgData name="Guest" userId="" providerId="Windows Live" clId="Web-{5EA445B3-2F4D-4D70-A835-F7BF53AA47FA}" dt="2018-01-17T11:58:22.667" v="100"/>
        <pc:sldMkLst>
          <pc:docMk/>
          <pc:sldMk cId="640190329" sldId="269"/>
        </pc:sldMkLst>
        <pc:spChg chg="mod">
          <ac:chgData name="Guest" userId="" providerId="Windows Live" clId="Web-{5EA445B3-2F4D-4D70-A835-F7BF53AA47FA}" dt="2018-01-17T11:58:22.667" v="100"/>
          <ac:spMkLst>
            <pc:docMk/>
            <pc:sldMk cId="640190329" sldId="269"/>
            <ac:spMk id="4" creationId="{00000000-0000-0000-0000-000000000000}"/>
          </ac:spMkLst>
        </pc:spChg>
      </pc:sldChg>
      <pc:sldChg chg="modSp">
        <pc:chgData name="Guest" userId="" providerId="Windows Live" clId="Web-{5EA445B3-2F4D-4D70-A835-F7BF53AA47FA}" dt="2018-01-17T11:58:29.777" v="108"/>
        <pc:sldMkLst>
          <pc:docMk/>
          <pc:sldMk cId="741541955" sldId="270"/>
        </pc:sldMkLst>
        <pc:spChg chg="mod">
          <ac:chgData name="Guest" userId="" providerId="Windows Live" clId="Web-{5EA445B3-2F4D-4D70-A835-F7BF53AA47FA}" dt="2018-01-17T11:58:29.777" v="108"/>
          <ac:spMkLst>
            <pc:docMk/>
            <pc:sldMk cId="741541955" sldId="270"/>
            <ac:spMk id="4" creationId="{00000000-0000-0000-0000-000000000000}"/>
          </ac:spMkLst>
        </pc:spChg>
      </pc:sldChg>
      <pc:sldChg chg="modSp">
        <pc:chgData name="Guest" userId="" providerId="Windows Live" clId="Web-{5EA445B3-2F4D-4D70-A835-F7BF53AA47FA}" dt="2018-01-17T11:58:37.558" v="113"/>
        <pc:sldMkLst>
          <pc:docMk/>
          <pc:sldMk cId="354679057" sldId="271"/>
        </pc:sldMkLst>
        <pc:spChg chg="mod">
          <ac:chgData name="Guest" userId="" providerId="Windows Live" clId="Web-{5EA445B3-2F4D-4D70-A835-F7BF53AA47FA}" dt="2018-01-17T11:58:37.558" v="113"/>
          <ac:spMkLst>
            <pc:docMk/>
            <pc:sldMk cId="354679057" sldId="271"/>
            <ac:spMk id="4" creationId="{00000000-0000-0000-0000-000000000000}"/>
          </ac:spMkLst>
        </pc:spChg>
      </pc:sldChg>
      <pc:sldChg chg="modSp">
        <pc:chgData name="Guest" userId="" providerId="Windows Live" clId="Web-{5EA445B3-2F4D-4D70-A835-F7BF53AA47FA}" dt="2018-01-17T11:59:00.825" v="118"/>
        <pc:sldMkLst>
          <pc:docMk/>
          <pc:sldMk cId="888067494" sldId="272"/>
        </pc:sldMkLst>
        <pc:spChg chg="mod">
          <ac:chgData name="Guest" userId="" providerId="Windows Live" clId="Web-{5EA445B3-2F4D-4D70-A835-F7BF53AA47FA}" dt="2018-01-17T11:59:00.825" v="118"/>
          <ac:spMkLst>
            <pc:docMk/>
            <pc:sldMk cId="888067494" sldId="272"/>
            <ac:spMk id="4" creationId="{00000000-0000-0000-0000-000000000000}"/>
          </ac:spMkLst>
        </pc:spChg>
      </pc:sldChg>
      <pc:sldChg chg="modSp">
        <pc:chgData name="Guest" userId="" providerId="Windows Live" clId="Web-{5EA445B3-2F4D-4D70-A835-F7BF53AA47FA}" dt="2018-01-17T11:59:05.434" v="123"/>
        <pc:sldMkLst>
          <pc:docMk/>
          <pc:sldMk cId="3791288613" sldId="273"/>
        </pc:sldMkLst>
        <pc:spChg chg="mod">
          <ac:chgData name="Guest" userId="" providerId="Windows Live" clId="Web-{5EA445B3-2F4D-4D70-A835-F7BF53AA47FA}" dt="2018-01-17T11:59:05.434" v="123"/>
          <ac:spMkLst>
            <pc:docMk/>
            <pc:sldMk cId="3791288613" sldId="273"/>
            <ac:spMk id="4" creationId="{00000000-0000-0000-0000-000000000000}"/>
          </ac:spMkLst>
        </pc:spChg>
      </pc:sldChg>
      <pc:sldChg chg="modSp">
        <pc:chgData name="Guest" userId="" providerId="Windows Live" clId="Web-{5EA445B3-2F4D-4D70-A835-F7BF53AA47FA}" dt="2018-01-17T11:59:17.466" v="128"/>
        <pc:sldMkLst>
          <pc:docMk/>
          <pc:sldMk cId="2730813841" sldId="274"/>
        </pc:sldMkLst>
        <pc:spChg chg="mod">
          <ac:chgData name="Guest" userId="" providerId="Windows Live" clId="Web-{5EA445B3-2F4D-4D70-A835-F7BF53AA47FA}" dt="2018-01-17T11:59:17.466" v="128"/>
          <ac:spMkLst>
            <pc:docMk/>
            <pc:sldMk cId="2730813841" sldId="274"/>
            <ac:spMk id="4" creationId="{00000000-0000-0000-0000-000000000000}"/>
          </ac:spMkLst>
        </pc:spChg>
      </pc:sldChg>
      <pc:sldChg chg="modSp">
        <pc:chgData name="Guest" userId="" providerId="Windows Live" clId="Web-{5EA445B3-2F4D-4D70-A835-F7BF53AA47FA}" dt="2018-01-17T11:59:25.513" v="137"/>
        <pc:sldMkLst>
          <pc:docMk/>
          <pc:sldMk cId="4203285217" sldId="275"/>
        </pc:sldMkLst>
        <pc:spChg chg="mod">
          <ac:chgData name="Guest" userId="" providerId="Windows Live" clId="Web-{5EA445B3-2F4D-4D70-A835-F7BF53AA47FA}" dt="2018-01-17T11:59:25.513" v="137"/>
          <ac:spMkLst>
            <pc:docMk/>
            <pc:sldMk cId="4203285217" sldId="275"/>
            <ac:spMk id="4" creationId="{00000000-0000-0000-0000-000000000000}"/>
          </ac:spMkLst>
        </pc:spChg>
      </pc:sldChg>
      <pc:sldChg chg="modSp">
        <pc:chgData name="Guest" userId="" providerId="Windows Live" clId="Web-{5EA445B3-2F4D-4D70-A835-F7BF53AA47FA}" dt="2018-01-17T11:59:31.857" v="142"/>
        <pc:sldMkLst>
          <pc:docMk/>
          <pc:sldMk cId="2036677937" sldId="276"/>
        </pc:sldMkLst>
        <pc:spChg chg="mod">
          <ac:chgData name="Guest" userId="" providerId="Windows Live" clId="Web-{5EA445B3-2F4D-4D70-A835-F7BF53AA47FA}" dt="2018-01-17T11:59:31.857" v="142"/>
          <ac:spMkLst>
            <pc:docMk/>
            <pc:sldMk cId="2036677937" sldId="276"/>
            <ac:spMk id="4" creationId="{00000000-0000-0000-0000-000000000000}"/>
          </ac:spMkLst>
        </pc:spChg>
      </pc:sldChg>
    </pc:docChg>
  </pc:docChgLst>
  <pc:docChgLst>
    <pc:chgData name="joseph roper" userId="584682fc0f03f0ac" providerId="LiveId" clId="{65F4AD41-6B35-4494-934C-5C1125711F2B}"/>
    <pc:docChg chg="custSel modSld">
      <pc:chgData name="joseph roper" userId="584682fc0f03f0ac" providerId="LiveId" clId="{65F4AD41-6B35-4494-934C-5C1125711F2B}" dt="2018-01-17T18:27:34.727" v="343"/>
      <pc:docMkLst>
        <pc:docMk/>
      </pc:docMkLst>
      <pc:sldChg chg="modSp">
        <pc:chgData name="joseph roper" userId="584682fc0f03f0ac" providerId="LiveId" clId="{65F4AD41-6B35-4494-934C-5C1125711F2B}" dt="2018-01-17T18:18:15.846" v="103" actId="20577"/>
        <pc:sldMkLst>
          <pc:docMk/>
          <pc:sldMk cId="1614929628" sldId="258"/>
        </pc:sldMkLst>
        <pc:spChg chg="mod">
          <ac:chgData name="joseph roper" userId="584682fc0f03f0ac" providerId="LiveId" clId="{65F4AD41-6B35-4494-934C-5C1125711F2B}" dt="2018-01-17T18:18:15.846" v="103" actId="20577"/>
          <ac:spMkLst>
            <pc:docMk/>
            <pc:sldMk cId="1614929628" sldId="258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18:38.508" v="114" actId="20577"/>
        <pc:sldMkLst>
          <pc:docMk/>
          <pc:sldMk cId="912068570" sldId="259"/>
        </pc:sldMkLst>
        <pc:spChg chg="mod">
          <ac:chgData name="joseph roper" userId="584682fc0f03f0ac" providerId="LiveId" clId="{65F4AD41-6B35-4494-934C-5C1125711F2B}" dt="2018-01-17T18:18:38.508" v="114" actId="20577"/>
          <ac:spMkLst>
            <pc:docMk/>
            <pc:sldMk cId="912068570" sldId="259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19:04.619" v="157" actId="20577"/>
        <pc:sldMkLst>
          <pc:docMk/>
          <pc:sldMk cId="2829552161" sldId="260"/>
        </pc:sldMkLst>
        <pc:spChg chg="mod">
          <ac:chgData name="joseph roper" userId="584682fc0f03f0ac" providerId="LiveId" clId="{65F4AD41-6B35-4494-934C-5C1125711F2B}" dt="2018-01-17T18:19:04.619" v="157" actId="20577"/>
          <ac:spMkLst>
            <pc:docMk/>
            <pc:sldMk cId="2829552161" sldId="260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19:11.867" v="158"/>
        <pc:sldMkLst>
          <pc:docMk/>
          <pc:sldMk cId="1230440779" sldId="261"/>
        </pc:sldMkLst>
        <pc:spChg chg="mod">
          <ac:chgData name="joseph roper" userId="584682fc0f03f0ac" providerId="LiveId" clId="{65F4AD41-6B35-4494-934C-5C1125711F2B}" dt="2018-01-17T18:19:11.867" v="158"/>
          <ac:spMkLst>
            <pc:docMk/>
            <pc:sldMk cId="1230440779" sldId="261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19:19.200" v="160"/>
        <pc:sldMkLst>
          <pc:docMk/>
          <pc:sldMk cId="2299790539" sldId="263"/>
        </pc:sldMkLst>
        <pc:spChg chg="mod">
          <ac:chgData name="joseph roper" userId="584682fc0f03f0ac" providerId="LiveId" clId="{65F4AD41-6B35-4494-934C-5C1125711F2B}" dt="2018-01-17T18:19:19.200" v="160"/>
          <ac:spMkLst>
            <pc:docMk/>
            <pc:sldMk cId="2299790539" sldId="263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19:25.225" v="162"/>
        <pc:sldMkLst>
          <pc:docMk/>
          <pc:sldMk cId="97196367" sldId="264"/>
        </pc:sldMkLst>
        <pc:spChg chg="mod">
          <ac:chgData name="joseph roper" userId="584682fc0f03f0ac" providerId="LiveId" clId="{65F4AD41-6B35-4494-934C-5C1125711F2B}" dt="2018-01-17T18:19:25.225" v="162"/>
          <ac:spMkLst>
            <pc:docMk/>
            <pc:sldMk cId="97196367" sldId="264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19:31.231" v="164"/>
        <pc:sldMkLst>
          <pc:docMk/>
          <pc:sldMk cId="3745000335" sldId="265"/>
        </pc:sldMkLst>
        <pc:spChg chg="mod">
          <ac:chgData name="joseph roper" userId="584682fc0f03f0ac" providerId="LiveId" clId="{65F4AD41-6B35-4494-934C-5C1125711F2B}" dt="2018-01-17T18:19:31.231" v="164"/>
          <ac:spMkLst>
            <pc:docMk/>
            <pc:sldMk cId="3745000335" sldId="265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19:45.270" v="166" actId="20577"/>
        <pc:sldMkLst>
          <pc:docMk/>
          <pc:sldMk cId="1602099413" sldId="266"/>
        </pc:sldMkLst>
        <pc:spChg chg="mod">
          <ac:chgData name="joseph roper" userId="584682fc0f03f0ac" providerId="LiveId" clId="{65F4AD41-6B35-4494-934C-5C1125711F2B}" dt="2018-01-17T18:19:45.270" v="166" actId="20577"/>
          <ac:spMkLst>
            <pc:docMk/>
            <pc:sldMk cId="1602099413" sldId="266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19:57.552" v="168"/>
        <pc:sldMkLst>
          <pc:docMk/>
          <pc:sldMk cId="1948934512" sldId="267"/>
        </pc:sldMkLst>
        <pc:spChg chg="mod">
          <ac:chgData name="joseph roper" userId="584682fc0f03f0ac" providerId="LiveId" clId="{65F4AD41-6B35-4494-934C-5C1125711F2B}" dt="2018-01-17T18:19:57.552" v="168"/>
          <ac:spMkLst>
            <pc:docMk/>
            <pc:sldMk cId="1948934512" sldId="267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0:11.275" v="170" actId="5793"/>
        <pc:sldMkLst>
          <pc:docMk/>
          <pc:sldMk cId="3540694426" sldId="268"/>
        </pc:sldMkLst>
        <pc:spChg chg="mod">
          <ac:chgData name="joseph roper" userId="584682fc0f03f0ac" providerId="LiveId" clId="{65F4AD41-6B35-4494-934C-5C1125711F2B}" dt="2018-01-17T18:20:11.275" v="170" actId="5793"/>
          <ac:spMkLst>
            <pc:docMk/>
            <pc:sldMk cId="3540694426" sldId="268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0:28.646" v="178"/>
        <pc:sldMkLst>
          <pc:docMk/>
          <pc:sldMk cId="640190329" sldId="269"/>
        </pc:sldMkLst>
        <pc:spChg chg="mod">
          <ac:chgData name="joseph roper" userId="584682fc0f03f0ac" providerId="LiveId" clId="{65F4AD41-6B35-4494-934C-5C1125711F2B}" dt="2018-01-17T18:20:28.646" v="178"/>
          <ac:spMkLst>
            <pc:docMk/>
            <pc:sldMk cId="640190329" sldId="269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3:03.825" v="182" actId="20577"/>
        <pc:sldMkLst>
          <pc:docMk/>
          <pc:sldMk cId="741541955" sldId="270"/>
        </pc:sldMkLst>
        <pc:spChg chg="mod">
          <ac:chgData name="joseph roper" userId="584682fc0f03f0ac" providerId="LiveId" clId="{65F4AD41-6B35-4494-934C-5C1125711F2B}" dt="2018-01-17T18:23:03.825" v="182" actId="20577"/>
          <ac:spMkLst>
            <pc:docMk/>
            <pc:sldMk cId="741541955" sldId="270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3:10.032" v="184" actId="20577"/>
        <pc:sldMkLst>
          <pc:docMk/>
          <pc:sldMk cId="354679057" sldId="271"/>
        </pc:sldMkLst>
        <pc:spChg chg="mod">
          <ac:chgData name="joseph roper" userId="584682fc0f03f0ac" providerId="LiveId" clId="{65F4AD41-6B35-4494-934C-5C1125711F2B}" dt="2018-01-17T18:23:10.032" v="184" actId="20577"/>
          <ac:spMkLst>
            <pc:docMk/>
            <pc:sldMk cId="354679057" sldId="271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3:19.329" v="185"/>
        <pc:sldMkLst>
          <pc:docMk/>
          <pc:sldMk cId="888067494" sldId="272"/>
        </pc:sldMkLst>
        <pc:spChg chg="mod">
          <ac:chgData name="joseph roper" userId="584682fc0f03f0ac" providerId="LiveId" clId="{65F4AD41-6B35-4494-934C-5C1125711F2B}" dt="2018-01-17T18:23:19.329" v="185"/>
          <ac:spMkLst>
            <pc:docMk/>
            <pc:sldMk cId="888067494" sldId="272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3:23.213" v="186"/>
        <pc:sldMkLst>
          <pc:docMk/>
          <pc:sldMk cId="3791288613" sldId="273"/>
        </pc:sldMkLst>
        <pc:spChg chg="mod">
          <ac:chgData name="joseph roper" userId="584682fc0f03f0ac" providerId="LiveId" clId="{65F4AD41-6B35-4494-934C-5C1125711F2B}" dt="2018-01-17T18:23:23.213" v="186"/>
          <ac:spMkLst>
            <pc:docMk/>
            <pc:sldMk cId="3791288613" sldId="273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3:24.931" v="187"/>
        <pc:sldMkLst>
          <pc:docMk/>
          <pc:sldMk cId="2730813841" sldId="274"/>
        </pc:sldMkLst>
        <pc:spChg chg="mod">
          <ac:chgData name="joseph roper" userId="584682fc0f03f0ac" providerId="LiveId" clId="{65F4AD41-6B35-4494-934C-5C1125711F2B}" dt="2018-01-17T18:23:24.931" v="187"/>
          <ac:spMkLst>
            <pc:docMk/>
            <pc:sldMk cId="2730813841" sldId="274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3:34.178" v="188"/>
        <pc:sldMkLst>
          <pc:docMk/>
          <pc:sldMk cId="4203285217" sldId="275"/>
        </pc:sldMkLst>
        <pc:spChg chg="mod">
          <ac:chgData name="joseph roper" userId="584682fc0f03f0ac" providerId="LiveId" clId="{65F4AD41-6B35-4494-934C-5C1125711F2B}" dt="2018-01-17T18:23:34.178" v="188"/>
          <ac:spMkLst>
            <pc:docMk/>
            <pc:sldMk cId="4203285217" sldId="275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3:37.320" v="189"/>
        <pc:sldMkLst>
          <pc:docMk/>
          <pc:sldMk cId="2036677937" sldId="276"/>
        </pc:sldMkLst>
        <pc:spChg chg="mod">
          <ac:chgData name="joseph roper" userId="584682fc0f03f0ac" providerId="LiveId" clId="{65F4AD41-6B35-4494-934C-5C1125711F2B}" dt="2018-01-17T18:23:37.320" v="189"/>
          <ac:spMkLst>
            <pc:docMk/>
            <pc:sldMk cId="2036677937" sldId="276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3:52.217" v="202" actId="20577"/>
        <pc:sldMkLst>
          <pc:docMk/>
          <pc:sldMk cId="2797778015" sldId="277"/>
        </pc:sldMkLst>
        <pc:spChg chg="mod">
          <ac:chgData name="joseph roper" userId="584682fc0f03f0ac" providerId="LiveId" clId="{65F4AD41-6B35-4494-934C-5C1125711F2B}" dt="2018-01-17T18:23:52.217" v="202" actId="20577"/>
          <ac:spMkLst>
            <pc:docMk/>
            <pc:sldMk cId="2797778015" sldId="277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4:02.979" v="203"/>
        <pc:sldMkLst>
          <pc:docMk/>
          <pc:sldMk cId="3382739149" sldId="278"/>
        </pc:sldMkLst>
        <pc:spChg chg="mod">
          <ac:chgData name="joseph roper" userId="584682fc0f03f0ac" providerId="LiveId" clId="{65F4AD41-6B35-4494-934C-5C1125711F2B}" dt="2018-01-17T18:24:02.979" v="203"/>
          <ac:spMkLst>
            <pc:docMk/>
            <pc:sldMk cId="3382739149" sldId="278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4:08.377" v="204"/>
        <pc:sldMkLst>
          <pc:docMk/>
          <pc:sldMk cId="466798578" sldId="279"/>
        </pc:sldMkLst>
        <pc:spChg chg="mod">
          <ac:chgData name="joseph roper" userId="584682fc0f03f0ac" providerId="LiveId" clId="{65F4AD41-6B35-4494-934C-5C1125711F2B}" dt="2018-01-17T18:24:08.377" v="204"/>
          <ac:spMkLst>
            <pc:docMk/>
            <pc:sldMk cId="466798578" sldId="279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4:26.732" v="205"/>
        <pc:sldMkLst>
          <pc:docMk/>
          <pc:sldMk cId="403567905" sldId="280"/>
        </pc:sldMkLst>
        <pc:spChg chg="mod">
          <ac:chgData name="joseph roper" userId="584682fc0f03f0ac" providerId="LiveId" clId="{65F4AD41-6B35-4494-934C-5C1125711F2B}" dt="2018-01-17T18:24:26.732" v="205"/>
          <ac:spMkLst>
            <pc:docMk/>
            <pc:sldMk cId="403567905" sldId="280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4:33.642" v="206"/>
        <pc:sldMkLst>
          <pc:docMk/>
          <pc:sldMk cId="1804842476" sldId="281"/>
        </pc:sldMkLst>
        <pc:spChg chg="mod">
          <ac:chgData name="joseph roper" userId="584682fc0f03f0ac" providerId="LiveId" clId="{65F4AD41-6B35-4494-934C-5C1125711F2B}" dt="2018-01-17T18:24:33.642" v="206"/>
          <ac:spMkLst>
            <pc:docMk/>
            <pc:sldMk cId="1804842476" sldId="281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4:40.850" v="207"/>
        <pc:sldMkLst>
          <pc:docMk/>
          <pc:sldMk cId="150318285" sldId="282"/>
        </pc:sldMkLst>
        <pc:spChg chg="mod">
          <ac:chgData name="joseph roper" userId="584682fc0f03f0ac" providerId="LiveId" clId="{65F4AD41-6B35-4494-934C-5C1125711F2B}" dt="2018-01-17T18:24:40.850" v="207"/>
          <ac:spMkLst>
            <pc:docMk/>
            <pc:sldMk cId="150318285" sldId="282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4:46.333" v="208"/>
        <pc:sldMkLst>
          <pc:docMk/>
          <pc:sldMk cId="2409119340" sldId="283"/>
        </pc:sldMkLst>
        <pc:spChg chg="mod">
          <ac:chgData name="joseph roper" userId="584682fc0f03f0ac" providerId="LiveId" clId="{65F4AD41-6B35-4494-934C-5C1125711F2B}" dt="2018-01-17T18:24:46.333" v="208"/>
          <ac:spMkLst>
            <pc:docMk/>
            <pc:sldMk cId="2409119340" sldId="283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4:51.130" v="209"/>
        <pc:sldMkLst>
          <pc:docMk/>
          <pc:sldMk cId="486275686" sldId="284"/>
        </pc:sldMkLst>
        <pc:spChg chg="mod">
          <ac:chgData name="joseph roper" userId="584682fc0f03f0ac" providerId="LiveId" clId="{65F4AD41-6B35-4494-934C-5C1125711F2B}" dt="2018-01-17T18:24:51.130" v="209"/>
          <ac:spMkLst>
            <pc:docMk/>
            <pc:sldMk cId="486275686" sldId="284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4:57.742" v="210"/>
        <pc:sldMkLst>
          <pc:docMk/>
          <pc:sldMk cId="1451666902" sldId="285"/>
        </pc:sldMkLst>
        <pc:spChg chg="mod">
          <ac:chgData name="joseph roper" userId="584682fc0f03f0ac" providerId="LiveId" clId="{65F4AD41-6B35-4494-934C-5C1125711F2B}" dt="2018-01-17T18:24:57.742" v="210"/>
          <ac:spMkLst>
            <pc:docMk/>
            <pc:sldMk cId="1451666902" sldId="285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5:01.106" v="211"/>
        <pc:sldMkLst>
          <pc:docMk/>
          <pc:sldMk cId="2661090909" sldId="286"/>
        </pc:sldMkLst>
        <pc:spChg chg="mod">
          <ac:chgData name="joseph roper" userId="584682fc0f03f0ac" providerId="LiveId" clId="{65F4AD41-6B35-4494-934C-5C1125711F2B}" dt="2018-01-17T18:25:01.106" v="211"/>
          <ac:spMkLst>
            <pc:docMk/>
            <pc:sldMk cId="2661090909" sldId="286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5:03.770" v="212"/>
        <pc:sldMkLst>
          <pc:docMk/>
          <pc:sldMk cId="2042386890" sldId="287"/>
        </pc:sldMkLst>
        <pc:spChg chg="mod">
          <ac:chgData name="joseph roper" userId="584682fc0f03f0ac" providerId="LiveId" clId="{65F4AD41-6B35-4494-934C-5C1125711F2B}" dt="2018-01-17T18:25:03.770" v="212"/>
          <ac:spMkLst>
            <pc:docMk/>
            <pc:sldMk cId="2042386890" sldId="287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5:07.581" v="213"/>
        <pc:sldMkLst>
          <pc:docMk/>
          <pc:sldMk cId="3808292925" sldId="288"/>
        </pc:sldMkLst>
        <pc:spChg chg="mod">
          <ac:chgData name="joseph roper" userId="584682fc0f03f0ac" providerId="LiveId" clId="{65F4AD41-6B35-4494-934C-5C1125711F2B}" dt="2018-01-17T18:25:07.581" v="213"/>
          <ac:spMkLst>
            <pc:docMk/>
            <pc:sldMk cId="3808292925" sldId="288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5:54.533" v="272" actId="5793"/>
        <pc:sldMkLst>
          <pc:docMk/>
          <pc:sldMk cId="3507745983" sldId="289"/>
        </pc:sldMkLst>
        <pc:spChg chg="mod">
          <ac:chgData name="joseph roper" userId="584682fc0f03f0ac" providerId="LiveId" clId="{65F4AD41-6B35-4494-934C-5C1125711F2B}" dt="2018-01-17T18:25:54.533" v="272" actId="5793"/>
          <ac:spMkLst>
            <pc:docMk/>
            <pc:sldMk cId="3507745983" sldId="289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6:08.265" v="283" actId="20577"/>
        <pc:sldMkLst>
          <pc:docMk/>
          <pc:sldMk cId="3155661520" sldId="290"/>
        </pc:sldMkLst>
        <pc:spChg chg="mod">
          <ac:chgData name="joseph roper" userId="584682fc0f03f0ac" providerId="LiveId" clId="{65F4AD41-6B35-4494-934C-5C1125711F2B}" dt="2018-01-17T18:26:08.265" v="283" actId="20577"/>
          <ac:spMkLst>
            <pc:docMk/>
            <pc:sldMk cId="3155661520" sldId="290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6:25.947" v="310"/>
        <pc:sldMkLst>
          <pc:docMk/>
          <pc:sldMk cId="3686674533" sldId="291"/>
        </pc:sldMkLst>
        <pc:spChg chg="mod">
          <ac:chgData name="joseph roper" userId="584682fc0f03f0ac" providerId="LiveId" clId="{65F4AD41-6B35-4494-934C-5C1125711F2B}" dt="2018-01-17T18:26:25.947" v="310"/>
          <ac:spMkLst>
            <pc:docMk/>
            <pc:sldMk cId="3686674533" sldId="291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6:37.393" v="321" actId="20577"/>
        <pc:sldMkLst>
          <pc:docMk/>
          <pc:sldMk cId="3289831429" sldId="293"/>
        </pc:sldMkLst>
        <pc:spChg chg="mod">
          <ac:chgData name="joseph roper" userId="584682fc0f03f0ac" providerId="LiveId" clId="{65F4AD41-6B35-4494-934C-5C1125711F2B}" dt="2018-01-17T18:26:37.393" v="321" actId="20577"/>
          <ac:spMkLst>
            <pc:docMk/>
            <pc:sldMk cId="3289831429" sldId="293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7:09.177" v="339" actId="20577"/>
        <pc:sldMkLst>
          <pc:docMk/>
          <pc:sldMk cId="574065818" sldId="294"/>
        </pc:sldMkLst>
        <pc:spChg chg="mod">
          <ac:chgData name="joseph roper" userId="584682fc0f03f0ac" providerId="LiveId" clId="{65F4AD41-6B35-4494-934C-5C1125711F2B}" dt="2018-01-17T18:27:09.177" v="339" actId="20577"/>
          <ac:spMkLst>
            <pc:docMk/>
            <pc:sldMk cId="574065818" sldId="294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7:18.784" v="340"/>
        <pc:sldMkLst>
          <pc:docMk/>
          <pc:sldMk cId="2499041213" sldId="295"/>
        </pc:sldMkLst>
        <pc:spChg chg="mod">
          <ac:chgData name="joseph roper" userId="584682fc0f03f0ac" providerId="LiveId" clId="{65F4AD41-6B35-4494-934C-5C1125711F2B}" dt="2018-01-17T18:27:18.784" v="340"/>
          <ac:spMkLst>
            <pc:docMk/>
            <pc:sldMk cId="2499041213" sldId="295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7:26.640" v="341"/>
        <pc:sldMkLst>
          <pc:docMk/>
          <pc:sldMk cId="1721617677" sldId="296"/>
        </pc:sldMkLst>
        <pc:spChg chg="mod">
          <ac:chgData name="joseph roper" userId="584682fc0f03f0ac" providerId="LiveId" clId="{65F4AD41-6B35-4494-934C-5C1125711F2B}" dt="2018-01-17T18:27:26.640" v="341"/>
          <ac:spMkLst>
            <pc:docMk/>
            <pc:sldMk cId="1721617677" sldId="296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7:30.108" v="342"/>
        <pc:sldMkLst>
          <pc:docMk/>
          <pc:sldMk cId="2800771155" sldId="297"/>
        </pc:sldMkLst>
        <pc:spChg chg="mod">
          <ac:chgData name="joseph roper" userId="584682fc0f03f0ac" providerId="LiveId" clId="{65F4AD41-6B35-4494-934C-5C1125711F2B}" dt="2018-01-17T18:27:30.108" v="342"/>
          <ac:spMkLst>
            <pc:docMk/>
            <pc:sldMk cId="2800771155" sldId="297"/>
            <ac:spMk id="4" creationId="{00000000-0000-0000-0000-000000000000}"/>
          </ac:spMkLst>
        </pc:spChg>
      </pc:sldChg>
      <pc:sldChg chg="modSp">
        <pc:chgData name="joseph roper" userId="584682fc0f03f0ac" providerId="LiveId" clId="{65F4AD41-6B35-4494-934C-5C1125711F2B}" dt="2018-01-17T18:27:34.727" v="343"/>
        <pc:sldMkLst>
          <pc:docMk/>
          <pc:sldMk cId="3174596182" sldId="298"/>
        </pc:sldMkLst>
        <pc:spChg chg="mod">
          <ac:chgData name="joseph roper" userId="584682fc0f03f0ac" providerId="LiveId" clId="{65F4AD41-6B35-4494-934C-5C1125711F2B}" dt="2018-01-17T18:27:34.727" v="343"/>
          <ac:spMkLst>
            <pc:docMk/>
            <pc:sldMk cId="3174596182" sldId="298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0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8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029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57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375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253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360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70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28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82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01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50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96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26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9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79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86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991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Assets Review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In this you will look at each of my assets and give you thoughts and opinions.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promotional asset? It is a poster for my game. 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491" y="1447800"/>
            <a:ext cx="3144356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Tom – The poster does give me an idea of what the game may be about. However the artwork on the child could be improved by increasing his size.</a:t>
            </a:r>
          </a:p>
          <a:p>
            <a:endParaRPr lang="en-GB" dirty="0"/>
          </a:p>
          <a:p>
            <a:r>
              <a:rPr lang="en-GB" dirty="0"/>
              <a:t>James - Decent</a:t>
            </a:r>
          </a:p>
        </p:txBody>
      </p:sp>
    </p:spTree>
    <p:extLst>
      <p:ext uri="{BB962C8B-B14F-4D97-AF65-F5344CB8AC3E}">
        <p14:creationId xmlns:p14="http://schemas.microsoft.com/office/powerpoint/2010/main" val="160209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promotional asset? It is a t-shirt with the games logo on it.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6342" y="988752"/>
            <a:ext cx="3526203" cy="503612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r>
              <a:rPr lang="en-GB" dirty="0"/>
              <a:t>James – Yes.</a:t>
            </a:r>
          </a:p>
        </p:txBody>
      </p:sp>
    </p:spTree>
    <p:extLst>
      <p:ext uri="{BB962C8B-B14F-4D97-AF65-F5344CB8AC3E}">
        <p14:creationId xmlns:p14="http://schemas.microsoft.com/office/powerpoint/2010/main" val="1948934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sword which will be held by the guard.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9156" y="1330036"/>
            <a:ext cx="3721317" cy="371821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Tom – I like the hilt design but the shading on the blade could be improved.</a:t>
            </a:r>
          </a:p>
          <a:p>
            <a:endParaRPr lang="en-GB" dirty="0"/>
          </a:p>
          <a:p>
            <a:r>
              <a:rPr lang="en-GB" dirty="0"/>
              <a:t>James – Yes.</a:t>
            </a:r>
          </a:p>
        </p:txBody>
      </p:sp>
    </p:spTree>
    <p:extLst>
      <p:ext uri="{BB962C8B-B14F-4D97-AF65-F5344CB8AC3E}">
        <p14:creationId xmlns:p14="http://schemas.microsoft.com/office/powerpoint/2010/main" val="3540694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tile which will be used to make the map of my game.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5356" y="2409825"/>
            <a:ext cx="2714625" cy="26479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r>
              <a:rPr lang="en-GB" dirty="0"/>
              <a:t>James – It is ok. </a:t>
            </a:r>
          </a:p>
        </p:txBody>
      </p:sp>
    </p:spTree>
    <p:extLst>
      <p:ext uri="{BB962C8B-B14F-4D97-AF65-F5344CB8AC3E}">
        <p14:creationId xmlns:p14="http://schemas.microsoft.com/office/powerpoint/2010/main" val="64019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tile which will be used to make the map of my game.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8144" y="1833562"/>
            <a:ext cx="3829050" cy="38004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r>
              <a:rPr lang="en-GB" dirty="0"/>
              <a:t>James – It is ok.</a:t>
            </a:r>
          </a:p>
        </p:txBody>
      </p:sp>
    </p:spTree>
    <p:extLst>
      <p:ext uri="{BB962C8B-B14F-4D97-AF65-F5344CB8AC3E}">
        <p14:creationId xmlns:p14="http://schemas.microsoft.com/office/powerpoint/2010/main" val="741541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tile which will be used to make the map of my game.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806" y="1795462"/>
            <a:ext cx="3895725" cy="38766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r>
              <a:rPr lang="en-GB" dirty="0"/>
              <a:t>James - It is ok.</a:t>
            </a:r>
          </a:p>
        </p:txBody>
      </p:sp>
    </p:spTree>
    <p:extLst>
      <p:ext uri="{BB962C8B-B14F-4D97-AF65-F5344CB8AC3E}">
        <p14:creationId xmlns:p14="http://schemas.microsoft.com/office/powerpoint/2010/main" val="354679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tile which will be used to make the map of my game.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3656" y="1447800"/>
            <a:ext cx="4598026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James - It is ok.</a:t>
            </a:r>
          </a:p>
        </p:txBody>
      </p:sp>
    </p:spTree>
    <p:extLst>
      <p:ext uri="{BB962C8B-B14F-4D97-AF65-F5344CB8AC3E}">
        <p14:creationId xmlns:p14="http://schemas.microsoft.com/office/powerpoint/2010/main" val="88806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tile which will be used to make the map of my game.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1481" y="1871662"/>
            <a:ext cx="3762375" cy="37242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James - It is ok.</a:t>
            </a:r>
          </a:p>
        </p:txBody>
      </p:sp>
    </p:spTree>
    <p:extLst>
      <p:ext uri="{BB962C8B-B14F-4D97-AF65-F5344CB8AC3E}">
        <p14:creationId xmlns:p14="http://schemas.microsoft.com/office/powerpoint/2010/main" val="3791288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tile which will be used to make the map of my game.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944" y="1447800"/>
            <a:ext cx="4589450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James - It is ok.</a:t>
            </a:r>
          </a:p>
        </p:txBody>
      </p:sp>
    </p:spTree>
    <p:extLst>
      <p:ext uri="{BB962C8B-B14F-4D97-AF65-F5344CB8AC3E}">
        <p14:creationId xmlns:p14="http://schemas.microsoft.com/office/powerpoint/2010/main" val="2730813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tile which will be used to make the map of my game.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3481" y="1447800"/>
            <a:ext cx="4598376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James - It is ok.</a:t>
            </a:r>
          </a:p>
        </p:txBody>
      </p:sp>
    </p:spTree>
    <p:extLst>
      <p:ext uri="{BB962C8B-B14F-4D97-AF65-F5344CB8AC3E}">
        <p14:creationId xmlns:p14="http://schemas.microsoft.com/office/powerpoint/2010/main" val="420328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promotional asset? It is a game case for the Nintendo Switch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724" y="1302026"/>
            <a:ext cx="6009171" cy="418586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Tom – Your case shows some of you assets very well but you could add more to the black background.</a:t>
            </a:r>
          </a:p>
          <a:p>
            <a:r>
              <a:rPr lang="en-GB" dirty="0"/>
              <a:t>James – Yes, as it clearly shows the games title.</a:t>
            </a:r>
          </a:p>
        </p:txBody>
      </p:sp>
    </p:spTree>
    <p:extLst>
      <p:ext uri="{BB962C8B-B14F-4D97-AF65-F5344CB8AC3E}">
        <p14:creationId xmlns:p14="http://schemas.microsoft.com/office/powerpoint/2010/main" val="1614929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tile which will be used to make the map of my game.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4730" y="1447800"/>
            <a:ext cx="4615877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James - It is ok.</a:t>
            </a:r>
          </a:p>
        </p:txBody>
      </p:sp>
    </p:spTree>
    <p:extLst>
      <p:ext uri="{BB962C8B-B14F-4D97-AF65-F5344CB8AC3E}">
        <p14:creationId xmlns:p14="http://schemas.microsoft.com/office/powerpoint/2010/main" val="2036677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tile which will be used to make the map of my game.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927" y="1447800"/>
            <a:ext cx="4589483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James – It is ok.</a:t>
            </a:r>
          </a:p>
        </p:txBody>
      </p:sp>
    </p:spTree>
    <p:extLst>
      <p:ext uri="{BB962C8B-B14F-4D97-AF65-F5344CB8AC3E}">
        <p14:creationId xmlns:p14="http://schemas.microsoft.com/office/powerpoint/2010/main" val="2797778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tile which will be used to make the map of my game.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7194" y="1838325"/>
            <a:ext cx="3790950" cy="37909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James – It is ok.</a:t>
            </a:r>
          </a:p>
        </p:txBody>
      </p:sp>
    </p:spTree>
    <p:extLst>
      <p:ext uri="{BB962C8B-B14F-4D97-AF65-F5344CB8AC3E}">
        <p14:creationId xmlns:p14="http://schemas.microsoft.com/office/powerpoint/2010/main" val="3382739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tile which will be used to make the map of my game.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1023" y="1447800"/>
            <a:ext cx="4563291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James – It is ok.</a:t>
            </a:r>
          </a:p>
        </p:txBody>
      </p:sp>
    </p:spTree>
    <p:extLst>
      <p:ext uri="{BB962C8B-B14F-4D97-AF65-F5344CB8AC3E}">
        <p14:creationId xmlns:p14="http://schemas.microsoft.com/office/powerpoint/2010/main" val="466798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tile which will be used to make the map of my game.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7669" y="1828800"/>
            <a:ext cx="3810000" cy="3810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James – It is ok.</a:t>
            </a:r>
          </a:p>
        </p:txBody>
      </p:sp>
    </p:spTree>
    <p:extLst>
      <p:ext uri="{BB962C8B-B14F-4D97-AF65-F5344CB8AC3E}">
        <p14:creationId xmlns:p14="http://schemas.microsoft.com/office/powerpoint/2010/main" val="403567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tile which will be used to make the map of my game.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2906" y="1824037"/>
            <a:ext cx="3819525" cy="38195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James – It is ok.</a:t>
            </a:r>
          </a:p>
        </p:txBody>
      </p:sp>
    </p:spTree>
    <p:extLst>
      <p:ext uri="{BB962C8B-B14F-4D97-AF65-F5344CB8AC3E}">
        <p14:creationId xmlns:p14="http://schemas.microsoft.com/office/powerpoint/2010/main" val="1804842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tile which will be used to make the map of my game.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3705" y="1447800"/>
            <a:ext cx="4597928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James – It is ok.</a:t>
            </a:r>
          </a:p>
        </p:txBody>
      </p:sp>
    </p:spTree>
    <p:extLst>
      <p:ext uri="{BB962C8B-B14F-4D97-AF65-F5344CB8AC3E}">
        <p14:creationId xmlns:p14="http://schemas.microsoft.com/office/powerpoint/2010/main" val="150318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tile which will be used to make the map of my game.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6669" y="1447800"/>
            <a:ext cx="4572000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James – It is ok.</a:t>
            </a:r>
          </a:p>
        </p:txBody>
      </p:sp>
    </p:spTree>
    <p:extLst>
      <p:ext uri="{BB962C8B-B14F-4D97-AF65-F5344CB8AC3E}">
        <p14:creationId xmlns:p14="http://schemas.microsoft.com/office/powerpoint/2010/main" val="2409119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tile which will be used to make the map of my game.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328" y="1447800"/>
            <a:ext cx="4554681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James – It is ok.</a:t>
            </a:r>
          </a:p>
        </p:txBody>
      </p:sp>
    </p:spTree>
    <p:extLst>
      <p:ext uri="{BB962C8B-B14F-4D97-AF65-F5344CB8AC3E}">
        <p14:creationId xmlns:p14="http://schemas.microsoft.com/office/powerpoint/2010/main" val="486275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tile which will be used to make the map of my game.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6719" y="1838325"/>
            <a:ext cx="3771900" cy="37909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James – It is ok.</a:t>
            </a:r>
          </a:p>
        </p:txBody>
      </p:sp>
    </p:spTree>
    <p:extLst>
      <p:ext uri="{BB962C8B-B14F-4D97-AF65-F5344CB8AC3E}">
        <p14:creationId xmlns:p14="http://schemas.microsoft.com/office/powerpoint/2010/main" val="145166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promotional asset? It is a white mug with the games logo on it.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0736" y="1447800"/>
            <a:ext cx="4363866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r>
              <a:rPr lang="en-GB" dirty="0"/>
              <a:t>James – Yes.</a:t>
            </a:r>
          </a:p>
        </p:txBody>
      </p:sp>
    </p:spTree>
    <p:extLst>
      <p:ext uri="{BB962C8B-B14F-4D97-AF65-F5344CB8AC3E}">
        <p14:creationId xmlns:p14="http://schemas.microsoft.com/office/powerpoint/2010/main" val="912068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tile which will be used to make the map of my game.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9185" y="1447800"/>
            <a:ext cx="4606967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James – It is ok.</a:t>
            </a:r>
          </a:p>
        </p:txBody>
      </p:sp>
    </p:spTree>
    <p:extLst>
      <p:ext uri="{BB962C8B-B14F-4D97-AF65-F5344CB8AC3E}">
        <p14:creationId xmlns:p14="http://schemas.microsoft.com/office/powerpoint/2010/main" val="2661090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tile which will be used to make the map of my game.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6669" y="1447800"/>
            <a:ext cx="4572000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James – It is ok.</a:t>
            </a:r>
          </a:p>
        </p:txBody>
      </p:sp>
    </p:spTree>
    <p:extLst>
      <p:ext uri="{BB962C8B-B14F-4D97-AF65-F5344CB8AC3E}">
        <p14:creationId xmlns:p14="http://schemas.microsoft.com/office/powerpoint/2010/main" val="2042386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tile which will be used to make the map of my game.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6719" y="1847850"/>
            <a:ext cx="3771900" cy="37719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James – It is ok.</a:t>
            </a:r>
          </a:p>
        </p:txBody>
      </p:sp>
    </p:spTree>
    <p:extLst>
      <p:ext uri="{BB962C8B-B14F-4D97-AF65-F5344CB8AC3E}">
        <p14:creationId xmlns:p14="http://schemas.microsoft.com/office/powerpoint/2010/main" val="3808292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the main/playable character grown up.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8503" y="1447800"/>
            <a:ext cx="2108331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Tom – It is a clear design but could have some more detail.</a:t>
            </a:r>
          </a:p>
          <a:p>
            <a:r>
              <a:rPr lang="en-GB" dirty="0"/>
              <a:t>James – Yes.</a:t>
            </a:r>
          </a:p>
        </p:txBody>
      </p:sp>
    </p:spTree>
    <p:extLst>
      <p:ext uri="{BB962C8B-B14F-4D97-AF65-F5344CB8AC3E}">
        <p14:creationId xmlns:p14="http://schemas.microsoft.com/office/powerpoint/2010/main" val="3507745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the main/playable character from the start of the game when he is young.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r>
              <a:rPr lang="en-GB" dirty="0"/>
              <a:t>James – It is ok.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199334" y="1447800"/>
            <a:ext cx="2366559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61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playable map in the game.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016" y="2715491"/>
            <a:ext cx="7164929" cy="194471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Tom – The map size may need to be increased and have a few more buildings added. But it is a good concept.</a:t>
            </a:r>
          </a:p>
          <a:p>
            <a:endParaRPr lang="en-GB" dirty="0"/>
          </a:p>
          <a:p>
            <a:r>
              <a:rPr lang="en-GB" dirty="0"/>
              <a:t>James - Yes.</a:t>
            </a:r>
          </a:p>
        </p:txBody>
      </p:sp>
    </p:spTree>
    <p:extLst>
      <p:ext uri="{BB962C8B-B14F-4D97-AF65-F5344CB8AC3E}">
        <p14:creationId xmlns:p14="http://schemas.microsoft.com/office/powerpoint/2010/main" val="3686674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playable map in the game.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725" y="2540150"/>
            <a:ext cx="5195888" cy="238729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Tom – </a:t>
            </a:r>
          </a:p>
          <a:p>
            <a:endParaRPr lang="en-GB" dirty="0"/>
          </a:p>
          <a:p>
            <a:r>
              <a:rPr lang="en-GB" dirty="0"/>
              <a:t>James - </a:t>
            </a:r>
          </a:p>
        </p:txBody>
      </p:sp>
    </p:spTree>
    <p:extLst>
      <p:ext uri="{BB962C8B-B14F-4D97-AF65-F5344CB8AC3E}">
        <p14:creationId xmlns:p14="http://schemas.microsoft.com/office/powerpoint/2010/main" val="1655370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playable map in the game.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6669" y="1447800"/>
            <a:ext cx="4572000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r>
              <a:rPr lang="en-GB" dirty="0"/>
              <a:t>James – It is ok.</a:t>
            </a:r>
          </a:p>
        </p:txBody>
      </p:sp>
    </p:spTree>
    <p:extLst>
      <p:ext uri="{BB962C8B-B14F-4D97-AF65-F5344CB8AC3E}">
        <p14:creationId xmlns:p14="http://schemas.microsoft.com/office/powerpoint/2010/main" val="3289831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speech bubble and will be used to display text in my game.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725" y="1611536"/>
            <a:ext cx="5195888" cy="424452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Tom – Yes.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James – It is ok.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065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tree and will be placed in the background.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7883" y="1447800"/>
            <a:ext cx="4469572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Tom – Yes.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James – It is ok.</a:t>
            </a:r>
          </a:p>
        </p:txBody>
      </p:sp>
    </p:spTree>
    <p:extLst>
      <p:ext uri="{BB962C8B-B14F-4D97-AF65-F5344CB8AC3E}">
        <p14:creationId xmlns:p14="http://schemas.microsoft.com/office/powerpoint/2010/main" val="249904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promotional asset? It is a black mug with the games logo on it.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3778" y="1447800"/>
            <a:ext cx="4917781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r>
              <a:rPr lang="en-GB" dirty="0"/>
              <a:t>James – Yes.</a:t>
            </a:r>
          </a:p>
        </p:txBody>
      </p:sp>
    </p:spTree>
    <p:extLst>
      <p:ext uri="{BB962C8B-B14F-4D97-AF65-F5344CB8AC3E}">
        <p14:creationId xmlns:p14="http://schemas.microsoft.com/office/powerpoint/2010/main" val="28295521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 wearable hat for the main character.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Tom – Yes.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James – It is ok.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536077" y="2171700"/>
            <a:ext cx="3693074" cy="27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17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an enemy which the player will have to fight/avoid.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8744" y="1909762"/>
            <a:ext cx="1847850" cy="36480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Tom – Yes.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James – It is ok.</a:t>
            </a:r>
          </a:p>
        </p:txBody>
      </p:sp>
    </p:spTree>
    <p:extLst>
      <p:ext uri="{BB962C8B-B14F-4D97-AF65-F5344CB8AC3E}">
        <p14:creationId xmlns:p14="http://schemas.microsoft.com/office/powerpoint/2010/main" val="280077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game asset? It is an enemy which the player will have to fight/avoid.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Tom – Yes.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James – It is ok.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43150" y="1447800"/>
            <a:ext cx="285146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promotional asset? It is a cartridge design of my game for the Nintendo Switch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7706" y="1552575"/>
            <a:ext cx="3209925" cy="43624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Tom – Your cartridge design is simple but effective.</a:t>
            </a:r>
          </a:p>
          <a:p>
            <a:endParaRPr lang="en-GB" dirty="0"/>
          </a:p>
          <a:p>
            <a:r>
              <a:rPr lang="en-GB" dirty="0"/>
              <a:t>James -  Yes.</a:t>
            </a:r>
          </a:p>
        </p:txBody>
      </p:sp>
    </p:spTree>
    <p:extLst>
      <p:ext uri="{BB962C8B-B14F-4D97-AF65-F5344CB8AC3E}">
        <p14:creationId xmlns:p14="http://schemas.microsoft.com/office/powerpoint/2010/main" val="123044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promotional asset? It is a business card with my games logo on it.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669" y="2443162"/>
            <a:ext cx="3048000" cy="25812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Tom – It could use more information on it, explaining what you do.</a:t>
            </a:r>
          </a:p>
          <a:p>
            <a:endParaRPr lang="en-GB" dirty="0"/>
          </a:p>
          <a:p>
            <a:r>
              <a:rPr lang="en-GB" dirty="0"/>
              <a:t>James - useless</a:t>
            </a:r>
          </a:p>
        </p:txBody>
      </p:sp>
    </p:spTree>
    <p:extLst>
      <p:ext uri="{BB962C8B-B14F-4D97-AF65-F5344CB8AC3E}">
        <p14:creationId xmlns:p14="http://schemas.microsoft.com/office/powerpoint/2010/main" val="246570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promotional asset? It is a black pen with the games logo on it.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3835" y="1447800"/>
            <a:ext cx="4237667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r>
              <a:rPr lang="en-GB" dirty="0"/>
              <a:t>James – Yes.</a:t>
            </a:r>
          </a:p>
        </p:txBody>
      </p:sp>
    </p:spTree>
    <p:extLst>
      <p:ext uri="{BB962C8B-B14F-4D97-AF65-F5344CB8AC3E}">
        <p14:creationId xmlns:p14="http://schemas.microsoft.com/office/powerpoint/2010/main" val="229979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promotional asset? It is a white pen with the games logo on it.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193" y="1447800"/>
            <a:ext cx="3952952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r>
              <a:rPr lang="en-GB" dirty="0"/>
              <a:t>James – Yes.</a:t>
            </a:r>
          </a:p>
        </p:txBody>
      </p:sp>
    </p:spTree>
    <p:extLst>
      <p:ext uri="{BB962C8B-B14F-4D97-AF65-F5344CB8AC3E}">
        <p14:creationId xmlns:p14="http://schemas.microsoft.com/office/powerpoint/2010/main" val="9719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you like my promotional asset? It is a poster with the games logo on it.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9111" y="1447800"/>
            <a:ext cx="3547116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Tom – Yes.</a:t>
            </a:r>
          </a:p>
          <a:p>
            <a:endParaRPr lang="en-GB" dirty="0"/>
          </a:p>
          <a:p>
            <a:r>
              <a:rPr lang="en-GB" dirty="0"/>
              <a:t>James - Yes.</a:t>
            </a:r>
          </a:p>
        </p:txBody>
      </p:sp>
    </p:spTree>
    <p:extLst>
      <p:ext uri="{BB962C8B-B14F-4D97-AF65-F5344CB8AC3E}">
        <p14:creationId xmlns:p14="http://schemas.microsoft.com/office/powerpoint/2010/main" val="3745000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1362</Words>
  <Application>Microsoft Office PowerPoint</Application>
  <PresentationFormat>Widescreen</PresentationFormat>
  <Paragraphs>181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Century Gothic</vt:lpstr>
      <vt:lpstr>Wingdings 3</vt:lpstr>
      <vt:lpstr>Ion</vt:lpstr>
      <vt:lpstr>Assets Review</vt:lpstr>
      <vt:lpstr>Do you like my promotional asset? It is a game case for the Nintendo Switch</vt:lpstr>
      <vt:lpstr>Do you like my promotional asset? It is a white mug with the games logo on it.</vt:lpstr>
      <vt:lpstr>Do you like my promotional asset? It is a black mug with the games logo on it.</vt:lpstr>
      <vt:lpstr>Do you like my promotional asset? It is a cartridge design of my game for the Nintendo Switch</vt:lpstr>
      <vt:lpstr>Do you like my promotional asset? It is a business card with my games logo on it.</vt:lpstr>
      <vt:lpstr>Do you like my promotional asset? It is a black pen with the games logo on it.</vt:lpstr>
      <vt:lpstr>Do you like my promotional asset? It is a white pen with the games logo on it.</vt:lpstr>
      <vt:lpstr>Do you like my promotional asset? It is a poster with the games logo on it.</vt:lpstr>
      <vt:lpstr>Do you like my promotional asset? It is a poster for my game. </vt:lpstr>
      <vt:lpstr>Do you like my promotional asset? It is a t-shirt with the games logo on it.</vt:lpstr>
      <vt:lpstr>Do you like my game asset? It is a sword which will be held by the guard.</vt:lpstr>
      <vt:lpstr>Do you like my game asset? It is a tile which will be used to make the map of my game.</vt:lpstr>
      <vt:lpstr>Do you like my game asset? It is a tile which will be used to make the map of my game.</vt:lpstr>
      <vt:lpstr>Do you like my game asset? It is a tile which will be used to make the map of my game.</vt:lpstr>
      <vt:lpstr>Do you like my game asset? It is a tile which will be used to make the map of my game.</vt:lpstr>
      <vt:lpstr>Do you like my game asset? It is a tile which will be used to make the map of my game.</vt:lpstr>
      <vt:lpstr>Do you like my game asset? It is a tile which will be used to make the map of my game.</vt:lpstr>
      <vt:lpstr>Do you like my game asset? It is a tile which will be used to make the map of my game.</vt:lpstr>
      <vt:lpstr>Do you like my game asset? It is a tile which will be used to make the map of my game.</vt:lpstr>
      <vt:lpstr>Do you like my game asset? It is a tile which will be used to make the map of my game.</vt:lpstr>
      <vt:lpstr>Do you like my game asset? It is a tile which will be used to make the map of my game.</vt:lpstr>
      <vt:lpstr>Do you like my game asset? It is a tile which will be used to make the map of my game.</vt:lpstr>
      <vt:lpstr>Do you like my game asset? It is a tile which will be used to make the map of my game.</vt:lpstr>
      <vt:lpstr>Do you like my game asset? It is a tile which will be used to make the map of my game.</vt:lpstr>
      <vt:lpstr>Do you like my game asset? It is a tile which will be used to make the map of my game.</vt:lpstr>
      <vt:lpstr>Do you like my game asset? It is a tile which will be used to make the map of my game.</vt:lpstr>
      <vt:lpstr>Do you like my game asset? It is a tile which will be used to make the map of my game.</vt:lpstr>
      <vt:lpstr>Do you like my game asset? It is a tile which will be used to make the map of my game.</vt:lpstr>
      <vt:lpstr>Do you like my game asset? It is a tile which will be used to make the map of my game.</vt:lpstr>
      <vt:lpstr>Do you like my game asset? It is a tile which will be used to make the map of my game.</vt:lpstr>
      <vt:lpstr>Do you like my game asset? It is a tile which will be used to make the map of my game.</vt:lpstr>
      <vt:lpstr>Do you like my game asset? It is the main/playable character grown up.</vt:lpstr>
      <vt:lpstr>Do you like my game asset? It is the main/playable character from the start of the game when he is young.</vt:lpstr>
      <vt:lpstr>Do you like my game asset? It is a playable map in the game.</vt:lpstr>
      <vt:lpstr>Do you like my game asset? It is a playable map in the game.</vt:lpstr>
      <vt:lpstr>Do you like my game asset? It is a playable map in the game.</vt:lpstr>
      <vt:lpstr>Do you like my game asset? It is a speech bubble and will be used to display text in my game.</vt:lpstr>
      <vt:lpstr>Do you like my game asset? It is a tree and will be placed in the background.</vt:lpstr>
      <vt:lpstr>Do you like my game asset? It is a wearable hat for the main character. </vt:lpstr>
      <vt:lpstr>Do you like my game asset? It is an enemy which the player will have to fight/avoid.</vt:lpstr>
      <vt:lpstr>Do you like my game asset? It is an enemy which the player will have to fight/avoid.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joseph roper</cp:lastModifiedBy>
  <cp:revision>8</cp:revision>
  <dcterms:created xsi:type="dcterms:W3CDTF">2013-07-15T20:26:40Z</dcterms:created>
  <dcterms:modified xsi:type="dcterms:W3CDTF">2018-01-17T18:28:38Z</dcterms:modified>
</cp:coreProperties>
</file>