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07673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07673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4f1e7d4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4f1e7d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07673c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07673c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Cultured Podcast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Lads and the Gang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by cultured gentlemen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weeks Kanban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5072074" cy="20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up of a name, logo and mascot for the podcast. We have also thought up of questions to ask each other in the podcast.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Ba</a:t>
            </a:r>
            <a:r>
              <a:rPr lang="en"/>
              <a:t>iyo!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70877"/>
            <a:ext cx="6183425" cy="24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weeks Kanban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23150" cy="2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