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3d37c6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3d37c6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73d37c6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73d37c6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3d37c6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3d37c6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73d37c6c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73d37c6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73d37c6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73d37c6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3d37c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3d37c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73d37c6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73d37c6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3d37c6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3d37c6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73d37c6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73d37c6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3d37c6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3d37c6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3d37c6c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3d37c6c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73d37c6c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73d37c6c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3d37c6c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3d37c6c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resetera.com/threads/how-are-indie-games-actually-performing-on-switch-sales-reports-so-far.64916/"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gif"/><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 Idea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Joseph Roper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2"/>
          <p:cNvPicPr preferRelativeResize="0"/>
          <p:nvPr/>
        </p:nvPicPr>
        <p:blipFill>
          <a:blip r:embed="rId3">
            <a:alphaModFix/>
          </a:blip>
          <a:stretch>
            <a:fillRect/>
          </a:stretch>
        </p:blipFill>
        <p:spPr>
          <a:xfrm>
            <a:off x="311700" y="1152475"/>
            <a:ext cx="6087734"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Perspective:</a:t>
            </a:r>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The perspective of my game will be a 2D </a:t>
            </a:r>
            <a:r>
              <a:rPr lang="en">
                <a:solidFill>
                  <a:schemeClr val="dk2"/>
                </a:solidFill>
              </a:rPr>
              <a:t>side scrolling</a:t>
            </a:r>
            <a:r>
              <a:rPr lang="en">
                <a:solidFill>
                  <a:schemeClr val="dk2"/>
                </a:solidFill>
              </a:rPr>
              <a:t> puzzle platformer similar to the game Inside. I chose this perspective as it is the easiest and most supported perspective in the game engine I will be using Construct 2.</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FMV:</a:t>
            </a:r>
            <a:endParaRPr/>
          </a:p>
        </p:txBody>
      </p:sp>
      <p:sp>
        <p:nvSpPr>
          <p:cNvPr id="149" name="Google Shape;149;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My FMV will be based off of my story board as the opening cutscene to introduce the player to the character Boy and the cruel world he lives in.</a:t>
            </a:r>
            <a:endParaRPr sz="1400"/>
          </a:p>
        </p:txBody>
      </p:sp>
      <p:pic>
        <p:nvPicPr>
          <p:cNvPr id="150" name="Google Shape;150;p24"/>
          <p:cNvPicPr preferRelativeResize="0"/>
          <p:nvPr/>
        </p:nvPicPr>
        <p:blipFill>
          <a:blip r:embed="rId3">
            <a:alphaModFix/>
          </a:blip>
          <a:stretch>
            <a:fillRect/>
          </a:stretch>
        </p:blipFill>
        <p:spPr>
          <a:xfrm>
            <a:off x="3130375" y="424525"/>
            <a:ext cx="3038475" cy="2146581"/>
          </a:xfrm>
          <a:prstGeom prst="rect">
            <a:avLst/>
          </a:prstGeom>
          <a:noFill/>
          <a:ln>
            <a:noFill/>
          </a:ln>
        </p:spPr>
      </p:pic>
      <p:pic>
        <p:nvPicPr>
          <p:cNvPr id="151" name="Google Shape;151;p24"/>
          <p:cNvPicPr preferRelativeResize="0"/>
          <p:nvPr/>
        </p:nvPicPr>
        <p:blipFill>
          <a:blip r:embed="rId4">
            <a:alphaModFix/>
          </a:blip>
          <a:stretch>
            <a:fillRect/>
          </a:stretch>
        </p:blipFill>
        <p:spPr>
          <a:xfrm>
            <a:off x="6168850" y="424526"/>
            <a:ext cx="2985826" cy="2281248"/>
          </a:xfrm>
          <a:prstGeom prst="rect">
            <a:avLst/>
          </a:prstGeom>
          <a:noFill/>
          <a:ln>
            <a:noFill/>
          </a:ln>
        </p:spPr>
      </p:pic>
      <p:pic>
        <p:nvPicPr>
          <p:cNvPr id="152" name="Google Shape;152;p24"/>
          <p:cNvPicPr preferRelativeResize="0"/>
          <p:nvPr/>
        </p:nvPicPr>
        <p:blipFill>
          <a:blip r:embed="rId5">
            <a:alphaModFix/>
          </a:blip>
          <a:stretch>
            <a:fillRect/>
          </a:stretch>
        </p:blipFill>
        <p:spPr>
          <a:xfrm>
            <a:off x="3119700" y="2571100"/>
            <a:ext cx="3038475" cy="2219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a:t>
            </a:r>
            <a:endParaRPr/>
          </a:p>
        </p:txBody>
      </p:sp>
      <p:sp>
        <p:nvSpPr>
          <p:cNvPr id="158" name="Google Shape;158;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 would like my game to be on every current gen device to access a wider audience however I believe it will be best suited to handheld gameplay so out of every console I would prefer it to be on the Nintendo Switch more as the indie game market is really taking off and doing well on that device.</a:t>
            </a:r>
            <a:endParaRPr sz="1400"/>
          </a:p>
          <a:p>
            <a:pPr indent="0" lvl="0" marL="0" rtl="0" algn="l">
              <a:spcBef>
                <a:spcPts val="1600"/>
              </a:spcBef>
              <a:spcAft>
                <a:spcPts val="1600"/>
              </a:spcAft>
              <a:buClr>
                <a:schemeClr val="dk1"/>
              </a:buClr>
              <a:buSzPts val="1100"/>
              <a:buFont typeface="Arial"/>
              <a:buNone/>
            </a:pPr>
            <a:r>
              <a:rPr lang="en" sz="1100" u="sng">
                <a:solidFill>
                  <a:schemeClr val="hlink"/>
                </a:solidFill>
                <a:hlinkClick r:id="rId3"/>
              </a:rPr>
              <a:t>https://www.resetera.com/threads/how-are-indie-games-actually-performing-on-switch-sales-reports-so-far.64916/</a:t>
            </a:r>
            <a:endParaRPr sz="1400"/>
          </a:p>
        </p:txBody>
      </p:sp>
      <p:pic>
        <p:nvPicPr>
          <p:cNvPr id="159" name="Google Shape;159;p25"/>
          <p:cNvPicPr preferRelativeResize="0"/>
          <p:nvPr/>
        </p:nvPicPr>
        <p:blipFill>
          <a:blip r:embed="rId4">
            <a:alphaModFix/>
          </a:blip>
          <a:stretch>
            <a:fillRect/>
          </a:stretch>
        </p:blipFill>
        <p:spPr>
          <a:xfrm>
            <a:off x="3424500" y="382150"/>
            <a:ext cx="5719499" cy="443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8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Assessment &amp; S.W.O.T Analysis</a:t>
            </a:r>
            <a:endParaRPr/>
          </a:p>
        </p:txBody>
      </p:sp>
      <p:pic>
        <p:nvPicPr>
          <p:cNvPr id="165" name="Google Shape;165;p26"/>
          <p:cNvPicPr preferRelativeResize="0"/>
          <p:nvPr/>
        </p:nvPicPr>
        <p:blipFill>
          <a:blip r:embed="rId3">
            <a:alphaModFix/>
          </a:blip>
          <a:stretch>
            <a:fillRect/>
          </a:stretch>
        </p:blipFill>
        <p:spPr>
          <a:xfrm>
            <a:off x="152400" y="809550"/>
            <a:ext cx="4709166" cy="4181551"/>
          </a:xfrm>
          <a:prstGeom prst="rect">
            <a:avLst/>
          </a:prstGeom>
          <a:noFill/>
          <a:ln>
            <a:noFill/>
          </a:ln>
        </p:spPr>
      </p:pic>
      <p:pic>
        <p:nvPicPr>
          <p:cNvPr id="166" name="Google Shape;166;p26"/>
          <p:cNvPicPr preferRelativeResize="0"/>
          <p:nvPr/>
        </p:nvPicPr>
        <p:blipFill>
          <a:blip r:embed="rId4">
            <a:alphaModFix/>
          </a:blip>
          <a:stretch>
            <a:fillRect/>
          </a:stretch>
        </p:blipFill>
        <p:spPr>
          <a:xfrm>
            <a:off x="4902950" y="847775"/>
            <a:ext cx="4005776" cy="1548900"/>
          </a:xfrm>
          <a:prstGeom prst="rect">
            <a:avLst/>
          </a:prstGeom>
          <a:noFill/>
          <a:ln>
            <a:noFill/>
          </a:ln>
        </p:spPr>
      </p:pic>
      <p:sp>
        <p:nvSpPr>
          <p:cNvPr id="167" name="Google Shape;167;p26"/>
          <p:cNvSpPr txBox="1"/>
          <p:nvPr/>
        </p:nvSpPr>
        <p:spPr>
          <a:xfrm>
            <a:off x="4895875" y="2462100"/>
            <a:ext cx="4216800" cy="26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u="sng">
                <a:solidFill>
                  <a:schemeClr val="dk1"/>
                </a:solidFill>
                <a:latin typeface="Calibri"/>
                <a:ea typeface="Calibri"/>
                <a:cs typeface="Calibri"/>
                <a:sym typeface="Calibri"/>
              </a:rPr>
              <a:t>S.W.O.T Analysis</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What are your businesses strengths? - Determination, charisma, enthusiasm, no publishers changing our idea - no true deadlines.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What are your weaknesses? - First company and my first game, lack of experience - limited budget and resources.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What are your opportunities? - Game jams - gaming conventions, your tubers for promotion.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What are your threats? - lacking experience might not be able to do some things we want to because of time, budget.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Intro: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game title will be called “Boy”.</a:t>
            </a:r>
            <a:endParaRPr/>
          </a:p>
          <a:p>
            <a:pPr indent="0" lvl="0" marL="0" rtl="0" algn="l">
              <a:spcBef>
                <a:spcPts val="1600"/>
              </a:spcBef>
              <a:spcAft>
                <a:spcPts val="0"/>
              </a:spcAft>
              <a:buNone/>
            </a:pPr>
            <a:r>
              <a:rPr lang="en"/>
              <a:t>In the game you play as a child who was </a:t>
            </a:r>
            <a:r>
              <a:rPr lang="en"/>
              <a:t>separated</a:t>
            </a:r>
            <a:r>
              <a:rPr lang="en"/>
              <a:t> from his parents as you are left in a shanty town to survive on your own. The child soon becomes wanted for stealing food from market stalls making you wanted by the guards as you climb and crawl through the map being chased while you try to find your parents.</a:t>
            </a:r>
            <a:endParaRPr/>
          </a:p>
          <a:p>
            <a:pPr indent="0" lvl="0" marL="0" rtl="0" algn="l">
              <a:spcBef>
                <a:spcPts val="1600"/>
              </a:spcBef>
              <a:spcAft>
                <a:spcPts val="0"/>
              </a:spcAft>
              <a:buNone/>
            </a:pPr>
            <a:r>
              <a:rPr lang="en"/>
              <a:t>The target audience for the game will be 12+</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Terrain/ Architecture: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The game will be held in a shanty town meaning the terrain will be sand, dirt and old scrap buildings which the player will have to go across. The buildings will be made out of scrap metal, bricks, wood and plastic and will break easily if the player stays on them for too long or jumps on them several times. There will be occasional be rusty metal pipes that the player can damage themselves on.</a:t>
            </a:r>
            <a:endParaRPr>
              <a:solidFill>
                <a:schemeClr val="dk2"/>
              </a:solidFill>
            </a:endParaRPr>
          </a:p>
        </p:txBody>
      </p:sp>
      <p:pic>
        <p:nvPicPr>
          <p:cNvPr id="73" name="Google Shape;73;p15"/>
          <p:cNvPicPr preferRelativeResize="0"/>
          <p:nvPr/>
        </p:nvPicPr>
        <p:blipFill>
          <a:blip r:embed="rId3">
            <a:alphaModFix/>
          </a:blip>
          <a:stretch>
            <a:fillRect/>
          </a:stretch>
        </p:blipFill>
        <p:spPr>
          <a:xfrm>
            <a:off x="311700" y="2884550"/>
            <a:ext cx="2832075" cy="2124050"/>
          </a:xfrm>
          <a:prstGeom prst="rect">
            <a:avLst/>
          </a:prstGeom>
          <a:noFill/>
          <a:ln>
            <a:noFill/>
          </a:ln>
        </p:spPr>
      </p:pic>
      <p:pic>
        <p:nvPicPr>
          <p:cNvPr id="74" name="Google Shape;74;p15"/>
          <p:cNvPicPr preferRelativeResize="0"/>
          <p:nvPr/>
        </p:nvPicPr>
        <p:blipFill>
          <a:blip r:embed="rId4">
            <a:alphaModFix/>
          </a:blip>
          <a:stretch>
            <a:fillRect/>
          </a:stretch>
        </p:blipFill>
        <p:spPr>
          <a:xfrm>
            <a:off x="3203775" y="2884550"/>
            <a:ext cx="3318829" cy="212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Usable</a:t>
            </a:r>
            <a:r>
              <a:rPr lang="en"/>
              <a:t> objects I will have in my game are rocks and sticks that the player will be able to pick up and throw at </a:t>
            </a:r>
            <a:r>
              <a:rPr lang="en"/>
              <a:t>structures</a:t>
            </a:r>
            <a:r>
              <a:rPr lang="en"/>
              <a:t> to open up new paths in the game for the player to explore.</a:t>
            </a:r>
            <a:endParaRPr/>
          </a:p>
          <a:p>
            <a:pPr indent="0" lvl="0" marL="0" rtl="0" algn="l">
              <a:spcBef>
                <a:spcPts val="1600"/>
              </a:spcBef>
              <a:spcAft>
                <a:spcPts val="1600"/>
              </a:spcAft>
              <a:buNone/>
            </a:pPr>
            <a:r>
              <a:rPr lang="en"/>
              <a:t>Other objects will be crates that the player will be able to move to access </a:t>
            </a:r>
            <a:r>
              <a:rPr lang="en"/>
              <a:t>unreachable</a:t>
            </a:r>
            <a:r>
              <a:rPr lang="en"/>
              <a:t> areas.</a:t>
            </a:r>
            <a:endParaRPr/>
          </a:p>
        </p:txBody>
      </p:sp>
      <p:pic>
        <p:nvPicPr>
          <p:cNvPr id="81" name="Google Shape;81;p16"/>
          <p:cNvPicPr preferRelativeResize="0"/>
          <p:nvPr/>
        </p:nvPicPr>
        <p:blipFill>
          <a:blip r:embed="rId3">
            <a:alphaModFix/>
          </a:blip>
          <a:stretch>
            <a:fillRect/>
          </a:stretch>
        </p:blipFill>
        <p:spPr>
          <a:xfrm>
            <a:off x="466950" y="3110625"/>
            <a:ext cx="1783350" cy="1346600"/>
          </a:xfrm>
          <a:prstGeom prst="rect">
            <a:avLst/>
          </a:prstGeom>
          <a:noFill/>
          <a:ln>
            <a:noFill/>
          </a:ln>
        </p:spPr>
      </p:pic>
      <p:pic>
        <p:nvPicPr>
          <p:cNvPr id="82" name="Google Shape;82;p16"/>
          <p:cNvPicPr preferRelativeResize="0"/>
          <p:nvPr/>
        </p:nvPicPr>
        <p:blipFill>
          <a:blip r:embed="rId4">
            <a:alphaModFix/>
          </a:blip>
          <a:stretch>
            <a:fillRect/>
          </a:stretch>
        </p:blipFill>
        <p:spPr>
          <a:xfrm>
            <a:off x="2483300" y="3110627"/>
            <a:ext cx="1423926" cy="1423900"/>
          </a:xfrm>
          <a:prstGeom prst="rect">
            <a:avLst/>
          </a:prstGeom>
          <a:noFill/>
          <a:ln>
            <a:noFill/>
          </a:ln>
        </p:spPr>
      </p:pic>
      <p:pic>
        <p:nvPicPr>
          <p:cNvPr id="83" name="Google Shape;83;p16"/>
          <p:cNvPicPr preferRelativeResize="0"/>
          <p:nvPr/>
        </p:nvPicPr>
        <p:blipFill>
          <a:blip r:embed="rId5">
            <a:alphaModFix/>
          </a:blip>
          <a:stretch>
            <a:fillRect/>
          </a:stretch>
        </p:blipFill>
        <p:spPr>
          <a:xfrm>
            <a:off x="4140225" y="2750299"/>
            <a:ext cx="2153400" cy="20672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Characters:</a:t>
            </a:r>
            <a:endParaRPr/>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Boy</a:t>
            </a:r>
            <a:endParaRPr/>
          </a:p>
          <a:p>
            <a:pPr indent="0" lvl="0" marL="0" rtl="0" algn="l">
              <a:spcBef>
                <a:spcPts val="1600"/>
              </a:spcBef>
              <a:spcAft>
                <a:spcPts val="0"/>
              </a:spcAft>
              <a:buNone/>
            </a:pPr>
            <a:r>
              <a:rPr lang="en"/>
              <a:t>Character Type: Protagonist</a:t>
            </a:r>
            <a:endParaRPr/>
          </a:p>
          <a:p>
            <a:pPr indent="0" lvl="0" marL="0" rtl="0" algn="l">
              <a:spcBef>
                <a:spcPts val="1600"/>
              </a:spcBef>
              <a:spcAft>
                <a:spcPts val="1600"/>
              </a:spcAft>
              <a:buNone/>
            </a:pPr>
            <a:r>
              <a:rPr lang="en"/>
              <a:t>Capabilities: Quick, nimble and small</a:t>
            </a:r>
            <a:endParaRPr/>
          </a:p>
        </p:txBody>
      </p:sp>
      <p:sp>
        <p:nvSpPr>
          <p:cNvPr id="90" name="Google Shape;9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Head Guard</a:t>
            </a:r>
            <a:endParaRPr/>
          </a:p>
          <a:p>
            <a:pPr indent="0" lvl="0" marL="0" rtl="0" algn="l">
              <a:spcBef>
                <a:spcPts val="1600"/>
              </a:spcBef>
              <a:spcAft>
                <a:spcPts val="0"/>
              </a:spcAft>
              <a:buNone/>
            </a:pPr>
            <a:r>
              <a:rPr lang="en"/>
              <a:t>Character Type: Antagonist</a:t>
            </a:r>
            <a:endParaRPr/>
          </a:p>
          <a:p>
            <a:pPr indent="0" lvl="0" marL="0" rtl="0" algn="l">
              <a:spcBef>
                <a:spcPts val="1600"/>
              </a:spcBef>
              <a:spcAft>
                <a:spcPts val="1600"/>
              </a:spcAft>
              <a:buNone/>
            </a:pPr>
            <a:r>
              <a:rPr lang="en"/>
              <a:t>Capabilities: Big, strong owns a sword</a:t>
            </a:r>
            <a:endParaRPr/>
          </a:p>
        </p:txBody>
      </p:sp>
      <p:pic>
        <p:nvPicPr>
          <p:cNvPr id="91" name="Google Shape;91;p17"/>
          <p:cNvPicPr preferRelativeResize="0"/>
          <p:nvPr/>
        </p:nvPicPr>
        <p:blipFill>
          <a:blip r:embed="rId3">
            <a:alphaModFix/>
          </a:blip>
          <a:stretch>
            <a:fillRect/>
          </a:stretch>
        </p:blipFill>
        <p:spPr>
          <a:xfrm>
            <a:off x="311700" y="2571750"/>
            <a:ext cx="916713" cy="1997125"/>
          </a:xfrm>
          <a:prstGeom prst="rect">
            <a:avLst/>
          </a:prstGeom>
          <a:noFill/>
          <a:ln>
            <a:noFill/>
          </a:ln>
        </p:spPr>
      </p:pic>
      <p:pic>
        <p:nvPicPr>
          <p:cNvPr id="92" name="Google Shape;92;p17"/>
          <p:cNvPicPr preferRelativeResize="0"/>
          <p:nvPr/>
        </p:nvPicPr>
        <p:blipFill>
          <a:blip r:embed="rId4">
            <a:alphaModFix/>
          </a:blip>
          <a:stretch>
            <a:fillRect/>
          </a:stretch>
        </p:blipFill>
        <p:spPr>
          <a:xfrm>
            <a:off x="1228425" y="3168700"/>
            <a:ext cx="828675" cy="1400175"/>
          </a:xfrm>
          <a:prstGeom prst="rect">
            <a:avLst/>
          </a:prstGeom>
          <a:noFill/>
          <a:ln>
            <a:noFill/>
          </a:ln>
        </p:spPr>
      </p:pic>
      <p:pic>
        <p:nvPicPr>
          <p:cNvPr id="93" name="Google Shape;93;p17"/>
          <p:cNvPicPr preferRelativeResize="0"/>
          <p:nvPr/>
        </p:nvPicPr>
        <p:blipFill>
          <a:blip r:embed="rId5">
            <a:alphaModFix/>
          </a:blip>
          <a:stretch>
            <a:fillRect/>
          </a:stretch>
        </p:blipFill>
        <p:spPr>
          <a:xfrm>
            <a:off x="4832400" y="2571750"/>
            <a:ext cx="1188289" cy="19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genre of the game will be a puzzle platformer therefore the game will revolve around solving puzzles to unlock the new areas of the game while traversing over the dangerous in-game architecture. A main aspect of the game is also how you would avoid the guards by finding new with your small stature.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Mood Board:</a:t>
            </a:r>
            <a:endParaRPr/>
          </a:p>
        </p:txBody>
      </p:sp>
      <p:sp>
        <p:nvSpPr>
          <p:cNvPr id="105" name="Google Shape;10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The game will be like </a:t>
            </a:r>
            <a:r>
              <a:rPr lang="en" sz="1400">
                <a:solidFill>
                  <a:schemeClr val="dk2"/>
                </a:solidFill>
              </a:rPr>
              <a:t>Little Nightmares where the character is so small compared to the rest of the world and you never feel safe.</a:t>
            </a:r>
            <a:endParaRPr sz="1400">
              <a:solidFill>
                <a:schemeClr val="dk2"/>
              </a:solidFill>
            </a:endParaRPr>
          </a:p>
          <a:p>
            <a:pPr indent="0" lvl="0" marL="0" rtl="0" algn="l">
              <a:spcBef>
                <a:spcPts val="1600"/>
              </a:spcBef>
              <a:spcAft>
                <a:spcPts val="1600"/>
              </a:spcAft>
              <a:buNone/>
            </a:pPr>
            <a:r>
              <a:rPr lang="en" sz="1400">
                <a:solidFill>
                  <a:schemeClr val="dk2"/>
                </a:solidFill>
              </a:rPr>
              <a:t>It will also be like the game Inside where you have to hide from the enemies and make your way past them.</a:t>
            </a:r>
            <a:endParaRPr sz="1400">
              <a:solidFill>
                <a:schemeClr val="dk2"/>
              </a:solidFill>
            </a:endParaRPr>
          </a:p>
        </p:txBody>
      </p:sp>
      <p:pic>
        <p:nvPicPr>
          <p:cNvPr id="106" name="Google Shape;106;p19"/>
          <p:cNvPicPr preferRelativeResize="0"/>
          <p:nvPr/>
        </p:nvPicPr>
        <p:blipFill>
          <a:blip r:embed="rId3">
            <a:alphaModFix/>
          </a:blip>
          <a:stretch>
            <a:fillRect/>
          </a:stretch>
        </p:blipFill>
        <p:spPr>
          <a:xfrm>
            <a:off x="3344200" y="3654100"/>
            <a:ext cx="5501451" cy="914900"/>
          </a:xfrm>
          <a:prstGeom prst="rect">
            <a:avLst/>
          </a:prstGeom>
          <a:noFill/>
          <a:ln>
            <a:noFill/>
          </a:ln>
        </p:spPr>
      </p:pic>
      <p:pic>
        <p:nvPicPr>
          <p:cNvPr descr="Image result for little nightmares" id="107" name="Google Shape;107;p19"/>
          <p:cNvPicPr preferRelativeResize="0"/>
          <p:nvPr/>
        </p:nvPicPr>
        <p:blipFill>
          <a:blip r:embed="rId4">
            <a:alphaModFix/>
          </a:blip>
          <a:stretch>
            <a:fillRect/>
          </a:stretch>
        </p:blipFill>
        <p:spPr>
          <a:xfrm>
            <a:off x="3344200" y="1389600"/>
            <a:ext cx="2808000" cy="1583234"/>
          </a:xfrm>
          <a:prstGeom prst="rect">
            <a:avLst/>
          </a:prstGeom>
          <a:noFill/>
          <a:ln>
            <a:noFill/>
          </a:ln>
        </p:spPr>
      </p:pic>
      <p:pic>
        <p:nvPicPr>
          <p:cNvPr descr="Image result for inside" id="108" name="Google Shape;108;p19"/>
          <p:cNvPicPr preferRelativeResize="0"/>
          <p:nvPr/>
        </p:nvPicPr>
        <p:blipFill>
          <a:blip r:embed="rId5">
            <a:alphaModFix/>
          </a:blip>
          <a:stretch>
            <a:fillRect/>
          </a:stretch>
        </p:blipFill>
        <p:spPr>
          <a:xfrm>
            <a:off x="6152200" y="1389600"/>
            <a:ext cx="2808000" cy="1583234"/>
          </a:xfrm>
          <a:prstGeom prst="rect">
            <a:avLst/>
          </a:prstGeom>
          <a:noFill/>
          <a:ln>
            <a:noFill/>
          </a:ln>
        </p:spPr>
      </p:pic>
      <p:sp>
        <p:nvSpPr>
          <p:cNvPr id="109" name="Google Shape;109;p19"/>
          <p:cNvSpPr txBox="1"/>
          <p:nvPr/>
        </p:nvSpPr>
        <p:spPr>
          <a:xfrm>
            <a:off x="3721075" y="3072050"/>
            <a:ext cx="22932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Little Nightmares</a:t>
            </a:r>
            <a:endParaRPr sz="1800">
              <a:solidFill>
                <a:schemeClr val="dk2"/>
              </a:solidFill>
            </a:endParaRPr>
          </a:p>
        </p:txBody>
      </p:sp>
      <p:sp>
        <p:nvSpPr>
          <p:cNvPr id="110" name="Google Shape;110;p19"/>
          <p:cNvSpPr txBox="1"/>
          <p:nvPr/>
        </p:nvSpPr>
        <p:spPr>
          <a:xfrm>
            <a:off x="7082075" y="3072050"/>
            <a:ext cx="18027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Inside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Gameflow Diagram:</a:t>
            </a:r>
            <a:endParaRPr/>
          </a:p>
        </p:txBody>
      </p:sp>
      <p:sp>
        <p:nvSpPr>
          <p:cNvPr id="116" name="Google Shape;116;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will be the constant objectives the player will have and will achieve throughout each new portion of the game.</a:t>
            </a:r>
            <a:endParaRPr sz="1800"/>
          </a:p>
        </p:txBody>
      </p:sp>
      <p:sp>
        <p:nvSpPr>
          <p:cNvPr id="117" name="Google Shape;117;p20"/>
          <p:cNvSpPr txBox="1"/>
          <p:nvPr/>
        </p:nvSpPr>
        <p:spPr>
          <a:xfrm>
            <a:off x="4780900" y="1250125"/>
            <a:ext cx="12045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Traverse through level</a:t>
            </a:r>
            <a:endParaRPr>
              <a:solidFill>
                <a:schemeClr val="dk2"/>
              </a:solidFill>
            </a:endParaRPr>
          </a:p>
        </p:txBody>
      </p:sp>
      <p:sp>
        <p:nvSpPr>
          <p:cNvPr id="118" name="Google Shape;118;p20"/>
          <p:cNvSpPr txBox="1"/>
          <p:nvPr/>
        </p:nvSpPr>
        <p:spPr>
          <a:xfrm>
            <a:off x="6554925" y="2074850"/>
            <a:ext cx="20193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Hide/Escape from guards.</a:t>
            </a:r>
            <a:endParaRPr>
              <a:solidFill>
                <a:schemeClr val="dk2"/>
              </a:solidFill>
            </a:endParaRPr>
          </a:p>
        </p:txBody>
      </p:sp>
      <p:sp>
        <p:nvSpPr>
          <p:cNvPr id="119" name="Google Shape;119;p20"/>
          <p:cNvSpPr txBox="1"/>
          <p:nvPr/>
        </p:nvSpPr>
        <p:spPr>
          <a:xfrm>
            <a:off x="4781025" y="3144675"/>
            <a:ext cx="17739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Collect Money through level</a:t>
            </a:r>
            <a:endParaRPr>
              <a:solidFill>
                <a:schemeClr val="dk2"/>
              </a:solidFill>
            </a:endParaRPr>
          </a:p>
        </p:txBody>
      </p:sp>
      <p:sp>
        <p:nvSpPr>
          <p:cNvPr id="120" name="Google Shape;120;p20"/>
          <p:cNvSpPr txBox="1"/>
          <p:nvPr/>
        </p:nvSpPr>
        <p:spPr>
          <a:xfrm>
            <a:off x="3148000" y="2074850"/>
            <a:ext cx="19326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Buy food and equipment</a:t>
            </a:r>
            <a:endParaRPr>
              <a:solidFill>
                <a:schemeClr val="dk2"/>
              </a:solidFill>
            </a:endParaRPr>
          </a:p>
        </p:txBody>
      </p:sp>
      <p:cxnSp>
        <p:nvCxnSpPr>
          <p:cNvPr id="121" name="Google Shape;121;p20"/>
          <p:cNvCxnSpPr>
            <a:stCxn id="120" idx="0"/>
            <a:endCxn id="117" idx="1"/>
          </p:cNvCxnSpPr>
          <p:nvPr/>
        </p:nvCxnSpPr>
        <p:spPr>
          <a:xfrm flipH="1" rot="10800000">
            <a:off x="4114300" y="1518350"/>
            <a:ext cx="666600" cy="5565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0"/>
          <p:cNvCxnSpPr>
            <a:stCxn id="117" idx="3"/>
          </p:cNvCxnSpPr>
          <p:nvPr/>
        </p:nvCxnSpPr>
        <p:spPr>
          <a:xfrm>
            <a:off x="5985400" y="1518475"/>
            <a:ext cx="587400" cy="5091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0"/>
          <p:cNvCxnSpPr/>
          <p:nvPr/>
        </p:nvCxnSpPr>
        <p:spPr>
          <a:xfrm flipH="1">
            <a:off x="6261250" y="2671350"/>
            <a:ext cx="481200" cy="6369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0"/>
          <p:cNvCxnSpPr>
            <a:stCxn id="119" idx="1"/>
          </p:cNvCxnSpPr>
          <p:nvPr/>
        </p:nvCxnSpPr>
        <p:spPr>
          <a:xfrm rot="10800000">
            <a:off x="4223625" y="2713725"/>
            <a:ext cx="557400" cy="68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a:solidFill>
                  <a:schemeClr val="dk2"/>
                </a:solidFill>
                <a:latin typeface="Calibri"/>
                <a:ea typeface="Calibri"/>
                <a:cs typeface="Calibri"/>
                <a:sym typeface="Calibri"/>
              </a:rPr>
              <a:t>The feedback the player will receive for the platformer game will be through sound, touch and sight. With sound, the player will be able to hear when enemies are close giving the player a chance to avoid them. With touch, the controller will vibrate when the player gets hit or falls from a ledge representing damage. And finally, though sight the player will be able to see the players health bar and read dialogue when speaking with NPC’s.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