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29222ff2d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29222ff2d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29222ff2d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29222ff2d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29222ff2da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29222ff2d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Spectrogram: </a:t>
            </a:r>
            <a:r>
              <a:rPr lang="en" sz="1200">
                <a:solidFill>
                  <a:srgbClr val="BDC1C6"/>
                </a:solidFill>
                <a:highlight>
                  <a:srgbClr val="202124"/>
                </a:highlight>
              </a:rPr>
              <a:t>a visualization of the frequency spectrum of a signal, where the frequency spectrum of a signal is the frequency range that is contained by the signal</a:t>
            </a:r>
            <a:endParaRPr sz="1200">
              <a:solidFill>
                <a:srgbClr val="BDC1C6"/>
              </a:solidFill>
              <a:highlight>
                <a:srgbClr val="202124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BDC1C6"/>
              </a:solidFill>
              <a:highlight>
                <a:srgbClr val="202124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Mel </a:t>
            </a:r>
            <a:r>
              <a:rPr lang="en">
                <a:solidFill>
                  <a:schemeClr val="dk1"/>
                </a:solidFill>
              </a:rPr>
              <a:t>Spectrogram: Spectrogram converted to Mel scale (basic gist -&gt; standardizes data to account for differences in pitch between voices)</a:t>
            </a:r>
            <a:endParaRPr sz="1200">
              <a:solidFill>
                <a:srgbClr val="BDC1C6"/>
              </a:solidFill>
              <a:highlight>
                <a:srgbClr val="202124"/>
              </a:highlight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2c4538e6e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2c4538e6e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29222ff2da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29222ff2da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2c4538e6e6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2c4538e6e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Speech Keyword Recognition</a:t>
            </a:r>
            <a:endParaRPr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5124" y="2052600"/>
            <a:ext cx="5933751" cy="30909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11700" y="19225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Joe Sangiolo and Ben Heinrich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Train a model to identify spoken words from a finite set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Datasets: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Free Spoken Digit Dataset (FSDD)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Synthetic</a:t>
            </a:r>
            <a:r>
              <a:rPr lang="en" sz="1600"/>
              <a:t> Speech Commands Dataset (SSCD)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Datasets contained folders of audio files of different people saying different words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FSDD: audio files for the digits 0-9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SSCD: audio files for more keywords, such as “bed” or “happy”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Project uses a finite set of words, but uses many audio files from many different people with different voices: creates a scalable model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Initial goal of working towards a voice assistant</a:t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Our model is not trained to recognize or sound out new words, but to distinguish between words in a finite set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We chose to treat this as a classification problem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Approach: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Preprocess the data into spectrograms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Treat it as an image classification problem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of a Spectrogram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025" y="1211513"/>
            <a:ext cx="6134100" cy="319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Model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Convolutional Neural Network: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5x5 Conv2D layer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1 MaxPool2D layer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5x5 Conv2D layer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1 Flattening layer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1 Dense layer for outputs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</a:t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Our model consistently produced an accuracy above 72%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Many errors distinguishing between classes 5 (“on”) and 21 (“one”)</a:t>
            </a:r>
            <a:endParaRPr/>
          </a:p>
        </p:txBody>
      </p:sp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5628" y="2137475"/>
            <a:ext cx="3768001" cy="3006025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8"/>
          <p:cNvSpPr txBox="1"/>
          <p:nvPr/>
        </p:nvSpPr>
        <p:spPr>
          <a:xfrm>
            <a:off x="4572000" y="2371650"/>
            <a:ext cx="392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0" name="Google Shape;90;p18"/>
          <p:cNvSpPr txBox="1"/>
          <p:nvPr/>
        </p:nvSpPr>
        <p:spPr>
          <a:xfrm>
            <a:off x="5160375" y="2344075"/>
            <a:ext cx="29007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accent2"/>
                </a:solidFill>
              </a:rPr>
              <a:t>Lowest performers</a:t>
            </a:r>
            <a:endParaRPr u="sng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5: “on”</a:t>
            </a:r>
            <a:endParaRPr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15: “no”</a:t>
            </a:r>
            <a:endParaRPr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21: “one”</a:t>
            </a:r>
            <a:endParaRPr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26: “go”</a:t>
            </a:r>
            <a:endParaRPr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320"/>
              <a:t>Thank you!</a:t>
            </a:r>
            <a:endParaRPr sz="3820"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