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 id="260" r:id="rId6"/>
    <p:sldId id="261" r:id="rId7"/>
    <p:sldId id="262" r:id="rId8"/>
    <p:sldId id="263" r:id="rId9"/>
    <p:sldId id="264" r:id="rId10"/>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k Thompson" initials="MT" lastIdx="1" clrIdx="0">
    <p:extLst>
      <p:ext uri="{19B8F6BF-5375-455C-9EA6-DF929625EA0E}">
        <p15:presenceInfo xmlns:p15="http://schemas.microsoft.com/office/powerpoint/2012/main" userId="732ed72a505fad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Thompson" userId="732ed72a505fadf6" providerId="LiveId" clId="{1A585EB8-1EE3-4552-B8A4-CC2DF860A919}"/>
    <pc:docChg chg="undo custSel addSld modSld sldOrd modMainMaster">
      <pc:chgData name="Mark Thompson" userId="732ed72a505fadf6" providerId="LiveId" clId="{1A585EB8-1EE3-4552-B8A4-CC2DF860A919}" dt="2024-06-04T20:23:44.922" v="9621" actId="115"/>
      <pc:docMkLst>
        <pc:docMk/>
      </pc:docMkLst>
      <pc:sldChg chg="modSp new mod setBg">
        <pc:chgData name="Mark Thompson" userId="732ed72a505fadf6" providerId="LiveId" clId="{1A585EB8-1EE3-4552-B8A4-CC2DF860A919}" dt="2024-06-02T02:07:00.994" v="8160"/>
        <pc:sldMkLst>
          <pc:docMk/>
          <pc:sldMk cId="936892994" sldId="256"/>
        </pc:sldMkLst>
        <pc:spChg chg="mod">
          <ac:chgData name="Mark Thompson" userId="732ed72a505fadf6" providerId="LiveId" clId="{1A585EB8-1EE3-4552-B8A4-CC2DF860A919}" dt="2024-06-01T23:22:00.829" v="14" actId="20577"/>
          <ac:spMkLst>
            <pc:docMk/>
            <pc:sldMk cId="936892994" sldId="256"/>
            <ac:spMk id="2" creationId="{047F44C6-AE97-96C5-1164-1A92B3453FEE}"/>
          </ac:spMkLst>
        </pc:spChg>
        <pc:spChg chg="mod">
          <ac:chgData name="Mark Thompson" userId="732ed72a505fadf6" providerId="LiveId" clId="{1A585EB8-1EE3-4552-B8A4-CC2DF860A919}" dt="2024-06-01T23:22:13.097" v="31" actId="20577"/>
          <ac:spMkLst>
            <pc:docMk/>
            <pc:sldMk cId="936892994" sldId="256"/>
            <ac:spMk id="3" creationId="{20C4C1BF-3E7B-A813-0756-CBEE8F75B185}"/>
          </ac:spMkLst>
        </pc:spChg>
      </pc:sldChg>
      <pc:sldChg chg="addSp delSp modSp new mod addCm delCm">
        <pc:chgData name="Mark Thompson" userId="732ed72a505fadf6" providerId="LiveId" clId="{1A585EB8-1EE3-4552-B8A4-CC2DF860A919}" dt="2024-06-04T20:13:19.112" v="9120" actId="20577"/>
        <pc:sldMkLst>
          <pc:docMk/>
          <pc:sldMk cId="2099861388" sldId="257"/>
        </pc:sldMkLst>
        <pc:spChg chg="mod">
          <ac:chgData name="Mark Thompson" userId="732ed72a505fadf6" providerId="LiveId" clId="{1A585EB8-1EE3-4552-B8A4-CC2DF860A919}" dt="2024-06-01T23:26:05.039" v="87" actId="14100"/>
          <ac:spMkLst>
            <pc:docMk/>
            <pc:sldMk cId="2099861388" sldId="257"/>
            <ac:spMk id="2" creationId="{8A06B921-7DA6-A371-DA49-8532508BBC5E}"/>
          </ac:spMkLst>
        </pc:spChg>
        <pc:spChg chg="add mod">
          <ac:chgData name="Mark Thompson" userId="732ed72a505fadf6" providerId="LiveId" clId="{1A585EB8-1EE3-4552-B8A4-CC2DF860A919}" dt="2024-06-02T02:09:35.985" v="8202" actId="692"/>
          <ac:spMkLst>
            <pc:docMk/>
            <pc:sldMk cId="2099861388" sldId="257"/>
            <ac:spMk id="7" creationId="{51889B1B-AEB1-A955-B076-684C0F112938}"/>
          </ac:spMkLst>
        </pc:spChg>
        <pc:spChg chg="add del mod">
          <ac:chgData name="Mark Thompson" userId="732ed72a505fadf6" providerId="LiveId" clId="{1A585EB8-1EE3-4552-B8A4-CC2DF860A919}" dt="2024-06-02T00:47:15.213" v="2843" actId="478"/>
          <ac:spMkLst>
            <pc:docMk/>
            <pc:sldMk cId="2099861388" sldId="257"/>
            <ac:spMk id="8" creationId="{297DDD94-C548-E4C5-85C7-1B910944A13B}"/>
          </ac:spMkLst>
        </pc:spChg>
        <pc:spChg chg="add mod">
          <ac:chgData name="Mark Thompson" userId="732ed72a505fadf6" providerId="LiveId" clId="{1A585EB8-1EE3-4552-B8A4-CC2DF860A919}" dt="2024-06-02T02:09:35.985" v="8202" actId="692"/>
          <ac:spMkLst>
            <pc:docMk/>
            <pc:sldMk cId="2099861388" sldId="257"/>
            <ac:spMk id="9" creationId="{DE3B2BF0-91D9-5E87-EDEB-1FEFA77E6235}"/>
          </ac:spMkLst>
        </pc:spChg>
        <pc:spChg chg="add del mod">
          <ac:chgData name="Mark Thompson" userId="732ed72a505fadf6" providerId="LiveId" clId="{1A585EB8-1EE3-4552-B8A4-CC2DF860A919}" dt="2024-06-02T00:53:28.014" v="3062" actId="21"/>
          <ac:spMkLst>
            <pc:docMk/>
            <pc:sldMk cId="2099861388" sldId="257"/>
            <ac:spMk id="10" creationId="{679E90A4-8F2B-C24D-242E-92AE21FA4A2F}"/>
          </ac:spMkLst>
        </pc:spChg>
        <pc:spChg chg="add mod">
          <ac:chgData name="Mark Thompson" userId="732ed72a505fadf6" providerId="LiveId" clId="{1A585EB8-1EE3-4552-B8A4-CC2DF860A919}" dt="2024-06-02T02:10:05.756" v="8221" actId="20577"/>
          <ac:spMkLst>
            <pc:docMk/>
            <pc:sldMk cId="2099861388" sldId="257"/>
            <ac:spMk id="11" creationId="{679E90A4-8F2B-C24D-242E-92AE21FA4A2F}"/>
          </ac:spMkLst>
        </pc:spChg>
        <pc:spChg chg="add mod">
          <ac:chgData name="Mark Thompson" userId="732ed72a505fadf6" providerId="LiveId" clId="{1A585EB8-1EE3-4552-B8A4-CC2DF860A919}" dt="2024-06-04T20:13:19.112" v="9120" actId="20577"/>
          <ac:spMkLst>
            <pc:docMk/>
            <pc:sldMk cId="2099861388" sldId="257"/>
            <ac:spMk id="12" creationId="{ECC8E135-DD8E-8C8C-195B-C9BEBB09BBB8}"/>
          </ac:spMkLst>
        </pc:spChg>
        <pc:spChg chg="add del mod">
          <ac:chgData name="Mark Thompson" userId="732ed72a505fadf6" providerId="LiveId" clId="{1A585EB8-1EE3-4552-B8A4-CC2DF860A919}" dt="2024-06-02T00:56:08.235" v="3264" actId="478"/>
          <ac:spMkLst>
            <pc:docMk/>
            <pc:sldMk cId="2099861388" sldId="257"/>
            <ac:spMk id="13" creationId="{08C7082B-4EE8-0F06-F9BA-29288F84E86C}"/>
          </ac:spMkLst>
        </pc:spChg>
        <pc:picChg chg="add del">
          <ac:chgData name="Mark Thompson" userId="732ed72a505fadf6" providerId="LiveId" clId="{1A585EB8-1EE3-4552-B8A4-CC2DF860A919}" dt="2024-06-02T00:28:48.951" v="2752" actId="478"/>
          <ac:picMkLst>
            <pc:docMk/>
            <pc:sldMk cId="2099861388" sldId="257"/>
            <ac:picMk id="4" creationId="{8EA2EFA7-3F7F-0A06-CE75-506C744163E0}"/>
          </ac:picMkLst>
        </pc:picChg>
        <pc:picChg chg="add">
          <ac:chgData name="Mark Thompson" userId="732ed72a505fadf6" providerId="LiveId" clId="{1A585EB8-1EE3-4552-B8A4-CC2DF860A919}" dt="2024-06-02T00:31:19.556" v="2753" actId="22"/>
          <ac:picMkLst>
            <pc:docMk/>
            <pc:sldMk cId="2099861388" sldId="257"/>
            <ac:picMk id="6" creationId="{B91A8524-334C-B1D7-FFD8-DA5F455C2790}"/>
          </ac:picMkLst>
        </pc:picChg>
      </pc:sldChg>
      <pc:sldChg chg="addSp delSp modSp new mod ord setBg">
        <pc:chgData name="Mark Thompson" userId="732ed72a505fadf6" providerId="LiveId" clId="{1A585EB8-1EE3-4552-B8A4-CC2DF860A919}" dt="2024-06-04T20:23:44.922" v="9621" actId="115"/>
        <pc:sldMkLst>
          <pc:docMk/>
          <pc:sldMk cId="290500822" sldId="258"/>
        </pc:sldMkLst>
        <pc:spChg chg="mod">
          <ac:chgData name="Mark Thompson" userId="732ed72a505fadf6" providerId="LiveId" clId="{1A585EB8-1EE3-4552-B8A4-CC2DF860A919}" dt="2024-06-01T23:26:44.495" v="127" actId="27636"/>
          <ac:spMkLst>
            <pc:docMk/>
            <pc:sldMk cId="290500822" sldId="258"/>
            <ac:spMk id="2" creationId="{8EFF816D-4C10-7FDE-1955-4A784CDEBA97}"/>
          </ac:spMkLst>
        </pc:spChg>
        <pc:spChg chg="add mod">
          <ac:chgData name="Mark Thompson" userId="732ed72a505fadf6" providerId="LiveId" clId="{1A585EB8-1EE3-4552-B8A4-CC2DF860A919}" dt="2024-06-04T20:23:44.922" v="9621" actId="115"/>
          <ac:spMkLst>
            <pc:docMk/>
            <pc:sldMk cId="290500822" sldId="258"/>
            <ac:spMk id="3" creationId="{397CFDD8-6B49-9B59-FC7C-01B6DD7B45B8}"/>
          </ac:spMkLst>
        </pc:spChg>
        <pc:spChg chg="add mod">
          <ac:chgData name="Mark Thompson" userId="732ed72a505fadf6" providerId="LiveId" clId="{1A585EB8-1EE3-4552-B8A4-CC2DF860A919}" dt="2024-06-04T20:11:57.783" v="9028" actId="20577"/>
          <ac:spMkLst>
            <pc:docMk/>
            <pc:sldMk cId="290500822" sldId="258"/>
            <ac:spMk id="4" creationId="{80F7996E-2840-23FF-BE2D-AB26D1001338}"/>
          </ac:spMkLst>
        </pc:spChg>
        <pc:spChg chg="add del mod">
          <ac:chgData name="Mark Thompson" userId="732ed72a505fadf6" providerId="LiveId" clId="{1A585EB8-1EE3-4552-B8A4-CC2DF860A919}" dt="2024-06-02T00:01:47.267" v="1330" actId="478"/>
          <ac:spMkLst>
            <pc:docMk/>
            <pc:sldMk cId="290500822" sldId="258"/>
            <ac:spMk id="5" creationId="{4A844059-39F1-EE41-D384-70C1100969EF}"/>
          </ac:spMkLst>
        </pc:spChg>
        <pc:spChg chg="add mod">
          <ac:chgData name="Mark Thompson" userId="732ed72a505fadf6" providerId="LiveId" clId="{1A585EB8-1EE3-4552-B8A4-CC2DF860A919}" dt="2024-06-02T02:16:24.622" v="8911" actId="207"/>
          <ac:spMkLst>
            <pc:docMk/>
            <pc:sldMk cId="290500822" sldId="258"/>
            <ac:spMk id="6" creationId="{19F0860F-3EE1-3CE5-9CEE-7A1B66747BFF}"/>
          </ac:spMkLst>
        </pc:spChg>
        <pc:spChg chg="add mod">
          <ac:chgData name="Mark Thompson" userId="732ed72a505fadf6" providerId="LiveId" clId="{1A585EB8-1EE3-4552-B8A4-CC2DF860A919}" dt="2024-06-02T02:16:24.622" v="8911" actId="207"/>
          <ac:spMkLst>
            <pc:docMk/>
            <pc:sldMk cId="290500822" sldId="258"/>
            <ac:spMk id="7" creationId="{7854948E-85BA-9313-9FC8-E4A8007F7209}"/>
          </ac:spMkLst>
        </pc:spChg>
      </pc:sldChg>
      <pc:sldChg chg="modSp new mod setBg">
        <pc:chgData name="Mark Thompson" userId="732ed72a505fadf6" providerId="LiveId" clId="{1A585EB8-1EE3-4552-B8A4-CC2DF860A919}" dt="2024-06-04T20:12:57.916" v="9116" actId="5793"/>
        <pc:sldMkLst>
          <pc:docMk/>
          <pc:sldMk cId="3316974134" sldId="259"/>
        </pc:sldMkLst>
        <pc:spChg chg="mod">
          <ac:chgData name="Mark Thompson" userId="732ed72a505fadf6" providerId="LiveId" clId="{1A585EB8-1EE3-4552-B8A4-CC2DF860A919}" dt="2024-06-02T00:26:37.804" v="2742" actId="20577"/>
          <ac:spMkLst>
            <pc:docMk/>
            <pc:sldMk cId="3316974134" sldId="259"/>
            <ac:spMk id="2" creationId="{DE4776C1-BA66-678B-BEE9-5A740232EA82}"/>
          </ac:spMkLst>
        </pc:spChg>
        <pc:spChg chg="mod">
          <ac:chgData name="Mark Thompson" userId="732ed72a505fadf6" providerId="LiveId" clId="{1A585EB8-1EE3-4552-B8A4-CC2DF860A919}" dt="2024-06-04T20:12:57.916" v="9116" actId="5793"/>
          <ac:spMkLst>
            <pc:docMk/>
            <pc:sldMk cId="3316974134" sldId="259"/>
            <ac:spMk id="3" creationId="{DF27355E-2560-5E8E-195E-D56B11ECE8D5}"/>
          </ac:spMkLst>
        </pc:spChg>
      </pc:sldChg>
      <pc:sldChg chg="addSp delSp modSp add mod">
        <pc:chgData name="Mark Thompson" userId="732ed72a505fadf6" providerId="LiveId" clId="{1A585EB8-1EE3-4552-B8A4-CC2DF860A919}" dt="2024-06-04T20:19:09.912" v="9493" actId="14100"/>
        <pc:sldMkLst>
          <pc:docMk/>
          <pc:sldMk cId="3952754479" sldId="260"/>
        </pc:sldMkLst>
        <pc:spChg chg="add mod">
          <ac:chgData name="Mark Thompson" userId="732ed72a505fadf6" providerId="LiveId" clId="{1A585EB8-1EE3-4552-B8A4-CC2DF860A919}" dt="2024-06-04T20:16:46.340" v="9350" actId="14100"/>
          <ac:spMkLst>
            <pc:docMk/>
            <pc:sldMk cId="3952754479" sldId="260"/>
            <ac:spMk id="3" creationId="{4093B0DE-A51D-EC83-7021-FE9C4461B1B0}"/>
          </ac:spMkLst>
        </pc:spChg>
        <pc:spChg chg="add mod">
          <ac:chgData name="Mark Thompson" userId="732ed72a505fadf6" providerId="LiveId" clId="{1A585EB8-1EE3-4552-B8A4-CC2DF860A919}" dt="2024-06-04T20:17:56.402" v="9425" actId="14100"/>
          <ac:spMkLst>
            <pc:docMk/>
            <pc:sldMk cId="3952754479" sldId="260"/>
            <ac:spMk id="4" creationId="{0C9A1345-8E37-1D7B-68F4-E3007C2ABC86}"/>
          </ac:spMkLst>
        </pc:spChg>
        <pc:spChg chg="add mod">
          <ac:chgData name="Mark Thompson" userId="732ed72a505fadf6" providerId="LiveId" clId="{1A585EB8-1EE3-4552-B8A4-CC2DF860A919}" dt="2024-06-03T00:39:20.640" v="8936" actId="20577"/>
          <ac:spMkLst>
            <pc:docMk/>
            <pc:sldMk cId="3952754479" sldId="260"/>
            <ac:spMk id="6" creationId="{0077D4FB-A682-6BA8-D666-A921CFF007B0}"/>
          </ac:spMkLst>
        </pc:spChg>
        <pc:spChg chg="add mod">
          <ac:chgData name="Mark Thompson" userId="732ed72a505fadf6" providerId="LiveId" clId="{1A585EB8-1EE3-4552-B8A4-CC2DF860A919}" dt="2024-06-04T20:15:11.893" v="9159" actId="14100"/>
          <ac:spMkLst>
            <pc:docMk/>
            <pc:sldMk cId="3952754479" sldId="260"/>
            <ac:spMk id="7" creationId="{D5BE9C01-ECFB-E9F8-0FD4-722B09575E27}"/>
          </ac:spMkLst>
        </pc:spChg>
        <pc:spChg chg="add mod">
          <ac:chgData name="Mark Thompson" userId="732ed72a505fadf6" providerId="LiveId" clId="{1A585EB8-1EE3-4552-B8A4-CC2DF860A919}" dt="2024-06-04T20:15:27.579" v="9161"/>
          <ac:spMkLst>
            <pc:docMk/>
            <pc:sldMk cId="3952754479" sldId="260"/>
            <ac:spMk id="8" creationId="{D34508FE-7D15-6D1D-77B6-F7403444DF0D}"/>
          </ac:spMkLst>
        </pc:spChg>
        <pc:spChg chg="add mod">
          <ac:chgData name="Mark Thompson" userId="732ed72a505fadf6" providerId="LiveId" clId="{1A585EB8-1EE3-4552-B8A4-CC2DF860A919}" dt="2024-06-04T20:19:09.912" v="9493" actId="14100"/>
          <ac:spMkLst>
            <pc:docMk/>
            <pc:sldMk cId="3952754479" sldId="260"/>
            <ac:spMk id="9" creationId="{981E633C-DCC6-58FE-AB53-3CC532AA18CF}"/>
          </ac:spMkLst>
        </pc:spChg>
        <pc:spChg chg="add mod">
          <ac:chgData name="Mark Thompson" userId="732ed72a505fadf6" providerId="LiveId" clId="{1A585EB8-1EE3-4552-B8A4-CC2DF860A919}" dt="2024-06-02T02:09:11.163" v="8200" actId="692"/>
          <ac:spMkLst>
            <pc:docMk/>
            <pc:sldMk cId="3952754479" sldId="260"/>
            <ac:spMk id="10" creationId="{2ADD84A0-6546-6C91-E6C0-E72B59B7D7E4}"/>
          </ac:spMkLst>
        </pc:spChg>
        <pc:picChg chg="del">
          <ac:chgData name="Mark Thompson" userId="732ed72a505fadf6" providerId="LiveId" clId="{1A585EB8-1EE3-4552-B8A4-CC2DF860A919}" dt="2024-06-02T00:28:37.655" v="2751" actId="478"/>
          <ac:picMkLst>
            <pc:docMk/>
            <pc:sldMk cId="3952754479" sldId="260"/>
            <ac:picMk id="4" creationId="{8EA2EFA7-3F7F-0A06-CE75-506C744163E0}"/>
          </ac:picMkLst>
        </pc:picChg>
        <pc:picChg chg="add mod">
          <ac:chgData name="Mark Thompson" userId="732ed72a505fadf6" providerId="LiveId" clId="{1A585EB8-1EE3-4552-B8A4-CC2DF860A919}" dt="2024-06-02T01:04:07.053" v="3594" actId="1035"/>
          <ac:picMkLst>
            <pc:docMk/>
            <pc:sldMk cId="3952754479" sldId="260"/>
            <ac:picMk id="5" creationId="{EF469152-FB3B-1971-F1DE-DF079B12D66D}"/>
          </ac:picMkLst>
        </pc:picChg>
      </pc:sldChg>
      <pc:sldChg chg="addSp delSp modSp add mod">
        <pc:chgData name="Mark Thompson" userId="732ed72a505fadf6" providerId="LiveId" clId="{1A585EB8-1EE3-4552-B8A4-CC2DF860A919}" dt="2024-06-04T20:21:50.646" v="9564" actId="20577"/>
        <pc:sldMkLst>
          <pc:docMk/>
          <pc:sldMk cId="2449256781" sldId="261"/>
        </pc:sldMkLst>
        <pc:spChg chg="add mod">
          <ac:chgData name="Mark Thompson" userId="732ed72a505fadf6" providerId="LiveId" clId="{1A585EB8-1EE3-4552-B8A4-CC2DF860A919}" dt="2024-06-04T20:20:54.319" v="9513" actId="14100"/>
          <ac:spMkLst>
            <pc:docMk/>
            <pc:sldMk cId="2449256781" sldId="261"/>
            <ac:spMk id="6" creationId="{209A0500-3A8E-BE9E-CA23-C323F1AD3756}"/>
          </ac:spMkLst>
        </pc:spChg>
        <pc:spChg chg="add mod">
          <ac:chgData name="Mark Thompson" userId="732ed72a505fadf6" providerId="LiveId" clId="{1A585EB8-1EE3-4552-B8A4-CC2DF860A919}" dt="2024-06-04T20:21:50.646" v="9564" actId="20577"/>
          <ac:spMkLst>
            <pc:docMk/>
            <pc:sldMk cId="2449256781" sldId="261"/>
            <ac:spMk id="7" creationId="{BD50F071-7851-1908-2A73-4BA15E9437E4}"/>
          </ac:spMkLst>
        </pc:spChg>
        <pc:picChg chg="del">
          <ac:chgData name="Mark Thompson" userId="732ed72a505fadf6" providerId="LiveId" clId="{1A585EB8-1EE3-4552-B8A4-CC2DF860A919}" dt="2024-06-02T00:28:35.542" v="2750" actId="478"/>
          <ac:picMkLst>
            <pc:docMk/>
            <pc:sldMk cId="2449256781" sldId="261"/>
            <ac:picMk id="4" creationId="{8EA2EFA7-3F7F-0A06-CE75-506C744163E0}"/>
          </ac:picMkLst>
        </pc:picChg>
        <pc:picChg chg="add">
          <ac:chgData name="Mark Thompson" userId="732ed72a505fadf6" providerId="LiveId" clId="{1A585EB8-1EE3-4552-B8A4-CC2DF860A919}" dt="2024-06-02T00:34:55.319" v="2755" actId="22"/>
          <ac:picMkLst>
            <pc:docMk/>
            <pc:sldMk cId="2449256781" sldId="261"/>
            <ac:picMk id="5" creationId="{A3131DDC-82FE-C3AB-861D-DD893A201C2F}"/>
          </ac:picMkLst>
        </pc:picChg>
      </pc:sldChg>
      <pc:sldChg chg="addSp delSp modSp add mod">
        <pc:chgData name="Mark Thompson" userId="732ed72a505fadf6" providerId="LiveId" clId="{1A585EB8-1EE3-4552-B8A4-CC2DF860A919}" dt="2024-06-03T00:41:14.856" v="8954" actId="20577"/>
        <pc:sldMkLst>
          <pc:docMk/>
          <pc:sldMk cId="651063868" sldId="262"/>
        </pc:sldMkLst>
        <pc:spChg chg="add mod">
          <ac:chgData name="Mark Thompson" userId="732ed72a505fadf6" providerId="LiveId" clId="{1A585EB8-1EE3-4552-B8A4-CC2DF860A919}" dt="2024-06-03T00:41:14.856" v="8954" actId="20577"/>
          <ac:spMkLst>
            <pc:docMk/>
            <pc:sldMk cId="651063868" sldId="262"/>
            <ac:spMk id="6" creationId="{70A1F6C5-E70A-CB45-6928-1AE3D2E46A80}"/>
          </ac:spMkLst>
        </pc:spChg>
        <pc:picChg chg="del">
          <ac:chgData name="Mark Thompson" userId="732ed72a505fadf6" providerId="LiveId" clId="{1A585EB8-1EE3-4552-B8A4-CC2DF860A919}" dt="2024-06-02T00:28:33.476" v="2749" actId="478"/>
          <ac:picMkLst>
            <pc:docMk/>
            <pc:sldMk cId="651063868" sldId="262"/>
            <ac:picMk id="4" creationId="{8EA2EFA7-3F7F-0A06-CE75-506C744163E0}"/>
          </ac:picMkLst>
        </pc:picChg>
        <pc:picChg chg="add">
          <ac:chgData name="Mark Thompson" userId="732ed72a505fadf6" providerId="LiveId" clId="{1A585EB8-1EE3-4552-B8A4-CC2DF860A919}" dt="2024-06-02T00:35:48.721" v="2756" actId="22"/>
          <ac:picMkLst>
            <pc:docMk/>
            <pc:sldMk cId="651063868" sldId="262"/>
            <ac:picMk id="5" creationId="{FB073993-FB66-C40F-35C7-B52C1859E9DB}"/>
          </ac:picMkLst>
        </pc:picChg>
      </pc:sldChg>
      <pc:sldChg chg="addSp delSp modSp add mod">
        <pc:chgData name="Mark Thompson" userId="732ed72a505fadf6" providerId="LiveId" clId="{1A585EB8-1EE3-4552-B8A4-CC2DF860A919}" dt="2024-06-03T00:42:10.810" v="9006" actId="20577"/>
        <pc:sldMkLst>
          <pc:docMk/>
          <pc:sldMk cId="1948821139" sldId="263"/>
        </pc:sldMkLst>
        <pc:spChg chg="add del mod">
          <ac:chgData name="Mark Thompson" userId="732ed72a505fadf6" providerId="LiveId" clId="{1A585EB8-1EE3-4552-B8A4-CC2DF860A919}" dt="2024-06-02T01:21:14.254" v="4480" actId="478"/>
          <ac:spMkLst>
            <pc:docMk/>
            <pc:sldMk cId="1948821139" sldId="263"/>
            <ac:spMk id="8" creationId="{1D543E4E-0ACD-CE01-9400-C7A18B8DD53C}"/>
          </ac:spMkLst>
        </pc:spChg>
        <pc:spChg chg="add mod">
          <ac:chgData name="Mark Thompson" userId="732ed72a505fadf6" providerId="LiveId" clId="{1A585EB8-1EE3-4552-B8A4-CC2DF860A919}" dt="2024-06-02T01:36:22.124" v="5523" actId="20577"/>
          <ac:spMkLst>
            <pc:docMk/>
            <pc:sldMk cId="1948821139" sldId="263"/>
            <ac:spMk id="9" creationId="{C1F4E932-D513-5963-B7A4-5DE9B4E9DC81}"/>
          </ac:spMkLst>
        </pc:spChg>
        <pc:spChg chg="add mod">
          <ac:chgData name="Mark Thompson" userId="732ed72a505fadf6" providerId="LiveId" clId="{1A585EB8-1EE3-4552-B8A4-CC2DF860A919}" dt="2024-06-03T00:41:49.428" v="8999" actId="20577"/>
          <ac:spMkLst>
            <pc:docMk/>
            <pc:sldMk cId="1948821139" sldId="263"/>
            <ac:spMk id="10" creationId="{016A1C51-07C9-B486-3B17-FDDC4040FAAC}"/>
          </ac:spMkLst>
        </pc:spChg>
        <pc:spChg chg="add mod">
          <ac:chgData name="Mark Thompson" userId="732ed72a505fadf6" providerId="LiveId" clId="{1A585EB8-1EE3-4552-B8A4-CC2DF860A919}" dt="2024-06-03T00:42:10.810" v="9006" actId="20577"/>
          <ac:spMkLst>
            <pc:docMk/>
            <pc:sldMk cId="1948821139" sldId="263"/>
            <ac:spMk id="11" creationId="{C9C68FB6-ABCB-CF45-4DA5-352BF46BC7DF}"/>
          </ac:spMkLst>
        </pc:spChg>
        <pc:spChg chg="add mod">
          <ac:chgData name="Mark Thompson" userId="732ed72a505fadf6" providerId="LiveId" clId="{1A585EB8-1EE3-4552-B8A4-CC2DF860A919}" dt="2024-06-02T01:37:01.714" v="5527" actId="207"/>
          <ac:spMkLst>
            <pc:docMk/>
            <pc:sldMk cId="1948821139" sldId="263"/>
            <ac:spMk id="12" creationId="{4509CE54-E33D-6049-20B5-F6102C7F608A}"/>
          </ac:spMkLst>
        </pc:spChg>
        <pc:picChg chg="del">
          <ac:chgData name="Mark Thompson" userId="732ed72a505fadf6" providerId="LiveId" clId="{1A585EB8-1EE3-4552-B8A4-CC2DF860A919}" dt="2024-06-02T00:28:29.879" v="2748" actId="478"/>
          <ac:picMkLst>
            <pc:docMk/>
            <pc:sldMk cId="1948821139" sldId="263"/>
            <ac:picMk id="4" creationId="{8EA2EFA7-3F7F-0A06-CE75-506C744163E0}"/>
          </ac:picMkLst>
        </pc:picChg>
        <pc:picChg chg="add del">
          <ac:chgData name="Mark Thompson" userId="732ed72a505fadf6" providerId="LiveId" clId="{1A585EB8-1EE3-4552-B8A4-CC2DF860A919}" dt="2024-06-02T00:37:56.728" v="2758" actId="478"/>
          <ac:picMkLst>
            <pc:docMk/>
            <pc:sldMk cId="1948821139" sldId="263"/>
            <ac:picMk id="5" creationId="{51FE04E3-8EA7-155D-8535-C905EE3C5B04}"/>
          </ac:picMkLst>
        </pc:picChg>
        <pc:picChg chg="add mod">
          <ac:chgData name="Mark Thompson" userId="732ed72a505fadf6" providerId="LiveId" clId="{1A585EB8-1EE3-4552-B8A4-CC2DF860A919}" dt="2024-06-02T01:23:56.346" v="4686" actId="1076"/>
          <ac:picMkLst>
            <pc:docMk/>
            <pc:sldMk cId="1948821139" sldId="263"/>
            <ac:picMk id="7" creationId="{3A3C2CA1-AC23-7414-5CB5-4DEDEA406718}"/>
          </ac:picMkLst>
        </pc:picChg>
      </pc:sldChg>
      <pc:sldChg chg="addSp modSp new mod">
        <pc:chgData name="Mark Thompson" userId="732ed72a505fadf6" providerId="LiveId" clId="{1A585EB8-1EE3-4552-B8A4-CC2DF860A919}" dt="2024-06-04T20:22:28.467" v="9586" actId="20577"/>
        <pc:sldMkLst>
          <pc:docMk/>
          <pc:sldMk cId="3590422484" sldId="264"/>
        </pc:sldMkLst>
        <pc:spChg chg="mod">
          <ac:chgData name="Mark Thompson" userId="732ed72a505fadf6" providerId="LiveId" clId="{1A585EB8-1EE3-4552-B8A4-CC2DF860A919}" dt="2024-06-02T01:56:06.715" v="7202" actId="20577"/>
          <ac:spMkLst>
            <pc:docMk/>
            <pc:sldMk cId="3590422484" sldId="264"/>
            <ac:spMk id="2" creationId="{46913D8E-C65E-4E27-B952-686971D1626A}"/>
          </ac:spMkLst>
        </pc:spChg>
        <pc:spChg chg="add mod">
          <ac:chgData name="Mark Thompson" userId="732ed72a505fadf6" providerId="LiveId" clId="{1A585EB8-1EE3-4552-B8A4-CC2DF860A919}" dt="2024-06-04T20:22:28.467" v="9586" actId="20577"/>
          <ac:spMkLst>
            <pc:docMk/>
            <pc:sldMk cId="3590422484" sldId="264"/>
            <ac:spMk id="3" creationId="{FAF497D7-A9AE-5B14-08E3-6986A598DC90}"/>
          </ac:spMkLst>
        </pc:spChg>
      </pc:sldChg>
      <pc:sldMasterChg chg="setBg modSldLayout">
        <pc:chgData name="Mark Thompson" userId="732ed72a505fadf6" providerId="LiveId" clId="{1A585EB8-1EE3-4552-B8A4-CC2DF860A919}" dt="2024-06-02T02:17:36.937" v="8922"/>
        <pc:sldMasterMkLst>
          <pc:docMk/>
          <pc:sldMasterMk cId="2800415127" sldId="2147483648"/>
        </pc:sldMasterMkLst>
        <pc:sldLayoutChg chg="setBg">
          <pc:chgData name="Mark Thompson" userId="732ed72a505fadf6" providerId="LiveId" clId="{1A585EB8-1EE3-4552-B8A4-CC2DF860A919}" dt="2024-06-02T02:17:36.937" v="8922"/>
          <pc:sldLayoutMkLst>
            <pc:docMk/>
            <pc:sldMasterMk cId="2800415127" sldId="2147483648"/>
            <pc:sldLayoutMk cId="2286048544" sldId="2147483649"/>
          </pc:sldLayoutMkLst>
        </pc:sldLayoutChg>
        <pc:sldLayoutChg chg="setBg">
          <pc:chgData name="Mark Thompson" userId="732ed72a505fadf6" providerId="LiveId" clId="{1A585EB8-1EE3-4552-B8A4-CC2DF860A919}" dt="2024-06-02T02:17:36.937" v="8922"/>
          <pc:sldLayoutMkLst>
            <pc:docMk/>
            <pc:sldMasterMk cId="2800415127" sldId="2147483648"/>
            <pc:sldLayoutMk cId="597003267" sldId="2147483650"/>
          </pc:sldLayoutMkLst>
        </pc:sldLayoutChg>
        <pc:sldLayoutChg chg="setBg">
          <pc:chgData name="Mark Thompson" userId="732ed72a505fadf6" providerId="LiveId" clId="{1A585EB8-1EE3-4552-B8A4-CC2DF860A919}" dt="2024-06-02T02:17:36.937" v="8922"/>
          <pc:sldLayoutMkLst>
            <pc:docMk/>
            <pc:sldMasterMk cId="2800415127" sldId="2147483648"/>
            <pc:sldLayoutMk cId="3347144253" sldId="2147483651"/>
          </pc:sldLayoutMkLst>
        </pc:sldLayoutChg>
        <pc:sldLayoutChg chg="setBg">
          <pc:chgData name="Mark Thompson" userId="732ed72a505fadf6" providerId="LiveId" clId="{1A585EB8-1EE3-4552-B8A4-CC2DF860A919}" dt="2024-06-02T02:17:36.937" v="8922"/>
          <pc:sldLayoutMkLst>
            <pc:docMk/>
            <pc:sldMasterMk cId="2800415127" sldId="2147483648"/>
            <pc:sldLayoutMk cId="1941590000" sldId="2147483652"/>
          </pc:sldLayoutMkLst>
        </pc:sldLayoutChg>
        <pc:sldLayoutChg chg="setBg">
          <pc:chgData name="Mark Thompson" userId="732ed72a505fadf6" providerId="LiveId" clId="{1A585EB8-1EE3-4552-B8A4-CC2DF860A919}" dt="2024-06-02T02:17:36.937" v="8922"/>
          <pc:sldLayoutMkLst>
            <pc:docMk/>
            <pc:sldMasterMk cId="2800415127" sldId="2147483648"/>
            <pc:sldLayoutMk cId="2970609319" sldId="2147483653"/>
          </pc:sldLayoutMkLst>
        </pc:sldLayoutChg>
        <pc:sldLayoutChg chg="setBg">
          <pc:chgData name="Mark Thompson" userId="732ed72a505fadf6" providerId="LiveId" clId="{1A585EB8-1EE3-4552-B8A4-CC2DF860A919}" dt="2024-06-02T02:17:36.937" v="8922"/>
          <pc:sldLayoutMkLst>
            <pc:docMk/>
            <pc:sldMasterMk cId="2800415127" sldId="2147483648"/>
            <pc:sldLayoutMk cId="999598740" sldId="2147483654"/>
          </pc:sldLayoutMkLst>
        </pc:sldLayoutChg>
        <pc:sldLayoutChg chg="setBg">
          <pc:chgData name="Mark Thompson" userId="732ed72a505fadf6" providerId="LiveId" clId="{1A585EB8-1EE3-4552-B8A4-CC2DF860A919}" dt="2024-06-02T02:17:36.937" v="8922"/>
          <pc:sldLayoutMkLst>
            <pc:docMk/>
            <pc:sldMasterMk cId="2800415127" sldId="2147483648"/>
            <pc:sldLayoutMk cId="2148165055" sldId="2147483655"/>
          </pc:sldLayoutMkLst>
        </pc:sldLayoutChg>
        <pc:sldLayoutChg chg="setBg">
          <pc:chgData name="Mark Thompson" userId="732ed72a505fadf6" providerId="LiveId" clId="{1A585EB8-1EE3-4552-B8A4-CC2DF860A919}" dt="2024-06-02T02:17:36.937" v="8922"/>
          <pc:sldLayoutMkLst>
            <pc:docMk/>
            <pc:sldMasterMk cId="2800415127" sldId="2147483648"/>
            <pc:sldLayoutMk cId="3354277729" sldId="2147483656"/>
          </pc:sldLayoutMkLst>
        </pc:sldLayoutChg>
        <pc:sldLayoutChg chg="setBg">
          <pc:chgData name="Mark Thompson" userId="732ed72a505fadf6" providerId="LiveId" clId="{1A585EB8-1EE3-4552-B8A4-CC2DF860A919}" dt="2024-06-02T02:17:36.937" v="8922"/>
          <pc:sldLayoutMkLst>
            <pc:docMk/>
            <pc:sldMasterMk cId="2800415127" sldId="2147483648"/>
            <pc:sldLayoutMk cId="3862772879" sldId="2147483657"/>
          </pc:sldLayoutMkLst>
        </pc:sldLayoutChg>
        <pc:sldLayoutChg chg="setBg">
          <pc:chgData name="Mark Thompson" userId="732ed72a505fadf6" providerId="LiveId" clId="{1A585EB8-1EE3-4552-B8A4-CC2DF860A919}" dt="2024-06-02T02:17:36.937" v="8922"/>
          <pc:sldLayoutMkLst>
            <pc:docMk/>
            <pc:sldMasterMk cId="2800415127" sldId="2147483648"/>
            <pc:sldLayoutMk cId="1000994907" sldId="2147483658"/>
          </pc:sldLayoutMkLst>
        </pc:sldLayoutChg>
        <pc:sldLayoutChg chg="setBg">
          <pc:chgData name="Mark Thompson" userId="732ed72a505fadf6" providerId="LiveId" clId="{1A585EB8-1EE3-4552-B8A4-CC2DF860A919}" dt="2024-06-02T02:17:36.937" v="8922"/>
          <pc:sldLayoutMkLst>
            <pc:docMk/>
            <pc:sldMasterMk cId="2800415127" sldId="2147483648"/>
            <pc:sldLayoutMk cId="3015795949"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3965F-B40F-8A0C-F295-38D245E8D6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DC5A48-FF9D-CC65-DB50-7B49BC4ABC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279F1D-E102-609F-81F7-B383B02A315D}"/>
              </a:ext>
            </a:extLst>
          </p:cNvPr>
          <p:cNvSpPr>
            <a:spLocks noGrp="1"/>
          </p:cNvSpPr>
          <p:nvPr>
            <p:ph type="dt" sz="half" idx="10"/>
          </p:nvPr>
        </p:nvSpPr>
        <p:spPr/>
        <p:txBody>
          <a:bodyPr/>
          <a:lstStyle/>
          <a:p>
            <a:fld id="{72D55FB2-0EB9-4FBB-A4B7-57E7A3E8CF01}" type="datetimeFigureOut">
              <a:rPr lang="en-US" smtClean="0"/>
              <a:t>6/4/2024</a:t>
            </a:fld>
            <a:endParaRPr lang="en-US"/>
          </a:p>
        </p:txBody>
      </p:sp>
      <p:sp>
        <p:nvSpPr>
          <p:cNvPr id="5" name="Footer Placeholder 4">
            <a:extLst>
              <a:ext uri="{FF2B5EF4-FFF2-40B4-BE49-F238E27FC236}">
                <a16:creationId xmlns:a16="http://schemas.microsoft.com/office/drawing/2014/main" id="{9457F057-1532-107F-57BA-D0CC7383D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54A27A-5767-F7C1-A74A-849C8A07C6EC}"/>
              </a:ext>
            </a:extLst>
          </p:cNvPr>
          <p:cNvSpPr>
            <a:spLocks noGrp="1"/>
          </p:cNvSpPr>
          <p:nvPr>
            <p:ph type="sldNum" sz="quarter" idx="12"/>
          </p:nvPr>
        </p:nvSpPr>
        <p:spPr/>
        <p:txBody>
          <a:bodyPr/>
          <a:lstStyle/>
          <a:p>
            <a:fld id="{D5C8383F-40E6-41DF-97FC-E4923D44CC6C}" type="slidenum">
              <a:rPr lang="en-US" smtClean="0"/>
              <a:t>‹#›</a:t>
            </a:fld>
            <a:endParaRPr lang="en-US"/>
          </a:p>
        </p:txBody>
      </p:sp>
    </p:spTree>
    <p:extLst>
      <p:ext uri="{BB962C8B-B14F-4D97-AF65-F5344CB8AC3E}">
        <p14:creationId xmlns:p14="http://schemas.microsoft.com/office/powerpoint/2010/main" val="2286048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B4F60-5678-94BF-BC67-931510F7EA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00EF12-827F-3FE3-E041-AB9DEA86F4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8AEED-35CF-08AF-070E-FE42950C86FD}"/>
              </a:ext>
            </a:extLst>
          </p:cNvPr>
          <p:cNvSpPr>
            <a:spLocks noGrp="1"/>
          </p:cNvSpPr>
          <p:nvPr>
            <p:ph type="dt" sz="half" idx="10"/>
          </p:nvPr>
        </p:nvSpPr>
        <p:spPr/>
        <p:txBody>
          <a:bodyPr/>
          <a:lstStyle/>
          <a:p>
            <a:fld id="{72D55FB2-0EB9-4FBB-A4B7-57E7A3E8CF01}" type="datetimeFigureOut">
              <a:rPr lang="en-US" smtClean="0"/>
              <a:t>6/4/2024</a:t>
            </a:fld>
            <a:endParaRPr lang="en-US"/>
          </a:p>
        </p:txBody>
      </p:sp>
      <p:sp>
        <p:nvSpPr>
          <p:cNvPr id="5" name="Footer Placeholder 4">
            <a:extLst>
              <a:ext uri="{FF2B5EF4-FFF2-40B4-BE49-F238E27FC236}">
                <a16:creationId xmlns:a16="http://schemas.microsoft.com/office/drawing/2014/main" id="{4D1C245E-E45D-FA92-7317-AE22903A64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11F38E-D309-DFEE-A787-FAAA6233316E}"/>
              </a:ext>
            </a:extLst>
          </p:cNvPr>
          <p:cNvSpPr>
            <a:spLocks noGrp="1"/>
          </p:cNvSpPr>
          <p:nvPr>
            <p:ph type="sldNum" sz="quarter" idx="12"/>
          </p:nvPr>
        </p:nvSpPr>
        <p:spPr/>
        <p:txBody>
          <a:bodyPr/>
          <a:lstStyle/>
          <a:p>
            <a:fld id="{D5C8383F-40E6-41DF-97FC-E4923D44CC6C}" type="slidenum">
              <a:rPr lang="en-US" smtClean="0"/>
              <a:t>‹#›</a:t>
            </a:fld>
            <a:endParaRPr lang="en-US"/>
          </a:p>
        </p:txBody>
      </p:sp>
    </p:spTree>
    <p:extLst>
      <p:ext uri="{BB962C8B-B14F-4D97-AF65-F5344CB8AC3E}">
        <p14:creationId xmlns:p14="http://schemas.microsoft.com/office/powerpoint/2010/main" val="1000994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BCB592-4A24-E9AA-683E-37A3E011C3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B454C7-AEA5-699F-56B4-804F08D7FE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6F4C7B-DB30-4F70-5928-B1D711C9632A}"/>
              </a:ext>
            </a:extLst>
          </p:cNvPr>
          <p:cNvSpPr>
            <a:spLocks noGrp="1"/>
          </p:cNvSpPr>
          <p:nvPr>
            <p:ph type="dt" sz="half" idx="10"/>
          </p:nvPr>
        </p:nvSpPr>
        <p:spPr/>
        <p:txBody>
          <a:bodyPr/>
          <a:lstStyle/>
          <a:p>
            <a:fld id="{72D55FB2-0EB9-4FBB-A4B7-57E7A3E8CF01}" type="datetimeFigureOut">
              <a:rPr lang="en-US" smtClean="0"/>
              <a:t>6/4/2024</a:t>
            </a:fld>
            <a:endParaRPr lang="en-US"/>
          </a:p>
        </p:txBody>
      </p:sp>
      <p:sp>
        <p:nvSpPr>
          <p:cNvPr id="5" name="Footer Placeholder 4">
            <a:extLst>
              <a:ext uri="{FF2B5EF4-FFF2-40B4-BE49-F238E27FC236}">
                <a16:creationId xmlns:a16="http://schemas.microsoft.com/office/drawing/2014/main" id="{24C1FAEF-B7A6-3178-F5AB-66857B25C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D6766A-28C1-0674-635B-731D7ABF9C8C}"/>
              </a:ext>
            </a:extLst>
          </p:cNvPr>
          <p:cNvSpPr>
            <a:spLocks noGrp="1"/>
          </p:cNvSpPr>
          <p:nvPr>
            <p:ph type="sldNum" sz="quarter" idx="12"/>
          </p:nvPr>
        </p:nvSpPr>
        <p:spPr/>
        <p:txBody>
          <a:bodyPr/>
          <a:lstStyle/>
          <a:p>
            <a:fld id="{D5C8383F-40E6-41DF-97FC-E4923D44CC6C}" type="slidenum">
              <a:rPr lang="en-US" smtClean="0"/>
              <a:t>‹#›</a:t>
            </a:fld>
            <a:endParaRPr lang="en-US"/>
          </a:p>
        </p:txBody>
      </p:sp>
    </p:spTree>
    <p:extLst>
      <p:ext uri="{BB962C8B-B14F-4D97-AF65-F5344CB8AC3E}">
        <p14:creationId xmlns:p14="http://schemas.microsoft.com/office/powerpoint/2010/main" val="3015795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5E12E-CBA4-2303-C098-EF80A357EA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926F91-CF2F-8B60-C7DE-B7A92CE12C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A15367-E6D2-55BC-F2B4-8705CAC54F3E}"/>
              </a:ext>
            </a:extLst>
          </p:cNvPr>
          <p:cNvSpPr>
            <a:spLocks noGrp="1"/>
          </p:cNvSpPr>
          <p:nvPr>
            <p:ph type="dt" sz="half" idx="10"/>
          </p:nvPr>
        </p:nvSpPr>
        <p:spPr/>
        <p:txBody>
          <a:bodyPr/>
          <a:lstStyle/>
          <a:p>
            <a:fld id="{72D55FB2-0EB9-4FBB-A4B7-57E7A3E8CF01}" type="datetimeFigureOut">
              <a:rPr lang="en-US" smtClean="0"/>
              <a:t>6/4/2024</a:t>
            </a:fld>
            <a:endParaRPr lang="en-US"/>
          </a:p>
        </p:txBody>
      </p:sp>
      <p:sp>
        <p:nvSpPr>
          <p:cNvPr id="5" name="Footer Placeholder 4">
            <a:extLst>
              <a:ext uri="{FF2B5EF4-FFF2-40B4-BE49-F238E27FC236}">
                <a16:creationId xmlns:a16="http://schemas.microsoft.com/office/drawing/2014/main" id="{C2929BED-59C1-F5E8-E076-C13083633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75398-6F5F-9F79-1FD4-793C3756C57E}"/>
              </a:ext>
            </a:extLst>
          </p:cNvPr>
          <p:cNvSpPr>
            <a:spLocks noGrp="1"/>
          </p:cNvSpPr>
          <p:nvPr>
            <p:ph type="sldNum" sz="quarter" idx="12"/>
          </p:nvPr>
        </p:nvSpPr>
        <p:spPr/>
        <p:txBody>
          <a:bodyPr/>
          <a:lstStyle/>
          <a:p>
            <a:fld id="{D5C8383F-40E6-41DF-97FC-E4923D44CC6C}" type="slidenum">
              <a:rPr lang="en-US" smtClean="0"/>
              <a:t>‹#›</a:t>
            </a:fld>
            <a:endParaRPr lang="en-US"/>
          </a:p>
        </p:txBody>
      </p:sp>
    </p:spTree>
    <p:extLst>
      <p:ext uri="{BB962C8B-B14F-4D97-AF65-F5344CB8AC3E}">
        <p14:creationId xmlns:p14="http://schemas.microsoft.com/office/powerpoint/2010/main" val="597003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A518-A9C5-2972-C737-70F1E729D5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B9BB2D-4F76-91D7-B44A-1A42D2EC06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36A23A-3372-B2AD-D62B-4996D2672DCE}"/>
              </a:ext>
            </a:extLst>
          </p:cNvPr>
          <p:cNvSpPr>
            <a:spLocks noGrp="1"/>
          </p:cNvSpPr>
          <p:nvPr>
            <p:ph type="dt" sz="half" idx="10"/>
          </p:nvPr>
        </p:nvSpPr>
        <p:spPr/>
        <p:txBody>
          <a:bodyPr/>
          <a:lstStyle/>
          <a:p>
            <a:fld id="{72D55FB2-0EB9-4FBB-A4B7-57E7A3E8CF01}" type="datetimeFigureOut">
              <a:rPr lang="en-US" smtClean="0"/>
              <a:t>6/4/2024</a:t>
            </a:fld>
            <a:endParaRPr lang="en-US"/>
          </a:p>
        </p:txBody>
      </p:sp>
      <p:sp>
        <p:nvSpPr>
          <p:cNvPr id="5" name="Footer Placeholder 4">
            <a:extLst>
              <a:ext uri="{FF2B5EF4-FFF2-40B4-BE49-F238E27FC236}">
                <a16:creationId xmlns:a16="http://schemas.microsoft.com/office/drawing/2014/main" id="{ADB16D77-8DB1-608D-8244-C09B725F12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218A3F-867D-4043-8A43-9DB33CDBBD04}"/>
              </a:ext>
            </a:extLst>
          </p:cNvPr>
          <p:cNvSpPr>
            <a:spLocks noGrp="1"/>
          </p:cNvSpPr>
          <p:nvPr>
            <p:ph type="sldNum" sz="quarter" idx="12"/>
          </p:nvPr>
        </p:nvSpPr>
        <p:spPr/>
        <p:txBody>
          <a:bodyPr/>
          <a:lstStyle/>
          <a:p>
            <a:fld id="{D5C8383F-40E6-41DF-97FC-E4923D44CC6C}" type="slidenum">
              <a:rPr lang="en-US" smtClean="0"/>
              <a:t>‹#›</a:t>
            </a:fld>
            <a:endParaRPr lang="en-US"/>
          </a:p>
        </p:txBody>
      </p:sp>
    </p:spTree>
    <p:extLst>
      <p:ext uri="{BB962C8B-B14F-4D97-AF65-F5344CB8AC3E}">
        <p14:creationId xmlns:p14="http://schemas.microsoft.com/office/powerpoint/2010/main" val="3347144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2349-A2E6-64C7-B8BA-EF611A6471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C38E29-8C6E-D3EB-EF80-727E5F96C3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ADF4A3-6AB7-6E1C-52D6-30D9E614AD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1463FC-C054-0725-DC50-5B668A8AC3A7}"/>
              </a:ext>
            </a:extLst>
          </p:cNvPr>
          <p:cNvSpPr>
            <a:spLocks noGrp="1"/>
          </p:cNvSpPr>
          <p:nvPr>
            <p:ph type="dt" sz="half" idx="10"/>
          </p:nvPr>
        </p:nvSpPr>
        <p:spPr/>
        <p:txBody>
          <a:bodyPr/>
          <a:lstStyle/>
          <a:p>
            <a:fld id="{72D55FB2-0EB9-4FBB-A4B7-57E7A3E8CF01}" type="datetimeFigureOut">
              <a:rPr lang="en-US" smtClean="0"/>
              <a:t>6/4/2024</a:t>
            </a:fld>
            <a:endParaRPr lang="en-US"/>
          </a:p>
        </p:txBody>
      </p:sp>
      <p:sp>
        <p:nvSpPr>
          <p:cNvPr id="6" name="Footer Placeholder 5">
            <a:extLst>
              <a:ext uri="{FF2B5EF4-FFF2-40B4-BE49-F238E27FC236}">
                <a16:creationId xmlns:a16="http://schemas.microsoft.com/office/drawing/2014/main" id="{4FECA292-2CE1-59D5-409E-2E4CE47D42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D8933F-30E2-37F3-9E1E-6EDA56688540}"/>
              </a:ext>
            </a:extLst>
          </p:cNvPr>
          <p:cNvSpPr>
            <a:spLocks noGrp="1"/>
          </p:cNvSpPr>
          <p:nvPr>
            <p:ph type="sldNum" sz="quarter" idx="12"/>
          </p:nvPr>
        </p:nvSpPr>
        <p:spPr/>
        <p:txBody>
          <a:bodyPr/>
          <a:lstStyle/>
          <a:p>
            <a:fld id="{D5C8383F-40E6-41DF-97FC-E4923D44CC6C}" type="slidenum">
              <a:rPr lang="en-US" smtClean="0"/>
              <a:t>‹#›</a:t>
            </a:fld>
            <a:endParaRPr lang="en-US"/>
          </a:p>
        </p:txBody>
      </p:sp>
    </p:spTree>
    <p:extLst>
      <p:ext uri="{BB962C8B-B14F-4D97-AF65-F5344CB8AC3E}">
        <p14:creationId xmlns:p14="http://schemas.microsoft.com/office/powerpoint/2010/main" val="1941590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CD918-E44B-C404-3E5B-CDCBCB5F59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6177EA-9EC5-60D7-954E-2C19F0F7AF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6AB03D-0FBC-E00A-80FE-7EE9FDA373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551209-6259-04B0-E454-F84CC49BC7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11D4CE-D510-C325-55D9-C19E7034D6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6955B3-7712-E927-D533-5EA620916751}"/>
              </a:ext>
            </a:extLst>
          </p:cNvPr>
          <p:cNvSpPr>
            <a:spLocks noGrp="1"/>
          </p:cNvSpPr>
          <p:nvPr>
            <p:ph type="dt" sz="half" idx="10"/>
          </p:nvPr>
        </p:nvSpPr>
        <p:spPr/>
        <p:txBody>
          <a:bodyPr/>
          <a:lstStyle/>
          <a:p>
            <a:fld id="{72D55FB2-0EB9-4FBB-A4B7-57E7A3E8CF01}" type="datetimeFigureOut">
              <a:rPr lang="en-US" smtClean="0"/>
              <a:t>6/4/2024</a:t>
            </a:fld>
            <a:endParaRPr lang="en-US"/>
          </a:p>
        </p:txBody>
      </p:sp>
      <p:sp>
        <p:nvSpPr>
          <p:cNvPr id="8" name="Footer Placeholder 7">
            <a:extLst>
              <a:ext uri="{FF2B5EF4-FFF2-40B4-BE49-F238E27FC236}">
                <a16:creationId xmlns:a16="http://schemas.microsoft.com/office/drawing/2014/main" id="{D997AB3F-3489-750E-8588-C1000FB8FD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8639F9-E495-08AE-7160-AF54A4623838}"/>
              </a:ext>
            </a:extLst>
          </p:cNvPr>
          <p:cNvSpPr>
            <a:spLocks noGrp="1"/>
          </p:cNvSpPr>
          <p:nvPr>
            <p:ph type="sldNum" sz="quarter" idx="12"/>
          </p:nvPr>
        </p:nvSpPr>
        <p:spPr/>
        <p:txBody>
          <a:bodyPr/>
          <a:lstStyle/>
          <a:p>
            <a:fld id="{D5C8383F-40E6-41DF-97FC-E4923D44CC6C}" type="slidenum">
              <a:rPr lang="en-US" smtClean="0"/>
              <a:t>‹#›</a:t>
            </a:fld>
            <a:endParaRPr lang="en-US"/>
          </a:p>
        </p:txBody>
      </p:sp>
    </p:spTree>
    <p:extLst>
      <p:ext uri="{BB962C8B-B14F-4D97-AF65-F5344CB8AC3E}">
        <p14:creationId xmlns:p14="http://schemas.microsoft.com/office/powerpoint/2010/main" val="29706093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2FCF9-0DD4-8095-E009-97DAA55EE7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DED74D-DF5E-6EE6-CBC9-67BEE7AC09EA}"/>
              </a:ext>
            </a:extLst>
          </p:cNvPr>
          <p:cNvSpPr>
            <a:spLocks noGrp="1"/>
          </p:cNvSpPr>
          <p:nvPr>
            <p:ph type="dt" sz="half" idx="10"/>
          </p:nvPr>
        </p:nvSpPr>
        <p:spPr/>
        <p:txBody>
          <a:bodyPr/>
          <a:lstStyle/>
          <a:p>
            <a:fld id="{72D55FB2-0EB9-4FBB-A4B7-57E7A3E8CF01}" type="datetimeFigureOut">
              <a:rPr lang="en-US" smtClean="0"/>
              <a:t>6/4/2024</a:t>
            </a:fld>
            <a:endParaRPr lang="en-US"/>
          </a:p>
        </p:txBody>
      </p:sp>
      <p:sp>
        <p:nvSpPr>
          <p:cNvPr id="4" name="Footer Placeholder 3">
            <a:extLst>
              <a:ext uri="{FF2B5EF4-FFF2-40B4-BE49-F238E27FC236}">
                <a16:creationId xmlns:a16="http://schemas.microsoft.com/office/drawing/2014/main" id="{A1380581-F8D8-28BA-2FBA-637C2D3EAB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DB9D4A-B02B-5534-4AD5-F5F98EDE2317}"/>
              </a:ext>
            </a:extLst>
          </p:cNvPr>
          <p:cNvSpPr>
            <a:spLocks noGrp="1"/>
          </p:cNvSpPr>
          <p:nvPr>
            <p:ph type="sldNum" sz="quarter" idx="12"/>
          </p:nvPr>
        </p:nvSpPr>
        <p:spPr/>
        <p:txBody>
          <a:bodyPr/>
          <a:lstStyle/>
          <a:p>
            <a:fld id="{D5C8383F-40E6-41DF-97FC-E4923D44CC6C}" type="slidenum">
              <a:rPr lang="en-US" smtClean="0"/>
              <a:t>‹#›</a:t>
            </a:fld>
            <a:endParaRPr lang="en-US"/>
          </a:p>
        </p:txBody>
      </p:sp>
    </p:spTree>
    <p:extLst>
      <p:ext uri="{BB962C8B-B14F-4D97-AF65-F5344CB8AC3E}">
        <p14:creationId xmlns:p14="http://schemas.microsoft.com/office/powerpoint/2010/main" val="99959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9E986-ABD5-555C-2E52-3C92B5672798}"/>
              </a:ext>
            </a:extLst>
          </p:cNvPr>
          <p:cNvSpPr>
            <a:spLocks noGrp="1"/>
          </p:cNvSpPr>
          <p:nvPr>
            <p:ph type="dt" sz="half" idx="10"/>
          </p:nvPr>
        </p:nvSpPr>
        <p:spPr/>
        <p:txBody>
          <a:bodyPr/>
          <a:lstStyle/>
          <a:p>
            <a:fld id="{72D55FB2-0EB9-4FBB-A4B7-57E7A3E8CF01}" type="datetimeFigureOut">
              <a:rPr lang="en-US" smtClean="0"/>
              <a:t>6/4/2024</a:t>
            </a:fld>
            <a:endParaRPr lang="en-US"/>
          </a:p>
        </p:txBody>
      </p:sp>
      <p:sp>
        <p:nvSpPr>
          <p:cNvPr id="3" name="Footer Placeholder 2">
            <a:extLst>
              <a:ext uri="{FF2B5EF4-FFF2-40B4-BE49-F238E27FC236}">
                <a16:creationId xmlns:a16="http://schemas.microsoft.com/office/drawing/2014/main" id="{08D8309F-F66F-12B9-CB8D-B07D9F561E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09A074-DF15-8F41-7413-3D8819BAC250}"/>
              </a:ext>
            </a:extLst>
          </p:cNvPr>
          <p:cNvSpPr>
            <a:spLocks noGrp="1"/>
          </p:cNvSpPr>
          <p:nvPr>
            <p:ph type="sldNum" sz="quarter" idx="12"/>
          </p:nvPr>
        </p:nvSpPr>
        <p:spPr/>
        <p:txBody>
          <a:bodyPr/>
          <a:lstStyle/>
          <a:p>
            <a:fld id="{D5C8383F-40E6-41DF-97FC-E4923D44CC6C}" type="slidenum">
              <a:rPr lang="en-US" smtClean="0"/>
              <a:t>‹#›</a:t>
            </a:fld>
            <a:endParaRPr lang="en-US"/>
          </a:p>
        </p:txBody>
      </p:sp>
    </p:spTree>
    <p:extLst>
      <p:ext uri="{BB962C8B-B14F-4D97-AF65-F5344CB8AC3E}">
        <p14:creationId xmlns:p14="http://schemas.microsoft.com/office/powerpoint/2010/main" val="2148165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74A98-2B26-4B56-E621-791DB594DC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DDDBB4-55B5-2299-9BEC-718572AF35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AB978D-590A-7728-03E2-9FB7FA38BB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B9866E-A422-7B1F-FCC4-9AFA2BB4B03B}"/>
              </a:ext>
            </a:extLst>
          </p:cNvPr>
          <p:cNvSpPr>
            <a:spLocks noGrp="1"/>
          </p:cNvSpPr>
          <p:nvPr>
            <p:ph type="dt" sz="half" idx="10"/>
          </p:nvPr>
        </p:nvSpPr>
        <p:spPr/>
        <p:txBody>
          <a:bodyPr/>
          <a:lstStyle/>
          <a:p>
            <a:fld id="{72D55FB2-0EB9-4FBB-A4B7-57E7A3E8CF01}" type="datetimeFigureOut">
              <a:rPr lang="en-US" smtClean="0"/>
              <a:t>6/4/2024</a:t>
            </a:fld>
            <a:endParaRPr lang="en-US"/>
          </a:p>
        </p:txBody>
      </p:sp>
      <p:sp>
        <p:nvSpPr>
          <p:cNvPr id="6" name="Footer Placeholder 5">
            <a:extLst>
              <a:ext uri="{FF2B5EF4-FFF2-40B4-BE49-F238E27FC236}">
                <a16:creationId xmlns:a16="http://schemas.microsoft.com/office/drawing/2014/main" id="{014A6DF2-DA0B-607B-14B3-24B1E5600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AB62B5-902A-89AE-F1ED-1C882BA00106}"/>
              </a:ext>
            </a:extLst>
          </p:cNvPr>
          <p:cNvSpPr>
            <a:spLocks noGrp="1"/>
          </p:cNvSpPr>
          <p:nvPr>
            <p:ph type="sldNum" sz="quarter" idx="12"/>
          </p:nvPr>
        </p:nvSpPr>
        <p:spPr/>
        <p:txBody>
          <a:bodyPr/>
          <a:lstStyle/>
          <a:p>
            <a:fld id="{D5C8383F-40E6-41DF-97FC-E4923D44CC6C}" type="slidenum">
              <a:rPr lang="en-US" smtClean="0"/>
              <a:t>‹#›</a:t>
            </a:fld>
            <a:endParaRPr lang="en-US"/>
          </a:p>
        </p:txBody>
      </p:sp>
    </p:spTree>
    <p:extLst>
      <p:ext uri="{BB962C8B-B14F-4D97-AF65-F5344CB8AC3E}">
        <p14:creationId xmlns:p14="http://schemas.microsoft.com/office/powerpoint/2010/main" val="3354277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1A74-B174-D84F-0D65-1E53686034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8439E6-C65B-A90F-E775-F5941B788B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538542-43D2-E476-3BF1-DAC15B4A80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B6CFCA-3258-230B-2D87-61EB88FAF0B2}"/>
              </a:ext>
            </a:extLst>
          </p:cNvPr>
          <p:cNvSpPr>
            <a:spLocks noGrp="1"/>
          </p:cNvSpPr>
          <p:nvPr>
            <p:ph type="dt" sz="half" idx="10"/>
          </p:nvPr>
        </p:nvSpPr>
        <p:spPr/>
        <p:txBody>
          <a:bodyPr/>
          <a:lstStyle/>
          <a:p>
            <a:fld id="{72D55FB2-0EB9-4FBB-A4B7-57E7A3E8CF01}" type="datetimeFigureOut">
              <a:rPr lang="en-US" smtClean="0"/>
              <a:t>6/4/2024</a:t>
            </a:fld>
            <a:endParaRPr lang="en-US"/>
          </a:p>
        </p:txBody>
      </p:sp>
      <p:sp>
        <p:nvSpPr>
          <p:cNvPr id="6" name="Footer Placeholder 5">
            <a:extLst>
              <a:ext uri="{FF2B5EF4-FFF2-40B4-BE49-F238E27FC236}">
                <a16:creationId xmlns:a16="http://schemas.microsoft.com/office/drawing/2014/main" id="{60A62166-8319-BFE1-29B5-34801E90A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0F58D3-93D0-CEB8-B86D-CD1B6CE125D7}"/>
              </a:ext>
            </a:extLst>
          </p:cNvPr>
          <p:cNvSpPr>
            <a:spLocks noGrp="1"/>
          </p:cNvSpPr>
          <p:nvPr>
            <p:ph type="sldNum" sz="quarter" idx="12"/>
          </p:nvPr>
        </p:nvSpPr>
        <p:spPr/>
        <p:txBody>
          <a:bodyPr/>
          <a:lstStyle/>
          <a:p>
            <a:fld id="{D5C8383F-40E6-41DF-97FC-E4923D44CC6C}" type="slidenum">
              <a:rPr lang="en-US" smtClean="0"/>
              <a:t>‹#›</a:t>
            </a:fld>
            <a:endParaRPr lang="en-US"/>
          </a:p>
        </p:txBody>
      </p:sp>
    </p:spTree>
    <p:extLst>
      <p:ext uri="{BB962C8B-B14F-4D97-AF65-F5344CB8AC3E}">
        <p14:creationId xmlns:p14="http://schemas.microsoft.com/office/powerpoint/2010/main" val="3862772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46B890-4202-7460-C792-1A596320A7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A62C1D-C3B4-FAB1-96BE-A7AB9D5CA1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537DC-D142-1CD6-5B75-E4B1D6A261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55FB2-0EB9-4FBB-A4B7-57E7A3E8CF01}" type="datetimeFigureOut">
              <a:rPr lang="en-US" smtClean="0"/>
              <a:t>6/4/2024</a:t>
            </a:fld>
            <a:endParaRPr lang="en-US"/>
          </a:p>
        </p:txBody>
      </p:sp>
      <p:sp>
        <p:nvSpPr>
          <p:cNvPr id="5" name="Footer Placeholder 4">
            <a:extLst>
              <a:ext uri="{FF2B5EF4-FFF2-40B4-BE49-F238E27FC236}">
                <a16:creationId xmlns:a16="http://schemas.microsoft.com/office/drawing/2014/main" id="{D8C6AB45-8092-A71F-E5C6-6074F5897A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FF8FE0-BFA6-DDBD-8116-BDD5632BE5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C8383F-40E6-41DF-97FC-E4923D44CC6C}" type="slidenum">
              <a:rPr lang="en-US" smtClean="0"/>
              <a:t>‹#›</a:t>
            </a:fld>
            <a:endParaRPr lang="en-US"/>
          </a:p>
        </p:txBody>
      </p:sp>
    </p:spTree>
    <p:extLst>
      <p:ext uri="{BB962C8B-B14F-4D97-AF65-F5344CB8AC3E}">
        <p14:creationId xmlns:p14="http://schemas.microsoft.com/office/powerpoint/2010/main" val="2800415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mailto:joeschmuck2023@hotmail.com"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F44C6-AE97-96C5-1164-1A92B3453FEE}"/>
              </a:ext>
            </a:extLst>
          </p:cNvPr>
          <p:cNvSpPr>
            <a:spLocks noGrp="1"/>
          </p:cNvSpPr>
          <p:nvPr>
            <p:ph type="ctrTitle"/>
          </p:nvPr>
        </p:nvSpPr>
        <p:spPr/>
        <p:txBody>
          <a:bodyPr/>
          <a:lstStyle/>
          <a:p>
            <a:r>
              <a:rPr lang="en-US" dirty="0"/>
              <a:t>Multi-Report</a:t>
            </a:r>
          </a:p>
        </p:txBody>
      </p:sp>
      <p:sp>
        <p:nvSpPr>
          <p:cNvPr id="3" name="Subtitle 2">
            <a:extLst>
              <a:ext uri="{FF2B5EF4-FFF2-40B4-BE49-F238E27FC236}">
                <a16:creationId xmlns:a16="http://schemas.microsoft.com/office/drawing/2014/main" id="{20C4C1BF-3E7B-A813-0756-CBEE8F75B185}"/>
              </a:ext>
            </a:extLst>
          </p:cNvPr>
          <p:cNvSpPr>
            <a:spLocks noGrp="1"/>
          </p:cNvSpPr>
          <p:nvPr>
            <p:ph type="subTitle" idx="1"/>
          </p:nvPr>
        </p:nvSpPr>
        <p:spPr/>
        <p:txBody>
          <a:bodyPr/>
          <a:lstStyle/>
          <a:p>
            <a:r>
              <a:rPr lang="en-US" dirty="0"/>
              <a:t>Quick Start Guide</a:t>
            </a:r>
          </a:p>
        </p:txBody>
      </p:sp>
    </p:spTree>
    <p:extLst>
      <p:ext uri="{BB962C8B-B14F-4D97-AF65-F5344CB8AC3E}">
        <p14:creationId xmlns:p14="http://schemas.microsoft.com/office/powerpoint/2010/main" val="936892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776C1-BA66-678B-BEE9-5A740232EA82}"/>
              </a:ext>
            </a:extLst>
          </p:cNvPr>
          <p:cNvSpPr>
            <a:spLocks noGrp="1"/>
          </p:cNvSpPr>
          <p:nvPr>
            <p:ph type="title"/>
          </p:nvPr>
        </p:nvSpPr>
        <p:spPr/>
        <p:txBody>
          <a:bodyPr/>
          <a:lstStyle/>
          <a:p>
            <a:r>
              <a:rPr lang="en-US" dirty="0"/>
              <a:t>What is Multi-Report?</a:t>
            </a:r>
          </a:p>
        </p:txBody>
      </p:sp>
      <p:sp>
        <p:nvSpPr>
          <p:cNvPr id="3" name="Content Placeholder 2">
            <a:extLst>
              <a:ext uri="{FF2B5EF4-FFF2-40B4-BE49-F238E27FC236}">
                <a16:creationId xmlns:a16="http://schemas.microsoft.com/office/drawing/2014/main" id="{DF27355E-2560-5E8E-195E-D56B11ECE8D5}"/>
              </a:ext>
            </a:extLst>
          </p:cNvPr>
          <p:cNvSpPr>
            <a:spLocks noGrp="1"/>
          </p:cNvSpPr>
          <p:nvPr>
            <p:ph idx="1"/>
          </p:nvPr>
        </p:nvSpPr>
        <p:spPr>
          <a:xfrm>
            <a:off x="838200" y="1825625"/>
            <a:ext cx="10515600" cy="3245139"/>
          </a:xfrm>
        </p:spPr>
        <p:txBody>
          <a:bodyPr>
            <a:normAutofit/>
          </a:bodyPr>
          <a:lstStyle/>
          <a:p>
            <a:r>
              <a:rPr lang="en-US" sz="1400" dirty="0"/>
              <a:t>Multi-Report was written a long time ago under a different name, with the purpose of augmenting </a:t>
            </a:r>
            <a:r>
              <a:rPr lang="en-US" sz="1400" dirty="0" err="1"/>
              <a:t>FreeNAS</a:t>
            </a:r>
            <a:r>
              <a:rPr lang="en-US" sz="1400" dirty="0"/>
              <a:t> 8.x (and beyond) for  running SMART tests, monitoring for drive failures as </a:t>
            </a:r>
            <a:r>
              <a:rPr lang="en-US" sz="1400" dirty="0" err="1"/>
              <a:t>FreeNAS</a:t>
            </a:r>
            <a:r>
              <a:rPr lang="en-US" sz="1400" dirty="0"/>
              <a:t> was not very good at it reliably.</a:t>
            </a:r>
          </a:p>
          <a:p>
            <a:r>
              <a:rPr lang="en-US" sz="1400" dirty="0"/>
              <a:t>To this day it is still augmenting for some shortcomings (scheduling </a:t>
            </a:r>
            <a:r>
              <a:rPr lang="en-US" sz="1400" dirty="0" err="1"/>
              <a:t>NVMe</a:t>
            </a:r>
            <a:r>
              <a:rPr lang="en-US" sz="1400" dirty="0"/>
              <a:t> drive SMART test), and to make people feel a little safer knowing the testing is going on and alarms will be generated if needed.</a:t>
            </a:r>
          </a:p>
          <a:p>
            <a:r>
              <a:rPr lang="en-US" sz="1400" dirty="0"/>
              <a:t>SMART was designed with the intention to warn a user of pending doom within 24 hours of a failure.  I will take any amount of time I can get but it could have been 2 hours or no hours as well. There are some failures that cannot be predicted and some failures happen very fast.  All the data provided by this script will assist you moving forward once a failure or indication of a pending failure is identified.</a:t>
            </a:r>
          </a:p>
          <a:p>
            <a:r>
              <a:rPr lang="en-US" sz="1400" dirty="0"/>
              <a:t>Additionally, I highly </a:t>
            </a:r>
            <a:r>
              <a:rPr lang="en-US" sz="1400" u="sng" dirty="0"/>
              <a:t>recommend</a:t>
            </a:r>
            <a:r>
              <a:rPr lang="en-US" sz="1400" dirty="0"/>
              <a:t> running a SMART Short test once a day and run a SMART Long test once a week.  If you have a lot of drives, only schedule a few drives a day (Monday), a few others (Wednesday), you get the point.</a:t>
            </a:r>
          </a:p>
          <a:p>
            <a:r>
              <a:rPr lang="en-US" sz="1400" dirty="0"/>
              <a:t>As you look at the chart data, note that the column titles should be self-explanatory.</a:t>
            </a:r>
          </a:p>
          <a:p>
            <a:pPr marL="0" indent="0">
              <a:buNone/>
            </a:pPr>
            <a:endParaRPr lang="en-US" dirty="0"/>
          </a:p>
        </p:txBody>
      </p:sp>
    </p:spTree>
    <p:extLst>
      <p:ext uri="{BB962C8B-B14F-4D97-AF65-F5344CB8AC3E}">
        <p14:creationId xmlns:p14="http://schemas.microsoft.com/office/powerpoint/2010/main" val="3316974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F816D-4C10-7FDE-1955-4A784CDEBA97}"/>
              </a:ext>
            </a:extLst>
          </p:cNvPr>
          <p:cNvSpPr>
            <a:spLocks noGrp="1"/>
          </p:cNvSpPr>
          <p:nvPr>
            <p:ph type="title"/>
          </p:nvPr>
        </p:nvSpPr>
        <p:spPr>
          <a:xfrm>
            <a:off x="838200" y="365125"/>
            <a:ext cx="10515600" cy="522381"/>
          </a:xfrm>
        </p:spPr>
        <p:txBody>
          <a:bodyPr>
            <a:normAutofit fontScale="90000"/>
          </a:bodyPr>
          <a:lstStyle/>
          <a:p>
            <a:r>
              <a:rPr lang="en-US" dirty="0"/>
              <a:t>Quick Setup Information</a:t>
            </a:r>
          </a:p>
        </p:txBody>
      </p:sp>
      <p:sp>
        <p:nvSpPr>
          <p:cNvPr id="3" name="TextBox 2">
            <a:extLst>
              <a:ext uri="{FF2B5EF4-FFF2-40B4-BE49-F238E27FC236}">
                <a16:creationId xmlns:a16="http://schemas.microsoft.com/office/drawing/2014/main" id="{397CFDD8-6B49-9B59-FC7C-01B6DD7B45B8}"/>
              </a:ext>
            </a:extLst>
          </p:cNvPr>
          <p:cNvSpPr txBox="1"/>
          <p:nvPr/>
        </p:nvSpPr>
        <p:spPr>
          <a:xfrm>
            <a:off x="838199" y="1099542"/>
            <a:ext cx="5257801" cy="2246769"/>
          </a:xfrm>
          <a:prstGeom prst="rect">
            <a:avLst/>
          </a:prstGeom>
          <a:noFill/>
          <a:ln w="47625">
            <a:solidFill>
              <a:srgbClr val="7030A0"/>
            </a:solidFill>
          </a:ln>
        </p:spPr>
        <p:txBody>
          <a:bodyPr wrap="square" rtlCol="0">
            <a:spAutoFit/>
          </a:bodyPr>
          <a:lstStyle/>
          <a:p>
            <a:pPr algn="ctr"/>
            <a:r>
              <a:rPr lang="en-US" sz="1400" u="sng" dirty="0"/>
              <a:t>Place script on your server (location is for an example)</a:t>
            </a:r>
          </a:p>
          <a:p>
            <a:pPr marL="285750" indent="-285750">
              <a:buFont typeface="Arial" panose="020B0604020202020204" pitchFamily="34" charset="0"/>
              <a:buChar char="•"/>
            </a:pPr>
            <a:r>
              <a:rPr lang="en-US" sz="1400" dirty="0"/>
              <a:t>Create a new dataset titled ‘scripts’.  Path: /</a:t>
            </a:r>
            <a:r>
              <a:rPr lang="en-US" sz="1400" dirty="0" err="1"/>
              <a:t>mnt</a:t>
            </a:r>
            <a:r>
              <a:rPr lang="en-US" sz="1400" dirty="0"/>
              <a:t>/pool/scripts</a:t>
            </a:r>
          </a:p>
          <a:p>
            <a:pPr marL="742950" lvl="1" indent="-285750">
              <a:buFont typeface="Arial" panose="020B0604020202020204" pitchFamily="34" charset="0"/>
              <a:buChar char="•"/>
            </a:pPr>
            <a:r>
              <a:rPr lang="en-US" sz="1400" dirty="0"/>
              <a:t>Make the dataset:</a:t>
            </a:r>
          </a:p>
          <a:p>
            <a:pPr marL="1200150" lvl="2" indent="-285750">
              <a:buFont typeface="Arial" panose="020B0604020202020204" pitchFamily="34" charset="0"/>
              <a:buChar char="•"/>
            </a:pPr>
            <a:r>
              <a:rPr lang="en-US" sz="1400" dirty="0"/>
              <a:t>Name: scripts</a:t>
            </a:r>
          </a:p>
          <a:p>
            <a:pPr marL="1200150" lvl="2" indent="-285750">
              <a:buFont typeface="Arial" panose="020B0604020202020204" pitchFamily="34" charset="0"/>
              <a:buChar char="•"/>
            </a:pPr>
            <a:r>
              <a:rPr lang="en-US" sz="1400" dirty="0"/>
              <a:t>Share Type/Dataset Preset: SMB</a:t>
            </a:r>
          </a:p>
          <a:p>
            <a:pPr marL="1200150" lvl="2" indent="-285750">
              <a:buFont typeface="Arial" panose="020B0604020202020204" pitchFamily="34" charset="0"/>
              <a:buChar char="•"/>
            </a:pPr>
            <a:r>
              <a:rPr lang="en-US" sz="1400" dirty="0"/>
              <a:t>SCALE: Create SMB Share checkbox</a:t>
            </a:r>
          </a:p>
          <a:p>
            <a:pPr marL="1200150" lvl="2" indent="-285750">
              <a:buFont typeface="Arial" panose="020B0604020202020204" pitchFamily="34" charset="0"/>
              <a:buChar char="•"/>
            </a:pPr>
            <a:r>
              <a:rPr lang="en-US" sz="1400" dirty="0"/>
              <a:t>Submit/Save</a:t>
            </a:r>
          </a:p>
          <a:p>
            <a:pPr marL="285750" indent="-285750">
              <a:buFont typeface="Arial" panose="020B0604020202020204" pitchFamily="34" charset="0"/>
              <a:buChar char="•"/>
            </a:pPr>
            <a:r>
              <a:rPr lang="en-US" sz="1400" dirty="0"/>
              <a:t>You should now have access to the SMB share.</a:t>
            </a:r>
          </a:p>
          <a:p>
            <a:pPr marL="285750" indent="-285750">
              <a:buFont typeface="Arial" panose="020B0604020202020204" pitchFamily="34" charset="0"/>
              <a:buChar char="•"/>
            </a:pPr>
            <a:r>
              <a:rPr lang="en-US" sz="1400" dirty="0"/>
              <a:t>Copy the script to the ‘scripts’ dataset, rename the script to “multi_report.sh”.</a:t>
            </a:r>
          </a:p>
        </p:txBody>
      </p:sp>
      <p:sp>
        <p:nvSpPr>
          <p:cNvPr id="4" name="TextBox 3">
            <a:extLst>
              <a:ext uri="{FF2B5EF4-FFF2-40B4-BE49-F238E27FC236}">
                <a16:creationId xmlns:a16="http://schemas.microsoft.com/office/drawing/2014/main" id="{80F7996E-2840-23FF-BE2D-AB26D1001338}"/>
              </a:ext>
            </a:extLst>
          </p:cNvPr>
          <p:cNvSpPr txBox="1"/>
          <p:nvPr/>
        </p:nvSpPr>
        <p:spPr>
          <a:xfrm>
            <a:off x="838199" y="3551041"/>
            <a:ext cx="5257801" cy="3108543"/>
          </a:xfrm>
          <a:prstGeom prst="rect">
            <a:avLst/>
          </a:prstGeom>
          <a:noFill/>
          <a:ln w="47625">
            <a:solidFill>
              <a:srgbClr val="7030A0"/>
            </a:solidFill>
          </a:ln>
        </p:spPr>
        <p:txBody>
          <a:bodyPr wrap="square" numCol="1" spcCol="0" rtlCol="0">
            <a:spAutoFit/>
          </a:bodyPr>
          <a:lstStyle/>
          <a:p>
            <a:pPr algn="ctr"/>
            <a:r>
              <a:rPr lang="en-US" sz="1400" u="sng" dirty="0"/>
              <a:t>Setting up the CRON JOB</a:t>
            </a:r>
          </a:p>
          <a:p>
            <a:pPr marL="285750" indent="-285750">
              <a:buFont typeface="Arial" panose="020B0604020202020204" pitchFamily="34" charset="0"/>
              <a:buChar char="•"/>
            </a:pPr>
            <a:r>
              <a:rPr lang="en-US" sz="1400" dirty="0"/>
              <a:t>Tasks -&gt; Cron Jobs -&gt; ADD</a:t>
            </a:r>
          </a:p>
          <a:p>
            <a:pPr marL="285750" indent="-285750">
              <a:buFont typeface="Arial" panose="020B0604020202020204" pitchFamily="34" charset="0"/>
              <a:buChar char="•"/>
            </a:pPr>
            <a:r>
              <a:rPr lang="en-US" sz="1400" dirty="0"/>
              <a:t>Description: </a:t>
            </a:r>
            <a:r>
              <a:rPr lang="en-US" sz="1400" dirty="0" err="1"/>
              <a:t>multi_report</a:t>
            </a:r>
            <a:endParaRPr lang="en-US" sz="1400" dirty="0"/>
          </a:p>
          <a:p>
            <a:pPr marL="285750" indent="-285750">
              <a:buFont typeface="Arial" panose="020B0604020202020204" pitchFamily="34" charset="0"/>
              <a:buChar char="•"/>
            </a:pPr>
            <a:r>
              <a:rPr lang="en-US" sz="1400" dirty="0"/>
              <a:t>Command (CORE): ./mnt/pool/scripts/multi_report.sh</a:t>
            </a:r>
          </a:p>
          <a:p>
            <a:pPr marL="285750" indent="-285750">
              <a:buFont typeface="Arial" panose="020B0604020202020204" pitchFamily="34" charset="0"/>
              <a:buChar char="•"/>
            </a:pPr>
            <a:r>
              <a:rPr lang="en-US" sz="1400" dirty="0"/>
              <a:t>Command (SCALE): cd/</a:t>
            </a:r>
            <a:r>
              <a:rPr lang="en-US" sz="1400" dirty="0" err="1"/>
              <a:t>mnt</a:t>
            </a:r>
            <a:r>
              <a:rPr lang="en-US" sz="1400" dirty="0"/>
              <a:t>/pool/scripts &amp;&amp; ./multi_report.sh</a:t>
            </a:r>
          </a:p>
          <a:p>
            <a:pPr marL="285750" indent="-285750">
              <a:buFont typeface="Arial" panose="020B0604020202020204" pitchFamily="34" charset="0"/>
              <a:buChar char="•"/>
            </a:pPr>
            <a:r>
              <a:rPr lang="en-US" sz="1400" dirty="0"/>
              <a:t>Run As User: root (or any privileged account)</a:t>
            </a:r>
          </a:p>
          <a:p>
            <a:pPr marL="285750" indent="-285750">
              <a:buFont typeface="Arial" panose="020B0604020202020204" pitchFamily="34" charset="0"/>
              <a:buChar char="•"/>
            </a:pPr>
            <a:r>
              <a:rPr lang="en-US" sz="1400" dirty="0"/>
              <a:t>Schedule: Custom</a:t>
            </a:r>
          </a:p>
          <a:p>
            <a:pPr marL="742950" lvl="1" indent="-285750">
              <a:buFont typeface="Arial" panose="020B0604020202020204" pitchFamily="34" charset="0"/>
              <a:buChar char="•"/>
            </a:pPr>
            <a:r>
              <a:rPr lang="en-US" sz="1400" dirty="0"/>
              <a:t>Preset: Daily</a:t>
            </a:r>
          </a:p>
          <a:p>
            <a:pPr marL="742950" lvl="1" indent="-285750">
              <a:buFont typeface="Arial" panose="020B0604020202020204" pitchFamily="34" charset="0"/>
              <a:buChar char="•"/>
            </a:pPr>
            <a:r>
              <a:rPr lang="en-US" sz="1400" dirty="0"/>
              <a:t>Minutes: 0, Hours: 2, Days: *</a:t>
            </a:r>
          </a:p>
          <a:p>
            <a:pPr marL="742950" lvl="1" indent="-285750">
              <a:buFont typeface="Arial" panose="020B0604020202020204" pitchFamily="34" charset="0"/>
              <a:buChar char="•"/>
            </a:pPr>
            <a:r>
              <a:rPr lang="en-US" sz="1400" dirty="0"/>
              <a:t>Select DONE</a:t>
            </a:r>
          </a:p>
          <a:p>
            <a:pPr marL="285750" indent="-285750">
              <a:buFont typeface="Arial" panose="020B0604020202020204" pitchFamily="34" charset="0"/>
              <a:buChar char="•"/>
            </a:pPr>
            <a:r>
              <a:rPr lang="en-US" sz="1400" dirty="0"/>
              <a:t>Hide Standard Output: Unchecked</a:t>
            </a:r>
          </a:p>
          <a:p>
            <a:pPr marL="285750" indent="-285750">
              <a:buFont typeface="Arial" panose="020B0604020202020204" pitchFamily="34" charset="0"/>
              <a:buChar char="•"/>
            </a:pPr>
            <a:r>
              <a:rPr lang="en-US" sz="1400" dirty="0"/>
              <a:t>Hide Standard Error: Unchecked</a:t>
            </a:r>
          </a:p>
          <a:p>
            <a:pPr marL="285750" indent="-285750">
              <a:buFont typeface="Arial" panose="020B0604020202020204" pitchFamily="34" charset="0"/>
              <a:buChar char="•"/>
            </a:pPr>
            <a:r>
              <a:rPr lang="en-US" sz="1400" dirty="0"/>
              <a:t>Enabled: Checked</a:t>
            </a:r>
          </a:p>
          <a:p>
            <a:pPr marL="285750" indent="-285750">
              <a:buFont typeface="Arial" panose="020B0604020202020204" pitchFamily="34" charset="0"/>
              <a:buChar char="•"/>
            </a:pPr>
            <a:r>
              <a:rPr lang="en-US" sz="1400" dirty="0"/>
              <a:t>Save</a:t>
            </a:r>
          </a:p>
        </p:txBody>
      </p:sp>
      <p:sp>
        <p:nvSpPr>
          <p:cNvPr id="6" name="TextBox 5">
            <a:extLst>
              <a:ext uri="{FF2B5EF4-FFF2-40B4-BE49-F238E27FC236}">
                <a16:creationId xmlns:a16="http://schemas.microsoft.com/office/drawing/2014/main" id="{19F0860F-3EE1-3CE5-9CEE-7A1B66747BFF}"/>
              </a:ext>
            </a:extLst>
          </p:cNvPr>
          <p:cNvSpPr txBox="1"/>
          <p:nvPr/>
        </p:nvSpPr>
        <p:spPr>
          <a:xfrm>
            <a:off x="6599584" y="1099542"/>
            <a:ext cx="4863546" cy="1815882"/>
          </a:xfrm>
          <a:prstGeom prst="rect">
            <a:avLst/>
          </a:prstGeom>
          <a:noFill/>
          <a:ln w="47625">
            <a:solidFill>
              <a:srgbClr val="7030A0"/>
            </a:solidFill>
          </a:ln>
        </p:spPr>
        <p:txBody>
          <a:bodyPr wrap="square" rtlCol="0">
            <a:spAutoFit/>
          </a:bodyPr>
          <a:lstStyle/>
          <a:p>
            <a:pPr algn="ctr"/>
            <a:r>
              <a:rPr lang="en-US" sz="1400" u="sng" dirty="0"/>
              <a:t>First and Second Run</a:t>
            </a:r>
          </a:p>
          <a:p>
            <a:pPr marL="285750" indent="-285750">
              <a:buFont typeface="Arial" panose="020B0604020202020204" pitchFamily="34" charset="0"/>
              <a:buChar char="•"/>
            </a:pPr>
            <a:r>
              <a:rPr lang="en-US" sz="1400" dirty="0"/>
              <a:t>As a privileged user, open a shell/SSH window and change directory ‘cd’ to cd/</a:t>
            </a:r>
            <a:r>
              <a:rPr lang="en-US" sz="1400" dirty="0" err="1"/>
              <a:t>mnt</a:t>
            </a:r>
            <a:r>
              <a:rPr lang="en-US" sz="1400" dirty="0"/>
              <a:t>/pool/scripts</a:t>
            </a:r>
          </a:p>
          <a:p>
            <a:pPr marL="285750" indent="-285750">
              <a:buFont typeface="Arial" panose="020B0604020202020204" pitchFamily="34" charset="0"/>
              <a:buChar char="•"/>
            </a:pPr>
            <a:r>
              <a:rPr lang="en-US" sz="1400" dirty="0"/>
              <a:t>First Run: Enter ./multi_report.sh -config</a:t>
            </a:r>
          </a:p>
          <a:p>
            <a:pPr marL="742950" lvl="1" indent="-285750">
              <a:buFont typeface="Arial" panose="020B0604020202020204" pitchFamily="34" charset="0"/>
              <a:buChar char="•"/>
            </a:pPr>
            <a:r>
              <a:rPr lang="en-US" sz="1400" dirty="0"/>
              <a:t>Follow the instructions to create a multi_report_config.txt (configuration file).</a:t>
            </a:r>
          </a:p>
          <a:p>
            <a:pPr marL="285750" indent="-285750">
              <a:buFont typeface="Arial" panose="020B0604020202020204" pitchFamily="34" charset="0"/>
              <a:buChar char="•"/>
            </a:pPr>
            <a:r>
              <a:rPr lang="en-US" sz="1400" dirty="0"/>
              <a:t>Second Run: Enter ./multi_report.sh</a:t>
            </a:r>
          </a:p>
          <a:p>
            <a:pPr marL="742950" lvl="1" indent="-285750">
              <a:buFont typeface="Arial" panose="020B0604020202020204" pitchFamily="34" charset="0"/>
              <a:buChar char="•"/>
            </a:pPr>
            <a:r>
              <a:rPr lang="en-US" sz="1400" dirty="0"/>
              <a:t>The script should run without error.</a:t>
            </a:r>
          </a:p>
        </p:txBody>
      </p:sp>
      <p:sp>
        <p:nvSpPr>
          <p:cNvPr id="7" name="TextBox 6">
            <a:extLst>
              <a:ext uri="{FF2B5EF4-FFF2-40B4-BE49-F238E27FC236}">
                <a16:creationId xmlns:a16="http://schemas.microsoft.com/office/drawing/2014/main" id="{7854948E-85BA-9313-9FC8-E4A8007F7209}"/>
              </a:ext>
            </a:extLst>
          </p:cNvPr>
          <p:cNvSpPr txBox="1"/>
          <p:nvPr/>
        </p:nvSpPr>
        <p:spPr>
          <a:xfrm>
            <a:off x="6599584" y="3107775"/>
            <a:ext cx="4863546" cy="3539430"/>
          </a:xfrm>
          <a:prstGeom prst="rect">
            <a:avLst/>
          </a:prstGeom>
          <a:noFill/>
          <a:ln w="47625">
            <a:solidFill>
              <a:srgbClr val="7030A0"/>
            </a:solidFill>
          </a:ln>
        </p:spPr>
        <p:txBody>
          <a:bodyPr wrap="square" rtlCol="0">
            <a:spAutoFit/>
          </a:bodyPr>
          <a:lstStyle/>
          <a:p>
            <a:pPr algn="ctr"/>
            <a:r>
              <a:rPr lang="en-US" sz="1400" u="sng" dirty="0"/>
              <a:t>Notes:</a:t>
            </a:r>
          </a:p>
          <a:p>
            <a:pPr marL="285750" indent="-285750">
              <a:buFont typeface="Arial" panose="020B0604020202020204" pitchFamily="34" charset="0"/>
              <a:buChar char="•"/>
            </a:pPr>
            <a:r>
              <a:rPr lang="en-US" sz="1400" dirty="0"/>
              <a:t>To customize Multi-Report run the script with the ‘-config’ switch and select Advanced Configuration.  There are a large amount of things which can be customized for almost every situation.</a:t>
            </a:r>
          </a:p>
          <a:p>
            <a:pPr marL="285750" indent="-285750">
              <a:buFont typeface="Arial" panose="020B0604020202020204" pitchFamily="34" charset="0"/>
              <a:buChar char="•"/>
            </a:pPr>
            <a:r>
              <a:rPr lang="en-US" sz="1400" dirty="0"/>
              <a:t>In order to run SMART Self-tests on </a:t>
            </a:r>
            <a:r>
              <a:rPr lang="en-US" sz="1400" dirty="0" err="1"/>
              <a:t>NVMe</a:t>
            </a:r>
            <a:r>
              <a:rPr lang="en-US" sz="1400" dirty="0"/>
              <a:t> drives, you must set NVM_Smartmontools_74_Override=“enable“.  You can manually edit the multi_report_config.txt file or use the Advanced Configuration section.</a:t>
            </a:r>
          </a:p>
          <a:p>
            <a:pPr marL="285750" indent="-285750">
              <a:buFont typeface="Arial" panose="020B0604020202020204" pitchFamily="34" charset="0"/>
              <a:buChar char="•"/>
            </a:pPr>
            <a:r>
              <a:rPr lang="en-US" sz="1400" dirty="0"/>
              <a:t>If you run into a real problem, search the TrueNAS forums first, and if you cannot figure it out, use the ‘-dump email’ switch to send me the required information I need to assist you.  I will return an email to you once I have looked at it.  I normally get back to people in less that 24 hours, keep in mind time zones, I’m in the USA, NY (ET).</a:t>
            </a:r>
          </a:p>
          <a:p>
            <a:endParaRPr lang="en-US" sz="1400" dirty="0"/>
          </a:p>
        </p:txBody>
      </p:sp>
    </p:spTree>
    <p:extLst>
      <p:ext uri="{BB962C8B-B14F-4D97-AF65-F5344CB8AC3E}">
        <p14:creationId xmlns:p14="http://schemas.microsoft.com/office/powerpoint/2010/main" val="290500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B921-7DA6-A371-DA49-8532508BBC5E}"/>
              </a:ext>
            </a:extLst>
          </p:cNvPr>
          <p:cNvSpPr>
            <a:spLocks noGrp="1"/>
          </p:cNvSpPr>
          <p:nvPr>
            <p:ph type="title"/>
          </p:nvPr>
        </p:nvSpPr>
        <p:spPr>
          <a:xfrm>
            <a:off x="838200" y="365125"/>
            <a:ext cx="10515600" cy="522381"/>
          </a:xfrm>
        </p:spPr>
        <p:txBody>
          <a:bodyPr>
            <a:normAutofit fontScale="90000"/>
          </a:bodyPr>
          <a:lstStyle/>
          <a:p>
            <a:pPr algn="ctr"/>
            <a:r>
              <a:rPr lang="en-US" dirty="0"/>
              <a:t>Anatomy of the Multi-Report Email</a:t>
            </a:r>
          </a:p>
        </p:txBody>
      </p:sp>
      <p:pic>
        <p:nvPicPr>
          <p:cNvPr id="6" name="Picture 5">
            <a:extLst>
              <a:ext uri="{FF2B5EF4-FFF2-40B4-BE49-F238E27FC236}">
                <a16:creationId xmlns:a16="http://schemas.microsoft.com/office/drawing/2014/main" id="{B91A8524-334C-B1D7-FFD8-DA5F455C2790}"/>
              </a:ext>
            </a:extLst>
          </p:cNvPr>
          <p:cNvPicPr>
            <a:picLocks noChangeAspect="1"/>
          </p:cNvPicPr>
          <p:nvPr/>
        </p:nvPicPr>
        <p:blipFill>
          <a:blip r:embed="rId2"/>
          <a:stretch>
            <a:fillRect/>
          </a:stretch>
        </p:blipFill>
        <p:spPr>
          <a:xfrm>
            <a:off x="0" y="1384180"/>
            <a:ext cx="12192000" cy="4089640"/>
          </a:xfrm>
          <a:prstGeom prst="rect">
            <a:avLst/>
          </a:prstGeom>
        </p:spPr>
      </p:pic>
      <p:sp>
        <p:nvSpPr>
          <p:cNvPr id="7" name="Speech Bubble: Oval 6">
            <a:extLst>
              <a:ext uri="{FF2B5EF4-FFF2-40B4-BE49-F238E27FC236}">
                <a16:creationId xmlns:a16="http://schemas.microsoft.com/office/drawing/2014/main" id="{51889B1B-AEB1-A955-B076-684C0F112938}"/>
              </a:ext>
            </a:extLst>
          </p:cNvPr>
          <p:cNvSpPr/>
          <p:nvPr/>
        </p:nvSpPr>
        <p:spPr>
          <a:xfrm>
            <a:off x="1791855" y="1487055"/>
            <a:ext cx="1440872" cy="776380"/>
          </a:xfrm>
          <a:prstGeom prst="wedgeEllipseCallout">
            <a:avLst/>
          </a:prstGeom>
          <a:solidFill>
            <a:schemeClr val="accent2">
              <a:lumMod val="40000"/>
              <a:lumOff val="6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Subject Line with Summary</a:t>
            </a:r>
          </a:p>
        </p:txBody>
      </p:sp>
      <p:sp>
        <p:nvSpPr>
          <p:cNvPr id="9" name="Callout: Line 8">
            <a:extLst>
              <a:ext uri="{FF2B5EF4-FFF2-40B4-BE49-F238E27FC236}">
                <a16:creationId xmlns:a16="http://schemas.microsoft.com/office/drawing/2014/main" id="{DE3B2BF0-91D9-5E87-EDEB-1FEFA77E6235}"/>
              </a:ext>
            </a:extLst>
          </p:cNvPr>
          <p:cNvSpPr/>
          <p:nvPr/>
        </p:nvSpPr>
        <p:spPr>
          <a:xfrm>
            <a:off x="3232727" y="2432218"/>
            <a:ext cx="1764146" cy="655782"/>
          </a:xfrm>
          <a:prstGeom prst="borderCallout1">
            <a:avLst>
              <a:gd name="adj1" fmla="val 53961"/>
              <a:gd name="adj2" fmla="val -3621"/>
              <a:gd name="adj3" fmla="val 92782"/>
              <a:gd name="adj4" fmla="val -50374"/>
            </a:avLst>
          </a:prstGeom>
          <a:solidFill>
            <a:schemeClr val="accent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Old and Current configuration files after an upgrade</a:t>
            </a:r>
          </a:p>
        </p:txBody>
      </p:sp>
      <p:sp>
        <p:nvSpPr>
          <p:cNvPr id="11" name="Callout: Line 10">
            <a:extLst>
              <a:ext uri="{FF2B5EF4-FFF2-40B4-BE49-F238E27FC236}">
                <a16:creationId xmlns:a16="http://schemas.microsoft.com/office/drawing/2014/main" id="{679E90A4-8F2B-C24D-242E-92AE21FA4A2F}"/>
              </a:ext>
            </a:extLst>
          </p:cNvPr>
          <p:cNvSpPr/>
          <p:nvPr/>
        </p:nvSpPr>
        <p:spPr>
          <a:xfrm>
            <a:off x="3232726" y="3253130"/>
            <a:ext cx="2863273" cy="655782"/>
          </a:xfrm>
          <a:prstGeom prst="borderCallout1">
            <a:avLst>
              <a:gd name="adj1" fmla="val 72272"/>
              <a:gd name="adj2" fmla="val -2574"/>
              <a:gd name="adj3" fmla="val 77289"/>
              <a:gd name="adj4" fmla="val -54563"/>
            </a:avLst>
          </a:prstGeom>
          <a:solidFill>
            <a:schemeClr val="accent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Version Info (Red if “Beta”)</a:t>
            </a:r>
          </a:p>
          <a:p>
            <a:pPr algn="ctr"/>
            <a:r>
              <a:rPr lang="en-US" sz="1200" dirty="0"/>
              <a:t>Date/Time of Report</a:t>
            </a:r>
          </a:p>
          <a:p>
            <a:pPr algn="ctr"/>
            <a:r>
              <a:rPr lang="en-US" sz="1200" dirty="0"/>
              <a:t>Duration of the Script</a:t>
            </a:r>
          </a:p>
        </p:txBody>
      </p:sp>
      <p:sp>
        <p:nvSpPr>
          <p:cNvPr id="12" name="Callout: Line 11">
            <a:extLst>
              <a:ext uri="{FF2B5EF4-FFF2-40B4-BE49-F238E27FC236}">
                <a16:creationId xmlns:a16="http://schemas.microsoft.com/office/drawing/2014/main" id="{ECC8E135-DD8E-8C8C-195B-C9BEBB09BBB8}"/>
              </a:ext>
            </a:extLst>
          </p:cNvPr>
          <p:cNvSpPr/>
          <p:nvPr/>
        </p:nvSpPr>
        <p:spPr>
          <a:xfrm>
            <a:off x="8409708" y="5734966"/>
            <a:ext cx="1764146" cy="655782"/>
          </a:xfrm>
          <a:prstGeom prst="borderCallout1">
            <a:avLst>
              <a:gd name="adj1" fmla="val -6601"/>
              <a:gd name="adj2" fmla="val 47688"/>
              <a:gd name="adj3" fmla="val -80458"/>
              <a:gd name="adj4" fmla="val -4825"/>
            </a:avLst>
          </a:prstGeom>
          <a:solidFill>
            <a:schemeClr val="accent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Total Lifetime Data Values for all the drives in a pool.</a:t>
            </a:r>
          </a:p>
        </p:txBody>
      </p:sp>
    </p:spTree>
    <p:extLst>
      <p:ext uri="{BB962C8B-B14F-4D97-AF65-F5344CB8AC3E}">
        <p14:creationId xmlns:p14="http://schemas.microsoft.com/office/powerpoint/2010/main" val="209986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B921-7DA6-A371-DA49-8532508BBC5E}"/>
              </a:ext>
            </a:extLst>
          </p:cNvPr>
          <p:cNvSpPr>
            <a:spLocks noGrp="1"/>
          </p:cNvSpPr>
          <p:nvPr>
            <p:ph type="title"/>
          </p:nvPr>
        </p:nvSpPr>
        <p:spPr>
          <a:xfrm>
            <a:off x="838200" y="365125"/>
            <a:ext cx="10515600" cy="522381"/>
          </a:xfrm>
        </p:spPr>
        <p:txBody>
          <a:bodyPr>
            <a:normAutofit fontScale="90000"/>
          </a:bodyPr>
          <a:lstStyle/>
          <a:p>
            <a:pPr algn="ctr"/>
            <a:r>
              <a:rPr lang="en-US" dirty="0"/>
              <a:t>Anatomy of the Multi-Report Email</a:t>
            </a:r>
          </a:p>
        </p:txBody>
      </p:sp>
      <p:pic>
        <p:nvPicPr>
          <p:cNvPr id="5" name="Picture 4">
            <a:extLst>
              <a:ext uri="{FF2B5EF4-FFF2-40B4-BE49-F238E27FC236}">
                <a16:creationId xmlns:a16="http://schemas.microsoft.com/office/drawing/2014/main" id="{EF469152-FB3B-1971-F1DE-DF079B12D66D}"/>
              </a:ext>
            </a:extLst>
          </p:cNvPr>
          <p:cNvPicPr>
            <a:picLocks noChangeAspect="1"/>
          </p:cNvPicPr>
          <p:nvPr/>
        </p:nvPicPr>
        <p:blipFill>
          <a:blip r:embed="rId2"/>
          <a:stretch>
            <a:fillRect/>
          </a:stretch>
        </p:blipFill>
        <p:spPr>
          <a:xfrm>
            <a:off x="0" y="1627372"/>
            <a:ext cx="12192000" cy="4471472"/>
          </a:xfrm>
          <a:prstGeom prst="rect">
            <a:avLst/>
          </a:prstGeom>
        </p:spPr>
      </p:pic>
      <p:sp>
        <p:nvSpPr>
          <p:cNvPr id="6" name="Callout: Line 5">
            <a:extLst>
              <a:ext uri="{FF2B5EF4-FFF2-40B4-BE49-F238E27FC236}">
                <a16:creationId xmlns:a16="http://schemas.microsoft.com/office/drawing/2014/main" id="{0077D4FB-A682-6BA8-D666-A921CFF007B0}"/>
              </a:ext>
            </a:extLst>
          </p:cNvPr>
          <p:cNvSpPr/>
          <p:nvPr/>
        </p:nvSpPr>
        <p:spPr>
          <a:xfrm>
            <a:off x="157016" y="1062948"/>
            <a:ext cx="1764146" cy="522382"/>
          </a:xfrm>
          <a:prstGeom prst="borderCallout1">
            <a:avLst>
              <a:gd name="adj1" fmla="val 110300"/>
              <a:gd name="adj2" fmla="val 47688"/>
              <a:gd name="adj3" fmla="val 271447"/>
              <a:gd name="adj4" fmla="val 19783"/>
            </a:avLst>
          </a:prstGeom>
          <a:solidFill>
            <a:schemeClr val="accent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SMR Checking </a:t>
            </a:r>
          </a:p>
          <a:p>
            <a:pPr algn="ctr"/>
            <a:r>
              <a:rPr lang="en-US" sz="1200" dirty="0"/>
              <a:t>Yellow = Alarm Override</a:t>
            </a:r>
          </a:p>
        </p:txBody>
      </p:sp>
      <p:sp>
        <p:nvSpPr>
          <p:cNvPr id="7" name="Callout: Line 6">
            <a:extLst>
              <a:ext uri="{FF2B5EF4-FFF2-40B4-BE49-F238E27FC236}">
                <a16:creationId xmlns:a16="http://schemas.microsoft.com/office/drawing/2014/main" id="{D5BE9C01-ECFB-E9F8-0FD4-722B09575E27}"/>
              </a:ext>
            </a:extLst>
          </p:cNvPr>
          <p:cNvSpPr/>
          <p:nvPr/>
        </p:nvSpPr>
        <p:spPr>
          <a:xfrm>
            <a:off x="4858871" y="887506"/>
            <a:ext cx="4405203" cy="739866"/>
          </a:xfrm>
          <a:prstGeom prst="borderCallout1">
            <a:avLst>
              <a:gd name="adj1" fmla="val 102106"/>
              <a:gd name="adj2" fmla="val 66998"/>
              <a:gd name="adj3" fmla="val 204532"/>
              <a:gd name="adj4" fmla="val 68864"/>
            </a:avLst>
          </a:prstGeom>
          <a:solidFill>
            <a:schemeClr val="accent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“0” = Compensation Value</a:t>
            </a:r>
          </a:p>
          <a:p>
            <a:pPr algn="ctr"/>
            <a:r>
              <a:rPr lang="en-US" sz="1200" dirty="0"/>
              <a:t>“(2)” = Real Value, Yellow = Alarm Override</a:t>
            </a:r>
          </a:p>
          <a:p>
            <a:pPr algn="ctr"/>
            <a:r>
              <a:rPr lang="en-US" sz="1200" dirty="0"/>
              <a:t>Purpose: To easily monitor future alarms</a:t>
            </a:r>
          </a:p>
        </p:txBody>
      </p:sp>
      <p:sp>
        <p:nvSpPr>
          <p:cNvPr id="8" name="Callout: Line 7">
            <a:extLst>
              <a:ext uri="{FF2B5EF4-FFF2-40B4-BE49-F238E27FC236}">
                <a16:creationId xmlns:a16="http://schemas.microsoft.com/office/drawing/2014/main" id="{D34508FE-7D15-6D1D-77B6-F7403444DF0D}"/>
              </a:ext>
            </a:extLst>
          </p:cNvPr>
          <p:cNvSpPr/>
          <p:nvPr/>
        </p:nvSpPr>
        <p:spPr>
          <a:xfrm>
            <a:off x="9938328" y="996667"/>
            <a:ext cx="1884217" cy="522382"/>
          </a:xfrm>
          <a:prstGeom prst="borderCallout1">
            <a:avLst>
              <a:gd name="adj1" fmla="val 103258"/>
              <a:gd name="adj2" fmla="val 94165"/>
              <a:gd name="adj3" fmla="val 187148"/>
              <a:gd name="adj4" fmla="val 99422"/>
            </a:avLst>
          </a:prstGeom>
          <a:solidFill>
            <a:schemeClr val="accent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30 Day Rolling Average, can be set to Calendar Month</a:t>
            </a:r>
          </a:p>
        </p:txBody>
      </p:sp>
      <p:sp>
        <p:nvSpPr>
          <p:cNvPr id="9" name="Callout: Line 8">
            <a:extLst>
              <a:ext uri="{FF2B5EF4-FFF2-40B4-BE49-F238E27FC236}">
                <a16:creationId xmlns:a16="http://schemas.microsoft.com/office/drawing/2014/main" id="{981E633C-DCC6-58FE-AB53-3CC532AA18CF}"/>
              </a:ext>
            </a:extLst>
          </p:cNvPr>
          <p:cNvSpPr/>
          <p:nvPr/>
        </p:nvSpPr>
        <p:spPr>
          <a:xfrm>
            <a:off x="8650941" y="6140886"/>
            <a:ext cx="3171604" cy="583187"/>
          </a:xfrm>
          <a:prstGeom prst="borderCallout1">
            <a:avLst>
              <a:gd name="adj1" fmla="val -1104"/>
              <a:gd name="adj2" fmla="val 22855"/>
              <a:gd name="adj3" fmla="val -22582"/>
              <a:gd name="adj4" fmla="val 11518"/>
            </a:avLst>
          </a:prstGeom>
          <a:solidFill>
            <a:schemeClr val="accent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A Short S.M.A.R.T. Test Completed</a:t>
            </a:r>
          </a:p>
          <a:p>
            <a:pPr algn="ctr"/>
            <a:r>
              <a:rPr lang="en-US" sz="1200" dirty="0"/>
              <a:t>(987) Hours the test completed. If the last test was a Long test, that would be indicated here</a:t>
            </a:r>
          </a:p>
        </p:txBody>
      </p:sp>
      <p:sp>
        <p:nvSpPr>
          <p:cNvPr id="10" name="Callout: Line 9">
            <a:extLst>
              <a:ext uri="{FF2B5EF4-FFF2-40B4-BE49-F238E27FC236}">
                <a16:creationId xmlns:a16="http://schemas.microsoft.com/office/drawing/2014/main" id="{2ADD84A0-6546-6C91-E6C0-E72B59B7D7E4}"/>
              </a:ext>
            </a:extLst>
          </p:cNvPr>
          <p:cNvSpPr/>
          <p:nvPr/>
        </p:nvSpPr>
        <p:spPr>
          <a:xfrm>
            <a:off x="5795818" y="6173218"/>
            <a:ext cx="2346036" cy="583187"/>
          </a:xfrm>
          <a:prstGeom prst="borderCallout1">
            <a:avLst>
              <a:gd name="adj1" fmla="val 26845"/>
              <a:gd name="adj2" fmla="val 100576"/>
              <a:gd name="adj3" fmla="val -43124"/>
              <a:gd name="adj4" fmla="val 105673"/>
            </a:avLst>
          </a:prstGeom>
          <a:solidFill>
            <a:schemeClr val="accent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How many 24 hour periods have past since last S.M.A.R.T. test</a:t>
            </a:r>
          </a:p>
        </p:txBody>
      </p:sp>
      <p:sp>
        <p:nvSpPr>
          <p:cNvPr id="3" name="Callout: Line 2">
            <a:extLst>
              <a:ext uri="{FF2B5EF4-FFF2-40B4-BE49-F238E27FC236}">
                <a16:creationId xmlns:a16="http://schemas.microsoft.com/office/drawing/2014/main" id="{4093B0DE-A51D-EC83-7021-FE9C4461B1B0}"/>
              </a:ext>
            </a:extLst>
          </p:cNvPr>
          <p:cNvSpPr/>
          <p:nvPr/>
        </p:nvSpPr>
        <p:spPr>
          <a:xfrm>
            <a:off x="8763950" y="2655136"/>
            <a:ext cx="1884217" cy="522382"/>
          </a:xfrm>
          <a:prstGeom prst="borderCallout1">
            <a:avLst>
              <a:gd name="adj1" fmla="val 106690"/>
              <a:gd name="adj2" fmla="val 85125"/>
              <a:gd name="adj3" fmla="val 200877"/>
              <a:gd name="adj4" fmla="val 88955"/>
            </a:avLst>
          </a:prstGeom>
          <a:solidFill>
            <a:schemeClr val="accent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Total Lifetime Data Read or Written to the drive</a:t>
            </a:r>
          </a:p>
        </p:txBody>
      </p:sp>
      <p:sp>
        <p:nvSpPr>
          <p:cNvPr id="4" name="Callout: Line 3">
            <a:extLst>
              <a:ext uri="{FF2B5EF4-FFF2-40B4-BE49-F238E27FC236}">
                <a16:creationId xmlns:a16="http://schemas.microsoft.com/office/drawing/2014/main" id="{0C9A1345-8E37-1D7B-68F4-E3007C2ABC86}"/>
              </a:ext>
            </a:extLst>
          </p:cNvPr>
          <p:cNvSpPr/>
          <p:nvPr/>
        </p:nvSpPr>
        <p:spPr>
          <a:xfrm>
            <a:off x="2931460" y="4125348"/>
            <a:ext cx="1927412" cy="545263"/>
          </a:xfrm>
          <a:prstGeom prst="borderCallout1">
            <a:avLst>
              <a:gd name="adj1" fmla="val 103258"/>
              <a:gd name="adj2" fmla="val 94165"/>
              <a:gd name="adj3" fmla="val 164131"/>
              <a:gd name="adj4" fmla="val 127329"/>
            </a:avLst>
          </a:prstGeom>
          <a:solidFill>
            <a:schemeClr val="accent2"/>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The power state of the </a:t>
            </a:r>
            <a:r>
              <a:rPr lang="en-US" sz="1200" dirty="0" err="1"/>
              <a:t>NVMe</a:t>
            </a:r>
            <a:r>
              <a:rPr lang="en-US" sz="1200" dirty="0"/>
              <a:t> when the script is near completion</a:t>
            </a:r>
          </a:p>
        </p:txBody>
      </p:sp>
    </p:spTree>
    <p:extLst>
      <p:ext uri="{BB962C8B-B14F-4D97-AF65-F5344CB8AC3E}">
        <p14:creationId xmlns:p14="http://schemas.microsoft.com/office/powerpoint/2010/main" val="395275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B921-7DA6-A371-DA49-8532508BBC5E}"/>
              </a:ext>
            </a:extLst>
          </p:cNvPr>
          <p:cNvSpPr>
            <a:spLocks noGrp="1"/>
          </p:cNvSpPr>
          <p:nvPr>
            <p:ph type="title"/>
          </p:nvPr>
        </p:nvSpPr>
        <p:spPr>
          <a:xfrm>
            <a:off x="838200" y="365125"/>
            <a:ext cx="10515600" cy="522381"/>
          </a:xfrm>
        </p:spPr>
        <p:txBody>
          <a:bodyPr>
            <a:normAutofit fontScale="90000"/>
          </a:bodyPr>
          <a:lstStyle/>
          <a:p>
            <a:pPr algn="ctr"/>
            <a:r>
              <a:rPr lang="en-US" dirty="0"/>
              <a:t>Anatomy of the Multi-Report Email</a:t>
            </a:r>
          </a:p>
        </p:txBody>
      </p:sp>
      <p:pic>
        <p:nvPicPr>
          <p:cNvPr id="5" name="Picture 4">
            <a:extLst>
              <a:ext uri="{FF2B5EF4-FFF2-40B4-BE49-F238E27FC236}">
                <a16:creationId xmlns:a16="http://schemas.microsoft.com/office/drawing/2014/main" id="{A3131DDC-82FE-C3AB-861D-DD893A201C2F}"/>
              </a:ext>
            </a:extLst>
          </p:cNvPr>
          <p:cNvPicPr>
            <a:picLocks noChangeAspect="1"/>
          </p:cNvPicPr>
          <p:nvPr/>
        </p:nvPicPr>
        <p:blipFill>
          <a:blip r:embed="rId2"/>
          <a:stretch>
            <a:fillRect/>
          </a:stretch>
        </p:blipFill>
        <p:spPr>
          <a:xfrm>
            <a:off x="0" y="1436822"/>
            <a:ext cx="12192000" cy="3984356"/>
          </a:xfrm>
          <a:prstGeom prst="rect">
            <a:avLst/>
          </a:prstGeom>
        </p:spPr>
      </p:pic>
      <p:sp>
        <p:nvSpPr>
          <p:cNvPr id="6" name="Speech Bubble: Rectangle with Corners Rounded 5">
            <a:extLst>
              <a:ext uri="{FF2B5EF4-FFF2-40B4-BE49-F238E27FC236}">
                <a16:creationId xmlns:a16="http://schemas.microsoft.com/office/drawing/2014/main" id="{209A0500-3A8E-BE9E-CA23-C323F1AD3756}"/>
              </a:ext>
            </a:extLst>
          </p:cNvPr>
          <p:cNvSpPr/>
          <p:nvPr/>
        </p:nvSpPr>
        <p:spPr>
          <a:xfrm>
            <a:off x="5008010" y="1567477"/>
            <a:ext cx="2466109" cy="1769554"/>
          </a:xfrm>
          <a:prstGeom prst="wedgeRoundRectCallout">
            <a:avLst>
              <a:gd name="adj1" fmla="val -125536"/>
              <a:gd name="adj2" fmla="val 21544"/>
              <a:gd name="adj3" fmla="val 16667"/>
            </a:avLst>
          </a:prstGeom>
          <a:solidFill>
            <a:schemeClr val="accent2">
              <a:lumMod val="40000"/>
              <a:lumOff val="60000"/>
            </a:schemeClr>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The Text Section contains:</a:t>
            </a:r>
          </a:p>
          <a:p>
            <a:pPr algn="ctr"/>
            <a:r>
              <a:rPr lang="en-US" sz="1200" dirty="0">
                <a:solidFill>
                  <a:schemeClr val="tx1"/>
                </a:solidFill>
              </a:rPr>
              <a:t>Configuration Information</a:t>
            </a:r>
          </a:p>
          <a:p>
            <a:pPr algn="ctr"/>
            <a:r>
              <a:rPr lang="en-US" sz="1200" dirty="0">
                <a:solidFill>
                  <a:schemeClr val="tx1"/>
                </a:solidFill>
              </a:rPr>
              <a:t>Test Information</a:t>
            </a:r>
          </a:p>
          <a:p>
            <a:pPr algn="ctr"/>
            <a:r>
              <a:rPr lang="en-US" sz="1200" dirty="0">
                <a:solidFill>
                  <a:schemeClr val="tx1"/>
                </a:solidFill>
              </a:rPr>
              <a:t>and</a:t>
            </a:r>
          </a:p>
          <a:p>
            <a:pPr algn="ctr"/>
            <a:r>
              <a:rPr lang="en-US" sz="1400" b="1" u="sng" dirty="0">
                <a:solidFill>
                  <a:schemeClr val="tx1"/>
                </a:solidFill>
              </a:rPr>
              <a:t>Error Information</a:t>
            </a:r>
          </a:p>
          <a:p>
            <a:pPr algn="ctr"/>
            <a:endParaRPr lang="en-US" sz="1200" dirty="0">
              <a:solidFill>
                <a:schemeClr val="tx1"/>
              </a:solidFill>
            </a:endParaRPr>
          </a:p>
          <a:p>
            <a:pPr algn="ctr"/>
            <a:r>
              <a:rPr lang="en-US" sz="1200" dirty="0">
                <a:solidFill>
                  <a:schemeClr val="tx1"/>
                </a:solidFill>
              </a:rPr>
              <a:t>If you have an alarm on the Chart Section, look here for amplifying information.</a:t>
            </a:r>
          </a:p>
        </p:txBody>
      </p:sp>
      <p:sp>
        <p:nvSpPr>
          <p:cNvPr id="7" name="Speech Bubble: Rectangle with Corners Rounded 6">
            <a:extLst>
              <a:ext uri="{FF2B5EF4-FFF2-40B4-BE49-F238E27FC236}">
                <a16:creationId xmlns:a16="http://schemas.microsoft.com/office/drawing/2014/main" id="{BD50F071-7851-1908-2A73-4BA15E9437E4}"/>
              </a:ext>
            </a:extLst>
          </p:cNvPr>
          <p:cNvSpPr/>
          <p:nvPr/>
        </p:nvSpPr>
        <p:spPr>
          <a:xfrm>
            <a:off x="5646949" y="4180226"/>
            <a:ext cx="2466109" cy="1371607"/>
          </a:xfrm>
          <a:prstGeom prst="wedgeRoundRectCallout">
            <a:avLst>
              <a:gd name="adj1" fmla="val -123091"/>
              <a:gd name="adj2" fmla="val 34482"/>
              <a:gd name="adj3" fmla="val 16667"/>
            </a:avLst>
          </a:prstGeom>
          <a:solidFill>
            <a:schemeClr val="accent2">
              <a:lumMod val="40000"/>
              <a:lumOff val="60000"/>
            </a:schemeClr>
          </a:solid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Zpool</a:t>
            </a:r>
            <a:r>
              <a:rPr lang="en-US" sz="1200" dirty="0">
                <a:solidFill>
                  <a:schemeClr val="tx1"/>
                </a:solidFill>
              </a:rPr>
              <a:t> Status</a:t>
            </a:r>
          </a:p>
          <a:p>
            <a:pPr algn="ctr"/>
            <a:endParaRPr lang="en-US" sz="1200" dirty="0">
              <a:solidFill>
                <a:schemeClr val="tx1"/>
              </a:solidFill>
            </a:endParaRPr>
          </a:p>
          <a:p>
            <a:pPr algn="ctr"/>
            <a:r>
              <a:rPr lang="en-US" sz="1200" dirty="0">
                <a:solidFill>
                  <a:schemeClr val="tx1"/>
                </a:solidFill>
              </a:rPr>
              <a:t>This tells you the drive is “Virtual”, the </a:t>
            </a:r>
            <a:r>
              <a:rPr lang="en-US" sz="1200" dirty="0" err="1">
                <a:solidFill>
                  <a:schemeClr val="tx1"/>
                </a:solidFill>
              </a:rPr>
              <a:t>gptid</a:t>
            </a:r>
            <a:r>
              <a:rPr lang="en-US" sz="1200" dirty="0">
                <a:solidFill>
                  <a:schemeClr val="tx1"/>
                </a:solidFill>
              </a:rPr>
              <a:t> number, the Drive ID, and Drive Serial Number.</a:t>
            </a:r>
          </a:p>
          <a:p>
            <a:pPr algn="ctr"/>
            <a:r>
              <a:rPr lang="en-US" sz="1200" dirty="0">
                <a:solidFill>
                  <a:schemeClr val="tx1"/>
                </a:solidFill>
              </a:rPr>
              <a:t>Use this data to help identify a failing drive.</a:t>
            </a:r>
          </a:p>
        </p:txBody>
      </p:sp>
    </p:spTree>
    <p:extLst>
      <p:ext uri="{BB962C8B-B14F-4D97-AF65-F5344CB8AC3E}">
        <p14:creationId xmlns:p14="http://schemas.microsoft.com/office/powerpoint/2010/main" val="2449256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B921-7DA6-A371-DA49-8532508BBC5E}"/>
              </a:ext>
            </a:extLst>
          </p:cNvPr>
          <p:cNvSpPr>
            <a:spLocks noGrp="1"/>
          </p:cNvSpPr>
          <p:nvPr>
            <p:ph type="title"/>
          </p:nvPr>
        </p:nvSpPr>
        <p:spPr>
          <a:xfrm>
            <a:off x="838200" y="365125"/>
            <a:ext cx="10515600" cy="522381"/>
          </a:xfrm>
        </p:spPr>
        <p:txBody>
          <a:bodyPr>
            <a:normAutofit fontScale="90000"/>
          </a:bodyPr>
          <a:lstStyle/>
          <a:p>
            <a:pPr algn="ctr"/>
            <a:r>
              <a:rPr lang="en-US" dirty="0"/>
              <a:t>Anatomy of the Multi-Report Email</a:t>
            </a:r>
          </a:p>
        </p:txBody>
      </p:sp>
      <p:pic>
        <p:nvPicPr>
          <p:cNvPr id="5" name="Picture 4">
            <a:extLst>
              <a:ext uri="{FF2B5EF4-FFF2-40B4-BE49-F238E27FC236}">
                <a16:creationId xmlns:a16="http://schemas.microsoft.com/office/drawing/2014/main" id="{FB073993-FB66-C40F-35C7-B52C1859E9DB}"/>
              </a:ext>
            </a:extLst>
          </p:cNvPr>
          <p:cNvPicPr>
            <a:picLocks noChangeAspect="1"/>
          </p:cNvPicPr>
          <p:nvPr/>
        </p:nvPicPr>
        <p:blipFill>
          <a:blip r:embed="rId2"/>
          <a:stretch>
            <a:fillRect/>
          </a:stretch>
        </p:blipFill>
        <p:spPr>
          <a:xfrm>
            <a:off x="0" y="1168467"/>
            <a:ext cx="12192000" cy="4521065"/>
          </a:xfrm>
          <a:prstGeom prst="rect">
            <a:avLst/>
          </a:prstGeom>
        </p:spPr>
      </p:pic>
      <p:sp>
        <p:nvSpPr>
          <p:cNvPr id="6" name="Speech Bubble: Rectangle with Corners Rounded 5">
            <a:extLst>
              <a:ext uri="{FF2B5EF4-FFF2-40B4-BE49-F238E27FC236}">
                <a16:creationId xmlns:a16="http://schemas.microsoft.com/office/drawing/2014/main" id="{70A1F6C5-E70A-CB45-6928-1AE3D2E46A80}"/>
              </a:ext>
            </a:extLst>
          </p:cNvPr>
          <p:cNvSpPr/>
          <p:nvPr/>
        </p:nvSpPr>
        <p:spPr>
          <a:xfrm>
            <a:off x="5989781" y="4498110"/>
            <a:ext cx="2858655" cy="1371607"/>
          </a:xfrm>
          <a:prstGeom prst="wedgeRoundRectCallout">
            <a:avLst>
              <a:gd name="adj1" fmla="val -108679"/>
              <a:gd name="adj2" fmla="val 12121"/>
              <a:gd name="adj3" fmla="val 16667"/>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All drives for the “farm” pool are listed and identified by three things:</a:t>
            </a:r>
          </a:p>
          <a:p>
            <a:pPr algn="ctr"/>
            <a:r>
              <a:rPr lang="en-US" sz="1200" dirty="0">
                <a:solidFill>
                  <a:schemeClr val="tx1"/>
                </a:solidFill>
              </a:rPr>
              <a:t> </a:t>
            </a:r>
            <a:r>
              <a:rPr lang="en-US" sz="1200" dirty="0" err="1">
                <a:solidFill>
                  <a:schemeClr val="tx1"/>
                </a:solidFill>
              </a:rPr>
              <a:t>gptid</a:t>
            </a:r>
            <a:r>
              <a:rPr lang="en-US" sz="1200" dirty="0">
                <a:solidFill>
                  <a:schemeClr val="tx1"/>
                </a:solidFill>
              </a:rPr>
              <a:t> -&gt; Drive ID -&gt; Drive Serial Number</a:t>
            </a:r>
          </a:p>
          <a:p>
            <a:pPr algn="ctr"/>
            <a:endParaRPr lang="en-US" sz="1200" dirty="0">
              <a:solidFill>
                <a:schemeClr val="tx1"/>
              </a:solidFill>
            </a:endParaRPr>
          </a:p>
          <a:p>
            <a:pPr algn="ctr"/>
            <a:r>
              <a:rPr lang="en-US" sz="1200" dirty="0">
                <a:solidFill>
                  <a:schemeClr val="tx1"/>
                </a:solidFill>
              </a:rPr>
              <a:t>This makes it significantly easier to identify which drive actually failed by serial number.</a:t>
            </a:r>
          </a:p>
        </p:txBody>
      </p:sp>
    </p:spTree>
    <p:extLst>
      <p:ext uri="{BB962C8B-B14F-4D97-AF65-F5344CB8AC3E}">
        <p14:creationId xmlns:p14="http://schemas.microsoft.com/office/powerpoint/2010/main" val="651063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B921-7DA6-A371-DA49-8532508BBC5E}"/>
              </a:ext>
            </a:extLst>
          </p:cNvPr>
          <p:cNvSpPr>
            <a:spLocks noGrp="1"/>
          </p:cNvSpPr>
          <p:nvPr>
            <p:ph type="title"/>
          </p:nvPr>
        </p:nvSpPr>
        <p:spPr>
          <a:xfrm>
            <a:off x="838200" y="365125"/>
            <a:ext cx="10515600" cy="522381"/>
          </a:xfrm>
        </p:spPr>
        <p:txBody>
          <a:bodyPr>
            <a:normAutofit fontScale="90000"/>
          </a:bodyPr>
          <a:lstStyle/>
          <a:p>
            <a:pPr algn="ctr"/>
            <a:r>
              <a:rPr lang="en-US" dirty="0"/>
              <a:t>Anatomy of the Multi-Report Email</a:t>
            </a:r>
          </a:p>
        </p:txBody>
      </p:sp>
      <p:pic>
        <p:nvPicPr>
          <p:cNvPr id="7" name="Picture 6">
            <a:extLst>
              <a:ext uri="{FF2B5EF4-FFF2-40B4-BE49-F238E27FC236}">
                <a16:creationId xmlns:a16="http://schemas.microsoft.com/office/drawing/2014/main" id="{3A3C2CA1-AC23-7414-5CB5-4DEDEA406718}"/>
              </a:ext>
            </a:extLst>
          </p:cNvPr>
          <p:cNvPicPr>
            <a:picLocks noChangeAspect="1"/>
          </p:cNvPicPr>
          <p:nvPr/>
        </p:nvPicPr>
        <p:blipFill>
          <a:blip r:embed="rId2"/>
          <a:stretch>
            <a:fillRect/>
          </a:stretch>
        </p:blipFill>
        <p:spPr>
          <a:xfrm>
            <a:off x="0" y="1113561"/>
            <a:ext cx="12192000" cy="4365835"/>
          </a:xfrm>
          <a:prstGeom prst="rect">
            <a:avLst/>
          </a:prstGeom>
        </p:spPr>
      </p:pic>
      <p:sp>
        <p:nvSpPr>
          <p:cNvPr id="9" name="Thought Bubble: Cloud 8">
            <a:extLst>
              <a:ext uri="{FF2B5EF4-FFF2-40B4-BE49-F238E27FC236}">
                <a16:creationId xmlns:a16="http://schemas.microsoft.com/office/drawing/2014/main" id="{C1F4E932-D513-5963-B7A4-5DE9B4E9DC81}"/>
              </a:ext>
            </a:extLst>
          </p:cNvPr>
          <p:cNvSpPr/>
          <p:nvPr/>
        </p:nvSpPr>
        <p:spPr>
          <a:xfrm>
            <a:off x="7601527" y="1948873"/>
            <a:ext cx="3971636" cy="3029527"/>
          </a:xfrm>
          <a:prstGeom prst="cloudCallout">
            <a:avLst>
              <a:gd name="adj1" fmla="val -97112"/>
              <a:gd name="adj2" fmla="val -2033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Lastly we have the OUTPUT of “</a:t>
            </a:r>
            <a:r>
              <a:rPr lang="en-US" sz="1400" dirty="0" err="1"/>
              <a:t>smartctl</a:t>
            </a:r>
            <a:r>
              <a:rPr lang="en-US" sz="1400" dirty="0"/>
              <a:t> –a”</a:t>
            </a:r>
          </a:p>
          <a:p>
            <a:pPr algn="ctr"/>
            <a:endParaRPr lang="en-US" sz="1400" dirty="0"/>
          </a:p>
          <a:p>
            <a:pPr algn="ctr"/>
            <a:r>
              <a:rPr lang="en-US" sz="1400" dirty="0"/>
              <a:t>Why did I include this in the report you ask?</a:t>
            </a:r>
          </a:p>
          <a:p>
            <a:pPr algn="ctr"/>
            <a:r>
              <a:rPr lang="en-US" sz="1400" dirty="0"/>
              <a:t>Because the more information we have to analyze,  the better our decision is on what actions, if any, are required.</a:t>
            </a:r>
          </a:p>
        </p:txBody>
      </p:sp>
      <p:sp>
        <p:nvSpPr>
          <p:cNvPr id="10" name="Speech Bubble: Rectangle with Corners Rounded 9">
            <a:extLst>
              <a:ext uri="{FF2B5EF4-FFF2-40B4-BE49-F238E27FC236}">
                <a16:creationId xmlns:a16="http://schemas.microsoft.com/office/drawing/2014/main" id="{016A1C51-07C9-B486-3B17-FDDC4040FAAC}"/>
              </a:ext>
            </a:extLst>
          </p:cNvPr>
          <p:cNvSpPr/>
          <p:nvPr/>
        </p:nvSpPr>
        <p:spPr>
          <a:xfrm>
            <a:off x="3519054" y="5719254"/>
            <a:ext cx="3251199" cy="720435"/>
          </a:xfrm>
          <a:prstGeom prst="wedgeRoundRectCallout">
            <a:avLst>
              <a:gd name="adj1" fmla="val -56395"/>
              <a:gd name="adj2" fmla="val -88086"/>
              <a:gd name="adj3" fmla="val 16667"/>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TLDR Can also be set by the script, the default is 70 (7.0 seconds) when enabled.  It is Disabled in this example.</a:t>
            </a:r>
          </a:p>
        </p:txBody>
      </p:sp>
      <p:sp>
        <p:nvSpPr>
          <p:cNvPr id="11" name="Speech Bubble: Rectangle with Corners Rounded 10">
            <a:extLst>
              <a:ext uri="{FF2B5EF4-FFF2-40B4-BE49-F238E27FC236}">
                <a16:creationId xmlns:a16="http://schemas.microsoft.com/office/drawing/2014/main" id="{C9C68FB6-ABCB-CF45-4DA5-352BF46BC7DF}"/>
              </a:ext>
            </a:extLst>
          </p:cNvPr>
          <p:cNvSpPr/>
          <p:nvPr/>
        </p:nvSpPr>
        <p:spPr>
          <a:xfrm>
            <a:off x="4964545" y="4572000"/>
            <a:ext cx="2858655" cy="812799"/>
          </a:xfrm>
          <a:prstGeom prst="wedgeRoundRectCallout">
            <a:avLst>
              <a:gd name="adj1" fmla="val -109648"/>
              <a:gd name="adj2" fmla="val -6061"/>
              <a:gd name="adj3" fmla="val 16667"/>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The Last SMART Short and Long Tests</a:t>
            </a:r>
          </a:p>
          <a:p>
            <a:pPr algn="ctr"/>
            <a:r>
              <a:rPr lang="en-US" sz="1200" dirty="0">
                <a:solidFill>
                  <a:schemeClr val="tx1"/>
                </a:solidFill>
              </a:rPr>
              <a:t>with the results.</a:t>
            </a:r>
          </a:p>
        </p:txBody>
      </p:sp>
      <p:sp>
        <p:nvSpPr>
          <p:cNvPr id="12" name="Speech Bubble: Oval 11">
            <a:extLst>
              <a:ext uri="{FF2B5EF4-FFF2-40B4-BE49-F238E27FC236}">
                <a16:creationId xmlns:a16="http://schemas.microsoft.com/office/drawing/2014/main" id="{4509CE54-E33D-6049-20B5-F6102C7F608A}"/>
              </a:ext>
            </a:extLst>
          </p:cNvPr>
          <p:cNvSpPr/>
          <p:nvPr/>
        </p:nvSpPr>
        <p:spPr>
          <a:xfrm>
            <a:off x="5837381" y="873703"/>
            <a:ext cx="2858655" cy="1306078"/>
          </a:xfrm>
          <a:prstGeom prst="wedgeEllipseCallout">
            <a:avLst>
              <a:gd name="adj1" fmla="val -68652"/>
              <a:gd name="adj2" fmla="val -26858"/>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Header to identify the report is for Drive ID ‘</a:t>
            </a:r>
            <a:r>
              <a:rPr lang="en-US" sz="1200" dirty="0" err="1"/>
              <a:t>sdd</a:t>
            </a:r>
            <a:r>
              <a:rPr lang="en-US" sz="1200" dirty="0"/>
              <a:t>’ and lists the Model Number and Serial Number</a:t>
            </a:r>
          </a:p>
        </p:txBody>
      </p:sp>
    </p:spTree>
    <p:extLst>
      <p:ext uri="{BB962C8B-B14F-4D97-AF65-F5344CB8AC3E}">
        <p14:creationId xmlns:p14="http://schemas.microsoft.com/office/powerpoint/2010/main" val="1948821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13D8E-C65E-4E27-B952-686971D1626A}"/>
              </a:ext>
            </a:extLst>
          </p:cNvPr>
          <p:cNvSpPr>
            <a:spLocks noGrp="1"/>
          </p:cNvSpPr>
          <p:nvPr>
            <p:ph type="title"/>
          </p:nvPr>
        </p:nvSpPr>
        <p:spPr/>
        <p:txBody>
          <a:bodyPr/>
          <a:lstStyle/>
          <a:p>
            <a:r>
              <a:rPr lang="en-US" dirty="0"/>
              <a:t>Closing Notes</a:t>
            </a:r>
          </a:p>
        </p:txBody>
      </p:sp>
      <p:sp>
        <p:nvSpPr>
          <p:cNvPr id="3" name="TextBox 2">
            <a:extLst>
              <a:ext uri="{FF2B5EF4-FFF2-40B4-BE49-F238E27FC236}">
                <a16:creationId xmlns:a16="http://schemas.microsoft.com/office/drawing/2014/main" id="{FAF497D7-A9AE-5B14-08E3-6986A598DC90}"/>
              </a:ext>
            </a:extLst>
          </p:cNvPr>
          <p:cNvSpPr txBox="1"/>
          <p:nvPr/>
        </p:nvSpPr>
        <p:spPr>
          <a:xfrm>
            <a:off x="1043709" y="1921164"/>
            <a:ext cx="9060873" cy="2585323"/>
          </a:xfrm>
          <a:prstGeom prst="rect">
            <a:avLst/>
          </a:prstGeom>
          <a:noFill/>
        </p:spPr>
        <p:txBody>
          <a:bodyPr wrap="square" rtlCol="0">
            <a:spAutoFit/>
          </a:bodyPr>
          <a:lstStyle/>
          <a:p>
            <a:r>
              <a:rPr lang="en-US" dirty="0"/>
              <a:t>Always backup your important data.</a:t>
            </a:r>
          </a:p>
          <a:p>
            <a:r>
              <a:rPr lang="en-US" dirty="0"/>
              <a:t>Always use an Uninterruptable Power Supply (UPS).</a:t>
            </a:r>
          </a:p>
          <a:p>
            <a:r>
              <a:rPr lang="en-US" dirty="0"/>
              <a:t>Read the User Guide (I need to update it again).</a:t>
            </a:r>
          </a:p>
          <a:p>
            <a:r>
              <a:rPr lang="en-US" dirty="0"/>
              <a:t>Always celebrate May the 4</a:t>
            </a:r>
            <a:r>
              <a:rPr lang="en-US" baseline="30000" dirty="0"/>
              <a:t>th</a:t>
            </a:r>
            <a:r>
              <a:rPr lang="en-US" dirty="0"/>
              <a:t> “be with you”.  Yea, corny.</a:t>
            </a:r>
          </a:p>
          <a:p>
            <a:endParaRPr lang="en-US" dirty="0"/>
          </a:p>
          <a:p>
            <a:r>
              <a:rPr lang="en-US" dirty="0"/>
              <a:t>If you find something wrong with the script or these instructions, please reach out to </a:t>
            </a:r>
            <a:r>
              <a:rPr lang="en-US" dirty="0">
                <a:hlinkClick r:id="rId2"/>
              </a:rPr>
              <a:t>joeschmuck2023@hotmail.com</a:t>
            </a:r>
            <a:r>
              <a:rPr lang="en-US" dirty="0"/>
              <a:t> with the issue, or run the script using the ‘-dump email’ switch to send me data to analyze and include a little message as well.  Believe it or not, I appreciate the feedback, good or not so good.</a:t>
            </a:r>
          </a:p>
        </p:txBody>
      </p:sp>
    </p:spTree>
    <p:extLst>
      <p:ext uri="{BB962C8B-B14F-4D97-AF65-F5344CB8AC3E}">
        <p14:creationId xmlns:p14="http://schemas.microsoft.com/office/powerpoint/2010/main" val="3590422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1155</Words>
  <PresentationFormat>Widescreen</PresentationFormat>
  <Paragraphs>94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Multi-Report</vt:lpstr>
      <vt:lpstr>What is Multi-Report?</vt:lpstr>
      <vt:lpstr>Quick Setup Information</vt:lpstr>
      <vt:lpstr>Anatomy of the Multi-Report Email</vt:lpstr>
      <vt:lpstr>Anatomy of the Multi-Report Email</vt:lpstr>
      <vt:lpstr>Anatomy of the Multi-Report Email</vt:lpstr>
      <vt:lpstr>Anatomy of the Multi-Report Email</vt:lpstr>
      <vt:lpstr>Anatomy of the Multi-Report Email</vt:lpstr>
      <vt:lpstr>Closing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2024-06-01T23:21:50Z</dcterms:created>
  <dcterms:modified xsi:type="dcterms:W3CDTF">2024-06-04T20:24:55Z</dcterms:modified>
</cp:coreProperties>
</file>