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AC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2DAAF-E3FD-4828-8463-6875CA8B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3111C-3E39-4CCD-887F-37CD16E4B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1D78C-E430-48DD-AC20-475610D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2EECF-38C6-4922-BC77-240BB9D3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A9804-8249-4FE0-B7BC-1B0D2DE5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0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AFD9F-4A7B-4E4B-814E-0276046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D2246-6D51-42D0-B303-39A5E3C1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2B2E9-7EA6-48AE-A7CC-BBEB9039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1898F-A891-4FC1-BF6A-82B0CC8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22D26-0CDC-4FC4-A74A-B41F8E2C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44EA4-35E6-4C0C-ACEE-37E914803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45A2A-33CE-4550-AD24-F0BC10BF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90706-19F1-4E79-836F-CB192D20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F2AD-6EF4-4713-866E-90A61518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09E36-18E8-4DB9-88F7-677C408A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5073-68E7-4E4A-ABF7-DFA56F4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C9A14-90AE-4E88-8E0C-8D551D9B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16C2C-BAE4-4C33-AF04-CCD252E2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FAA8F-A2B5-4FF2-9965-ACD3C7E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FA8B0-83B6-4F57-B068-F9646401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5359-B6A6-494E-8F29-F8EA2F2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DB22-DAB1-45F1-BADD-FDDFCB32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0A978-C9ED-4635-AAB5-8E33171D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E90E3-F8BC-4748-980C-3A01E1CF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FFD9F-15C7-4657-8243-940D253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5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C707-D8FD-4926-9A9E-2DAA1849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AD7A9-EFC5-49B3-B1E6-20FEB992F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FD36D-C655-4B88-9F90-C53824F22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6A762-77B2-4486-9BEB-F01D4A6F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E1484-244C-4961-B06C-36D6A1D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CC8D8-387D-4476-8F67-03F14FF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0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3E41-5FD6-45AD-8A5E-B04686C2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D91F4-1EEE-4264-B314-E942F09C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5A6C1-E119-4700-A9E4-60D8B82D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54EC-CCE7-43D9-9AFF-AEE511EB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2522F7-BB7C-45F7-8803-E235AE9E5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21563-D436-458A-86AD-785B24B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A2006-637D-4710-840E-E84E4044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CA47B8-FF24-4B8A-8DA2-2A0FA998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5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F3F67-78E0-47F8-9317-0269ACF6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E0991-B89F-4C70-A251-E09C9387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E9EDD-7163-4CFF-9518-F02AB542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5ACE6-A10B-4336-831C-659E4936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2E9E3-1C13-40DE-8DFA-A84C230B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5B548-FF4A-42F0-BFB9-1B3E8528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26F86-069B-4BEF-AA59-3F6DAB60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77044-8F39-4EEE-BED3-88E95E66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45014-56DB-42DC-BF00-A04854F4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50EA-D4E3-43E9-A8C6-2D68B937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FD449-900F-4293-B9DC-BD4B554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46689-D081-4AB4-9C9F-45DD0108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6C3D6-1690-4181-B396-C7926A13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34593-6F88-48BE-9983-C828E69C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D91BB-83B7-4A69-A443-BA5680109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A348C-89ED-4E1A-A5A2-CC05AC52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D64-B7F3-42A0-864C-E8285A1A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F3CAB-0791-4F16-B725-7C405876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76921-C887-48AE-ABD1-8039FD9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3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1CCE5-0EEF-4E55-B3A5-39B62459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FA176-0507-458F-BA7E-B626B5C5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39C4C-7DEB-468C-9C9D-0ABB1FA74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EDF-7189-48A7-A27C-E479BBF66981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077DB-FA96-4928-825C-FA1EF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9A9E5-2B50-477A-B6B1-E314947F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443B-5E23-4B1C-85A1-95610E5AA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C5A0B-39CC-4DE0-92AC-EA58EB9F0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65D1E-8595-4696-8D6C-AFC543490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seller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TABLE seller (</a:t>
            </a:r>
          </a:p>
          <a:p>
            <a:pPr marL="0" indent="0">
              <a:buNone/>
            </a:pPr>
            <a:r>
              <a:rPr lang="en-US" altLang="ko-KR" sz="1800" b="1" dirty="0"/>
              <a:t>  </a:t>
            </a:r>
            <a:r>
              <a:rPr lang="en-US" altLang="ko-KR" sz="1800" b="1" dirty="0" err="1"/>
              <a:t>business_number</a:t>
            </a:r>
            <a:r>
              <a:rPr lang="en-US" altLang="ko-KR" sz="1800" b="1" dirty="0"/>
              <a:t> CHAR(10),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business_name</a:t>
            </a:r>
            <a:r>
              <a:rPr lang="en-US" altLang="ko-KR" sz="1800" dirty="0"/>
              <a:t> VARCHAR(15),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representative_name</a:t>
            </a:r>
            <a:r>
              <a:rPr lang="en-US" altLang="ko-KR" sz="1800" dirty="0"/>
              <a:t> VARCHAR(15),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phone_number</a:t>
            </a:r>
            <a:r>
              <a:rPr lang="en-US" altLang="ko-KR" sz="1800" dirty="0"/>
              <a:t> VARCHAR(15),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response_start_hour</a:t>
            </a:r>
            <a:r>
              <a:rPr lang="en-US" altLang="ko-KR" sz="1800" dirty="0"/>
              <a:t> TINYINT(2),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response_start_minute</a:t>
            </a:r>
            <a:r>
              <a:rPr lang="en-US" altLang="ko-KR" sz="1800" dirty="0"/>
              <a:t> TINYINT(2),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response_end_hour</a:t>
            </a:r>
            <a:r>
              <a:rPr lang="en-US" altLang="ko-KR" sz="1800" dirty="0"/>
              <a:t> TINYINT(2),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response_end_minute</a:t>
            </a:r>
            <a:r>
              <a:rPr lang="en-US" altLang="ko-KR" sz="1800" dirty="0"/>
              <a:t> TINYINT(2),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fax_number</a:t>
            </a:r>
            <a:r>
              <a:rPr lang="en-US" altLang="ko-KR" sz="1800" dirty="0"/>
              <a:t> VARCHAR(20),</a:t>
            </a:r>
          </a:p>
          <a:p>
            <a:pPr marL="0" indent="0">
              <a:buNone/>
            </a:pPr>
            <a:r>
              <a:rPr lang="en-US" altLang="ko-KR" sz="1800" dirty="0"/>
              <a:t>  email VARCHAR(30),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company_location</a:t>
            </a:r>
            <a:r>
              <a:rPr lang="en-US" altLang="ko-KR" sz="1800" dirty="0"/>
              <a:t> VARCHAR(50),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seller_rating</a:t>
            </a:r>
            <a:r>
              <a:rPr lang="en-US" altLang="ko-KR" sz="1800" dirty="0"/>
              <a:t> DECIMAL(2, 1)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AAB50-2D6D-4ED0-9835-CF99C1C2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2" y="1253331"/>
            <a:ext cx="2370667" cy="544110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3945467" y="3303565"/>
            <a:ext cx="2252133" cy="592666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1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Shopping mall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TABLE </a:t>
            </a:r>
            <a:r>
              <a:rPr lang="en-US" altLang="ko-KR" sz="1800" dirty="0" err="1"/>
              <a:t>shopping_mall</a:t>
            </a:r>
            <a:r>
              <a:rPr lang="en-US" altLang="ko-KR" sz="1800" dirty="0"/>
              <a:t>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/>
              <a:t>domain</a:t>
            </a:r>
            <a:r>
              <a:rPr lang="en-US" altLang="ko-KR" sz="1800" dirty="0"/>
              <a:t> VARCHAR(20) PRIMARY KEY,</a:t>
            </a:r>
          </a:p>
          <a:p>
            <a:pPr marL="0" indent="0">
              <a:buNone/>
            </a:pPr>
            <a:r>
              <a:rPr lang="en-US" altLang="ko-KR" sz="1800" dirty="0"/>
              <a:t>  name VARCHAR(15) NOT NULL UNIQUE,</a:t>
            </a:r>
          </a:p>
          <a:p>
            <a:pPr marL="0" indent="0">
              <a:buNone/>
            </a:pP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3945467" y="3303565"/>
            <a:ext cx="2252133" cy="592666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82110-7536-4576-A625-2CC29D62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2" y="2425170"/>
            <a:ext cx="2939047" cy="20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Store [weak entity set]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66" y="1276459"/>
            <a:ext cx="59944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TABLE store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shopping_mall_domain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VARCHAR(20),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store_name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VARCHAR(20),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store_rating</a:t>
            </a:r>
            <a:r>
              <a:rPr lang="en-US" altLang="ko-KR" sz="1800" dirty="0"/>
              <a:t> DECIMAL(2, 1) NOT NULL,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seller_business_number</a:t>
            </a:r>
            <a:r>
              <a:rPr lang="en-US" altLang="ko-KR" sz="1800" dirty="0"/>
              <a:t> CHAR(10) NOT NULL,</a:t>
            </a:r>
          </a:p>
          <a:p>
            <a:pPr marL="0" indent="0">
              <a:buNone/>
            </a:pPr>
            <a:r>
              <a:rPr lang="en-US" altLang="ko-KR" sz="1800" dirty="0"/>
              <a:t>  PRIMARY KEY (</a:t>
            </a:r>
            <a:r>
              <a:rPr lang="en-US" altLang="ko-KR" sz="1800" dirty="0" err="1"/>
              <a:t>shopping_mall_domain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store_name</a:t>
            </a:r>
            <a:r>
              <a:rPr lang="en-US" altLang="ko-KR" sz="1800" dirty="0"/>
              <a:t>),</a:t>
            </a:r>
          </a:p>
          <a:p>
            <a:pPr marL="0" indent="0">
              <a:buNone/>
            </a:pPr>
            <a:r>
              <a:rPr lang="en-US" altLang="ko-KR" sz="1800" dirty="0"/>
              <a:t>  FOREIGN KEY (</a:t>
            </a:r>
            <a:r>
              <a:rPr lang="en-US" altLang="ko-KR" sz="1800" dirty="0" err="1"/>
              <a:t>shopping_mall_domain</a:t>
            </a:r>
            <a:r>
              <a:rPr lang="en-US" altLang="ko-KR" sz="1800" dirty="0"/>
              <a:t>) REFERENCES </a:t>
            </a:r>
            <a:r>
              <a:rPr lang="en-US" altLang="ko-KR" sz="1800" dirty="0" err="1"/>
              <a:t>shopping_mall</a:t>
            </a:r>
            <a:r>
              <a:rPr lang="en-US" altLang="ko-KR" sz="1800" dirty="0"/>
              <a:t> (domain) ON DELETE RESTRICT,</a:t>
            </a:r>
          </a:p>
          <a:p>
            <a:pPr marL="0" indent="0">
              <a:buNone/>
            </a:pPr>
            <a:r>
              <a:rPr lang="en-US" altLang="ko-KR" sz="1800" dirty="0"/>
              <a:t>  FOREIGN KEY (</a:t>
            </a:r>
            <a:r>
              <a:rPr lang="en-US" altLang="ko-KR" sz="1800" dirty="0" err="1"/>
              <a:t>seller_business_number</a:t>
            </a:r>
            <a:r>
              <a:rPr lang="en-US" altLang="ko-KR" sz="1800" dirty="0"/>
              <a:t>) REFERENCES seller(</a:t>
            </a:r>
            <a:r>
              <a:rPr lang="en-US" altLang="ko-KR" sz="1800" dirty="0" err="1"/>
              <a:t>business_number</a:t>
            </a:r>
            <a:r>
              <a:rPr lang="en-US" altLang="ko-KR" sz="1800" dirty="0"/>
              <a:t>) ON DELETE RESTRICT</a:t>
            </a:r>
          </a:p>
          <a:p>
            <a:pPr marL="0" indent="0">
              <a:buNone/>
            </a:pP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3945467" y="3303565"/>
            <a:ext cx="2252133" cy="592666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AE910-D585-4B0D-B315-60F84595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502407"/>
            <a:ext cx="2918165" cy="21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Goods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goods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model_name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VARCHAR(15) PRIMARY KEY,</a:t>
            </a:r>
          </a:p>
          <a:p>
            <a:pPr marL="0" indent="0">
              <a:buNone/>
            </a:pPr>
            <a:r>
              <a:rPr lang="en-US" altLang="ko-KR" sz="1800" dirty="0"/>
              <a:t>  category VARCHAR (15) NOT NULL,</a:t>
            </a:r>
          </a:p>
          <a:p>
            <a:pPr marL="0" indent="0">
              <a:buNone/>
            </a:pPr>
            <a:r>
              <a:rPr lang="en-US" altLang="ko-KR" sz="1800" dirty="0"/>
              <a:t>  manufacturer VARCHAR(15) NOT NULL,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release_date</a:t>
            </a:r>
            <a:r>
              <a:rPr lang="en-US" altLang="ko-KR" sz="1800" dirty="0"/>
              <a:t> TIMESTAMP,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product_dimension_width</a:t>
            </a:r>
            <a:r>
              <a:rPr lang="en-US" altLang="ko-KR" sz="1800" dirty="0"/>
              <a:t> UNSIGNED DOUBLE NOT NULL,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product_dimension_depth</a:t>
            </a:r>
            <a:r>
              <a:rPr lang="en-US" altLang="ko-KR" sz="1800" dirty="0"/>
              <a:t> UNSIGNED DOUBLE NOT NULL,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product_dimension_height</a:t>
            </a:r>
            <a:r>
              <a:rPr lang="en-US" altLang="ko-KR" sz="1800" dirty="0"/>
              <a:t> UNSIGNED DOUBLE NOT NULL,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product_weight</a:t>
            </a:r>
            <a:r>
              <a:rPr lang="en-US" altLang="ko-KR" sz="1800" dirty="0"/>
              <a:t> UNSIGNED INT NOT NULL,</a:t>
            </a:r>
          </a:p>
          <a:p>
            <a:pPr marL="0" indent="0">
              <a:buNone/>
            </a:pPr>
            <a:r>
              <a:rPr lang="en-US" altLang="ko-KR" sz="1800" dirty="0"/>
              <a:t>  price UNSIGNED INT NOT NULL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3945467" y="3303565"/>
            <a:ext cx="2252133" cy="592666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D4A12-3380-461A-B243-CAA2CFC9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5" y="1253331"/>
            <a:ext cx="3212102" cy="51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Sells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sells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shopping_mall_domain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VARCHAR(20),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store_name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VARCHAR(20),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model_name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VARCHAR(15),</a:t>
            </a:r>
          </a:p>
          <a:p>
            <a:pPr marL="0" indent="0">
              <a:buNone/>
            </a:pPr>
            <a:r>
              <a:rPr lang="en-US" altLang="ko-KR" sz="1800" dirty="0"/>
              <a:t>  PRIMARY KEY (</a:t>
            </a:r>
            <a:r>
              <a:rPr lang="en-US" altLang="ko-KR" sz="1800" dirty="0" err="1"/>
              <a:t>shopping_mall_domain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store_name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model_name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3945467" y="3303565"/>
            <a:ext cx="2252133" cy="592666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85D05-F5EE-4EB2-AA41-7DB1F2CF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094353"/>
            <a:ext cx="2086505" cy="56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Old price [weak entity set]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</a:t>
            </a:r>
            <a:r>
              <a:rPr lang="en-US" altLang="ko-KR" sz="1800" dirty="0" err="1"/>
              <a:t>old_price</a:t>
            </a:r>
            <a:r>
              <a:rPr lang="en-US" altLang="ko-KR" sz="1800" dirty="0"/>
              <a:t>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model_name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VARCHAR(15),</a:t>
            </a:r>
          </a:p>
          <a:p>
            <a:pPr marL="0" indent="0">
              <a:buNone/>
            </a:pPr>
            <a:r>
              <a:rPr lang="en-US" altLang="ko-KR" sz="1800" b="1" dirty="0"/>
              <a:t>  </a:t>
            </a:r>
            <a:r>
              <a:rPr lang="en-US" altLang="ko-KR" sz="1800" b="1" dirty="0" err="1"/>
              <a:t>measurement_date</a:t>
            </a:r>
            <a:r>
              <a:rPr lang="en-US" altLang="ko-KR" sz="1800" b="1" dirty="0"/>
              <a:t> </a:t>
            </a:r>
            <a:r>
              <a:rPr lang="en-US" altLang="ko-KR" sz="1800" dirty="0"/>
              <a:t>TIMESTAMP,</a:t>
            </a:r>
          </a:p>
          <a:p>
            <a:pPr marL="0" indent="0">
              <a:buNone/>
            </a:pPr>
            <a:r>
              <a:rPr lang="en-US" altLang="ko-KR" sz="1800" dirty="0"/>
              <a:t>  price UNSIGNED INT NOT NULL,</a:t>
            </a:r>
          </a:p>
          <a:p>
            <a:pPr marL="0" indent="0">
              <a:buNone/>
            </a:pPr>
            <a:r>
              <a:rPr lang="en-US" altLang="ko-KR" sz="1800" dirty="0"/>
              <a:t>  PRIMARY KEY (</a:t>
            </a:r>
            <a:r>
              <a:rPr lang="en-US" altLang="ko-KR" sz="1800" dirty="0" err="1"/>
              <a:t>model_name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measurement_date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F8746-A421-4794-BD29-A6547A32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6" y="2260831"/>
            <a:ext cx="4885954" cy="208546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4690533" y="3507582"/>
            <a:ext cx="1786467" cy="471751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257E-7527-46DE-9B3D-F51A4AC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altLang="ko-KR" dirty="0"/>
              <a:t>Old price [weak entity set]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5AAAD-FBDB-41C5-9CCC-9B5E68E7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67" y="1253331"/>
            <a:ext cx="48768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CREATE </a:t>
            </a:r>
            <a:r>
              <a:rPr lang="en-US" altLang="ko-KR" sz="1800" dirty="0" err="1"/>
              <a:t>old_price</a:t>
            </a:r>
            <a:r>
              <a:rPr lang="en-US" altLang="ko-KR" sz="1800" dirty="0"/>
              <a:t> (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 err="1"/>
              <a:t>model_name</a:t>
            </a:r>
            <a:r>
              <a:rPr lang="en-US" altLang="ko-KR" sz="1800" b="1" dirty="0"/>
              <a:t> </a:t>
            </a:r>
            <a:r>
              <a:rPr lang="en-US" altLang="ko-KR" sz="1800" dirty="0"/>
              <a:t>VARCHAR(15),</a:t>
            </a:r>
          </a:p>
          <a:p>
            <a:pPr marL="0" indent="0">
              <a:buNone/>
            </a:pPr>
            <a:r>
              <a:rPr lang="en-US" altLang="ko-KR" sz="1800" b="1" dirty="0"/>
              <a:t>  </a:t>
            </a:r>
            <a:r>
              <a:rPr lang="en-US" altLang="ko-KR" sz="1800" b="1" dirty="0" err="1"/>
              <a:t>measurement_date</a:t>
            </a:r>
            <a:r>
              <a:rPr lang="en-US" altLang="ko-KR" sz="1800" b="1" dirty="0"/>
              <a:t> </a:t>
            </a:r>
            <a:r>
              <a:rPr lang="en-US" altLang="ko-KR" sz="1800" dirty="0"/>
              <a:t>TIMESTAMP,</a:t>
            </a:r>
          </a:p>
          <a:p>
            <a:pPr marL="0" indent="0">
              <a:buNone/>
            </a:pPr>
            <a:r>
              <a:rPr lang="en-US" altLang="ko-KR" sz="1800" dirty="0"/>
              <a:t>  price UNSIGNED INT NOT NULL,</a:t>
            </a:r>
          </a:p>
          <a:p>
            <a:pPr marL="0" indent="0">
              <a:buNone/>
            </a:pPr>
            <a:r>
              <a:rPr lang="en-US" altLang="ko-KR" sz="1800" dirty="0"/>
              <a:t>  PRIMARY KEY (</a:t>
            </a:r>
            <a:r>
              <a:rPr lang="en-US" altLang="ko-KR" sz="1800" dirty="0" err="1"/>
              <a:t>model_name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measurement_date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);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F8746-A421-4794-BD29-A6547A32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6" y="2260831"/>
            <a:ext cx="4885954" cy="208546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E8531C-1B0B-494B-A159-082A9F5C1DF6}"/>
              </a:ext>
            </a:extLst>
          </p:cNvPr>
          <p:cNvSpPr/>
          <p:nvPr/>
        </p:nvSpPr>
        <p:spPr>
          <a:xfrm>
            <a:off x="4690533" y="3507582"/>
            <a:ext cx="1786467" cy="471751"/>
          </a:xfrm>
          <a:prstGeom prst="rightArrow">
            <a:avLst/>
          </a:prstGeom>
          <a:solidFill>
            <a:srgbClr val="F7B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75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477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seller</vt:lpstr>
      <vt:lpstr>Shopping mall</vt:lpstr>
      <vt:lpstr>Store [weak entity set]</vt:lpstr>
      <vt:lpstr>Goods</vt:lpstr>
      <vt:lpstr>Sells</vt:lpstr>
      <vt:lpstr>Old price [weak entity set]</vt:lpstr>
      <vt:lpstr>Old price [weak entity set]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조성찬</dc:creator>
  <cp:lastModifiedBy>조성찬</cp:lastModifiedBy>
  <cp:revision>3</cp:revision>
  <dcterms:created xsi:type="dcterms:W3CDTF">2021-11-19T10:56:25Z</dcterms:created>
  <dcterms:modified xsi:type="dcterms:W3CDTF">2021-11-19T12:57:52Z</dcterms:modified>
</cp:coreProperties>
</file>