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70"/>
    <p:restoredTop sz="95801"/>
  </p:normalViewPr>
  <p:slideViewPr>
    <p:cSldViewPr snapToGrid="0">
      <p:cViewPr varScale="1">
        <p:scale>
          <a:sx n="38" d="100"/>
          <a:sy n="38" d="100"/>
        </p:scale>
        <p:origin x="184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97FC-3E7B-80F3-8C49-E538B4F5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3413-49BE-6AFF-6B80-1D8BDAA9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CA47-B266-384A-D449-BF63B3B8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0D1F-2C29-0BD1-6486-84D7BCE8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2190-8CBB-53EC-FE39-83777E4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9ADF-F42C-33DD-C85D-0DB79B5E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4858E-E5CD-F858-F823-8EB7597B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F2AC-0699-4F7F-994B-DFE26BA0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7BCB-C88C-A82F-9C25-54ADA583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6693-6AEA-0B72-CD27-4C536CFA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AF226-5FE0-D195-C5EE-614D067C0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B6B30-7AD3-B572-4B55-C131E44A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234F-1B9D-67D2-7D5E-F85E7648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E755-F1D6-3826-AB42-A7F73130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6423-AD6B-50FC-15A3-E6F4491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6438-FF40-19E3-5BEF-B91D1FD7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D0E-B650-9E96-E1E1-44B2365C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AA47-7A7D-F22D-717A-BD740208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7FC0-1710-B264-7849-2600E2E7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7C8-58BC-C59E-DD9A-C6F3026F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BA5F-9542-9860-CE0A-3FFEE0C2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1C65-4F73-73BE-EF87-22A09A56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A725-168D-C45D-068C-22609062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C077-A908-983A-5CE2-4FD7012B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158F-FB50-FBD8-F34C-FE03E5E3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0C79-6862-0679-62F1-3B03F3CF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57A3-9504-9CF0-DCE2-831B70D00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3CAB-C5B5-966E-95EB-D0C95311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40BA-F42E-83A4-BB01-D4AD66EC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108CA-4FE1-8631-E9CF-C44F9C3D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6EBE-E556-AAD6-B604-42930CE4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259-0EB7-7A71-61FE-AA7B6468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E037-B465-C50B-D43B-F57602DB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E319E-B44B-9699-A716-E8426FD4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5EDA3-857A-0752-CFA1-7D151B4B7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2BC6E-7DB2-02F5-8D64-A3687D52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92039-06B8-C41F-1614-6E2057E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A53C0-5316-8413-AA8C-2C7BA5AF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8F8A9-7D45-D071-2150-6200225F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4ABD-56E5-28BE-43CD-6B97BF98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DDB69-241E-D0B4-B8C4-4A560C28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0CFAA-5B32-9502-D25C-C861BB8F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6DA0D-CD9E-1378-9FF3-7C57E432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9897E-33B3-5650-B2F6-834166A8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F7523-51E6-0EFF-CDF7-BBF6888F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2826-69DF-A2C4-A77D-B2ED6F5C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93F0-CC70-E670-719A-5BA1B97B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841B-1530-7DDD-BAF5-782B4A2F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AE45B-2056-54D8-D6AE-B2BBACDC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C3C-6066-6A4D-C116-74DDE648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8153F-5AFE-ECFD-F84E-7669C81D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7DF1-2EFD-0147-BDB3-529AA054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4A9F-61C6-ABAE-80B1-2BDCB4E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C891B-5D30-31FC-7EA0-CABE55877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B1F9-4B2E-834C-2713-775283DE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9C8A-1600-4098-D4E7-0861CD1A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C2E9-E205-A895-CE22-A69A4E4A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F3C3-FA2A-7F45-2241-1F1B9545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8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6C98F-E5F6-0135-7A7A-9B46FB10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40CD-8C63-E484-86F0-2D434E34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9DB3-3C5B-3D4B-FF40-7F8B170AC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A037-32F6-5D4E-B7A3-766DFDF3497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FE70-5EA3-A4AD-4361-6BEC6F934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CE2B-741E-061B-7756-EC87F8A2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F932-203D-574F-82B2-65518C4E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82B1-4D6C-956F-0E80-365F96295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Joe Spencer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0E6FE-85F2-60D0-43D0-C4ABCE07F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 EN 497R research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56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41299-2783-ED92-6F79-839117B0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06182"/>
            <a:ext cx="7772400" cy="37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0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04E28DA-BF20-2CB4-80B1-D86BC3CC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09" y="2159001"/>
            <a:ext cx="5891210" cy="392747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E53576-C63D-31FE-DDCD-6515B54EE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9001"/>
            <a:ext cx="4254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DE2614-AB6B-1C13-3273-697D3A60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79" y="3511132"/>
            <a:ext cx="8126420" cy="253950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F5530B8-6B45-39A3-2D9C-D74D0CD3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99" y="889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5281AD6-DE96-F6C6-7CAD-41717DF8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841500"/>
            <a:ext cx="946912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86139A9-3161-C79E-3954-423FB11C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841500"/>
            <a:ext cx="953008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14D5D-FF24-C5AA-3B70-EF117536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37197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FF836D-6621-72BC-B2C2-ABB83736C1C4}"/>
              </a:ext>
            </a:extLst>
          </p:cNvPr>
          <p:cNvSpPr/>
          <p:nvPr/>
        </p:nvSpPr>
        <p:spPr>
          <a:xfrm>
            <a:off x="4497355" y="4982547"/>
            <a:ext cx="2780523" cy="427892"/>
          </a:xfrm>
          <a:prstGeom prst="rect">
            <a:avLst/>
          </a:prstGeom>
          <a:solidFill>
            <a:schemeClr val="accent6">
              <a:lumMod val="60000"/>
              <a:lumOff val="40000"/>
              <a:alpha val="5896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Design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00BE8F9-457B-3774-3333-51F90020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64" y="1690688"/>
            <a:ext cx="6197841" cy="413189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4CD3A25-05D0-357D-7192-8FF52F03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7107"/>
            <a:ext cx="3848100" cy="10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105-2685-AE43-D931-8D962A2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Design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1878880-8E62-E68B-F62B-0646D4FB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20" y="3514725"/>
            <a:ext cx="9530080" cy="2978150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8792568-0B02-71DA-1EAE-B948A110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67" y="1008238"/>
            <a:ext cx="4085165" cy="27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Joe Spencer</vt:lpstr>
      <vt:lpstr>First Design</vt:lpstr>
      <vt:lpstr>First Design</vt:lpstr>
      <vt:lpstr>First Design</vt:lpstr>
      <vt:lpstr>Problems</vt:lpstr>
      <vt:lpstr>Problems</vt:lpstr>
      <vt:lpstr>Second Design</vt:lpstr>
      <vt:lpstr>Second Design</vt:lpstr>
      <vt:lpstr>Second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Joe Spencer</dc:title>
  <dc:creator>Joe Spencer</dc:creator>
  <cp:lastModifiedBy>Joe Spencer</cp:lastModifiedBy>
  <cp:revision>4</cp:revision>
  <dcterms:created xsi:type="dcterms:W3CDTF">2022-12-08T20:43:01Z</dcterms:created>
  <dcterms:modified xsi:type="dcterms:W3CDTF">2022-12-12T20:40:22Z</dcterms:modified>
</cp:coreProperties>
</file>