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49" d="100"/>
          <a:sy n="149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9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2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71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4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4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7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6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2D32-02F5-0B42-B73B-7CF0E505AA93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07B9-5E75-904B-BBFA-30FEBCDC6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50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EEDEC8D9-6645-2D47-AA4B-E8E8922A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95" y="2689860"/>
            <a:ext cx="2080642" cy="1882981"/>
          </a:xfrm>
          <a:prstGeom prst="rect">
            <a:avLst/>
          </a:prstGeom>
        </p:spPr>
      </p:pic>
      <p:sp>
        <p:nvSpPr>
          <p:cNvPr id="39" name="Rectangle 3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7460"/>
            <a:ext cx="4594860" cy="6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 descr="電子機器 が含まれている画像&#10;&#10;自動的に生成された説明">
            <a:extLst>
              <a:ext uri="{FF2B5EF4-FFF2-40B4-BE49-F238E27FC236}">
                <a16:creationId xmlns:a16="http://schemas.microsoft.com/office/drawing/2014/main" id="{34408929-3287-764C-B492-0E55B800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13" y="1471495"/>
            <a:ext cx="2011929" cy="2926443"/>
          </a:xfrm>
          <a:prstGeom prst="rect">
            <a:avLst/>
          </a:prstGeom>
        </p:spPr>
      </p:pic>
      <p:pic>
        <p:nvPicPr>
          <p:cNvPr id="42" name="図 4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E2B0A490-3814-824F-B3D0-9523C5D5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08" y="241300"/>
            <a:ext cx="1881443" cy="1881443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DA9E85-640F-EA45-8A66-C20F2AD491CF}"/>
              </a:ext>
            </a:extLst>
          </p:cNvPr>
          <p:cNvSpPr txBox="1"/>
          <p:nvPr/>
        </p:nvSpPr>
        <p:spPr>
          <a:xfrm>
            <a:off x="245425" y="2171042"/>
            <a:ext cx="4104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+mn-ea"/>
              </a:rPr>
              <a:t>1. </a:t>
            </a:r>
            <a:r>
              <a:rPr kumimoji="1" lang="ja-JP" altLang="en-US" sz="1600" b="1">
                <a:latin typeface="+mn-ea"/>
              </a:rPr>
              <a:t>ひとりごとをマイクで拾い、テキスト化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D0564D2-0A99-DC4C-B779-0166375C5186}"/>
              </a:ext>
            </a:extLst>
          </p:cNvPr>
          <p:cNvSpPr txBox="1"/>
          <p:nvPr/>
        </p:nvSpPr>
        <p:spPr>
          <a:xfrm>
            <a:off x="490684" y="4662934"/>
            <a:ext cx="361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+mn-ea"/>
              </a:rPr>
              <a:t>2. Web</a:t>
            </a:r>
            <a:r>
              <a:rPr kumimoji="1" lang="ja-JP" altLang="en-US" sz="1600" b="1">
                <a:latin typeface="+mn-ea"/>
              </a:rPr>
              <a:t>サイトを通じて</a:t>
            </a:r>
            <a:r>
              <a:rPr kumimoji="1" lang="en-US" altLang="ja-JP" sz="1600" b="1" dirty="0">
                <a:latin typeface="+mn-ea"/>
              </a:rPr>
              <a:t>Twitter</a:t>
            </a:r>
            <a:r>
              <a:rPr kumimoji="1" lang="ja-JP" altLang="en-US" sz="1600" b="1">
                <a:latin typeface="+mn-ea"/>
              </a:rPr>
              <a:t>に送信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83882E-8542-C345-B575-8D1B71489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46570" y="443487"/>
            <a:ext cx="1881443" cy="1881443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6324D16-418A-5648-9F82-6C218A50124C}"/>
              </a:ext>
            </a:extLst>
          </p:cNvPr>
          <p:cNvSpPr txBox="1"/>
          <p:nvPr/>
        </p:nvSpPr>
        <p:spPr>
          <a:xfrm>
            <a:off x="5794964" y="4662933"/>
            <a:ext cx="2406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+mn-ea"/>
              </a:rPr>
              <a:t>3. Bot</a:t>
            </a:r>
            <a:r>
              <a:rPr kumimoji="1" lang="ja-JP" altLang="en-US" sz="1600" b="1">
                <a:latin typeface="+mn-ea"/>
              </a:rPr>
              <a:t>が自動でツイート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4C2D6B71-6A0D-5A4F-A24E-16D744874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884" y="96955"/>
            <a:ext cx="1651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Macintosh PowerPoint</Application>
  <PresentationFormat>画面に合わせる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1x13a0912</dc:creator>
  <cp:lastModifiedBy>1x13a0912</cp:lastModifiedBy>
  <cp:revision>2</cp:revision>
  <cp:lastPrinted>2019-08-25T05:01:26Z</cp:lastPrinted>
  <dcterms:created xsi:type="dcterms:W3CDTF">2019-08-25T04:50:38Z</dcterms:created>
  <dcterms:modified xsi:type="dcterms:W3CDTF">2019-08-25T05:03:01Z</dcterms:modified>
</cp:coreProperties>
</file>