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mailto:jgurie@syr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Poker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Urie – </a:t>
            </a:r>
            <a:r>
              <a:rPr lang="en-US" dirty="0" smtClean="0">
                <a:hlinkClick r:id="rId2"/>
              </a:rPr>
              <a:t>jgurie@syr.edu</a:t>
            </a:r>
            <a:r>
              <a:rPr lang="en-US" dirty="0" smtClean="0"/>
              <a:t> – CIS 467 Term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1" y="340243"/>
            <a:ext cx="3892630" cy="293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294" b="5468"/>
          <a:stretch/>
        </p:blipFill>
        <p:spPr>
          <a:xfrm>
            <a:off x="6095999" y="1417638"/>
            <a:ext cx="5513178" cy="5152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4643" b="5587"/>
          <a:stretch/>
        </p:blipFill>
        <p:spPr>
          <a:xfrm>
            <a:off x="329406" y="1417638"/>
            <a:ext cx="5379130" cy="51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480488" cy="4468799"/>
          </a:xfrm>
        </p:spPr>
        <p:txBody>
          <a:bodyPr/>
          <a:lstStyle/>
          <a:p>
            <a:r>
              <a:rPr lang="en-US" dirty="0" smtClean="0"/>
              <a:t>Again, results are not final.</a:t>
            </a:r>
          </a:p>
          <a:p>
            <a:r>
              <a:rPr lang="en-US" dirty="0"/>
              <a:t>Learning doesn’t happen in one month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Given the opportunity, I would continue research.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998" y="2667907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6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/>
              <a:t>learning explores the study and construction of algorithms that can learn from and make predictions on </a:t>
            </a:r>
            <a:r>
              <a:rPr lang="en-US" dirty="0" smtClean="0"/>
              <a:t>data. </a:t>
            </a:r>
            <a:r>
              <a:rPr lang="en-US" i="1" dirty="0" smtClean="0"/>
              <a:t>(Machine Learning, 1998)</a:t>
            </a:r>
            <a:endParaRPr lang="en-US" baseline="30000" dirty="0" smtClean="0"/>
          </a:p>
          <a:p>
            <a:r>
              <a:rPr lang="en-US" dirty="0" smtClean="0"/>
              <a:t>Machine Learning </a:t>
            </a:r>
            <a:r>
              <a:rPr lang="en-US" dirty="0"/>
              <a:t>has strong ties to mathematical </a:t>
            </a:r>
            <a:r>
              <a:rPr lang="en-US" dirty="0" smtClean="0"/>
              <a:t>optimization and computational statistics. </a:t>
            </a:r>
          </a:p>
          <a:p>
            <a:r>
              <a:rPr lang="en-US" dirty="0" smtClean="0"/>
              <a:t>Computers </a:t>
            </a:r>
            <a:r>
              <a:rPr lang="en-US" i="1" dirty="0" smtClean="0"/>
              <a:t>learn</a:t>
            </a:r>
            <a:r>
              <a:rPr lang="en-US" dirty="0" smtClean="0"/>
              <a:t> from a given dataset and </a:t>
            </a:r>
            <a:r>
              <a:rPr lang="en-US" i="1" dirty="0" smtClean="0"/>
              <a:t>apply </a:t>
            </a:r>
            <a:r>
              <a:rPr lang="en-US" dirty="0" smtClean="0"/>
              <a:t>it to new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for this project is written in Python 3.6.3.</a:t>
            </a:r>
          </a:p>
          <a:p>
            <a:r>
              <a:rPr lang="en-US" dirty="0" smtClean="0"/>
              <a:t>Libraries included: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Sci</a:t>
            </a:r>
            <a:r>
              <a:rPr lang="en-US" dirty="0" smtClean="0"/>
              <a:t>-Kit Learn (</a:t>
            </a:r>
            <a:r>
              <a:rPr lang="en-US" dirty="0" err="1" smtClean="0"/>
              <a:t>Sklearn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3819313"/>
            <a:ext cx="4927600" cy="30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Machine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included in my project:</a:t>
            </a:r>
          </a:p>
          <a:p>
            <a:pPr lvl="1"/>
            <a:r>
              <a:rPr lang="en-US" dirty="0" smtClean="0"/>
              <a:t>Term_project.py</a:t>
            </a:r>
          </a:p>
          <a:p>
            <a:pPr lvl="1"/>
            <a:r>
              <a:rPr lang="en-US" dirty="0" smtClean="0"/>
              <a:t>Test.py</a:t>
            </a:r>
          </a:p>
          <a:p>
            <a:pPr lvl="1"/>
            <a:r>
              <a:rPr lang="en-US" dirty="0" smtClean="0"/>
              <a:t>Poker Hand Data Set (Provided by UCI Machine Learning Repository)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579117" cy="4338170"/>
          </a:xfrm>
        </p:spPr>
        <p:txBody>
          <a:bodyPr/>
          <a:lstStyle/>
          <a:p>
            <a:r>
              <a:rPr lang="en-US" dirty="0" smtClean="0"/>
              <a:t>Machine will identify the poker hand value of a random sample of 5 poker cards.</a:t>
            </a:r>
          </a:p>
          <a:p>
            <a:r>
              <a:rPr lang="en-US" dirty="0" smtClean="0"/>
              <a:t>Data set includes a 25,010 entry training set, as well as a 1,000,000 entry test set.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055" y="2548057"/>
            <a:ext cx="5529943" cy="36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Poker Hand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15884"/>
          </a:xfrm>
        </p:spPr>
        <p:txBody>
          <a:bodyPr/>
          <a:lstStyle/>
          <a:p>
            <a:r>
              <a:rPr lang="en-US" dirty="0" smtClean="0"/>
              <a:t>A poker hand is an array of 11 numbers</a:t>
            </a:r>
          </a:p>
          <a:p>
            <a:pPr lvl="1"/>
            <a:r>
              <a:rPr lang="en-US" dirty="0" smtClean="0"/>
              <a:t>Even numbers: Card Suit (1-4)</a:t>
            </a:r>
          </a:p>
          <a:p>
            <a:pPr lvl="1"/>
            <a:r>
              <a:rPr lang="en-US" dirty="0" smtClean="0"/>
              <a:t>Odd numbers: Card Rank (1-13)</a:t>
            </a:r>
          </a:p>
          <a:p>
            <a:pPr lvl="1"/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number (0-9)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45" y="4238172"/>
            <a:ext cx="6951708" cy="1824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0145" y="6254056"/>
            <a:ext cx="716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 [4, 2, 1, 13, 2, 1, 3, 12, 4, 11, 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Poker Hand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529" r="-721" b="5473"/>
          <a:stretch/>
        </p:blipFill>
        <p:spPr>
          <a:xfrm>
            <a:off x="555061" y="2394857"/>
            <a:ext cx="11081876" cy="41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18658" y="4777740"/>
            <a:ext cx="4549140" cy="18857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machine uses the support vector clustering (SVC) extension of the support vector machine algorithm.</a:t>
            </a:r>
          </a:p>
          <a:p>
            <a:r>
              <a:rPr lang="en-US" dirty="0" smtClean="0"/>
              <a:t>SVC is similar to SVM but also builds on kernel functions. </a:t>
            </a:r>
            <a:endParaRPr lang="en-US" dirty="0"/>
          </a:p>
          <a:p>
            <a:r>
              <a:rPr lang="en-US" dirty="0" smtClean="0"/>
              <a:t>It is more appropriate for data science.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459" y="4865550"/>
            <a:ext cx="3977539" cy="17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02063"/>
            <a:ext cx="5068286" cy="4459994"/>
          </a:xfrm>
        </p:spPr>
        <p:txBody>
          <a:bodyPr/>
          <a:lstStyle/>
          <a:p>
            <a:r>
              <a:rPr lang="en-US" dirty="0" smtClean="0"/>
              <a:t>The results are not final, further investigation will potentially lead to better accuracy.</a:t>
            </a:r>
          </a:p>
          <a:p>
            <a:r>
              <a:rPr lang="en-US" dirty="0" smtClean="0"/>
              <a:t>When tested 1,000,000 times, the current machine guessed correctly 578, 222 times (57.8%)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714" t="10986" b="7704"/>
          <a:stretch/>
        </p:blipFill>
        <p:spPr>
          <a:xfrm>
            <a:off x="7913083" y="2202063"/>
            <a:ext cx="3468915" cy="445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139</TotalTime>
  <Words>310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Poker with Python</vt:lpstr>
      <vt:lpstr>What is Machine Learning?</vt:lpstr>
      <vt:lpstr>MY Machine</vt:lpstr>
      <vt:lpstr>MY Machine (Cont.)</vt:lpstr>
      <vt:lpstr>Intro</vt:lpstr>
      <vt:lpstr>Poker Hand Entry</vt:lpstr>
      <vt:lpstr>Poker Hand Dataset</vt:lpstr>
      <vt:lpstr>Algorithm</vt:lpstr>
      <vt:lpstr>Results</vt:lpstr>
      <vt:lpstr>Source Code</vt:lpstr>
      <vt:lpstr>Looking Forward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with Python</dc:title>
  <dc:creator>Joseph Urie</dc:creator>
  <cp:lastModifiedBy>Joseph Urie</cp:lastModifiedBy>
  <cp:revision>11</cp:revision>
  <dcterms:created xsi:type="dcterms:W3CDTF">2017-12-06T16:58:21Z</dcterms:created>
  <dcterms:modified xsi:type="dcterms:W3CDTF">2017-12-07T02:49:06Z</dcterms:modified>
</cp:coreProperties>
</file>