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2" r:id="rId3"/>
    <p:sldId id="258" r:id="rId4"/>
    <p:sldId id="263" r:id="rId5"/>
    <p:sldId id="259" r:id="rId6"/>
    <p:sldId id="261" r:id="rId7"/>
    <p:sldId id="267" r:id="rId8"/>
    <p:sldId id="276" r:id="rId9"/>
    <p:sldId id="274" r:id="rId10"/>
    <p:sldId id="275" r:id="rId11"/>
    <p:sldId id="277" r:id="rId12"/>
    <p:sldId id="266" r:id="rId13"/>
    <p:sldId id="265" r:id="rId14"/>
    <p:sldId id="269"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33EB2-4EC0-43EF-B444-91AD3849DD6E}" v="503" dt="2022-03-22T04:18:25.097"/>
    <p1510:client id="{38EFD6B4-0AEB-E1C8-096F-339DC7557973}" v="67" dt="2022-03-23T15:50:14.887"/>
    <p1510:client id="{6D77D9F5-66CA-15FD-85FC-21C020BB327D}" v="279" dt="2022-03-22T21:19:43.312"/>
    <p1510:client id="{8A0F8957-E0DC-25E2-7B85-BC5B67ACB387}" v="8" dt="2022-03-23T21:03:16.278"/>
    <p1510:client id="{953E062E-5D5F-0DEF-30A3-0EAA059FA027}" v="77" dt="2022-03-23T02:45:28.581"/>
    <p1510:client id="{A162F5A5-84AB-323E-3446-447176ACC7AF}" v="165" dt="2022-03-23T16:05:09.451"/>
    <p1510:client id="{A6305104-8100-5B87-F9C7-334A7072B3DE}" v="101" dt="2022-03-23T02:20:26.452"/>
    <p1510:client id="{B16541E8-E5E4-FE7A-E035-C8C02CD0AB0E}" v="184" dt="2022-03-23T21:46:20.003"/>
    <p1510:client id="{C1B187F8-906F-6992-AFC0-D150CD9B8356}" v="11" dt="2022-03-22T17:30:19.383"/>
    <p1510:client id="{D178B660-EA82-73E7-223E-1A92B5C554BC}" v="264" dt="2022-03-23T20:59:16.469"/>
    <p1510:client id="{D18AB8DE-F07D-F9AD-4F63-39C8AC325437}" v="1287" dt="2022-03-23T16:52:25.013"/>
    <p1510:client id="{DA09DB9E-7953-2D48-09FC-1492185353B2}" v="11" dt="2022-03-23T21:07:23.324"/>
    <p1510:client id="{EBB73F37-1E53-4883-82E1-371DE99C931A}" v="471" dt="2022-03-23T01:35:41.499"/>
    <p1510:client id="{FA73D955-871B-2766-A084-3F6BFF35951D}" v="11" dt="2022-03-23T18:12:49.839"/>
    <p1510:client id="{FBB7863A-71F3-A742-2CC5-D381E7917B47}" v="1" dt="2022-03-23T20:13:05.869"/>
    <p1510:client id="{FF687A16-9F7D-45DA-B966-26929E681674}" v="524" dt="2022-03-22T04:13:27.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EB0FD-19D8-4658-9CDE-3AD7B91F54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7021EC-9656-4F9E-8538-22B86047E73D}">
      <dgm:prSet/>
      <dgm:spPr/>
      <dgm:t>
        <a:bodyPr/>
        <a:lstStyle/>
        <a:p>
          <a:r>
            <a:rPr lang="en-US"/>
            <a:t>Business Use Case</a:t>
          </a:r>
        </a:p>
      </dgm:t>
    </dgm:pt>
    <dgm:pt modelId="{5FF5311A-3898-4126-AD9F-9C0FCAC52006}" type="parTrans" cxnId="{2F363CBC-C0A0-4A46-91A5-33F942E021E7}">
      <dgm:prSet/>
      <dgm:spPr/>
      <dgm:t>
        <a:bodyPr/>
        <a:lstStyle/>
        <a:p>
          <a:endParaRPr lang="en-US"/>
        </a:p>
      </dgm:t>
    </dgm:pt>
    <dgm:pt modelId="{45F6F84E-C6F7-4238-87E0-64689F4B0559}" type="sibTrans" cxnId="{2F363CBC-C0A0-4A46-91A5-33F942E021E7}">
      <dgm:prSet/>
      <dgm:spPr/>
      <dgm:t>
        <a:bodyPr/>
        <a:lstStyle/>
        <a:p>
          <a:endParaRPr lang="en-US"/>
        </a:p>
      </dgm:t>
    </dgm:pt>
    <dgm:pt modelId="{DD5F5310-0B17-4CB2-811C-DA50629256DD}">
      <dgm:prSet/>
      <dgm:spPr/>
      <dgm:t>
        <a:bodyPr/>
        <a:lstStyle/>
        <a:p>
          <a:r>
            <a:rPr lang="en-US"/>
            <a:t>Data Sources</a:t>
          </a:r>
        </a:p>
      </dgm:t>
    </dgm:pt>
    <dgm:pt modelId="{1E5AF3F8-EB50-4B2D-BA67-5962DE08FB78}" type="parTrans" cxnId="{23B2BDE3-AB2C-4BB9-A189-D4B8031F5032}">
      <dgm:prSet/>
      <dgm:spPr/>
      <dgm:t>
        <a:bodyPr/>
        <a:lstStyle/>
        <a:p>
          <a:endParaRPr lang="en-US"/>
        </a:p>
      </dgm:t>
    </dgm:pt>
    <dgm:pt modelId="{C7299CD0-605C-4471-A6FD-D47B373B0FC8}" type="sibTrans" cxnId="{23B2BDE3-AB2C-4BB9-A189-D4B8031F5032}">
      <dgm:prSet/>
      <dgm:spPr/>
      <dgm:t>
        <a:bodyPr/>
        <a:lstStyle/>
        <a:p>
          <a:endParaRPr lang="en-US"/>
        </a:p>
      </dgm:t>
    </dgm:pt>
    <dgm:pt modelId="{E23C7CFE-7221-43B7-919A-7826211A2667}">
      <dgm:prSet/>
      <dgm:spPr/>
      <dgm:t>
        <a:bodyPr/>
        <a:lstStyle/>
        <a:p>
          <a:r>
            <a:rPr lang="en-US"/>
            <a:t>Data Cleaning &amp; Calculation</a:t>
          </a:r>
        </a:p>
      </dgm:t>
    </dgm:pt>
    <dgm:pt modelId="{A7901CE1-D916-4613-BCDD-0EDE8641D433}" type="parTrans" cxnId="{FE1DE0A8-A33A-4A78-A560-3987F4BF6CA6}">
      <dgm:prSet/>
      <dgm:spPr/>
      <dgm:t>
        <a:bodyPr/>
        <a:lstStyle/>
        <a:p>
          <a:endParaRPr lang="en-US"/>
        </a:p>
      </dgm:t>
    </dgm:pt>
    <dgm:pt modelId="{DE050AD6-57EE-4A5E-835B-A834F1A94878}" type="sibTrans" cxnId="{FE1DE0A8-A33A-4A78-A560-3987F4BF6CA6}">
      <dgm:prSet/>
      <dgm:spPr/>
      <dgm:t>
        <a:bodyPr/>
        <a:lstStyle/>
        <a:p>
          <a:endParaRPr lang="en-US"/>
        </a:p>
      </dgm:t>
    </dgm:pt>
    <dgm:pt modelId="{AC05881B-E811-439C-BD2B-E92C5AF54549}">
      <dgm:prSet/>
      <dgm:spPr/>
      <dgm:t>
        <a:bodyPr/>
        <a:lstStyle/>
        <a:p>
          <a:r>
            <a:rPr lang="en-US"/>
            <a:t>Machine Learning Model (Tentative)</a:t>
          </a:r>
        </a:p>
      </dgm:t>
    </dgm:pt>
    <dgm:pt modelId="{F9485E32-086F-417E-9EF6-AD1742A0F639}" type="parTrans" cxnId="{7698811B-F796-4531-8AEB-8EF8104A3742}">
      <dgm:prSet/>
      <dgm:spPr/>
      <dgm:t>
        <a:bodyPr/>
        <a:lstStyle/>
        <a:p>
          <a:endParaRPr lang="en-US"/>
        </a:p>
      </dgm:t>
    </dgm:pt>
    <dgm:pt modelId="{BC1F27E2-A39F-42C0-B149-5D70678A6AF6}" type="sibTrans" cxnId="{7698811B-F796-4531-8AEB-8EF8104A3742}">
      <dgm:prSet/>
      <dgm:spPr/>
      <dgm:t>
        <a:bodyPr/>
        <a:lstStyle/>
        <a:p>
          <a:endParaRPr lang="en-US"/>
        </a:p>
      </dgm:t>
    </dgm:pt>
    <dgm:pt modelId="{77C6D0AB-EDEA-4EEF-AF4D-01AB6B19B943}">
      <dgm:prSet/>
      <dgm:spPr/>
      <dgm:t>
        <a:bodyPr/>
        <a:lstStyle/>
        <a:p>
          <a:r>
            <a:rPr lang="en-US"/>
            <a:t>Visualizations</a:t>
          </a:r>
        </a:p>
      </dgm:t>
    </dgm:pt>
    <dgm:pt modelId="{8A549845-D8EF-4E48-B820-C24EA1E6AC4F}" type="parTrans" cxnId="{B9ED5E45-D716-41D3-BE98-28908E423990}">
      <dgm:prSet/>
      <dgm:spPr/>
      <dgm:t>
        <a:bodyPr/>
        <a:lstStyle/>
        <a:p>
          <a:endParaRPr lang="en-US"/>
        </a:p>
      </dgm:t>
    </dgm:pt>
    <dgm:pt modelId="{141EB82B-EB15-4327-8D5D-E2FAA4EEDB7D}" type="sibTrans" cxnId="{B9ED5E45-D716-41D3-BE98-28908E423990}">
      <dgm:prSet/>
      <dgm:spPr/>
      <dgm:t>
        <a:bodyPr/>
        <a:lstStyle/>
        <a:p>
          <a:endParaRPr lang="en-US"/>
        </a:p>
      </dgm:t>
    </dgm:pt>
    <dgm:pt modelId="{B8FA2C93-5E36-49E2-8471-B6E8B77B0A0D}">
      <dgm:prSet/>
      <dgm:spPr/>
      <dgm:t>
        <a:bodyPr/>
        <a:lstStyle/>
        <a:p>
          <a:r>
            <a:rPr lang="en-US"/>
            <a:t>References</a:t>
          </a:r>
        </a:p>
      </dgm:t>
    </dgm:pt>
    <dgm:pt modelId="{D636571D-02FA-431A-BA70-D4245143FFF5}" type="parTrans" cxnId="{FC06BB80-0659-4F81-8A14-2C3AC7FBA5B7}">
      <dgm:prSet/>
      <dgm:spPr/>
      <dgm:t>
        <a:bodyPr/>
        <a:lstStyle/>
        <a:p>
          <a:endParaRPr lang="en-US"/>
        </a:p>
      </dgm:t>
    </dgm:pt>
    <dgm:pt modelId="{194C85BA-E2DF-430B-B9D0-99CEDFCBD7A7}" type="sibTrans" cxnId="{FC06BB80-0659-4F81-8A14-2C3AC7FBA5B7}">
      <dgm:prSet/>
      <dgm:spPr/>
      <dgm:t>
        <a:bodyPr/>
        <a:lstStyle/>
        <a:p>
          <a:endParaRPr lang="en-US"/>
        </a:p>
      </dgm:t>
    </dgm:pt>
    <dgm:pt modelId="{C0753EEA-908A-458B-8FB0-F1B7219B3FA5}" type="pres">
      <dgm:prSet presAssocID="{714EB0FD-19D8-4658-9CDE-3AD7B91F54F9}" presName="root" presStyleCnt="0">
        <dgm:presLayoutVars>
          <dgm:dir/>
          <dgm:resizeHandles val="exact"/>
        </dgm:presLayoutVars>
      </dgm:prSet>
      <dgm:spPr/>
    </dgm:pt>
    <dgm:pt modelId="{23BD347C-10A6-4013-B80B-01B3DC90BA12}" type="pres">
      <dgm:prSet presAssocID="{6C7021EC-9656-4F9E-8538-22B86047E73D}" presName="compNode" presStyleCnt="0"/>
      <dgm:spPr/>
    </dgm:pt>
    <dgm:pt modelId="{D9CA683B-FF96-4F91-8D0F-B92325137EE7}" type="pres">
      <dgm:prSet presAssocID="{6C7021EC-9656-4F9E-8538-22B86047E73D}" presName="bgRect" presStyleLbl="bgShp" presStyleIdx="0" presStyleCnt="6"/>
      <dgm:spPr/>
    </dgm:pt>
    <dgm:pt modelId="{E3F6358D-3F98-48D1-9F88-13F867D56E70}" type="pres">
      <dgm:prSet presAssocID="{6C7021EC-9656-4F9E-8538-22B86047E73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1DD43F4-B751-458F-A1CC-C3EDDDB6981B}" type="pres">
      <dgm:prSet presAssocID="{6C7021EC-9656-4F9E-8538-22B86047E73D}" presName="spaceRect" presStyleCnt="0"/>
      <dgm:spPr/>
    </dgm:pt>
    <dgm:pt modelId="{A19FDF99-7E55-4F4E-A245-D67CFFD37ABF}" type="pres">
      <dgm:prSet presAssocID="{6C7021EC-9656-4F9E-8538-22B86047E73D}" presName="parTx" presStyleLbl="revTx" presStyleIdx="0" presStyleCnt="6">
        <dgm:presLayoutVars>
          <dgm:chMax val="0"/>
          <dgm:chPref val="0"/>
        </dgm:presLayoutVars>
      </dgm:prSet>
      <dgm:spPr/>
    </dgm:pt>
    <dgm:pt modelId="{06D743BD-B955-49DC-94D6-9F816B370A1A}" type="pres">
      <dgm:prSet presAssocID="{45F6F84E-C6F7-4238-87E0-64689F4B0559}" presName="sibTrans" presStyleCnt="0"/>
      <dgm:spPr/>
    </dgm:pt>
    <dgm:pt modelId="{7CDFAE43-9C7D-42AB-9160-4F6E7310C318}" type="pres">
      <dgm:prSet presAssocID="{DD5F5310-0B17-4CB2-811C-DA50629256DD}" presName="compNode" presStyleCnt="0"/>
      <dgm:spPr/>
    </dgm:pt>
    <dgm:pt modelId="{106D860B-3B5B-47E6-990F-CE72F4FDFF4F}" type="pres">
      <dgm:prSet presAssocID="{DD5F5310-0B17-4CB2-811C-DA50629256DD}" presName="bgRect" presStyleLbl="bgShp" presStyleIdx="1" presStyleCnt="6"/>
      <dgm:spPr/>
    </dgm:pt>
    <dgm:pt modelId="{8C326D74-B8E8-44E8-B613-2E5A2F641BF8}" type="pres">
      <dgm:prSet presAssocID="{DD5F5310-0B17-4CB2-811C-DA50629256D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BC792E1-CECD-478E-A923-B75FB2085F10}" type="pres">
      <dgm:prSet presAssocID="{DD5F5310-0B17-4CB2-811C-DA50629256DD}" presName="spaceRect" presStyleCnt="0"/>
      <dgm:spPr/>
    </dgm:pt>
    <dgm:pt modelId="{FB6A08B9-7F66-4E7B-BE41-400DDEAE93E9}" type="pres">
      <dgm:prSet presAssocID="{DD5F5310-0B17-4CB2-811C-DA50629256DD}" presName="parTx" presStyleLbl="revTx" presStyleIdx="1" presStyleCnt="6">
        <dgm:presLayoutVars>
          <dgm:chMax val="0"/>
          <dgm:chPref val="0"/>
        </dgm:presLayoutVars>
      </dgm:prSet>
      <dgm:spPr/>
    </dgm:pt>
    <dgm:pt modelId="{C9D3CCC1-A536-43AB-9C4B-084B2D36FB54}" type="pres">
      <dgm:prSet presAssocID="{C7299CD0-605C-4471-A6FD-D47B373B0FC8}" presName="sibTrans" presStyleCnt="0"/>
      <dgm:spPr/>
    </dgm:pt>
    <dgm:pt modelId="{60EEB9BD-6043-44EF-95F7-D2B92FBF99F2}" type="pres">
      <dgm:prSet presAssocID="{E23C7CFE-7221-43B7-919A-7826211A2667}" presName="compNode" presStyleCnt="0"/>
      <dgm:spPr/>
    </dgm:pt>
    <dgm:pt modelId="{E4ACE0CA-0569-4A62-AF8A-F15FC88A13DD}" type="pres">
      <dgm:prSet presAssocID="{E23C7CFE-7221-43B7-919A-7826211A2667}" presName="bgRect" presStyleLbl="bgShp" presStyleIdx="2" presStyleCnt="6"/>
      <dgm:spPr/>
    </dgm:pt>
    <dgm:pt modelId="{FB49850F-6E24-4B01-A439-B02960331088}" type="pres">
      <dgm:prSet presAssocID="{E23C7CFE-7221-43B7-919A-7826211A266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AC79DB15-1C07-4D3D-A3F4-052F12E0828B}" type="pres">
      <dgm:prSet presAssocID="{E23C7CFE-7221-43B7-919A-7826211A2667}" presName="spaceRect" presStyleCnt="0"/>
      <dgm:spPr/>
    </dgm:pt>
    <dgm:pt modelId="{273412B4-0209-43A4-A2AF-99AC168BD5FF}" type="pres">
      <dgm:prSet presAssocID="{E23C7CFE-7221-43B7-919A-7826211A2667}" presName="parTx" presStyleLbl="revTx" presStyleIdx="2" presStyleCnt="6">
        <dgm:presLayoutVars>
          <dgm:chMax val="0"/>
          <dgm:chPref val="0"/>
        </dgm:presLayoutVars>
      </dgm:prSet>
      <dgm:spPr/>
    </dgm:pt>
    <dgm:pt modelId="{11246229-4C77-4F5E-8268-A54210D769FD}" type="pres">
      <dgm:prSet presAssocID="{DE050AD6-57EE-4A5E-835B-A834F1A94878}" presName="sibTrans" presStyleCnt="0"/>
      <dgm:spPr/>
    </dgm:pt>
    <dgm:pt modelId="{804C9C53-00AE-4962-9774-F00FD1BCF235}" type="pres">
      <dgm:prSet presAssocID="{AC05881B-E811-439C-BD2B-E92C5AF54549}" presName="compNode" presStyleCnt="0"/>
      <dgm:spPr/>
    </dgm:pt>
    <dgm:pt modelId="{7784151F-3448-4D50-9DDA-01514B417B1E}" type="pres">
      <dgm:prSet presAssocID="{AC05881B-E811-439C-BD2B-E92C5AF54549}" presName="bgRect" presStyleLbl="bgShp" presStyleIdx="3" presStyleCnt="6"/>
      <dgm:spPr/>
    </dgm:pt>
    <dgm:pt modelId="{FD2175B7-CCD2-4E1A-BD26-25B65FC94D2B}" type="pres">
      <dgm:prSet presAssocID="{AC05881B-E811-439C-BD2B-E92C5AF545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3C478CDB-5DCA-4855-816A-98551056EB9B}" type="pres">
      <dgm:prSet presAssocID="{AC05881B-E811-439C-BD2B-E92C5AF54549}" presName="spaceRect" presStyleCnt="0"/>
      <dgm:spPr/>
    </dgm:pt>
    <dgm:pt modelId="{33524816-439E-4877-89CF-F651AC78DEB6}" type="pres">
      <dgm:prSet presAssocID="{AC05881B-E811-439C-BD2B-E92C5AF54549}" presName="parTx" presStyleLbl="revTx" presStyleIdx="3" presStyleCnt="6">
        <dgm:presLayoutVars>
          <dgm:chMax val="0"/>
          <dgm:chPref val="0"/>
        </dgm:presLayoutVars>
      </dgm:prSet>
      <dgm:spPr/>
    </dgm:pt>
    <dgm:pt modelId="{6D507F03-8490-4018-BF12-0D80D919DF00}" type="pres">
      <dgm:prSet presAssocID="{BC1F27E2-A39F-42C0-B149-5D70678A6AF6}" presName="sibTrans" presStyleCnt="0"/>
      <dgm:spPr/>
    </dgm:pt>
    <dgm:pt modelId="{A49BE29F-7AD4-45D7-8C09-054DA2787093}" type="pres">
      <dgm:prSet presAssocID="{77C6D0AB-EDEA-4EEF-AF4D-01AB6B19B943}" presName="compNode" presStyleCnt="0"/>
      <dgm:spPr/>
    </dgm:pt>
    <dgm:pt modelId="{06BAB92F-8FF3-421F-9B70-212BAF57FA10}" type="pres">
      <dgm:prSet presAssocID="{77C6D0AB-EDEA-4EEF-AF4D-01AB6B19B943}" presName="bgRect" presStyleLbl="bgShp" presStyleIdx="4" presStyleCnt="6"/>
      <dgm:spPr/>
    </dgm:pt>
    <dgm:pt modelId="{768AF2C7-CE80-4A2D-8482-06029D77F3A8}" type="pres">
      <dgm:prSet presAssocID="{77C6D0AB-EDEA-4EEF-AF4D-01AB6B19B94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EC402D9E-C91D-4C68-B356-49FD75E3F671}" type="pres">
      <dgm:prSet presAssocID="{77C6D0AB-EDEA-4EEF-AF4D-01AB6B19B943}" presName="spaceRect" presStyleCnt="0"/>
      <dgm:spPr/>
    </dgm:pt>
    <dgm:pt modelId="{631486A1-CC66-41E9-BD8E-0A2080A647EF}" type="pres">
      <dgm:prSet presAssocID="{77C6D0AB-EDEA-4EEF-AF4D-01AB6B19B943}" presName="parTx" presStyleLbl="revTx" presStyleIdx="4" presStyleCnt="6">
        <dgm:presLayoutVars>
          <dgm:chMax val="0"/>
          <dgm:chPref val="0"/>
        </dgm:presLayoutVars>
      </dgm:prSet>
      <dgm:spPr/>
    </dgm:pt>
    <dgm:pt modelId="{14232DBA-F429-4956-A9AC-21C6D5BF2A81}" type="pres">
      <dgm:prSet presAssocID="{141EB82B-EB15-4327-8D5D-E2FAA4EEDB7D}" presName="sibTrans" presStyleCnt="0"/>
      <dgm:spPr/>
    </dgm:pt>
    <dgm:pt modelId="{B724D1CE-E5E5-4CE7-9C82-D2C993C7FC88}" type="pres">
      <dgm:prSet presAssocID="{B8FA2C93-5E36-49E2-8471-B6E8B77B0A0D}" presName="compNode" presStyleCnt="0"/>
      <dgm:spPr/>
    </dgm:pt>
    <dgm:pt modelId="{9BD30557-505A-49F7-BFF7-386CBEDC1C25}" type="pres">
      <dgm:prSet presAssocID="{B8FA2C93-5E36-49E2-8471-B6E8B77B0A0D}" presName="bgRect" presStyleLbl="bgShp" presStyleIdx="5" presStyleCnt="6"/>
      <dgm:spPr/>
    </dgm:pt>
    <dgm:pt modelId="{50F6B98C-785E-4F2A-9D5A-DA56D8ECFAF6}" type="pres">
      <dgm:prSet presAssocID="{B8FA2C93-5E36-49E2-8471-B6E8B77B0A0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C973F6ED-5098-424A-8249-8E5A1D04C02B}" type="pres">
      <dgm:prSet presAssocID="{B8FA2C93-5E36-49E2-8471-B6E8B77B0A0D}" presName="spaceRect" presStyleCnt="0"/>
      <dgm:spPr/>
    </dgm:pt>
    <dgm:pt modelId="{3C160456-C95A-48C6-B0DE-91AF4692C035}" type="pres">
      <dgm:prSet presAssocID="{B8FA2C93-5E36-49E2-8471-B6E8B77B0A0D}" presName="parTx" presStyleLbl="revTx" presStyleIdx="5" presStyleCnt="6">
        <dgm:presLayoutVars>
          <dgm:chMax val="0"/>
          <dgm:chPref val="0"/>
        </dgm:presLayoutVars>
      </dgm:prSet>
      <dgm:spPr/>
    </dgm:pt>
  </dgm:ptLst>
  <dgm:cxnLst>
    <dgm:cxn modelId="{7D1BE006-7204-41E4-90FF-2EC5B4144C48}" type="presOf" srcId="{B8FA2C93-5E36-49E2-8471-B6E8B77B0A0D}" destId="{3C160456-C95A-48C6-B0DE-91AF4692C035}" srcOrd="0" destOrd="0" presId="urn:microsoft.com/office/officeart/2018/2/layout/IconVerticalSolidList"/>
    <dgm:cxn modelId="{F4AFC20E-6661-4528-9818-67E58379B3C0}" type="presOf" srcId="{714EB0FD-19D8-4658-9CDE-3AD7B91F54F9}" destId="{C0753EEA-908A-458B-8FB0-F1B7219B3FA5}" srcOrd="0" destOrd="0" presId="urn:microsoft.com/office/officeart/2018/2/layout/IconVerticalSolidList"/>
    <dgm:cxn modelId="{7698811B-F796-4531-8AEB-8EF8104A3742}" srcId="{714EB0FD-19D8-4658-9CDE-3AD7B91F54F9}" destId="{AC05881B-E811-439C-BD2B-E92C5AF54549}" srcOrd="3" destOrd="0" parTransId="{F9485E32-086F-417E-9EF6-AD1742A0F639}" sibTransId="{BC1F27E2-A39F-42C0-B149-5D70678A6AF6}"/>
    <dgm:cxn modelId="{60721E27-CE2A-4E61-8214-9582D4CB62B4}" type="presOf" srcId="{DD5F5310-0B17-4CB2-811C-DA50629256DD}" destId="{FB6A08B9-7F66-4E7B-BE41-400DDEAE93E9}" srcOrd="0" destOrd="0" presId="urn:microsoft.com/office/officeart/2018/2/layout/IconVerticalSolidList"/>
    <dgm:cxn modelId="{28A72F62-9C65-4588-9547-668027C270C5}" type="presOf" srcId="{77C6D0AB-EDEA-4EEF-AF4D-01AB6B19B943}" destId="{631486A1-CC66-41E9-BD8E-0A2080A647EF}" srcOrd="0" destOrd="0" presId="urn:microsoft.com/office/officeart/2018/2/layout/IconVerticalSolidList"/>
    <dgm:cxn modelId="{B9ED5E45-D716-41D3-BE98-28908E423990}" srcId="{714EB0FD-19D8-4658-9CDE-3AD7B91F54F9}" destId="{77C6D0AB-EDEA-4EEF-AF4D-01AB6B19B943}" srcOrd="4" destOrd="0" parTransId="{8A549845-D8EF-4E48-B820-C24EA1E6AC4F}" sibTransId="{141EB82B-EB15-4327-8D5D-E2FAA4EEDB7D}"/>
    <dgm:cxn modelId="{FC06BB80-0659-4F81-8A14-2C3AC7FBA5B7}" srcId="{714EB0FD-19D8-4658-9CDE-3AD7B91F54F9}" destId="{B8FA2C93-5E36-49E2-8471-B6E8B77B0A0D}" srcOrd="5" destOrd="0" parTransId="{D636571D-02FA-431A-BA70-D4245143FFF5}" sibTransId="{194C85BA-E2DF-430B-B9D0-99CEDFCBD7A7}"/>
    <dgm:cxn modelId="{3B798C94-B99F-41D1-A5F1-C2D13F4483E0}" type="presOf" srcId="{6C7021EC-9656-4F9E-8538-22B86047E73D}" destId="{A19FDF99-7E55-4F4E-A245-D67CFFD37ABF}" srcOrd="0" destOrd="0" presId="urn:microsoft.com/office/officeart/2018/2/layout/IconVerticalSolidList"/>
    <dgm:cxn modelId="{FE1DE0A8-A33A-4A78-A560-3987F4BF6CA6}" srcId="{714EB0FD-19D8-4658-9CDE-3AD7B91F54F9}" destId="{E23C7CFE-7221-43B7-919A-7826211A2667}" srcOrd="2" destOrd="0" parTransId="{A7901CE1-D916-4613-BCDD-0EDE8641D433}" sibTransId="{DE050AD6-57EE-4A5E-835B-A834F1A94878}"/>
    <dgm:cxn modelId="{2F363CBC-C0A0-4A46-91A5-33F942E021E7}" srcId="{714EB0FD-19D8-4658-9CDE-3AD7B91F54F9}" destId="{6C7021EC-9656-4F9E-8538-22B86047E73D}" srcOrd="0" destOrd="0" parTransId="{5FF5311A-3898-4126-AD9F-9C0FCAC52006}" sibTransId="{45F6F84E-C6F7-4238-87E0-64689F4B0559}"/>
    <dgm:cxn modelId="{23B2BDE3-AB2C-4BB9-A189-D4B8031F5032}" srcId="{714EB0FD-19D8-4658-9CDE-3AD7B91F54F9}" destId="{DD5F5310-0B17-4CB2-811C-DA50629256DD}" srcOrd="1" destOrd="0" parTransId="{1E5AF3F8-EB50-4B2D-BA67-5962DE08FB78}" sibTransId="{C7299CD0-605C-4471-A6FD-D47B373B0FC8}"/>
    <dgm:cxn modelId="{929E36F2-FC19-4A4E-8E86-EAD11FAB07FD}" type="presOf" srcId="{AC05881B-E811-439C-BD2B-E92C5AF54549}" destId="{33524816-439E-4877-89CF-F651AC78DEB6}" srcOrd="0" destOrd="0" presId="urn:microsoft.com/office/officeart/2018/2/layout/IconVerticalSolidList"/>
    <dgm:cxn modelId="{B023F0F7-3888-4218-9719-DB1AEBDEB523}" type="presOf" srcId="{E23C7CFE-7221-43B7-919A-7826211A2667}" destId="{273412B4-0209-43A4-A2AF-99AC168BD5FF}" srcOrd="0" destOrd="0" presId="urn:microsoft.com/office/officeart/2018/2/layout/IconVerticalSolidList"/>
    <dgm:cxn modelId="{98DD0015-DAA1-43C6-B8BA-7E5954C877DF}" type="presParOf" srcId="{C0753EEA-908A-458B-8FB0-F1B7219B3FA5}" destId="{23BD347C-10A6-4013-B80B-01B3DC90BA12}" srcOrd="0" destOrd="0" presId="urn:microsoft.com/office/officeart/2018/2/layout/IconVerticalSolidList"/>
    <dgm:cxn modelId="{080D8F8B-4892-4E7F-A323-EDEE083CBE89}" type="presParOf" srcId="{23BD347C-10A6-4013-B80B-01B3DC90BA12}" destId="{D9CA683B-FF96-4F91-8D0F-B92325137EE7}" srcOrd="0" destOrd="0" presId="urn:microsoft.com/office/officeart/2018/2/layout/IconVerticalSolidList"/>
    <dgm:cxn modelId="{02A88AB5-D0FF-4114-9BB6-33E3313DDB00}" type="presParOf" srcId="{23BD347C-10A6-4013-B80B-01B3DC90BA12}" destId="{E3F6358D-3F98-48D1-9F88-13F867D56E70}" srcOrd="1" destOrd="0" presId="urn:microsoft.com/office/officeart/2018/2/layout/IconVerticalSolidList"/>
    <dgm:cxn modelId="{C38A9D80-BE9B-4E32-AAAA-DE2A3476B54E}" type="presParOf" srcId="{23BD347C-10A6-4013-B80B-01B3DC90BA12}" destId="{21DD43F4-B751-458F-A1CC-C3EDDDB6981B}" srcOrd="2" destOrd="0" presId="urn:microsoft.com/office/officeart/2018/2/layout/IconVerticalSolidList"/>
    <dgm:cxn modelId="{DBC6E259-B195-456A-816C-D938CA741C16}" type="presParOf" srcId="{23BD347C-10A6-4013-B80B-01B3DC90BA12}" destId="{A19FDF99-7E55-4F4E-A245-D67CFFD37ABF}" srcOrd="3" destOrd="0" presId="urn:microsoft.com/office/officeart/2018/2/layout/IconVerticalSolidList"/>
    <dgm:cxn modelId="{C4BD17E0-6052-4ED9-AF2A-983BF938D5A6}" type="presParOf" srcId="{C0753EEA-908A-458B-8FB0-F1B7219B3FA5}" destId="{06D743BD-B955-49DC-94D6-9F816B370A1A}" srcOrd="1" destOrd="0" presId="urn:microsoft.com/office/officeart/2018/2/layout/IconVerticalSolidList"/>
    <dgm:cxn modelId="{F16416FB-8360-4125-8C8E-7DC64FAC26EE}" type="presParOf" srcId="{C0753EEA-908A-458B-8FB0-F1B7219B3FA5}" destId="{7CDFAE43-9C7D-42AB-9160-4F6E7310C318}" srcOrd="2" destOrd="0" presId="urn:microsoft.com/office/officeart/2018/2/layout/IconVerticalSolidList"/>
    <dgm:cxn modelId="{306664A0-2740-41A6-A2C3-7B9AF0CB7006}" type="presParOf" srcId="{7CDFAE43-9C7D-42AB-9160-4F6E7310C318}" destId="{106D860B-3B5B-47E6-990F-CE72F4FDFF4F}" srcOrd="0" destOrd="0" presId="urn:microsoft.com/office/officeart/2018/2/layout/IconVerticalSolidList"/>
    <dgm:cxn modelId="{12443B9D-5EEE-4A4D-9C08-324E971ED6B5}" type="presParOf" srcId="{7CDFAE43-9C7D-42AB-9160-4F6E7310C318}" destId="{8C326D74-B8E8-44E8-B613-2E5A2F641BF8}" srcOrd="1" destOrd="0" presId="urn:microsoft.com/office/officeart/2018/2/layout/IconVerticalSolidList"/>
    <dgm:cxn modelId="{B19613BC-2EEB-4C40-9E62-AE7074F0E213}" type="presParOf" srcId="{7CDFAE43-9C7D-42AB-9160-4F6E7310C318}" destId="{6BC792E1-CECD-478E-A923-B75FB2085F10}" srcOrd="2" destOrd="0" presId="urn:microsoft.com/office/officeart/2018/2/layout/IconVerticalSolidList"/>
    <dgm:cxn modelId="{137E8B9E-52FE-4977-A98C-66C286BC2C6E}" type="presParOf" srcId="{7CDFAE43-9C7D-42AB-9160-4F6E7310C318}" destId="{FB6A08B9-7F66-4E7B-BE41-400DDEAE93E9}" srcOrd="3" destOrd="0" presId="urn:microsoft.com/office/officeart/2018/2/layout/IconVerticalSolidList"/>
    <dgm:cxn modelId="{7C0F19DE-E618-4482-9D73-85D4D2D121E9}" type="presParOf" srcId="{C0753EEA-908A-458B-8FB0-F1B7219B3FA5}" destId="{C9D3CCC1-A536-43AB-9C4B-084B2D36FB54}" srcOrd="3" destOrd="0" presId="urn:microsoft.com/office/officeart/2018/2/layout/IconVerticalSolidList"/>
    <dgm:cxn modelId="{1F9D7444-0062-49D2-9BDC-12A1BD4A482C}" type="presParOf" srcId="{C0753EEA-908A-458B-8FB0-F1B7219B3FA5}" destId="{60EEB9BD-6043-44EF-95F7-D2B92FBF99F2}" srcOrd="4" destOrd="0" presId="urn:microsoft.com/office/officeart/2018/2/layout/IconVerticalSolidList"/>
    <dgm:cxn modelId="{2F020423-0C2E-4805-81EB-D59380E46C2D}" type="presParOf" srcId="{60EEB9BD-6043-44EF-95F7-D2B92FBF99F2}" destId="{E4ACE0CA-0569-4A62-AF8A-F15FC88A13DD}" srcOrd="0" destOrd="0" presId="urn:microsoft.com/office/officeart/2018/2/layout/IconVerticalSolidList"/>
    <dgm:cxn modelId="{19FA9D63-51AE-4BE8-9B67-E18759DA3C1C}" type="presParOf" srcId="{60EEB9BD-6043-44EF-95F7-D2B92FBF99F2}" destId="{FB49850F-6E24-4B01-A439-B02960331088}" srcOrd="1" destOrd="0" presId="urn:microsoft.com/office/officeart/2018/2/layout/IconVerticalSolidList"/>
    <dgm:cxn modelId="{9B61D4AE-B0DC-40D8-A4B5-E53F5D97368B}" type="presParOf" srcId="{60EEB9BD-6043-44EF-95F7-D2B92FBF99F2}" destId="{AC79DB15-1C07-4D3D-A3F4-052F12E0828B}" srcOrd="2" destOrd="0" presId="urn:microsoft.com/office/officeart/2018/2/layout/IconVerticalSolidList"/>
    <dgm:cxn modelId="{8FEFDAE3-A1A9-4B54-89C1-408F48621A01}" type="presParOf" srcId="{60EEB9BD-6043-44EF-95F7-D2B92FBF99F2}" destId="{273412B4-0209-43A4-A2AF-99AC168BD5FF}" srcOrd="3" destOrd="0" presId="urn:microsoft.com/office/officeart/2018/2/layout/IconVerticalSolidList"/>
    <dgm:cxn modelId="{EB305547-65CF-48E8-AAF2-16462F971320}" type="presParOf" srcId="{C0753EEA-908A-458B-8FB0-F1B7219B3FA5}" destId="{11246229-4C77-4F5E-8268-A54210D769FD}" srcOrd="5" destOrd="0" presId="urn:microsoft.com/office/officeart/2018/2/layout/IconVerticalSolidList"/>
    <dgm:cxn modelId="{4BDCA6FF-61D5-4B5F-B8A4-9B93B3169D12}" type="presParOf" srcId="{C0753EEA-908A-458B-8FB0-F1B7219B3FA5}" destId="{804C9C53-00AE-4962-9774-F00FD1BCF235}" srcOrd="6" destOrd="0" presId="urn:microsoft.com/office/officeart/2018/2/layout/IconVerticalSolidList"/>
    <dgm:cxn modelId="{AD14E6DD-5836-49FC-BF17-3283F50C75F6}" type="presParOf" srcId="{804C9C53-00AE-4962-9774-F00FD1BCF235}" destId="{7784151F-3448-4D50-9DDA-01514B417B1E}" srcOrd="0" destOrd="0" presId="urn:microsoft.com/office/officeart/2018/2/layout/IconVerticalSolidList"/>
    <dgm:cxn modelId="{347EB0AB-FE97-4E3A-A4C4-0AF85ECB31E2}" type="presParOf" srcId="{804C9C53-00AE-4962-9774-F00FD1BCF235}" destId="{FD2175B7-CCD2-4E1A-BD26-25B65FC94D2B}" srcOrd="1" destOrd="0" presId="urn:microsoft.com/office/officeart/2018/2/layout/IconVerticalSolidList"/>
    <dgm:cxn modelId="{8112F517-DA4F-43A4-A015-EA1E78640276}" type="presParOf" srcId="{804C9C53-00AE-4962-9774-F00FD1BCF235}" destId="{3C478CDB-5DCA-4855-816A-98551056EB9B}" srcOrd="2" destOrd="0" presId="urn:microsoft.com/office/officeart/2018/2/layout/IconVerticalSolidList"/>
    <dgm:cxn modelId="{E7B11ECA-F48B-491F-A365-DD71A237D2C7}" type="presParOf" srcId="{804C9C53-00AE-4962-9774-F00FD1BCF235}" destId="{33524816-439E-4877-89CF-F651AC78DEB6}" srcOrd="3" destOrd="0" presId="urn:microsoft.com/office/officeart/2018/2/layout/IconVerticalSolidList"/>
    <dgm:cxn modelId="{4EE4BE60-2B14-4733-8D97-07A8A5B77EFC}" type="presParOf" srcId="{C0753EEA-908A-458B-8FB0-F1B7219B3FA5}" destId="{6D507F03-8490-4018-BF12-0D80D919DF00}" srcOrd="7" destOrd="0" presId="urn:microsoft.com/office/officeart/2018/2/layout/IconVerticalSolidList"/>
    <dgm:cxn modelId="{DFD31100-F93F-4A29-A452-6238A2CAF4B1}" type="presParOf" srcId="{C0753EEA-908A-458B-8FB0-F1B7219B3FA5}" destId="{A49BE29F-7AD4-45D7-8C09-054DA2787093}" srcOrd="8" destOrd="0" presId="urn:microsoft.com/office/officeart/2018/2/layout/IconVerticalSolidList"/>
    <dgm:cxn modelId="{598B4D08-E635-4C22-ADE5-FA046C22161F}" type="presParOf" srcId="{A49BE29F-7AD4-45D7-8C09-054DA2787093}" destId="{06BAB92F-8FF3-421F-9B70-212BAF57FA10}" srcOrd="0" destOrd="0" presId="urn:microsoft.com/office/officeart/2018/2/layout/IconVerticalSolidList"/>
    <dgm:cxn modelId="{84EB543B-6747-46A9-96C1-A2916CF99DD8}" type="presParOf" srcId="{A49BE29F-7AD4-45D7-8C09-054DA2787093}" destId="{768AF2C7-CE80-4A2D-8482-06029D77F3A8}" srcOrd="1" destOrd="0" presId="urn:microsoft.com/office/officeart/2018/2/layout/IconVerticalSolidList"/>
    <dgm:cxn modelId="{FC0C0623-E53B-49CC-A07E-4D79B0028521}" type="presParOf" srcId="{A49BE29F-7AD4-45D7-8C09-054DA2787093}" destId="{EC402D9E-C91D-4C68-B356-49FD75E3F671}" srcOrd="2" destOrd="0" presId="urn:microsoft.com/office/officeart/2018/2/layout/IconVerticalSolidList"/>
    <dgm:cxn modelId="{BDE634B9-A078-49F0-850D-3A67D6562DAB}" type="presParOf" srcId="{A49BE29F-7AD4-45D7-8C09-054DA2787093}" destId="{631486A1-CC66-41E9-BD8E-0A2080A647EF}" srcOrd="3" destOrd="0" presId="urn:microsoft.com/office/officeart/2018/2/layout/IconVerticalSolidList"/>
    <dgm:cxn modelId="{41C5D7CE-4F55-414D-8069-74FCD4CE5E89}" type="presParOf" srcId="{C0753EEA-908A-458B-8FB0-F1B7219B3FA5}" destId="{14232DBA-F429-4956-A9AC-21C6D5BF2A81}" srcOrd="9" destOrd="0" presId="urn:microsoft.com/office/officeart/2018/2/layout/IconVerticalSolidList"/>
    <dgm:cxn modelId="{C53C924B-4524-453E-B6CB-2F605AB48D24}" type="presParOf" srcId="{C0753EEA-908A-458B-8FB0-F1B7219B3FA5}" destId="{B724D1CE-E5E5-4CE7-9C82-D2C993C7FC88}" srcOrd="10" destOrd="0" presId="urn:microsoft.com/office/officeart/2018/2/layout/IconVerticalSolidList"/>
    <dgm:cxn modelId="{EC9FE46B-674E-4E66-BEAE-EA0F91C9291A}" type="presParOf" srcId="{B724D1CE-E5E5-4CE7-9C82-D2C993C7FC88}" destId="{9BD30557-505A-49F7-BFF7-386CBEDC1C25}" srcOrd="0" destOrd="0" presId="urn:microsoft.com/office/officeart/2018/2/layout/IconVerticalSolidList"/>
    <dgm:cxn modelId="{A8490993-850E-4BA8-9218-DC1C6C4191F2}" type="presParOf" srcId="{B724D1CE-E5E5-4CE7-9C82-D2C993C7FC88}" destId="{50F6B98C-785E-4F2A-9D5A-DA56D8ECFAF6}" srcOrd="1" destOrd="0" presId="urn:microsoft.com/office/officeart/2018/2/layout/IconVerticalSolidList"/>
    <dgm:cxn modelId="{45670D74-667F-4738-933B-0473C61D6216}" type="presParOf" srcId="{B724D1CE-E5E5-4CE7-9C82-D2C993C7FC88}" destId="{C973F6ED-5098-424A-8249-8E5A1D04C02B}" srcOrd="2" destOrd="0" presId="urn:microsoft.com/office/officeart/2018/2/layout/IconVerticalSolidList"/>
    <dgm:cxn modelId="{D63A7105-7CC1-42C2-9589-C821AE1F9136}" type="presParOf" srcId="{B724D1CE-E5E5-4CE7-9C82-D2C993C7FC88}" destId="{3C160456-C95A-48C6-B0DE-91AF4692C0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066D7-0664-4AA7-B465-CF9D59C01B17}"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93DA4A1C-ED06-46C7-88A8-03A30007353D}">
      <dgm:prSet/>
      <dgm:spPr/>
      <dgm:t>
        <a:bodyPr/>
        <a:lstStyle/>
        <a:p>
          <a:r>
            <a:rPr lang="en-US"/>
            <a:t>Step 1</a:t>
          </a:r>
        </a:p>
      </dgm:t>
    </dgm:pt>
    <dgm:pt modelId="{5445327D-BFC8-417D-9D6D-04162AACF2A4}" type="parTrans" cxnId="{6D237B9A-CFD5-49A9-95EA-9D52C8FBD3C8}">
      <dgm:prSet/>
      <dgm:spPr/>
      <dgm:t>
        <a:bodyPr/>
        <a:lstStyle/>
        <a:p>
          <a:endParaRPr lang="en-US"/>
        </a:p>
      </dgm:t>
    </dgm:pt>
    <dgm:pt modelId="{61F91090-0C46-4B81-8570-33E8AB1CFB04}" type="sibTrans" cxnId="{6D237B9A-CFD5-49A9-95EA-9D52C8FBD3C8}">
      <dgm:prSet/>
      <dgm:spPr/>
      <dgm:t>
        <a:bodyPr/>
        <a:lstStyle/>
        <a:p>
          <a:endParaRPr lang="en-US"/>
        </a:p>
      </dgm:t>
    </dgm:pt>
    <dgm:pt modelId="{87B74A61-32CD-4238-B5CB-A736288EB0C2}">
      <dgm:prSet/>
      <dgm:spPr/>
      <dgm:t>
        <a:bodyPr/>
        <a:lstStyle/>
        <a:p>
          <a:r>
            <a:rPr lang="en-US"/>
            <a:t>Removing Unnecessary Rows from the dataset </a:t>
          </a:r>
        </a:p>
      </dgm:t>
    </dgm:pt>
    <dgm:pt modelId="{B810503E-955F-4E2F-A8D5-E3E4D8EE1E39}" type="parTrans" cxnId="{359B708B-4515-45F3-A912-F6579A6902EE}">
      <dgm:prSet/>
      <dgm:spPr/>
      <dgm:t>
        <a:bodyPr/>
        <a:lstStyle/>
        <a:p>
          <a:endParaRPr lang="en-US"/>
        </a:p>
      </dgm:t>
    </dgm:pt>
    <dgm:pt modelId="{6AC8BFFF-16BB-448A-BA37-9F887DF88FFE}" type="sibTrans" cxnId="{359B708B-4515-45F3-A912-F6579A6902EE}">
      <dgm:prSet/>
      <dgm:spPr/>
      <dgm:t>
        <a:bodyPr/>
        <a:lstStyle/>
        <a:p>
          <a:endParaRPr lang="en-US"/>
        </a:p>
      </dgm:t>
    </dgm:pt>
    <dgm:pt modelId="{0FED6028-0BD3-4B9B-B030-DD0698055428}">
      <dgm:prSet/>
      <dgm:spPr/>
      <dgm:t>
        <a:bodyPr/>
        <a:lstStyle/>
        <a:p>
          <a:r>
            <a:rPr lang="en-US"/>
            <a:t>Step 2</a:t>
          </a:r>
        </a:p>
      </dgm:t>
    </dgm:pt>
    <dgm:pt modelId="{4620B13F-D291-4459-85B1-1491112FC341}" type="parTrans" cxnId="{E57004E6-8545-4347-9542-5FC8305913A9}">
      <dgm:prSet/>
      <dgm:spPr/>
      <dgm:t>
        <a:bodyPr/>
        <a:lstStyle/>
        <a:p>
          <a:endParaRPr lang="en-US"/>
        </a:p>
      </dgm:t>
    </dgm:pt>
    <dgm:pt modelId="{6C53203E-2FE4-4C93-AA22-477EB6DAE8D5}" type="sibTrans" cxnId="{E57004E6-8545-4347-9542-5FC8305913A9}">
      <dgm:prSet/>
      <dgm:spPr/>
      <dgm:t>
        <a:bodyPr/>
        <a:lstStyle/>
        <a:p>
          <a:endParaRPr lang="en-US"/>
        </a:p>
      </dgm:t>
    </dgm:pt>
    <dgm:pt modelId="{ADD93F5A-0EF1-4F4A-8F1A-871661214CAA}">
      <dgm:prSet/>
      <dgm:spPr/>
      <dgm:t>
        <a:bodyPr/>
        <a:lstStyle/>
        <a:p>
          <a:r>
            <a:rPr lang="en-US"/>
            <a:t>Treating Null Variables</a:t>
          </a:r>
        </a:p>
      </dgm:t>
    </dgm:pt>
    <dgm:pt modelId="{4E20BFCC-B0B9-4EA4-90A0-3B6B852242E7}" type="parTrans" cxnId="{069F85C4-BBF3-49C0-B11B-952B77565C82}">
      <dgm:prSet/>
      <dgm:spPr/>
      <dgm:t>
        <a:bodyPr/>
        <a:lstStyle/>
        <a:p>
          <a:endParaRPr lang="en-US"/>
        </a:p>
      </dgm:t>
    </dgm:pt>
    <dgm:pt modelId="{191C63C3-F55F-4C36-A3E7-7DFB2D048C19}" type="sibTrans" cxnId="{069F85C4-BBF3-49C0-B11B-952B77565C82}">
      <dgm:prSet/>
      <dgm:spPr/>
      <dgm:t>
        <a:bodyPr/>
        <a:lstStyle/>
        <a:p>
          <a:endParaRPr lang="en-US"/>
        </a:p>
      </dgm:t>
    </dgm:pt>
    <dgm:pt modelId="{81B43DE3-48EA-4D78-9D38-0772DA7DBEE0}">
      <dgm:prSet/>
      <dgm:spPr/>
      <dgm:t>
        <a:bodyPr/>
        <a:lstStyle/>
        <a:p>
          <a:r>
            <a:rPr lang="en-US"/>
            <a:t>Step 3</a:t>
          </a:r>
        </a:p>
      </dgm:t>
    </dgm:pt>
    <dgm:pt modelId="{6D6B4EF9-156D-411B-9782-622D2DF31C79}" type="parTrans" cxnId="{67EE4E2D-8C33-4EEB-8D47-64446E9FB0E3}">
      <dgm:prSet/>
      <dgm:spPr/>
      <dgm:t>
        <a:bodyPr/>
        <a:lstStyle/>
        <a:p>
          <a:endParaRPr lang="en-US"/>
        </a:p>
      </dgm:t>
    </dgm:pt>
    <dgm:pt modelId="{E63D8697-2751-41AA-BD6F-E5B24397AC2C}" type="sibTrans" cxnId="{67EE4E2D-8C33-4EEB-8D47-64446E9FB0E3}">
      <dgm:prSet/>
      <dgm:spPr/>
      <dgm:t>
        <a:bodyPr/>
        <a:lstStyle/>
        <a:p>
          <a:endParaRPr lang="en-US"/>
        </a:p>
      </dgm:t>
    </dgm:pt>
    <dgm:pt modelId="{1B4349CE-E58E-4030-8FFA-DB8B72C8CEE7}">
      <dgm:prSet/>
      <dgm:spPr/>
      <dgm:t>
        <a:bodyPr/>
        <a:lstStyle/>
        <a:p>
          <a:r>
            <a:rPr lang="en-US"/>
            <a:t>Adding new parameter (DiffOflist&amp;SalePrice)</a:t>
          </a:r>
        </a:p>
      </dgm:t>
    </dgm:pt>
    <dgm:pt modelId="{22B908D8-C67B-4EB7-8AB6-04C17BE6BA6F}" type="parTrans" cxnId="{1897B6FC-5B6B-42C4-9AF5-CD86A6D9838E}">
      <dgm:prSet/>
      <dgm:spPr/>
      <dgm:t>
        <a:bodyPr/>
        <a:lstStyle/>
        <a:p>
          <a:endParaRPr lang="en-US"/>
        </a:p>
      </dgm:t>
    </dgm:pt>
    <dgm:pt modelId="{12A15900-CC73-48BB-8012-AA1618105992}" type="sibTrans" cxnId="{1897B6FC-5B6B-42C4-9AF5-CD86A6D9838E}">
      <dgm:prSet/>
      <dgm:spPr/>
      <dgm:t>
        <a:bodyPr/>
        <a:lstStyle/>
        <a:p>
          <a:endParaRPr lang="en-US"/>
        </a:p>
      </dgm:t>
    </dgm:pt>
    <dgm:pt modelId="{84AF005A-E177-448D-A6C6-F492D60F86FB}">
      <dgm:prSet/>
      <dgm:spPr/>
      <dgm:t>
        <a:bodyPr/>
        <a:lstStyle/>
        <a:p>
          <a:r>
            <a:rPr lang="en-US"/>
            <a:t>Step 4</a:t>
          </a:r>
        </a:p>
      </dgm:t>
    </dgm:pt>
    <dgm:pt modelId="{97E2D962-8B97-4E5C-8F92-D68E61F8D95C}" type="parTrans" cxnId="{8FA5FF3C-674F-4263-96A2-D27177533211}">
      <dgm:prSet/>
      <dgm:spPr/>
      <dgm:t>
        <a:bodyPr/>
        <a:lstStyle/>
        <a:p>
          <a:endParaRPr lang="en-US"/>
        </a:p>
      </dgm:t>
    </dgm:pt>
    <dgm:pt modelId="{7EFB2039-D731-4508-A39B-1F34E7FBF734}" type="sibTrans" cxnId="{8FA5FF3C-674F-4263-96A2-D27177533211}">
      <dgm:prSet/>
      <dgm:spPr/>
      <dgm:t>
        <a:bodyPr/>
        <a:lstStyle/>
        <a:p>
          <a:endParaRPr lang="en-US"/>
        </a:p>
      </dgm:t>
    </dgm:pt>
    <dgm:pt modelId="{4CECC1EC-3759-4E0E-8F44-CC105CAA5924}">
      <dgm:prSet/>
      <dgm:spPr/>
      <dgm:t>
        <a:bodyPr/>
        <a:lstStyle/>
        <a:p>
          <a:r>
            <a:rPr lang="en-US"/>
            <a:t>Grouping the data (by year and by state)</a:t>
          </a:r>
        </a:p>
      </dgm:t>
    </dgm:pt>
    <dgm:pt modelId="{4F501FC4-1C7C-46C3-B853-921468B39C57}" type="parTrans" cxnId="{BC8F07D2-1DD4-4A59-AEB5-714B4BC3D36C}">
      <dgm:prSet/>
      <dgm:spPr/>
      <dgm:t>
        <a:bodyPr/>
        <a:lstStyle/>
        <a:p>
          <a:endParaRPr lang="en-US"/>
        </a:p>
      </dgm:t>
    </dgm:pt>
    <dgm:pt modelId="{A94E9834-C0DD-47DA-9FD9-A5EDF0FF3F5B}" type="sibTrans" cxnId="{BC8F07D2-1DD4-4A59-AEB5-714B4BC3D36C}">
      <dgm:prSet/>
      <dgm:spPr/>
      <dgm:t>
        <a:bodyPr/>
        <a:lstStyle/>
        <a:p>
          <a:endParaRPr lang="en-US"/>
        </a:p>
      </dgm:t>
    </dgm:pt>
    <dgm:pt modelId="{99D1C529-09F0-4326-BCA8-741D92692176}">
      <dgm:prSet/>
      <dgm:spPr/>
      <dgm:t>
        <a:bodyPr/>
        <a:lstStyle/>
        <a:p>
          <a:r>
            <a:rPr lang="en-US"/>
            <a:t>Step 5</a:t>
          </a:r>
        </a:p>
      </dgm:t>
    </dgm:pt>
    <dgm:pt modelId="{6C9CD23C-EF35-4827-AF1F-7D6E2DAF9BBB}" type="parTrans" cxnId="{8EFB4C2E-733D-4BC2-841B-7C0A90BEF8F0}">
      <dgm:prSet/>
      <dgm:spPr/>
      <dgm:t>
        <a:bodyPr/>
        <a:lstStyle/>
        <a:p>
          <a:endParaRPr lang="en-US"/>
        </a:p>
      </dgm:t>
    </dgm:pt>
    <dgm:pt modelId="{96699AFB-A3B7-43F5-9857-5B5B855E2E1B}" type="sibTrans" cxnId="{8EFB4C2E-733D-4BC2-841B-7C0A90BEF8F0}">
      <dgm:prSet/>
      <dgm:spPr/>
      <dgm:t>
        <a:bodyPr/>
        <a:lstStyle/>
        <a:p>
          <a:endParaRPr lang="en-US"/>
        </a:p>
      </dgm:t>
    </dgm:pt>
    <dgm:pt modelId="{AE1C6319-4CF9-4246-BFD4-41FB18679B63}">
      <dgm:prSet/>
      <dgm:spPr/>
      <dgm:t>
        <a:bodyPr/>
        <a:lstStyle/>
        <a:p>
          <a:r>
            <a:rPr lang="en-US"/>
            <a:t>Visualizing the data</a:t>
          </a:r>
        </a:p>
      </dgm:t>
    </dgm:pt>
    <dgm:pt modelId="{53FB9CBE-DC69-478C-971F-2497C711BC0F}" type="parTrans" cxnId="{7A1289FD-9FF5-4444-AB61-16CCB6E9BAB9}">
      <dgm:prSet/>
      <dgm:spPr/>
      <dgm:t>
        <a:bodyPr/>
        <a:lstStyle/>
        <a:p>
          <a:endParaRPr lang="en-US"/>
        </a:p>
      </dgm:t>
    </dgm:pt>
    <dgm:pt modelId="{068E4871-8CF8-4F2A-AB69-CEE024BE70A6}" type="sibTrans" cxnId="{7A1289FD-9FF5-4444-AB61-16CCB6E9BAB9}">
      <dgm:prSet/>
      <dgm:spPr/>
      <dgm:t>
        <a:bodyPr/>
        <a:lstStyle/>
        <a:p>
          <a:endParaRPr lang="en-US"/>
        </a:p>
      </dgm:t>
    </dgm:pt>
    <dgm:pt modelId="{2BC7CE17-DFCB-4F8D-B9FE-0ED94D89412A}">
      <dgm:prSet/>
      <dgm:spPr/>
      <dgm:t>
        <a:bodyPr/>
        <a:lstStyle/>
        <a:p>
          <a:r>
            <a:rPr lang="en-US"/>
            <a:t>Step 6</a:t>
          </a:r>
        </a:p>
      </dgm:t>
    </dgm:pt>
    <dgm:pt modelId="{583C73E6-0638-47C1-9DF9-CD1B02285138}" type="parTrans" cxnId="{CE4181B5-E00C-4653-8400-4F9EB0D90EBD}">
      <dgm:prSet/>
      <dgm:spPr/>
      <dgm:t>
        <a:bodyPr/>
        <a:lstStyle/>
        <a:p>
          <a:endParaRPr lang="en-US"/>
        </a:p>
      </dgm:t>
    </dgm:pt>
    <dgm:pt modelId="{3B72CB3D-A707-41CC-B485-96BE0AB958D3}" type="sibTrans" cxnId="{CE4181B5-E00C-4653-8400-4F9EB0D90EBD}">
      <dgm:prSet/>
      <dgm:spPr/>
      <dgm:t>
        <a:bodyPr/>
        <a:lstStyle/>
        <a:p>
          <a:endParaRPr lang="en-US"/>
        </a:p>
      </dgm:t>
    </dgm:pt>
    <dgm:pt modelId="{29CA5245-BD4D-4795-B711-FEB2ADE9AE45}">
      <dgm:prSet/>
      <dgm:spPr/>
      <dgm:t>
        <a:bodyPr/>
        <a:lstStyle/>
        <a:p>
          <a:r>
            <a:rPr lang="en-US"/>
            <a:t>Using API request collect data of Median Income based on Zip Code from Census Website</a:t>
          </a:r>
        </a:p>
      </dgm:t>
    </dgm:pt>
    <dgm:pt modelId="{C80749FE-1A61-40C6-896D-9B949C425AFC}" type="parTrans" cxnId="{7394D7C8-54BF-4C0F-A922-C5ABDC6B7D50}">
      <dgm:prSet/>
      <dgm:spPr/>
      <dgm:t>
        <a:bodyPr/>
        <a:lstStyle/>
        <a:p>
          <a:endParaRPr lang="en-US"/>
        </a:p>
      </dgm:t>
    </dgm:pt>
    <dgm:pt modelId="{69C2A875-E3C5-405B-8872-F021B0E62205}" type="sibTrans" cxnId="{7394D7C8-54BF-4C0F-A922-C5ABDC6B7D50}">
      <dgm:prSet/>
      <dgm:spPr/>
      <dgm:t>
        <a:bodyPr/>
        <a:lstStyle/>
        <a:p>
          <a:endParaRPr lang="en-US"/>
        </a:p>
      </dgm:t>
    </dgm:pt>
    <dgm:pt modelId="{BB477B88-0C7E-436E-A8A9-6306EE6F9333}">
      <dgm:prSet/>
      <dgm:spPr/>
      <dgm:t>
        <a:bodyPr/>
        <a:lstStyle/>
        <a:p>
          <a:r>
            <a:rPr lang="en-US"/>
            <a:t>Step 7</a:t>
          </a:r>
        </a:p>
      </dgm:t>
    </dgm:pt>
    <dgm:pt modelId="{5036022B-9CB2-4ADA-9D7C-21B566500D17}" type="parTrans" cxnId="{402722E0-13EB-4409-96BB-28AD970367A4}">
      <dgm:prSet/>
      <dgm:spPr/>
      <dgm:t>
        <a:bodyPr/>
        <a:lstStyle/>
        <a:p>
          <a:endParaRPr lang="en-US"/>
        </a:p>
      </dgm:t>
    </dgm:pt>
    <dgm:pt modelId="{A4D9B734-B20F-485A-B78C-C5C71A4A3C8A}" type="sibTrans" cxnId="{402722E0-13EB-4409-96BB-28AD970367A4}">
      <dgm:prSet/>
      <dgm:spPr/>
      <dgm:t>
        <a:bodyPr/>
        <a:lstStyle/>
        <a:p>
          <a:endParaRPr lang="en-US"/>
        </a:p>
      </dgm:t>
    </dgm:pt>
    <dgm:pt modelId="{EC8F0B9C-2CDC-4869-958F-4C551E5B8A4A}">
      <dgm:prSet/>
      <dgm:spPr/>
      <dgm:t>
        <a:bodyPr/>
        <a:lstStyle/>
        <a:p>
          <a:r>
            <a:rPr lang="en-US"/>
            <a:t>Merging the Census Median Income data with Redfin data</a:t>
          </a:r>
        </a:p>
      </dgm:t>
    </dgm:pt>
    <dgm:pt modelId="{704839D9-8641-44F9-9AD5-307EF67A710A}" type="parTrans" cxnId="{142301F8-9A3A-4862-B783-3CCAAC3BCAFE}">
      <dgm:prSet/>
      <dgm:spPr/>
      <dgm:t>
        <a:bodyPr/>
        <a:lstStyle/>
        <a:p>
          <a:endParaRPr lang="en-US"/>
        </a:p>
      </dgm:t>
    </dgm:pt>
    <dgm:pt modelId="{27AE24C0-4D43-411C-8368-FB9B970C396A}" type="sibTrans" cxnId="{142301F8-9A3A-4862-B783-3CCAAC3BCAFE}">
      <dgm:prSet/>
      <dgm:spPr/>
      <dgm:t>
        <a:bodyPr/>
        <a:lstStyle/>
        <a:p>
          <a:endParaRPr lang="en-US"/>
        </a:p>
      </dgm:t>
    </dgm:pt>
    <dgm:pt modelId="{0811410D-91EF-45D8-BD2F-B2AAB00F84FD}" type="pres">
      <dgm:prSet presAssocID="{B9F066D7-0664-4AA7-B465-CF9D59C01B17}" presName="Name0" presStyleCnt="0">
        <dgm:presLayoutVars>
          <dgm:dir/>
          <dgm:animLvl val="lvl"/>
          <dgm:resizeHandles val="exact"/>
        </dgm:presLayoutVars>
      </dgm:prSet>
      <dgm:spPr/>
    </dgm:pt>
    <dgm:pt modelId="{F344DE98-084A-4CD6-983D-C37F8040E018}" type="pres">
      <dgm:prSet presAssocID="{BB477B88-0C7E-436E-A8A9-6306EE6F9333}" presName="boxAndChildren" presStyleCnt="0"/>
      <dgm:spPr/>
    </dgm:pt>
    <dgm:pt modelId="{A4C5C0A8-78E3-46E6-9C42-3519710375DE}" type="pres">
      <dgm:prSet presAssocID="{BB477B88-0C7E-436E-A8A9-6306EE6F9333}" presName="parentTextBox" presStyleLbl="alignNode1" presStyleIdx="0" presStyleCnt="7"/>
      <dgm:spPr/>
    </dgm:pt>
    <dgm:pt modelId="{AA35E747-5458-454E-AC40-F418FE4F2BF5}" type="pres">
      <dgm:prSet presAssocID="{BB477B88-0C7E-436E-A8A9-6306EE6F9333}" presName="descendantBox" presStyleLbl="bgAccFollowNode1" presStyleIdx="0" presStyleCnt="7"/>
      <dgm:spPr/>
    </dgm:pt>
    <dgm:pt modelId="{8C8A6FC2-8F25-4980-93CA-8A69645037F4}" type="pres">
      <dgm:prSet presAssocID="{3B72CB3D-A707-41CC-B485-96BE0AB958D3}" presName="sp" presStyleCnt="0"/>
      <dgm:spPr/>
    </dgm:pt>
    <dgm:pt modelId="{46B29ADB-7B0C-4131-AE6A-9E461A1D5039}" type="pres">
      <dgm:prSet presAssocID="{2BC7CE17-DFCB-4F8D-B9FE-0ED94D89412A}" presName="arrowAndChildren" presStyleCnt="0"/>
      <dgm:spPr/>
    </dgm:pt>
    <dgm:pt modelId="{672BA550-611C-4A79-AEFD-BB046EB88485}" type="pres">
      <dgm:prSet presAssocID="{2BC7CE17-DFCB-4F8D-B9FE-0ED94D89412A}" presName="parentTextArrow" presStyleLbl="node1" presStyleIdx="0" presStyleCnt="0"/>
      <dgm:spPr/>
    </dgm:pt>
    <dgm:pt modelId="{D0E35888-6D22-45CB-8705-2C3899C72D5E}" type="pres">
      <dgm:prSet presAssocID="{2BC7CE17-DFCB-4F8D-B9FE-0ED94D89412A}" presName="arrow" presStyleLbl="alignNode1" presStyleIdx="1" presStyleCnt="7"/>
      <dgm:spPr/>
    </dgm:pt>
    <dgm:pt modelId="{BDC14B3F-31B1-403B-A836-0CA21D43C9F3}" type="pres">
      <dgm:prSet presAssocID="{2BC7CE17-DFCB-4F8D-B9FE-0ED94D89412A}" presName="descendantArrow" presStyleLbl="bgAccFollowNode1" presStyleIdx="1" presStyleCnt="7"/>
      <dgm:spPr/>
    </dgm:pt>
    <dgm:pt modelId="{B5E4918A-59F0-43A3-BF97-0DF7738EA914}" type="pres">
      <dgm:prSet presAssocID="{96699AFB-A3B7-43F5-9857-5B5B855E2E1B}" presName="sp" presStyleCnt="0"/>
      <dgm:spPr/>
    </dgm:pt>
    <dgm:pt modelId="{A1A5CFEE-EB96-4E03-A4A0-24DFBF65D4EA}" type="pres">
      <dgm:prSet presAssocID="{99D1C529-09F0-4326-BCA8-741D92692176}" presName="arrowAndChildren" presStyleCnt="0"/>
      <dgm:spPr/>
    </dgm:pt>
    <dgm:pt modelId="{74975EDF-EB13-42AE-8D70-3378586D2363}" type="pres">
      <dgm:prSet presAssocID="{99D1C529-09F0-4326-BCA8-741D92692176}" presName="parentTextArrow" presStyleLbl="node1" presStyleIdx="0" presStyleCnt="0"/>
      <dgm:spPr/>
    </dgm:pt>
    <dgm:pt modelId="{DEBAD373-7121-44FF-9708-90E7670829AF}" type="pres">
      <dgm:prSet presAssocID="{99D1C529-09F0-4326-BCA8-741D92692176}" presName="arrow" presStyleLbl="alignNode1" presStyleIdx="2" presStyleCnt="7"/>
      <dgm:spPr/>
    </dgm:pt>
    <dgm:pt modelId="{F867B869-8DDC-4725-9B93-7FC009C63881}" type="pres">
      <dgm:prSet presAssocID="{99D1C529-09F0-4326-BCA8-741D92692176}" presName="descendantArrow" presStyleLbl="bgAccFollowNode1" presStyleIdx="2" presStyleCnt="7"/>
      <dgm:spPr/>
    </dgm:pt>
    <dgm:pt modelId="{62EE16DF-EB08-4806-A0B0-8FB062C9E8A7}" type="pres">
      <dgm:prSet presAssocID="{7EFB2039-D731-4508-A39B-1F34E7FBF734}" presName="sp" presStyleCnt="0"/>
      <dgm:spPr/>
    </dgm:pt>
    <dgm:pt modelId="{95DB7281-A990-4830-8B2F-8DE162A97E00}" type="pres">
      <dgm:prSet presAssocID="{84AF005A-E177-448D-A6C6-F492D60F86FB}" presName="arrowAndChildren" presStyleCnt="0"/>
      <dgm:spPr/>
    </dgm:pt>
    <dgm:pt modelId="{7144E905-A9D9-4571-A1A5-403F51CC6AE1}" type="pres">
      <dgm:prSet presAssocID="{84AF005A-E177-448D-A6C6-F492D60F86FB}" presName="parentTextArrow" presStyleLbl="node1" presStyleIdx="0" presStyleCnt="0"/>
      <dgm:spPr/>
    </dgm:pt>
    <dgm:pt modelId="{E9BE780A-A155-46F3-9E70-4D44C5833A33}" type="pres">
      <dgm:prSet presAssocID="{84AF005A-E177-448D-A6C6-F492D60F86FB}" presName="arrow" presStyleLbl="alignNode1" presStyleIdx="3" presStyleCnt="7"/>
      <dgm:spPr/>
    </dgm:pt>
    <dgm:pt modelId="{3E84F93A-D90A-487D-B639-FD074E759CFC}" type="pres">
      <dgm:prSet presAssocID="{84AF005A-E177-448D-A6C6-F492D60F86FB}" presName="descendantArrow" presStyleLbl="bgAccFollowNode1" presStyleIdx="3" presStyleCnt="7"/>
      <dgm:spPr/>
    </dgm:pt>
    <dgm:pt modelId="{7982A42B-E732-4268-8174-3F663FCB03B8}" type="pres">
      <dgm:prSet presAssocID="{E63D8697-2751-41AA-BD6F-E5B24397AC2C}" presName="sp" presStyleCnt="0"/>
      <dgm:spPr/>
    </dgm:pt>
    <dgm:pt modelId="{17C23E11-5B32-43AB-A0CF-4E7381DB4866}" type="pres">
      <dgm:prSet presAssocID="{81B43DE3-48EA-4D78-9D38-0772DA7DBEE0}" presName="arrowAndChildren" presStyleCnt="0"/>
      <dgm:spPr/>
    </dgm:pt>
    <dgm:pt modelId="{97BDD58C-23F8-41CB-BAF3-891371D205CB}" type="pres">
      <dgm:prSet presAssocID="{81B43DE3-48EA-4D78-9D38-0772DA7DBEE0}" presName="parentTextArrow" presStyleLbl="node1" presStyleIdx="0" presStyleCnt="0"/>
      <dgm:spPr/>
    </dgm:pt>
    <dgm:pt modelId="{9CA80E94-41CB-4764-BA05-4D1D53840252}" type="pres">
      <dgm:prSet presAssocID="{81B43DE3-48EA-4D78-9D38-0772DA7DBEE0}" presName="arrow" presStyleLbl="alignNode1" presStyleIdx="4" presStyleCnt="7"/>
      <dgm:spPr/>
    </dgm:pt>
    <dgm:pt modelId="{1C6ACC5D-DA3A-472E-9D31-1116CD600614}" type="pres">
      <dgm:prSet presAssocID="{81B43DE3-48EA-4D78-9D38-0772DA7DBEE0}" presName="descendantArrow" presStyleLbl="bgAccFollowNode1" presStyleIdx="4" presStyleCnt="7"/>
      <dgm:spPr/>
    </dgm:pt>
    <dgm:pt modelId="{E961F510-48BA-4B7C-8C24-16F60120DF3C}" type="pres">
      <dgm:prSet presAssocID="{6C53203E-2FE4-4C93-AA22-477EB6DAE8D5}" presName="sp" presStyleCnt="0"/>
      <dgm:spPr/>
    </dgm:pt>
    <dgm:pt modelId="{BED8805D-2F93-4AA3-90C8-FF29E8F87FAE}" type="pres">
      <dgm:prSet presAssocID="{0FED6028-0BD3-4B9B-B030-DD0698055428}" presName="arrowAndChildren" presStyleCnt="0"/>
      <dgm:spPr/>
    </dgm:pt>
    <dgm:pt modelId="{3572972C-3FA9-4206-9088-B04C24645A65}" type="pres">
      <dgm:prSet presAssocID="{0FED6028-0BD3-4B9B-B030-DD0698055428}" presName="parentTextArrow" presStyleLbl="node1" presStyleIdx="0" presStyleCnt="0"/>
      <dgm:spPr/>
    </dgm:pt>
    <dgm:pt modelId="{F58D83A8-542B-4846-9CCC-054204171C23}" type="pres">
      <dgm:prSet presAssocID="{0FED6028-0BD3-4B9B-B030-DD0698055428}" presName="arrow" presStyleLbl="alignNode1" presStyleIdx="5" presStyleCnt="7"/>
      <dgm:spPr/>
    </dgm:pt>
    <dgm:pt modelId="{44759C40-E5A7-46BF-8513-B4C196B85F26}" type="pres">
      <dgm:prSet presAssocID="{0FED6028-0BD3-4B9B-B030-DD0698055428}" presName="descendantArrow" presStyleLbl="bgAccFollowNode1" presStyleIdx="5" presStyleCnt="7"/>
      <dgm:spPr/>
    </dgm:pt>
    <dgm:pt modelId="{10E77E42-1E84-416A-85E4-803B14BCD603}" type="pres">
      <dgm:prSet presAssocID="{61F91090-0C46-4B81-8570-33E8AB1CFB04}" presName="sp" presStyleCnt="0"/>
      <dgm:spPr/>
    </dgm:pt>
    <dgm:pt modelId="{110A2596-5047-4F1C-BA13-1C21C275AD4B}" type="pres">
      <dgm:prSet presAssocID="{93DA4A1C-ED06-46C7-88A8-03A30007353D}" presName="arrowAndChildren" presStyleCnt="0"/>
      <dgm:spPr/>
    </dgm:pt>
    <dgm:pt modelId="{F1ED10F2-3DF0-4FC8-BE84-58C15929CDAC}" type="pres">
      <dgm:prSet presAssocID="{93DA4A1C-ED06-46C7-88A8-03A30007353D}" presName="parentTextArrow" presStyleLbl="node1" presStyleIdx="0" presStyleCnt="0"/>
      <dgm:spPr/>
    </dgm:pt>
    <dgm:pt modelId="{8873CA6A-100B-4F69-86BA-D08E73E40F01}" type="pres">
      <dgm:prSet presAssocID="{93DA4A1C-ED06-46C7-88A8-03A30007353D}" presName="arrow" presStyleLbl="alignNode1" presStyleIdx="6" presStyleCnt="7"/>
      <dgm:spPr/>
    </dgm:pt>
    <dgm:pt modelId="{F8D01A8F-1553-4BD5-8CEB-5967F5F5DC0F}" type="pres">
      <dgm:prSet presAssocID="{93DA4A1C-ED06-46C7-88A8-03A30007353D}" presName="descendantArrow" presStyleLbl="bgAccFollowNode1" presStyleIdx="6" presStyleCnt="7"/>
      <dgm:spPr/>
    </dgm:pt>
  </dgm:ptLst>
  <dgm:cxnLst>
    <dgm:cxn modelId="{0E919706-E76E-474E-A596-21E442C47B6C}" type="presOf" srcId="{EC8F0B9C-2CDC-4869-958F-4C551E5B8A4A}" destId="{AA35E747-5458-454E-AC40-F418FE4F2BF5}" srcOrd="0" destOrd="0" presId="urn:microsoft.com/office/officeart/2016/7/layout/VerticalDownArrowProcess"/>
    <dgm:cxn modelId="{2E3A7517-1A4E-4B81-A940-0BCA288905C5}" type="presOf" srcId="{1B4349CE-E58E-4030-8FFA-DB8B72C8CEE7}" destId="{1C6ACC5D-DA3A-472E-9D31-1116CD600614}" srcOrd="0" destOrd="0" presId="urn:microsoft.com/office/officeart/2016/7/layout/VerticalDownArrowProcess"/>
    <dgm:cxn modelId="{67EE4E2D-8C33-4EEB-8D47-64446E9FB0E3}" srcId="{B9F066D7-0664-4AA7-B465-CF9D59C01B17}" destId="{81B43DE3-48EA-4D78-9D38-0772DA7DBEE0}" srcOrd="2" destOrd="0" parTransId="{6D6B4EF9-156D-411B-9782-622D2DF31C79}" sibTransId="{E63D8697-2751-41AA-BD6F-E5B24397AC2C}"/>
    <dgm:cxn modelId="{8EFB4C2E-733D-4BC2-841B-7C0A90BEF8F0}" srcId="{B9F066D7-0664-4AA7-B465-CF9D59C01B17}" destId="{99D1C529-09F0-4326-BCA8-741D92692176}" srcOrd="4" destOrd="0" parTransId="{6C9CD23C-EF35-4827-AF1F-7D6E2DAF9BBB}" sibTransId="{96699AFB-A3B7-43F5-9857-5B5B855E2E1B}"/>
    <dgm:cxn modelId="{883AB93C-83B9-40DE-8434-EA91B2989B59}" type="presOf" srcId="{93DA4A1C-ED06-46C7-88A8-03A30007353D}" destId="{8873CA6A-100B-4F69-86BA-D08E73E40F01}" srcOrd="1" destOrd="0" presId="urn:microsoft.com/office/officeart/2016/7/layout/VerticalDownArrowProcess"/>
    <dgm:cxn modelId="{8FA5FF3C-674F-4263-96A2-D27177533211}" srcId="{B9F066D7-0664-4AA7-B465-CF9D59C01B17}" destId="{84AF005A-E177-448D-A6C6-F492D60F86FB}" srcOrd="3" destOrd="0" parTransId="{97E2D962-8B97-4E5C-8F92-D68E61F8D95C}" sibTransId="{7EFB2039-D731-4508-A39B-1F34E7FBF734}"/>
    <dgm:cxn modelId="{14324F42-0C0D-4779-B76C-72D34B4A2325}" type="presOf" srcId="{B9F066D7-0664-4AA7-B465-CF9D59C01B17}" destId="{0811410D-91EF-45D8-BD2F-B2AAB00F84FD}" srcOrd="0" destOrd="0" presId="urn:microsoft.com/office/officeart/2016/7/layout/VerticalDownArrowProcess"/>
    <dgm:cxn modelId="{EBD98250-556F-4F95-ACBD-C47E8A843D7B}" type="presOf" srcId="{4CECC1EC-3759-4E0E-8F44-CC105CAA5924}" destId="{3E84F93A-D90A-487D-B639-FD074E759CFC}" srcOrd="0" destOrd="0" presId="urn:microsoft.com/office/officeart/2016/7/layout/VerticalDownArrowProcess"/>
    <dgm:cxn modelId="{19D75271-16C6-4A9A-A3B2-376959C7EAC5}" type="presOf" srcId="{0FED6028-0BD3-4B9B-B030-DD0698055428}" destId="{3572972C-3FA9-4206-9088-B04C24645A65}" srcOrd="0" destOrd="0" presId="urn:microsoft.com/office/officeart/2016/7/layout/VerticalDownArrowProcess"/>
    <dgm:cxn modelId="{30855373-4BA1-4F64-941D-6ED6105A19DE}" type="presOf" srcId="{81B43DE3-48EA-4D78-9D38-0772DA7DBEE0}" destId="{97BDD58C-23F8-41CB-BAF3-891371D205CB}" srcOrd="0" destOrd="0" presId="urn:microsoft.com/office/officeart/2016/7/layout/VerticalDownArrowProcess"/>
    <dgm:cxn modelId="{C499447A-D46B-45B7-BD60-0B2455A0D56E}" type="presOf" srcId="{ADD93F5A-0EF1-4F4A-8F1A-871661214CAA}" destId="{44759C40-E5A7-46BF-8513-B4C196B85F26}" srcOrd="0" destOrd="0" presId="urn:microsoft.com/office/officeart/2016/7/layout/VerticalDownArrowProcess"/>
    <dgm:cxn modelId="{7EEFF15A-159A-42FE-8DAD-06CAFAEE95A1}" type="presOf" srcId="{81B43DE3-48EA-4D78-9D38-0772DA7DBEE0}" destId="{9CA80E94-41CB-4764-BA05-4D1D53840252}" srcOrd="1" destOrd="0" presId="urn:microsoft.com/office/officeart/2016/7/layout/VerticalDownArrowProcess"/>
    <dgm:cxn modelId="{FE3A5F88-4D59-4525-8EBB-BF5DDA7FB955}" type="presOf" srcId="{0FED6028-0BD3-4B9B-B030-DD0698055428}" destId="{F58D83A8-542B-4846-9CCC-054204171C23}" srcOrd="1" destOrd="0" presId="urn:microsoft.com/office/officeart/2016/7/layout/VerticalDownArrowProcess"/>
    <dgm:cxn modelId="{94DC198A-8AA5-4665-9120-1654423B07AB}" type="presOf" srcId="{BB477B88-0C7E-436E-A8A9-6306EE6F9333}" destId="{A4C5C0A8-78E3-46E6-9C42-3519710375DE}" srcOrd="0" destOrd="0" presId="urn:microsoft.com/office/officeart/2016/7/layout/VerticalDownArrowProcess"/>
    <dgm:cxn modelId="{359B708B-4515-45F3-A912-F6579A6902EE}" srcId="{93DA4A1C-ED06-46C7-88A8-03A30007353D}" destId="{87B74A61-32CD-4238-B5CB-A736288EB0C2}" srcOrd="0" destOrd="0" parTransId="{B810503E-955F-4E2F-A8D5-E3E4D8EE1E39}" sibTransId="{6AC8BFFF-16BB-448A-BA37-9F887DF88FFE}"/>
    <dgm:cxn modelId="{9DA01E91-96AB-4BD1-908E-6D86F079002E}" type="presOf" srcId="{84AF005A-E177-448D-A6C6-F492D60F86FB}" destId="{E9BE780A-A155-46F3-9E70-4D44C5833A33}" srcOrd="1" destOrd="0" presId="urn:microsoft.com/office/officeart/2016/7/layout/VerticalDownArrowProcess"/>
    <dgm:cxn modelId="{342EFA98-AE25-49B5-8120-B16AE1B06B76}" type="presOf" srcId="{87B74A61-32CD-4238-B5CB-A736288EB0C2}" destId="{F8D01A8F-1553-4BD5-8CEB-5967F5F5DC0F}" srcOrd="0" destOrd="0" presId="urn:microsoft.com/office/officeart/2016/7/layout/VerticalDownArrowProcess"/>
    <dgm:cxn modelId="{6D237B9A-CFD5-49A9-95EA-9D52C8FBD3C8}" srcId="{B9F066D7-0664-4AA7-B465-CF9D59C01B17}" destId="{93DA4A1C-ED06-46C7-88A8-03A30007353D}" srcOrd="0" destOrd="0" parTransId="{5445327D-BFC8-417D-9D6D-04162AACF2A4}" sibTransId="{61F91090-0C46-4B81-8570-33E8AB1CFB04}"/>
    <dgm:cxn modelId="{AD1A77A1-DF82-4CD7-BEF2-5EDBD492F9BD}" type="presOf" srcId="{84AF005A-E177-448D-A6C6-F492D60F86FB}" destId="{7144E905-A9D9-4571-A1A5-403F51CC6AE1}" srcOrd="0" destOrd="0" presId="urn:microsoft.com/office/officeart/2016/7/layout/VerticalDownArrowProcess"/>
    <dgm:cxn modelId="{CE4181B5-E00C-4653-8400-4F9EB0D90EBD}" srcId="{B9F066D7-0664-4AA7-B465-CF9D59C01B17}" destId="{2BC7CE17-DFCB-4F8D-B9FE-0ED94D89412A}" srcOrd="5" destOrd="0" parTransId="{583C73E6-0638-47C1-9DF9-CD1B02285138}" sibTransId="{3B72CB3D-A707-41CC-B485-96BE0AB958D3}"/>
    <dgm:cxn modelId="{C93BDCBA-BC9A-47C0-B341-28E2963ED114}" type="presOf" srcId="{2BC7CE17-DFCB-4F8D-B9FE-0ED94D89412A}" destId="{D0E35888-6D22-45CB-8705-2C3899C72D5E}" srcOrd="1" destOrd="0" presId="urn:microsoft.com/office/officeart/2016/7/layout/VerticalDownArrowProcess"/>
    <dgm:cxn modelId="{46D443BB-F60C-4F41-A422-44164750C17F}" type="presOf" srcId="{AE1C6319-4CF9-4246-BFD4-41FB18679B63}" destId="{F867B869-8DDC-4725-9B93-7FC009C63881}" srcOrd="0" destOrd="0" presId="urn:microsoft.com/office/officeart/2016/7/layout/VerticalDownArrowProcess"/>
    <dgm:cxn modelId="{999A1DBC-B2A5-4723-8FE6-0311D1ECBAA2}" type="presOf" srcId="{99D1C529-09F0-4326-BCA8-741D92692176}" destId="{74975EDF-EB13-42AE-8D70-3378586D2363}" srcOrd="0" destOrd="0" presId="urn:microsoft.com/office/officeart/2016/7/layout/VerticalDownArrowProcess"/>
    <dgm:cxn modelId="{069F85C4-BBF3-49C0-B11B-952B77565C82}" srcId="{0FED6028-0BD3-4B9B-B030-DD0698055428}" destId="{ADD93F5A-0EF1-4F4A-8F1A-871661214CAA}" srcOrd="0" destOrd="0" parTransId="{4E20BFCC-B0B9-4EA4-90A0-3B6B852242E7}" sibTransId="{191C63C3-F55F-4C36-A3E7-7DFB2D048C19}"/>
    <dgm:cxn modelId="{7394D7C8-54BF-4C0F-A922-C5ABDC6B7D50}" srcId="{2BC7CE17-DFCB-4F8D-B9FE-0ED94D89412A}" destId="{29CA5245-BD4D-4795-B711-FEB2ADE9AE45}" srcOrd="0" destOrd="0" parTransId="{C80749FE-1A61-40C6-896D-9B949C425AFC}" sibTransId="{69C2A875-E3C5-405B-8872-F021B0E62205}"/>
    <dgm:cxn modelId="{BCC391C9-00CB-48D9-A89F-A7A9698DD453}" type="presOf" srcId="{2BC7CE17-DFCB-4F8D-B9FE-0ED94D89412A}" destId="{672BA550-611C-4A79-AEFD-BB046EB88485}" srcOrd="0" destOrd="0" presId="urn:microsoft.com/office/officeart/2016/7/layout/VerticalDownArrowProcess"/>
    <dgm:cxn modelId="{BC8F07D2-1DD4-4A59-AEB5-714B4BC3D36C}" srcId="{84AF005A-E177-448D-A6C6-F492D60F86FB}" destId="{4CECC1EC-3759-4E0E-8F44-CC105CAA5924}" srcOrd="0" destOrd="0" parTransId="{4F501FC4-1C7C-46C3-B853-921468B39C57}" sibTransId="{A94E9834-C0DD-47DA-9FD9-A5EDF0FF3F5B}"/>
    <dgm:cxn modelId="{402722E0-13EB-4409-96BB-28AD970367A4}" srcId="{B9F066D7-0664-4AA7-B465-CF9D59C01B17}" destId="{BB477B88-0C7E-436E-A8A9-6306EE6F9333}" srcOrd="6" destOrd="0" parTransId="{5036022B-9CB2-4ADA-9D7C-21B566500D17}" sibTransId="{A4D9B734-B20F-485A-B78C-C5C71A4A3C8A}"/>
    <dgm:cxn modelId="{E57004E6-8545-4347-9542-5FC8305913A9}" srcId="{B9F066D7-0664-4AA7-B465-CF9D59C01B17}" destId="{0FED6028-0BD3-4B9B-B030-DD0698055428}" srcOrd="1" destOrd="0" parTransId="{4620B13F-D291-4459-85B1-1491112FC341}" sibTransId="{6C53203E-2FE4-4C93-AA22-477EB6DAE8D5}"/>
    <dgm:cxn modelId="{A56980EB-0A75-435D-9BA9-52367AC0FCDE}" type="presOf" srcId="{99D1C529-09F0-4326-BCA8-741D92692176}" destId="{DEBAD373-7121-44FF-9708-90E7670829AF}" srcOrd="1" destOrd="0" presId="urn:microsoft.com/office/officeart/2016/7/layout/VerticalDownArrowProcess"/>
    <dgm:cxn modelId="{142301F8-9A3A-4862-B783-3CCAAC3BCAFE}" srcId="{BB477B88-0C7E-436E-A8A9-6306EE6F9333}" destId="{EC8F0B9C-2CDC-4869-958F-4C551E5B8A4A}" srcOrd="0" destOrd="0" parTransId="{704839D9-8641-44F9-9AD5-307EF67A710A}" sibTransId="{27AE24C0-4D43-411C-8368-FB9B970C396A}"/>
    <dgm:cxn modelId="{95D018FB-9CE6-4751-847D-61B63257FBFB}" type="presOf" srcId="{93DA4A1C-ED06-46C7-88A8-03A30007353D}" destId="{F1ED10F2-3DF0-4FC8-BE84-58C15929CDAC}" srcOrd="0" destOrd="0" presId="urn:microsoft.com/office/officeart/2016/7/layout/VerticalDownArrowProcess"/>
    <dgm:cxn modelId="{1897B6FC-5B6B-42C4-9AF5-CD86A6D9838E}" srcId="{81B43DE3-48EA-4D78-9D38-0772DA7DBEE0}" destId="{1B4349CE-E58E-4030-8FFA-DB8B72C8CEE7}" srcOrd="0" destOrd="0" parTransId="{22B908D8-C67B-4EB7-8AB6-04C17BE6BA6F}" sibTransId="{12A15900-CC73-48BB-8012-AA1618105992}"/>
    <dgm:cxn modelId="{7A1289FD-9FF5-4444-AB61-16CCB6E9BAB9}" srcId="{99D1C529-09F0-4326-BCA8-741D92692176}" destId="{AE1C6319-4CF9-4246-BFD4-41FB18679B63}" srcOrd="0" destOrd="0" parTransId="{53FB9CBE-DC69-478C-971F-2497C711BC0F}" sibTransId="{068E4871-8CF8-4F2A-AB69-CEE024BE70A6}"/>
    <dgm:cxn modelId="{EFD4E2FF-4A79-4F28-A148-EA68A0B6DDC4}" type="presOf" srcId="{29CA5245-BD4D-4795-B711-FEB2ADE9AE45}" destId="{BDC14B3F-31B1-403B-A836-0CA21D43C9F3}" srcOrd="0" destOrd="0" presId="urn:microsoft.com/office/officeart/2016/7/layout/VerticalDownArrowProcess"/>
    <dgm:cxn modelId="{DA05AD48-CB2B-43E3-8F5B-888CA3545328}" type="presParOf" srcId="{0811410D-91EF-45D8-BD2F-B2AAB00F84FD}" destId="{F344DE98-084A-4CD6-983D-C37F8040E018}" srcOrd="0" destOrd="0" presId="urn:microsoft.com/office/officeart/2016/7/layout/VerticalDownArrowProcess"/>
    <dgm:cxn modelId="{2DD1223F-3F12-46B9-9990-419290D6B0BC}" type="presParOf" srcId="{F344DE98-084A-4CD6-983D-C37F8040E018}" destId="{A4C5C0A8-78E3-46E6-9C42-3519710375DE}" srcOrd="0" destOrd="0" presId="urn:microsoft.com/office/officeart/2016/7/layout/VerticalDownArrowProcess"/>
    <dgm:cxn modelId="{7250D07A-94CF-4EC5-9131-0C9B1E706F67}" type="presParOf" srcId="{F344DE98-084A-4CD6-983D-C37F8040E018}" destId="{AA35E747-5458-454E-AC40-F418FE4F2BF5}" srcOrd="1" destOrd="0" presId="urn:microsoft.com/office/officeart/2016/7/layout/VerticalDownArrowProcess"/>
    <dgm:cxn modelId="{60D7F7BE-415C-4504-8BC0-C8533D35514D}" type="presParOf" srcId="{0811410D-91EF-45D8-BD2F-B2AAB00F84FD}" destId="{8C8A6FC2-8F25-4980-93CA-8A69645037F4}" srcOrd="1" destOrd="0" presId="urn:microsoft.com/office/officeart/2016/7/layout/VerticalDownArrowProcess"/>
    <dgm:cxn modelId="{06CEC607-691E-4249-800C-EF994FB28D40}" type="presParOf" srcId="{0811410D-91EF-45D8-BD2F-B2AAB00F84FD}" destId="{46B29ADB-7B0C-4131-AE6A-9E461A1D5039}" srcOrd="2" destOrd="0" presId="urn:microsoft.com/office/officeart/2016/7/layout/VerticalDownArrowProcess"/>
    <dgm:cxn modelId="{C361B6E7-2B78-4E98-9E5B-31D504079E82}" type="presParOf" srcId="{46B29ADB-7B0C-4131-AE6A-9E461A1D5039}" destId="{672BA550-611C-4A79-AEFD-BB046EB88485}" srcOrd="0" destOrd="0" presId="urn:microsoft.com/office/officeart/2016/7/layout/VerticalDownArrowProcess"/>
    <dgm:cxn modelId="{DCAFF4DA-6E6F-44A5-8B8A-C79BE34BB5FD}" type="presParOf" srcId="{46B29ADB-7B0C-4131-AE6A-9E461A1D5039}" destId="{D0E35888-6D22-45CB-8705-2C3899C72D5E}" srcOrd="1" destOrd="0" presId="urn:microsoft.com/office/officeart/2016/7/layout/VerticalDownArrowProcess"/>
    <dgm:cxn modelId="{EC41B1FC-37E2-451E-B5CB-68B5C08970AB}" type="presParOf" srcId="{46B29ADB-7B0C-4131-AE6A-9E461A1D5039}" destId="{BDC14B3F-31B1-403B-A836-0CA21D43C9F3}" srcOrd="2" destOrd="0" presId="urn:microsoft.com/office/officeart/2016/7/layout/VerticalDownArrowProcess"/>
    <dgm:cxn modelId="{19FAE36E-0F2D-4F3B-8EA8-41695C90D427}" type="presParOf" srcId="{0811410D-91EF-45D8-BD2F-B2AAB00F84FD}" destId="{B5E4918A-59F0-43A3-BF97-0DF7738EA914}" srcOrd="3" destOrd="0" presId="urn:microsoft.com/office/officeart/2016/7/layout/VerticalDownArrowProcess"/>
    <dgm:cxn modelId="{70A97221-0196-410B-9DBA-542FE45D574A}" type="presParOf" srcId="{0811410D-91EF-45D8-BD2F-B2AAB00F84FD}" destId="{A1A5CFEE-EB96-4E03-A4A0-24DFBF65D4EA}" srcOrd="4" destOrd="0" presId="urn:microsoft.com/office/officeart/2016/7/layout/VerticalDownArrowProcess"/>
    <dgm:cxn modelId="{98DA0DE7-DDDA-4377-8925-64757E95E045}" type="presParOf" srcId="{A1A5CFEE-EB96-4E03-A4A0-24DFBF65D4EA}" destId="{74975EDF-EB13-42AE-8D70-3378586D2363}" srcOrd="0" destOrd="0" presId="urn:microsoft.com/office/officeart/2016/7/layout/VerticalDownArrowProcess"/>
    <dgm:cxn modelId="{2D792926-E64C-4F1C-835C-7F4468ADE5A4}" type="presParOf" srcId="{A1A5CFEE-EB96-4E03-A4A0-24DFBF65D4EA}" destId="{DEBAD373-7121-44FF-9708-90E7670829AF}" srcOrd="1" destOrd="0" presId="urn:microsoft.com/office/officeart/2016/7/layout/VerticalDownArrowProcess"/>
    <dgm:cxn modelId="{D96BD64C-8625-421E-AEA1-603AAB866282}" type="presParOf" srcId="{A1A5CFEE-EB96-4E03-A4A0-24DFBF65D4EA}" destId="{F867B869-8DDC-4725-9B93-7FC009C63881}" srcOrd="2" destOrd="0" presId="urn:microsoft.com/office/officeart/2016/7/layout/VerticalDownArrowProcess"/>
    <dgm:cxn modelId="{03F8BE07-F941-4EFE-A01F-E7A1F0F17B1D}" type="presParOf" srcId="{0811410D-91EF-45D8-BD2F-B2AAB00F84FD}" destId="{62EE16DF-EB08-4806-A0B0-8FB062C9E8A7}" srcOrd="5" destOrd="0" presId="urn:microsoft.com/office/officeart/2016/7/layout/VerticalDownArrowProcess"/>
    <dgm:cxn modelId="{6F409494-40C6-4696-8B6E-B9189082571D}" type="presParOf" srcId="{0811410D-91EF-45D8-BD2F-B2AAB00F84FD}" destId="{95DB7281-A990-4830-8B2F-8DE162A97E00}" srcOrd="6" destOrd="0" presId="urn:microsoft.com/office/officeart/2016/7/layout/VerticalDownArrowProcess"/>
    <dgm:cxn modelId="{5C0741FA-9FF1-486E-B4A7-E62D55241293}" type="presParOf" srcId="{95DB7281-A990-4830-8B2F-8DE162A97E00}" destId="{7144E905-A9D9-4571-A1A5-403F51CC6AE1}" srcOrd="0" destOrd="0" presId="urn:microsoft.com/office/officeart/2016/7/layout/VerticalDownArrowProcess"/>
    <dgm:cxn modelId="{6212970C-9738-436D-B8B9-115082596463}" type="presParOf" srcId="{95DB7281-A990-4830-8B2F-8DE162A97E00}" destId="{E9BE780A-A155-46F3-9E70-4D44C5833A33}" srcOrd="1" destOrd="0" presId="urn:microsoft.com/office/officeart/2016/7/layout/VerticalDownArrowProcess"/>
    <dgm:cxn modelId="{B9771468-66EF-4ACE-9C4C-D40459C64306}" type="presParOf" srcId="{95DB7281-A990-4830-8B2F-8DE162A97E00}" destId="{3E84F93A-D90A-487D-B639-FD074E759CFC}" srcOrd="2" destOrd="0" presId="urn:microsoft.com/office/officeart/2016/7/layout/VerticalDownArrowProcess"/>
    <dgm:cxn modelId="{B7AF9523-F413-4EC6-AE6F-302FC057BBE8}" type="presParOf" srcId="{0811410D-91EF-45D8-BD2F-B2AAB00F84FD}" destId="{7982A42B-E732-4268-8174-3F663FCB03B8}" srcOrd="7" destOrd="0" presId="urn:microsoft.com/office/officeart/2016/7/layout/VerticalDownArrowProcess"/>
    <dgm:cxn modelId="{4BB6A1EA-9DFB-4137-BE6B-0867BF2BB58B}" type="presParOf" srcId="{0811410D-91EF-45D8-BD2F-B2AAB00F84FD}" destId="{17C23E11-5B32-43AB-A0CF-4E7381DB4866}" srcOrd="8" destOrd="0" presId="urn:microsoft.com/office/officeart/2016/7/layout/VerticalDownArrowProcess"/>
    <dgm:cxn modelId="{0299C07A-75AF-4ADA-9358-17EC07B020A0}" type="presParOf" srcId="{17C23E11-5B32-43AB-A0CF-4E7381DB4866}" destId="{97BDD58C-23F8-41CB-BAF3-891371D205CB}" srcOrd="0" destOrd="0" presId="urn:microsoft.com/office/officeart/2016/7/layout/VerticalDownArrowProcess"/>
    <dgm:cxn modelId="{3C959005-43B1-45E9-9EB1-6CCE9CDF319C}" type="presParOf" srcId="{17C23E11-5B32-43AB-A0CF-4E7381DB4866}" destId="{9CA80E94-41CB-4764-BA05-4D1D53840252}" srcOrd="1" destOrd="0" presId="urn:microsoft.com/office/officeart/2016/7/layout/VerticalDownArrowProcess"/>
    <dgm:cxn modelId="{7E9C0E32-6520-4B47-9601-3B1A3C01BCD6}" type="presParOf" srcId="{17C23E11-5B32-43AB-A0CF-4E7381DB4866}" destId="{1C6ACC5D-DA3A-472E-9D31-1116CD600614}" srcOrd="2" destOrd="0" presId="urn:microsoft.com/office/officeart/2016/7/layout/VerticalDownArrowProcess"/>
    <dgm:cxn modelId="{6DC07B35-9A13-4837-82B4-C5D48B8AD98B}" type="presParOf" srcId="{0811410D-91EF-45D8-BD2F-B2AAB00F84FD}" destId="{E961F510-48BA-4B7C-8C24-16F60120DF3C}" srcOrd="9" destOrd="0" presId="urn:microsoft.com/office/officeart/2016/7/layout/VerticalDownArrowProcess"/>
    <dgm:cxn modelId="{81378C54-15C3-4929-B16D-80D1BF2DEF0B}" type="presParOf" srcId="{0811410D-91EF-45D8-BD2F-B2AAB00F84FD}" destId="{BED8805D-2F93-4AA3-90C8-FF29E8F87FAE}" srcOrd="10" destOrd="0" presId="urn:microsoft.com/office/officeart/2016/7/layout/VerticalDownArrowProcess"/>
    <dgm:cxn modelId="{B259E6FB-AC90-4D8D-AFD2-D5CEC769D1FC}" type="presParOf" srcId="{BED8805D-2F93-4AA3-90C8-FF29E8F87FAE}" destId="{3572972C-3FA9-4206-9088-B04C24645A65}" srcOrd="0" destOrd="0" presId="urn:microsoft.com/office/officeart/2016/7/layout/VerticalDownArrowProcess"/>
    <dgm:cxn modelId="{E9B9D4D1-AA58-4F46-8E6B-60501453519F}" type="presParOf" srcId="{BED8805D-2F93-4AA3-90C8-FF29E8F87FAE}" destId="{F58D83A8-542B-4846-9CCC-054204171C23}" srcOrd="1" destOrd="0" presId="urn:microsoft.com/office/officeart/2016/7/layout/VerticalDownArrowProcess"/>
    <dgm:cxn modelId="{AEEFD474-7122-4971-9651-85D604C1D51D}" type="presParOf" srcId="{BED8805D-2F93-4AA3-90C8-FF29E8F87FAE}" destId="{44759C40-E5A7-46BF-8513-B4C196B85F26}" srcOrd="2" destOrd="0" presId="urn:microsoft.com/office/officeart/2016/7/layout/VerticalDownArrowProcess"/>
    <dgm:cxn modelId="{BE6CFA70-4612-4002-AD1B-2A862EDED037}" type="presParOf" srcId="{0811410D-91EF-45D8-BD2F-B2AAB00F84FD}" destId="{10E77E42-1E84-416A-85E4-803B14BCD603}" srcOrd="11" destOrd="0" presId="urn:microsoft.com/office/officeart/2016/7/layout/VerticalDownArrowProcess"/>
    <dgm:cxn modelId="{86D2B746-B3F4-4082-A23A-44DDA0D39CA7}" type="presParOf" srcId="{0811410D-91EF-45D8-BD2F-B2AAB00F84FD}" destId="{110A2596-5047-4F1C-BA13-1C21C275AD4B}" srcOrd="12" destOrd="0" presId="urn:microsoft.com/office/officeart/2016/7/layout/VerticalDownArrowProcess"/>
    <dgm:cxn modelId="{445E8345-179D-405B-B8E7-E370972B0689}" type="presParOf" srcId="{110A2596-5047-4F1C-BA13-1C21C275AD4B}" destId="{F1ED10F2-3DF0-4FC8-BE84-58C15929CDAC}" srcOrd="0" destOrd="0" presId="urn:microsoft.com/office/officeart/2016/7/layout/VerticalDownArrowProcess"/>
    <dgm:cxn modelId="{D15F398B-F274-492C-B7DC-F674D61B9554}" type="presParOf" srcId="{110A2596-5047-4F1C-BA13-1C21C275AD4B}" destId="{8873CA6A-100B-4F69-86BA-D08E73E40F01}" srcOrd="1" destOrd="0" presId="urn:microsoft.com/office/officeart/2016/7/layout/VerticalDownArrowProcess"/>
    <dgm:cxn modelId="{D0952B8E-B8C7-4546-A6D3-18AD48868D89}" type="presParOf" srcId="{110A2596-5047-4F1C-BA13-1C21C275AD4B}" destId="{F8D01A8F-1553-4BD5-8CEB-5967F5F5DC0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683B-FF96-4F91-8D0F-B92325137EE7}">
      <dsp:nvSpPr>
        <dsp:cNvPr id="0" name=""/>
        <dsp:cNvSpPr/>
      </dsp:nvSpPr>
      <dsp:spPr>
        <a:xfrm>
          <a:off x="0" y="186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6358D-3F98-48D1-9F88-13F867D56E70}">
      <dsp:nvSpPr>
        <dsp:cNvPr id="0" name=""/>
        <dsp:cNvSpPr/>
      </dsp:nvSpPr>
      <dsp:spPr>
        <a:xfrm>
          <a:off x="240152" y="180489"/>
          <a:ext cx="436641" cy="436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FDF99-7E55-4F4E-A245-D67CFFD37ABF}">
      <dsp:nvSpPr>
        <dsp:cNvPr id="0" name=""/>
        <dsp:cNvSpPr/>
      </dsp:nvSpPr>
      <dsp:spPr>
        <a:xfrm>
          <a:off x="916946" y="1863"/>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Business Use Case</a:t>
          </a:r>
        </a:p>
      </dsp:txBody>
      <dsp:txXfrm>
        <a:off x="916946" y="1863"/>
        <a:ext cx="5456867" cy="793892"/>
      </dsp:txXfrm>
    </dsp:sp>
    <dsp:sp modelId="{106D860B-3B5B-47E6-990F-CE72F4FDFF4F}">
      <dsp:nvSpPr>
        <dsp:cNvPr id="0" name=""/>
        <dsp:cNvSpPr/>
      </dsp:nvSpPr>
      <dsp:spPr>
        <a:xfrm>
          <a:off x="0" y="994229"/>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26D74-B8E8-44E8-B613-2E5A2F641BF8}">
      <dsp:nvSpPr>
        <dsp:cNvPr id="0" name=""/>
        <dsp:cNvSpPr/>
      </dsp:nvSpPr>
      <dsp:spPr>
        <a:xfrm>
          <a:off x="240152" y="1172855"/>
          <a:ext cx="436641" cy="436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6A08B9-7F66-4E7B-BE41-400DDEAE93E9}">
      <dsp:nvSpPr>
        <dsp:cNvPr id="0" name=""/>
        <dsp:cNvSpPr/>
      </dsp:nvSpPr>
      <dsp:spPr>
        <a:xfrm>
          <a:off x="916946" y="994229"/>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Data Sources</a:t>
          </a:r>
        </a:p>
      </dsp:txBody>
      <dsp:txXfrm>
        <a:off x="916946" y="994229"/>
        <a:ext cx="5456867" cy="793892"/>
      </dsp:txXfrm>
    </dsp:sp>
    <dsp:sp modelId="{E4ACE0CA-0569-4A62-AF8A-F15FC88A13DD}">
      <dsp:nvSpPr>
        <dsp:cNvPr id="0" name=""/>
        <dsp:cNvSpPr/>
      </dsp:nvSpPr>
      <dsp:spPr>
        <a:xfrm>
          <a:off x="0" y="1986595"/>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9850F-6E24-4B01-A439-B02960331088}">
      <dsp:nvSpPr>
        <dsp:cNvPr id="0" name=""/>
        <dsp:cNvSpPr/>
      </dsp:nvSpPr>
      <dsp:spPr>
        <a:xfrm>
          <a:off x="240152" y="2165221"/>
          <a:ext cx="436641" cy="436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412B4-0209-43A4-A2AF-99AC168BD5FF}">
      <dsp:nvSpPr>
        <dsp:cNvPr id="0" name=""/>
        <dsp:cNvSpPr/>
      </dsp:nvSpPr>
      <dsp:spPr>
        <a:xfrm>
          <a:off x="916946" y="1986595"/>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Data Cleaning &amp; Calculation</a:t>
          </a:r>
        </a:p>
      </dsp:txBody>
      <dsp:txXfrm>
        <a:off x="916946" y="1986595"/>
        <a:ext cx="5456867" cy="793892"/>
      </dsp:txXfrm>
    </dsp:sp>
    <dsp:sp modelId="{7784151F-3448-4D50-9DDA-01514B417B1E}">
      <dsp:nvSpPr>
        <dsp:cNvPr id="0" name=""/>
        <dsp:cNvSpPr/>
      </dsp:nvSpPr>
      <dsp:spPr>
        <a:xfrm>
          <a:off x="0" y="2978961"/>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175B7-CCD2-4E1A-BD26-25B65FC94D2B}">
      <dsp:nvSpPr>
        <dsp:cNvPr id="0" name=""/>
        <dsp:cNvSpPr/>
      </dsp:nvSpPr>
      <dsp:spPr>
        <a:xfrm>
          <a:off x="240152" y="3157587"/>
          <a:ext cx="436641" cy="436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24816-439E-4877-89CF-F651AC78DEB6}">
      <dsp:nvSpPr>
        <dsp:cNvPr id="0" name=""/>
        <dsp:cNvSpPr/>
      </dsp:nvSpPr>
      <dsp:spPr>
        <a:xfrm>
          <a:off x="916946" y="2978961"/>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Machine Learning Model (Tentative)</a:t>
          </a:r>
        </a:p>
      </dsp:txBody>
      <dsp:txXfrm>
        <a:off x="916946" y="2978961"/>
        <a:ext cx="5456867" cy="793892"/>
      </dsp:txXfrm>
    </dsp:sp>
    <dsp:sp modelId="{06BAB92F-8FF3-421F-9B70-212BAF57FA10}">
      <dsp:nvSpPr>
        <dsp:cNvPr id="0" name=""/>
        <dsp:cNvSpPr/>
      </dsp:nvSpPr>
      <dsp:spPr>
        <a:xfrm>
          <a:off x="0" y="3971327"/>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AF2C7-CE80-4A2D-8482-06029D77F3A8}">
      <dsp:nvSpPr>
        <dsp:cNvPr id="0" name=""/>
        <dsp:cNvSpPr/>
      </dsp:nvSpPr>
      <dsp:spPr>
        <a:xfrm>
          <a:off x="240152" y="4149953"/>
          <a:ext cx="436641" cy="436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1486A1-CC66-41E9-BD8E-0A2080A647EF}">
      <dsp:nvSpPr>
        <dsp:cNvPr id="0" name=""/>
        <dsp:cNvSpPr/>
      </dsp:nvSpPr>
      <dsp:spPr>
        <a:xfrm>
          <a:off x="916946" y="3971327"/>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Visualizations</a:t>
          </a:r>
        </a:p>
      </dsp:txBody>
      <dsp:txXfrm>
        <a:off x="916946" y="3971327"/>
        <a:ext cx="5456867" cy="793892"/>
      </dsp:txXfrm>
    </dsp:sp>
    <dsp:sp modelId="{9BD30557-505A-49F7-BFF7-386CBEDC1C25}">
      <dsp:nvSpPr>
        <dsp:cNvPr id="0" name=""/>
        <dsp:cNvSpPr/>
      </dsp:nvSpPr>
      <dsp:spPr>
        <a:xfrm>
          <a:off x="0" y="496369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6B98C-785E-4F2A-9D5A-DA56D8ECFAF6}">
      <dsp:nvSpPr>
        <dsp:cNvPr id="0" name=""/>
        <dsp:cNvSpPr/>
      </dsp:nvSpPr>
      <dsp:spPr>
        <a:xfrm>
          <a:off x="240152" y="5142319"/>
          <a:ext cx="436641" cy="4366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160456-C95A-48C6-B0DE-91AF4692C035}">
      <dsp:nvSpPr>
        <dsp:cNvPr id="0" name=""/>
        <dsp:cNvSpPr/>
      </dsp:nvSpPr>
      <dsp:spPr>
        <a:xfrm>
          <a:off x="916946" y="4963693"/>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US" sz="1900" kern="1200"/>
            <a:t>References</a:t>
          </a:r>
        </a:p>
      </dsp:txBody>
      <dsp:txXfrm>
        <a:off x="916946" y="4963693"/>
        <a:ext cx="5456867" cy="793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5C0A8-78E3-46E6-9C42-3519710375DE}">
      <dsp:nvSpPr>
        <dsp:cNvPr id="0" name=""/>
        <dsp:cNvSpPr/>
      </dsp:nvSpPr>
      <dsp:spPr>
        <a:xfrm>
          <a:off x="0" y="5191204"/>
          <a:ext cx="1593453" cy="56807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7</a:t>
          </a:r>
        </a:p>
      </dsp:txBody>
      <dsp:txXfrm>
        <a:off x="0" y="5191204"/>
        <a:ext cx="1593453" cy="568070"/>
      </dsp:txXfrm>
    </dsp:sp>
    <dsp:sp modelId="{AA35E747-5458-454E-AC40-F418FE4F2BF5}">
      <dsp:nvSpPr>
        <dsp:cNvPr id="0" name=""/>
        <dsp:cNvSpPr/>
      </dsp:nvSpPr>
      <dsp:spPr>
        <a:xfrm>
          <a:off x="1593453" y="5191204"/>
          <a:ext cx="4780360" cy="56807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Merging the Census Median Income data with Redfin data</a:t>
          </a:r>
        </a:p>
      </dsp:txBody>
      <dsp:txXfrm>
        <a:off x="1593453" y="5191204"/>
        <a:ext cx="4780360" cy="568070"/>
      </dsp:txXfrm>
    </dsp:sp>
    <dsp:sp modelId="{D0E35888-6D22-45CB-8705-2C3899C72D5E}">
      <dsp:nvSpPr>
        <dsp:cNvPr id="0" name=""/>
        <dsp:cNvSpPr/>
      </dsp:nvSpPr>
      <dsp:spPr>
        <a:xfrm rot="10800000">
          <a:off x="0" y="4326033"/>
          <a:ext cx="1593453" cy="87369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6</a:t>
          </a:r>
        </a:p>
      </dsp:txBody>
      <dsp:txXfrm rot="-10800000">
        <a:off x="0" y="4326033"/>
        <a:ext cx="1593453" cy="567900"/>
      </dsp:txXfrm>
    </dsp:sp>
    <dsp:sp modelId="{BDC14B3F-31B1-403B-A836-0CA21D43C9F3}">
      <dsp:nvSpPr>
        <dsp:cNvPr id="0" name=""/>
        <dsp:cNvSpPr/>
      </dsp:nvSpPr>
      <dsp:spPr>
        <a:xfrm>
          <a:off x="1593453" y="4326033"/>
          <a:ext cx="4780360" cy="5679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Using API request collect data of Median Income based on Zip Code from Census Website</a:t>
          </a:r>
        </a:p>
      </dsp:txBody>
      <dsp:txXfrm>
        <a:off x="1593453" y="4326033"/>
        <a:ext cx="4780360" cy="567900"/>
      </dsp:txXfrm>
    </dsp:sp>
    <dsp:sp modelId="{DEBAD373-7121-44FF-9708-90E7670829AF}">
      <dsp:nvSpPr>
        <dsp:cNvPr id="0" name=""/>
        <dsp:cNvSpPr/>
      </dsp:nvSpPr>
      <dsp:spPr>
        <a:xfrm rot="10800000">
          <a:off x="0" y="3460861"/>
          <a:ext cx="1593453" cy="873692"/>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5</a:t>
          </a:r>
        </a:p>
      </dsp:txBody>
      <dsp:txXfrm rot="-10800000">
        <a:off x="0" y="3460861"/>
        <a:ext cx="1593453" cy="567900"/>
      </dsp:txXfrm>
    </dsp:sp>
    <dsp:sp modelId="{F867B869-8DDC-4725-9B93-7FC009C63881}">
      <dsp:nvSpPr>
        <dsp:cNvPr id="0" name=""/>
        <dsp:cNvSpPr/>
      </dsp:nvSpPr>
      <dsp:spPr>
        <a:xfrm>
          <a:off x="1593453" y="3460861"/>
          <a:ext cx="4780360" cy="56790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Visualizing the data</a:t>
          </a:r>
        </a:p>
      </dsp:txBody>
      <dsp:txXfrm>
        <a:off x="1593453" y="3460861"/>
        <a:ext cx="4780360" cy="567900"/>
      </dsp:txXfrm>
    </dsp:sp>
    <dsp:sp modelId="{E9BE780A-A155-46F3-9E70-4D44C5833A33}">
      <dsp:nvSpPr>
        <dsp:cNvPr id="0" name=""/>
        <dsp:cNvSpPr/>
      </dsp:nvSpPr>
      <dsp:spPr>
        <a:xfrm rot="10800000">
          <a:off x="0" y="2595689"/>
          <a:ext cx="1593453" cy="873692"/>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4</a:t>
          </a:r>
        </a:p>
      </dsp:txBody>
      <dsp:txXfrm rot="-10800000">
        <a:off x="0" y="2595689"/>
        <a:ext cx="1593453" cy="567900"/>
      </dsp:txXfrm>
    </dsp:sp>
    <dsp:sp modelId="{3E84F93A-D90A-487D-B639-FD074E759CFC}">
      <dsp:nvSpPr>
        <dsp:cNvPr id="0" name=""/>
        <dsp:cNvSpPr/>
      </dsp:nvSpPr>
      <dsp:spPr>
        <a:xfrm>
          <a:off x="1593453" y="2595689"/>
          <a:ext cx="4780360" cy="5679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Grouping the data (by year and by state)</a:t>
          </a:r>
        </a:p>
      </dsp:txBody>
      <dsp:txXfrm>
        <a:off x="1593453" y="2595689"/>
        <a:ext cx="4780360" cy="567900"/>
      </dsp:txXfrm>
    </dsp:sp>
    <dsp:sp modelId="{9CA80E94-41CB-4764-BA05-4D1D53840252}">
      <dsp:nvSpPr>
        <dsp:cNvPr id="0" name=""/>
        <dsp:cNvSpPr/>
      </dsp:nvSpPr>
      <dsp:spPr>
        <a:xfrm rot="10800000">
          <a:off x="0" y="1730517"/>
          <a:ext cx="1593453" cy="873692"/>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3</a:t>
          </a:r>
        </a:p>
      </dsp:txBody>
      <dsp:txXfrm rot="-10800000">
        <a:off x="0" y="1730517"/>
        <a:ext cx="1593453" cy="567900"/>
      </dsp:txXfrm>
    </dsp:sp>
    <dsp:sp modelId="{1C6ACC5D-DA3A-472E-9D31-1116CD600614}">
      <dsp:nvSpPr>
        <dsp:cNvPr id="0" name=""/>
        <dsp:cNvSpPr/>
      </dsp:nvSpPr>
      <dsp:spPr>
        <a:xfrm>
          <a:off x="1593453" y="1730517"/>
          <a:ext cx="4780360" cy="56790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Adding new parameter (DiffOflist&amp;SalePrice)</a:t>
          </a:r>
        </a:p>
      </dsp:txBody>
      <dsp:txXfrm>
        <a:off x="1593453" y="1730517"/>
        <a:ext cx="4780360" cy="567900"/>
      </dsp:txXfrm>
    </dsp:sp>
    <dsp:sp modelId="{F58D83A8-542B-4846-9CCC-054204171C23}">
      <dsp:nvSpPr>
        <dsp:cNvPr id="0" name=""/>
        <dsp:cNvSpPr/>
      </dsp:nvSpPr>
      <dsp:spPr>
        <a:xfrm rot="10800000">
          <a:off x="0" y="865346"/>
          <a:ext cx="1593453" cy="873692"/>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2</a:t>
          </a:r>
        </a:p>
      </dsp:txBody>
      <dsp:txXfrm rot="-10800000">
        <a:off x="0" y="865346"/>
        <a:ext cx="1593453" cy="567900"/>
      </dsp:txXfrm>
    </dsp:sp>
    <dsp:sp modelId="{44759C40-E5A7-46BF-8513-B4C196B85F26}">
      <dsp:nvSpPr>
        <dsp:cNvPr id="0" name=""/>
        <dsp:cNvSpPr/>
      </dsp:nvSpPr>
      <dsp:spPr>
        <a:xfrm>
          <a:off x="1593453" y="865346"/>
          <a:ext cx="4780360" cy="5679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Treating Null Variables</a:t>
          </a:r>
        </a:p>
      </dsp:txBody>
      <dsp:txXfrm>
        <a:off x="1593453" y="865346"/>
        <a:ext cx="4780360" cy="567900"/>
      </dsp:txXfrm>
    </dsp:sp>
    <dsp:sp modelId="{8873CA6A-100B-4F69-86BA-D08E73E40F01}">
      <dsp:nvSpPr>
        <dsp:cNvPr id="0" name=""/>
        <dsp:cNvSpPr/>
      </dsp:nvSpPr>
      <dsp:spPr>
        <a:xfrm rot="10800000">
          <a:off x="0" y="174"/>
          <a:ext cx="1593453" cy="87369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35128" rIns="113326" bIns="135128" numCol="1" spcCol="1270" anchor="ctr" anchorCtr="0">
          <a:noAutofit/>
        </a:bodyPr>
        <a:lstStyle/>
        <a:p>
          <a:pPr marL="0" lvl="0" indent="0" algn="ctr" defTabSz="844550">
            <a:lnSpc>
              <a:spcPct val="90000"/>
            </a:lnSpc>
            <a:spcBef>
              <a:spcPct val="0"/>
            </a:spcBef>
            <a:spcAft>
              <a:spcPct val="35000"/>
            </a:spcAft>
            <a:buNone/>
          </a:pPr>
          <a:r>
            <a:rPr lang="en-US" sz="1900" kern="1200"/>
            <a:t>Step 1</a:t>
          </a:r>
        </a:p>
      </dsp:txBody>
      <dsp:txXfrm rot="-10800000">
        <a:off x="0" y="174"/>
        <a:ext cx="1593453" cy="567900"/>
      </dsp:txXfrm>
    </dsp:sp>
    <dsp:sp modelId="{F8D01A8F-1553-4BD5-8CEB-5967F5F5DC0F}">
      <dsp:nvSpPr>
        <dsp:cNvPr id="0" name=""/>
        <dsp:cNvSpPr/>
      </dsp:nvSpPr>
      <dsp:spPr>
        <a:xfrm>
          <a:off x="1593453" y="174"/>
          <a:ext cx="4780360" cy="5679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39700" rIns="96968" bIns="139700" numCol="1" spcCol="1270" anchor="ctr" anchorCtr="0">
          <a:noAutofit/>
        </a:bodyPr>
        <a:lstStyle/>
        <a:p>
          <a:pPr marL="0" lvl="0" indent="0" algn="l" defTabSz="488950">
            <a:lnSpc>
              <a:spcPct val="90000"/>
            </a:lnSpc>
            <a:spcBef>
              <a:spcPct val="0"/>
            </a:spcBef>
            <a:spcAft>
              <a:spcPct val="35000"/>
            </a:spcAft>
            <a:buNone/>
          </a:pPr>
          <a:r>
            <a:rPr lang="en-US" sz="1100" kern="1200"/>
            <a:t>Removing Unnecessary Rows from the dataset </a:t>
          </a:r>
        </a:p>
      </dsp:txBody>
      <dsp:txXfrm>
        <a:off x="1593453" y="174"/>
        <a:ext cx="4780360" cy="567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March 23, 2022</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157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March 23,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299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March 23,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219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March 23,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3053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March 23,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7208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March 23,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5296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March 23,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151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March 23,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1370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March 23,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556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March 23,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5162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March 23,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9743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March 23, 2022</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2012227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thuynyle/redfin-housing-market-data?select=zip_code_market_tracker.tsv000" TargetMode="External"/><Relationship Id="rId2" Type="http://schemas.openxmlformats.org/officeDocument/2006/relationships/hyperlink" Target="https://www.gobankingrates.com/investing/real-estate/experts-predict-housing-market-in-2022/" TargetMode="External"/><Relationship Id="rId1" Type="http://schemas.openxmlformats.org/officeDocument/2006/relationships/slideLayout" Target="../slideLayouts/slideLayout2.xml"/><Relationship Id="rId4" Type="http://schemas.openxmlformats.org/officeDocument/2006/relationships/hyperlink" Target="https://data.census.gov/cedsci/table?q=DP03&amp;g=860XX00US2060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www.pngall.com/thank-you-png"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6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5" name="Freeform: Shape 6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6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Shape 6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325157"/>
            <a:ext cx="10836023" cy="2759855"/>
          </a:xfrm>
        </p:spPr>
        <p:txBody>
          <a:bodyPr vert="horz" wrap="square" lIns="0" tIns="0" rIns="0" bIns="0" rtlCol="0" anchor="b" anchorCtr="0">
            <a:normAutofit/>
          </a:bodyPr>
          <a:lstStyle/>
          <a:p>
            <a:pPr algn="ctr">
              <a:lnSpc>
                <a:spcPct val="90000"/>
              </a:lnSpc>
            </a:pPr>
            <a:r>
              <a:rPr lang="en-US" sz="4800" kern="1200">
                <a:latin typeface="Times New Roman"/>
                <a:cs typeface="Times New Roman"/>
              </a:rPr>
              <a:t>Machine Learning </a:t>
            </a:r>
            <a:r>
              <a:rPr lang="en-US" sz="4800">
                <a:latin typeface="Times New Roman"/>
                <a:cs typeface="Times New Roman"/>
              </a:rPr>
              <a:t>Presentation-I</a:t>
            </a:r>
            <a:br>
              <a:rPr lang="en-US" sz="4800">
                <a:latin typeface="Times New Roman"/>
                <a:cs typeface="Times New Roman"/>
              </a:rPr>
            </a:br>
            <a:br>
              <a:rPr lang="en-US" sz="4800">
                <a:latin typeface="Times New Roman"/>
              </a:rPr>
            </a:br>
            <a:r>
              <a:rPr lang="en-US" sz="3200">
                <a:latin typeface="Times New Roman"/>
                <a:cs typeface="Times New Roman"/>
              </a:rPr>
              <a:t>Predicting investment housing property in the U.S. based on annual income of an individual</a:t>
            </a:r>
            <a:endParaRPr lang="en-US" sz="3200"/>
          </a:p>
        </p:txBody>
      </p:sp>
      <p:sp>
        <p:nvSpPr>
          <p:cNvPr id="3" name="Subtitle 2"/>
          <p:cNvSpPr>
            <a:spLocks noGrp="1"/>
          </p:cNvSpPr>
          <p:nvPr>
            <p:ph type="subTitle" idx="1"/>
          </p:nvPr>
        </p:nvSpPr>
        <p:spPr>
          <a:xfrm>
            <a:off x="8664432" y="3431742"/>
            <a:ext cx="3037321" cy="3042084"/>
          </a:xfrm>
        </p:spPr>
        <p:txBody>
          <a:bodyPr vert="horz" wrap="square" lIns="0" tIns="0" rIns="0" bIns="0" rtlCol="0" anchor="t">
            <a:noAutofit/>
          </a:bodyPr>
          <a:lstStyle/>
          <a:p>
            <a:pPr>
              <a:lnSpc>
                <a:spcPct val="110000"/>
              </a:lnSpc>
            </a:pPr>
            <a:r>
              <a:rPr lang="en-US" sz="2000" b="1">
                <a:solidFill>
                  <a:schemeClr val="tx1"/>
                </a:solidFill>
                <a:latin typeface="Times New Roman"/>
                <a:cs typeface="Times New Roman"/>
              </a:rPr>
              <a:t>Team Members:</a:t>
            </a:r>
            <a:endParaRPr lang="en-US" sz="2000" b="1">
              <a:solidFill>
                <a:schemeClr val="tx1"/>
              </a:solidFill>
              <a:ea typeface="Source Sans Pro"/>
            </a:endParaRPr>
          </a:p>
          <a:p>
            <a:pPr indent="-228600">
              <a:lnSpc>
                <a:spcPct val="110000"/>
              </a:lnSpc>
              <a:buFont typeface="Arial" panose="020B0604020202020204" pitchFamily="34" charset="0"/>
              <a:buChar char="•"/>
            </a:pPr>
            <a:r>
              <a:rPr lang="en-US" sz="2000">
                <a:solidFill>
                  <a:schemeClr val="tx1"/>
                </a:solidFill>
                <a:latin typeface="Times New Roman"/>
                <a:cs typeface="Times New Roman"/>
              </a:rPr>
              <a:t>Harika Surada</a:t>
            </a:r>
          </a:p>
          <a:p>
            <a:pPr indent="-228600">
              <a:lnSpc>
                <a:spcPct val="110000"/>
              </a:lnSpc>
              <a:buFont typeface="Arial" panose="020B0604020202020204" pitchFamily="34" charset="0"/>
              <a:buChar char="•"/>
            </a:pPr>
            <a:r>
              <a:rPr lang="en-US" sz="2000">
                <a:solidFill>
                  <a:schemeClr val="tx1"/>
                </a:solidFill>
                <a:latin typeface="Times New Roman"/>
                <a:cs typeface="Times New Roman"/>
              </a:rPr>
              <a:t>Joe Valenzuela</a:t>
            </a:r>
          </a:p>
          <a:p>
            <a:pPr indent="-228600">
              <a:lnSpc>
                <a:spcPct val="110000"/>
              </a:lnSpc>
              <a:buFont typeface="Arial" panose="020B0604020202020204" pitchFamily="34" charset="0"/>
              <a:buChar char="•"/>
            </a:pPr>
            <a:r>
              <a:rPr lang="en-US" sz="2000">
                <a:solidFill>
                  <a:schemeClr val="tx1"/>
                </a:solidFill>
                <a:latin typeface="Times New Roman"/>
                <a:cs typeface="Times New Roman"/>
              </a:rPr>
              <a:t>Moumita Saha</a:t>
            </a:r>
          </a:p>
          <a:p>
            <a:pPr indent="-228600">
              <a:lnSpc>
                <a:spcPct val="110000"/>
              </a:lnSpc>
              <a:buFont typeface="Arial" panose="020B0604020202020204" pitchFamily="34" charset="0"/>
              <a:buChar char="•"/>
            </a:pPr>
            <a:r>
              <a:rPr lang="en-US" sz="2000">
                <a:solidFill>
                  <a:schemeClr val="tx1"/>
                </a:solidFill>
                <a:latin typeface="Times New Roman"/>
                <a:cs typeface="Times New Roman"/>
              </a:rPr>
              <a:t>Namitha </a:t>
            </a:r>
            <a:r>
              <a:rPr lang="en-US" sz="2000" err="1">
                <a:solidFill>
                  <a:schemeClr val="tx1"/>
                </a:solidFill>
                <a:latin typeface="Times New Roman"/>
                <a:cs typeface="Times New Roman"/>
              </a:rPr>
              <a:t>Subbarama</a:t>
            </a:r>
            <a:r>
              <a:rPr lang="en-US" sz="2000">
                <a:solidFill>
                  <a:schemeClr val="tx1"/>
                </a:solidFill>
                <a:latin typeface="Times New Roman"/>
                <a:cs typeface="Times New Roman"/>
              </a:rPr>
              <a:t> Rao</a:t>
            </a:r>
          </a:p>
          <a:p>
            <a:pPr indent="-228600">
              <a:lnSpc>
                <a:spcPct val="110000"/>
              </a:lnSpc>
              <a:buFont typeface="Arial" panose="020B0604020202020204" pitchFamily="34" charset="0"/>
              <a:buChar char="•"/>
            </a:pPr>
            <a:r>
              <a:rPr lang="en-US" sz="2000">
                <a:solidFill>
                  <a:schemeClr val="tx1"/>
                </a:solidFill>
                <a:latin typeface="Times New Roman"/>
                <a:cs typeface="Times New Roman"/>
              </a:rPr>
              <a:t>Susmitha </a:t>
            </a:r>
            <a:r>
              <a:rPr lang="en-US" sz="2000" err="1">
                <a:solidFill>
                  <a:schemeClr val="tx1"/>
                </a:solidFill>
                <a:latin typeface="Times New Roman"/>
                <a:cs typeface="Times New Roman"/>
              </a:rPr>
              <a:t>Kunadharaju</a:t>
            </a:r>
            <a:endParaRPr lang="en-US" sz="2000">
              <a:solidFill>
                <a:schemeClr val="tx1"/>
              </a:solidFill>
              <a:latin typeface="Times New Roman"/>
              <a:cs typeface="Times New Roman"/>
            </a:endParaRPr>
          </a:p>
          <a:p>
            <a:pPr indent="-228600">
              <a:lnSpc>
                <a:spcPct val="110000"/>
              </a:lnSpc>
              <a:buFont typeface="Arial" panose="020B0604020202020204" pitchFamily="34" charset="0"/>
              <a:buChar char="•"/>
            </a:pPr>
            <a:endParaRPr lang="en-US" sz="2000">
              <a:solidFill>
                <a:schemeClr val="tx1">
                  <a:alpha val="60000"/>
                </a:schemeClr>
              </a:solidFill>
              <a:ea typeface="Source Sans Pro"/>
            </a:endParaRPr>
          </a:p>
        </p:txBody>
      </p:sp>
      <p:pic>
        <p:nvPicPr>
          <p:cNvPr id="5" name="Picture 5" descr="A picture containing text&#10;&#10;Description automatically generated">
            <a:extLst>
              <a:ext uri="{FF2B5EF4-FFF2-40B4-BE49-F238E27FC236}">
                <a16:creationId xmlns:a16="http://schemas.microsoft.com/office/drawing/2014/main" id="{A64F775E-C744-40B1-9B19-18B41522FED2}"/>
              </a:ext>
            </a:extLst>
          </p:cNvPr>
          <p:cNvPicPr>
            <a:picLocks noChangeAspect="1"/>
          </p:cNvPicPr>
          <p:nvPr/>
        </p:nvPicPr>
        <p:blipFill rotWithShape="1">
          <a:blip r:embed="rId2"/>
          <a:srcRect l="27512" r="12488"/>
          <a:stretch/>
        </p:blipFill>
        <p:spPr>
          <a:xfrm>
            <a:off x="679510" y="3346576"/>
            <a:ext cx="3425044" cy="3215995"/>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72" name="Group 71">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73"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Oval 76">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0282-899E-63F5-1E34-9A25FC68A730}"/>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257779FE-7B8A-BD44-9296-7A9C8584677D}"/>
              </a:ext>
            </a:extLst>
          </p:cNvPr>
          <p:cNvPicPr>
            <a:picLocks noGrp="1" noChangeAspect="1"/>
          </p:cNvPicPr>
          <p:nvPr>
            <p:ph idx="1"/>
          </p:nvPr>
        </p:nvPicPr>
        <p:blipFill>
          <a:blip r:embed="rId2"/>
          <a:stretch>
            <a:fillRect/>
          </a:stretch>
        </p:blipFill>
        <p:spPr>
          <a:xfrm>
            <a:off x="550863" y="550590"/>
            <a:ext cx="11330356" cy="1937855"/>
          </a:xfrm>
        </p:spPr>
      </p:pic>
      <p:pic>
        <p:nvPicPr>
          <p:cNvPr id="5" name="Picture 5" descr="Table&#10;&#10;Description automatically generated">
            <a:extLst>
              <a:ext uri="{FF2B5EF4-FFF2-40B4-BE49-F238E27FC236}">
                <a16:creationId xmlns:a16="http://schemas.microsoft.com/office/drawing/2014/main" id="{B905435A-F519-F933-404C-3FA3490448CA}"/>
              </a:ext>
            </a:extLst>
          </p:cNvPr>
          <p:cNvPicPr>
            <a:picLocks noChangeAspect="1"/>
          </p:cNvPicPr>
          <p:nvPr/>
        </p:nvPicPr>
        <p:blipFill>
          <a:blip r:embed="rId3"/>
          <a:stretch>
            <a:fillRect/>
          </a:stretch>
        </p:blipFill>
        <p:spPr>
          <a:xfrm>
            <a:off x="549058" y="2757818"/>
            <a:ext cx="11333967" cy="1749459"/>
          </a:xfrm>
          <a:prstGeom prst="rect">
            <a:avLst/>
          </a:prstGeom>
        </p:spPr>
      </p:pic>
      <p:pic>
        <p:nvPicPr>
          <p:cNvPr id="6" name="Picture 6" descr="Table&#10;&#10;Description automatically generated">
            <a:extLst>
              <a:ext uri="{FF2B5EF4-FFF2-40B4-BE49-F238E27FC236}">
                <a16:creationId xmlns:a16="http://schemas.microsoft.com/office/drawing/2014/main" id="{2B855686-04FD-D974-0727-98DC5B1F3A1F}"/>
              </a:ext>
            </a:extLst>
          </p:cNvPr>
          <p:cNvPicPr>
            <a:picLocks noChangeAspect="1"/>
          </p:cNvPicPr>
          <p:nvPr/>
        </p:nvPicPr>
        <p:blipFill>
          <a:blip r:embed="rId4"/>
          <a:stretch>
            <a:fillRect/>
          </a:stretch>
        </p:blipFill>
        <p:spPr>
          <a:xfrm>
            <a:off x="549058" y="4757570"/>
            <a:ext cx="11333967" cy="1873106"/>
          </a:xfrm>
          <a:prstGeom prst="rect">
            <a:avLst/>
          </a:prstGeom>
        </p:spPr>
      </p:pic>
    </p:spTree>
    <p:extLst>
      <p:ext uri="{BB962C8B-B14F-4D97-AF65-F5344CB8AC3E}">
        <p14:creationId xmlns:p14="http://schemas.microsoft.com/office/powerpoint/2010/main" val="316801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5F4B6-8178-C15C-D819-6B0E6168FE2A}"/>
              </a:ext>
            </a:extLst>
          </p:cNvPr>
          <p:cNvSpPr>
            <a:spLocks noGrp="1"/>
          </p:cNvSpPr>
          <p:nvPr>
            <p:ph type="title"/>
          </p:nvPr>
        </p:nvSpPr>
        <p:spPr>
          <a:xfrm>
            <a:off x="199495" y="2130717"/>
            <a:ext cx="6036248" cy="2215991"/>
          </a:xfrm>
        </p:spPr>
        <p:txBody>
          <a:bodyPr vert="horz" wrap="square" lIns="0" tIns="0" rIns="0" bIns="0" rtlCol="0" anchor="ctr" anchorCtr="0">
            <a:normAutofit/>
          </a:bodyPr>
          <a:lstStyle/>
          <a:p>
            <a:pPr algn="ctr"/>
            <a:r>
              <a:rPr lang="en-US">
                <a:latin typeface="Times New Roman"/>
                <a:cs typeface="Times New Roman"/>
              </a:rPr>
              <a:t>New Calculated Data fields</a:t>
            </a:r>
            <a:endParaRPr lang="en-US"/>
          </a:p>
        </p:txBody>
      </p:sp>
      <p:sp>
        <p:nvSpPr>
          <p:cNvPr id="52" name="Freeform: Shape 51">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53">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55" name="Freeform: Shape 54">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Shape 57">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4" name="Picture 10" descr="Table&#10;&#10;Description automatically generated">
            <a:extLst>
              <a:ext uri="{FF2B5EF4-FFF2-40B4-BE49-F238E27FC236}">
                <a16:creationId xmlns:a16="http://schemas.microsoft.com/office/drawing/2014/main" id="{B0430771-FFB6-2A0B-DA0B-7902DF641272}"/>
              </a:ext>
            </a:extLst>
          </p:cNvPr>
          <p:cNvPicPr>
            <a:picLocks noGrp="1" noChangeAspect="1"/>
          </p:cNvPicPr>
          <p:nvPr>
            <p:ph idx="1"/>
          </p:nvPr>
        </p:nvPicPr>
        <p:blipFill>
          <a:blip r:embed="rId2"/>
          <a:stretch>
            <a:fillRect/>
          </a:stretch>
        </p:blipFill>
        <p:spPr>
          <a:xfrm>
            <a:off x="6316744" y="756213"/>
            <a:ext cx="5393551" cy="5806337"/>
          </a:xfrm>
        </p:spPr>
      </p:pic>
    </p:spTree>
    <p:extLst>
      <p:ext uri="{BB962C8B-B14F-4D97-AF65-F5344CB8AC3E}">
        <p14:creationId xmlns:p14="http://schemas.microsoft.com/office/powerpoint/2010/main" val="399008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8A9B9-FB7B-FE63-438C-C5020E5DE59B}"/>
              </a:ext>
            </a:extLst>
          </p:cNvPr>
          <p:cNvSpPr>
            <a:spLocks noGrp="1"/>
          </p:cNvSpPr>
          <p:nvPr>
            <p:ph type="title"/>
          </p:nvPr>
        </p:nvSpPr>
        <p:spPr>
          <a:xfrm>
            <a:off x="2228612" y="2751768"/>
            <a:ext cx="5458063" cy="1253908"/>
          </a:xfrm>
        </p:spPr>
        <p:txBody>
          <a:bodyPr vert="horz" wrap="square" lIns="0" tIns="0" rIns="0" bIns="0" rtlCol="0" anchor="b" anchorCtr="0">
            <a:normAutofit/>
          </a:bodyPr>
          <a:lstStyle/>
          <a:p>
            <a:r>
              <a:rPr lang="en-US" sz="6400"/>
              <a:t>Visualizations</a:t>
            </a:r>
          </a:p>
        </p:txBody>
      </p:sp>
      <p:sp>
        <p:nvSpPr>
          <p:cNvPr id="21" name="Freeform: Shape 20">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oup 22">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24" name="Freeform: Shape 23">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7" name="Group 26">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28"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029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2">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00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histogram&#10;&#10;Description automatically generated">
            <a:extLst>
              <a:ext uri="{FF2B5EF4-FFF2-40B4-BE49-F238E27FC236}">
                <a16:creationId xmlns:a16="http://schemas.microsoft.com/office/drawing/2014/main" id="{395BD66E-01DD-FB5E-471A-2F9A9A61E664}"/>
              </a:ext>
            </a:extLst>
          </p:cNvPr>
          <p:cNvPicPr>
            <a:picLocks noChangeAspect="1"/>
          </p:cNvPicPr>
          <p:nvPr/>
        </p:nvPicPr>
        <p:blipFill>
          <a:blip r:embed="rId2"/>
          <a:stretch>
            <a:fillRect/>
          </a:stretch>
        </p:blipFill>
        <p:spPr>
          <a:xfrm>
            <a:off x="622549" y="830821"/>
            <a:ext cx="3854945" cy="2100944"/>
          </a:xfrm>
          <a:prstGeom prst="rect">
            <a:avLst/>
          </a:prstGeom>
        </p:spPr>
      </p:pic>
      <p:sp>
        <p:nvSpPr>
          <p:cNvPr id="32" name="Rectangle 16">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00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histogram&#10;&#10;Description automatically generated">
            <a:extLst>
              <a:ext uri="{FF2B5EF4-FFF2-40B4-BE49-F238E27FC236}">
                <a16:creationId xmlns:a16="http://schemas.microsoft.com/office/drawing/2014/main" id="{56CA09DA-625A-D0EC-3728-520019EBB404}"/>
              </a:ext>
            </a:extLst>
          </p:cNvPr>
          <p:cNvPicPr>
            <a:picLocks noChangeAspect="1"/>
          </p:cNvPicPr>
          <p:nvPr/>
        </p:nvPicPr>
        <p:blipFill>
          <a:blip r:embed="rId3"/>
          <a:stretch>
            <a:fillRect/>
          </a:stretch>
        </p:blipFill>
        <p:spPr>
          <a:xfrm>
            <a:off x="622549" y="3947993"/>
            <a:ext cx="3854945" cy="2072032"/>
          </a:xfrm>
          <a:prstGeom prst="rect">
            <a:avLst/>
          </a:prstGeom>
        </p:spPr>
      </p:pic>
      <p:sp>
        <p:nvSpPr>
          <p:cNvPr id="33" name="Rectangle 18">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88EB4C2A-5408-4BD9-97F4-7BD9BC8498EC}"/>
              </a:ext>
            </a:extLst>
          </p:cNvPr>
          <p:cNvPicPr>
            <a:picLocks noChangeAspect="1"/>
          </p:cNvPicPr>
          <p:nvPr/>
        </p:nvPicPr>
        <p:blipFill>
          <a:blip r:embed="rId4"/>
          <a:stretch>
            <a:fillRect/>
          </a:stretch>
        </p:blipFill>
        <p:spPr>
          <a:xfrm>
            <a:off x="5144764" y="1415925"/>
            <a:ext cx="6410084" cy="4040209"/>
          </a:xfrm>
          <a:prstGeom prst="rect">
            <a:avLst/>
          </a:prstGeom>
        </p:spPr>
      </p:pic>
    </p:spTree>
    <p:extLst>
      <p:ext uri="{BB962C8B-B14F-4D97-AF65-F5344CB8AC3E}">
        <p14:creationId xmlns:p14="http://schemas.microsoft.com/office/powerpoint/2010/main" val="80689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bar chart, histogram&#10;&#10;Description automatically generated">
            <a:extLst>
              <a:ext uri="{FF2B5EF4-FFF2-40B4-BE49-F238E27FC236}">
                <a16:creationId xmlns:a16="http://schemas.microsoft.com/office/drawing/2014/main" id="{17B5D1AC-F107-BFE5-9FBC-AF02CC6D1944}"/>
              </a:ext>
            </a:extLst>
          </p:cNvPr>
          <p:cNvPicPr>
            <a:picLocks noChangeAspect="1"/>
          </p:cNvPicPr>
          <p:nvPr/>
        </p:nvPicPr>
        <p:blipFill>
          <a:blip r:embed="rId2"/>
          <a:stretch>
            <a:fillRect/>
          </a:stretch>
        </p:blipFill>
        <p:spPr>
          <a:xfrm>
            <a:off x="6393544" y="1644061"/>
            <a:ext cx="5021942" cy="3555366"/>
          </a:xfrm>
          <a:prstGeom prst="rect">
            <a:avLst/>
          </a:prstGeom>
        </p:spPr>
      </p:pic>
      <p:pic>
        <p:nvPicPr>
          <p:cNvPr id="8" name="Picture 8" descr="Chart, bar chart, histogram&#10;&#10;Description automatically generated">
            <a:extLst>
              <a:ext uri="{FF2B5EF4-FFF2-40B4-BE49-F238E27FC236}">
                <a16:creationId xmlns:a16="http://schemas.microsoft.com/office/drawing/2014/main" id="{F4E38A93-E52F-4C4E-0FAE-3A4B7B3D424B}"/>
              </a:ext>
            </a:extLst>
          </p:cNvPr>
          <p:cNvPicPr>
            <a:picLocks noChangeAspect="1"/>
          </p:cNvPicPr>
          <p:nvPr/>
        </p:nvPicPr>
        <p:blipFill>
          <a:blip r:embed="rId3"/>
          <a:stretch>
            <a:fillRect/>
          </a:stretch>
        </p:blipFill>
        <p:spPr>
          <a:xfrm>
            <a:off x="355600" y="1646996"/>
            <a:ext cx="5631541" cy="3549492"/>
          </a:xfrm>
          <a:prstGeom prst="rect">
            <a:avLst/>
          </a:prstGeom>
        </p:spPr>
      </p:pic>
    </p:spTree>
    <p:extLst>
      <p:ext uri="{BB962C8B-B14F-4D97-AF65-F5344CB8AC3E}">
        <p14:creationId xmlns:p14="http://schemas.microsoft.com/office/powerpoint/2010/main" val="98075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C544-D366-4D5A-8C94-7B8F706F0CC9}"/>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0D5E85F7-DB2E-409F-A2E9-3E585CB9A869}"/>
              </a:ext>
            </a:extLst>
          </p:cNvPr>
          <p:cNvSpPr>
            <a:spLocks noGrp="1"/>
          </p:cNvSpPr>
          <p:nvPr>
            <p:ph idx="1"/>
          </p:nvPr>
        </p:nvSpPr>
        <p:spPr>
          <a:xfrm>
            <a:off x="550863" y="1434706"/>
            <a:ext cx="11090274" cy="4658118"/>
          </a:xfrm>
        </p:spPr>
        <p:txBody>
          <a:bodyPr vert="horz" wrap="square" lIns="0" tIns="0" rIns="0" bIns="0" rtlCol="0" anchor="t">
            <a:normAutofit/>
          </a:bodyPr>
          <a:lstStyle/>
          <a:p>
            <a:r>
              <a:rPr lang="en-US" sz="3600">
                <a:solidFill>
                  <a:schemeClr val="tx1"/>
                </a:solidFill>
                <a:latin typeface="Times New Roman"/>
                <a:ea typeface="+mn-lt"/>
                <a:cs typeface="+mn-lt"/>
                <a:hlinkClick r:id="rId2">
                  <a:extLst>
                    <a:ext uri="{A12FA001-AC4F-418D-AE19-62706E023703}">
                      <ahyp:hlinkClr xmlns:ahyp="http://schemas.microsoft.com/office/drawing/2018/hyperlinkcolor" val="tx"/>
                    </a:ext>
                  </a:extLst>
                </a:hlinkClick>
              </a:rPr>
              <a:t>https://www.gobankingrates.com/investing/real-estate/experts-predict-housing-market-in-2022/</a:t>
            </a:r>
            <a:endParaRPr lang="en-US" sz="3600">
              <a:solidFill>
                <a:schemeClr val="tx1"/>
              </a:solidFill>
              <a:latin typeface="Times New Roman"/>
              <a:ea typeface="+mn-lt"/>
              <a:cs typeface="+mn-lt"/>
            </a:endParaRPr>
          </a:p>
          <a:p>
            <a:r>
              <a:rPr lang="en-US" sz="3600">
                <a:solidFill>
                  <a:schemeClr val="tx1"/>
                </a:solidFill>
                <a:latin typeface="Times New Roman"/>
                <a:ea typeface="+mn-lt"/>
                <a:cs typeface="+mn-lt"/>
                <a:hlinkClick r:id="rId3">
                  <a:extLst>
                    <a:ext uri="{A12FA001-AC4F-418D-AE19-62706E023703}">
                      <ahyp:hlinkClr xmlns:ahyp="http://schemas.microsoft.com/office/drawing/2018/hyperlinkcolor" val="tx"/>
                    </a:ext>
                  </a:extLst>
                </a:hlinkClick>
              </a:rPr>
              <a:t>https://www.kaggle.com/thuynyle/redfin-housing-market-data?select=zip_code_market_tracker.tsv000</a:t>
            </a:r>
            <a:endParaRPr lang="en-US" sz="3600">
              <a:solidFill>
                <a:schemeClr val="tx1"/>
              </a:solidFill>
              <a:latin typeface="Times New Roman"/>
              <a:ea typeface="Source Sans Pro"/>
              <a:cs typeface="Times New Roman"/>
            </a:endParaRPr>
          </a:p>
          <a:p>
            <a:r>
              <a:rPr lang="en-US" sz="3600">
                <a:solidFill>
                  <a:schemeClr val="tx1"/>
                </a:solidFill>
                <a:latin typeface="Times New Roman"/>
                <a:ea typeface="+mn-lt"/>
                <a:cs typeface="+mn-lt"/>
                <a:hlinkClick r:id="rId4">
                  <a:extLst>
                    <a:ext uri="{A12FA001-AC4F-418D-AE19-62706E023703}">
                      <ahyp:hlinkClr xmlns:ahyp="http://schemas.microsoft.com/office/drawing/2018/hyperlinkcolor" val="tx"/>
                    </a:ext>
                  </a:extLst>
                </a:hlinkClick>
              </a:rPr>
              <a:t>https://data.census.gov/cedsci/table?q=DP03&amp;g=860XX00US20601</a:t>
            </a:r>
            <a:endParaRPr lang="en-US" sz="3600">
              <a:solidFill>
                <a:schemeClr val="tx1"/>
              </a:solidFill>
              <a:latin typeface="Times New Roman"/>
              <a:ea typeface="Source Sans Pro"/>
            </a:endParaRPr>
          </a:p>
          <a:p>
            <a:endParaRPr lang="en-US">
              <a:solidFill>
                <a:srgbClr val="FFFFFF">
                  <a:alpha val="60000"/>
                </a:srgbClr>
              </a:solidFill>
              <a:ea typeface="Source Sans Pro"/>
            </a:endParaRPr>
          </a:p>
          <a:p>
            <a:endParaRPr lang="en-US">
              <a:solidFill>
                <a:srgbClr val="FFFFFF">
                  <a:alpha val="60000"/>
                </a:srgbClr>
              </a:solidFill>
              <a:ea typeface="Source Sans Pro"/>
            </a:endParaRP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27763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person&#10;&#10;Description automatically generated">
            <a:extLst>
              <a:ext uri="{FF2B5EF4-FFF2-40B4-BE49-F238E27FC236}">
                <a16:creationId xmlns:a16="http://schemas.microsoft.com/office/drawing/2014/main" id="{9116D1B0-AD40-E5FE-F13C-D6879F8B59CA}"/>
              </a:ext>
            </a:extLst>
          </p:cNvPr>
          <p:cNvPicPr>
            <a:picLocks noChangeAspect="1"/>
          </p:cNvPicPr>
          <p:nvPr/>
        </p:nvPicPr>
        <p:blipFill rotWithShape="1">
          <a:blip r:embed="rId2"/>
          <a:srcRect t="4255"/>
          <a:stretch/>
        </p:blipFill>
        <p:spPr>
          <a:xfrm>
            <a:off x="550862" y="550538"/>
            <a:ext cx="5012043" cy="5224670"/>
          </a:xfrm>
          <a:custGeom>
            <a:avLst/>
            <a:gdLst/>
            <a:ahLst/>
            <a:cxnLst/>
            <a:rect l="l" t="t" r="r" b="b"/>
            <a:pathLst>
              <a:path w="5051426" h="3640362">
                <a:moveTo>
                  <a:pt x="0" y="0"/>
                </a:moveTo>
                <a:lnTo>
                  <a:pt x="5051426" y="0"/>
                </a:lnTo>
                <a:lnTo>
                  <a:pt x="5051426" y="3640362"/>
                </a:lnTo>
                <a:lnTo>
                  <a:pt x="0" y="3640362"/>
                </a:lnTo>
                <a:close/>
              </a:path>
            </a:pathLst>
          </a:custGeom>
        </p:spPr>
      </p:pic>
      <p:pic>
        <p:nvPicPr>
          <p:cNvPr id="5" name="Picture 21" descr="Logo&#10;&#10;Description automatically generated">
            <a:extLst>
              <a:ext uri="{FF2B5EF4-FFF2-40B4-BE49-F238E27FC236}">
                <a16:creationId xmlns:a16="http://schemas.microsoft.com/office/drawing/2014/main" id="{F6316EFF-E1F5-D67B-60B8-8265F06BA9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726612" y="1197474"/>
            <a:ext cx="5924964" cy="4097812"/>
          </a:xfrm>
          <a:custGeom>
            <a:avLst/>
            <a:gdLst/>
            <a:ahLst/>
            <a:cxnLst/>
            <a:rect l="l" t="t" r="r" b="b"/>
            <a:pathLst>
              <a:path w="5051426" h="3640362">
                <a:moveTo>
                  <a:pt x="0" y="0"/>
                </a:moveTo>
                <a:lnTo>
                  <a:pt x="5051426" y="0"/>
                </a:lnTo>
                <a:lnTo>
                  <a:pt x="5051426" y="3640362"/>
                </a:lnTo>
                <a:lnTo>
                  <a:pt x="0" y="3640362"/>
                </a:lnTo>
                <a:close/>
              </a:path>
            </a:pathLst>
          </a:custGeom>
        </p:spPr>
      </p:pic>
      <p:sp>
        <p:nvSpPr>
          <p:cNvPr id="20" name="Rectangle 19">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4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1CEE5-4D90-4ED7-A302-B18CE3C40E82}"/>
              </a:ext>
            </a:extLst>
          </p:cNvPr>
          <p:cNvSpPr>
            <a:spLocks noGrp="1"/>
          </p:cNvSpPr>
          <p:nvPr>
            <p:ph type="title"/>
          </p:nvPr>
        </p:nvSpPr>
        <p:spPr>
          <a:xfrm>
            <a:off x="550863" y="549275"/>
            <a:ext cx="3565525" cy="5543549"/>
          </a:xfrm>
        </p:spPr>
        <p:txBody>
          <a:bodyPr wrap="square" anchor="ctr">
            <a:normAutofit/>
          </a:bodyPr>
          <a:lstStyle/>
          <a:p>
            <a:r>
              <a:rPr lang="en-US"/>
              <a:t>Agenda</a:t>
            </a:r>
          </a:p>
        </p:txBody>
      </p:sp>
      <p:sp>
        <p:nvSpPr>
          <p:cNvPr id="16" name="Rectangle 1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054951F1-8CE2-A84E-F959-815DF900E660}"/>
              </a:ext>
            </a:extLst>
          </p:cNvPr>
          <p:cNvGraphicFramePr>
            <a:graphicFrameLocks noGrp="1"/>
          </p:cNvGraphicFramePr>
          <p:nvPr>
            <p:ph idx="1"/>
            <p:extLst>
              <p:ext uri="{D42A27DB-BD31-4B8C-83A1-F6EECF244321}">
                <p14:modId xmlns:p14="http://schemas.microsoft.com/office/powerpoint/2010/main" val="406788943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8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753CD-B3F3-4AEE-B970-59E7806352B1}"/>
              </a:ext>
            </a:extLst>
          </p:cNvPr>
          <p:cNvSpPr>
            <a:spLocks noGrp="1"/>
          </p:cNvSpPr>
          <p:nvPr>
            <p:ph type="title"/>
          </p:nvPr>
        </p:nvSpPr>
        <p:spPr>
          <a:xfrm>
            <a:off x="498909" y="426386"/>
            <a:ext cx="3565524" cy="880833"/>
          </a:xfrm>
        </p:spPr>
        <p:txBody>
          <a:bodyPr vert="horz" wrap="square" lIns="0" tIns="0" rIns="0" bIns="0" rtlCol="0" anchor="b" anchorCtr="0">
            <a:normAutofit/>
          </a:bodyPr>
          <a:lstStyle/>
          <a:p>
            <a:pPr algn="ctr"/>
            <a:r>
              <a:rPr lang="en-US" kern="1200">
                <a:solidFill>
                  <a:schemeClr val="tx1"/>
                </a:solidFill>
                <a:latin typeface="+mj-lt"/>
                <a:ea typeface="+mj-ea"/>
                <a:cs typeface="+mj-cs"/>
              </a:rPr>
              <a:t>Objective</a:t>
            </a:r>
          </a:p>
        </p:txBody>
      </p:sp>
      <p:sp>
        <p:nvSpPr>
          <p:cNvPr id="5" name="TextBox 4">
            <a:extLst>
              <a:ext uri="{FF2B5EF4-FFF2-40B4-BE49-F238E27FC236}">
                <a16:creationId xmlns:a16="http://schemas.microsoft.com/office/drawing/2014/main" id="{4B037640-0506-42FB-9670-60A4A8CD60E6}"/>
              </a:ext>
            </a:extLst>
          </p:cNvPr>
          <p:cNvSpPr txBox="1"/>
          <p:nvPr/>
        </p:nvSpPr>
        <p:spPr>
          <a:xfrm>
            <a:off x="488233" y="2365249"/>
            <a:ext cx="3565525" cy="3414425"/>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a:lnSpc>
                <a:spcPct val="110000"/>
              </a:lnSpc>
              <a:spcAft>
                <a:spcPts val="800"/>
              </a:spcAft>
            </a:pPr>
            <a:r>
              <a:rPr lang="en-US" sz="2400">
                <a:latin typeface="Times New Roman"/>
                <a:cs typeface="Times New Roman"/>
              </a:rPr>
              <a:t>To recommend the top five investment housing properties at different locations all over the United States of America based on the Annual income of an Individual</a:t>
            </a:r>
            <a:endParaRPr lang="en-US">
              <a:latin typeface="Times New Roman"/>
              <a:cs typeface="Times New Roman"/>
            </a:endParaRPr>
          </a:p>
        </p:txBody>
      </p:sp>
      <p:pic>
        <p:nvPicPr>
          <p:cNvPr id="4" name="Picture 4" descr="A picture containing person, indoor, hand&#10;&#10;Description automatically generated">
            <a:extLst>
              <a:ext uri="{FF2B5EF4-FFF2-40B4-BE49-F238E27FC236}">
                <a16:creationId xmlns:a16="http://schemas.microsoft.com/office/drawing/2014/main" id="{DF223A16-036B-4809-840C-4A297E547690}"/>
              </a:ext>
            </a:extLst>
          </p:cNvPr>
          <p:cNvPicPr>
            <a:picLocks noGrp="1" noChangeAspect="1"/>
          </p:cNvPicPr>
          <p:nvPr>
            <p:ph idx="1"/>
          </p:nvPr>
        </p:nvPicPr>
        <p:blipFill rotWithShape="1">
          <a:blip r:embed="rId2"/>
          <a:srcRect l="18663" r="18664"/>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60" name="Rectangle 5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3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753CD-B3F3-4AEE-B970-59E7806352B1}"/>
              </a:ext>
            </a:extLst>
          </p:cNvPr>
          <p:cNvSpPr>
            <a:spLocks noGrp="1"/>
          </p:cNvSpPr>
          <p:nvPr>
            <p:ph type="title"/>
          </p:nvPr>
        </p:nvSpPr>
        <p:spPr>
          <a:xfrm>
            <a:off x="1817688" y="339725"/>
            <a:ext cx="5437185" cy="1188230"/>
          </a:xfrm>
        </p:spPr>
        <p:txBody>
          <a:bodyPr vert="horz" wrap="square" lIns="0" tIns="0" rIns="0" bIns="0" rtlCol="0" anchor="b" anchorCtr="0">
            <a:normAutofit/>
          </a:bodyPr>
          <a:lstStyle/>
          <a:p>
            <a:pPr algn="ctr"/>
            <a:r>
              <a:rPr lang="en-US"/>
              <a:t>Business Use Case</a:t>
            </a:r>
          </a:p>
        </p:txBody>
      </p:sp>
      <p:sp>
        <p:nvSpPr>
          <p:cNvPr id="5" name="TextBox 4">
            <a:extLst>
              <a:ext uri="{FF2B5EF4-FFF2-40B4-BE49-F238E27FC236}">
                <a16:creationId xmlns:a16="http://schemas.microsoft.com/office/drawing/2014/main" id="{4B037640-0506-42FB-9670-60A4A8CD60E6}"/>
              </a:ext>
            </a:extLst>
          </p:cNvPr>
          <p:cNvSpPr txBox="1"/>
          <p:nvPr/>
        </p:nvSpPr>
        <p:spPr>
          <a:xfrm>
            <a:off x="550863" y="2286781"/>
            <a:ext cx="6608762" cy="3806044"/>
          </a:xfrm>
        </p:spPr>
        <p:txBody>
          <a:bodyPr rot="0" spcFirstLastPara="0" vertOverflow="overflow" horzOverflow="overflow" vert="horz" wrap="square" lIns="0" tIns="0" rIns="0" bIns="0" numCol="1" spcCol="0" rtlCol="0" fromWordArt="0" anchor="t" anchorCtr="0" forceAA="0" compatLnSpc="1">
            <a:prstTxWarp prst="textNoShape">
              <a:avLst/>
            </a:prstTxWarp>
            <a:normAutofit fontScale="85000" lnSpcReduction="20000"/>
          </a:bodyPr>
          <a:lstStyle/>
          <a:p>
            <a:pPr algn="ctr">
              <a:spcAft>
                <a:spcPts val="800"/>
              </a:spcAft>
            </a:pPr>
            <a:r>
              <a:rPr lang="en-US" sz="3600" b="1">
                <a:latin typeface="Times New Roman"/>
                <a:cs typeface="Times New Roman"/>
              </a:rPr>
              <a:t>Scenario</a:t>
            </a:r>
            <a:r>
              <a:rPr lang="en-US" sz="3600">
                <a:solidFill>
                  <a:schemeClr val="tx1">
                    <a:alpha val="60000"/>
                  </a:schemeClr>
                </a:solidFill>
                <a:latin typeface="Times New Roman"/>
                <a:cs typeface="Times New Roman"/>
              </a:rPr>
              <a:t>: </a:t>
            </a:r>
            <a:endParaRPr lang="en-US" sz="3600">
              <a:solidFill>
                <a:schemeClr val="tx1">
                  <a:alpha val="60000"/>
                </a:schemeClr>
              </a:solidFill>
              <a:latin typeface="Times New Roman"/>
              <a:ea typeface="Source Sans Pro"/>
              <a:cs typeface="Times New Roman"/>
            </a:endParaRPr>
          </a:p>
          <a:p>
            <a:pPr algn="ctr">
              <a:spcAft>
                <a:spcPts val="800"/>
              </a:spcAft>
            </a:pPr>
            <a:endParaRPr lang="en-US" sz="3600">
              <a:solidFill>
                <a:schemeClr val="tx1">
                  <a:alpha val="60000"/>
                </a:schemeClr>
              </a:solidFill>
              <a:latin typeface="Times New Roman"/>
              <a:cs typeface="Times New Roman"/>
            </a:endParaRPr>
          </a:p>
          <a:p>
            <a:pPr algn="just">
              <a:spcAft>
                <a:spcPts val="800"/>
              </a:spcAft>
            </a:pPr>
            <a:r>
              <a:rPr lang="en-US" sz="2800">
                <a:latin typeface="Times New Roman"/>
                <a:cs typeface="Times New Roman"/>
              </a:rPr>
              <a:t>As a young person who has managed to save up enough money for their first home purchase the question that is asked is, "Is this a good investment?" Most people buy a house where they work, but in the new 'work-from-home' job scene, anywhere is a possible option for investment.  With this mindset, how can an individual identify an area where the home will not lose value, and also, maximize the chances of increased profit.</a:t>
            </a:r>
            <a:endParaRPr lang="en-US" sz="2800">
              <a:latin typeface="Times New Roman"/>
              <a:ea typeface="Source Sans Pro"/>
              <a:cs typeface="Times New Roman"/>
            </a:endParaRPr>
          </a:p>
        </p:txBody>
      </p:sp>
      <p:pic>
        <p:nvPicPr>
          <p:cNvPr id="64" name="Graphic 63" descr="Questions">
            <a:extLst>
              <a:ext uri="{FF2B5EF4-FFF2-40B4-BE49-F238E27FC236}">
                <a16:creationId xmlns:a16="http://schemas.microsoft.com/office/drawing/2014/main" id="{83AFDB03-F656-E056-D6CE-82616A4E08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91611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1" name="Group 11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2" name="Freeform: Shape 11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Oval 11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Oval 11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7" name="Rectangle 11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F3184-0BCB-49D8-B696-CAB67C3DF19C}"/>
              </a:ext>
            </a:extLst>
          </p:cNvPr>
          <p:cNvSpPr>
            <a:spLocks noGrp="1"/>
          </p:cNvSpPr>
          <p:nvPr>
            <p:ph type="title"/>
          </p:nvPr>
        </p:nvSpPr>
        <p:spPr>
          <a:xfrm>
            <a:off x="662922" y="2891304"/>
            <a:ext cx="5437187" cy="2986234"/>
          </a:xfrm>
        </p:spPr>
        <p:txBody>
          <a:bodyPr vert="horz" wrap="square" lIns="0" tIns="0" rIns="0" bIns="0" rtlCol="0" anchor="b" anchorCtr="0">
            <a:normAutofit fontScale="90000"/>
          </a:bodyPr>
          <a:lstStyle/>
          <a:p>
            <a:pPr>
              <a:lnSpc>
                <a:spcPct val="90000"/>
              </a:lnSpc>
            </a:pPr>
            <a:br>
              <a:rPr lang="en-US" sz="1600" kern="1200"/>
            </a:br>
            <a:br>
              <a:rPr lang="en-US" sz="1600" kern="1200"/>
            </a:br>
            <a:br>
              <a:rPr lang="en-US" sz="1600" kern="1200"/>
            </a:br>
            <a:r>
              <a:rPr lang="en-US" sz="2400" kern="1200">
                <a:latin typeface="Times New Roman"/>
                <a:cs typeface="Times New Roman"/>
              </a:rPr>
              <a:t>The high demand for the housing market has greatly impacted house pricing in the US. People are now willing to invest more in real estate as a form of investment. We used the summarized data of the monthly housing market for every State, Metro, and Zip code in the US from 2012 to 2021 from Redfin Real Estate.</a:t>
            </a:r>
            <a:br>
              <a:rPr lang="en-US" sz="2400" kern="1200">
                <a:latin typeface="Times New Roman"/>
              </a:rPr>
            </a:br>
            <a:br>
              <a:rPr lang="en-US" sz="2400" kern="1200">
                <a:latin typeface="Times New Roman"/>
              </a:rPr>
            </a:br>
            <a:r>
              <a:rPr lang="en-US" sz="2400" kern="1200">
                <a:latin typeface="Times New Roman"/>
                <a:cs typeface="Times New Roman"/>
              </a:rPr>
              <a:t>We are using this dataset to calculate the price difference between the listed price and the price for which the house has been sold to better understand the demand in different states and in different years.</a:t>
            </a:r>
            <a:br>
              <a:rPr lang="en-US" sz="1600" kern="1200"/>
            </a:br>
            <a:endParaRPr lang="en-US" sz="1600"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888AC2BC-4E99-8A74-CC87-751159DA821B}"/>
              </a:ext>
            </a:extLst>
          </p:cNvPr>
          <p:cNvSpPr txBox="1"/>
          <p:nvPr/>
        </p:nvSpPr>
        <p:spPr>
          <a:xfrm>
            <a:off x="1259890" y="286551"/>
            <a:ext cx="9344981" cy="1328506"/>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ts val="1000"/>
              </a:spcBef>
              <a:spcAft>
                <a:spcPts val="800"/>
              </a:spcAft>
            </a:pPr>
            <a:r>
              <a:rPr lang="en-US" sz="4000" kern="1200">
                <a:latin typeface="Times New Roman"/>
                <a:cs typeface="Times New Roman"/>
              </a:rPr>
              <a:t>Why this business idea and its</a:t>
            </a:r>
            <a:r>
              <a:rPr lang="en-US" sz="4000">
                <a:latin typeface="Times New Roman"/>
                <a:cs typeface="Times New Roman"/>
              </a:rPr>
              <a:t> importance</a:t>
            </a:r>
            <a:endParaRPr lang="en-US"/>
          </a:p>
        </p:txBody>
      </p:sp>
      <p:pic>
        <p:nvPicPr>
          <p:cNvPr id="4" name="Picture 4" descr="A picture containing diagram&#10;&#10;Description automatically generated">
            <a:extLst>
              <a:ext uri="{FF2B5EF4-FFF2-40B4-BE49-F238E27FC236}">
                <a16:creationId xmlns:a16="http://schemas.microsoft.com/office/drawing/2014/main" id="{58D37EA8-B076-9839-D4BC-10FE175D543C}"/>
              </a:ext>
            </a:extLst>
          </p:cNvPr>
          <p:cNvPicPr>
            <a:picLocks noChangeAspect="1"/>
          </p:cNvPicPr>
          <p:nvPr/>
        </p:nvPicPr>
        <p:blipFill rotWithShape="1">
          <a:blip r:embed="rId2"/>
          <a:srcRect l="27617" r="5631" b="-2"/>
          <a:stretch/>
        </p:blipFill>
        <p:spPr>
          <a:xfrm>
            <a:off x="6620808" y="1120541"/>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19" name="Group 11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20" name="Freeform: Shape 11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Oval 12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3" name="Oval 12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3124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620CE-A425-451C-A4A0-49D69E136A77}"/>
              </a:ext>
            </a:extLst>
          </p:cNvPr>
          <p:cNvSpPr>
            <a:spLocks noGrp="1"/>
          </p:cNvSpPr>
          <p:nvPr>
            <p:ph type="title"/>
          </p:nvPr>
        </p:nvSpPr>
        <p:spPr>
          <a:xfrm>
            <a:off x="550863" y="549275"/>
            <a:ext cx="6781892" cy="980382"/>
          </a:xfrm>
        </p:spPr>
        <p:txBody>
          <a:bodyPr vert="horz" wrap="square" lIns="0" tIns="0" rIns="0" bIns="0" rtlCol="0" anchor="b" anchorCtr="0">
            <a:normAutofit/>
          </a:bodyPr>
          <a:lstStyle/>
          <a:p>
            <a:pPr algn="ctr"/>
            <a:r>
              <a:rPr lang="en-US"/>
              <a:t>Data Sources</a:t>
            </a:r>
            <a:endParaRPr lang="en-US">
              <a:ea typeface="+mj-ea"/>
              <a:cs typeface="+mj-cs"/>
            </a:endParaRPr>
          </a:p>
        </p:txBody>
      </p:sp>
      <p:pic>
        <p:nvPicPr>
          <p:cNvPr id="4" name="Picture 4" descr="Chart, funnel chart&#10;&#10;Description automatically generated">
            <a:extLst>
              <a:ext uri="{FF2B5EF4-FFF2-40B4-BE49-F238E27FC236}">
                <a16:creationId xmlns:a16="http://schemas.microsoft.com/office/drawing/2014/main" id="{72DEF939-0100-4ABF-8909-9F7BD968EFCF}"/>
              </a:ext>
            </a:extLst>
          </p:cNvPr>
          <p:cNvPicPr>
            <a:picLocks noGrp="1" noChangeAspect="1"/>
          </p:cNvPicPr>
          <p:nvPr>
            <p:ph idx="1"/>
          </p:nvPr>
        </p:nvPicPr>
        <p:blipFill rotWithShape="1">
          <a:blip r:embed="rId2"/>
          <a:srcRect l="23789" r="23711"/>
          <a:stretch/>
        </p:blipFill>
        <p:spPr>
          <a:xfrm>
            <a:off x="7080249" y="795571"/>
            <a:ext cx="4751388" cy="47625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Group 2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4" name="Freeform: Shape 2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48C61FA5-8CBF-807F-30A5-63D550029B33}"/>
              </a:ext>
            </a:extLst>
          </p:cNvPr>
          <p:cNvSpPr txBox="1"/>
          <p:nvPr/>
        </p:nvSpPr>
        <p:spPr>
          <a:xfrm>
            <a:off x="550985" y="1981201"/>
            <a:ext cx="554501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latin typeface="Times New Roman"/>
                <a:cs typeface="Times New Roman"/>
              </a:rPr>
              <a:t>US Federal Census: American Community Survey </a:t>
            </a:r>
          </a:p>
          <a:p>
            <a:pPr marL="285750" indent="-285750">
              <a:buFont typeface="Arial"/>
              <a:buChar char="•"/>
            </a:pPr>
            <a:r>
              <a:rPr lang="en-US" sz="1900">
                <a:latin typeface="Times New Roman"/>
                <a:cs typeface="Times New Roman"/>
              </a:rPr>
              <a:t>Free</a:t>
            </a:r>
            <a:r>
              <a:rPr lang="en-US" sz="1900">
                <a:latin typeface="Times New Roman"/>
                <a:ea typeface="Source Sans Pro"/>
                <a:cs typeface="Times New Roman"/>
              </a:rPr>
              <a:t> API Key (Reduces processing requirements by only calling necessary data)</a:t>
            </a:r>
          </a:p>
          <a:p>
            <a:pPr marL="285750" indent="-285750">
              <a:buFont typeface="Arial"/>
              <a:buChar char="•"/>
            </a:pPr>
            <a:r>
              <a:rPr lang="en-US" sz="1900">
                <a:latin typeface="Times New Roman"/>
                <a:ea typeface="Source Sans Pro"/>
                <a:cs typeface="Times New Roman"/>
              </a:rPr>
              <a:t>Data by geographic region (currently using ZIP Code)</a:t>
            </a:r>
          </a:p>
          <a:p>
            <a:pPr marL="285750" indent="-285750">
              <a:buFont typeface="Arial"/>
              <a:buChar char="•"/>
            </a:pPr>
            <a:r>
              <a:rPr lang="en-US" sz="1900">
                <a:latin typeface="Times New Roman"/>
                <a:ea typeface="Source Sans Pro"/>
                <a:cs typeface="Times New Roman"/>
              </a:rPr>
              <a:t>Wide range of demographic data available</a:t>
            </a:r>
          </a:p>
          <a:p>
            <a:pPr marL="285750" indent="-285750">
              <a:buFont typeface="Arial" panose="020B0604020202020204" pitchFamily="34" charset="0"/>
              <a:buChar char="•"/>
            </a:pPr>
            <a:endParaRPr lang="en-US">
              <a:ea typeface="Source Sans Pro"/>
            </a:endParaRPr>
          </a:p>
        </p:txBody>
      </p:sp>
      <p:sp>
        <p:nvSpPr>
          <p:cNvPr id="5" name="TextBox 4">
            <a:extLst>
              <a:ext uri="{FF2B5EF4-FFF2-40B4-BE49-F238E27FC236}">
                <a16:creationId xmlns:a16="http://schemas.microsoft.com/office/drawing/2014/main" id="{1CF62819-AAF9-4258-A828-3D4593E04F6E}"/>
              </a:ext>
            </a:extLst>
          </p:cNvPr>
          <p:cNvSpPr txBox="1"/>
          <p:nvPr/>
        </p:nvSpPr>
        <p:spPr>
          <a:xfrm>
            <a:off x="593558" y="4214882"/>
            <a:ext cx="6337177"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latin typeface="Times New Roman"/>
                <a:ea typeface="Source Sans Pro"/>
                <a:cs typeface="Times New Roman"/>
              </a:rPr>
              <a:t>Redfin Real Estate</a:t>
            </a:r>
          </a:p>
          <a:p>
            <a:pPr marL="285750" indent="-285750">
              <a:buFont typeface="Arial"/>
              <a:buChar char="•"/>
            </a:pPr>
            <a:r>
              <a:rPr lang="en-US" sz="1900">
                <a:latin typeface="Times New Roman"/>
                <a:ea typeface="Source Sans Pro"/>
                <a:cs typeface="Times New Roman"/>
              </a:rPr>
              <a:t>Data Collected from Kaggle.com Dataset</a:t>
            </a:r>
          </a:p>
          <a:p>
            <a:pPr marL="285750" indent="-285750">
              <a:buFont typeface="Arial"/>
              <a:buChar char="•"/>
            </a:pPr>
            <a:r>
              <a:rPr lang="en-US" sz="1900">
                <a:latin typeface="Times New Roman"/>
                <a:ea typeface="Source Sans Pro"/>
                <a:cs typeface="Times New Roman"/>
              </a:rPr>
              <a:t>Data represents different U.S. housing market  data from 2012-2021 based on Zip Code, City, State.</a:t>
            </a:r>
          </a:p>
          <a:p>
            <a:r>
              <a:rPr lang="en-US">
                <a:ea typeface="Source Sans Pro"/>
              </a:rPr>
              <a:t>        </a:t>
            </a:r>
          </a:p>
        </p:txBody>
      </p:sp>
    </p:spTree>
    <p:extLst>
      <p:ext uri="{BB962C8B-B14F-4D97-AF65-F5344CB8AC3E}">
        <p14:creationId xmlns:p14="http://schemas.microsoft.com/office/powerpoint/2010/main" val="56021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70B1C-0C73-4568-5AA7-5831FFE7773F}"/>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5400"/>
              <a:t>Methods adopted for Data Cleaning and Calculation </a:t>
            </a:r>
          </a:p>
        </p:txBody>
      </p:sp>
      <p:grpSp>
        <p:nvGrpSpPr>
          <p:cNvPr id="28"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9"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1"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3" name="Content Placeholder 2">
            <a:extLst>
              <a:ext uri="{FF2B5EF4-FFF2-40B4-BE49-F238E27FC236}">
                <a16:creationId xmlns:a16="http://schemas.microsoft.com/office/drawing/2014/main" id="{F55E69E7-EAEB-0B32-EE8A-892F6E5AF5E9}"/>
              </a:ext>
            </a:extLst>
          </p:cNvPr>
          <p:cNvGraphicFramePr>
            <a:graphicFrameLocks noGrp="1"/>
          </p:cNvGraphicFramePr>
          <p:nvPr>
            <p:ph idx="1"/>
            <p:extLst>
              <p:ext uri="{D42A27DB-BD31-4B8C-83A1-F6EECF244321}">
                <p14:modId xmlns:p14="http://schemas.microsoft.com/office/powerpoint/2010/main" val="1243797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92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64237-A8DD-E711-7BEA-0A0D46F85536}"/>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pPr algn="ctr"/>
            <a:r>
              <a:rPr lang="en-US" sz="6000">
                <a:latin typeface="Times New Roman"/>
                <a:cs typeface="Times New Roman"/>
              </a:rPr>
              <a:t>Redfin Data-set Fields </a:t>
            </a:r>
          </a:p>
        </p:txBody>
      </p:sp>
      <p:grpSp>
        <p:nvGrpSpPr>
          <p:cNvPr id="22" name="Group 2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7434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A233-19C8-86DA-6410-E31D1DB8FB3B}"/>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E9DF59ED-22F4-2D5F-3918-AC833C36B8E2}"/>
              </a:ext>
            </a:extLst>
          </p:cNvPr>
          <p:cNvPicPr>
            <a:picLocks noGrp="1" noChangeAspect="1"/>
          </p:cNvPicPr>
          <p:nvPr>
            <p:ph idx="1"/>
          </p:nvPr>
        </p:nvPicPr>
        <p:blipFill>
          <a:blip r:embed="rId2"/>
          <a:stretch>
            <a:fillRect/>
          </a:stretch>
        </p:blipFill>
        <p:spPr>
          <a:xfrm>
            <a:off x="603055" y="509952"/>
            <a:ext cx="11278164" cy="1956503"/>
          </a:xfrm>
        </p:spPr>
      </p:pic>
      <p:pic>
        <p:nvPicPr>
          <p:cNvPr id="5" name="Picture 5" descr="Table&#10;&#10;Description automatically generated">
            <a:extLst>
              <a:ext uri="{FF2B5EF4-FFF2-40B4-BE49-F238E27FC236}">
                <a16:creationId xmlns:a16="http://schemas.microsoft.com/office/drawing/2014/main" id="{79A3D7AD-86C8-782B-F6E2-9269627A991C}"/>
              </a:ext>
            </a:extLst>
          </p:cNvPr>
          <p:cNvPicPr>
            <a:picLocks noChangeAspect="1"/>
          </p:cNvPicPr>
          <p:nvPr/>
        </p:nvPicPr>
        <p:blipFill>
          <a:blip r:embed="rId3"/>
          <a:stretch>
            <a:fillRect/>
          </a:stretch>
        </p:blipFill>
        <p:spPr>
          <a:xfrm>
            <a:off x="549058" y="2777610"/>
            <a:ext cx="11333966" cy="1668122"/>
          </a:xfrm>
          <a:prstGeom prst="rect">
            <a:avLst/>
          </a:prstGeom>
        </p:spPr>
      </p:pic>
      <p:pic>
        <p:nvPicPr>
          <p:cNvPr id="6" name="Picture 6" descr="Table&#10;&#10;Description automatically generated">
            <a:extLst>
              <a:ext uri="{FF2B5EF4-FFF2-40B4-BE49-F238E27FC236}">
                <a16:creationId xmlns:a16="http://schemas.microsoft.com/office/drawing/2014/main" id="{E4AA077B-8F27-6FF4-388D-668BDCE9D66E}"/>
              </a:ext>
            </a:extLst>
          </p:cNvPr>
          <p:cNvPicPr>
            <a:picLocks noChangeAspect="1"/>
          </p:cNvPicPr>
          <p:nvPr/>
        </p:nvPicPr>
        <p:blipFill>
          <a:blip r:embed="rId4"/>
          <a:stretch>
            <a:fillRect/>
          </a:stretch>
        </p:blipFill>
        <p:spPr>
          <a:xfrm>
            <a:off x="549058" y="4721629"/>
            <a:ext cx="11333967" cy="1882360"/>
          </a:xfrm>
          <a:prstGeom prst="rect">
            <a:avLst/>
          </a:prstGeom>
        </p:spPr>
      </p:pic>
    </p:spTree>
    <p:extLst>
      <p:ext uri="{BB962C8B-B14F-4D97-AF65-F5344CB8AC3E}">
        <p14:creationId xmlns:p14="http://schemas.microsoft.com/office/powerpoint/2010/main" val="190323600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Machine Learning Presentation-I  Predicting investment housing property in the U.S. based on annual income of an individual</vt:lpstr>
      <vt:lpstr>Agenda</vt:lpstr>
      <vt:lpstr>Objective</vt:lpstr>
      <vt:lpstr>Business Use Case</vt:lpstr>
      <vt:lpstr>   The high demand for the housing market has greatly impacted house pricing in the US. People are now willing to invest more in real estate as a form of investment. We used the summarized data of the monthly housing market for every State, Metro, and Zip code in the US from 2012 to 2021 from Redfin Real Estate.  We are using this dataset to calculate the price difference between the listed price and the price for which the house has been sold to better understand the demand in different states and in different years. </vt:lpstr>
      <vt:lpstr>Data Sources</vt:lpstr>
      <vt:lpstr>Methods adopted for Data Cleaning and Calculation </vt:lpstr>
      <vt:lpstr>Redfin Data-set Fields </vt:lpstr>
      <vt:lpstr>PowerPoint Presentation</vt:lpstr>
      <vt:lpstr>PowerPoint Presentation</vt:lpstr>
      <vt:lpstr>New Calculated Data fields</vt:lpstr>
      <vt:lpstr>Visualizations</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2022-03-22T03:13:49Z</dcterms:created>
  <dcterms:modified xsi:type="dcterms:W3CDTF">2022-03-23T22:11:29Z</dcterms:modified>
</cp:coreProperties>
</file>