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5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494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87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8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4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8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1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9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2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D75AB2-7337-454E-9503-584ED3D470E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F2B7-E1C3-4A05-9C4F-3094711C9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0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1EF9-4790-4635-B955-FD7C7CAC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36931"/>
          </a:xfrm>
        </p:spPr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0E4567-50A7-497F-9C3A-3F4311D9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00676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WHAT IS A MEDIA QUERY??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Used to change the site when your screen size changes.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Can be used to change the site when your screen changes its orientation.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You can combine parameters before your site changes. 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We have used this to change a CSS file that’s applied to the page.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6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BCD5-7DDE-4AC9-91F1-62CDAEDD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48720" cy="1400530"/>
          </a:xfrm>
        </p:spPr>
        <p:txBody>
          <a:bodyPr/>
          <a:lstStyle/>
          <a:p>
            <a:r>
              <a:rPr lang="en-US" dirty="0"/>
              <a:t>Used to change the site when your screen size changes.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5BACB-9873-49B8-8803-E9938D8C7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@media or @import to apply style to a page.</a:t>
            </a:r>
          </a:p>
          <a:p>
            <a:pPr lvl="1"/>
            <a:r>
              <a:rPr lang="en-US" dirty="0"/>
              <a:t>@import</a:t>
            </a:r>
          </a:p>
          <a:p>
            <a:pPr lvl="1"/>
            <a:r>
              <a:rPr lang="en-US" dirty="0"/>
              <a:t>Can be used to import a style sheet or apply a style sheet to another one already being used.</a:t>
            </a:r>
          </a:p>
          <a:p>
            <a:pPr lvl="1"/>
            <a:r>
              <a:rPr lang="en-US" dirty="0"/>
              <a:t>Can also be used to add a media queries you want to apply to a page.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MUST BE DECLARED AT THE TOP OF THE DOCUMENT</a:t>
            </a:r>
          </a:p>
          <a:p>
            <a:pPr lvl="1"/>
            <a:r>
              <a:rPr lang="en-US" dirty="0"/>
              <a:t>@import </a:t>
            </a:r>
            <a:r>
              <a:rPr lang="en-US" dirty="0" err="1"/>
              <a:t>url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89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133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Media Query</vt:lpstr>
      <vt:lpstr>Used to change the site when your screen size changes.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Query</dc:title>
  <dc:creator>Watt, Joseph</dc:creator>
  <cp:lastModifiedBy>Watt, Joseph</cp:lastModifiedBy>
  <cp:revision>6</cp:revision>
  <dcterms:created xsi:type="dcterms:W3CDTF">2020-10-12T20:45:03Z</dcterms:created>
  <dcterms:modified xsi:type="dcterms:W3CDTF">2020-10-12T22:01:56Z</dcterms:modified>
</cp:coreProperties>
</file>