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229D6A-E9DE-49A7-8C28-466C06D7F392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Cryptocurrency Cafe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791200"/>
            <a:ext cx="6705600" cy="944637"/>
          </a:xfrm>
        </p:spPr>
        <p:txBody>
          <a:bodyPr/>
          <a:lstStyle/>
          <a:p>
            <a:r>
              <a:rPr lang="en-US" dirty="0" smtClean="0"/>
              <a:t>Remembar: Charlie Harding and Joey Weate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Questions, Comments, Concerns?</a:t>
            </a:r>
            <a:endParaRPr lang="en-US" sz="4000" dirty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Cryptocurrency Cafe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PointCoin</a:t>
            </a:r>
            <a:r>
              <a:rPr lang="en-US" dirty="0" smtClean="0"/>
              <a:t> Remembar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encourage the spread of Pointcoin by providing an easier way to spend and share Pointcoins.  </a:t>
            </a:r>
            <a:endParaRPr lang="en-US" dirty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fast access to your public address </a:t>
            </a:r>
          </a:p>
          <a:p>
            <a:r>
              <a:rPr lang="en-US" dirty="0" smtClean="0"/>
              <a:t>Generate a unique QR code</a:t>
            </a:r>
          </a:p>
          <a:p>
            <a:pPr lvl="2"/>
            <a:r>
              <a:rPr lang="en-US" dirty="0" smtClean="0"/>
              <a:t>Public Address</a:t>
            </a:r>
          </a:p>
          <a:p>
            <a:pPr lvl="2"/>
            <a:r>
              <a:rPr lang="en-US" dirty="0" smtClean="0"/>
              <a:t>Message</a:t>
            </a:r>
          </a:p>
          <a:p>
            <a:pPr lvl="2"/>
            <a:r>
              <a:rPr lang="en-US" dirty="0" smtClean="0"/>
              <a:t>Amount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How do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 Access to public address</a:t>
            </a:r>
          </a:p>
          <a:p>
            <a:pPr lvl="1"/>
            <a:r>
              <a:rPr lang="en-US" dirty="0" smtClean="0"/>
              <a:t>User input: Shorthand command, Public Address</a:t>
            </a:r>
          </a:p>
          <a:p>
            <a:pPr lvl="2">
              <a:buNone/>
            </a:pPr>
            <a:r>
              <a:rPr lang="en-US" dirty="0" smtClean="0"/>
              <a:t>Output: When shorthand command is typed, Remembar changes the command to your Public Address</a:t>
            </a:r>
          </a:p>
          <a:p>
            <a:endParaRPr lang="en-US" dirty="0" smtClean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81400"/>
            <a:ext cx="53149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How do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a unique QR code</a:t>
            </a:r>
          </a:p>
          <a:p>
            <a:pPr lvl="1"/>
            <a:r>
              <a:rPr lang="en-US" dirty="0" smtClean="0"/>
              <a:t>User input: Address, Message, Amount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  <p:pic>
        <p:nvPicPr>
          <p:cNvPr id="3074" name="Picture 2" descr="C:\Users\Joey\Downloads\image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9446" y="3048000"/>
            <a:ext cx="6996224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How do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a unique QR code</a:t>
            </a:r>
          </a:p>
          <a:p>
            <a:pPr lvl="1"/>
            <a:r>
              <a:rPr lang="en-US" dirty="0" smtClean="0"/>
              <a:t>Output: unique QR code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  <p:pic>
        <p:nvPicPr>
          <p:cNvPr id="4098" name="Picture 2" descr="C:\Users\Joey\Downloads\image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95600"/>
            <a:ext cx="5876925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Demo</a:t>
            </a:r>
            <a:endParaRPr lang="en-US" dirty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 Access to public address</a:t>
            </a:r>
          </a:p>
          <a:p>
            <a:pPr lvl="1"/>
            <a:r>
              <a:rPr lang="en-US" dirty="0" smtClean="0"/>
              <a:t>Sharing Address Online (Transactions, Forums, etc)</a:t>
            </a:r>
          </a:p>
          <a:p>
            <a:pPr lvl="2"/>
            <a:r>
              <a:rPr lang="en-US" dirty="0" smtClean="0"/>
              <a:t>Mistake Free</a:t>
            </a:r>
          </a:p>
          <a:p>
            <a:r>
              <a:rPr lang="en-US" dirty="0" smtClean="0"/>
              <a:t>Generate a unique QR code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2"/>
            <a:r>
              <a:rPr lang="en-US" dirty="0" smtClean="0"/>
              <a:t>Seller generates the QR, buyer reads the code and only has to confirm payment to block chain</a:t>
            </a:r>
          </a:p>
          <a:p>
            <a:pPr lvl="2"/>
            <a:r>
              <a:rPr lang="en-US" dirty="0" smtClean="0"/>
              <a:t>Mobile, Convenient  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Trusting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What’s stopping us from generating a wrong QR code?</a:t>
            </a:r>
          </a:p>
          <a:p>
            <a:pPr lvl="1"/>
            <a:r>
              <a:rPr lang="en-US" dirty="0" smtClean="0"/>
              <a:t>Send more than desired amount</a:t>
            </a:r>
          </a:p>
          <a:p>
            <a:pPr lvl="1"/>
            <a:r>
              <a:rPr lang="en-US" dirty="0" smtClean="0"/>
              <a:t>Send money to </a:t>
            </a:r>
            <a:r>
              <a:rPr lang="en-US" i="1" dirty="0" smtClean="0"/>
              <a:t>our</a:t>
            </a:r>
            <a:r>
              <a:rPr lang="en-US" dirty="0" smtClean="0"/>
              <a:t> address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We do not handle the transaction.  No private keys, just a more convenient way to transact.  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1130</TotalTime>
  <Words>235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Cryptocurrency Cafe </vt:lpstr>
      <vt:lpstr>Remembar: Mission Statement</vt:lpstr>
      <vt:lpstr>Remembar: What do we do?</vt:lpstr>
      <vt:lpstr>Remembar: How do we do it? </vt:lpstr>
      <vt:lpstr>Remembar: How do we do it? </vt:lpstr>
      <vt:lpstr>Remembar: How do we do it? </vt:lpstr>
      <vt:lpstr>Remembar: Demo</vt:lpstr>
      <vt:lpstr>Remembar: Uses</vt:lpstr>
      <vt:lpstr>Remembar: Trusting Us</vt:lpstr>
      <vt:lpstr>Remembar: Feedback</vt:lpstr>
      <vt:lpstr>Cryptocurrency Cafe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Cafe </dc:title>
  <dc:creator>Joey</dc:creator>
  <cp:lastModifiedBy>Joey</cp:lastModifiedBy>
  <cp:revision>27</cp:revision>
  <dcterms:created xsi:type="dcterms:W3CDTF">2015-04-26T21:29:10Z</dcterms:created>
  <dcterms:modified xsi:type="dcterms:W3CDTF">2015-04-27T17:20:44Z</dcterms:modified>
</cp:coreProperties>
</file>